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0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95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50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01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06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10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6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87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4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384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45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12E4F0-41A9-44D4-908B-2134ACA7DE40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618DA9-4E25-4911-8565-B54C29D89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4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43E7320E-0A50-B7F1-4086-C02B3DE28A4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61950" y="492125"/>
            <a:ext cx="6134100" cy="612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205">
            <a:extLst>
              <a:ext uri="{FF2B5EF4-FFF2-40B4-BE49-F238E27FC236}">
                <a16:creationId xmlns:a16="http://schemas.microsoft.com/office/drawing/2014/main" id="{5F37B604-A2FD-AC7A-C324-131012013845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96888"/>
            <a:ext cx="4162425" cy="6129338"/>
            <a:chOff x="228" y="313"/>
            <a:chExt cx="2622" cy="3861"/>
          </a:xfrm>
        </p:grpSpPr>
        <p:sp>
          <p:nvSpPr>
            <p:cNvPr id="785" name="Freeform 5">
              <a:extLst>
                <a:ext uri="{FF2B5EF4-FFF2-40B4-BE49-F238E27FC236}">
                  <a16:creationId xmlns:a16="http://schemas.microsoft.com/office/drawing/2014/main" id="{EA1186B7-BABB-3692-5DBE-30262AB1A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17"/>
              <a:ext cx="1313" cy="754"/>
            </a:xfrm>
            <a:custGeom>
              <a:avLst/>
              <a:gdLst>
                <a:gd name="T0" fmla="*/ 1165 w 1313"/>
                <a:gd name="T1" fmla="*/ 37 h 754"/>
                <a:gd name="T2" fmla="*/ 1148 w 1313"/>
                <a:gd name="T3" fmla="*/ 47 h 754"/>
                <a:gd name="T4" fmla="*/ 1124 w 1313"/>
                <a:gd name="T5" fmla="*/ 64 h 754"/>
                <a:gd name="T6" fmla="*/ 1148 w 1313"/>
                <a:gd name="T7" fmla="*/ 141 h 754"/>
                <a:gd name="T8" fmla="*/ 1124 w 1313"/>
                <a:gd name="T9" fmla="*/ 168 h 754"/>
                <a:gd name="T10" fmla="*/ 1121 w 1313"/>
                <a:gd name="T11" fmla="*/ 208 h 754"/>
                <a:gd name="T12" fmla="*/ 1107 w 1313"/>
                <a:gd name="T13" fmla="*/ 235 h 754"/>
                <a:gd name="T14" fmla="*/ 1141 w 1313"/>
                <a:gd name="T15" fmla="*/ 279 h 754"/>
                <a:gd name="T16" fmla="*/ 1161 w 1313"/>
                <a:gd name="T17" fmla="*/ 313 h 754"/>
                <a:gd name="T18" fmla="*/ 1185 w 1313"/>
                <a:gd name="T19" fmla="*/ 323 h 754"/>
                <a:gd name="T20" fmla="*/ 1215 w 1313"/>
                <a:gd name="T21" fmla="*/ 309 h 754"/>
                <a:gd name="T22" fmla="*/ 1266 w 1313"/>
                <a:gd name="T23" fmla="*/ 343 h 754"/>
                <a:gd name="T24" fmla="*/ 1279 w 1313"/>
                <a:gd name="T25" fmla="*/ 390 h 754"/>
                <a:gd name="T26" fmla="*/ 1296 w 1313"/>
                <a:gd name="T27" fmla="*/ 410 h 754"/>
                <a:gd name="T28" fmla="*/ 1282 w 1313"/>
                <a:gd name="T29" fmla="*/ 461 h 754"/>
                <a:gd name="T30" fmla="*/ 1293 w 1313"/>
                <a:gd name="T31" fmla="*/ 498 h 754"/>
                <a:gd name="T32" fmla="*/ 1272 w 1313"/>
                <a:gd name="T33" fmla="*/ 548 h 754"/>
                <a:gd name="T34" fmla="*/ 1222 w 1313"/>
                <a:gd name="T35" fmla="*/ 545 h 754"/>
                <a:gd name="T36" fmla="*/ 1185 w 1313"/>
                <a:gd name="T37" fmla="*/ 508 h 754"/>
                <a:gd name="T38" fmla="*/ 1148 w 1313"/>
                <a:gd name="T39" fmla="*/ 521 h 754"/>
                <a:gd name="T40" fmla="*/ 1138 w 1313"/>
                <a:gd name="T41" fmla="*/ 559 h 754"/>
                <a:gd name="T42" fmla="*/ 1101 w 1313"/>
                <a:gd name="T43" fmla="*/ 572 h 754"/>
                <a:gd name="T44" fmla="*/ 1101 w 1313"/>
                <a:gd name="T45" fmla="*/ 585 h 754"/>
                <a:gd name="T46" fmla="*/ 1107 w 1313"/>
                <a:gd name="T47" fmla="*/ 612 h 754"/>
                <a:gd name="T48" fmla="*/ 1118 w 1313"/>
                <a:gd name="T49" fmla="*/ 656 h 754"/>
                <a:gd name="T50" fmla="*/ 1118 w 1313"/>
                <a:gd name="T51" fmla="*/ 690 h 754"/>
                <a:gd name="T52" fmla="*/ 1060 w 1313"/>
                <a:gd name="T53" fmla="*/ 734 h 754"/>
                <a:gd name="T54" fmla="*/ 1020 w 1313"/>
                <a:gd name="T55" fmla="*/ 737 h 754"/>
                <a:gd name="T56" fmla="*/ 973 w 1313"/>
                <a:gd name="T57" fmla="*/ 734 h 754"/>
                <a:gd name="T58" fmla="*/ 929 w 1313"/>
                <a:gd name="T59" fmla="*/ 710 h 754"/>
                <a:gd name="T60" fmla="*/ 892 w 1313"/>
                <a:gd name="T61" fmla="*/ 686 h 754"/>
                <a:gd name="T62" fmla="*/ 828 w 1313"/>
                <a:gd name="T63" fmla="*/ 653 h 754"/>
                <a:gd name="T64" fmla="*/ 801 w 1313"/>
                <a:gd name="T65" fmla="*/ 643 h 754"/>
                <a:gd name="T66" fmla="*/ 764 w 1313"/>
                <a:gd name="T67" fmla="*/ 609 h 754"/>
                <a:gd name="T68" fmla="*/ 747 w 1313"/>
                <a:gd name="T69" fmla="*/ 555 h 754"/>
                <a:gd name="T70" fmla="*/ 727 w 1313"/>
                <a:gd name="T71" fmla="*/ 508 h 754"/>
                <a:gd name="T72" fmla="*/ 720 w 1313"/>
                <a:gd name="T73" fmla="*/ 484 h 754"/>
                <a:gd name="T74" fmla="*/ 697 w 1313"/>
                <a:gd name="T75" fmla="*/ 447 h 754"/>
                <a:gd name="T76" fmla="*/ 673 w 1313"/>
                <a:gd name="T77" fmla="*/ 407 h 754"/>
                <a:gd name="T78" fmla="*/ 653 w 1313"/>
                <a:gd name="T79" fmla="*/ 387 h 754"/>
                <a:gd name="T80" fmla="*/ 613 w 1313"/>
                <a:gd name="T81" fmla="*/ 370 h 754"/>
                <a:gd name="T82" fmla="*/ 589 w 1313"/>
                <a:gd name="T83" fmla="*/ 320 h 754"/>
                <a:gd name="T84" fmla="*/ 572 w 1313"/>
                <a:gd name="T85" fmla="*/ 293 h 754"/>
                <a:gd name="T86" fmla="*/ 535 w 1313"/>
                <a:gd name="T87" fmla="*/ 272 h 754"/>
                <a:gd name="T88" fmla="*/ 512 w 1313"/>
                <a:gd name="T89" fmla="*/ 232 h 754"/>
                <a:gd name="T90" fmla="*/ 465 w 1313"/>
                <a:gd name="T91" fmla="*/ 155 h 754"/>
                <a:gd name="T92" fmla="*/ 444 w 1313"/>
                <a:gd name="T93" fmla="*/ 111 h 754"/>
                <a:gd name="T94" fmla="*/ 434 w 1313"/>
                <a:gd name="T95" fmla="*/ 87 h 754"/>
                <a:gd name="T96" fmla="*/ 401 w 1313"/>
                <a:gd name="T97" fmla="*/ 77 h 754"/>
                <a:gd name="T98" fmla="*/ 354 w 1313"/>
                <a:gd name="T99" fmla="*/ 111 h 754"/>
                <a:gd name="T100" fmla="*/ 320 w 1313"/>
                <a:gd name="T101" fmla="*/ 128 h 754"/>
                <a:gd name="T102" fmla="*/ 283 w 1313"/>
                <a:gd name="T103" fmla="*/ 87 h 754"/>
                <a:gd name="T104" fmla="*/ 239 w 1313"/>
                <a:gd name="T105" fmla="*/ 104 h 754"/>
                <a:gd name="T106" fmla="*/ 175 w 1313"/>
                <a:gd name="T107" fmla="*/ 94 h 754"/>
                <a:gd name="T108" fmla="*/ 128 w 1313"/>
                <a:gd name="T109" fmla="*/ 77 h 754"/>
                <a:gd name="T110" fmla="*/ 91 w 1313"/>
                <a:gd name="T111" fmla="*/ 67 h 754"/>
                <a:gd name="T112" fmla="*/ 51 w 1313"/>
                <a:gd name="T113" fmla="*/ 50 h 754"/>
                <a:gd name="T114" fmla="*/ 44 w 1313"/>
                <a:gd name="T115" fmla="*/ 67 h 754"/>
                <a:gd name="T116" fmla="*/ 0 w 1313"/>
                <a:gd name="T117" fmla="*/ 6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13" h="754">
                  <a:moveTo>
                    <a:pt x="0" y="0"/>
                  </a:moveTo>
                  <a:lnTo>
                    <a:pt x="1168" y="0"/>
                  </a:lnTo>
                  <a:lnTo>
                    <a:pt x="1168" y="6"/>
                  </a:lnTo>
                  <a:lnTo>
                    <a:pt x="1171" y="17"/>
                  </a:lnTo>
                  <a:lnTo>
                    <a:pt x="1168" y="23"/>
                  </a:lnTo>
                  <a:lnTo>
                    <a:pt x="1168" y="30"/>
                  </a:lnTo>
                  <a:lnTo>
                    <a:pt x="1165" y="37"/>
                  </a:lnTo>
                  <a:lnTo>
                    <a:pt x="1158" y="33"/>
                  </a:lnTo>
                  <a:lnTo>
                    <a:pt x="1155" y="33"/>
                  </a:lnTo>
                  <a:lnTo>
                    <a:pt x="1151" y="33"/>
                  </a:lnTo>
                  <a:lnTo>
                    <a:pt x="1148" y="37"/>
                  </a:lnTo>
                  <a:lnTo>
                    <a:pt x="1151" y="40"/>
                  </a:lnTo>
                  <a:lnTo>
                    <a:pt x="1148" y="43"/>
                  </a:lnTo>
                  <a:lnTo>
                    <a:pt x="1148" y="47"/>
                  </a:lnTo>
                  <a:lnTo>
                    <a:pt x="1151" y="54"/>
                  </a:lnTo>
                  <a:lnTo>
                    <a:pt x="1151" y="60"/>
                  </a:lnTo>
                  <a:lnTo>
                    <a:pt x="1148" y="64"/>
                  </a:lnTo>
                  <a:lnTo>
                    <a:pt x="1138" y="54"/>
                  </a:lnTo>
                  <a:lnTo>
                    <a:pt x="1134" y="50"/>
                  </a:lnTo>
                  <a:lnTo>
                    <a:pt x="1128" y="57"/>
                  </a:lnTo>
                  <a:lnTo>
                    <a:pt x="1124" y="64"/>
                  </a:lnTo>
                  <a:lnTo>
                    <a:pt x="1128" y="81"/>
                  </a:lnTo>
                  <a:lnTo>
                    <a:pt x="1134" y="101"/>
                  </a:lnTo>
                  <a:lnTo>
                    <a:pt x="1144" y="107"/>
                  </a:lnTo>
                  <a:lnTo>
                    <a:pt x="1141" y="111"/>
                  </a:lnTo>
                  <a:lnTo>
                    <a:pt x="1144" y="124"/>
                  </a:lnTo>
                  <a:lnTo>
                    <a:pt x="1148" y="128"/>
                  </a:lnTo>
                  <a:lnTo>
                    <a:pt x="1148" y="141"/>
                  </a:lnTo>
                  <a:lnTo>
                    <a:pt x="1141" y="148"/>
                  </a:lnTo>
                  <a:lnTo>
                    <a:pt x="1138" y="151"/>
                  </a:lnTo>
                  <a:lnTo>
                    <a:pt x="1134" y="151"/>
                  </a:lnTo>
                  <a:lnTo>
                    <a:pt x="1124" y="141"/>
                  </a:lnTo>
                  <a:lnTo>
                    <a:pt x="1118" y="151"/>
                  </a:lnTo>
                  <a:lnTo>
                    <a:pt x="1121" y="161"/>
                  </a:lnTo>
                  <a:lnTo>
                    <a:pt x="1124" y="168"/>
                  </a:lnTo>
                  <a:lnTo>
                    <a:pt x="1128" y="168"/>
                  </a:lnTo>
                  <a:lnTo>
                    <a:pt x="1128" y="168"/>
                  </a:lnTo>
                  <a:lnTo>
                    <a:pt x="1124" y="178"/>
                  </a:lnTo>
                  <a:lnTo>
                    <a:pt x="1124" y="192"/>
                  </a:lnTo>
                  <a:lnTo>
                    <a:pt x="1121" y="202"/>
                  </a:lnTo>
                  <a:lnTo>
                    <a:pt x="1121" y="202"/>
                  </a:lnTo>
                  <a:lnTo>
                    <a:pt x="1121" y="208"/>
                  </a:lnTo>
                  <a:lnTo>
                    <a:pt x="1114" y="212"/>
                  </a:lnTo>
                  <a:lnTo>
                    <a:pt x="1107" y="208"/>
                  </a:lnTo>
                  <a:lnTo>
                    <a:pt x="1101" y="208"/>
                  </a:lnTo>
                  <a:lnTo>
                    <a:pt x="1101" y="219"/>
                  </a:lnTo>
                  <a:lnTo>
                    <a:pt x="1107" y="222"/>
                  </a:lnTo>
                  <a:lnTo>
                    <a:pt x="1107" y="229"/>
                  </a:lnTo>
                  <a:lnTo>
                    <a:pt x="1107" y="235"/>
                  </a:lnTo>
                  <a:lnTo>
                    <a:pt x="1114" y="245"/>
                  </a:lnTo>
                  <a:lnTo>
                    <a:pt x="1121" y="249"/>
                  </a:lnTo>
                  <a:lnTo>
                    <a:pt x="1134" y="249"/>
                  </a:lnTo>
                  <a:lnTo>
                    <a:pt x="1138" y="259"/>
                  </a:lnTo>
                  <a:lnTo>
                    <a:pt x="1138" y="262"/>
                  </a:lnTo>
                  <a:lnTo>
                    <a:pt x="1138" y="266"/>
                  </a:lnTo>
                  <a:lnTo>
                    <a:pt x="1141" y="279"/>
                  </a:lnTo>
                  <a:lnTo>
                    <a:pt x="1148" y="282"/>
                  </a:lnTo>
                  <a:lnTo>
                    <a:pt x="1151" y="289"/>
                  </a:lnTo>
                  <a:lnTo>
                    <a:pt x="1148" y="293"/>
                  </a:lnTo>
                  <a:lnTo>
                    <a:pt x="1151" y="299"/>
                  </a:lnTo>
                  <a:lnTo>
                    <a:pt x="1155" y="303"/>
                  </a:lnTo>
                  <a:lnTo>
                    <a:pt x="1158" y="309"/>
                  </a:lnTo>
                  <a:lnTo>
                    <a:pt x="1161" y="313"/>
                  </a:lnTo>
                  <a:lnTo>
                    <a:pt x="1165" y="309"/>
                  </a:lnTo>
                  <a:lnTo>
                    <a:pt x="1168" y="316"/>
                  </a:lnTo>
                  <a:lnTo>
                    <a:pt x="1175" y="330"/>
                  </a:lnTo>
                  <a:lnTo>
                    <a:pt x="1175" y="333"/>
                  </a:lnTo>
                  <a:lnTo>
                    <a:pt x="1178" y="330"/>
                  </a:lnTo>
                  <a:lnTo>
                    <a:pt x="1178" y="326"/>
                  </a:lnTo>
                  <a:lnTo>
                    <a:pt x="1185" y="323"/>
                  </a:lnTo>
                  <a:lnTo>
                    <a:pt x="1188" y="326"/>
                  </a:lnTo>
                  <a:lnTo>
                    <a:pt x="1192" y="320"/>
                  </a:lnTo>
                  <a:lnTo>
                    <a:pt x="1192" y="316"/>
                  </a:lnTo>
                  <a:lnTo>
                    <a:pt x="1195" y="320"/>
                  </a:lnTo>
                  <a:lnTo>
                    <a:pt x="1202" y="320"/>
                  </a:lnTo>
                  <a:lnTo>
                    <a:pt x="1208" y="323"/>
                  </a:lnTo>
                  <a:lnTo>
                    <a:pt x="1215" y="309"/>
                  </a:lnTo>
                  <a:lnTo>
                    <a:pt x="1222" y="309"/>
                  </a:lnTo>
                  <a:lnTo>
                    <a:pt x="1225" y="309"/>
                  </a:lnTo>
                  <a:lnTo>
                    <a:pt x="1232" y="309"/>
                  </a:lnTo>
                  <a:lnTo>
                    <a:pt x="1249" y="323"/>
                  </a:lnTo>
                  <a:lnTo>
                    <a:pt x="1245" y="330"/>
                  </a:lnTo>
                  <a:lnTo>
                    <a:pt x="1252" y="330"/>
                  </a:lnTo>
                  <a:lnTo>
                    <a:pt x="1266" y="343"/>
                  </a:lnTo>
                  <a:lnTo>
                    <a:pt x="1266" y="343"/>
                  </a:lnTo>
                  <a:lnTo>
                    <a:pt x="1272" y="350"/>
                  </a:lnTo>
                  <a:lnTo>
                    <a:pt x="1262" y="357"/>
                  </a:lnTo>
                  <a:lnTo>
                    <a:pt x="1262" y="357"/>
                  </a:lnTo>
                  <a:lnTo>
                    <a:pt x="1272" y="370"/>
                  </a:lnTo>
                  <a:lnTo>
                    <a:pt x="1272" y="383"/>
                  </a:lnTo>
                  <a:lnTo>
                    <a:pt x="1279" y="390"/>
                  </a:lnTo>
                  <a:lnTo>
                    <a:pt x="1286" y="390"/>
                  </a:lnTo>
                  <a:lnTo>
                    <a:pt x="1286" y="394"/>
                  </a:lnTo>
                  <a:lnTo>
                    <a:pt x="1279" y="400"/>
                  </a:lnTo>
                  <a:lnTo>
                    <a:pt x="1279" y="404"/>
                  </a:lnTo>
                  <a:lnTo>
                    <a:pt x="1282" y="404"/>
                  </a:lnTo>
                  <a:lnTo>
                    <a:pt x="1293" y="410"/>
                  </a:lnTo>
                  <a:lnTo>
                    <a:pt x="1296" y="410"/>
                  </a:lnTo>
                  <a:lnTo>
                    <a:pt x="1293" y="427"/>
                  </a:lnTo>
                  <a:lnTo>
                    <a:pt x="1299" y="434"/>
                  </a:lnTo>
                  <a:lnTo>
                    <a:pt x="1309" y="437"/>
                  </a:lnTo>
                  <a:lnTo>
                    <a:pt x="1313" y="437"/>
                  </a:lnTo>
                  <a:lnTo>
                    <a:pt x="1306" y="447"/>
                  </a:lnTo>
                  <a:lnTo>
                    <a:pt x="1299" y="454"/>
                  </a:lnTo>
                  <a:lnTo>
                    <a:pt x="1282" y="461"/>
                  </a:lnTo>
                  <a:lnTo>
                    <a:pt x="1296" y="474"/>
                  </a:lnTo>
                  <a:lnTo>
                    <a:pt x="1296" y="484"/>
                  </a:lnTo>
                  <a:lnTo>
                    <a:pt x="1296" y="491"/>
                  </a:lnTo>
                  <a:lnTo>
                    <a:pt x="1296" y="498"/>
                  </a:lnTo>
                  <a:lnTo>
                    <a:pt x="1299" y="501"/>
                  </a:lnTo>
                  <a:lnTo>
                    <a:pt x="1296" y="501"/>
                  </a:lnTo>
                  <a:lnTo>
                    <a:pt x="1293" y="498"/>
                  </a:lnTo>
                  <a:lnTo>
                    <a:pt x="1289" y="498"/>
                  </a:lnTo>
                  <a:lnTo>
                    <a:pt x="1272" y="511"/>
                  </a:lnTo>
                  <a:lnTo>
                    <a:pt x="1269" y="515"/>
                  </a:lnTo>
                  <a:lnTo>
                    <a:pt x="1269" y="521"/>
                  </a:lnTo>
                  <a:lnTo>
                    <a:pt x="1279" y="525"/>
                  </a:lnTo>
                  <a:lnTo>
                    <a:pt x="1272" y="538"/>
                  </a:lnTo>
                  <a:lnTo>
                    <a:pt x="1272" y="548"/>
                  </a:lnTo>
                  <a:lnTo>
                    <a:pt x="1266" y="548"/>
                  </a:lnTo>
                  <a:lnTo>
                    <a:pt x="1259" y="555"/>
                  </a:lnTo>
                  <a:lnTo>
                    <a:pt x="1252" y="548"/>
                  </a:lnTo>
                  <a:lnTo>
                    <a:pt x="1242" y="552"/>
                  </a:lnTo>
                  <a:lnTo>
                    <a:pt x="1232" y="548"/>
                  </a:lnTo>
                  <a:lnTo>
                    <a:pt x="1229" y="548"/>
                  </a:lnTo>
                  <a:lnTo>
                    <a:pt x="1222" y="545"/>
                  </a:lnTo>
                  <a:lnTo>
                    <a:pt x="1219" y="542"/>
                  </a:lnTo>
                  <a:lnTo>
                    <a:pt x="1222" y="535"/>
                  </a:lnTo>
                  <a:lnTo>
                    <a:pt x="1208" y="521"/>
                  </a:lnTo>
                  <a:lnTo>
                    <a:pt x="1202" y="518"/>
                  </a:lnTo>
                  <a:lnTo>
                    <a:pt x="1202" y="515"/>
                  </a:lnTo>
                  <a:lnTo>
                    <a:pt x="1188" y="508"/>
                  </a:lnTo>
                  <a:lnTo>
                    <a:pt x="1185" y="508"/>
                  </a:lnTo>
                  <a:lnTo>
                    <a:pt x="1175" y="501"/>
                  </a:lnTo>
                  <a:lnTo>
                    <a:pt x="1165" y="505"/>
                  </a:lnTo>
                  <a:lnTo>
                    <a:pt x="1161" y="508"/>
                  </a:lnTo>
                  <a:lnTo>
                    <a:pt x="1165" y="511"/>
                  </a:lnTo>
                  <a:lnTo>
                    <a:pt x="1161" y="521"/>
                  </a:lnTo>
                  <a:lnTo>
                    <a:pt x="1158" y="525"/>
                  </a:lnTo>
                  <a:lnTo>
                    <a:pt x="1148" y="521"/>
                  </a:lnTo>
                  <a:lnTo>
                    <a:pt x="1144" y="521"/>
                  </a:lnTo>
                  <a:lnTo>
                    <a:pt x="1134" y="525"/>
                  </a:lnTo>
                  <a:lnTo>
                    <a:pt x="1128" y="538"/>
                  </a:lnTo>
                  <a:lnTo>
                    <a:pt x="1131" y="542"/>
                  </a:lnTo>
                  <a:lnTo>
                    <a:pt x="1138" y="542"/>
                  </a:lnTo>
                  <a:lnTo>
                    <a:pt x="1141" y="548"/>
                  </a:lnTo>
                  <a:lnTo>
                    <a:pt x="1138" y="559"/>
                  </a:lnTo>
                  <a:lnTo>
                    <a:pt x="1131" y="562"/>
                  </a:lnTo>
                  <a:lnTo>
                    <a:pt x="1131" y="559"/>
                  </a:lnTo>
                  <a:lnTo>
                    <a:pt x="1114" y="562"/>
                  </a:lnTo>
                  <a:lnTo>
                    <a:pt x="1107" y="562"/>
                  </a:lnTo>
                  <a:lnTo>
                    <a:pt x="1104" y="555"/>
                  </a:lnTo>
                  <a:lnTo>
                    <a:pt x="1094" y="565"/>
                  </a:lnTo>
                  <a:lnTo>
                    <a:pt x="1101" y="572"/>
                  </a:lnTo>
                  <a:lnTo>
                    <a:pt x="1107" y="575"/>
                  </a:lnTo>
                  <a:lnTo>
                    <a:pt x="1118" y="585"/>
                  </a:lnTo>
                  <a:lnTo>
                    <a:pt x="1114" y="589"/>
                  </a:lnTo>
                  <a:lnTo>
                    <a:pt x="1118" y="592"/>
                  </a:lnTo>
                  <a:lnTo>
                    <a:pt x="1118" y="596"/>
                  </a:lnTo>
                  <a:lnTo>
                    <a:pt x="1114" y="596"/>
                  </a:lnTo>
                  <a:lnTo>
                    <a:pt x="1101" y="585"/>
                  </a:lnTo>
                  <a:lnTo>
                    <a:pt x="1101" y="582"/>
                  </a:lnTo>
                  <a:lnTo>
                    <a:pt x="1091" y="579"/>
                  </a:lnTo>
                  <a:lnTo>
                    <a:pt x="1091" y="579"/>
                  </a:lnTo>
                  <a:lnTo>
                    <a:pt x="1094" y="592"/>
                  </a:lnTo>
                  <a:lnTo>
                    <a:pt x="1104" y="606"/>
                  </a:lnTo>
                  <a:lnTo>
                    <a:pt x="1104" y="612"/>
                  </a:lnTo>
                  <a:lnTo>
                    <a:pt x="1107" y="612"/>
                  </a:lnTo>
                  <a:lnTo>
                    <a:pt x="1114" y="619"/>
                  </a:lnTo>
                  <a:lnTo>
                    <a:pt x="1107" y="626"/>
                  </a:lnTo>
                  <a:lnTo>
                    <a:pt x="1094" y="622"/>
                  </a:lnTo>
                  <a:lnTo>
                    <a:pt x="1094" y="622"/>
                  </a:lnTo>
                  <a:lnTo>
                    <a:pt x="1091" y="629"/>
                  </a:lnTo>
                  <a:lnTo>
                    <a:pt x="1104" y="643"/>
                  </a:lnTo>
                  <a:lnTo>
                    <a:pt x="1118" y="656"/>
                  </a:lnTo>
                  <a:lnTo>
                    <a:pt x="1138" y="663"/>
                  </a:lnTo>
                  <a:lnTo>
                    <a:pt x="1138" y="663"/>
                  </a:lnTo>
                  <a:lnTo>
                    <a:pt x="1148" y="676"/>
                  </a:lnTo>
                  <a:lnTo>
                    <a:pt x="1144" y="676"/>
                  </a:lnTo>
                  <a:lnTo>
                    <a:pt x="1141" y="683"/>
                  </a:lnTo>
                  <a:lnTo>
                    <a:pt x="1131" y="686"/>
                  </a:lnTo>
                  <a:lnTo>
                    <a:pt x="1118" y="690"/>
                  </a:lnTo>
                  <a:lnTo>
                    <a:pt x="1111" y="697"/>
                  </a:lnTo>
                  <a:lnTo>
                    <a:pt x="1111" y="713"/>
                  </a:lnTo>
                  <a:lnTo>
                    <a:pt x="1091" y="720"/>
                  </a:lnTo>
                  <a:lnTo>
                    <a:pt x="1084" y="720"/>
                  </a:lnTo>
                  <a:lnTo>
                    <a:pt x="1077" y="717"/>
                  </a:lnTo>
                  <a:lnTo>
                    <a:pt x="1067" y="723"/>
                  </a:lnTo>
                  <a:lnTo>
                    <a:pt x="1060" y="734"/>
                  </a:lnTo>
                  <a:lnTo>
                    <a:pt x="1057" y="730"/>
                  </a:lnTo>
                  <a:lnTo>
                    <a:pt x="1047" y="727"/>
                  </a:lnTo>
                  <a:lnTo>
                    <a:pt x="1040" y="720"/>
                  </a:lnTo>
                  <a:lnTo>
                    <a:pt x="1033" y="723"/>
                  </a:lnTo>
                  <a:lnTo>
                    <a:pt x="1027" y="730"/>
                  </a:lnTo>
                  <a:lnTo>
                    <a:pt x="1020" y="734"/>
                  </a:lnTo>
                  <a:lnTo>
                    <a:pt x="1020" y="737"/>
                  </a:lnTo>
                  <a:lnTo>
                    <a:pt x="1017" y="750"/>
                  </a:lnTo>
                  <a:lnTo>
                    <a:pt x="1017" y="754"/>
                  </a:lnTo>
                  <a:lnTo>
                    <a:pt x="1006" y="754"/>
                  </a:lnTo>
                  <a:lnTo>
                    <a:pt x="996" y="750"/>
                  </a:lnTo>
                  <a:lnTo>
                    <a:pt x="983" y="744"/>
                  </a:lnTo>
                  <a:lnTo>
                    <a:pt x="980" y="740"/>
                  </a:lnTo>
                  <a:lnTo>
                    <a:pt x="973" y="734"/>
                  </a:lnTo>
                  <a:lnTo>
                    <a:pt x="969" y="734"/>
                  </a:lnTo>
                  <a:lnTo>
                    <a:pt x="956" y="717"/>
                  </a:lnTo>
                  <a:lnTo>
                    <a:pt x="956" y="700"/>
                  </a:lnTo>
                  <a:lnTo>
                    <a:pt x="953" y="700"/>
                  </a:lnTo>
                  <a:lnTo>
                    <a:pt x="943" y="703"/>
                  </a:lnTo>
                  <a:lnTo>
                    <a:pt x="936" y="710"/>
                  </a:lnTo>
                  <a:lnTo>
                    <a:pt x="929" y="710"/>
                  </a:lnTo>
                  <a:lnTo>
                    <a:pt x="916" y="710"/>
                  </a:lnTo>
                  <a:lnTo>
                    <a:pt x="909" y="703"/>
                  </a:lnTo>
                  <a:lnTo>
                    <a:pt x="906" y="700"/>
                  </a:lnTo>
                  <a:lnTo>
                    <a:pt x="899" y="697"/>
                  </a:lnTo>
                  <a:lnTo>
                    <a:pt x="892" y="697"/>
                  </a:lnTo>
                  <a:lnTo>
                    <a:pt x="892" y="693"/>
                  </a:lnTo>
                  <a:lnTo>
                    <a:pt x="892" y="686"/>
                  </a:lnTo>
                  <a:lnTo>
                    <a:pt x="872" y="666"/>
                  </a:lnTo>
                  <a:lnTo>
                    <a:pt x="872" y="660"/>
                  </a:lnTo>
                  <a:lnTo>
                    <a:pt x="868" y="660"/>
                  </a:lnTo>
                  <a:lnTo>
                    <a:pt x="855" y="663"/>
                  </a:lnTo>
                  <a:lnTo>
                    <a:pt x="842" y="660"/>
                  </a:lnTo>
                  <a:lnTo>
                    <a:pt x="838" y="663"/>
                  </a:lnTo>
                  <a:lnTo>
                    <a:pt x="828" y="653"/>
                  </a:lnTo>
                  <a:lnTo>
                    <a:pt x="825" y="656"/>
                  </a:lnTo>
                  <a:lnTo>
                    <a:pt x="818" y="653"/>
                  </a:lnTo>
                  <a:lnTo>
                    <a:pt x="811" y="653"/>
                  </a:lnTo>
                  <a:lnTo>
                    <a:pt x="811" y="653"/>
                  </a:lnTo>
                  <a:lnTo>
                    <a:pt x="808" y="646"/>
                  </a:lnTo>
                  <a:lnTo>
                    <a:pt x="805" y="643"/>
                  </a:lnTo>
                  <a:lnTo>
                    <a:pt x="801" y="643"/>
                  </a:lnTo>
                  <a:lnTo>
                    <a:pt x="798" y="643"/>
                  </a:lnTo>
                  <a:lnTo>
                    <a:pt x="791" y="643"/>
                  </a:lnTo>
                  <a:lnTo>
                    <a:pt x="778" y="636"/>
                  </a:lnTo>
                  <a:lnTo>
                    <a:pt x="771" y="639"/>
                  </a:lnTo>
                  <a:lnTo>
                    <a:pt x="764" y="629"/>
                  </a:lnTo>
                  <a:lnTo>
                    <a:pt x="774" y="622"/>
                  </a:lnTo>
                  <a:lnTo>
                    <a:pt x="764" y="609"/>
                  </a:lnTo>
                  <a:lnTo>
                    <a:pt x="768" y="599"/>
                  </a:lnTo>
                  <a:lnTo>
                    <a:pt x="761" y="592"/>
                  </a:lnTo>
                  <a:lnTo>
                    <a:pt x="757" y="589"/>
                  </a:lnTo>
                  <a:lnTo>
                    <a:pt x="754" y="579"/>
                  </a:lnTo>
                  <a:lnTo>
                    <a:pt x="757" y="572"/>
                  </a:lnTo>
                  <a:lnTo>
                    <a:pt x="751" y="569"/>
                  </a:lnTo>
                  <a:lnTo>
                    <a:pt x="747" y="555"/>
                  </a:lnTo>
                  <a:lnTo>
                    <a:pt x="747" y="548"/>
                  </a:lnTo>
                  <a:lnTo>
                    <a:pt x="744" y="548"/>
                  </a:lnTo>
                  <a:lnTo>
                    <a:pt x="734" y="542"/>
                  </a:lnTo>
                  <a:lnTo>
                    <a:pt x="730" y="535"/>
                  </a:lnTo>
                  <a:lnTo>
                    <a:pt x="737" y="532"/>
                  </a:lnTo>
                  <a:lnTo>
                    <a:pt x="727" y="518"/>
                  </a:lnTo>
                  <a:lnTo>
                    <a:pt x="727" y="508"/>
                  </a:lnTo>
                  <a:lnTo>
                    <a:pt x="720" y="498"/>
                  </a:lnTo>
                  <a:lnTo>
                    <a:pt x="724" y="495"/>
                  </a:lnTo>
                  <a:lnTo>
                    <a:pt x="724" y="491"/>
                  </a:lnTo>
                  <a:lnTo>
                    <a:pt x="720" y="491"/>
                  </a:lnTo>
                  <a:lnTo>
                    <a:pt x="720" y="488"/>
                  </a:lnTo>
                  <a:lnTo>
                    <a:pt x="720" y="488"/>
                  </a:lnTo>
                  <a:lnTo>
                    <a:pt x="720" y="484"/>
                  </a:lnTo>
                  <a:lnTo>
                    <a:pt x="714" y="471"/>
                  </a:lnTo>
                  <a:lnTo>
                    <a:pt x="714" y="468"/>
                  </a:lnTo>
                  <a:lnTo>
                    <a:pt x="720" y="464"/>
                  </a:lnTo>
                  <a:lnTo>
                    <a:pt x="717" y="458"/>
                  </a:lnTo>
                  <a:lnTo>
                    <a:pt x="717" y="458"/>
                  </a:lnTo>
                  <a:lnTo>
                    <a:pt x="707" y="447"/>
                  </a:lnTo>
                  <a:lnTo>
                    <a:pt x="697" y="447"/>
                  </a:lnTo>
                  <a:lnTo>
                    <a:pt x="690" y="441"/>
                  </a:lnTo>
                  <a:lnTo>
                    <a:pt x="687" y="437"/>
                  </a:lnTo>
                  <a:lnTo>
                    <a:pt x="690" y="431"/>
                  </a:lnTo>
                  <a:lnTo>
                    <a:pt x="700" y="424"/>
                  </a:lnTo>
                  <a:lnTo>
                    <a:pt x="687" y="417"/>
                  </a:lnTo>
                  <a:lnTo>
                    <a:pt x="687" y="414"/>
                  </a:lnTo>
                  <a:lnTo>
                    <a:pt x="673" y="407"/>
                  </a:lnTo>
                  <a:lnTo>
                    <a:pt x="673" y="394"/>
                  </a:lnTo>
                  <a:lnTo>
                    <a:pt x="677" y="383"/>
                  </a:lnTo>
                  <a:lnTo>
                    <a:pt x="677" y="380"/>
                  </a:lnTo>
                  <a:lnTo>
                    <a:pt x="670" y="373"/>
                  </a:lnTo>
                  <a:lnTo>
                    <a:pt x="663" y="377"/>
                  </a:lnTo>
                  <a:lnTo>
                    <a:pt x="656" y="383"/>
                  </a:lnTo>
                  <a:lnTo>
                    <a:pt x="653" y="387"/>
                  </a:lnTo>
                  <a:lnTo>
                    <a:pt x="646" y="377"/>
                  </a:lnTo>
                  <a:lnTo>
                    <a:pt x="640" y="363"/>
                  </a:lnTo>
                  <a:lnTo>
                    <a:pt x="630" y="360"/>
                  </a:lnTo>
                  <a:lnTo>
                    <a:pt x="623" y="360"/>
                  </a:lnTo>
                  <a:lnTo>
                    <a:pt x="619" y="363"/>
                  </a:lnTo>
                  <a:lnTo>
                    <a:pt x="616" y="370"/>
                  </a:lnTo>
                  <a:lnTo>
                    <a:pt x="613" y="370"/>
                  </a:lnTo>
                  <a:lnTo>
                    <a:pt x="609" y="370"/>
                  </a:lnTo>
                  <a:lnTo>
                    <a:pt x="606" y="363"/>
                  </a:lnTo>
                  <a:lnTo>
                    <a:pt x="592" y="350"/>
                  </a:lnTo>
                  <a:lnTo>
                    <a:pt x="596" y="340"/>
                  </a:lnTo>
                  <a:lnTo>
                    <a:pt x="596" y="333"/>
                  </a:lnTo>
                  <a:lnTo>
                    <a:pt x="589" y="330"/>
                  </a:lnTo>
                  <a:lnTo>
                    <a:pt x="589" y="320"/>
                  </a:lnTo>
                  <a:lnTo>
                    <a:pt x="589" y="316"/>
                  </a:lnTo>
                  <a:lnTo>
                    <a:pt x="586" y="306"/>
                  </a:lnTo>
                  <a:lnTo>
                    <a:pt x="579" y="296"/>
                  </a:lnTo>
                  <a:lnTo>
                    <a:pt x="579" y="296"/>
                  </a:lnTo>
                  <a:lnTo>
                    <a:pt x="572" y="296"/>
                  </a:lnTo>
                  <a:lnTo>
                    <a:pt x="572" y="293"/>
                  </a:lnTo>
                  <a:lnTo>
                    <a:pt x="572" y="293"/>
                  </a:lnTo>
                  <a:lnTo>
                    <a:pt x="566" y="282"/>
                  </a:lnTo>
                  <a:lnTo>
                    <a:pt x="566" y="276"/>
                  </a:lnTo>
                  <a:lnTo>
                    <a:pt x="562" y="269"/>
                  </a:lnTo>
                  <a:lnTo>
                    <a:pt x="552" y="276"/>
                  </a:lnTo>
                  <a:lnTo>
                    <a:pt x="549" y="279"/>
                  </a:lnTo>
                  <a:lnTo>
                    <a:pt x="539" y="279"/>
                  </a:lnTo>
                  <a:lnTo>
                    <a:pt x="535" y="272"/>
                  </a:lnTo>
                  <a:lnTo>
                    <a:pt x="539" y="259"/>
                  </a:lnTo>
                  <a:lnTo>
                    <a:pt x="525" y="259"/>
                  </a:lnTo>
                  <a:lnTo>
                    <a:pt x="525" y="252"/>
                  </a:lnTo>
                  <a:lnTo>
                    <a:pt x="522" y="249"/>
                  </a:lnTo>
                  <a:lnTo>
                    <a:pt x="522" y="249"/>
                  </a:lnTo>
                  <a:lnTo>
                    <a:pt x="512" y="239"/>
                  </a:lnTo>
                  <a:lnTo>
                    <a:pt x="512" y="232"/>
                  </a:lnTo>
                  <a:lnTo>
                    <a:pt x="512" y="229"/>
                  </a:lnTo>
                  <a:lnTo>
                    <a:pt x="505" y="212"/>
                  </a:lnTo>
                  <a:lnTo>
                    <a:pt x="505" y="208"/>
                  </a:lnTo>
                  <a:lnTo>
                    <a:pt x="478" y="195"/>
                  </a:lnTo>
                  <a:lnTo>
                    <a:pt x="468" y="168"/>
                  </a:lnTo>
                  <a:lnTo>
                    <a:pt x="461" y="161"/>
                  </a:lnTo>
                  <a:lnTo>
                    <a:pt x="465" y="155"/>
                  </a:lnTo>
                  <a:lnTo>
                    <a:pt x="458" y="151"/>
                  </a:lnTo>
                  <a:lnTo>
                    <a:pt x="441" y="151"/>
                  </a:lnTo>
                  <a:lnTo>
                    <a:pt x="434" y="141"/>
                  </a:lnTo>
                  <a:lnTo>
                    <a:pt x="431" y="128"/>
                  </a:lnTo>
                  <a:lnTo>
                    <a:pt x="434" y="118"/>
                  </a:lnTo>
                  <a:lnTo>
                    <a:pt x="441" y="114"/>
                  </a:lnTo>
                  <a:lnTo>
                    <a:pt x="444" y="111"/>
                  </a:lnTo>
                  <a:lnTo>
                    <a:pt x="461" y="107"/>
                  </a:lnTo>
                  <a:lnTo>
                    <a:pt x="461" y="94"/>
                  </a:lnTo>
                  <a:lnTo>
                    <a:pt x="458" y="87"/>
                  </a:lnTo>
                  <a:lnTo>
                    <a:pt x="451" y="84"/>
                  </a:lnTo>
                  <a:lnTo>
                    <a:pt x="448" y="81"/>
                  </a:lnTo>
                  <a:lnTo>
                    <a:pt x="441" y="87"/>
                  </a:lnTo>
                  <a:lnTo>
                    <a:pt x="434" y="87"/>
                  </a:lnTo>
                  <a:lnTo>
                    <a:pt x="431" y="91"/>
                  </a:lnTo>
                  <a:lnTo>
                    <a:pt x="424" y="91"/>
                  </a:lnTo>
                  <a:lnTo>
                    <a:pt x="417" y="81"/>
                  </a:lnTo>
                  <a:lnTo>
                    <a:pt x="414" y="81"/>
                  </a:lnTo>
                  <a:lnTo>
                    <a:pt x="407" y="77"/>
                  </a:lnTo>
                  <a:lnTo>
                    <a:pt x="407" y="74"/>
                  </a:lnTo>
                  <a:lnTo>
                    <a:pt x="401" y="77"/>
                  </a:lnTo>
                  <a:lnTo>
                    <a:pt x="394" y="81"/>
                  </a:lnTo>
                  <a:lnTo>
                    <a:pt x="394" y="91"/>
                  </a:lnTo>
                  <a:lnTo>
                    <a:pt x="391" y="94"/>
                  </a:lnTo>
                  <a:lnTo>
                    <a:pt x="387" y="97"/>
                  </a:lnTo>
                  <a:lnTo>
                    <a:pt x="374" y="97"/>
                  </a:lnTo>
                  <a:lnTo>
                    <a:pt x="360" y="97"/>
                  </a:lnTo>
                  <a:lnTo>
                    <a:pt x="354" y="111"/>
                  </a:lnTo>
                  <a:lnTo>
                    <a:pt x="347" y="107"/>
                  </a:lnTo>
                  <a:lnTo>
                    <a:pt x="340" y="111"/>
                  </a:lnTo>
                  <a:lnTo>
                    <a:pt x="340" y="114"/>
                  </a:lnTo>
                  <a:lnTo>
                    <a:pt x="337" y="121"/>
                  </a:lnTo>
                  <a:lnTo>
                    <a:pt x="330" y="124"/>
                  </a:lnTo>
                  <a:lnTo>
                    <a:pt x="327" y="131"/>
                  </a:lnTo>
                  <a:lnTo>
                    <a:pt x="320" y="128"/>
                  </a:lnTo>
                  <a:lnTo>
                    <a:pt x="313" y="128"/>
                  </a:lnTo>
                  <a:lnTo>
                    <a:pt x="316" y="114"/>
                  </a:lnTo>
                  <a:lnTo>
                    <a:pt x="313" y="107"/>
                  </a:lnTo>
                  <a:lnTo>
                    <a:pt x="313" y="104"/>
                  </a:lnTo>
                  <a:lnTo>
                    <a:pt x="306" y="104"/>
                  </a:lnTo>
                  <a:lnTo>
                    <a:pt x="300" y="91"/>
                  </a:lnTo>
                  <a:lnTo>
                    <a:pt x="283" y="87"/>
                  </a:lnTo>
                  <a:lnTo>
                    <a:pt x="276" y="87"/>
                  </a:lnTo>
                  <a:lnTo>
                    <a:pt x="269" y="84"/>
                  </a:lnTo>
                  <a:lnTo>
                    <a:pt x="263" y="84"/>
                  </a:lnTo>
                  <a:lnTo>
                    <a:pt x="256" y="84"/>
                  </a:lnTo>
                  <a:lnTo>
                    <a:pt x="242" y="87"/>
                  </a:lnTo>
                  <a:lnTo>
                    <a:pt x="239" y="94"/>
                  </a:lnTo>
                  <a:lnTo>
                    <a:pt x="239" y="104"/>
                  </a:lnTo>
                  <a:lnTo>
                    <a:pt x="205" y="121"/>
                  </a:lnTo>
                  <a:lnTo>
                    <a:pt x="199" y="118"/>
                  </a:lnTo>
                  <a:lnTo>
                    <a:pt x="195" y="118"/>
                  </a:lnTo>
                  <a:lnTo>
                    <a:pt x="185" y="111"/>
                  </a:lnTo>
                  <a:lnTo>
                    <a:pt x="182" y="114"/>
                  </a:lnTo>
                  <a:lnTo>
                    <a:pt x="182" y="104"/>
                  </a:lnTo>
                  <a:lnTo>
                    <a:pt x="175" y="94"/>
                  </a:lnTo>
                  <a:lnTo>
                    <a:pt x="158" y="97"/>
                  </a:lnTo>
                  <a:lnTo>
                    <a:pt x="152" y="101"/>
                  </a:lnTo>
                  <a:lnTo>
                    <a:pt x="148" y="97"/>
                  </a:lnTo>
                  <a:lnTo>
                    <a:pt x="148" y="91"/>
                  </a:lnTo>
                  <a:lnTo>
                    <a:pt x="145" y="87"/>
                  </a:lnTo>
                  <a:lnTo>
                    <a:pt x="131" y="81"/>
                  </a:lnTo>
                  <a:lnTo>
                    <a:pt x="128" y="77"/>
                  </a:lnTo>
                  <a:lnTo>
                    <a:pt x="128" y="70"/>
                  </a:lnTo>
                  <a:lnTo>
                    <a:pt x="125" y="67"/>
                  </a:lnTo>
                  <a:lnTo>
                    <a:pt x="115" y="77"/>
                  </a:lnTo>
                  <a:lnTo>
                    <a:pt x="111" y="81"/>
                  </a:lnTo>
                  <a:lnTo>
                    <a:pt x="101" y="74"/>
                  </a:lnTo>
                  <a:lnTo>
                    <a:pt x="98" y="67"/>
                  </a:lnTo>
                  <a:lnTo>
                    <a:pt x="91" y="67"/>
                  </a:lnTo>
                  <a:lnTo>
                    <a:pt x="88" y="60"/>
                  </a:lnTo>
                  <a:lnTo>
                    <a:pt x="81" y="60"/>
                  </a:lnTo>
                  <a:lnTo>
                    <a:pt x="81" y="50"/>
                  </a:lnTo>
                  <a:lnTo>
                    <a:pt x="74" y="4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1" y="50"/>
                  </a:lnTo>
                  <a:lnTo>
                    <a:pt x="47" y="50"/>
                  </a:lnTo>
                  <a:lnTo>
                    <a:pt x="44" y="47"/>
                  </a:lnTo>
                  <a:lnTo>
                    <a:pt x="34" y="43"/>
                  </a:lnTo>
                  <a:lnTo>
                    <a:pt x="27" y="43"/>
                  </a:lnTo>
                  <a:lnTo>
                    <a:pt x="30" y="50"/>
                  </a:lnTo>
                  <a:lnTo>
                    <a:pt x="40" y="60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30" y="74"/>
                  </a:lnTo>
                  <a:lnTo>
                    <a:pt x="24" y="70"/>
                  </a:lnTo>
                  <a:lnTo>
                    <a:pt x="20" y="67"/>
                  </a:lnTo>
                  <a:lnTo>
                    <a:pt x="10" y="6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7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" name="Freeform 6">
              <a:extLst>
                <a:ext uri="{FF2B5EF4-FFF2-40B4-BE49-F238E27FC236}">
                  <a16:creationId xmlns:a16="http://schemas.microsoft.com/office/drawing/2014/main" id="{08E1D69A-1146-B10F-88DB-6DC29D435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17"/>
              <a:ext cx="1313" cy="754"/>
            </a:xfrm>
            <a:custGeom>
              <a:avLst/>
              <a:gdLst>
                <a:gd name="T0" fmla="*/ 1165 w 1313"/>
                <a:gd name="T1" fmla="*/ 37 h 754"/>
                <a:gd name="T2" fmla="*/ 1148 w 1313"/>
                <a:gd name="T3" fmla="*/ 47 h 754"/>
                <a:gd name="T4" fmla="*/ 1124 w 1313"/>
                <a:gd name="T5" fmla="*/ 64 h 754"/>
                <a:gd name="T6" fmla="*/ 1148 w 1313"/>
                <a:gd name="T7" fmla="*/ 141 h 754"/>
                <a:gd name="T8" fmla="*/ 1124 w 1313"/>
                <a:gd name="T9" fmla="*/ 168 h 754"/>
                <a:gd name="T10" fmla="*/ 1121 w 1313"/>
                <a:gd name="T11" fmla="*/ 208 h 754"/>
                <a:gd name="T12" fmla="*/ 1107 w 1313"/>
                <a:gd name="T13" fmla="*/ 235 h 754"/>
                <a:gd name="T14" fmla="*/ 1141 w 1313"/>
                <a:gd name="T15" fmla="*/ 279 h 754"/>
                <a:gd name="T16" fmla="*/ 1161 w 1313"/>
                <a:gd name="T17" fmla="*/ 313 h 754"/>
                <a:gd name="T18" fmla="*/ 1185 w 1313"/>
                <a:gd name="T19" fmla="*/ 323 h 754"/>
                <a:gd name="T20" fmla="*/ 1215 w 1313"/>
                <a:gd name="T21" fmla="*/ 309 h 754"/>
                <a:gd name="T22" fmla="*/ 1266 w 1313"/>
                <a:gd name="T23" fmla="*/ 343 h 754"/>
                <a:gd name="T24" fmla="*/ 1279 w 1313"/>
                <a:gd name="T25" fmla="*/ 390 h 754"/>
                <a:gd name="T26" fmla="*/ 1296 w 1313"/>
                <a:gd name="T27" fmla="*/ 410 h 754"/>
                <a:gd name="T28" fmla="*/ 1282 w 1313"/>
                <a:gd name="T29" fmla="*/ 461 h 754"/>
                <a:gd name="T30" fmla="*/ 1293 w 1313"/>
                <a:gd name="T31" fmla="*/ 498 h 754"/>
                <a:gd name="T32" fmla="*/ 1272 w 1313"/>
                <a:gd name="T33" fmla="*/ 548 h 754"/>
                <a:gd name="T34" fmla="*/ 1222 w 1313"/>
                <a:gd name="T35" fmla="*/ 545 h 754"/>
                <a:gd name="T36" fmla="*/ 1185 w 1313"/>
                <a:gd name="T37" fmla="*/ 508 h 754"/>
                <a:gd name="T38" fmla="*/ 1148 w 1313"/>
                <a:gd name="T39" fmla="*/ 521 h 754"/>
                <a:gd name="T40" fmla="*/ 1138 w 1313"/>
                <a:gd name="T41" fmla="*/ 559 h 754"/>
                <a:gd name="T42" fmla="*/ 1101 w 1313"/>
                <a:gd name="T43" fmla="*/ 572 h 754"/>
                <a:gd name="T44" fmla="*/ 1101 w 1313"/>
                <a:gd name="T45" fmla="*/ 585 h 754"/>
                <a:gd name="T46" fmla="*/ 1107 w 1313"/>
                <a:gd name="T47" fmla="*/ 612 h 754"/>
                <a:gd name="T48" fmla="*/ 1118 w 1313"/>
                <a:gd name="T49" fmla="*/ 656 h 754"/>
                <a:gd name="T50" fmla="*/ 1118 w 1313"/>
                <a:gd name="T51" fmla="*/ 690 h 754"/>
                <a:gd name="T52" fmla="*/ 1060 w 1313"/>
                <a:gd name="T53" fmla="*/ 734 h 754"/>
                <a:gd name="T54" fmla="*/ 1020 w 1313"/>
                <a:gd name="T55" fmla="*/ 737 h 754"/>
                <a:gd name="T56" fmla="*/ 973 w 1313"/>
                <a:gd name="T57" fmla="*/ 734 h 754"/>
                <a:gd name="T58" fmla="*/ 929 w 1313"/>
                <a:gd name="T59" fmla="*/ 710 h 754"/>
                <a:gd name="T60" fmla="*/ 892 w 1313"/>
                <a:gd name="T61" fmla="*/ 686 h 754"/>
                <a:gd name="T62" fmla="*/ 828 w 1313"/>
                <a:gd name="T63" fmla="*/ 653 h 754"/>
                <a:gd name="T64" fmla="*/ 801 w 1313"/>
                <a:gd name="T65" fmla="*/ 643 h 754"/>
                <a:gd name="T66" fmla="*/ 764 w 1313"/>
                <a:gd name="T67" fmla="*/ 609 h 754"/>
                <a:gd name="T68" fmla="*/ 747 w 1313"/>
                <a:gd name="T69" fmla="*/ 555 h 754"/>
                <a:gd name="T70" fmla="*/ 727 w 1313"/>
                <a:gd name="T71" fmla="*/ 508 h 754"/>
                <a:gd name="T72" fmla="*/ 720 w 1313"/>
                <a:gd name="T73" fmla="*/ 484 h 754"/>
                <a:gd name="T74" fmla="*/ 697 w 1313"/>
                <a:gd name="T75" fmla="*/ 447 h 754"/>
                <a:gd name="T76" fmla="*/ 673 w 1313"/>
                <a:gd name="T77" fmla="*/ 407 h 754"/>
                <a:gd name="T78" fmla="*/ 653 w 1313"/>
                <a:gd name="T79" fmla="*/ 387 h 754"/>
                <a:gd name="T80" fmla="*/ 613 w 1313"/>
                <a:gd name="T81" fmla="*/ 370 h 754"/>
                <a:gd name="T82" fmla="*/ 589 w 1313"/>
                <a:gd name="T83" fmla="*/ 320 h 754"/>
                <a:gd name="T84" fmla="*/ 572 w 1313"/>
                <a:gd name="T85" fmla="*/ 293 h 754"/>
                <a:gd name="T86" fmla="*/ 535 w 1313"/>
                <a:gd name="T87" fmla="*/ 272 h 754"/>
                <a:gd name="T88" fmla="*/ 512 w 1313"/>
                <a:gd name="T89" fmla="*/ 232 h 754"/>
                <a:gd name="T90" fmla="*/ 465 w 1313"/>
                <a:gd name="T91" fmla="*/ 155 h 754"/>
                <a:gd name="T92" fmla="*/ 444 w 1313"/>
                <a:gd name="T93" fmla="*/ 111 h 754"/>
                <a:gd name="T94" fmla="*/ 434 w 1313"/>
                <a:gd name="T95" fmla="*/ 87 h 754"/>
                <a:gd name="T96" fmla="*/ 401 w 1313"/>
                <a:gd name="T97" fmla="*/ 77 h 754"/>
                <a:gd name="T98" fmla="*/ 354 w 1313"/>
                <a:gd name="T99" fmla="*/ 111 h 754"/>
                <a:gd name="T100" fmla="*/ 320 w 1313"/>
                <a:gd name="T101" fmla="*/ 128 h 754"/>
                <a:gd name="T102" fmla="*/ 283 w 1313"/>
                <a:gd name="T103" fmla="*/ 87 h 754"/>
                <a:gd name="T104" fmla="*/ 239 w 1313"/>
                <a:gd name="T105" fmla="*/ 104 h 754"/>
                <a:gd name="T106" fmla="*/ 175 w 1313"/>
                <a:gd name="T107" fmla="*/ 94 h 754"/>
                <a:gd name="T108" fmla="*/ 128 w 1313"/>
                <a:gd name="T109" fmla="*/ 77 h 754"/>
                <a:gd name="T110" fmla="*/ 91 w 1313"/>
                <a:gd name="T111" fmla="*/ 67 h 754"/>
                <a:gd name="T112" fmla="*/ 51 w 1313"/>
                <a:gd name="T113" fmla="*/ 50 h 754"/>
                <a:gd name="T114" fmla="*/ 44 w 1313"/>
                <a:gd name="T115" fmla="*/ 67 h 754"/>
                <a:gd name="T116" fmla="*/ 0 w 1313"/>
                <a:gd name="T117" fmla="*/ 6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13" h="754">
                  <a:moveTo>
                    <a:pt x="0" y="0"/>
                  </a:moveTo>
                  <a:lnTo>
                    <a:pt x="1168" y="0"/>
                  </a:lnTo>
                  <a:lnTo>
                    <a:pt x="1168" y="6"/>
                  </a:lnTo>
                  <a:lnTo>
                    <a:pt x="1171" y="17"/>
                  </a:lnTo>
                  <a:lnTo>
                    <a:pt x="1168" y="23"/>
                  </a:lnTo>
                  <a:lnTo>
                    <a:pt x="1168" y="30"/>
                  </a:lnTo>
                  <a:lnTo>
                    <a:pt x="1165" y="37"/>
                  </a:lnTo>
                  <a:lnTo>
                    <a:pt x="1158" y="33"/>
                  </a:lnTo>
                  <a:lnTo>
                    <a:pt x="1155" y="33"/>
                  </a:lnTo>
                  <a:lnTo>
                    <a:pt x="1151" y="33"/>
                  </a:lnTo>
                  <a:lnTo>
                    <a:pt x="1148" y="37"/>
                  </a:lnTo>
                  <a:lnTo>
                    <a:pt x="1151" y="40"/>
                  </a:lnTo>
                  <a:lnTo>
                    <a:pt x="1148" y="43"/>
                  </a:lnTo>
                  <a:lnTo>
                    <a:pt x="1148" y="47"/>
                  </a:lnTo>
                  <a:lnTo>
                    <a:pt x="1151" y="54"/>
                  </a:lnTo>
                  <a:lnTo>
                    <a:pt x="1151" y="60"/>
                  </a:lnTo>
                  <a:lnTo>
                    <a:pt x="1148" y="64"/>
                  </a:lnTo>
                  <a:lnTo>
                    <a:pt x="1138" y="54"/>
                  </a:lnTo>
                  <a:lnTo>
                    <a:pt x="1134" y="50"/>
                  </a:lnTo>
                  <a:lnTo>
                    <a:pt x="1128" y="57"/>
                  </a:lnTo>
                  <a:lnTo>
                    <a:pt x="1124" y="64"/>
                  </a:lnTo>
                  <a:lnTo>
                    <a:pt x="1128" y="81"/>
                  </a:lnTo>
                  <a:lnTo>
                    <a:pt x="1134" y="101"/>
                  </a:lnTo>
                  <a:lnTo>
                    <a:pt x="1144" y="107"/>
                  </a:lnTo>
                  <a:lnTo>
                    <a:pt x="1141" y="111"/>
                  </a:lnTo>
                  <a:lnTo>
                    <a:pt x="1144" y="124"/>
                  </a:lnTo>
                  <a:lnTo>
                    <a:pt x="1148" y="128"/>
                  </a:lnTo>
                  <a:lnTo>
                    <a:pt x="1148" y="141"/>
                  </a:lnTo>
                  <a:lnTo>
                    <a:pt x="1141" y="148"/>
                  </a:lnTo>
                  <a:lnTo>
                    <a:pt x="1138" y="151"/>
                  </a:lnTo>
                  <a:lnTo>
                    <a:pt x="1134" y="151"/>
                  </a:lnTo>
                  <a:lnTo>
                    <a:pt x="1124" y="141"/>
                  </a:lnTo>
                  <a:lnTo>
                    <a:pt x="1118" y="151"/>
                  </a:lnTo>
                  <a:lnTo>
                    <a:pt x="1121" y="161"/>
                  </a:lnTo>
                  <a:lnTo>
                    <a:pt x="1124" y="168"/>
                  </a:lnTo>
                  <a:lnTo>
                    <a:pt x="1128" y="168"/>
                  </a:lnTo>
                  <a:lnTo>
                    <a:pt x="1128" y="168"/>
                  </a:lnTo>
                  <a:lnTo>
                    <a:pt x="1124" y="178"/>
                  </a:lnTo>
                  <a:lnTo>
                    <a:pt x="1124" y="192"/>
                  </a:lnTo>
                  <a:lnTo>
                    <a:pt x="1121" y="202"/>
                  </a:lnTo>
                  <a:lnTo>
                    <a:pt x="1121" y="202"/>
                  </a:lnTo>
                  <a:lnTo>
                    <a:pt x="1121" y="208"/>
                  </a:lnTo>
                  <a:lnTo>
                    <a:pt x="1114" y="212"/>
                  </a:lnTo>
                  <a:lnTo>
                    <a:pt x="1107" y="208"/>
                  </a:lnTo>
                  <a:lnTo>
                    <a:pt x="1101" y="208"/>
                  </a:lnTo>
                  <a:lnTo>
                    <a:pt x="1101" y="219"/>
                  </a:lnTo>
                  <a:lnTo>
                    <a:pt x="1107" y="222"/>
                  </a:lnTo>
                  <a:lnTo>
                    <a:pt x="1107" y="229"/>
                  </a:lnTo>
                  <a:lnTo>
                    <a:pt x="1107" y="235"/>
                  </a:lnTo>
                  <a:lnTo>
                    <a:pt x="1114" y="245"/>
                  </a:lnTo>
                  <a:lnTo>
                    <a:pt x="1121" y="249"/>
                  </a:lnTo>
                  <a:lnTo>
                    <a:pt x="1134" y="249"/>
                  </a:lnTo>
                  <a:lnTo>
                    <a:pt x="1138" y="259"/>
                  </a:lnTo>
                  <a:lnTo>
                    <a:pt x="1138" y="262"/>
                  </a:lnTo>
                  <a:lnTo>
                    <a:pt x="1138" y="266"/>
                  </a:lnTo>
                  <a:lnTo>
                    <a:pt x="1141" y="279"/>
                  </a:lnTo>
                  <a:lnTo>
                    <a:pt x="1148" y="282"/>
                  </a:lnTo>
                  <a:lnTo>
                    <a:pt x="1151" y="289"/>
                  </a:lnTo>
                  <a:lnTo>
                    <a:pt x="1148" y="293"/>
                  </a:lnTo>
                  <a:lnTo>
                    <a:pt x="1151" y="299"/>
                  </a:lnTo>
                  <a:lnTo>
                    <a:pt x="1155" y="303"/>
                  </a:lnTo>
                  <a:lnTo>
                    <a:pt x="1158" y="309"/>
                  </a:lnTo>
                  <a:lnTo>
                    <a:pt x="1161" y="313"/>
                  </a:lnTo>
                  <a:lnTo>
                    <a:pt x="1165" y="309"/>
                  </a:lnTo>
                  <a:lnTo>
                    <a:pt x="1168" y="316"/>
                  </a:lnTo>
                  <a:lnTo>
                    <a:pt x="1175" y="330"/>
                  </a:lnTo>
                  <a:lnTo>
                    <a:pt x="1175" y="333"/>
                  </a:lnTo>
                  <a:lnTo>
                    <a:pt x="1178" y="330"/>
                  </a:lnTo>
                  <a:lnTo>
                    <a:pt x="1178" y="326"/>
                  </a:lnTo>
                  <a:lnTo>
                    <a:pt x="1185" y="323"/>
                  </a:lnTo>
                  <a:lnTo>
                    <a:pt x="1188" y="326"/>
                  </a:lnTo>
                  <a:lnTo>
                    <a:pt x="1192" y="320"/>
                  </a:lnTo>
                  <a:lnTo>
                    <a:pt x="1192" y="316"/>
                  </a:lnTo>
                  <a:lnTo>
                    <a:pt x="1195" y="320"/>
                  </a:lnTo>
                  <a:lnTo>
                    <a:pt x="1202" y="320"/>
                  </a:lnTo>
                  <a:lnTo>
                    <a:pt x="1208" y="323"/>
                  </a:lnTo>
                  <a:lnTo>
                    <a:pt x="1215" y="309"/>
                  </a:lnTo>
                  <a:lnTo>
                    <a:pt x="1222" y="309"/>
                  </a:lnTo>
                  <a:lnTo>
                    <a:pt x="1225" y="309"/>
                  </a:lnTo>
                  <a:lnTo>
                    <a:pt x="1232" y="309"/>
                  </a:lnTo>
                  <a:lnTo>
                    <a:pt x="1249" y="323"/>
                  </a:lnTo>
                  <a:lnTo>
                    <a:pt x="1245" y="330"/>
                  </a:lnTo>
                  <a:lnTo>
                    <a:pt x="1252" y="330"/>
                  </a:lnTo>
                  <a:lnTo>
                    <a:pt x="1266" y="343"/>
                  </a:lnTo>
                  <a:lnTo>
                    <a:pt x="1266" y="343"/>
                  </a:lnTo>
                  <a:lnTo>
                    <a:pt x="1272" y="350"/>
                  </a:lnTo>
                  <a:lnTo>
                    <a:pt x="1262" y="357"/>
                  </a:lnTo>
                  <a:lnTo>
                    <a:pt x="1262" y="357"/>
                  </a:lnTo>
                  <a:lnTo>
                    <a:pt x="1272" y="370"/>
                  </a:lnTo>
                  <a:lnTo>
                    <a:pt x="1272" y="383"/>
                  </a:lnTo>
                  <a:lnTo>
                    <a:pt x="1279" y="390"/>
                  </a:lnTo>
                  <a:lnTo>
                    <a:pt x="1286" y="390"/>
                  </a:lnTo>
                  <a:lnTo>
                    <a:pt x="1286" y="394"/>
                  </a:lnTo>
                  <a:lnTo>
                    <a:pt x="1279" y="400"/>
                  </a:lnTo>
                  <a:lnTo>
                    <a:pt x="1279" y="404"/>
                  </a:lnTo>
                  <a:lnTo>
                    <a:pt x="1282" y="404"/>
                  </a:lnTo>
                  <a:lnTo>
                    <a:pt x="1293" y="410"/>
                  </a:lnTo>
                  <a:lnTo>
                    <a:pt x="1296" y="410"/>
                  </a:lnTo>
                  <a:lnTo>
                    <a:pt x="1293" y="427"/>
                  </a:lnTo>
                  <a:lnTo>
                    <a:pt x="1299" y="434"/>
                  </a:lnTo>
                  <a:lnTo>
                    <a:pt x="1309" y="437"/>
                  </a:lnTo>
                  <a:lnTo>
                    <a:pt x="1313" y="437"/>
                  </a:lnTo>
                  <a:lnTo>
                    <a:pt x="1306" y="447"/>
                  </a:lnTo>
                  <a:lnTo>
                    <a:pt x="1299" y="454"/>
                  </a:lnTo>
                  <a:lnTo>
                    <a:pt x="1282" y="461"/>
                  </a:lnTo>
                  <a:lnTo>
                    <a:pt x="1296" y="474"/>
                  </a:lnTo>
                  <a:lnTo>
                    <a:pt x="1296" y="484"/>
                  </a:lnTo>
                  <a:lnTo>
                    <a:pt x="1296" y="491"/>
                  </a:lnTo>
                  <a:lnTo>
                    <a:pt x="1296" y="498"/>
                  </a:lnTo>
                  <a:lnTo>
                    <a:pt x="1299" y="501"/>
                  </a:lnTo>
                  <a:lnTo>
                    <a:pt x="1296" y="501"/>
                  </a:lnTo>
                  <a:lnTo>
                    <a:pt x="1293" y="498"/>
                  </a:lnTo>
                  <a:lnTo>
                    <a:pt x="1289" y="498"/>
                  </a:lnTo>
                  <a:lnTo>
                    <a:pt x="1272" y="511"/>
                  </a:lnTo>
                  <a:lnTo>
                    <a:pt x="1269" y="515"/>
                  </a:lnTo>
                  <a:lnTo>
                    <a:pt x="1269" y="521"/>
                  </a:lnTo>
                  <a:lnTo>
                    <a:pt x="1279" y="525"/>
                  </a:lnTo>
                  <a:lnTo>
                    <a:pt x="1272" y="538"/>
                  </a:lnTo>
                  <a:lnTo>
                    <a:pt x="1272" y="548"/>
                  </a:lnTo>
                  <a:lnTo>
                    <a:pt x="1266" y="548"/>
                  </a:lnTo>
                  <a:lnTo>
                    <a:pt x="1259" y="555"/>
                  </a:lnTo>
                  <a:lnTo>
                    <a:pt x="1252" y="548"/>
                  </a:lnTo>
                  <a:lnTo>
                    <a:pt x="1242" y="552"/>
                  </a:lnTo>
                  <a:lnTo>
                    <a:pt x="1232" y="548"/>
                  </a:lnTo>
                  <a:lnTo>
                    <a:pt x="1229" y="548"/>
                  </a:lnTo>
                  <a:lnTo>
                    <a:pt x="1222" y="545"/>
                  </a:lnTo>
                  <a:lnTo>
                    <a:pt x="1219" y="542"/>
                  </a:lnTo>
                  <a:lnTo>
                    <a:pt x="1222" y="535"/>
                  </a:lnTo>
                  <a:lnTo>
                    <a:pt x="1208" y="521"/>
                  </a:lnTo>
                  <a:lnTo>
                    <a:pt x="1202" y="518"/>
                  </a:lnTo>
                  <a:lnTo>
                    <a:pt x="1202" y="515"/>
                  </a:lnTo>
                  <a:lnTo>
                    <a:pt x="1188" y="508"/>
                  </a:lnTo>
                  <a:lnTo>
                    <a:pt x="1185" y="508"/>
                  </a:lnTo>
                  <a:lnTo>
                    <a:pt x="1175" y="501"/>
                  </a:lnTo>
                  <a:lnTo>
                    <a:pt x="1165" y="505"/>
                  </a:lnTo>
                  <a:lnTo>
                    <a:pt x="1161" y="508"/>
                  </a:lnTo>
                  <a:lnTo>
                    <a:pt x="1165" y="511"/>
                  </a:lnTo>
                  <a:lnTo>
                    <a:pt x="1161" y="521"/>
                  </a:lnTo>
                  <a:lnTo>
                    <a:pt x="1158" y="525"/>
                  </a:lnTo>
                  <a:lnTo>
                    <a:pt x="1148" y="521"/>
                  </a:lnTo>
                  <a:lnTo>
                    <a:pt x="1144" y="521"/>
                  </a:lnTo>
                  <a:lnTo>
                    <a:pt x="1134" y="525"/>
                  </a:lnTo>
                  <a:lnTo>
                    <a:pt x="1128" y="538"/>
                  </a:lnTo>
                  <a:lnTo>
                    <a:pt x="1131" y="542"/>
                  </a:lnTo>
                  <a:lnTo>
                    <a:pt x="1138" y="542"/>
                  </a:lnTo>
                  <a:lnTo>
                    <a:pt x="1141" y="548"/>
                  </a:lnTo>
                  <a:lnTo>
                    <a:pt x="1138" y="559"/>
                  </a:lnTo>
                  <a:lnTo>
                    <a:pt x="1131" y="562"/>
                  </a:lnTo>
                  <a:lnTo>
                    <a:pt x="1131" y="559"/>
                  </a:lnTo>
                  <a:lnTo>
                    <a:pt x="1114" y="562"/>
                  </a:lnTo>
                  <a:lnTo>
                    <a:pt x="1107" y="562"/>
                  </a:lnTo>
                  <a:lnTo>
                    <a:pt x="1104" y="555"/>
                  </a:lnTo>
                  <a:lnTo>
                    <a:pt x="1094" y="565"/>
                  </a:lnTo>
                  <a:lnTo>
                    <a:pt x="1101" y="572"/>
                  </a:lnTo>
                  <a:lnTo>
                    <a:pt x="1107" y="575"/>
                  </a:lnTo>
                  <a:lnTo>
                    <a:pt x="1118" y="585"/>
                  </a:lnTo>
                  <a:lnTo>
                    <a:pt x="1114" y="589"/>
                  </a:lnTo>
                  <a:lnTo>
                    <a:pt x="1118" y="592"/>
                  </a:lnTo>
                  <a:lnTo>
                    <a:pt x="1118" y="596"/>
                  </a:lnTo>
                  <a:lnTo>
                    <a:pt x="1114" y="596"/>
                  </a:lnTo>
                  <a:lnTo>
                    <a:pt x="1101" y="585"/>
                  </a:lnTo>
                  <a:lnTo>
                    <a:pt x="1101" y="582"/>
                  </a:lnTo>
                  <a:lnTo>
                    <a:pt x="1091" y="579"/>
                  </a:lnTo>
                  <a:lnTo>
                    <a:pt x="1091" y="579"/>
                  </a:lnTo>
                  <a:lnTo>
                    <a:pt x="1094" y="592"/>
                  </a:lnTo>
                  <a:lnTo>
                    <a:pt x="1104" y="606"/>
                  </a:lnTo>
                  <a:lnTo>
                    <a:pt x="1104" y="612"/>
                  </a:lnTo>
                  <a:lnTo>
                    <a:pt x="1107" y="612"/>
                  </a:lnTo>
                  <a:lnTo>
                    <a:pt x="1114" y="619"/>
                  </a:lnTo>
                  <a:lnTo>
                    <a:pt x="1107" y="626"/>
                  </a:lnTo>
                  <a:lnTo>
                    <a:pt x="1094" y="622"/>
                  </a:lnTo>
                  <a:lnTo>
                    <a:pt x="1094" y="622"/>
                  </a:lnTo>
                  <a:lnTo>
                    <a:pt x="1091" y="629"/>
                  </a:lnTo>
                  <a:lnTo>
                    <a:pt x="1104" y="643"/>
                  </a:lnTo>
                  <a:lnTo>
                    <a:pt x="1118" y="656"/>
                  </a:lnTo>
                  <a:lnTo>
                    <a:pt x="1138" y="663"/>
                  </a:lnTo>
                  <a:lnTo>
                    <a:pt x="1138" y="663"/>
                  </a:lnTo>
                  <a:lnTo>
                    <a:pt x="1148" y="676"/>
                  </a:lnTo>
                  <a:lnTo>
                    <a:pt x="1144" y="676"/>
                  </a:lnTo>
                  <a:lnTo>
                    <a:pt x="1141" y="683"/>
                  </a:lnTo>
                  <a:lnTo>
                    <a:pt x="1131" y="686"/>
                  </a:lnTo>
                  <a:lnTo>
                    <a:pt x="1118" y="690"/>
                  </a:lnTo>
                  <a:lnTo>
                    <a:pt x="1111" y="697"/>
                  </a:lnTo>
                  <a:lnTo>
                    <a:pt x="1111" y="713"/>
                  </a:lnTo>
                  <a:lnTo>
                    <a:pt x="1091" y="720"/>
                  </a:lnTo>
                  <a:lnTo>
                    <a:pt x="1084" y="720"/>
                  </a:lnTo>
                  <a:lnTo>
                    <a:pt x="1077" y="717"/>
                  </a:lnTo>
                  <a:lnTo>
                    <a:pt x="1067" y="723"/>
                  </a:lnTo>
                  <a:lnTo>
                    <a:pt x="1060" y="734"/>
                  </a:lnTo>
                  <a:lnTo>
                    <a:pt x="1057" y="730"/>
                  </a:lnTo>
                  <a:lnTo>
                    <a:pt x="1047" y="727"/>
                  </a:lnTo>
                  <a:lnTo>
                    <a:pt x="1040" y="720"/>
                  </a:lnTo>
                  <a:lnTo>
                    <a:pt x="1033" y="723"/>
                  </a:lnTo>
                  <a:lnTo>
                    <a:pt x="1027" y="730"/>
                  </a:lnTo>
                  <a:lnTo>
                    <a:pt x="1020" y="734"/>
                  </a:lnTo>
                  <a:lnTo>
                    <a:pt x="1020" y="737"/>
                  </a:lnTo>
                  <a:lnTo>
                    <a:pt x="1017" y="750"/>
                  </a:lnTo>
                  <a:lnTo>
                    <a:pt x="1017" y="754"/>
                  </a:lnTo>
                  <a:lnTo>
                    <a:pt x="1006" y="754"/>
                  </a:lnTo>
                  <a:lnTo>
                    <a:pt x="996" y="750"/>
                  </a:lnTo>
                  <a:lnTo>
                    <a:pt x="983" y="744"/>
                  </a:lnTo>
                  <a:lnTo>
                    <a:pt x="980" y="740"/>
                  </a:lnTo>
                  <a:lnTo>
                    <a:pt x="973" y="734"/>
                  </a:lnTo>
                  <a:lnTo>
                    <a:pt x="969" y="734"/>
                  </a:lnTo>
                  <a:lnTo>
                    <a:pt x="956" y="717"/>
                  </a:lnTo>
                  <a:lnTo>
                    <a:pt x="956" y="700"/>
                  </a:lnTo>
                  <a:lnTo>
                    <a:pt x="953" y="700"/>
                  </a:lnTo>
                  <a:lnTo>
                    <a:pt x="943" y="703"/>
                  </a:lnTo>
                  <a:lnTo>
                    <a:pt x="936" y="710"/>
                  </a:lnTo>
                  <a:lnTo>
                    <a:pt x="929" y="710"/>
                  </a:lnTo>
                  <a:lnTo>
                    <a:pt x="916" y="710"/>
                  </a:lnTo>
                  <a:lnTo>
                    <a:pt x="909" y="703"/>
                  </a:lnTo>
                  <a:lnTo>
                    <a:pt x="906" y="700"/>
                  </a:lnTo>
                  <a:lnTo>
                    <a:pt x="899" y="697"/>
                  </a:lnTo>
                  <a:lnTo>
                    <a:pt x="892" y="697"/>
                  </a:lnTo>
                  <a:lnTo>
                    <a:pt x="892" y="693"/>
                  </a:lnTo>
                  <a:lnTo>
                    <a:pt x="892" y="686"/>
                  </a:lnTo>
                  <a:lnTo>
                    <a:pt x="872" y="666"/>
                  </a:lnTo>
                  <a:lnTo>
                    <a:pt x="872" y="660"/>
                  </a:lnTo>
                  <a:lnTo>
                    <a:pt x="868" y="660"/>
                  </a:lnTo>
                  <a:lnTo>
                    <a:pt x="855" y="663"/>
                  </a:lnTo>
                  <a:lnTo>
                    <a:pt x="842" y="660"/>
                  </a:lnTo>
                  <a:lnTo>
                    <a:pt x="838" y="663"/>
                  </a:lnTo>
                  <a:lnTo>
                    <a:pt x="828" y="653"/>
                  </a:lnTo>
                  <a:lnTo>
                    <a:pt x="825" y="656"/>
                  </a:lnTo>
                  <a:lnTo>
                    <a:pt x="818" y="653"/>
                  </a:lnTo>
                  <a:lnTo>
                    <a:pt x="811" y="653"/>
                  </a:lnTo>
                  <a:lnTo>
                    <a:pt x="811" y="653"/>
                  </a:lnTo>
                  <a:lnTo>
                    <a:pt x="808" y="646"/>
                  </a:lnTo>
                  <a:lnTo>
                    <a:pt x="805" y="643"/>
                  </a:lnTo>
                  <a:lnTo>
                    <a:pt x="801" y="643"/>
                  </a:lnTo>
                  <a:lnTo>
                    <a:pt x="798" y="643"/>
                  </a:lnTo>
                  <a:lnTo>
                    <a:pt x="791" y="643"/>
                  </a:lnTo>
                  <a:lnTo>
                    <a:pt x="778" y="636"/>
                  </a:lnTo>
                  <a:lnTo>
                    <a:pt x="771" y="639"/>
                  </a:lnTo>
                  <a:lnTo>
                    <a:pt x="764" y="629"/>
                  </a:lnTo>
                  <a:lnTo>
                    <a:pt x="774" y="622"/>
                  </a:lnTo>
                  <a:lnTo>
                    <a:pt x="764" y="609"/>
                  </a:lnTo>
                  <a:lnTo>
                    <a:pt x="768" y="599"/>
                  </a:lnTo>
                  <a:lnTo>
                    <a:pt x="761" y="592"/>
                  </a:lnTo>
                  <a:lnTo>
                    <a:pt x="757" y="589"/>
                  </a:lnTo>
                  <a:lnTo>
                    <a:pt x="754" y="579"/>
                  </a:lnTo>
                  <a:lnTo>
                    <a:pt x="757" y="572"/>
                  </a:lnTo>
                  <a:lnTo>
                    <a:pt x="751" y="569"/>
                  </a:lnTo>
                  <a:lnTo>
                    <a:pt x="747" y="555"/>
                  </a:lnTo>
                  <a:lnTo>
                    <a:pt x="747" y="548"/>
                  </a:lnTo>
                  <a:lnTo>
                    <a:pt x="744" y="548"/>
                  </a:lnTo>
                  <a:lnTo>
                    <a:pt x="734" y="542"/>
                  </a:lnTo>
                  <a:lnTo>
                    <a:pt x="730" y="535"/>
                  </a:lnTo>
                  <a:lnTo>
                    <a:pt x="737" y="532"/>
                  </a:lnTo>
                  <a:lnTo>
                    <a:pt x="727" y="518"/>
                  </a:lnTo>
                  <a:lnTo>
                    <a:pt x="727" y="508"/>
                  </a:lnTo>
                  <a:lnTo>
                    <a:pt x="720" y="498"/>
                  </a:lnTo>
                  <a:lnTo>
                    <a:pt x="724" y="495"/>
                  </a:lnTo>
                  <a:lnTo>
                    <a:pt x="724" y="491"/>
                  </a:lnTo>
                  <a:lnTo>
                    <a:pt x="720" y="491"/>
                  </a:lnTo>
                  <a:lnTo>
                    <a:pt x="720" y="488"/>
                  </a:lnTo>
                  <a:lnTo>
                    <a:pt x="720" y="488"/>
                  </a:lnTo>
                  <a:lnTo>
                    <a:pt x="720" y="484"/>
                  </a:lnTo>
                  <a:lnTo>
                    <a:pt x="714" y="471"/>
                  </a:lnTo>
                  <a:lnTo>
                    <a:pt x="714" y="468"/>
                  </a:lnTo>
                  <a:lnTo>
                    <a:pt x="720" y="464"/>
                  </a:lnTo>
                  <a:lnTo>
                    <a:pt x="717" y="458"/>
                  </a:lnTo>
                  <a:lnTo>
                    <a:pt x="717" y="458"/>
                  </a:lnTo>
                  <a:lnTo>
                    <a:pt x="707" y="447"/>
                  </a:lnTo>
                  <a:lnTo>
                    <a:pt x="697" y="447"/>
                  </a:lnTo>
                  <a:lnTo>
                    <a:pt x="690" y="441"/>
                  </a:lnTo>
                  <a:lnTo>
                    <a:pt x="687" y="437"/>
                  </a:lnTo>
                  <a:lnTo>
                    <a:pt x="690" y="431"/>
                  </a:lnTo>
                  <a:lnTo>
                    <a:pt x="700" y="424"/>
                  </a:lnTo>
                  <a:lnTo>
                    <a:pt x="687" y="417"/>
                  </a:lnTo>
                  <a:lnTo>
                    <a:pt x="687" y="414"/>
                  </a:lnTo>
                  <a:lnTo>
                    <a:pt x="673" y="407"/>
                  </a:lnTo>
                  <a:lnTo>
                    <a:pt x="673" y="394"/>
                  </a:lnTo>
                  <a:lnTo>
                    <a:pt x="677" y="383"/>
                  </a:lnTo>
                  <a:lnTo>
                    <a:pt x="677" y="380"/>
                  </a:lnTo>
                  <a:lnTo>
                    <a:pt x="670" y="373"/>
                  </a:lnTo>
                  <a:lnTo>
                    <a:pt x="663" y="377"/>
                  </a:lnTo>
                  <a:lnTo>
                    <a:pt x="656" y="383"/>
                  </a:lnTo>
                  <a:lnTo>
                    <a:pt x="653" y="387"/>
                  </a:lnTo>
                  <a:lnTo>
                    <a:pt x="646" y="377"/>
                  </a:lnTo>
                  <a:lnTo>
                    <a:pt x="640" y="363"/>
                  </a:lnTo>
                  <a:lnTo>
                    <a:pt x="630" y="360"/>
                  </a:lnTo>
                  <a:lnTo>
                    <a:pt x="623" y="360"/>
                  </a:lnTo>
                  <a:lnTo>
                    <a:pt x="619" y="363"/>
                  </a:lnTo>
                  <a:lnTo>
                    <a:pt x="616" y="370"/>
                  </a:lnTo>
                  <a:lnTo>
                    <a:pt x="613" y="370"/>
                  </a:lnTo>
                  <a:lnTo>
                    <a:pt x="609" y="370"/>
                  </a:lnTo>
                  <a:lnTo>
                    <a:pt x="606" y="363"/>
                  </a:lnTo>
                  <a:lnTo>
                    <a:pt x="592" y="350"/>
                  </a:lnTo>
                  <a:lnTo>
                    <a:pt x="596" y="340"/>
                  </a:lnTo>
                  <a:lnTo>
                    <a:pt x="596" y="333"/>
                  </a:lnTo>
                  <a:lnTo>
                    <a:pt x="589" y="330"/>
                  </a:lnTo>
                  <a:lnTo>
                    <a:pt x="589" y="320"/>
                  </a:lnTo>
                  <a:lnTo>
                    <a:pt x="589" y="316"/>
                  </a:lnTo>
                  <a:lnTo>
                    <a:pt x="586" y="306"/>
                  </a:lnTo>
                  <a:lnTo>
                    <a:pt x="579" y="296"/>
                  </a:lnTo>
                  <a:lnTo>
                    <a:pt x="579" y="296"/>
                  </a:lnTo>
                  <a:lnTo>
                    <a:pt x="572" y="296"/>
                  </a:lnTo>
                  <a:lnTo>
                    <a:pt x="572" y="293"/>
                  </a:lnTo>
                  <a:lnTo>
                    <a:pt x="572" y="293"/>
                  </a:lnTo>
                  <a:lnTo>
                    <a:pt x="566" y="282"/>
                  </a:lnTo>
                  <a:lnTo>
                    <a:pt x="566" y="276"/>
                  </a:lnTo>
                  <a:lnTo>
                    <a:pt x="562" y="269"/>
                  </a:lnTo>
                  <a:lnTo>
                    <a:pt x="552" y="276"/>
                  </a:lnTo>
                  <a:lnTo>
                    <a:pt x="549" y="279"/>
                  </a:lnTo>
                  <a:lnTo>
                    <a:pt x="539" y="279"/>
                  </a:lnTo>
                  <a:lnTo>
                    <a:pt x="535" y="272"/>
                  </a:lnTo>
                  <a:lnTo>
                    <a:pt x="539" y="259"/>
                  </a:lnTo>
                  <a:lnTo>
                    <a:pt x="525" y="259"/>
                  </a:lnTo>
                  <a:lnTo>
                    <a:pt x="525" y="252"/>
                  </a:lnTo>
                  <a:lnTo>
                    <a:pt x="522" y="249"/>
                  </a:lnTo>
                  <a:lnTo>
                    <a:pt x="522" y="249"/>
                  </a:lnTo>
                  <a:lnTo>
                    <a:pt x="512" y="239"/>
                  </a:lnTo>
                  <a:lnTo>
                    <a:pt x="512" y="232"/>
                  </a:lnTo>
                  <a:lnTo>
                    <a:pt x="512" y="229"/>
                  </a:lnTo>
                  <a:lnTo>
                    <a:pt x="505" y="212"/>
                  </a:lnTo>
                  <a:lnTo>
                    <a:pt x="505" y="208"/>
                  </a:lnTo>
                  <a:lnTo>
                    <a:pt x="478" y="195"/>
                  </a:lnTo>
                  <a:lnTo>
                    <a:pt x="468" y="168"/>
                  </a:lnTo>
                  <a:lnTo>
                    <a:pt x="461" y="161"/>
                  </a:lnTo>
                  <a:lnTo>
                    <a:pt x="465" y="155"/>
                  </a:lnTo>
                  <a:lnTo>
                    <a:pt x="458" y="151"/>
                  </a:lnTo>
                  <a:lnTo>
                    <a:pt x="441" y="151"/>
                  </a:lnTo>
                  <a:lnTo>
                    <a:pt x="434" y="141"/>
                  </a:lnTo>
                  <a:lnTo>
                    <a:pt x="431" y="128"/>
                  </a:lnTo>
                  <a:lnTo>
                    <a:pt x="434" y="118"/>
                  </a:lnTo>
                  <a:lnTo>
                    <a:pt x="441" y="114"/>
                  </a:lnTo>
                  <a:lnTo>
                    <a:pt x="444" y="111"/>
                  </a:lnTo>
                  <a:lnTo>
                    <a:pt x="461" y="107"/>
                  </a:lnTo>
                  <a:lnTo>
                    <a:pt x="461" y="94"/>
                  </a:lnTo>
                  <a:lnTo>
                    <a:pt x="458" y="87"/>
                  </a:lnTo>
                  <a:lnTo>
                    <a:pt x="451" y="84"/>
                  </a:lnTo>
                  <a:lnTo>
                    <a:pt x="448" y="81"/>
                  </a:lnTo>
                  <a:lnTo>
                    <a:pt x="441" y="87"/>
                  </a:lnTo>
                  <a:lnTo>
                    <a:pt x="434" y="87"/>
                  </a:lnTo>
                  <a:lnTo>
                    <a:pt x="431" y="91"/>
                  </a:lnTo>
                  <a:lnTo>
                    <a:pt x="424" y="91"/>
                  </a:lnTo>
                  <a:lnTo>
                    <a:pt x="417" y="81"/>
                  </a:lnTo>
                  <a:lnTo>
                    <a:pt x="414" y="81"/>
                  </a:lnTo>
                  <a:lnTo>
                    <a:pt x="407" y="77"/>
                  </a:lnTo>
                  <a:lnTo>
                    <a:pt x="407" y="74"/>
                  </a:lnTo>
                  <a:lnTo>
                    <a:pt x="401" y="77"/>
                  </a:lnTo>
                  <a:lnTo>
                    <a:pt x="394" y="81"/>
                  </a:lnTo>
                  <a:lnTo>
                    <a:pt x="394" y="91"/>
                  </a:lnTo>
                  <a:lnTo>
                    <a:pt x="391" y="94"/>
                  </a:lnTo>
                  <a:lnTo>
                    <a:pt x="387" y="97"/>
                  </a:lnTo>
                  <a:lnTo>
                    <a:pt x="374" y="97"/>
                  </a:lnTo>
                  <a:lnTo>
                    <a:pt x="360" y="97"/>
                  </a:lnTo>
                  <a:lnTo>
                    <a:pt x="354" y="111"/>
                  </a:lnTo>
                  <a:lnTo>
                    <a:pt x="347" y="107"/>
                  </a:lnTo>
                  <a:lnTo>
                    <a:pt x="340" y="111"/>
                  </a:lnTo>
                  <a:lnTo>
                    <a:pt x="340" y="114"/>
                  </a:lnTo>
                  <a:lnTo>
                    <a:pt x="337" y="121"/>
                  </a:lnTo>
                  <a:lnTo>
                    <a:pt x="330" y="124"/>
                  </a:lnTo>
                  <a:lnTo>
                    <a:pt x="327" y="131"/>
                  </a:lnTo>
                  <a:lnTo>
                    <a:pt x="320" y="128"/>
                  </a:lnTo>
                  <a:lnTo>
                    <a:pt x="313" y="128"/>
                  </a:lnTo>
                  <a:lnTo>
                    <a:pt x="316" y="114"/>
                  </a:lnTo>
                  <a:lnTo>
                    <a:pt x="313" y="107"/>
                  </a:lnTo>
                  <a:lnTo>
                    <a:pt x="313" y="104"/>
                  </a:lnTo>
                  <a:lnTo>
                    <a:pt x="306" y="104"/>
                  </a:lnTo>
                  <a:lnTo>
                    <a:pt x="300" y="91"/>
                  </a:lnTo>
                  <a:lnTo>
                    <a:pt x="283" y="87"/>
                  </a:lnTo>
                  <a:lnTo>
                    <a:pt x="276" y="87"/>
                  </a:lnTo>
                  <a:lnTo>
                    <a:pt x="269" y="84"/>
                  </a:lnTo>
                  <a:lnTo>
                    <a:pt x="263" y="84"/>
                  </a:lnTo>
                  <a:lnTo>
                    <a:pt x="256" y="84"/>
                  </a:lnTo>
                  <a:lnTo>
                    <a:pt x="242" y="87"/>
                  </a:lnTo>
                  <a:lnTo>
                    <a:pt x="239" y="94"/>
                  </a:lnTo>
                  <a:lnTo>
                    <a:pt x="239" y="104"/>
                  </a:lnTo>
                  <a:lnTo>
                    <a:pt x="205" y="121"/>
                  </a:lnTo>
                  <a:lnTo>
                    <a:pt x="199" y="118"/>
                  </a:lnTo>
                  <a:lnTo>
                    <a:pt x="195" y="118"/>
                  </a:lnTo>
                  <a:lnTo>
                    <a:pt x="185" y="111"/>
                  </a:lnTo>
                  <a:lnTo>
                    <a:pt x="182" y="114"/>
                  </a:lnTo>
                  <a:lnTo>
                    <a:pt x="182" y="104"/>
                  </a:lnTo>
                  <a:lnTo>
                    <a:pt x="175" y="94"/>
                  </a:lnTo>
                  <a:lnTo>
                    <a:pt x="158" y="97"/>
                  </a:lnTo>
                  <a:lnTo>
                    <a:pt x="152" y="101"/>
                  </a:lnTo>
                  <a:lnTo>
                    <a:pt x="148" y="97"/>
                  </a:lnTo>
                  <a:lnTo>
                    <a:pt x="148" y="91"/>
                  </a:lnTo>
                  <a:lnTo>
                    <a:pt x="145" y="87"/>
                  </a:lnTo>
                  <a:lnTo>
                    <a:pt x="131" y="81"/>
                  </a:lnTo>
                  <a:lnTo>
                    <a:pt x="128" y="77"/>
                  </a:lnTo>
                  <a:lnTo>
                    <a:pt x="128" y="70"/>
                  </a:lnTo>
                  <a:lnTo>
                    <a:pt x="125" y="67"/>
                  </a:lnTo>
                  <a:lnTo>
                    <a:pt x="115" y="77"/>
                  </a:lnTo>
                  <a:lnTo>
                    <a:pt x="111" y="81"/>
                  </a:lnTo>
                  <a:lnTo>
                    <a:pt x="101" y="74"/>
                  </a:lnTo>
                  <a:lnTo>
                    <a:pt x="98" y="67"/>
                  </a:lnTo>
                  <a:lnTo>
                    <a:pt x="91" y="67"/>
                  </a:lnTo>
                  <a:lnTo>
                    <a:pt x="88" y="60"/>
                  </a:lnTo>
                  <a:lnTo>
                    <a:pt x="81" y="60"/>
                  </a:lnTo>
                  <a:lnTo>
                    <a:pt x="81" y="50"/>
                  </a:lnTo>
                  <a:lnTo>
                    <a:pt x="74" y="4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1" y="50"/>
                  </a:lnTo>
                  <a:lnTo>
                    <a:pt x="47" y="50"/>
                  </a:lnTo>
                  <a:lnTo>
                    <a:pt x="44" y="47"/>
                  </a:lnTo>
                  <a:lnTo>
                    <a:pt x="34" y="43"/>
                  </a:lnTo>
                  <a:lnTo>
                    <a:pt x="27" y="43"/>
                  </a:lnTo>
                  <a:lnTo>
                    <a:pt x="30" y="50"/>
                  </a:lnTo>
                  <a:lnTo>
                    <a:pt x="40" y="60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30" y="74"/>
                  </a:lnTo>
                  <a:lnTo>
                    <a:pt x="24" y="70"/>
                  </a:lnTo>
                  <a:lnTo>
                    <a:pt x="20" y="67"/>
                  </a:lnTo>
                  <a:lnTo>
                    <a:pt x="10" y="6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7" name="Freeform 7">
              <a:extLst>
                <a:ext uri="{FF2B5EF4-FFF2-40B4-BE49-F238E27FC236}">
                  <a16:creationId xmlns:a16="http://schemas.microsoft.com/office/drawing/2014/main" id="{E6E43FB8-67F2-6814-DB03-BCF3749DF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13"/>
              <a:ext cx="1316" cy="761"/>
            </a:xfrm>
            <a:custGeom>
              <a:avLst/>
              <a:gdLst>
                <a:gd name="T0" fmla="*/ 1147 w 1316"/>
                <a:gd name="T1" fmla="*/ 51 h 761"/>
                <a:gd name="T2" fmla="*/ 1141 w 1316"/>
                <a:gd name="T3" fmla="*/ 118 h 761"/>
                <a:gd name="T4" fmla="*/ 1124 w 1316"/>
                <a:gd name="T5" fmla="*/ 182 h 761"/>
                <a:gd name="T6" fmla="*/ 1134 w 1316"/>
                <a:gd name="T7" fmla="*/ 256 h 761"/>
                <a:gd name="T8" fmla="*/ 1174 w 1316"/>
                <a:gd name="T9" fmla="*/ 334 h 761"/>
                <a:gd name="T10" fmla="*/ 1228 w 1316"/>
                <a:gd name="T11" fmla="*/ 317 h 761"/>
                <a:gd name="T12" fmla="*/ 1289 w 1316"/>
                <a:gd name="T13" fmla="*/ 394 h 761"/>
                <a:gd name="T14" fmla="*/ 1296 w 1316"/>
                <a:gd name="T15" fmla="*/ 478 h 761"/>
                <a:gd name="T16" fmla="*/ 1272 w 1316"/>
                <a:gd name="T17" fmla="*/ 539 h 761"/>
                <a:gd name="T18" fmla="*/ 1205 w 1316"/>
                <a:gd name="T19" fmla="*/ 519 h 761"/>
                <a:gd name="T20" fmla="*/ 1127 w 1316"/>
                <a:gd name="T21" fmla="*/ 542 h 761"/>
                <a:gd name="T22" fmla="*/ 1117 w 1316"/>
                <a:gd name="T23" fmla="*/ 596 h 761"/>
                <a:gd name="T24" fmla="*/ 1097 w 1316"/>
                <a:gd name="T25" fmla="*/ 623 h 761"/>
                <a:gd name="T26" fmla="*/ 1110 w 1316"/>
                <a:gd name="T27" fmla="*/ 697 h 761"/>
                <a:gd name="T28" fmla="*/ 1016 w 1316"/>
                <a:gd name="T29" fmla="*/ 754 h 761"/>
                <a:gd name="T30" fmla="*/ 912 w 1316"/>
                <a:gd name="T31" fmla="*/ 707 h 761"/>
                <a:gd name="T32" fmla="*/ 824 w 1316"/>
                <a:gd name="T33" fmla="*/ 653 h 761"/>
                <a:gd name="T34" fmla="*/ 774 w 1316"/>
                <a:gd name="T35" fmla="*/ 603 h 761"/>
                <a:gd name="T36" fmla="*/ 730 w 1316"/>
                <a:gd name="T37" fmla="*/ 499 h 761"/>
                <a:gd name="T38" fmla="*/ 713 w 1316"/>
                <a:gd name="T39" fmla="*/ 448 h 761"/>
                <a:gd name="T40" fmla="*/ 656 w 1316"/>
                <a:gd name="T41" fmla="*/ 384 h 761"/>
                <a:gd name="T42" fmla="*/ 602 w 1316"/>
                <a:gd name="T43" fmla="*/ 334 h 761"/>
                <a:gd name="T44" fmla="*/ 562 w 1316"/>
                <a:gd name="T45" fmla="*/ 273 h 761"/>
                <a:gd name="T46" fmla="*/ 511 w 1316"/>
                <a:gd name="T47" fmla="*/ 216 h 761"/>
                <a:gd name="T48" fmla="*/ 464 w 1316"/>
                <a:gd name="T49" fmla="*/ 95 h 761"/>
                <a:gd name="T50" fmla="*/ 394 w 1316"/>
                <a:gd name="T51" fmla="*/ 85 h 761"/>
                <a:gd name="T52" fmla="*/ 323 w 1316"/>
                <a:gd name="T53" fmla="*/ 118 h 761"/>
                <a:gd name="T54" fmla="*/ 239 w 1316"/>
                <a:gd name="T55" fmla="*/ 105 h 761"/>
                <a:gd name="T56" fmla="*/ 148 w 1316"/>
                <a:gd name="T57" fmla="*/ 88 h 761"/>
                <a:gd name="T58" fmla="*/ 77 w 1316"/>
                <a:gd name="T59" fmla="*/ 47 h 761"/>
                <a:gd name="T60" fmla="*/ 27 w 1316"/>
                <a:gd name="T61" fmla="*/ 68 h 761"/>
                <a:gd name="T62" fmla="*/ 27 w 1316"/>
                <a:gd name="T63" fmla="*/ 74 h 761"/>
                <a:gd name="T64" fmla="*/ 81 w 1316"/>
                <a:gd name="T65" fmla="*/ 58 h 761"/>
                <a:gd name="T66" fmla="*/ 148 w 1316"/>
                <a:gd name="T67" fmla="*/ 101 h 761"/>
                <a:gd name="T68" fmla="*/ 272 w 1316"/>
                <a:gd name="T69" fmla="*/ 91 h 761"/>
                <a:gd name="T70" fmla="*/ 350 w 1316"/>
                <a:gd name="T71" fmla="*/ 115 h 761"/>
                <a:gd name="T72" fmla="*/ 434 w 1316"/>
                <a:gd name="T73" fmla="*/ 98 h 761"/>
                <a:gd name="T74" fmla="*/ 461 w 1316"/>
                <a:gd name="T75" fmla="*/ 159 h 761"/>
                <a:gd name="T76" fmla="*/ 528 w 1316"/>
                <a:gd name="T77" fmla="*/ 263 h 761"/>
                <a:gd name="T78" fmla="*/ 579 w 1316"/>
                <a:gd name="T79" fmla="*/ 300 h 761"/>
                <a:gd name="T80" fmla="*/ 639 w 1316"/>
                <a:gd name="T81" fmla="*/ 371 h 761"/>
                <a:gd name="T82" fmla="*/ 690 w 1316"/>
                <a:gd name="T83" fmla="*/ 445 h 761"/>
                <a:gd name="T84" fmla="*/ 727 w 1316"/>
                <a:gd name="T85" fmla="*/ 499 h 761"/>
                <a:gd name="T86" fmla="*/ 757 w 1316"/>
                <a:gd name="T87" fmla="*/ 579 h 761"/>
                <a:gd name="T88" fmla="*/ 808 w 1316"/>
                <a:gd name="T89" fmla="*/ 653 h 761"/>
                <a:gd name="T90" fmla="*/ 892 w 1316"/>
                <a:gd name="T91" fmla="*/ 701 h 761"/>
                <a:gd name="T92" fmla="*/ 979 w 1316"/>
                <a:gd name="T93" fmla="*/ 744 h 761"/>
                <a:gd name="T94" fmla="*/ 1067 w 1316"/>
                <a:gd name="T95" fmla="*/ 738 h 761"/>
                <a:gd name="T96" fmla="*/ 1144 w 1316"/>
                <a:gd name="T97" fmla="*/ 667 h 761"/>
                <a:gd name="T98" fmla="*/ 1097 w 1316"/>
                <a:gd name="T99" fmla="*/ 583 h 761"/>
                <a:gd name="T100" fmla="*/ 1110 w 1316"/>
                <a:gd name="T101" fmla="*/ 569 h 761"/>
                <a:gd name="T102" fmla="*/ 1168 w 1316"/>
                <a:gd name="T103" fmla="*/ 525 h 761"/>
                <a:gd name="T104" fmla="*/ 1242 w 1316"/>
                <a:gd name="T105" fmla="*/ 559 h 761"/>
                <a:gd name="T106" fmla="*/ 1306 w 1316"/>
                <a:gd name="T107" fmla="*/ 505 h 761"/>
                <a:gd name="T108" fmla="*/ 1285 w 1316"/>
                <a:gd name="T109" fmla="*/ 404 h 761"/>
                <a:gd name="T110" fmla="*/ 1272 w 1316"/>
                <a:gd name="T111" fmla="*/ 347 h 761"/>
                <a:gd name="T112" fmla="*/ 1198 w 1316"/>
                <a:gd name="T113" fmla="*/ 317 h 761"/>
                <a:gd name="T114" fmla="*/ 1161 w 1316"/>
                <a:gd name="T115" fmla="*/ 307 h 761"/>
                <a:gd name="T116" fmla="*/ 1114 w 1316"/>
                <a:gd name="T117" fmla="*/ 226 h 761"/>
                <a:gd name="T118" fmla="*/ 1127 w 1316"/>
                <a:gd name="T119" fmla="*/ 148 h 761"/>
                <a:gd name="T120" fmla="*/ 1147 w 1316"/>
                <a:gd name="T121" fmla="*/ 68 h 761"/>
                <a:gd name="T122" fmla="*/ 1174 w 1316"/>
                <a:gd name="T123" fmla="*/ 3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16" h="761">
                  <a:moveTo>
                    <a:pt x="3" y="4"/>
                  </a:moveTo>
                  <a:lnTo>
                    <a:pt x="3" y="7"/>
                  </a:lnTo>
                  <a:lnTo>
                    <a:pt x="1168" y="7"/>
                  </a:lnTo>
                  <a:lnTo>
                    <a:pt x="1168" y="10"/>
                  </a:lnTo>
                  <a:lnTo>
                    <a:pt x="1168" y="14"/>
                  </a:lnTo>
                  <a:lnTo>
                    <a:pt x="1171" y="21"/>
                  </a:lnTo>
                  <a:lnTo>
                    <a:pt x="1168" y="27"/>
                  </a:lnTo>
                  <a:lnTo>
                    <a:pt x="1168" y="27"/>
                  </a:lnTo>
                  <a:lnTo>
                    <a:pt x="1168" y="31"/>
                  </a:lnTo>
                  <a:lnTo>
                    <a:pt x="1164" y="34"/>
                  </a:lnTo>
                  <a:lnTo>
                    <a:pt x="1161" y="34"/>
                  </a:lnTo>
                  <a:lnTo>
                    <a:pt x="1158" y="34"/>
                  </a:lnTo>
                  <a:lnTo>
                    <a:pt x="1154" y="34"/>
                  </a:lnTo>
                  <a:lnTo>
                    <a:pt x="1154" y="34"/>
                  </a:lnTo>
                  <a:lnTo>
                    <a:pt x="1154" y="34"/>
                  </a:lnTo>
                  <a:lnTo>
                    <a:pt x="1151" y="37"/>
                  </a:lnTo>
                  <a:lnTo>
                    <a:pt x="1151" y="41"/>
                  </a:lnTo>
                  <a:lnTo>
                    <a:pt x="1151" y="44"/>
                  </a:lnTo>
                  <a:lnTo>
                    <a:pt x="1147" y="44"/>
                  </a:lnTo>
                  <a:lnTo>
                    <a:pt x="1147" y="47"/>
                  </a:lnTo>
                  <a:lnTo>
                    <a:pt x="1147" y="51"/>
                  </a:lnTo>
                  <a:lnTo>
                    <a:pt x="1147" y="54"/>
                  </a:lnTo>
                  <a:lnTo>
                    <a:pt x="1151" y="58"/>
                  </a:lnTo>
                  <a:lnTo>
                    <a:pt x="1151" y="61"/>
                  </a:lnTo>
                  <a:lnTo>
                    <a:pt x="1147" y="64"/>
                  </a:lnTo>
                  <a:lnTo>
                    <a:pt x="1151" y="68"/>
                  </a:lnTo>
                  <a:lnTo>
                    <a:pt x="1151" y="64"/>
                  </a:lnTo>
                  <a:lnTo>
                    <a:pt x="1144" y="58"/>
                  </a:lnTo>
                  <a:lnTo>
                    <a:pt x="1144" y="54"/>
                  </a:lnTo>
                  <a:lnTo>
                    <a:pt x="1137" y="54"/>
                  </a:lnTo>
                  <a:lnTo>
                    <a:pt x="1134" y="54"/>
                  </a:lnTo>
                  <a:lnTo>
                    <a:pt x="1127" y="58"/>
                  </a:lnTo>
                  <a:lnTo>
                    <a:pt x="1127" y="61"/>
                  </a:lnTo>
                  <a:lnTo>
                    <a:pt x="1124" y="68"/>
                  </a:lnTo>
                  <a:lnTo>
                    <a:pt x="1124" y="68"/>
                  </a:lnTo>
                  <a:lnTo>
                    <a:pt x="1127" y="85"/>
                  </a:lnTo>
                  <a:lnTo>
                    <a:pt x="1127" y="85"/>
                  </a:lnTo>
                  <a:lnTo>
                    <a:pt x="1134" y="105"/>
                  </a:lnTo>
                  <a:lnTo>
                    <a:pt x="1137" y="105"/>
                  </a:lnTo>
                  <a:lnTo>
                    <a:pt x="1141" y="111"/>
                  </a:lnTo>
                  <a:lnTo>
                    <a:pt x="1141" y="115"/>
                  </a:lnTo>
                  <a:lnTo>
                    <a:pt x="1141" y="118"/>
                  </a:lnTo>
                  <a:lnTo>
                    <a:pt x="1147" y="128"/>
                  </a:lnTo>
                  <a:lnTo>
                    <a:pt x="1147" y="128"/>
                  </a:lnTo>
                  <a:lnTo>
                    <a:pt x="1151" y="135"/>
                  </a:lnTo>
                  <a:lnTo>
                    <a:pt x="1147" y="145"/>
                  </a:lnTo>
                  <a:lnTo>
                    <a:pt x="1144" y="148"/>
                  </a:lnTo>
                  <a:lnTo>
                    <a:pt x="1141" y="152"/>
                  </a:lnTo>
                  <a:lnTo>
                    <a:pt x="1137" y="152"/>
                  </a:lnTo>
                  <a:lnTo>
                    <a:pt x="1131" y="142"/>
                  </a:lnTo>
                  <a:lnTo>
                    <a:pt x="1127" y="142"/>
                  </a:lnTo>
                  <a:lnTo>
                    <a:pt x="1117" y="152"/>
                  </a:lnTo>
                  <a:lnTo>
                    <a:pt x="1117" y="155"/>
                  </a:lnTo>
                  <a:lnTo>
                    <a:pt x="1121" y="165"/>
                  </a:lnTo>
                  <a:lnTo>
                    <a:pt x="1121" y="169"/>
                  </a:lnTo>
                  <a:lnTo>
                    <a:pt x="1124" y="172"/>
                  </a:lnTo>
                  <a:lnTo>
                    <a:pt x="1127" y="172"/>
                  </a:lnTo>
                  <a:lnTo>
                    <a:pt x="1131" y="175"/>
                  </a:lnTo>
                  <a:lnTo>
                    <a:pt x="1131" y="175"/>
                  </a:lnTo>
                  <a:lnTo>
                    <a:pt x="1131" y="172"/>
                  </a:lnTo>
                  <a:lnTo>
                    <a:pt x="1131" y="172"/>
                  </a:lnTo>
                  <a:lnTo>
                    <a:pt x="1124" y="179"/>
                  </a:lnTo>
                  <a:lnTo>
                    <a:pt x="1124" y="182"/>
                  </a:lnTo>
                  <a:lnTo>
                    <a:pt x="1124" y="196"/>
                  </a:lnTo>
                  <a:lnTo>
                    <a:pt x="1121" y="206"/>
                  </a:lnTo>
                  <a:lnTo>
                    <a:pt x="1121" y="209"/>
                  </a:lnTo>
                  <a:lnTo>
                    <a:pt x="1121" y="209"/>
                  </a:lnTo>
                  <a:lnTo>
                    <a:pt x="1121" y="209"/>
                  </a:lnTo>
                  <a:lnTo>
                    <a:pt x="1117" y="212"/>
                  </a:lnTo>
                  <a:lnTo>
                    <a:pt x="1114" y="209"/>
                  </a:lnTo>
                  <a:lnTo>
                    <a:pt x="1110" y="209"/>
                  </a:lnTo>
                  <a:lnTo>
                    <a:pt x="1104" y="212"/>
                  </a:lnTo>
                  <a:lnTo>
                    <a:pt x="1100" y="212"/>
                  </a:lnTo>
                  <a:lnTo>
                    <a:pt x="1100" y="219"/>
                  </a:lnTo>
                  <a:lnTo>
                    <a:pt x="1100" y="223"/>
                  </a:lnTo>
                  <a:lnTo>
                    <a:pt x="1107" y="229"/>
                  </a:lnTo>
                  <a:lnTo>
                    <a:pt x="1107" y="233"/>
                  </a:lnTo>
                  <a:lnTo>
                    <a:pt x="1107" y="236"/>
                  </a:lnTo>
                  <a:lnTo>
                    <a:pt x="1107" y="239"/>
                  </a:lnTo>
                  <a:lnTo>
                    <a:pt x="1114" y="253"/>
                  </a:lnTo>
                  <a:lnTo>
                    <a:pt x="1117" y="253"/>
                  </a:lnTo>
                  <a:lnTo>
                    <a:pt x="1124" y="256"/>
                  </a:lnTo>
                  <a:lnTo>
                    <a:pt x="1124" y="256"/>
                  </a:lnTo>
                  <a:lnTo>
                    <a:pt x="1134" y="256"/>
                  </a:lnTo>
                  <a:lnTo>
                    <a:pt x="1137" y="263"/>
                  </a:lnTo>
                  <a:lnTo>
                    <a:pt x="1137" y="266"/>
                  </a:lnTo>
                  <a:lnTo>
                    <a:pt x="1137" y="270"/>
                  </a:lnTo>
                  <a:lnTo>
                    <a:pt x="1137" y="270"/>
                  </a:lnTo>
                  <a:lnTo>
                    <a:pt x="1144" y="283"/>
                  </a:lnTo>
                  <a:lnTo>
                    <a:pt x="1144" y="286"/>
                  </a:lnTo>
                  <a:lnTo>
                    <a:pt x="1147" y="286"/>
                  </a:lnTo>
                  <a:lnTo>
                    <a:pt x="1151" y="293"/>
                  </a:lnTo>
                  <a:lnTo>
                    <a:pt x="1147" y="297"/>
                  </a:lnTo>
                  <a:lnTo>
                    <a:pt x="1147" y="300"/>
                  </a:lnTo>
                  <a:lnTo>
                    <a:pt x="1151" y="303"/>
                  </a:lnTo>
                  <a:lnTo>
                    <a:pt x="1151" y="307"/>
                  </a:lnTo>
                  <a:lnTo>
                    <a:pt x="1154" y="307"/>
                  </a:lnTo>
                  <a:lnTo>
                    <a:pt x="1158" y="313"/>
                  </a:lnTo>
                  <a:lnTo>
                    <a:pt x="1158" y="313"/>
                  </a:lnTo>
                  <a:lnTo>
                    <a:pt x="1161" y="317"/>
                  </a:lnTo>
                  <a:lnTo>
                    <a:pt x="1164" y="317"/>
                  </a:lnTo>
                  <a:lnTo>
                    <a:pt x="1168" y="317"/>
                  </a:lnTo>
                  <a:lnTo>
                    <a:pt x="1168" y="320"/>
                  </a:lnTo>
                  <a:lnTo>
                    <a:pt x="1168" y="320"/>
                  </a:lnTo>
                  <a:lnTo>
                    <a:pt x="1174" y="334"/>
                  </a:lnTo>
                  <a:lnTo>
                    <a:pt x="1174" y="337"/>
                  </a:lnTo>
                  <a:lnTo>
                    <a:pt x="1181" y="340"/>
                  </a:lnTo>
                  <a:lnTo>
                    <a:pt x="1185" y="337"/>
                  </a:lnTo>
                  <a:lnTo>
                    <a:pt x="1185" y="334"/>
                  </a:lnTo>
                  <a:lnTo>
                    <a:pt x="1185" y="330"/>
                  </a:lnTo>
                  <a:lnTo>
                    <a:pt x="1188" y="330"/>
                  </a:lnTo>
                  <a:lnTo>
                    <a:pt x="1191" y="334"/>
                  </a:lnTo>
                  <a:lnTo>
                    <a:pt x="1195" y="330"/>
                  </a:lnTo>
                  <a:lnTo>
                    <a:pt x="1198" y="324"/>
                  </a:lnTo>
                  <a:lnTo>
                    <a:pt x="1198" y="324"/>
                  </a:lnTo>
                  <a:lnTo>
                    <a:pt x="1198" y="320"/>
                  </a:lnTo>
                  <a:lnTo>
                    <a:pt x="1195" y="320"/>
                  </a:lnTo>
                  <a:lnTo>
                    <a:pt x="1195" y="320"/>
                  </a:lnTo>
                  <a:lnTo>
                    <a:pt x="1195" y="324"/>
                  </a:lnTo>
                  <a:lnTo>
                    <a:pt x="1198" y="327"/>
                  </a:lnTo>
                  <a:lnTo>
                    <a:pt x="1205" y="327"/>
                  </a:lnTo>
                  <a:lnTo>
                    <a:pt x="1211" y="330"/>
                  </a:lnTo>
                  <a:lnTo>
                    <a:pt x="1215" y="330"/>
                  </a:lnTo>
                  <a:lnTo>
                    <a:pt x="1222" y="317"/>
                  </a:lnTo>
                  <a:lnTo>
                    <a:pt x="1225" y="317"/>
                  </a:lnTo>
                  <a:lnTo>
                    <a:pt x="1228" y="317"/>
                  </a:lnTo>
                  <a:lnTo>
                    <a:pt x="1228" y="317"/>
                  </a:lnTo>
                  <a:lnTo>
                    <a:pt x="1235" y="317"/>
                  </a:lnTo>
                  <a:lnTo>
                    <a:pt x="1248" y="330"/>
                  </a:lnTo>
                  <a:lnTo>
                    <a:pt x="1245" y="330"/>
                  </a:lnTo>
                  <a:lnTo>
                    <a:pt x="1248" y="337"/>
                  </a:lnTo>
                  <a:lnTo>
                    <a:pt x="1255" y="337"/>
                  </a:lnTo>
                  <a:lnTo>
                    <a:pt x="1265" y="347"/>
                  </a:lnTo>
                  <a:lnTo>
                    <a:pt x="1269" y="350"/>
                  </a:lnTo>
                  <a:lnTo>
                    <a:pt x="1269" y="350"/>
                  </a:lnTo>
                  <a:lnTo>
                    <a:pt x="1269" y="354"/>
                  </a:lnTo>
                  <a:lnTo>
                    <a:pt x="1262" y="357"/>
                  </a:lnTo>
                  <a:lnTo>
                    <a:pt x="1262" y="361"/>
                  </a:lnTo>
                  <a:lnTo>
                    <a:pt x="1262" y="361"/>
                  </a:lnTo>
                  <a:lnTo>
                    <a:pt x="1262" y="364"/>
                  </a:lnTo>
                  <a:lnTo>
                    <a:pt x="1272" y="374"/>
                  </a:lnTo>
                  <a:lnTo>
                    <a:pt x="1272" y="387"/>
                  </a:lnTo>
                  <a:lnTo>
                    <a:pt x="1272" y="391"/>
                  </a:lnTo>
                  <a:lnTo>
                    <a:pt x="1282" y="398"/>
                  </a:lnTo>
                  <a:lnTo>
                    <a:pt x="1282" y="398"/>
                  </a:lnTo>
                  <a:lnTo>
                    <a:pt x="1289" y="398"/>
                  </a:lnTo>
                  <a:lnTo>
                    <a:pt x="1289" y="394"/>
                  </a:lnTo>
                  <a:lnTo>
                    <a:pt x="1285" y="394"/>
                  </a:lnTo>
                  <a:lnTo>
                    <a:pt x="1285" y="398"/>
                  </a:lnTo>
                  <a:lnTo>
                    <a:pt x="1279" y="401"/>
                  </a:lnTo>
                  <a:lnTo>
                    <a:pt x="1279" y="404"/>
                  </a:lnTo>
                  <a:lnTo>
                    <a:pt x="1279" y="404"/>
                  </a:lnTo>
                  <a:lnTo>
                    <a:pt x="1279" y="408"/>
                  </a:lnTo>
                  <a:lnTo>
                    <a:pt x="1282" y="411"/>
                  </a:lnTo>
                  <a:lnTo>
                    <a:pt x="1292" y="414"/>
                  </a:lnTo>
                  <a:lnTo>
                    <a:pt x="1292" y="414"/>
                  </a:lnTo>
                  <a:lnTo>
                    <a:pt x="1296" y="414"/>
                  </a:lnTo>
                  <a:lnTo>
                    <a:pt x="1292" y="431"/>
                  </a:lnTo>
                  <a:lnTo>
                    <a:pt x="1296" y="435"/>
                  </a:lnTo>
                  <a:lnTo>
                    <a:pt x="1302" y="438"/>
                  </a:lnTo>
                  <a:lnTo>
                    <a:pt x="1302" y="438"/>
                  </a:lnTo>
                  <a:lnTo>
                    <a:pt x="1309" y="445"/>
                  </a:lnTo>
                  <a:lnTo>
                    <a:pt x="1309" y="445"/>
                  </a:lnTo>
                  <a:lnTo>
                    <a:pt x="1309" y="448"/>
                  </a:lnTo>
                  <a:lnTo>
                    <a:pt x="1302" y="455"/>
                  </a:lnTo>
                  <a:lnTo>
                    <a:pt x="1285" y="462"/>
                  </a:lnTo>
                  <a:lnTo>
                    <a:pt x="1282" y="468"/>
                  </a:lnTo>
                  <a:lnTo>
                    <a:pt x="1296" y="478"/>
                  </a:lnTo>
                  <a:lnTo>
                    <a:pt x="1296" y="488"/>
                  </a:lnTo>
                  <a:lnTo>
                    <a:pt x="1296" y="492"/>
                  </a:lnTo>
                  <a:lnTo>
                    <a:pt x="1296" y="495"/>
                  </a:lnTo>
                  <a:lnTo>
                    <a:pt x="1296" y="502"/>
                  </a:lnTo>
                  <a:lnTo>
                    <a:pt x="1296" y="502"/>
                  </a:lnTo>
                  <a:lnTo>
                    <a:pt x="1299" y="509"/>
                  </a:lnTo>
                  <a:lnTo>
                    <a:pt x="1302" y="505"/>
                  </a:lnTo>
                  <a:lnTo>
                    <a:pt x="1302" y="502"/>
                  </a:lnTo>
                  <a:lnTo>
                    <a:pt x="1299" y="502"/>
                  </a:lnTo>
                  <a:lnTo>
                    <a:pt x="1299" y="499"/>
                  </a:lnTo>
                  <a:lnTo>
                    <a:pt x="1296" y="499"/>
                  </a:lnTo>
                  <a:lnTo>
                    <a:pt x="1296" y="499"/>
                  </a:lnTo>
                  <a:lnTo>
                    <a:pt x="1292" y="499"/>
                  </a:lnTo>
                  <a:lnTo>
                    <a:pt x="1272" y="512"/>
                  </a:lnTo>
                  <a:lnTo>
                    <a:pt x="1272" y="515"/>
                  </a:lnTo>
                  <a:lnTo>
                    <a:pt x="1269" y="519"/>
                  </a:lnTo>
                  <a:lnTo>
                    <a:pt x="1269" y="519"/>
                  </a:lnTo>
                  <a:lnTo>
                    <a:pt x="1269" y="525"/>
                  </a:lnTo>
                  <a:lnTo>
                    <a:pt x="1272" y="525"/>
                  </a:lnTo>
                  <a:lnTo>
                    <a:pt x="1279" y="532"/>
                  </a:lnTo>
                  <a:lnTo>
                    <a:pt x="1272" y="539"/>
                  </a:lnTo>
                  <a:lnTo>
                    <a:pt x="1272" y="542"/>
                  </a:lnTo>
                  <a:lnTo>
                    <a:pt x="1272" y="549"/>
                  </a:lnTo>
                  <a:lnTo>
                    <a:pt x="1269" y="549"/>
                  </a:lnTo>
                  <a:lnTo>
                    <a:pt x="1269" y="549"/>
                  </a:lnTo>
                  <a:lnTo>
                    <a:pt x="1262" y="556"/>
                  </a:lnTo>
                  <a:lnTo>
                    <a:pt x="1255" y="552"/>
                  </a:lnTo>
                  <a:lnTo>
                    <a:pt x="1255" y="552"/>
                  </a:lnTo>
                  <a:lnTo>
                    <a:pt x="1245" y="552"/>
                  </a:lnTo>
                  <a:lnTo>
                    <a:pt x="1235" y="549"/>
                  </a:lnTo>
                  <a:lnTo>
                    <a:pt x="1232" y="549"/>
                  </a:lnTo>
                  <a:lnTo>
                    <a:pt x="1232" y="552"/>
                  </a:lnTo>
                  <a:lnTo>
                    <a:pt x="1232" y="552"/>
                  </a:lnTo>
                  <a:lnTo>
                    <a:pt x="1235" y="552"/>
                  </a:lnTo>
                  <a:lnTo>
                    <a:pt x="1228" y="546"/>
                  </a:lnTo>
                  <a:lnTo>
                    <a:pt x="1225" y="546"/>
                  </a:lnTo>
                  <a:lnTo>
                    <a:pt x="1228" y="539"/>
                  </a:lnTo>
                  <a:lnTo>
                    <a:pt x="1228" y="536"/>
                  </a:lnTo>
                  <a:lnTo>
                    <a:pt x="1211" y="522"/>
                  </a:lnTo>
                  <a:lnTo>
                    <a:pt x="1211" y="522"/>
                  </a:lnTo>
                  <a:lnTo>
                    <a:pt x="1208" y="522"/>
                  </a:lnTo>
                  <a:lnTo>
                    <a:pt x="1205" y="519"/>
                  </a:lnTo>
                  <a:lnTo>
                    <a:pt x="1205" y="515"/>
                  </a:lnTo>
                  <a:lnTo>
                    <a:pt x="1195" y="512"/>
                  </a:lnTo>
                  <a:lnTo>
                    <a:pt x="1195" y="509"/>
                  </a:lnTo>
                  <a:lnTo>
                    <a:pt x="1188" y="509"/>
                  </a:lnTo>
                  <a:lnTo>
                    <a:pt x="1178" y="502"/>
                  </a:lnTo>
                  <a:lnTo>
                    <a:pt x="1178" y="502"/>
                  </a:lnTo>
                  <a:lnTo>
                    <a:pt x="1168" y="505"/>
                  </a:lnTo>
                  <a:lnTo>
                    <a:pt x="1168" y="505"/>
                  </a:lnTo>
                  <a:lnTo>
                    <a:pt x="1161" y="509"/>
                  </a:lnTo>
                  <a:lnTo>
                    <a:pt x="1161" y="512"/>
                  </a:lnTo>
                  <a:lnTo>
                    <a:pt x="1164" y="515"/>
                  </a:lnTo>
                  <a:lnTo>
                    <a:pt x="1164" y="525"/>
                  </a:lnTo>
                  <a:lnTo>
                    <a:pt x="1161" y="525"/>
                  </a:lnTo>
                  <a:lnTo>
                    <a:pt x="1151" y="522"/>
                  </a:lnTo>
                  <a:lnTo>
                    <a:pt x="1151" y="522"/>
                  </a:lnTo>
                  <a:lnTo>
                    <a:pt x="1144" y="522"/>
                  </a:lnTo>
                  <a:lnTo>
                    <a:pt x="1144" y="522"/>
                  </a:lnTo>
                  <a:lnTo>
                    <a:pt x="1137" y="525"/>
                  </a:lnTo>
                  <a:lnTo>
                    <a:pt x="1137" y="525"/>
                  </a:lnTo>
                  <a:lnTo>
                    <a:pt x="1131" y="539"/>
                  </a:lnTo>
                  <a:lnTo>
                    <a:pt x="1127" y="542"/>
                  </a:lnTo>
                  <a:lnTo>
                    <a:pt x="1131" y="546"/>
                  </a:lnTo>
                  <a:lnTo>
                    <a:pt x="1134" y="549"/>
                  </a:lnTo>
                  <a:lnTo>
                    <a:pt x="1137" y="549"/>
                  </a:lnTo>
                  <a:lnTo>
                    <a:pt x="1141" y="552"/>
                  </a:lnTo>
                  <a:lnTo>
                    <a:pt x="1137" y="563"/>
                  </a:lnTo>
                  <a:lnTo>
                    <a:pt x="1137" y="563"/>
                  </a:lnTo>
                  <a:lnTo>
                    <a:pt x="1137" y="563"/>
                  </a:lnTo>
                  <a:lnTo>
                    <a:pt x="1134" y="559"/>
                  </a:lnTo>
                  <a:lnTo>
                    <a:pt x="1117" y="563"/>
                  </a:lnTo>
                  <a:lnTo>
                    <a:pt x="1114" y="563"/>
                  </a:lnTo>
                  <a:lnTo>
                    <a:pt x="1110" y="556"/>
                  </a:lnTo>
                  <a:lnTo>
                    <a:pt x="1104" y="556"/>
                  </a:lnTo>
                  <a:lnTo>
                    <a:pt x="1094" y="566"/>
                  </a:lnTo>
                  <a:lnTo>
                    <a:pt x="1094" y="569"/>
                  </a:lnTo>
                  <a:lnTo>
                    <a:pt x="1100" y="576"/>
                  </a:lnTo>
                  <a:lnTo>
                    <a:pt x="1100" y="579"/>
                  </a:lnTo>
                  <a:lnTo>
                    <a:pt x="1107" y="579"/>
                  </a:lnTo>
                  <a:lnTo>
                    <a:pt x="1114" y="589"/>
                  </a:lnTo>
                  <a:lnTo>
                    <a:pt x="1114" y="589"/>
                  </a:lnTo>
                  <a:lnTo>
                    <a:pt x="1114" y="593"/>
                  </a:lnTo>
                  <a:lnTo>
                    <a:pt x="1117" y="596"/>
                  </a:lnTo>
                  <a:lnTo>
                    <a:pt x="1117" y="600"/>
                  </a:lnTo>
                  <a:lnTo>
                    <a:pt x="1121" y="600"/>
                  </a:lnTo>
                  <a:lnTo>
                    <a:pt x="1121" y="596"/>
                  </a:lnTo>
                  <a:lnTo>
                    <a:pt x="1117" y="596"/>
                  </a:lnTo>
                  <a:lnTo>
                    <a:pt x="1107" y="589"/>
                  </a:lnTo>
                  <a:lnTo>
                    <a:pt x="1107" y="586"/>
                  </a:lnTo>
                  <a:lnTo>
                    <a:pt x="1107" y="583"/>
                  </a:lnTo>
                  <a:lnTo>
                    <a:pt x="1094" y="579"/>
                  </a:lnTo>
                  <a:lnTo>
                    <a:pt x="1090" y="579"/>
                  </a:lnTo>
                  <a:lnTo>
                    <a:pt x="1090" y="583"/>
                  </a:lnTo>
                  <a:lnTo>
                    <a:pt x="1090" y="583"/>
                  </a:lnTo>
                  <a:lnTo>
                    <a:pt x="1094" y="596"/>
                  </a:lnTo>
                  <a:lnTo>
                    <a:pt x="1094" y="600"/>
                  </a:lnTo>
                  <a:lnTo>
                    <a:pt x="1104" y="610"/>
                  </a:lnTo>
                  <a:lnTo>
                    <a:pt x="1104" y="616"/>
                  </a:lnTo>
                  <a:lnTo>
                    <a:pt x="1107" y="620"/>
                  </a:lnTo>
                  <a:lnTo>
                    <a:pt x="1110" y="620"/>
                  </a:lnTo>
                  <a:lnTo>
                    <a:pt x="1114" y="623"/>
                  </a:lnTo>
                  <a:lnTo>
                    <a:pt x="1110" y="626"/>
                  </a:lnTo>
                  <a:lnTo>
                    <a:pt x="1100" y="623"/>
                  </a:lnTo>
                  <a:lnTo>
                    <a:pt x="1097" y="623"/>
                  </a:lnTo>
                  <a:lnTo>
                    <a:pt x="1097" y="623"/>
                  </a:lnTo>
                  <a:lnTo>
                    <a:pt x="1094" y="626"/>
                  </a:lnTo>
                  <a:lnTo>
                    <a:pt x="1090" y="633"/>
                  </a:lnTo>
                  <a:lnTo>
                    <a:pt x="1090" y="637"/>
                  </a:lnTo>
                  <a:lnTo>
                    <a:pt x="1104" y="650"/>
                  </a:lnTo>
                  <a:lnTo>
                    <a:pt x="1104" y="650"/>
                  </a:lnTo>
                  <a:lnTo>
                    <a:pt x="1121" y="664"/>
                  </a:lnTo>
                  <a:lnTo>
                    <a:pt x="1121" y="664"/>
                  </a:lnTo>
                  <a:lnTo>
                    <a:pt x="1141" y="670"/>
                  </a:lnTo>
                  <a:lnTo>
                    <a:pt x="1141" y="670"/>
                  </a:lnTo>
                  <a:lnTo>
                    <a:pt x="1147" y="680"/>
                  </a:lnTo>
                  <a:lnTo>
                    <a:pt x="1151" y="680"/>
                  </a:lnTo>
                  <a:lnTo>
                    <a:pt x="1151" y="677"/>
                  </a:lnTo>
                  <a:lnTo>
                    <a:pt x="1147" y="677"/>
                  </a:lnTo>
                  <a:lnTo>
                    <a:pt x="1144" y="677"/>
                  </a:lnTo>
                  <a:lnTo>
                    <a:pt x="1144" y="684"/>
                  </a:lnTo>
                  <a:lnTo>
                    <a:pt x="1134" y="687"/>
                  </a:lnTo>
                  <a:lnTo>
                    <a:pt x="1134" y="687"/>
                  </a:lnTo>
                  <a:lnTo>
                    <a:pt x="1117" y="690"/>
                  </a:lnTo>
                  <a:lnTo>
                    <a:pt x="1117" y="694"/>
                  </a:lnTo>
                  <a:lnTo>
                    <a:pt x="1110" y="697"/>
                  </a:lnTo>
                  <a:lnTo>
                    <a:pt x="1110" y="701"/>
                  </a:lnTo>
                  <a:lnTo>
                    <a:pt x="1110" y="714"/>
                  </a:lnTo>
                  <a:lnTo>
                    <a:pt x="1094" y="721"/>
                  </a:lnTo>
                  <a:lnTo>
                    <a:pt x="1087" y="721"/>
                  </a:lnTo>
                  <a:lnTo>
                    <a:pt x="1084" y="717"/>
                  </a:lnTo>
                  <a:lnTo>
                    <a:pt x="1080" y="717"/>
                  </a:lnTo>
                  <a:lnTo>
                    <a:pt x="1070" y="724"/>
                  </a:lnTo>
                  <a:lnTo>
                    <a:pt x="1067" y="724"/>
                  </a:lnTo>
                  <a:lnTo>
                    <a:pt x="1063" y="734"/>
                  </a:lnTo>
                  <a:lnTo>
                    <a:pt x="1060" y="734"/>
                  </a:lnTo>
                  <a:lnTo>
                    <a:pt x="1053" y="731"/>
                  </a:lnTo>
                  <a:lnTo>
                    <a:pt x="1047" y="721"/>
                  </a:lnTo>
                  <a:lnTo>
                    <a:pt x="1043" y="721"/>
                  </a:lnTo>
                  <a:lnTo>
                    <a:pt x="1036" y="724"/>
                  </a:lnTo>
                  <a:lnTo>
                    <a:pt x="1033" y="724"/>
                  </a:lnTo>
                  <a:lnTo>
                    <a:pt x="1030" y="731"/>
                  </a:lnTo>
                  <a:lnTo>
                    <a:pt x="1020" y="734"/>
                  </a:lnTo>
                  <a:lnTo>
                    <a:pt x="1020" y="738"/>
                  </a:lnTo>
                  <a:lnTo>
                    <a:pt x="1020" y="741"/>
                  </a:lnTo>
                  <a:lnTo>
                    <a:pt x="1016" y="754"/>
                  </a:lnTo>
                  <a:lnTo>
                    <a:pt x="1016" y="754"/>
                  </a:lnTo>
                  <a:lnTo>
                    <a:pt x="1016" y="754"/>
                  </a:lnTo>
                  <a:lnTo>
                    <a:pt x="1009" y="754"/>
                  </a:lnTo>
                  <a:lnTo>
                    <a:pt x="1003" y="751"/>
                  </a:lnTo>
                  <a:lnTo>
                    <a:pt x="1003" y="751"/>
                  </a:lnTo>
                  <a:lnTo>
                    <a:pt x="986" y="744"/>
                  </a:lnTo>
                  <a:lnTo>
                    <a:pt x="986" y="741"/>
                  </a:lnTo>
                  <a:lnTo>
                    <a:pt x="983" y="741"/>
                  </a:lnTo>
                  <a:lnTo>
                    <a:pt x="976" y="738"/>
                  </a:lnTo>
                  <a:lnTo>
                    <a:pt x="976" y="734"/>
                  </a:lnTo>
                  <a:lnTo>
                    <a:pt x="976" y="734"/>
                  </a:lnTo>
                  <a:lnTo>
                    <a:pt x="962" y="721"/>
                  </a:lnTo>
                  <a:lnTo>
                    <a:pt x="962" y="704"/>
                  </a:lnTo>
                  <a:lnTo>
                    <a:pt x="962" y="701"/>
                  </a:lnTo>
                  <a:lnTo>
                    <a:pt x="956" y="701"/>
                  </a:lnTo>
                  <a:lnTo>
                    <a:pt x="952" y="701"/>
                  </a:lnTo>
                  <a:lnTo>
                    <a:pt x="942" y="704"/>
                  </a:lnTo>
                  <a:lnTo>
                    <a:pt x="942" y="707"/>
                  </a:lnTo>
                  <a:lnTo>
                    <a:pt x="939" y="711"/>
                  </a:lnTo>
                  <a:lnTo>
                    <a:pt x="932" y="711"/>
                  </a:lnTo>
                  <a:lnTo>
                    <a:pt x="922" y="711"/>
                  </a:lnTo>
                  <a:lnTo>
                    <a:pt x="912" y="707"/>
                  </a:lnTo>
                  <a:lnTo>
                    <a:pt x="909" y="704"/>
                  </a:lnTo>
                  <a:lnTo>
                    <a:pt x="909" y="701"/>
                  </a:lnTo>
                  <a:lnTo>
                    <a:pt x="902" y="697"/>
                  </a:lnTo>
                  <a:lnTo>
                    <a:pt x="902" y="697"/>
                  </a:lnTo>
                  <a:lnTo>
                    <a:pt x="898" y="697"/>
                  </a:lnTo>
                  <a:lnTo>
                    <a:pt x="898" y="697"/>
                  </a:lnTo>
                  <a:lnTo>
                    <a:pt x="898" y="690"/>
                  </a:lnTo>
                  <a:lnTo>
                    <a:pt x="895" y="687"/>
                  </a:lnTo>
                  <a:lnTo>
                    <a:pt x="878" y="670"/>
                  </a:lnTo>
                  <a:lnTo>
                    <a:pt x="878" y="664"/>
                  </a:lnTo>
                  <a:lnTo>
                    <a:pt x="875" y="664"/>
                  </a:lnTo>
                  <a:lnTo>
                    <a:pt x="871" y="660"/>
                  </a:lnTo>
                  <a:lnTo>
                    <a:pt x="871" y="660"/>
                  </a:lnTo>
                  <a:lnTo>
                    <a:pt x="858" y="664"/>
                  </a:lnTo>
                  <a:lnTo>
                    <a:pt x="848" y="664"/>
                  </a:lnTo>
                  <a:lnTo>
                    <a:pt x="845" y="664"/>
                  </a:lnTo>
                  <a:lnTo>
                    <a:pt x="841" y="664"/>
                  </a:lnTo>
                  <a:lnTo>
                    <a:pt x="834" y="653"/>
                  </a:lnTo>
                  <a:lnTo>
                    <a:pt x="831" y="653"/>
                  </a:lnTo>
                  <a:lnTo>
                    <a:pt x="828" y="657"/>
                  </a:lnTo>
                  <a:lnTo>
                    <a:pt x="824" y="653"/>
                  </a:lnTo>
                  <a:lnTo>
                    <a:pt x="821" y="653"/>
                  </a:lnTo>
                  <a:lnTo>
                    <a:pt x="818" y="653"/>
                  </a:lnTo>
                  <a:lnTo>
                    <a:pt x="818" y="653"/>
                  </a:lnTo>
                  <a:lnTo>
                    <a:pt x="818" y="653"/>
                  </a:lnTo>
                  <a:lnTo>
                    <a:pt x="814" y="650"/>
                  </a:lnTo>
                  <a:lnTo>
                    <a:pt x="814" y="650"/>
                  </a:lnTo>
                  <a:lnTo>
                    <a:pt x="811" y="647"/>
                  </a:lnTo>
                  <a:lnTo>
                    <a:pt x="811" y="647"/>
                  </a:lnTo>
                  <a:lnTo>
                    <a:pt x="808" y="643"/>
                  </a:lnTo>
                  <a:lnTo>
                    <a:pt x="804" y="643"/>
                  </a:lnTo>
                  <a:lnTo>
                    <a:pt x="801" y="643"/>
                  </a:lnTo>
                  <a:lnTo>
                    <a:pt x="797" y="643"/>
                  </a:lnTo>
                  <a:lnTo>
                    <a:pt x="797" y="643"/>
                  </a:lnTo>
                  <a:lnTo>
                    <a:pt x="781" y="637"/>
                  </a:lnTo>
                  <a:lnTo>
                    <a:pt x="781" y="637"/>
                  </a:lnTo>
                  <a:lnTo>
                    <a:pt x="774" y="640"/>
                  </a:lnTo>
                  <a:lnTo>
                    <a:pt x="771" y="637"/>
                  </a:lnTo>
                  <a:lnTo>
                    <a:pt x="777" y="630"/>
                  </a:lnTo>
                  <a:lnTo>
                    <a:pt x="781" y="626"/>
                  </a:lnTo>
                  <a:lnTo>
                    <a:pt x="771" y="613"/>
                  </a:lnTo>
                  <a:lnTo>
                    <a:pt x="774" y="603"/>
                  </a:lnTo>
                  <a:lnTo>
                    <a:pt x="771" y="600"/>
                  </a:lnTo>
                  <a:lnTo>
                    <a:pt x="764" y="596"/>
                  </a:lnTo>
                  <a:lnTo>
                    <a:pt x="764" y="593"/>
                  </a:lnTo>
                  <a:lnTo>
                    <a:pt x="760" y="583"/>
                  </a:lnTo>
                  <a:lnTo>
                    <a:pt x="764" y="579"/>
                  </a:lnTo>
                  <a:lnTo>
                    <a:pt x="764" y="576"/>
                  </a:lnTo>
                  <a:lnTo>
                    <a:pt x="757" y="569"/>
                  </a:lnTo>
                  <a:lnTo>
                    <a:pt x="754" y="559"/>
                  </a:lnTo>
                  <a:lnTo>
                    <a:pt x="754" y="552"/>
                  </a:lnTo>
                  <a:lnTo>
                    <a:pt x="754" y="549"/>
                  </a:lnTo>
                  <a:lnTo>
                    <a:pt x="747" y="549"/>
                  </a:lnTo>
                  <a:lnTo>
                    <a:pt x="740" y="546"/>
                  </a:lnTo>
                  <a:lnTo>
                    <a:pt x="740" y="539"/>
                  </a:lnTo>
                  <a:lnTo>
                    <a:pt x="740" y="536"/>
                  </a:lnTo>
                  <a:lnTo>
                    <a:pt x="744" y="532"/>
                  </a:lnTo>
                  <a:lnTo>
                    <a:pt x="733" y="522"/>
                  </a:lnTo>
                  <a:lnTo>
                    <a:pt x="733" y="512"/>
                  </a:lnTo>
                  <a:lnTo>
                    <a:pt x="733" y="509"/>
                  </a:lnTo>
                  <a:lnTo>
                    <a:pt x="727" y="502"/>
                  </a:lnTo>
                  <a:lnTo>
                    <a:pt x="730" y="499"/>
                  </a:lnTo>
                  <a:lnTo>
                    <a:pt x="730" y="499"/>
                  </a:lnTo>
                  <a:lnTo>
                    <a:pt x="730" y="495"/>
                  </a:lnTo>
                  <a:lnTo>
                    <a:pt x="727" y="492"/>
                  </a:lnTo>
                  <a:lnTo>
                    <a:pt x="723" y="492"/>
                  </a:lnTo>
                  <a:lnTo>
                    <a:pt x="723" y="495"/>
                  </a:lnTo>
                  <a:lnTo>
                    <a:pt x="727" y="495"/>
                  </a:lnTo>
                  <a:lnTo>
                    <a:pt x="727" y="495"/>
                  </a:lnTo>
                  <a:lnTo>
                    <a:pt x="723" y="492"/>
                  </a:lnTo>
                  <a:lnTo>
                    <a:pt x="723" y="488"/>
                  </a:lnTo>
                  <a:lnTo>
                    <a:pt x="723" y="492"/>
                  </a:lnTo>
                  <a:lnTo>
                    <a:pt x="727" y="492"/>
                  </a:lnTo>
                  <a:lnTo>
                    <a:pt x="727" y="488"/>
                  </a:lnTo>
                  <a:lnTo>
                    <a:pt x="727" y="488"/>
                  </a:lnTo>
                  <a:lnTo>
                    <a:pt x="720" y="475"/>
                  </a:lnTo>
                  <a:lnTo>
                    <a:pt x="720" y="475"/>
                  </a:lnTo>
                  <a:lnTo>
                    <a:pt x="723" y="472"/>
                  </a:lnTo>
                  <a:lnTo>
                    <a:pt x="727" y="468"/>
                  </a:lnTo>
                  <a:lnTo>
                    <a:pt x="723" y="462"/>
                  </a:lnTo>
                  <a:lnTo>
                    <a:pt x="723" y="458"/>
                  </a:lnTo>
                  <a:lnTo>
                    <a:pt x="720" y="458"/>
                  </a:lnTo>
                  <a:lnTo>
                    <a:pt x="713" y="451"/>
                  </a:lnTo>
                  <a:lnTo>
                    <a:pt x="713" y="448"/>
                  </a:lnTo>
                  <a:lnTo>
                    <a:pt x="700" y="448"/>
                  </a:lnTo>
                  <a:lnTo>
                    <a:pt x="696" y="445"/>
                  </a:lnTo>
                  <a:lnTo>
                    <a:pt x="696" y="441"/>
                  </a:lnTo>
                  <a:lnTo>
                    <a:pt x="693" y="441"/>
                  </a:lnTo>
                  <a:lnTo>
                    <a:pt x="696" y="435"/>
                  </a:lnTo>
                  <a:lnTo>
                    <a:pt x="703" y="431"/>
                  </a:lnTo>
                  <a:lnTo>
                    <a:pt x="703" y="425"/>
                  </a:lnTo>
                  <a:lnTo>
                    <a:pt x="693" y="418"/>
                  </a:lnTo>
                  <a:lnTo>
                    <a:pt x="693" y="414"/>
                  </a:lnTo>
                  <a:lnTo>
                    <a:pt x="690" y="414"/>
                  </a:lnTo>
                  <a:lnTo>
                    <a:pt x="680" y="408"/>
                  </a:lnTo>
                  <a:lnTo>
                    <a:pt x="680" y="398"/>
                  </a:lnTo>
                  <a:lnTo>
                    <a:pt x="683" y="391"/>
                  </a:lnTo>
                  <a:lnTo>
                    <a:pt x="683" y="387"/>
                  </a:lnTo>
                  <a:lnTo>
                    <a:pt x="683" y="384"/>
                  </a:lnTo>
                  <a:lnTo>
                    <a:pt x="683" y="381"/>
                  </a:lnTo>
                  <a:lnTo>
                    <a:pt x="673" y="374"/>
                  </a:lnTo>
                  <a:lnTo>
                    <a:pt x="670" y="374"/>
                  </a:lnTo>
                  <a:lnTo>
                    <a:pt x="663" y="381"/>
                  </a:lnTo>
                  <a:lnTo>
                    <a:pt x="663" y="381"/>
                  </a:lnTo>
                  <a:lnTo>
                    <a:pt x="656" y="384"/>
                  </a:lnTo>
                  <a:lnTo>
                    <a:pt x="656" y="384"/>
                  </a:lnTo>
                  <a:lnTo>
                    <a:pt x="656" y="387"/>
                  </a:lnTo>
                  <a:lnTo>
                    <a:pt x="653" y="381"/>
                  </a:lnTo>
                  <a:lnTo>
                    <a:pt x="646" y="367"/>
                  </a:lnTo>
                  <a:lnTo>
                    <a:pt x="643" y="367"/>
                  </a:lnTo>
                  <a:lnTo>
                    <a:pt x="636" y="364"/>
                  </a:lnTo>
                  <a:lnTo>
                    <a:pt x="633" y="361"/>
                  </a:lnTo>
                  <a:lnTo>
                    <a:pt x="626" y="361"/>
                  </a:lnTo>
                  <a:lnTo>
                    <a:pt x="626" y="361"/>
                  </a:lnTo>
                  <a:lnTo>
                    <a:pt x="619" y="364"/>
                  </a:lnTo>
                  <a:lnTo>
                    <a:pt x="619" y="367"/>
                  </a:lnTo>
                  <a:lnTo>
                    <a:pt x="619" y="371"/>
                  </a:lnTo>
                  <a:lnTo>
                    <a:pt x="616" y="371"/>
                  </a:lnTo>
                  <a:lnTo>
                    <a:pt x="616" y="371"/>
                  </a:lnTo>
                  <a:lnTo>
                    <a:pt x="609" y="364"/>
                  </a:lnTo>
                  <a:lnTo>
                    <a:pt x="609" y="364"/>
                  </a:lnTo>
                  <a:lnTo>
                    <a:pt x="599" y="354"/>
                  </a:lnTo>
                  <a:lnTo>
                    <a:pt x="602" y="344"/>
                  </a:lnTo>
                  <a:lnTo>
                    <a:pt x="602" y="344"/>
                  </a:lnTo>
                  <a:lnTo>
                    <a:pt x="602" y="337"/>
                  </a:lnTo>
                  <a:lnTo>
                    <a:pt x="602" y="334"/>
                  </a:lnTo>
                  <a:lnTo>
                    <a:pt x="595" y="330"/>
                  </a:lnTo>
                  <a:lnTo>
                    <a:pt x="595" y="324"/>
                  </a:lnTo>
                  <a:lnTo>
                    <a:pt x="595" y="324"/>
                  </a:lnTo>
                  <a:lnTo>
                    <a:pt x="595" y="320"/>
                  </a:lnTo>
                  <a:lnTo>
                    <a:pt x="592" y="310"/>
                  </a:lnTo>
                  <a:lnTo>
                    <a:pt x="592" y="310"/>
                  </a:lnTo>
                  <a:lnTo>
                    <a:pt x="585" y="297"/>
                  </a:lnTo>
                  <a:lnTo>
                    <a:pt x="582" y="297"/>
                  </a:lnTo>
                  <a:lnTo>
                    <a:pt x="579" y="297"/>
                  </a:lnTo>
                  <a:lnTo>
                    <a:pt x="575" y="297"/>
                  </a:lnTo>
                  <a:lnTo>
                    <a:pt x="575" y="300"/>
                  </a:lnTo>
                  <a:lnTo>
                    <a:pt x="579" y="300"/>
                  </a:lnTo>
                  <a:lnTo>
                    <a:pt x="579" y="297"/>
                  </a:lnTo>
                  <a:lnTo>
                    <a:pt x="579" y="297"/>
                  </a:lnTo>
                  <a:lnTo>
                    <a:pt x="579" y="293"/>
                  </a:lnTo>
                  <a:lnTo>
                    <a:pt x="579" y="293"/>
                  </a:lnTo>
                  <a:lnTo>
                    <a:pt x="569" y="286"/>
                  </a:lnTo>
                  <a:lnTo>
                    <a:pt x="572" y="280"/>
                  </a:lnTo>
                  <a:lnTo>
                    <a:pt x="569" y="280"/>
                  </a:lnTo>
                  <a:lnTo>
                    <a:pt x="565" y="273"/>
                  </a:lnTo>
                  <a:lnTo>
                    <a:pt x="562" y="273"/>
                  </a:lnTo>
                  <a:lnTo>
                    <a:pt x="555" y="276"/>
                  </a:lnTo>
                  <a:lnTo>
                    <a:pt x="555" y="276"/>
                  </a:lnTo>
                  <a:lnTo>
                    <a:pt x="552" y="280"/>
                  </a:lnTo>
                  <a:lnTo>
                    <a:pt x="545" y="280"/>
                  </a:lnTo>
                  <a:lnTo>
                    <a:pt x="542" y="273"/>
                  </a:lnTo>
                  <a:lnTo>
                    <a:pt x="545" y="263"/>
                  </a:lnTo>
                  <a:lnTo>
                    <a:pt x="542" y="260"/>
                  </a:lnTo>
                  <a:lnTo>
                    <a:pt x="532" y="260"/>
                  </a:lnTo>
                  <a:lnTo>
                    <a:pt x="532" y="256"/>
                  </a:lnTo>
                  <a:lnTo>
                    <a:pt x="532" y="256"/>
                  </a:lnTo>
                  <a:lnTo>
                    <a:pt x="525" y="253"/>
                  </a:lnTo>
                  <a:lnTo>
                    <a:pt x="525" y="253"/>
                  </a:lnTo>
                  <a:lnTo>
                    <a:pt x="528" y="253"/>
                  </a:lnTo>
                  <a:lnTo>
                    <a:pt x="528" y="253"/>
                  </a:lnTo>
                  <a:lnTo>
                    <a:pt x="528" y="249"/>
                  </a:lnTo>
                  <a:lnTo>
                    <a:pt x="518" y="243"/>
                  </a:lnTo>
                  <a:lnTo>
                    <a:pt x="518" y="239"/>
                  </a:lnTo>
                  <a:lnTo>
                    <a:pt x="518" y="236"/>
                  </a:lnTo>
                  <a:lnTo>
                    <a:pt x="518" y="233"/>
                  </a:lnTo>
                  <a:lnTo>
                    <a:pt x="518" y="229"/>
                  </a:lnTo>
                  <a:lnTo>
                    <a:pt x="511" y="216"/>
                  </a:lnTo>
                  <a:lnTo>
                    <a:pt x="511" y="212"/>
                  </a:lnTo>
                  <a:lnTo>
                    <a:pt x="511" y="209"/>
                  </a:lnTo>
                  <a:lnTo>
                    <a:pt x="484" y="199"/>
                  </a:lnTo>
                  <a:lnTo>
                    <a:pt x="474" y="169"/>
                  </a:lnTo>
                  <a:lnTo>
                    <a:pt x="471" y="169"/>
                  </a:lnTo>
                  <a:lnTo>
                    <a:pt x="468" y="165"/>
                  </a:lnTo>
                  <a:lnTo>
                    <a:pt x="468" y="159"/>
                  </a:lnTo>
                  <a:lnTo>
                    <a:pt x="468" y="155"/>
                  </a:lnTo>
                  <a:lnTo>
                    <a:pt x="461" y="152"/>
                  </a:lnTo>
                  <a:lnTo>
                    <a:pt x="461" y="152"/>
                  </a:lnTo>
                  <a:lnTo>
                    <a:pt x="447" y="152"/>
                  </a:lnTo>
                  <a:lnTo>
                    <a:pt x="441" y="142"/>
                  </a:lnTo>
                  <a:lnTo>
                    <a:pt x="437" y="132"/>
                  </a:lnTo>
                  <a:lnTo>
                    <a:pt x="441" y="125"/>
                  </a:lnTo>
                  <a:lnTo>
                    <a:pt x="444" y="122"/>
                  </a:lnTo>
                  <a:lnTo>
                    <a:pt x="447" y="122"/>
                  </a:lnTo>
                  <a:lnTo>
                    <a:pt x="451" y="118"/>
                  </a:lnTo>
                  <a:lnTo>
                    <a:pt x="464" y="111"/>
                  </a:lnTo>
                  <a:lnTo>
                    <a:pt x="468" y="108"/>
                  </a:lnTo>
                  <a:lnTo>
                    <a:pt x="468" y="98"/>
                  </a:lnTo>
                  <a:lnTo>
                    <a:pt x="464" y="95"/>
                  </a:lnTo>
                  <a:lnTo>
                    <a:pt x="461" y="88"/>
                  </a:lnTo>
                  <a:lnTo>
                    <a:pt x="461" y="88"/>
                  </a:lnTo>
                  <a:lnTo>
                    <a:pt x="457" y="85"/>
                  </a:lnTo>
                  <a:lnTo>
                    <a:pt x="454" y="85"/>
                  </a:lnTo>
                  <a:lnTo>
                    <a:pt x="451" y="85"/>
                  </a:lnTo>
                  <a:lnTo>
                    <a:pt x="451" y="85"/>
                  </a:lnTo>
                  <a:lnTo>
                    <a:pt x="441" y="88"/>
                  </a:lnTo>
                  <a:lnTo>
                    <a:pt x="437" y="88"/>
                  </a:lnTo>
                  <a:lnTo>
                    <a:pt x="437" y="88"/>
                  </a:lnTo>
                  <a:lnTo>
                    <a:pt x="434" y="91"/>
                  </a:lnTo>
                  <a:lnTo>
                    <a:pt x="427" y="91"/>
                  </a:lnTo>
                  <a:lnTo>
                    <a:pt x="424" y="81"/>
                  </a:lnTo>
                  <a:lnTo>
                    <a:pt x="420" y="81"/>
                  </a:lnTo>
                  <a:lnTo>
                    <a:pt x="417" y="81"/>
                  </a:lnTo>
                  <a:lnTo>
                    <a:pt x="414" y="81"/>
                  </a:lnTo>
                  <a:lnTo>
                    <a:pt x="414" y="78"/>
                  </a:lnTo>
                  <a:lnTo>
                    <a:pt x="410" y="74"/>
                  </a:lnTo>
                  <a:lnTo>
                    <a:pt x="400" y="78"/>
                  </a:lnTo>
                  <a:lnTo>
                    <a:pt x="400" y="78"/>
                  </a:lnTo>
                  <a:lnTo>
                    <a:pt x="397" y="81"/>
                  </a:lnTo>
                  <a:lnTo>
                    <a:pt x="394" y="85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90" y="95"/>
                  </a:lnTo>
                  <a:lnTo>
                    <a:pt x="390" y="98"/>
                  </a:lnTo>
                  <a:lnTo>
                    <a:pt x="377" y="98"/>
                  </a:lnTo>
                  <a:lnTo>
                    <a:pt x="363" y="101"/>
                  </a:lnTo>
                  <a:lnTo>
                    <a:pt x="363" y="101"/>
                  </a:lnTo>
                  <a:lnTo>
                    <a:pt x="353" y="111"/>
                  </a:lnTo>
                  <a:lnTo>
                    <a:pt x="350" y="108"/>
                  </a:lnTo>
                  <a:lnTo>
                    <a:pt x="346" y="111"/>
                  </a:lnTo>
                  <a:lnTo>
                    <a:pt x="343" y="111"/>
                  </a:lnTo>
                  <a:lnTo>
                    <a:pt x="340" y="115"/>
                  </a:lnTo>
                  <a:lnTo>
                    <a:pt x="340" y="118"/>
                  </a:lnTo>
                  <a:lnTo>
                    <a:pt x="336" y="122"/>
                  </a:lnTo>
                  <a:lnTo>
                    <a:pt x="333" y="125"/>
                  </a:lnTo>
                  <a:lnTo>
                    <a:pt x="330" y="125"/>
                  </a:lnTo>
                  <a:lnTo>
                    <a:pt x="326" y="132"/>
                  </a:lnTo>
                  <a:lnTo>
                    <a:pt x="326" y="128"/>
                  </a:lnTo>
                  <a:lnTo>
                    <a:pt x="323" y="128"/>
                  </a:lnTo>
                  <a:lnTo>
                    <a:pt x="319" y="128"/>
                  </a:lnTo>
                  <a:lnTo>
                    <a:pt x="323" y="118"/>
                  </a:lnTo>
                  <a:lnTo>
                    <a:pt x="323" y="115"/>
                  </a:lnTo>
                  <a:lnTo>
                    <a:pt x="319" y="108"/>
                  </a:lnTo>
                  <a:lnTo>
                    <a:pt x="319" y="108"/>
                  </a:lnTo>
                  <a:lnTo>
                    <a:pt x="316" y="108"/>
                  </a:lnTo>
                  <a:lnTo>
                    <a:pt x="316" y="105"/>
                  </a:lnTo>
                  <a:lnTo>
                    <a:pt x="309" y="105"/>
                  </a:lnTo>
                  <a:lnTo>
                    <a:pt x="306" y="95"/>
                  </a:lnTo>
                  <a:lnTo>
                    <a:pt x="303" y="95"/>
                  </a:lnTo>
                  <a:lnTo>
                    <a:pt x="286" y="88"/>
                  </a:lnTo>
                  <a:lnTo>
                    <a:pt x="286" y="88"/>
                  </a:lnTo>
                  <a:lnTo>
                    <a:pt x="279" y="88"/>
                  </a:lnTo>
                  <a:lnTo>
                    <a:pt x="272" y="85"/>
                  </a:lnTo>
                  <a:lnTo>
                    <a:pt x="269" y="85"/>
                  </a:lnTo>
                  <a:lnTo>
                    <a:pt x="266" y="85"/>
                  </a:lnTo>
                  <a:lnTo>
                    <a:pt x="259" y="85"/>
                  </a:lnTo>
                  <a:lnTo>
                    <a:pt x="259" y="85"/>
                  </a:lnTo>
                  <a:lnTo>
                    <a:pt x="242" y="91"/>
                  </a:lnTo>
                  <a:lnTo>
                    <a:pt x="242" y="91"/>
                  </a:lnTo>
                  <a:lnTo>
                    <a:pt x="239" y="95"/>
                  </a:lnTo>
                  <a:lnTo>
                    <a:pt x="239" y="98"/>
                  </a:lnTo>
                  <a:lnTo>
                    <a:pt x="239" y="105"/>
                  </a:lnTo>
                  <a:lnTo>
                    <a:pt x="208" y="122"/>
                  </a:lnTo>
                  <a:lnTo>
                    <a:pt x="202" y="118"/>
                  </a:lnTo>
                  <a:lnTo>
                    <a:pt x="198" y="118"/>
                  </a:lnTo>
                  <a:lnTo>
                    <a:pt x="198" y="118"/>
                  </a:lnTo>
                  <a:lnTo>
                    <a:pt x="188" y="115"/>
                  </a:lnTo>
                  <a:lnTo>
                    <a:pt x="188" y="115"/>
                  </a:lnTo>
                  <a:lnTo>
                    <a:pt x="181" y="115"/>
                  </a:lnTo>
                  <a:lnTo>
                    <a:pt x="185" y="118"/>
                  </a:lnTo>
                  <a:lnTo>
                    <a:pt x="188" y="118"/>
                  </a:lnTo>
                  <a:lnTo>
                    <a:pt x="188" y="108"/>
                  </a:lnTo>
                  <a:lnTo>
                    <a:pt x="188" y="105"/>
                  </a:lnTo>
                  <a:lnTo>
                    <a:pt x="181" y="98"/>
                  </a:lnTo>
                  <a:lnTo>
                    <a:pt x="178" y="95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5" y="101"/>
                  </a:lnTo>
                  <a:lnTo>
                    <a:pt x="155" y="98"/>
                  </a:lnTo>
                  <a:lnTo>
                    <a:pt x="155" y="95"/>
                  </a:lnTo>
                  <a:lnTo>
                    <a:pt x="151" y="95"/>
                  </a:lnTo>
                  <a:lnTo>
                    <a:pt x="148" y="88"/>
                  </a:lnTo>
                  <a:lnTo>
                    <a:pt x="148" y="88"/>
                  </a:lnTo>
                  <a:lnTo>
                    <a:pt x="138" y="85"/>
                  </a:lnTo>
                  <a:lnTo>
                    <a:pt x="134" y="81"/>
                  </a:lnTo>
                  <a:lnTo>
                    <a:pt x="134" y="74"/>
                  </a:lnTo>
                  <a:lnTo>
                    <a:pt x="134" y="71"/>
                  </a:lnTo>
                  <a:lnTo>
                    <a:pt x="128" y="71"/>
                  </a:lnTo>
                  <a:lnTo>
                    <a:pt x="124" y="71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1" y="81"/>
                  </a:lnTo>
                  <a:lnTo>
                    <a:pt x="114" y="85"/>
                  </a:lnTo>
                  <a:lnTo>
                    <a:pt x="118" y="81"/>
                  </a:lnTo>
                  <a:lnTo>
                    <a:pt x="104" y="74"/>
                  </a:lnTo>
                  <a:lnTo>
                    <a:pt x="104" y="71"/>
                  </a:lnTo>
                  <a:lnTo>
                    <a:pt x="101" y="68"/>
                  </a:lnTo>
                  <a:lnTo>
                    <a:pt x="97" y="68"/>
                  </a:lnTo>
                  <a:lnTo>
                    <a:pt x="91" y="64"/>
                  </a:lnTo>
                  <a:lnTo>
                    <a:pt x="91" y="61"/>
                  </a:lnTo>
                  <a:lnTo>
                    <a:pt x="87" y="61"/>
                  </a:lnTo>
                  <a:lnTo>
                    <a:pt x="87" y="54"/>
                  </a:lnTo>
                  <a:lnTo>
                    <a:pt x="87" y="51"/>
                  </a:lnTo>
                  <a:lnTo>
                    <a:pt x="77" y="47"/>
                  </a:lnTo>
                  <a:lnTo>
                    <a:pt x="74" y="47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0" y="51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0" y="47"/>
                  </a:lnTo>
                  <a:lnTo>
                    <a:pt x="27" y="51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40" y="64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33" y="74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13" y="61"/>
                  </a:lnTo>
                  <a:lnTo>
                    <a:pt x="10" y="61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71"/>
                  </a:lnTo>
                  <a:lnTo>
                    <a:pt x="6" y="71"/>
                  </a:lnTo>
                  <a:lnTo>
                    <a:pt x="6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3" y="74"/>
                  </a:lnTo>
                  <a:lnTo>
                    <a:pt x="13" y="68"/>
                  </a:lnTo>
                  <a:lnTo>
                    <a:pt x="23" y="71"/>
                  </a:lnTo>
                  <a:lnTo>
                    <a:pt x="27" y="74"/>
                  </a:lnTo>
                  <a:lnTo>
                    <a:pt x="30" y="81"/>
                  </a:lnTo>
                  <a:lnTo>
                    <a:pt x="33" y="81"/>
                  </a:lnTo>
                  <a:lnTo>
                    <a:pt x="47" y="78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0" y="71"/>
                  </a:lnTo>
                  <a:lnTo>
                    <a:pt x="47" y="61"/>
                  </a:lnTo>
                  <a:lnTo>
                    <a:pt x="47" y="61"/>
                  </a:lnTo>
                  <a:lnTo>
                    <a:pt x="33" y="51"/>
                  </a:lnTo>
                  <a:lnTo>
                    <a:pt x="33" y="51"/>
                  </a:lnTo>
                  <a:lnTo>
                    <a:pt x="37" y="51"/>
                  </a:lnTo>
                  <a:lnTo>
                    <a:pt x="43" y="54"/>
                  </a:lnTo>
                  <a:lnTo>
                    <a:pt x="47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4" y="68"/>
                  </a:lnTo>
                  <a:lnTo>
                    <a:pt x="54" y="71"/>
                  </a:lnTo>
                  <a:lnTo>
                    <a:pt x="60" y="71"/>
                  </a:lnTo>
                  <a:lnTo>
                    <a:pt x="60" y="68"/>
                  </a:lnTo>
                  <a:lnTo>
                    <a:pt x="77" y="54"/>
                  </a:lnTo>
                  <a:lnTo>
                    <a:pt x="81" y="58"/>
                  </a:lnTo>
                  <a:lnTo>
                    <a:pt x="81" y="64"/>
                  </a:lnTo>
                  <a:lnTo>
                    <a:pt x="84" y="68"/>
                  </a:lnTo>
                  <a:lnTo>
                    <a:pt x="87" y="68"/>
                  </a:lnTo>
                  <a:lnTo>
                    <a:pt x="94" y="71"/>
                  </a:lnTo>
                  <a:lnTo>
                    <a:pt x="94" y="74"/>
                  </a:lnTo>
                  <a:lnTo>
                    <a:pt x="97" y="74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14" y="88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28" y="78"/>
                  </a:lnTo>
                  <a:lnTo>
                    <a:pt x="128" y="78"/>
                  </a:lnTo>
                  <a:lnTo>
                    <a:pt x="128" y="81"/>
                  </a:lnTo>
                  <a:lnTo>
                    <a:pt x="131" y="85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44" y="95"/>
                  </a:lnTo>
                  <a:lnTo>
                    <a:pt x="148" y="98"/>
                  </a:lnTo>
                  <a:lnTo>
                    <a:pt x="148" y="101"/>
                  </a:lnTo>
                  <a:lnTo>
                    <a:pt x="148" y="101"/>
                  </a:lnTo>
                  <a:lnTo>
                    <a:pt x="151" y="108"/>
                  </a:lnTo>
                  <a:lnTo>
                    <a:pt x="155" y="108"/>
                  </a:lnTo>
                  <a:lnTo>
                    <a:pt x="161" y="105"/>
                  </a:lnTo>
                  <a:lnTo>
                    <a:pt x="178" y="101"/>
                  </a:lnTo>
                  <a:lnTo>
                    <a:pt x="181" y="108"/>
                  </a:lnTo>
                  <a:lnTo>
                    <a:pt x="181" y="118"/>
                  </a:lnTo>
                  <a:lnTo>
                    <a:pt x="185" y="122"/>
                  </a:lnTo>
                  <a:lnTo>
                    <a:pt x="188" y="118"/>
                  </a:lnTo>
                  <a:lnTo>
                    <a:pt x="195" y="125"/>
                  </a:lnTo>
                  <a:lnTo>
                    <a:pt x="198" y="125"/>
                  </a:lnTo>
                  <a:lnTo>
                    <a:pt x="202" y="125"/>
                  </a:lnTo>
                  <a:lnTo>
                    <a:pt x="208" y="128"/>
                  </a:lnTo>
                  <a:lnTo>
                    <a:pt x="212" y="128"/>
                  </a:lnTo>
                  <a:lnTo>
                    <a:pt x="242" y="108"/>
                  </a:lnTo>
                  <a:lnTo>
                    <a:pt x="245" y="108"/>
                  </a:lnTo>
                  <a:lnTo>
                    <a:pt x="245" y="98"/>
                  </a:lnTo>
                  <a:lnTo>
                    <a:pt x="245" y="95"/>
                  </a:lnTo>
                  <a:lnTo>
                    <a:pt x="259" y="91"/>
                  </a:lnTo>
                  <a:lnTo>
                    <a:pt x="266" y="91"/>
                  </a:lnTo>
                  <a:lnTo>
                    <a:pt x="266" y="91"/>
                  </a:lnTo>
                  <a:lnTo>
                    <a:pt x="272" y="91"/>
                  </a:lnTo>
                  <a:lnTo>
                    <a:pt x="279" y="95"/>
                  </a:lnTo>
                  <a:lnTo>
                    <a:pt x="279" y="95"/>
                  </a:lnTo>
                  <a:lnTo>
                    <a:pt x="286" y="95"/>
                  </a:lnTo>
                  <a:lnTo>
                    <a:pt x="299" y="98"/>
                  </a:lnTo>
                  <a:lnTo>
                    <a:pt x="306" y="108"/>
                  </a:lnTo>
                  <a:lnTo>
                    <a:pt x="306" y="111"/>
                  </a:lnTo>
                  <a:lnTo>
                    <a:pt x="313" y="111"/>
                  </a:lnTo>
                  <a:lnTo>
                    <a:pt x="313" y="111"/>
                  </a:lnTo>
                  <a:lnTo>
                    <a:pt x="316" y="118"/>
                  </a:lnTo>
                  <a:lnTo>
                    <a:pt x="313" y="128"/>
                  </a:lnTo>
                  <a:lnTo>
                    <a:pt x="316" y="132"/>
                  </a:lnTo>
                  <a:lnTo>
                    <a:pt x="323" y="135"/>
                  </a:lnTo>
                  <a:lnTo>
                    <a:pt x="326" y="138"/>
                  </a:lnTo>
                  <a:lnTo>
                    <a:pt x="330" y="138"/>
                  </a:lnTo>
                  <a:lnTo>
                    <a:pt x="336" y="128"/>
                  </a:lnTo>
                  <a:lnTo>
                    <a:pt x="340" y="128"/>
                  </a:lnTo>
                  <a:lnTo>
                    <a:pt x="343" y="125"/>
                  </a:lnTo>
                  <a:lnTo>
                    <a:pt x="346" y="122"/>
                  </a:lnTo>
                  <a:lnTo>
                    <a:pt x="346" y="122"/>
                  </a:lnTo>
                  <a:lnTo>
                    <a:pt x="346" y="118"/>
                  </a:lnTo>
                  <a:lnTo>
                    <a:pt x="350" y="115"/>
                  </a:lnTo>
                  <a:lnTo>
                    <a:pt x="357" y="118"/>
                  </a:lnTo>
                  <a:lnTo>
                    <a:pt x="357" y="115"/>
                  </a:lnTo>
                  <a:lnTo>
                    <a:pt x="367" y="105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94" y="105"/>
                  </a:lnTo>
                  <a:lnTo>
                    <a:pt x="394" y="101"/>
                  </a:lnTo>
                  <a:lnTo>
                    <a:pt x="397" y="98"/>
                  </a:lnTo>
                  <a:lnTo>
                    <a:pt x="400" y="98"/>
                  </a:lnTo>
                  <a:lnTo>
                    <a:pt x="400" y="95"/>
                  </a:lnTo>
                  <a:lnTo>
                    <a:pt x="400" y="85"/>
                  </a:lnTo>
                  <a:lnTo>
                    <a:pt x="404" y="85"/>
                  </a:lnTo>
                  <a:lnTo>
                    <a:pt x="407" y="81"/>
                  </a:lnTo>
                  <a:lnTo>
                    <a:pt x="407" y="85"/>
                  </a:lnTo>
                  <a:lnTo>
                    <a:pt x="410" y="85"/>
                  </a:lnTo>
                  <a:lnTo>
                    <a:pt x="414" y="88"/>
                  </a:lnTo>
                  <a:lnTo>
                    <a:pt x="417" y="88"/>
                  </a:lnTo>
                  <a:lnTo>
                    <a:pt x="420" y="88"/>
                  </a:lnTo>
                  <a:lnTo>
                    <a:pt x="424" y="95"/>
                  </a:lnTo>
                  <a:lnTo>
                    <a:pt x="427" y="98"/>
                  </a:lnTo>
                  <a:lnTo>
                    <a:pt x="434" y="98"/>
                  </a:lnTo>
                  <a:lnTo>
                    <a:pt x="434" y="98"/>
                  </a:lnTo>
                  <a:lnTo>
                    <a:pt x="437" y="95"/>
                  </a:lnTo>
                  <a:lnTo>
                    <a:pt x="444" y="95"/>
                  </a:lnTo>
                  <a:lnTo>
                    <a:pt x="444" y="95"/>
                  </a:lnTo>
                  <a:lnTo>
                    <a:pt x="451" y="88"/>
                  </a:lnTo>
                  <a:lnTo>
                    <a:pt x="454" y="88"/>
                  </a:lnTo>
                  <a:lnTo>
                    <a:pt x="457" y="91"/>
                  </a:lnTo>
                  <a:lnTo>
                    <a:pt x="461" y="98"/>
                  </a:lnTo>
                  <a:lnTo>
                    <a:pt x="461" y="108"/>
                  </a:lnTo>
                  <a:lnTo>
                    <a:pt x="447" y="111"/>
                  </a:lnTo>
                  <a:lnTo>
                    <a:pt x="447" y="111"/>
                  </a:lnTo>
                  <a:lnTo>
                    <a:pt x="441" y="118"/>
                  </a:lnTo>
                  <a:lnTo>
                    <a:pt x="434" y="122"/>
                  </a:lnTo>
                  <a:lnTo>
                    <a:pt x="434" y="122"/>
                  </a:lnTo>
                  <a:lnTo>
                    <a:pt x="431" y="132"/>
                  </a:lnTo>
                  <a:lnTo>
                    <a:pt x="431" y="135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444" y="159"/>
                  </a:lnTo>
                  <a:lnTo>
                    <a:pt x="444" y="159"/>
                  </a:lnTo>
                  <a:lnTo>
                    <a:pt x="461" y="159"/>
                  </a:lnTo>
                  <a:lnTo>
                    <a:pt x="461" y="159"/>
                  </a:lnTo>
                  <a:lnTo>
                    <a:pt x="461" y="165"/>
                  </a:lnTo>
                  <a:lnTo>
                    <a:pt x="461" y="169"/>
                  </a:lnTo>
                  <a:lnTo>
                    <a:pt x="468" y="172"/>
                  </a:lnTo>
                  <a:lnTo>
                    <a:pt x="478" y="202"/>
                  </a:lnTo>
                  <a:lnTo>
                    <a:pt x="481" y="202"/>
                  </a:lnTo>
                  <a:lnTo>
                    <a:pt x="505" y="212"/>
                  </a:lnTo>
                  <a:lnTo>
                    <a:pt x="505" y="216"/>
                  </a:lnTo>
                  <a:lnTo>
                    <a:pt x="505" y="216"/>
                  </a:lnTo>
                  <a:lnTo>
                    <a:pt x="511" y="233"/>
                  </a:lnTo>
                  <a:lnTo>
                    <a:pt x="511" y="239"/>
                  </a:lnTo>
                  <a:lnTo>
                    <a:pt x="511" y="243"/>
                  </a:lnTo>
                  <a:lnTo>
                    <a:pt x="515" y="246"/>
                  </a:lnTo>
                  <a:lnTo>
                    <a:pt x="521" y="256"/>
                  </a:lnTo>
                  <a:lnTo>
                    <a:pt x="525" y="253"/>
                  </a:lnTo>
                  <a:lnTo>
                    <a:pt x="521" y="253"/>
                  </a:lnTo>
                  <a:lnTo>
                    <a:pt x="521" y="253"/>
                  </a:lnTo>
                  <a:lnTo>
                    <a:pt x="521" y="256"/>
                  </a:lnTo>
                  <a:lnTo>
                    <a:pt x="525" y="260"/>
                  </a:lnTo>
                  <a:lnTo>
                    <a:pt x="525" y="263"/>
                  </a:lnTo>
                  <a:lnTo>
                    <a:pt x="528" y="263"/>
                  </a:lnTo>
                  <a:lnTo>
                    <a:pt x="538" y="266"/>
                  </a:lnTo>
                  <a:lnTo>
                    <a:pt x="535" y="276"/>
                  </a:lnTo>
                  <a:lnTo>
                    <a:pt x="538" y="276"/>
                  </a:lnTo>
                  <a:lnTo>
                    <a:pt x="542" y="283"/>
                  </a:lnTo>
                  <a:lnTo>
                    <a:pt x="542" y="286"/>
                  </a:lnTo>
                  <a:lnTo>
                    <a:pt x="552" y="286"/>
                  </a:lnTo>
                  <a:lnTo>
                    <a:pt x="555" y="286"/>
                  </a:lnTo>
                  <a:lnTo>
                    <a:pt x="558" y="283"/>
                  </a:lnTo>
                  <a:lnTo>
                    <a:pt x="562" y="280"/>
                  </a:lnTo>
                  <a:lnTo>
                    <a:pt x="565" y="280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72" y="297"/>
                  </a:lnTo>
                  <a:lnTo>
                    <a:pt x="572" y="300"/>
                  </a:lnTo>
                  <a:lnTo>
                    <a:pt x="572" y="300"/>
                  </a:lnTo>
                  <a:lnTo>
                    <a:pt x="575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85" y="300"/>
                  </a:lnTo>
                  <a:lnTo>
                    <a:pt x="582" y="300"/>
                  </a:lnTo>
                  <a:lnTo>
                    <a:pt x="579" y="300"/>
                  </a:lnTo>
                  <a:lnTo>
                    <a:pt x="589" y="313"/>
                  </a:lnTo>
                  <a:lnTo>
                    <a:pt x="589" y="320"/>
                  </a:lnTo>
                  <a:lnTo>
                    <a:pt x="589" y="320"/>
                  </a:lnTo>
                  <a:lnTo>
                    <a:pt x="589" y="324"/>
                  </a:lnTo>
                  <a:lnTo>
                    <a:pt x="589" y="334"/>
                  </a:lnTo>
                  <a:lnTo>
                    <a:pt x="592" y="334"/>
                  </a:lnTo>
                  <a:lnTo>
                    <a:pt x="595" y="337"/>
                  </a:lnTo>
                  <a:lnTo>
                    <a:pt x="595" y="344"/>
                  </a:lnTo>
                  <a:lnTo>
                    <a:pt x="592" y="354"/>
                  </a:lnTo>
                  <a:lnTo>
                    <a:pt x="592" y="357"/>
                  </a:lnTo>
                  <a:lnTo>
                    <a:pt x="606" y="371"/>
                  </a:lnTo>
                  <a:lnTo>
                    <a:pt x="612" y="374"/>
                  </a:lnTo>
                  <a:lnTo>
                    <a:pt x="612" y="377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22" y="377"/>
                  </a:lnTo>
                  <a:lnTo>
                    <a:pt x="622" y="374"/>
                  </a:lnTo>
                  <a:lnTo>
                    <a:pt x="626" y="371"/>
                  </a:lnTo>
                  <a:lnTo>
                    <a:pt x="626" y="367"/>
                  </a:lnTo>
                  <a:lnTo>
                    <a:pt x="633" y="367"/>
                  </a:lnTo>
                  <a:lnTo>
                    <a:pt x="639" y="371"/>
                  </a:lnTo>
                  <a:lnTo>
                    <a:pt x="646" y="384"/>
                  </a:lnTo>
                  <a:lnTo>
                    <a:pt x="646" y="384"/>
                  </a:lnTo>
                  <a:lnTo>
                    <a:pt x="656" y="394"/>
                  </a:lnTo>
                  <a:lnTo>
                    <a:pt x="659" y="394"/>
                  </a:lnTo>
                  <a:lnTo>
                    <a:pt x="663" y="391"/>
                  </a:lnTo>
                  <a:lnTo>
                    <a:pt x="666" y="384"/>
                  </a:lnTo>
                  <a:lnTo>
                    <a:pt x="673" y="381"/>
                  </a:lnTo>
                  <a:lnTo>
                    <a:pt x="676" y="384"/>
                  </a:lnTo>
                  <a:lnTo>
                    <a:pt x="676" y="387"/>
                  </a:lnTo>
                  <a:lnTo>
                    <a:pt x="673" y="394"/>
                  </a:lnTo>
                  <a:lnTo>
                    <a:pt x="673" y="398"/>
                  </a:lnTo>
                  <a:lnTo>
                    <a:pt x="673" y="411"/>
                  </a:lnTo>
                  <a:lnTo>
                    <a:pt x="673" y="414"/>
                  </a:lnTo>
                  <a:lnTo>
                    <a:pt x="686" y="418"/>
                  </a:lnTo>
                  <a:lnTo>
                    <a:pt x="686" y="421"/>
                  </a:lnTo>
                  <a:lnTo>
                    <a:pt x="690" y="425"/>
                  </a:lnTo>
                  <a:lnTo>
                    <a:pt x="696" y="428"/>
                  </a:lnTo>
                  <a:lnTo>
                    <a:pt x="690" y="431"/>
                  </a:lnTo>
                  <a:lnTo>
                    <a:pt x="690" y="435"/>
                  </a:lnTo>
                  <a:lnTo>
                    <a:pt x="686" y="441"/>
                  </a:lnTo>
                  <a:lnTo>
                    <a:pt x="690" y="445"/>
                  </a:lnTo>
                  <a:lnTo>
                    <a:pt x="693" y="448"/>
                  </a:lnTo>
                  <a:lnTo>
                    <a:pt x="696" y="451"/>
                  </a:lnTo>
                  <a:lnTo>
                    <a:pt x="700" y="455"/>
                  </a:lnTo>
                  <a:lnTo>
                    <a:pt x="710" y="455"/>
                  </a:lnTo>
                  <a:lnTo>
                    <a:pt x="717" y="462"/>
                  </a:lnTo>
                  <a:lnTo>
                    <a:pt x="717" y="462"/>
                  </a:lnTo>
                  <a:lnTo>
                    <a:pt x="720" y="465"/>
                  </a:lnTo>
                  <a:lnTo>
                    <a:pt x="720" y="468"/>
                  </a:lnTo>
                  <a:lnTo>
                    <a:pt x="717" y="468"/>
                  </a:lnTo>
                  <a:lnTo>
                    <a:pt x="717" y="472"/>
                  </a:lnTo>
                  <a:lnTo>
                    <a:pt x="713" y="475"/>
                  </a:lnTo>
                  <a:lnTo>
                    <a:pt x="713" y="478"/>
                  </a:lnTo>
                  <a:lnTo>
                    <a:pt x="720" y="488"/>
                  </a:lnTo>
                  <a:lnTo>
                    <a:pt x="720" y="492"/>
                  </a:lnTo>
                  <a:lnTo>
                    <a:pt x="723" y="495"/>
                  </a:lnTo>
                  <a:lnTo>
                    <a:pt x="723" y="495"/>
                  </a:lnTo>
                  <a:lnTo>
                    <a:pt x="723" y="492"/>
                  </a:lnTo>
                  <a:lnTo>
                    <a:pt x="720" y="492"/>
                  </a:lnTo>
                  <a:lnTo>
                    <a:pt x="720" y="495"/>
                  </a:lnTo>
                  <a:lnTo>
                    <a:pt x="723" y="499"/>
                  </a:lnTo>
                  <a:lnTo>
                    <a:pt x="727" y="499"/>
                  </a:lnTo>
                  <a:lnTo>
                    <a:pt x="727" y="495"/>
                  </a:lnTo>
                  <a:lnTo>
                    <a:pt x="723" y="495"/>
                  </a:lnTo>
                  <a:lnTo>
                    <a:pt x="723" y="495"/>
                  </a:lnTo>
                  <a:lnTo>
                    <a:pt x="720" y="499"/>
                  </a:lnTo>
                  <a:lnTo>
                    <a:pt x="720" y="505"/>
                  </a:lnTo>
                  <a:lnTo>
                    <a:pt x="727" y="512"/>
                  </a:lnTo>
                  <a:lnTo>
                    <a:pt x="727" y="522"/>
                  </a:lnTo>
                  <a:lnTo>
                    <a:pt x="727" y="525"/>
                  </a:lnTo>
                  <a:lnTo>
                    <a:pt x="737" y="536"/>
                  </a:lnTo>
                  <a:lnTo>
                    <a:pt x="733" y="539"/>
                  </a:lnTo>
                  <a:lnTo>
                    <a:pt x="733" y="542"/>
                  </a:lnTo>
                  <a:lnTo>
                    <a:pt x="737" y="549"/>
                  </a:lnTo>
                  <a:lnTo>
                    <a:pt x="737" y="549"/>
                  </a:lnTo>
                  <a:lnTo>
                    <a:pt x="744" y="556"/>
                  </a:lnTo>
                  <a:lnTo>
                    <a:pt x="747" y="556"/>
                  </a:lnTo>
                  <a:lnTo>
                    <a:pt x="747" y="556"/>
                  </a:lnTo>
                  <a:lnTo>
                    <a:pt x="747" y="559"/>
                  </a:lnTo>
                  <a:lnTo>
                    <a:pt x="747" y="563"/>
                  </a:lnTo>
                  <a:lnTo>
                    <a:pt x="750" y="573"/>
                  </a:lnTo>
                  <a:lnTo>
                    <a:pt x="754" y="576"/>
                  </a:lnTo>
                  <a:lnTo>
                    <a:pt x="757" y="579"/>
                  </a:lnTo>
                  <a:lnTo>
                    <a:pt x="757" y="579"/>
                  </a:lnTo>
                  <a:lnTo>
                    <a:pt x="754" y="583"/>
                  </a:lnTo>
                  <a:lnTo>
                    <a:pt x="757" y="593"/>
                  </a:lnTo>
                  <a:lnTo>
                    <a:pt x="757" y="593"/>
                  </a:lnTo>
                  <a:lnTo>
                    <a:pt x="760" y="600"/>
                  </a:lnTo>
                  <a:lnTo>
                    <a:pt x="760" y="600"/>
                  </a:lnTo>
                  <a:lnTo>
                    <a:pt x="767" y="603"/>
                  </a:lnTo>
                  <a:lnTo>
                    <a:pt x="764" y="610"/>
                  </a:lnTo>
                  <a:lnTo>
                    <a:pt x="764" y="613"/>
                  </a:lnTo>
                  <a:lnTo>
                    <a:pt x="774" y="626"/>
                  </a:lnTo>
                  <a:lnTo>
                    <a:pt x="767" y="633"/>
                  </a:lnTo>
                  <a:lnTo>
                    <a:pt x="764" y="637"/>
                  </a:lnTo>
                  <a:lnTo>
                    <a:pt x="771" y="643"/>
                  </a:lnTo>
                  <a:lnTo>
                    <a:pt x="774" y="647"/>
                  </a:lnTo>
                  <a:lnTo>
                    <a:pt x="781" y="643"/>
                  </a:lnTo>
                  <a:lnTo>
                    <a:pt x="794" y="647"/>
                  </a:lnTo>
                  <a:lnTo>
                    <a:pt x="797" y="650"/>
                  </a:lnTo>
                  <a:lnTo>
                    <a:pt x="801" y="650"/>
                  </a:lnTo>
                  <a:lnTo>
                    <a:pt x="804" y="650"/>
                  </a:lnTo>
                  <a:lnTo>
                    <a:pt x="804" y="650"/>
                  </a:lnTo>
                  <a:lnTo>
                    <a:pt x="808" y="653"/>
                  </a:lnTo>
                  <a:lnTo>
                    <a:pt x="811" y="657"/>
                  </a:lnTo>
                  <a:lnTo>
                    <a:pt x="811" y="660"/>
                  </a:lnTo>
                  <a:lnTo>
                    <a:pt x="818" y="660"/>
                  </a:lnTo>
                  <a:lnTo>
                    <a:pt x="821" y="660"/>
                  </a:lnTo>
                  <a:lnTo>
                    <a:pt x="828" y="664"/>
                  </a:lnTo>
                  <a:lnTo>
                    <a:pt x="828" y="664"/>
                  </a:lnTo>
                  <a:lnTo>
                    <a:pt x="831" y="660"/>
                  </a:lnTo>
                  <a:lnTo>
                    <a:pt x="838" y="667"/>
                  </a:lnTo>
                  <a:lnTo>
                    <a:pt x="841" y="670"/>
                  </a:lnTo>
                  <a:lnTo>
                    <a:pt x="845" y="667"/>
                  </a:lnTo>
                  <a:lnTo>
                    <a:pt x="858" y="670"/>
                  </a:lnTo>
                  <a:lnTo>
                    <a:pt x="861" y="670"/>
                  </a:lnTo>
                  <a:lnTo>
                    <a:pt x="871" y="667"/>
                  </a:lnTo>
                  <a:lnTo>
                    <a:pt x="871" y="667"/>
                  </a:lnTo>
                  <a:lnTo>
                    <a:pt x="875" y="664"/>
                  </a:lnTo>
                  <a:lnTo>
                    <a:pt x="871" y="664"/>
                  </a:lnTo>
                  <a:lnTo>
                    <a:pt x="871" y="670"/>
                  </a:lnTo>
                  <a:lnTo>
                    <a:pt x="871" y="674"/>
                  </a:lnTo>
                  <a:lnTo>
                    <a:pt x="892" y="690"/>
                  </a:lnTo>
                  <a:lnTo>
                    <a:pt x="892" y="697"/>
                  </a:lnTo>
                  <a:lnTo>
                    <a:pt x="892" y="701"/>
                  </a:lnTo>
                  <a:lnTo>
                    <a:pt x="895" y="701"/>
                  </a:lnTo>
                  <a:lnTo>
                    <a:pt x="895" y="704"/>
                  </a:lnTo>
                  <a:lnTo>
                    <a:pt x="898" y="704"/>
                  </a:lnTo>
                  <a:lnTo>
                    <a:pt x="905" y="707"/>
                  </a:lnTo>
                  <a:lnTo>
                    <a:pt x="909" y="711"/>
                  </a:lnTo>
                  <a:lnTo>
                    <a:pt x="909" y="711"/>
                  </a:lnTo>
                  <a:lnTo>
                    <a:pt x="919" y="714"/>
                  </a:lnTo>
                  <a:lnTo>
                    <a:pt x="919" y="714"/>
                  </a:lnTo>
                  <a:lnTo>
                    <a:pt x="929" y="717"/>
                  </a:lnTo>
                  <a:lnTo>
                    <a:pt x="929" y="717"/>
                  </a:lnTo>
                  <a:lnTo>
                    <a:pt x="939" y="717"/>
                  </a:lnTo>
                  <a:lnTo>
                    <a:pt x="942" y="717"/>
                  </a:lnTo>
                  <a:lnTo>
                    <a:pt x="949" y="711"/>
                  </a:lnTo>
                  <a:lnTo>
                    <a:pt x="956" y="707"/>
                  </a:lnTo>
                  <a:lnTo>
                    <a:pt x="956" y="707"/>
                  </a:lnTo>
                  <a:lnTo>
                    <a:pt x="956" y="721"/>
                  </a:lnTo>
                  <a:lnTo>
                    <a:pt x="959" y="721"/>
                  </a:lnTo>
                  <a:lnTo>
                    <a:pt x="972" y="741"/>
                  </a:lnTo>
                  <a:lnTo>
                    <a:pt x="972" y="741"/>
                  </a:lnTo>
                  <a:lnTo>
                    <a:pt x="972" y="741"/>
                  </a:lnTo>
                  <a:lnTo>
                    <a:pt x="979" y="744"/>
                  </a:lnTo>
                  <a:lnTo>
                    <a:pt x="983" y="748"/>
                  </a:lnTo>
                  <a:lnTo>
                    <a:pt x="983" y="751"/>
                  </a:lnTo>
                  <a:lnTo>
                    <a:pt x="999" y="758"/>
                  </a:lnTo>
                  <a:lnTo>
                    <a:pt x="1009" y="761"/>
                  </a:lnTo>
                  <a:lnTo>
                    <a:pt x="1009" y="761"/>
                  </a:lnTo>
                  <a:lnTo>
                    <a:pt x="1020" y="761"/>
                  </a:lnTo>
                  <a:lnTo>
                    <a:pt x="1023" y="758"/>
                  </a:lnTo>
                  <a:lnTo>
                    <a:pt x="1023" y="754"/>
                  </a:lnTo>
                  <a:lnTo>
                    <a:pt x="1026" y="744"/>
                  </a:lnTo>
                  <a:lnTo>
                    <a:pt x="1026" y="741"/>
                  </a:lnTo>
                  <a:lnTo>
                    <a:pt x="1026" y="741"/>
                  </a:lnTo>
                  <a:lnTo>
                    <a:pt x="1033" y="738"/>
                  </a:lnTo>
                  <a:lnTo>
                    <a:pt x="1033" y="738"/>
                  </a:lnTo>
                  <a:lnTo>
                    <a:pt x="1040" y="731"/>
                  </a:lnTo>
                  <a:lnTo>
                    <a:pt x="1043" y="727"/>
                  </a:lnTo>
                  <a:lnTo>
                    <a:pt x="1047" y="734"/>
                  </a:lnTo>
                  <a:lnTo>
                    <a:pt x="1050" y="734"/>
                  </a:lnTo>
                  <a:lnTo>
                    <a:pt x="1060" y="738"/>
                  </a:lnTo>
                  <a:lnTo>
                    <a:pt x="1060" y="738"/>
                  </a:lnTo>
                  <a:lnTo>
                    <a:pt x="1063" y="738"/>
                  </a:lnTo>
                  <a:lnTo>
                    <a:pt x="1067" y="738"/>
                  </a:lnTo>
                  <a:lnTo>
                    <a:pt x="1073" y="727"/>
                  </a:lnTo>
                  <a:lnTo>
                    <a:pt x="1080" y="724"/>
                  </a:lnTo>
                  <a:lnTo>
                    <a:pt x="1087" y="727"/>
                  </a:lnTo>
                  <a:lnTo>
                    <a:pt x="1090" y="727"/>
                  </a:lnTo>
                  <a:lnTo>
                    <a:pt x="1094" y="727"/>
                  </a:lnTo>
                  <a:lnTo>
                    <a:pt x="1094" y="727"/>
                  </a:lnTo>
                  <a:lnTo>
                    <a:pt x="1114" y="721"/>
                  </a:lnTo>
                  <a:lnTo>
                    <a:pt x="1117" y="717"/>
                  </a:lnTo>
                  <a:lnTo>
                    <a:pt x="1117" y="701"/>
                  </a:lnTo>
                  <a:lnTo>
                    <a:pt x="1121" y="697"/>
                  </a:lnTo>
                  <a:lnTo>
                    <a:pt x="1134" y="694"/>
                  </a:lnTo>
                  <a:lnTo>
                    <a:pt x="1134" y="690"/>
                  </a:lnTo>
                  <a:lnTo>
                    <a:pt x="1134" y="694"/>
                  </a:lnTo>
                  <a:lnTo>
                    <a:pt x="1147" y="690"/>
                  </a:lnTo>
                  <a:lnTo>
                    <a:pt x="1147" y="687"/>
                  </a:lnTo>
                  <a:lnTo>
                    <a:pt x="1151" y="680"/>
                  </a:lnTo>
                  <a:lnTo>
                    <a:pt x="1147" y="680"/>
                  </a:lnTo>
                  <a:lnTo>
                    <a:pt x="1147" y="684"/>
                  </a:lnTo>
                  <a:lnTo>
                    <a:pt x="1151" y="684"/>
                  </a:lnTo>
                  <a:lnTo>
                    <a:pt x="1154" y="677"/>
                  </a:lnTo>
                  <a:lnTo>
                    <a:pt x="1144" y="667"/>
                  </a:lnTo>
                  <a:lnTo>
                    <a:pt x="1144" y="667"/>
                  </a:lnTo>
                  <a:lnTo>
                    <a:pt x="1144" y="664"/>
                  </a:lnTo>
                  <a:lnTo>
                    <a:pt x="1141" y="664"/>
                  </a:lnTo>
                  <a:lnTo>
                    <a:pt x="1124" y="657"/>
                  </a:lnTo>
                  <a:lnTo>
                    <a:pt x="1110" y="647"/>
                  </a:lnTo>
                  <a:lnTo>
                    <a:pt x="1097" y="633"/>
                  </a:lnTo>
                  <a:lnTo>
                    <a:pt x="1100" y="630"/>
                  </a:lnTo>
                  <a:lnTo>
                    <a:pt x="1097" y="626"/>
                  </a:lnTo>
                  <a:lnTo>
                    <a:pt x="1097" y="630"/>
                  </a:lnTo>
                  <a:lnTo>
                    <a:pt x="1097" y="630"/>
                  </a:lnTo>
                  <a:lnTo>
                    <a:pt x="1110" y="633"/>
                  </a:lnTo>
                  <a:lnTo>
                    <a:pt x="1114" y="633"/>
                  </a:lnTo>
                  <a:lnTo>
                    <a:pt x="1121" y="626"/>
                  </a:lnTo>
                  <a:lnTo>
                    <a:pt x="1121" y="620"/>
                  </a:lnTo>
                  <a:lnTo>
                    <a:pt x="1114" y="613"/>
                  </a:lnTo>
                  <a:lnTo>
                    <a:pt x="1110" y="613"/>
                  </a:lnTo>
                  <a:lnTo>
                    <a:pt x="1110" y="613"/>
                  </a:lnTo>
                  <a:lnTo>
                    <a:pt x="1110" y="610"/>
                  </a:lnTo>
                  <a:lnTo>
                    <a:pt x="1110" y="606"/>
                  </a:lnTo>
                  <a:lnTo>
                    <a:pt x="1100" y="596"/>
                  </a:lnTo>
                  <a:lnTo>
                    <a:pt x="1097" y="583"/>
                  </a:lnTo>
                  <a:lnTo>
                    <a:pt x="1097" y="583"/>
                  </a:lnTo>
                  <a:lnTo>
                    <a:pt x="1094" y="583"/>
                  </a:lnTo>
                  <a:lnTo>
                    <a:pt x="1090" y="583"/>
                  </a:lnTo>
                  <a:lnTo>
                    <a:pt x="1100" y="589"/>
                  </a:lnTo>
                  <a:lnTo>
                    <a:pt x="1104" y="593"/>
                  </a:lnTo>
                  <a:lnTo>
                    <a:pt x="1104" y="593"/>
                  </a:lnTo>
                  <a:lnTo>
                    <a:pt x="1114" y="603"/>
                  </a:lnTo>
                  <a:lnTo>
                    <a:pt x="1114" y="603"/>
                  </a:lnTo>
                  <a:lnTo>
                    <a:pt x="1117" y="603"/>
                  </a:lnTo>
                  <a:lnTo>
                    <a:pt x="1124" y="600"/>
                  </a:lnTo>
                  <a:lnTo>
                    <a:pt x="1124" y="596"/>
                  </a:lnTo>
                  <a:lnTo>
                    <a:pt x="1124" y="593"/>
                  </a:lnTo>
                  <a:lnTo>
                    <a:pt x="1121" y="593"/>
                  </a:lnTo>
                  <a:lnTo>
                    <a:pt x="1121" y="589"/>
                  </a:lnTo>
                  <a:lnTo>
                    <a:pt x="1121" y="586"/>
                  </a:lnTo>
                  <a:lnTo>
                    <a:pt x="1110" y="576"/>
                  </a:lnTo>
                  <a:lnTo>
                    <a:pt x="1110" y="576"/>
                  </a:lnTo>
                  <a:lnTo>
                    <a:pt x="1104" y="573"/>
                  </a:lnTo>
                  <a:lnTo>
                    <a:pt x="1100" y="569"/>
                  </a:lnTo>
                  <a:lnTo>
                    <a:pt x="1107" y="563"/>
                  </a:lnTo>
                  <a:lnTo>
                    <a:pt x="1110" y="569"/>
                  </a:lnTo>
                  <a:lnTo>
                    <a:pt x="1110" y="569"/>
                  </a:lnTo>
                  <a:lnTo>
                    <a:pt x="1114" y="569"/>
                  </a:lnTo>
                  <a:lnTo>
                    <a:pt x="1117" y="569"/>
                  </a:lnTo>
                  <a:lnTo>
                    <a:pt x="1134" y="566"/>
                  </a:lnTo>
                  <a:lnTo>
                    <a:pt x="1134" y="566"/>
                  </a:lnTo>
                  <a:lnTo>
                    <a:pt x="1137" y="569"/>
                  </a:lnTo>
                  <a:lnTo>
                    <a:pt x="1141" y="566"/>
                  </a:lnTo>
                  <a:lnTo>
                    <a:pt x="1144" y="566"/>
                  </a:lnTo>
                  <a:lnTo>
                    <a:pt x="1147" y="552"/>
                  </a:lnTo>
                  <a:lnTo>
                    <a:pt x="1147" y="552"/>
                  </a:lnTo>
                  <a:lnTo>
                    <a:pt x="1144" y="546"/>
                  </a:lnTo>
                  <a:lnTo>
                    <a:pt x="1141" y="542"/>
                  </a:lnTo>
                  <a:lnTo>
                    <a:pt x="1134" y="542"/>
                  </a:lnTo>
                  <a:lnTo>
                    <a:pt x="1134" y="542"/>
                  </a:lnTo>
                  <a:lnTo>
                    <a:pt x="1141" y="532"/>
                  </a:lnTo>
                  <a:lnTo>
                    <a:pt x="1147" y="529"/>
                  </a:lnTo>
                  <a:lnTo>
                    <a:pt x="1151" y="529"/>
                  </a:lnTo>
                  <a:lnTo>
                    <a:pt x="1161" y="532"/>
                  </a:lnTo>
                  <a:lnTo>
                    <a:pt x="1164" y="532"/>
                  </a:lnTo>
                  <a:lnTo>
                    <a:pt x="1168" y="529"/>
                  </a:lnTo>
                  <a:lnTo>
                    <a:pt x="1168" y="525"/>
                  </a:lnTo>
                  <a:lnTo>
                    <a:pt x="1171" y="515"/>
                  </a:lnTo>
                  <a:lnTo>
                    <a:pt x="1168" y="512"/>
                  </a:lnTo>
                  <a:lnTo>
                    <a:pt x="1168" y="512"/>
                  </a:lnTo>
                  <a:lnTo>
                    <a:pt x="1171" y="509"/>
                  </a:lnTo>
                  <a:lnTo>
                    <a:pt x="1178" y="509"/>
                  </a:lnTo>
                  <a:lnTo>
                    <a:pt x="1185" y="515"/>
                  </a:lnTo>
                  <a:lnTo>
                    <a:pt x="1185" y="515"/>
                  </a:lnTo>
                  <a:lnTo>
                    <a:pt x="1191" y="515"/>
                  </a:lnTo>
                  <a:lnTo>
                    <a:pt x="1201" y="522"/>
                  </a:lnTo>
                  <a:lnTo>
                    <a:pt x="1201" y="522"/>
                  </a:lnTo>
                  <a:lnTo>
                    <a:pt x="1201" y="525"/>
                  </a:lnTo>
                  <a:lnTo>
                    <a:pt x="1208" y="529"/>
                  </a:lnTo>
                  <a:lnTo>
                    <a:pt x="1222" y="539"/>
                  </a:lnTo>
                  <a:lnTo>
                    <a:pt x="1218" y="542"/>
                  </a:lnTo>
                  <a:lnTo>
                    <a:pt x="1218" y="546"/>
                  </a:lnTo>
                  <a:lnTo>
                    <a:pt x="1222" y="549"/>
                  </a:lnTo>
                  <a:lnTo>
                    <a:pt x="1222" y="552"/>
                  </a:lnTo>
                  <a:lnTo>
                    <a:pt x="1232" y="556"/>
                  </a:lnTo>
                  <a:lnTo>
                    <a:pt x="1235" y="556"/>
                  </a:lnTo>
                  <a:lnTo>
                    <a:pt x="1235" y="556"/>
                  </a:lnTo>
                  <a:lnTo>
                    <a:pt x="1242" y="559"/>
                  </a:lnTo>
                  <a:lnTo>
                    <a:pt x="1245" y="559"/>
                  </a:lnTo>
                  <a:lnTo>
                    <a:pt x="1252" y="556"/>
                  </a:lnTo>
                  <a:lnTo>
                    <a:pt x="1262" y="563"/>
                  </a:lnTo>
                  <a:lnTo>
                    <a:pt x="1265" y="563"/>
                  </a:lnTo>
                  <a:lnTo>
                    <a:pt x="1272" y="556"/>
                  </a:lnTo>
                  <a:lnTo>
                    <a:pt x="1275" y="556"/>
                  </a:lnTo>
                  <a:lnTo>
                    <a:pt x="1279" y="552"/>
                  </a:lnTo>
                  <a:lnTo>
                    <a:pt x="1279" y="542"/>
                  </a:lnTo>
                  <a:lnTo>
                    <a:pt x="1285" y="532"/>
                  </a:lnTo>
                  <a:lnTo>
                    <a:pt x="1285" y="525"/>
                  </a:lnTo>
                  <a:lnTo>
                    <a:pt x="1275" y="522"/>
                  </a:lnTo>
                  <a:lnTo>
                    <a:pt x="1275" y="522"/>
                  </a:lnTo>
                  <a:lnTo>
                    <a:pt x="1279" y="519"/>
                  </a:lnTo>
                  <a:lnTo>
                    <a:pt x="1296" y="505"/>
                  </a:lnTo>
                  <a:lnTo>
                    <a:pt x="1296" y="505"/>
                  </a:lnTo>
                  <a:lnTo>
                    <a:pt x="1296" y="502"/>
                  </a:lnTo>
                  <a:lnTo>
                    <a:pt x="1292" y="502"/>
                  </a:lnTo>
                  <a:lnTo>
                    <a:pt x="1296" y="505"/>
                  </a:lnTo>
                  <a:lnTo>
                    <a:pt x="1299" y="509"/>
                  </a:lnTo>
                  <a:lnTo>
                    <a:pt x="1302" y="509"/>
                  </a:lnTo>
                  <a:lnTo>
                    <a:pt x="1306" y="505"/>
                  </a:lnTo>
                  <a:lnTo>
                    <a:pt x="1302" y="502"/>
                  </a:lnTo>
                  <a:lnTo>
                    <a:pt x="1302" y="495"/>
                  </a:lnTo>
                  <a:lnTo>
                    <a:pt x="1302" y="492"/>
                  </a:lnTo>
                  <a:lnTo>
                    <a:pt x="1302" y="488"/>
                  </a:lnTo>
                  <a:lnTo>
                    <a:pt x="1302" y="478"/>
                  </a:lnTo>
                  <a:lnTo>
                    <a:pt x="1302" y="475"/>
                  </a:lnTo>
                  <a:lnTo>
                    <a:pt x="1292" y="465"/>
                  </a:lnTo>
                  <a:lnTo>
                    <a:pt x="1306" y="462"/>
                  </a:lnTo>
                  <a:lnTo>
                    <a:pt x="1306" y="462"/>
                  </a:lnTo>
                  <a:lnTo>
                    <a:pt x="1312" y="455"/>
                  </a:lnTo>
                  <a:lnTo>
                    <a:pt x="1312" y="451"/>
                  </a:lnTo>
                  <a:lnTo>
                    <a:pt x="1316" y="445"/>
                  </a:lnTo>
                  <a:lnTo>
                    <a:pt x="1316" y="441"/>
                  </a:lnTo>
                  <a:lnTo>
                    <a:pt x="1312" y="438"/>
                  </a:lnTo>
                  <a:lnTo>
                    <a:pt x="1306" y="435"/>
                  </a:lnTo>
                  <a:lnTo>
                    <a:pt x="1299" y="431"/>
                  </a:lnTo>
                  <a:lnTo>
                    <a:pt x="1302" y="414"/>
                  </a:lnTo>
                  <a:lnTo>
                    <a:pt x="1299" y="411"/>
                  </a:lnTo>
                  <a:lnTo>
                    <a:pt x="1296" y="411"/>
                  </a:lnTo>
                  <a:lnTo>
                    <a:pt x="1285" y="404"/>
                  </a:lnTo>
                  <a:lnTo>
                    <a:pt x="1285" y="404"/>
                  </a:lnTo>
                  <a:lnTo>
                    <a:pt x="1282" y="404"/>
                  </a:lnTo>
                  <a:lnTo>
                    <a:pt x="1282" y="408"/>
                  </a:lnTo>
                  <a:lnTo>
                    <a:pt x="1282" y="408"/>
                  </a:lnTo>
                  <a:lnTo>
                    <a:pt x="1282" y="404"/>
                  </a:lnTo>
                  <a:lnTo>
                    <a:pt x="1292" y="401"/>
                  </a:lnTo>
                  <a:lnTo>
                    <a:pt x="1292" y="398"/>
                  </a:lnTo>
                  <a:lnTo>
                    <a:pt x="1292" y="394"/>
                  </a:lnTo>
                  <a:lnTo>
                    <a:pt x="1289" y="391"/>
                  </a:lnTo>
                  <a:lnTo>
                    <a:pt x="1285" y="391"/>
                  </a:lnTo>
                  <a:lnTo>
                    <a:pt x="1279" y="387"/>
                  </a:lnTo>
                  <a:lnTo>
                    <a:pt x="1279" y="374"/>
                  </a:lnTo>
                  <a:lnTo>
                    <a:pt x="1279" y="371"/>
                  </a:lnTo>
                  <a:lnTo>
                    <a:pt x="1265" y="361"/>
                  </a:lnTo>
                  <a:lnTo>
                    <a:pt x="1265" y="361"/>
                  </a:lnTo>
                  <a:lnTo>
                    <a:pt x="1269" y="364"/>
                  </a:lnTo>
                  <a:lnTo>
                    <a:pt x="1269" y="361"/>
                  </a:lnTo>
                  <a:lnTo>
                    <a:pt x="1265" y="361"/>
                  </a:lnTo>
                  <a:lnTo>
                    <a:pt x="1265" y="364"/>
                  </a:lnTo>
                  <a:lnTo>
                    <a:pt x="1275" y="357"/>
                  </a:lnTo>
                  <a:lnTo>
                    <a:pt x="1279" y="350"/>
                  </a:lnTo>
                  <a:lnTo>
                    <a:pt x="1272" y="347"/>
                  </a:lnTo>
                  <a:lnTo>
                    <a:pt x="1269" y="344"/>
                  </a:lnTo>
                  <a:lnTo>
                    <a:pt x="1269" y="344"/>
                  </a:lnTo>
                  <a:lnTo>
                    <a:pt x="1259" y="330"/>
                  </a:lnTo>
                  <a:lnTo>
                    <a:pt x="1255" y="330"/>
                  </a:lnTo>
                  <a:lnTo>
                    <a:pt x="1248" y="330"/>
                  </a:lnTo>
                  <a:lnTo>
                    <a:pt x="1248" y="334"/>
                  </a:lnTo>
                  <a:lnTo>
                    <a:pt x="1252" y="334"/>
                  </a:lnTo>
                  <a:lnTo>
                    <a:pt x="1255" y="330"/>
                  </a:lnTo>
                  <a:lnTo>
                    <a:pt x="1255" y="327"/>
                  </a:lnTo>
                  <a:lnTo>
                    <a:pt x="1238" y="313"/>
                  </a:lnTo>
                  <a:lnTo>
                    <a:pt x="1238" y="310"/>
                  </a:lnTo>
                  <a:lnTo>
                    <a:pt x="1232" y="310"/>
                  </a:lnTo>
                  <a:lnTo>
                    <a:pt x="1228" y="310"/>
                  </a:lnTo>
                  <a:lnTo>
                    <a:pt x="1225" y="310"/>
                  </a:lnTo>
                  <a:lnTo>
                    <a:pt x="1218" y="310"/>
                  </a:lnTo>
                  <a:lnTo>
                    <a:pt x="1215" y="313"/>
                  </a:lnTo>
                  <a:lnTo>
                    <a:pt x="1211" y="324"/>
                  </a:lnTo>
                  <a:lnTo>
                    <a:pt x="1205" y="320"/>
                  </a:lnTo>
                  <a:lnTo>
                    <a:pt x="1205" y="320"/>
                  </a:lnTo>
                  <a:lnTo>
                    <a:pt x="1201" y="320"/>
                  </a:lnTo>
                  <a:lnTo>
                    <a:pt x="1198" y="317"/>
                  </a:lnTo>
                  <a:lnTo>
                    <a:pt x="1191" y="320"/>
                  </a:lnTo>
                  <a:lnTo>
                    <a:pt x="1191" y="324"/>
                  </a:lnTo>
                  <a:lnTo>
                    <a:pt x="1191" y="327"/>
                  </a:lnTo>
                  <a:lnTo>
                    <a:pt x="1188" y="324"/>
                  </a:lnTo>
                  <a:lnTo>
                    <a:pt x="1185" y="324"/>
                  </a:lnTo>
                  <a:lnTo>
                    <a:pt x="1181" y="327"/>
                  </a:lnTo>
                  <a:lnTo>
                    <a:pt x="1178" y="330"/>
                  </a:lnTo>
                  <a:lnTo>
                    <a:pt x="1178" y="334"/>
                  </a:lnTo>
                  <a:lnTo>
                    <a:pt x="1178" y="334"/>
                  </a:lnTo>
                  <a:lnTo>
                    <a:pt x="1178" y="337"/>
                  </a:lnTo>
                  <a:lnTo>
                    <a:pt x="1181" y="337"/>
                  </a:lnTo>
                  <a:lnTo>
                    <a:pt x="1181" y="330"/>
                  </a:lnTo>
                  <a:lnTo>
                    <a:pt x="1181" y="330"/>
                  </a:lnTo>
                  <a:lnTo>
                    <a:pt x="1174" y="320"/>
                  </a:lnTo>
                  <a:lnTo>
                    <a:pt x="1171" y="320"/>
                  </a:lnTo>
                  <a:lnTo>
                    <a:pt x="1174" y="320"/>
                  </a:lnTo>
                  <a:lnTo>
                    <a:pt x="1171" y="310"/>
                  </a:lnTo>
                  <a:lnTo>
                    <a:pt x="1168" y="310"/>
                  </a:lnTo>
                  <a:lnTo>
                    <a:pt x="1164" y="310"/>
                  </a:lnTo>
                  <a:lnTo>
                    <a:pt x="1161" y="310"/>
                  </a:lnTo>
                  <a:lnTo>
                    <a:pt x="1161" y="307"/>
                  </a:lnTo>
                  <a:lnTo>
                    <a:pt x="1161" y="303"/>
                  </a:lnTo>
                  <a:lnTo>
                    <a:pt x="1158" y="300"/>
                  </a:lnTo>
                  <a:lnTo>
                    <a:pt x="1154" y="297"/>
                  </a:lnTo>
                  <a:lnTo>
                    <a:pt x="1154" y="293"/>
                  </a:lnTo>
                  <a:lnTo>
                    <a:pt x="1154" y="290"/>
                  </a:lnTo>
                  <a:lnTo>
                    <a:pt x="1151" y="283"/>
                  </a:lnTo>
                  <a:lnTo>
                    <a:pt x="1151" y="283"/>
                  </a:lnTo>
                  <a:lnTo>
                    <a:pt x="1147" y="280"/>
                  </a:lnTo>
                  <a:lnTo>
                    <a:pt x="1144" y="270"/>
                  </a:lnTo>
                  <a:lnTo>
                    <a:pt x="1144" y="266"/>
                  </a:lnTo>
                  <a:lnTo>
                    <a:pt x="1144" y="263"/>
                  </a:lnTo>
                  <a:lnTo>
                    <a:pt x="1144" y="260"/>
                  </a:lnTo>
                  <a:lnTo>
                    <a:pt x="1141" y="253"/>
                  </a:lnTo>
                  <a:lnTo>
                    <a:pt x="1137" y="249"/>
                  </a:lnTo>
                  <a:lnTo>
                    <a:pt x="1124" y="249"/>
                  </a:lnTo>
                  <a:lnTo>
                    <a:pt x="1121" y="246"/>
                  </a:lnTo>
                  <a:lnTo>
                    <a:pt x="1114" y="239"/>
                  </a:lnTo>
                  <a:lnTo>
                    <a:pt x="1114" y="233"/>
                  </a:lnTo>
                  <a:lnTo>
                    <a:pt x="1114" y="229"/>
                  </a:lnTo>
                  <a:lnTo>
                    <a:pt x="1114" y="226"/>
                  </a:lnTo>
                  <a:lnTo>
                    <a:pt x="1114" y="226"/>
                  </a:lnTo>
                  <a:lnTo>
                    <a:pt x="1107" y="219"/>
                  </a:lnTo>
                  <a:lnTo>
                    <a:pt x="1107" y="216"/>
                  </a:lnTo>
                  <a:lnTo>
                    <a:pt x="1110" y="216"/>
                  </a:lnTo>
                  <a:lnTo>
                    <a:pt x="1117" y="219"/>
                  </a:lnTo>
                  <a:lnTo>
                    <a:pt x="1121" y="219"/>
                  </a:lnTo>
                  <a:lnTo>
                    <a:pt x="1124" y="212"/>
                  </a:lnTo>
                  <a:lnTo>
                    <a:pt x="1127" y="212"/>
                  </a:lnTo>
                  <a:lnTo>
                    <a:pt x="1127" y="209"/>
                  </a:lnTo>
                  <a:lnTo>
                    <a:pt x="1127" y="206"/>
                  </a:lnTo>
                  <a:lnTo>
                    <a:pt x="1127" y="206"/>
                  </a:lnTo>
                  <a:lnTo>
                    <a:pt x="1131" y="196"/>
                  </a:lnTo>
                  <a:lnTo>
                    <a:pt x="1131" y="196"/>
                  </a:lnTo>
                  <a:lnTo>
                    <a:pt x="1127" y="182"/>
                  </a:lnTo>
                  <a:lnTo>
                    <a:pt x="1134" y="175"/>
                  </a:lnTo>
                  <a:lnTo>
                    <a:pt x="1134" y="172"/>
                  </a:lnTo>
                  <a:lnTo>
                    <a:pt x="1134" y="169"/>
                  </a:lnTo>
                  <a:lnTo>
                    <a:pt x="1131" y="169"/>
                  </a:lnTo>
                  <a:lnTo>
                    <a:pt x="1127" y="169"/>
                  </a:lnTo>
                  <a:lnTo>
                    <a:pt x="1127" y="165"/>
                  </a:lnTo>
                  <a:lnTo>
                    <a:pt x="1124" y="155"/>
                  </a:lnTo>
                  <a:lnTo>
                    <a:pt x="1127" y="148"/>
                  </a:lnTo>
                  <a:lnTo>
                    <a:pt x="1134" y="155"/>
                  </a:lnTo>
                  <a:lnTo>
                    <a:pt x="1137" y="159"/>
                  </a:lnTo>
                  <a:lnTo>
                    <a:pt x="1141" y="159"/>
                  </a:lnTo>
                  <a:lnTo>
                    <a:pt x="1141" y="159"/>
                  </a:lnTo>
                  <a:lnTo>
                    <a:pt x="1147" y="155"/>
                  </a:lnTo>
                  <a:lnTo>
                    <a:pt x="1147" y="155"/>
                  </a:lnTo>
                  <a:lnTo>
                    <a:pt x="1154" y="148"/>
                  </a:lnTo>
                  <a:lnTo>
                    <a:pt x="1154" y="145"/>
                  </a:lnTo>
                  <a:lnTo>
                    <a:pt x="1154" y="135"/>
                  </a:lnTo>
                  <a:lnTo>
                    <a:pt x="1154" y="132"/>
                  </a:lnTo>
                  <a:lnTo>
                    <a:pt x="1151" y="125"/>
                  </a:lnTo>
                  <a:lnTo>
                    <a:pt x="1147" y="115"/>
                  </a:lnTo>
                  <a:lnTo>
                    <a:pt x="1147" y="111"/>
                  </a:lnTo>
                  <a:lnTo>
                    <a:pt x="1147" y="108"/>
                  </a:lnTo>
                  <a:lnTo>
                    <a:pt x="1141" y="101"/>
                  </a:lnTo>
                  <a:lnTo>
                    <a:pt x="1134" y="81"/>
                  </a:lnTo>
                  <a:lnTo>
                    <a:pt x="1131" y="68"/>
                  </a:lnTo>
                  <a:lnTo>
                    <a:pt x="1131" y="61"/>
                  </a:lnTo>
                  <a:lnTo>
                    <a:pt x="1137" y="58"/>
                  </a:lnTo>
                  <a:lnTo>
                    <a:pt x="1141" y="61"/>
                  </a:lnTo>
                  <a:lnTo>
                    <a:pt x="1147" y="68"/>
                  </a:lnTo>
                  <a:lnTo>
                    <a:pt x="1151" y="68"/>
                  </a:lnTo>
                  <a:lnTo>
                    <a:pt x="1154" y="68"/>
                  </a:lnTo>
                  <a:lnTo>
                    <a:pt x="1154" y="64"/>
                  </a:lnTo>
                  <a:lnTo>
                    <a:pt x="1158" y="58"/>
                  </a:lnTo>
                  <a:lnTo>
                    <a:pt x="1154" y="54"/>
                  </a:lnTo>
                  <a:lnTo>
                    <a:pt x="1154" y="51"/>
                  </a:lnTo>
                  <a:lnTo>
                    <a:pt x="1154" y="51"/>
                  </a:lnTo>
                  <a:lnTo>
                    <a:pt x="1158" y="47"/>
                  </a:lnTo>
                  <a:lnTo>
                    <a:pt x="1158" y="44"/>
                  </a:lnTo>
                  <a:lnTo>
                    <a:pt x="1154" y="37"/>
                  </a:lnTo>
                  <a:lnTo>
                    <a:pt x="1151" y="41"/>
                  </a:lnTo>
                  <a:lnTo>
                    <a:pt x="1154" y="44"/>
                  </a:lnTo>
                  <a:lnTo>
                    <a:pt x="1154" y="41"/>
                  </a:lnTo>
                  <a:lnTo>
                    <a:pt x="1158" y="41"/>
                  </a:lnTo>
                  <a:lnTo>
                    <a:pt x="1158" y="41"/>
                  </a:lnTo>
                  <a:lnTo>
                    <a:pt x="1161" y="41"/>
                  </a:lnTo>
                  <a:lnTo>
                    <a:pt x="1164" y="41"/>
                  </a:lnTo>
                  <a:lnTo>
                    <a:pt x="1168" y="41"/>
                  </a:lnTo>
                  <a:lnTo>
                    <a:pt x="1174" y="34"/>
                  </a:lnTo>
                  <a:lnTo>
                    <a:pt x="1174" y="34"/>
                  </a:lnTo>
                  <a:lnTo>
                    <a:pt x="1174" y="31"/>
                  </a:lnTo>
                  <a:lnTo>
                    <a:pt x="1178" y="21"/>
                  </a:lnTo>
                  <a:lnTo>
                    <a:pt x="1178" y="21"/>
                  </a:lnTo>
                  <a:lnTo>
                    <a:pt x="1174" y="10"/>
                  </a:lnTo>
                  <a:lnTo>
                    <a:pt x="1174" y="4"/>
                  </a:lnTo>
                  <a:lnTo>
                    <a:pt x="1171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8" name="Freeform 8">
              <a:extLst>
                <a:ext uri="{FF2B5EF4-FFF2-40B4-BE49-F238E27FC236}">
                  <a16:creationId xmlns:a16="http://schemas.microsoft.com/office/drawing/2014/main" id="{DC643FDB-4A6A-78EB-860D-95034DBC0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13"/>
              <a:ext cx="1316" cy="761"/>
            </a:xfrm>
            <a:custGeom>
              <a:avLst/>
              <a:gdLst>
                <a:gd name="T0" fmla="*/ 1147 w 1316"/>
                <a:gd name="T1" fmla="*/ 51 h 761"/>
                <a:gd name="T2" fmla="*/ 1141 w 1316"/>
                <a:gd name="T3" fmla="*/ 118 h 761"/>
                <a:gd name="T4" fmla="*/ 1124 w 1316"/>
                <a:gd name="T5" fmla="*/ 182 h 761"/>
                <a:gd name="T6" fmla="*/ 1134 w 1316"/>
                <a:gd name="T7" fmla="*/ 256 h 761"/>
                <a:gd name="T8" fmla="*/ 1174 w 1316"/>
                <a:gd name="T9" fmla="*/ 334 h 761"/>
                <a:gd name="T10" fmla="*/ 1228 w 1316"/>
                <a:gd name="T11" fmla="*/ 317 h 761"/>
                <a:gd name="T12" fmla="*/ 1289 w 1316"/>
                <a:gd name="T13" fmla="*/ 394 h 761"/>
                <a:gd name="T14" fmla="*/ 1296 w 1316"/>
                <a:gd name="T15" fmla="*/ 478 h 761"/>
                <a:gd name="T16" fmla="*/ 1272 w 1316"/>
                <a:gd name="T17" fmla="*/ 539 h 761"/>
                <a:gd name="T18" fmla="*/ 1205 w 1316"/>
                <a:gd name="T19" fmla="*/ 519 h 761"/>
                <a:gd name="T20" fmla="*/ 1127 w 1316"/>
                <a:gd name="T21" fmla="*/ 542 h 761"/>
                <a:gd name="T22" fmla="*/ 1117 w 1316"/>
                <a:gd name="T23" fmla="*/ 596 h 761"/>
                <a:gd name="T24" fmla="*/ 1097 w 1316"/>
                <a:gd name="T25" fmla="*/ 623 h 761"/>
                <a:gd name="T26" fmla="*/ 1110 w 1316"/>
                <a:gd name="T27" fmla="*/ 697 h 761"/>
                <a:gd name="T28" fmla="*/ 1016 w 1316"/>
                <a:gd name="T29" fmla="*/ 754 h 761"/>
                <a:gd name="T30" fmla="*/ 912 w 1316"/>
                <a:gd name="T31" fmla="*/ 707 h 761"/>
                <a:gd name="T32" fmla="*/ 824 w 1316"/>
                <a:gd name="T33" fmla="*/ 653 h 761"/>
                <a:gd name="T34" fmla="*/ 774 w 1316"/>
                <a:gd name="T35" fmla="*/ 603 h 761"/>
                <a:gd name="T36" fmla="*/ 730 w 1316"/>
                <a:gd name="T37" fmla="*/ 499 h 761"/>
                <a:gd name="T38" fmla="*/ 713 w 1316"/>
                <a:gd name="T39" fmla="*/ 448 h 761"/>
                <a:gd name="T40" fmla="*/ 656 w 1316"/>
                <a:gd name="T41" fmla="*/ 384 h 761"/>
                <a:gd name="T42" fmla="*/ 602 w 1316"/>
                <a:gd name="T43" fmla="*/ 334 h 761"/>
                <a:gd name="T44" fmla="*/ 562 w 1316"/>
                <a:gd name="T45" fmla="*/ 273 h 761"/>
                <a:gd name="T46" fmla="*/ 511 w 1316"/>
                <a:gd name="T47" fmla="*/ 216 h 761"/>
                <a:gd name="T48" fmla="*/ 464 w 1316"/>
                <a:gd name="T49" fmla="*/ 95 h 761"/>
                <a:gd name="T50" fmla="*/ 394 w 1316"/>
                <a:gd name="T51" fmla="*/ 85 h 761"/>
                <a:gd name="T52" fmla="*/ 323 w 1316"/>
                <a:gd name="T53" fmla="*/ 118 h 761"/>
                <a:gd name="T54" fmla="*/ 239 w 1316"/>
                <a:gd name="T55" fmla="*/ 105 h 761"/>
                <a:gd name="T56" fmla="*/ 148 w 1316"/>
                <a:gd name="T57" fmla="*/ 88 h 761"/>
                <a:gd name="T58" fmla="*/ 77 w 1316"/>
                <a:gd name="T59" fmla="*/ 47 h 761"/>
                <a:gd name="T60" fmla="*/ 27 w 1316"/>
                <a:gd name="T61" fmla="*/ 68 h 761"/>
                <a:gd name="T62" fmla="*/ 27 w 1316"/>
                <a:gd name="T63" fmla="*/ 74 h 761"/>
                <a:gd name="T64" fmla="*/ 81 w 1316"/>
                <a:gd name="T65" fmla="*/ 58 h 761"/>
                <a:gd name="T66" fmla="*/ 148 w 1316"/>
                <a:gd name="T67" fmla="*/ 101 h 761"/>
                <a:gd name="T68" fmla="*/ 272 w 1316"/>
                <a:gd name="T69" fmla="*/ 91 h 761"/>
                <a:gd name="T70" fmla="*/ 350 w 1316"/>
                <a:gd name="T71" fmla="*/ 115 h 761"/>
                <a:gd name="T72" fmla="*/ 434 w 1316"/>
                <a:gd name="T73" fmla="*/ 98 h 761"/>
                <a:gd name="T74" fmla="*/ 461 w 1316"/>
                <a:gd name="T75" fmla="*/ 159 h 761"/>
                <a:gd name="T76" fmla="*/ 528 w 1316"/>
                <a:gd name="T77" fmla="*/ 263 h 761"/>
                <a:gd name="T78" fmla="*/ 579 w 1316"/>
                <a:gd name="T79" fmla="*/ 300 h 761"/>
                <a:gd name="T80" fmla="*/ 639 w 1316"/>
                <a:gd name="T81" fmla="*/ 371 h 761"/>
                <a:gd name="T82" fmla="*/ 690 w 1316"/>
                <a:gd name="T83" fmla="*/ 445 h 761"/>
                <a:gd name="T84" fmla="*/ 727 w 1316"/>
                <a:gd name="T85" fmla="*/ 499 h 761"/>
                <a:gd name="T86" fmla="*/ 757 w 1316"/>
                <a:gd name="T87" fmla="*/ 579 h 761"/>
                <a:gd name="T88" fmla="*/ 808 w 1316"/>
                <a:gd name="T89" fmla="*/ 653 h 761"/>
                <a:gd name="T90" fmla="*/ 892 w 1316"/>
                <a:gd name="T91" fmla="*/ 701 h 761"/>
                <a:gd name="T92" fmla="*/ 979 w 1316"/>
                <a:gd name="T93" fmla="*/ 744 h 761"/>
                <a:gd name="T94" fmla="*/ 1067 w 1316"/>
                <a:gd name="T95" fmla="*/ 738 h 761"/>
                <a:gd name="T96" fmla="*/ 1144 w 1316"/>
                <a:gd name="T97" fmla="*/ 667 h 761"/>
                <a:gd name="T98" fmla="*/ 1097 w 1316"/>
                <a:gd name="T99" fmla="*/ 583 h 761"/>
                <a:gd name="T100" fmla="*/ 1110 w 1316"/>
                <a:gd name="T101" fmla="*/ 569 h 761"/>
                <a:gd name="T102" fmla="*/ 1168 w 1316"/>
                <a:gd name="T103" fmla="*/ 525 h 761"/>
                <a:gd name="T104" fmla="*/ 1242 w 1316"/>
                <a:gd name="T105" fmla="*/ 559 h 761"/>
                <a:gd name="T106" fmla="*/ 1306 w 1316"/>
                <a:gd name="T107" fmla="*/ 505 h 761"/>
                <a:gd name="T108" fmla="*/ 1285 w 1316"/>
                <a:gd name="T109" fmla="*/ 404 h 761"/>
                <a:gd name="T110" fmla="*/ 1272 w 1316"/>
                <a:gd name="T111" fmla="*/ 347 h 761"/>
                <a:gd name="T112" fmla="*/ 1198 w 1316"/>
                <a:gd name="T113" fmla="*/ 317 h 761"/>
                <a:gd name="T114" fmla="*/ 1161 w 1316"/>
                <a:gd name="T115" fmla="*/ 307 h 761"/>
                <a:gd name="T116" fmla="*/ 1114 w 1316"/>
                <a:gd name="T117" fmla="*/ 226 h 761"/>
                <a:gd name="T118" fmla="*/ 1127 w 1316"/>
                <a:gd name="T119" fmla="*/ 148 h 761"/>
                <a:gd name="T120" fmla="*/ 1147 w 1316"/>
                <a:gd name="T121" fmla="*/ 68 h 761"/>
                <a:gd name="T122" fmla="*/ 1174 w 1316"/>
                <a:gd name="T123" fmla="*/ 3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16" h="761">
                  <a:moveTo>
                    <a:pt x="3" y="4"/>
                  </a:moveTo>
                  <a:lnTo>
                    <a:pt x="3" y="7"/>
                  </a:lnTo>
                  <a:lnTo>
                    <a:pt x="1168" y="7"/>
                  </a:lnTo>
                  <a:lnTo>
                    <a:pt x="1168" y="10"/>
                  </a:lnTo>
                  <a:lnTo>
                    <a:pt x="1168" y="14"/>
                  </a:lnTo>
                  <a:lnTo>
                    <a:pt x="1171" y="21"/>
                  </a:lnTo>
                  <a:lnTo>
                    <a:pt x="1168" y="27"/>
                  </a:lnTo>
                  <a:lnTo>
                    <a:pt x="1168" y="27"/>
                  </a:lnTo>
                  <a:lnTo>
                    <a:pt x="1168" y="31"/>
                  </a:lnTo>
                  <a:lnTo>
                    <a:pt x="1164" y="34"/>
                  </a:lnTo>
                  <a:lnTo>
                    <a:pt x="1161" y="34"/>
                  </a:lnTo>
                  <a:lnTo>
                    <a:pt x="1158" y="34"/>
                  </a:lnTo>
                  <a:lnTo>
                    <a:pt x="1154" y="34"/>
                  </a:lnTo>
                  <a:lnTo>
                    <a:pt x="1154" y="34"/>
                  </a:lnTo>
                  <a:lnTo>
                    <a:pt x="1154" y="34"/>
                  </a:lnTo>
                  <a:lnTo>
                    <a:pt x="1151" y="37"/>
                  </a:lnTo>
                  <a:lnTo>
                    <a:pt x="1151" y="41"/>
                  </a:lnTo>
                  <a:lnTo>
                    <a:pt x="1151" y="44"/>
                  </a:lnTo>
                  <a:lnTo>
                    <a:pt x="1147" y="44"/>
                  </a:lnTo>
                  <a:lnTo>
                    <a:pt x="1147" y="47"/>
                  </a:lnTo>
                  <a:lnTo>
                    <a:pt x="1147" y="51"/>
                  </a:lnTo>
                  <a:lnTo>
                    <a:pt x="1147" y="54"/>
                  </a:lnTo>
                  <a:lnTo>
                    <a:pt x="1151" y="58"/>
                  </a:lnTo>
                  <a:lnTo>
                    <a:pt x="1151" y="61"/>
                  </a:lnTo>
                  <a:lnTo>
                    <a:pt x="1147" y="64"/>
                  </a:lnTo>
                  <a:lnTo>
                    <a:pt x="1151" y="68"/>
                  </a:lnTo>
                  <a:lnTo>
                    <a:pt x="1151" y="64"/>
                  </a:lnTo>
                  <a:lnTo>
                    <a:pt x="1144" y="58"/>
                  </a:lnTo>
                  <a:lnTo>
                    <a:pt x="1144" y="54"/>
                  </a:lnTo>
                  <a:lnTo>
                    <a:pt x="1137" y="54"/>
                  </a:lnTo>
                  <a:lnTo>
                    <a:pt x="1134" y="54"/>
                  </a:lnTo>
                  <a:lnTo>
                    <a:pt x="1127" y="58"/>
                  </a:lnTo>
                  <a:lnTo>
                    <a:pt x="1127" y="61"/>
                  </a:lnTo>
                  <a:lnTo>
                    <a:pt x="1124" y="68"/>
                  </a:lnTo>
                  <a:lnTo>
                    <a:pt x="1124" y="68"/>
                  </a:lnTo>
                  <a:lnTo>
                    <a:pt x="1127" y="85"/>
                  </a:lnTo>
                  <a:lnTo>
                    <a:pt x="1127" y="85"/>
                  </a:lnTo>
                  <a:lnTo>
                    <a:pt x="1134" y="105"/>
                  </a:lnTo>
                  <a:lnTo>
                    <a:pt x="1137" y="105"/>
                  </a:lnTo>
                  <a:lnTo>
                    <a:pt x="1141" y="111"/>
                  </a:lnTo>
                  <a:lnTo>
                    <a:pt x="1141" y="115"/>
                  </a:lnTo>
                  <a:lnTo>
                    <a:pt x="1141" y="118"/>
                  </a:lnTo>
                  <a:lnTo>
                    <a:pt x="1147" y="128"/>
                  </a:lnTo>
                  <a:lnTo>
                    <a:pt x="1147" y="128"/>
                  </a:lnTo>
                  <a:lnTo>
                    <a:pt x="1151" y="135"/>
                  </a:lnTo>
                  <a:lnTo>
                    <a:pt x="1147" y="145"/>
                  </a:lnTo>
                  <a:lnTo>
                    <a:pt x="1144" y="148"/>
                  </a:lnTo>
                  <a:lnTo>
                    <a:pt x="1141" y="152"/>
                  </a:lnTo>
                  <a:lnTo>
                    <a:pt x="1137" y="152"/>
                  </a:lnTo>
                  <a:lnTo>
                    <a:pt x="1131" y="142"/>
                  </a:lnTo>
                  <a:lnTo>
                    <a:pt x="1127" y="142"/>
                  </a:lnTo>
                  <a:lnTo>
                    <a:pt x="1117" y="152"/>
                  </a:lnTo>
                  <a:lnTo>
                    <a:pt x="1117" y="155"/>
                  </a:lnTo>
                  <a:lnTo>
                    <a:pt x="1121" y="165"/>
                  </a:lnTo>
                  <a:lnTo>
                    <a:pt x="1121" y="169"/>
                  </a:lnTo>
                  <a:lnTo>
                    <a:pt x="1124" y="172"/>
                  </a:lnTo>
                  <a:lnTo>
                    <a:pt x="1127" y="172"/>
                  </a:lnTo>
                  <a:lnTo>
                    <a:pt x="1131" y="175"/>
                  </a:lnTo>
                  <a:lnTo>
                    <a:pt x="1131" y="175"/>
                  </a:lnTo>
                  <a:lnTo>
                    <a:pt x="1131" y="172"/>
                  </a:lnTo>
                  <a:lnTo>
                    <a:pt x="1131" y="172"/>
                  </a:lnTo>
                  <a:lnTo>
                    <a:pt x="1124" y="179"/>
                  </a:lnTo>
                  <a:lnTo>
                    <a:pt x="1124" y="182"/>
                  </a:lnTo>
                  <a:lnTo>
                    <a:pt x="1124" y="196"/>
                  </a:lnTo>
                  <a:lnTo>
                    <a:pt x="1121" y="206"/>
                  </a:lnTo>
                  <a:lnTo>
                    <a:pt x="1121" y="209"/>
                  </a:lnTo>
                  <a:lnTo>
                    <a:pt x="1121" y="209"/>
                  </a:lnTo>
                  <a:lnTo>
                    <a:pt x="1121" y="209"/>
                  </a:lnTo>
                  <a:lnTo>
                    <a:pt x="1117" y="212"/>
                  </a:lnTo>
                  <a:lnTo>
                    <a:pt x="1114" y="209"/>
                  </a:lnTo>
                  <a:lnTo>
                    <a:pt x="1110" y="209"/>
                  </a:lnTo>
                  <a:lnTo>
                    <a:pt x="1104" y="212"/>
                  </a:lnTo>
                  <a:lnTo>
                    <a:pt x="1100" y="212"/>
                  </a:lnTo>
                  <a:lnTo>
                    <a:pt x="1100" y="219"/>
                  </a:lnTo>
                  <a:lnTo>
                    <a:pt x="1100" y="223"/>
                  </a:lnTo>
                  <a:lnTo>
                    <a:pt x="1107" y="229"/>
                  </a:lnTo>
                  <a:lnTo>
                    <a:pt x="1107" y="233"/>
                  </a:lnTo>
                  <a:lnTo>
                    <a:pt x="1107" y="236"/>
                  </a:lnTo>
                  <a:lnTo>
                    <a:pt x="1107" y="239"/>
                  </a:lnTo>
                  <a:lnTo>
                    <a:pt x="1114" y="253"/>
                  </a:lnTo>
                  <a:lnTo>
                    <a:pt x="1117" y="253"/>
                  </a:lnTo>
                  <a:lnTo>
                    <a:pt x="1124" y="256"/>
                  </a:lnTo>
                  <a:lnTo>
                    <a:pt x="1124" y="256"/>
                  </a:lnTo>
                  <a:lnTo>
                    <a:pt x="1134" y="256"/>
                  </a:lnTo>
                  <a:lnTo>
                    <a:pt x="1137" y="263"/>
                  </a:lnTo>
                  <a:lnTo>
                    <a:pt x="1137" y="266"/>
                  </a:lnTo>
                  <a:lnTo>
                    <a:pt x="1137" y="270"/>
                  </a:lnTo>
                  <a:lnTo>
                    <a:pt x="1137" y="270"/>
                  </a:lnTo>
                  <a:lnTo>
                    <a:pt x="1144" y="283"/>
                  </a:lnTo>
                  <a:lnTo>
                    <a:pt x="1144" y="286"/>
                  </a:lnTo>
                  <a:lnTo>
                    <a:pt x="1147" y="286"/>
                  </a:lnTo>
                  <a:lnTo>
                    <a:pt x="1151" y="293"/>
                  </a:lnTo>
                  <a:lnTo>
                    <a:pt x="1147" y="297"/>
                  </a:lnTo>
                  <a:lnTo>
                    <a:pt x="1147" y="300"/>
                  </a:lnTo>
                  <a:lnTo>
                    <a:pt x="1151" y="303"/>
                  </a:lnTo>
                  <a:lnTo>
                    <a:pt x="1151" y="307"/>
                  </a:lnTo>
                  <a:lnTo>
                    <a:pt x="1154" y="307"/>
                  </a:lnTo>
                  <a:lnTo>
                    <a:pt x="1158" y="313"/>
                  </a:lnTo>
                  <a:lnTo>
                    <a:pt x="1158" y="313"/>
                  </a:lnTo>
                  <a:lnTo>
                    <a:pt x="1161" y="317"/>
                  </a:lnTo>
                  <a:lnTo>
                    <a:pt x="1164" y="317"/>
                  </a:lnTo>
                  <a:lnTo>
                    <a:pt x="1168" y="317"/>
                  </a:lnTo>
                  <a:lnTo>
                    <a:pt x="1168" y="320"/>
                  </a:lnTo>
                  <a:lnTo>
                    <a:pt x="1168" y="320"/>
                  </a:lnTo>
                  <a:lnTo>
                    <a:pt x="1174" y="334"/>
                  </a:lnTo>
                  <a:lnTo>
                    <a:pt x="1174" y="337"/>
                  </a:lnTo>
                  <a:lnTo>
                    <a:pt x="1181" y="340"/>
                  </a:lnTo>
                  <a:lnTo>
                    <a:pt x="1185" y="337"/>
                  </a:lnTo>
                  <a:lnTo>
                    <a:pt x="1185" y="334"/>
                  </a:lnTo>
                  <a:lnTo>
                    <a:pt x="1185" y="330"/>
                  </a:lnTo>
                  <a:lnTo>
                    <a:pt x="1188" y="330"/>
                  </a:lnTo>
                  <a:lnTo>
                    <a:pt x="1191" y="334"/>
                  </a:lnTo>
                  <a:lnTo>
                    <a:pt x="1195" y="330"/>
                  </a:lnTo>
                  <a:lnTo>
                    <a:pt x="1198" y="324"/>
                  </a:lnTo>
                  <a:lnTo>
                    <a:pt x="1198" y="324"/>
                  </a:lnTo>
                  <a:lnTo>
                    <a:pt x="1198" y="320"/>
                  </a:lnTo>
                  <a:lnTo>
                    <a:pt x="1195" y="320"/>
                  </a:lnTo>
                  <a:lnTo>
                    <a:pt x="1195" y="320"/>
                  </a:lnTo>
                  <a:lnTo>
                    <a:pt x="1195" y="324"/>
                  </a:lnTo>
                  <a:lnTo>
                    <a:pt x="1198" y="327"/>
                  </a:lnTo>
                  <a:lnTo>
                    <a:pt x="1205" y="327"/>
                  </a:lnTo>
                  <a:lnTo>
                    <a:pt x="1211" y="330"/>
                  </a:lnTo>
                  <a:lnTo>
                    <a:pt x="1215" y="330"/>
                  </a:lnTo>
                  <a:lnTo>
                    <a:pt x="1222" y="317"/>
                  </a:lnTo>
                  <a:lnTo>
                    <a:pt x="1225" y="317"/>
                  </a:lnTo>
                  <a:lnTo>
                    <a:pt x="1228" y="317"/>
                  </a:lnTo>
                  <a:lnTo>
                    <a:pt x="1228" y="317"/>
                  </a:lnTo>
                  <a:lnTo>
                    <a:pt x="1235" y="317"/>
                  </a:lnTo>
                  <a:lnTo>
                    <a:pt x="1248" y="330"/>
                  </a:lnTo>
                  <a:lnTo>
                    <a:pt x="1245" y="330"/>
                  </a:lnTo>
                  <a:lnTo>
                    <a:pt x="1248" y="337"/>
                  </a:lnTo>
                  <a:lnTo>
                    <a:pt x="1255" y="337"/>
                  </a:lnTo>
                  <a:lnTo>
                    <a:pt x="1265" y="347"/>
                  </a:lnTo>
                  <a:lnTo>
                    <a:pt x="1269" y="350"/>
                  </a:lnTo>
                  <a:lnTo>
                    <a:pt x="1269" y="350"/>
                  </a:lnTo>
                  <a:lnTo>
                    <a:pt x="1269" y="354"/>
                  </a:lnTo>
                  <a:lnTo>
                    <a:pt x="1262" y="357"/>
                  </a:lnTo>
                  <a:lnTo>
                    <a:pt x="1262" y="361"/>
                  </a:lnTo>
                  <a:lnTo>
                    <a:pt x="1262" y="361"/>
                  </a:lnTo>
                  <a:lnTo>
                    <a:pt x="1262" y="364"/>
                  </a:lnTo>
                  <a:lnTo>
                    <a:pt x="1272" y="374"/>
                  </a:lnTo>
                  <a:lnTo>
                    <a:pt x="1272" y="387"/>
                  </a:lnTo>
                  <a:lnTo>
                    <a:pt x="1272" y="391"/>
                  </a:lnTo>
                  <a:lnTo>
                    <a:pt x="1282" y="398"/>
                  </a:lnTo>
                  <a:lnTo>
                    <a:pt x="1282" y="398"/>
                  </a:lnTo>
                  <a:lnTo>
                    <a:pt x="1289" y="398"/>
                  </a:lnTo>
                  <a:lnTo>
                    <a:pt x="1289" y="394"/>
                  </a:lnTo>
                  <a:lnTo>
                    <a:pt x="1285" y="394"/>
                  </a:lnTo>
                  <a:lnTo>
                    <a:pt x="1285" y="398"/>
                  </a:lnTo>
                  <a:lnTo>
                    <a:pt x="1279" y="401"/>
                  </a:lnTo>
                  <a:lnTo>
                    <a:pt x="1279" y="404"/>
                  </a:lnTo>
                  <a:lnTo>
                    <a:pt x="1279" y="404"/>
                  </a:lnTo>
                  <a:lnTo>
                    <a:pt x="1279" y="408"/>
                  </a:lnTo>
                  <a:lnTo>
                    <a:pt x="1282" y="411"/>
                  </a:lnTo>
                  <a:lnTo>
                    <a:pt x="1292" y="414"/>
                  </a:lnTo>
                  <a:lnTo>
                    <a:pt x="1292" y="414"/>
                  </a:lnTo>
                  <a:lnTo>
                    <a:pt x="1296" y="414"/>
                  </a:lnTo>
                  <a:lnTo>
                    <a:pt x="1292" y="431"/>
                  </a:lnTo>
                  <a:lnTo>
                    <a:pt x="1296" y="435"/>
                  </a:lnTo>
                  <a:lnTo>
                    <a:pt x="1302" y="438"/>
                  </a:lnTo>
                  <a:lnTo>
                    <a:pt x="1302" y="438"/>
                  </a:lnTo>
                  <a:lnTo>
                    <a:pt x="1309" y="445"/>
                  </a:lnTo>
                  <a:lnTo>
                    <a:pt x="1309" y="445"/>
                  </a:lnTo>
                  <a:lnTo>
                    <a:pt x="1309" y="448"/>
                  </a:lnTo>
                  <a:lnTo>
                    <a:pt x="1302" y="455"/>
                  </a:lnTo>
                  <a:lnTo>
                    <a:pt x="1285" y="462"/>
                  </a:lnTo>
                  <a:lnTo>
                    <a:pt x="1282" y="468"/>
                  </a:lnTo>
                  <a:lnTo>
                    <a:pt x="1296" y="478"/>
                  </a:lnTo>
                  <a:lnTo>
                    <a:pt x="1296" y="488"/>
                  </a:lnTo>
                  <a:lnTo>
                    <a:pt x="1296" y="492"/>
                  </a:lnTo>
                  <a:lnTo>
                    <a:pt x="1296" y="495"/>
                  </a:lnTo>
                  <a:lnTo>
                    <a:pt x="1296" y="502"/>
                  </a:lnTo>
                  <a:lnTo>
                    <a:pt x="1296" y="502"/>
                  </a:lnTo>
                  <a:lnTo>
                    <a:pt x="1299" y="509"/>
                  </a:lnTo>
                  <a:lnTo>
                    <a:pt x="1302" y="505"/>
                  </a:lnTo>
                  <a:lnTo>
                    <a:pt x="1302" y="502"/>
                  </a:lnTo>
                  <a:lnTo>
                    <a:pt x="1299" y="502"/>
                  </a:lnTo>
                  <a:lnTo>
                    <a:pt x="1299" y="499"/>
                  </a:lnTo>
                  <a:lnTo>
                    <a:pt x="1296" y="499"/>
                  </a:lnTo>
                  <a:lnTo>
                    <a:pt x="1296" y="499"/>
                  </a:lnTo>
                  <a:lnTo>
                    <a:pt x="1292" y="499"/>
                  </a:lnTo>
                  <a:lnTo>
                    <a:pt x="1272" y="512"/>
                  </a:lnTo>
                  <a:lnTo>
                    <a:pt x="1272" y="515"/>
                  </a:lnTo>
                  <a:lnTo>
                    <a:pt x="1269" y="519"/>
                  </a:lnTo>
                  <a:lnTo>
                    <a:pt x="1269" y="519"/>
                  </a:lnTo>
                  <a:lnTo>
                    <a:pt x="1269" y="525"/>
                  </a:lnTo>
                  <a:lnTo>
                    <a:pt x="1272" y="525"/>
                  </a:lnTo>
                  <a:lnTo>
                    <a:pt x="1279" y="532"/>
                  </a:lnTo>
                  <a:lnTo>
                    <a:pt x="1272" y="539"/>
                  </a:lnTo>
                  <a:lnTo>
                    <a:pt x="1272" y="542"/>
                  </a:lnTo>
                  <a:lnTo>
                    <a:pt x="1272" y="549"/>
                  </a:lnTo>
                  <a:lnTo>
                    <a:pt x="1269" y="549"/>
                  </a:lnTo>
                  <a:lnTo>
                    <a:pt x="1269" y="549"/>
                  </a:lnTo>
                  <a:lnTo>
                    <a:pt x="1262" y="556"/>
                  </a:lnTo>
                  <a:lnTo>
                    <a:pt x="1255" y="552"/>
                  </a:lnTo>
                  <a:lnTo>
                    <a:pt x="1255" y="552"/>
                  </a:lnTo>
                  <a:lnTo>
                    <a:pt x="1245" y="552"/>
                  </a:lnTo>
                  <a:lnTo>
                    <a:pt x="1235" y="549"/>
                  </a:lnTo>
                  <a:lnTo>
                    <a:pt x="1232" y="549"/>
                  </a:lnTo>
                  <a:lnTo>
                    <a:pt x="1232" y="552"/>
                  </a:lnTo>
                  <a:lnTo>
                    <a:pt x="1232" y="552"/>
                  </a:lnTo>
                  <a:lnTo>
                    <a:pt x="1235" y="552"/>
                  </a:lnTo>
                  <a:lnTo>
                    <a:pt x="1228" y="546"/>
                  </a:lnTo>
                  <a:lnTo>
                    <a:pt x="1225" y="546"/>
                  </a:lnTo>
                  <a:lnTo>
                    <a:pt x="1228" y="539"/>
                  </a:lnTo>
                  <a:lnTo>
                    <a:pt x="1228" y="536"/>
                  </a:lnTo>
                  <a:lnTo>
                    <a:pt x="1211" y="522"/>
                  </a:lnTo>
                  <a:lnTo>
                    <a:pt x="1211" y="522"/>
                  </a:lnTo>
                  <a:lnTo>
                    <a:pt x="1208" y="522"/>
                  </a:lnTo>
                  <a:lnTo>
                    <a:pt x="1205" y="519"/>
                  </a:lnTo>
                  <a:lnTo>
                    <a:pt x="1205" y="515"/>
                  </a:lnTo>
                  <a:lnTo>
                    <a:pt x="1195" y="512"/>
                  </a:lnTo>
                  <a:lnTo>
                    <a:pt x="1195" y="509"/>
                  </a:lnTo>
                  <a:lnTo>
                    <a:pt x="1188" y="509"/>
                  </a:lnTo>
                  <a:lnTo>
                    <a:pt x="1178" y="502"/>
                  </a:lnTo>
                  <a:lnTo>
                    <a:pt x="1178" y="502"/>
                  </a:lnTo>
                  <a:lnTo>
                    <a:pt x="1168" y="505"/>
                  </a:lnTo>
                  <a:lnTo>
                    <a:pt x="1168" y="505"/>
                  </a:lnTo>
                  <a:lnTo>
                    <a:pt x="1161" y="509"/>
                  </a:lnTo>
                  <a:lnTo>
                    <a:pt x="1161" y="512"/>
                  </a:lnTo>
                  <a:lnTo>
                    <a:pt x="1164" y="515"/>
                  </a:lnTo>
                  <a:lnTo>
                    <a:pt x="1164" y="525"/>
                  </a:lnTo>
                  <a:lnTo>
                    <a:pt x="1161" y="525"/>
                  </a:lnTo>
                  <a:lnTo>
                    <a:pt x="1151" y="522"/>
                  </a:lnTo>
                  <a:lnTo>
                    <a:pt x="1151" y="522"/>
                  </a:lnTo>
                  <a:lnTo>
                    <a:pt x="1144" y="522"/>
                  </a:lnTo>
                  <a:lnTo>
                    <a:pt x="1144" y="522"/>
                  </a:lnTo>
                  <a:lnTo>
                    <a:pt x="1137" y="525"/>
                  </a:lnTo>
                  <a:lnTo>
                    <a:pt x="1137" y="525"/>
                  </a:lnTo>
                  <a:lnTo>
                    <a:pt x="1131" y="539"/>
                  </a:lnTo>
                  <a:lnTo>
                    <a:pt x="1127" y="542"/>
                  </a:lnTo>
                  <a:lnTo>
                    <a:pt x="1131" y="546"/>
                  </a:lnTo>
                  <a:lnTo>
                    <a:pt x="1134" y="549"/>
                  </a:lnTo>
                  <a:lnTo>
                    <a:pt x="1137" y="549"/>
                  </a:lnTo>
                  <a:lnTo>
                    <a:pt x="1141" y="552"/>
                  </a:lnTo>
                  <a:lnTo>
                    <a:pt x="1137" y="563"/>
                  </a:lnTo>
                  <a:lnTo>
                    <a:pt x="1137" y="563"/>
                  </a:lnTo>
                  <a:lnTo>
                    <a:pt x="1137" y="563"/>
                  </a:lnTo>
                  <a:lnTo>
                    <a:pt x="1134" y="559"/>
                  </a:lnTo>
                  <a:lnTo>
                    <a:pt x="1117" y="563"/>
                  </a:lnTo>
                  <a:lnTo>
                    <a:pt x="1114" y="563"/>
                  </a:lnTo>
                  <a:lnTo>
                    <a:pt x="1110" y="556"/>
                  </a:lnTo>
                  <a:lnTo>
                    <a:pt x="1104" y="556"/>
                  </a:lnTo>
                  <a:lnTo>
                    <a:pt x="1094" y="566"/>
                  </a:lnTo>
                  <a:lnTo>
                    <a:pt x="1094" y="569"/>
                  </a:lnTo>
                  <a:lnTo>
                    <a:pt x="1100" y="576"/>
                  </a:lnTo>
                  <a:lnTo>
                    <a:pt x="1100" y="579"/>
                  </a:lnTo>
                  <a:lnTo>
                    <a:pt x="1107" y="579"/>
                  </a:lnTo>
                  <a:lnTo>
                    <a:pt x="1114" y="589"/>
                  </a:lnTo>
                  <a:lnTo>
                    <a:pt x="1114" y="589"/>
                  </a:lnTo>
                  <a:lnTo>
                    <a:pt x="1114" y="593"/>
                  </a:lnTo>
                  <a:lnTo>
                    <a:pt x="1117" y="596"/>
                  </a:lnTo>
                  <a:lnTo>
                    <a:pt x="1117" y="600"/>
                  </a:lnTo>
                  <a:lnTo>
                    <a:pt x="1121" y="600"/>
                  </a:lnTo>
                  <a:lnTo>
                    <a:pt x="1121" y="596"/>
                  </a:lnTo>
                  <a:lnTo>
                    <a:pt x="1117" y="596"/>
                  </a:lnTo>
                  <a:lnTo>
                    <a:pt x="1107" y="589"/>
                  </a:lnTo>
                  <a:lnTo>
                    <a:pt x="1107" y="586"/>
                  </a:lnTo>
                  <a:lnTo>
                    <a:pt x="1107" y="583"/>
                  </a:lnTo>
                  <a:lnTo>
                    <a:pt x="1094" y="579"/>
                  </a:lnTo>
                  <a:lnTo>
                    <a:pt x="1090" y="579"/>
                  </a:lnTo>
                  <a:lnTo>
                    <a:pt x="1090" y="583"/>
                  </a:lnTo>
                  <a:lnTo>
                    <a:pt x="1090" y="583"/>
                  </a:lnTo>
                  <a:lnTo>
                    <a:pt x="1094" y="596"/>
                  </a:lnTo>
                  <a:lnTo>
                    <a:pt x="1094" y="600"/>
                  </a:lnTo>
                  <a:lnTo>
                    <a:pt x="1104" y="610"/>
                  </a:lnTo>
                  <a:lnTo>
                    <a:pt x="1104" y="616"/>
                  </a:lnTo>
                  <a:lnTo>
                    <a:pt x="1107" y="620"/>
                  </a:lnTo>
                  <a:lnTo>
                    <a:pt x="1110" y="620"/>
                  </a:lnTo>
                  <a:lnTo>
                    <a:pt x="1114" y="623"/>
                  </a:lnTo>
                  <a:lnTo>
                    <a:pt x="1110" y="626"/>
                  </a:lnTo>
                  <a:lnTo>
                    <a:pt x="1100" y="623"/>
                  </a:lnTo>
                  <a:lnTo>
                    <a:pt x="1097" y="623"/>
                  </a:lnTo>
                  <a:lnTo>
                    <a:pt x="1097" y="623"/>
                  </a:lnTo>
                  <a:lnTo>
                    <a:pt x="1094" y="626"/>
                  </a:lnTo>
                  <a:lnTo>
                    <a:pt x="1090" y="633"/>
                  </a:lnTo>
                  <a:lnTo>
                    <a:pt x="1090" y="637"/>
                  </a:lnTo>
                  <a:lnTo>
                    <a:pt x="1104" y="650"/>
                  </a:lnTo>
                  <a:lnTo>
                    <a:pt x="1104" y="650"/>
                  </a:lnTo>
                  <a:lnTo>
                    <a:pt x="1121" y="664"/>
                  </a:lnTo>
                  <a:lnTo>
                    <a:pt x="1121" y="664"/>
                  </a:lnTo>
                  <a:lnTo>
                    <a:pt x="1141" y="670"/>
                  </a:lnTo>
                  <a:lnTo>
                    <a:pt x="1141" y="670"/>
                  </a:lnTo>
                  <a:lnTo>
                    <a:pt x="1147" y="680"/>
                  </a:lnTo>
                  <a:lnTo>
                    <a:pt x="1151" y="680"/>
                  </a:lnTo>
                  <a:lnTo>
                    <a:pt x="1151" y="677"/>
                  </a:lnTo>
                  <a:lnTo>
                    <a:pt x="1147" y="677"/>
                  </a:lnTo>
                  <a:lnTo>
                    <a:pt x="1144" y="677"/>
                  </a:lnTo>
                  <a:lnTo>
                    <a:pt x="1144" y="684"/>
                  </a:lnTo>
                  <a:lnTo>
                    <a:pt x="1134" y="687"/>
                  </a:lnTo>
                  <a:lnTo>
                    <a:pt x="1134" y="687"/>
                  </a:lnTo>
                  <a:lnTo>
                    <a:pt x="1117" y="690"/>
                  </a:lnTo>
                  <a:lnTo>
                    <a:pt x="1117" y="694"/>
                  </a:lnTo>
                  <a:lnTo>
                    <a:pt x="1110" y="697"/>
                  </a:lnTo>
                  <a:lnTo>
                    <a:pt x="1110" y="701"/>
                  </a:lnTo>
                  <a:lnTo>
                    <a:pt x="1110" y="714"/>
                  </a:lnTo>
                  <a:lnTo>
                    <a:pt x="1094" y="721"/>
                  </a:lnTo>
                  <a:lnTo>
                    <a:pt x="1087" y="721"/>
                  </a:lnTo>
                  <a:lnTo>
                    <a:pt x="1084" y="717"/>
                  </a:lnTo>
                  <a:lnTo>
                    <a:pt x="1080" y="717"/>
                  </a:lnTo>
                  <a:lnTo>
                    <a:pt x="1070" y="724"/>
                  </a:lnTo>
                  <a:lnTo>
                    <a:pt x="1067" y="724"/>
                  </a:lnTo>
                  <a:lnTo>
                    <a:pt x="1063" y="734"/>
                  </a:lnTo>
                  <a:lnTo>
                    <a:pt x="1060" y="734"/>
                  </a:lnTo>
                  <a:lnTo>
                    <a:pt x="1053" y="731"/>
                  </a:lnTo>
                  <a:lnTo>
                    <a:pt x="1047" y="721"/>
                  </a:lnTo>
                  <a:lnTo>
                    <a:pt x="1043" y="721"/>
                  </a:lnTo>
                  <a:lnTo>
                    <a:pt x="1036" y="724"/>
                  </a:lnTo>
                  <a:lnTo>
                    <a:pt x="1033" y="724"/>
                  </a:lnTo>
                  <a:lnTo>
                    <a:pt x="1030" y="731"/>
                  </a:lnTo>
                  <a:lnTo>
                    <a:pt x="1020" y="734"/>
                  </a:lnTo>
                  <a:lnTo>
                    <a:pt x="1020" y="738"/>
                  </a:lnTo>
                  <a:lnTo>
                    <a:pt x="1020" y="741"/>
                  </a:lnTo>
                  <a:lnTo>
                    <a:pt x="1016" y="754"/>
                  </a:lnTo>
                  <a:lnTo>
                    <a:pt x="1016" y="754"/>
                  </a:lnTo>
                  <a:lnTo>
                    <a:pt x="1016" y="754"/>
                  </a:lnTo>
                  <a:lnTo>
                    <a:pt x="1009" y="754"/>
                  </a:lnTo>
                  <a:lnTo>
                    <a:pt x="1003" y="751"/>
                  </a:lnTo>
                  <a:lnTo>
                    <a:pt x="1003" y="751"/>
                  </a:lnTo>
                  <a:lnTo>
                    <a:pt x="986" y="744"/>
                  </a:lnTo>
                  <a:lnTo>
                    <a:pt x="986" y="741"/>
                  </a:lnTo>
                  <a:lnTo>
                    <a:pt x="983" y="741"/>
                  </a:lnTo>
                  <a:lnTo>
                    <a:pt x="976" y="738"/>
                  </a:lnTo>
                  <a:lnTo>
                    <a:pt x="976" y="734"/>
                  </a:lnTo>
                  <a:lnTo>
                    <a:pt x="976" y="734"/>
                  </a:lnTo>
                  <a:lnTo>
                    <a:pt x="962" y="721"/>
                  </a:lnTo>
                  <a:lnTo>
                    <a:pt x="962" y="704"/>
                  </a:lnTo>
                  <a:lnTo>
                    <a:pt x="962" y="701"/>
                  </a:lnTo>
                  <a:lnTo>
                    <a:pt x="956" y="701"/>
                  </a:lnTo>
                  <a:lnTo>
                    <a:pt x="952" y="701"/>
                  </a:lnTo>
                  <a:lnTo>
                    <a:pt x="942" y="704"/>
                  </a:lnTo>
                  <a:lnTo>
                    <a:pt x="942" y="707"/>
                  </a:lnTo>
                  <a:lnTo>
                    <a:pt x="939" y="711"/>
                  </a:lnTo>
                  <a:lnTo>
                    <a:pt x="932" y="711"/>
                  </a:lnTo>
                  <a:lnTo>
                    <a:pt x="922" y="711"/>
                  </a:lnTo>
                  <a:lnTo>
                    <a:pt x="912" y="707"/>
                  </a:lnTo>
                  <a:lnTo>
                    <a:pt x="909" y="704"/>
                  </a:lnTo>
                  <a:lnTo>
                    <a:pt x="909" y="701"/>
                  </a:lnTo>
                  <a:lnTo>
                    <a:pt x="902" y="697"/>
                  </a:lnTo>
                  <a:lnTo>
                    <a:pt x="902" y="697"/>
                  </a:lnTo>
                  <a:lnTo>
                    <a:pt x="898" y="697"/>
                  </a:lnTo>
                  <a:lnTo>
                    <a:pt x="898" y="697"/>
                  </a:lnTo>
                  <a:lnTo>
                    <a:pt x="898" y="690"/>
                  </a:lnTo>
                  <a:lnTo>
                    <a:pt x="895" y="687"/>
                  </a:lnTo>
                  <a:lnTo>
                    <a:pt x="878" y="670"/>
                  </a:lnTo>
                  <a:lnTo>
                    <a:pt x="878" y="664"/>
                  </a:lnTo>
                  <a:lnTo>
                    <a:pt x="875" y="664"/>
                  </a:lnTo>
                  <a:lnTo>
                    <a:pt x="871" y="660"/>
                  </a:lnTo>
                  <a:lnTo>
                    <a:pt x="871" y="660"/>
                  </a:lnTo>
                  <a:lnTo>
                    <a:pt x="858" y="664"/>
                  </a:lnTo>
                  <a:lnTo>
                    <a:pt x="848" y="664"/>
                  </a:lnTo>
                  <a:lnTo>
                    <a:pt x="845" y="664"/>
                  </a:lnTo>
                  <a:lnTo>
                    <a:pt x="841" y="664"/>
                  </a:lnTo>
                  <a:lnTo>
                    <a:pt x="834" y="653"/>
                  </a:lnTo>
                  <a:lnTo>
                    <a:pt x="831" y="653"/>
                  </a:lnTo>
                  <a:lnTo>
                    <a:pt x="828" y="657"/>
                  </a:lnTo>
                  <a:lnTo>
                    <a:pt x="824" y="653"/>
                  </a:lnTo>
                  <a:lnTo>
                    <a:pt x="821" y="653"/>
                  </a:lnTo>
                  <a:lnTo>
                    <a:pt x="818" y="653"/>
                  </a:lnTo>
                  <a:lnTo>
                    <a:pt x="818" y="653"/>
                  </a:lnTo>
                  <a:lnTo>
                    <a:pt x="818" y="653"/>
                  </a:lnTo>
                  <a:lnTo>
                    <a:pt x="814" y="650"/>
                  </a:lnTo>
                  <a:lnTo>
                    <a:pt x="814" y="650"/>
                  </a:lnTo>
                  <a:lnTo>
                    <a:pt x="811" y="647"/>
                  </a:lnTo>
                  <a:lnTo>
                    <a:pt x="811" y="647"/>
                  </a:lnTo>
                  <a:lnTo>
                    <a:pt x="808" y="643"/>
                  </a:lnTo>
                  <a:lnTo>
                    <a:pt x="804" y="643"/>
                  </a:lnTo>
                  <a:lnTo>
                    <a:pt x="801" y="643"/>
                  </a:lnTo>
                  <a:lnTo>
                    <a:pt x="797" y="643"/>
                  </a:lnTo>
                  <a:lnTo>
                    <a:pt x="797" y="643"/>
                  </a:lnTo>
                  <a:lnTo>
                    <a:pt x="781" y="637"/>
                  </a:lnTo>
                  <a:lnTo>
                    <a:pt x="781" y="637"/>
                  </a:lnTo>
                  <a:lnTo>
                    <a:pt x="774" y="640"/>
                  </a:lnTo>
                  <a:lnTo>
                    <a:pt x="771" y="637"/>
                  </a:lnTo>
                  <a:lnTo>
                    <a:pt x="777" y="630"/>
                  </a:lnTo>
                  <a:lnTo>
                    <a:pt x="781" y="626"/>
                  </a:lnTo>
                  <a:lnTo>
                    <a:pt x="771" y="613"/>
                  </a:lnTo>
                  <a:lnTo>
                    <a:pt x="774" y="603"/>
                  </a:lnTo>
                  <a:lnTo>
                    <a:pt x="771" y="600"/>
                  </a:lnTo>
                  <a:lnTo>
                    <a:pt x="764" y="596"/>
                  </a:lnTo>
                  <a:lnTo>
                    <a:pt x="764" y="593"/>
                  </a:lnTo>
                  <a:lnTo>
                    <a:pt x="760" y="583"/>
                  </a:lnTo>
                  <a:lnTo>
                    <a:pt x="764" y="579"/>
                  </a:lnTo>
                  <a:lnTo>
                    <a:pt x="764" y="576"/>
                  </a:lnTo>
                  <a:lnTo>
                    <a:pt x="757" y="569"/>
                  </a:lnTo>
                  <a:lnTo>
                    <a:pt x="754" y="559"/>
                  </a:lnTo>
                  <a:lnTo>
                    <a:pt x="754" y="552"/>
                  </a:lnTo>
                  <a:lnTo>
                    <a:pt x="754" y="549"/>
                  </a:lnTo>
                  <a:lnTo>
                    <a:pt x="747" y="549"/>
                  </a:lnTo>
                  <a:lnTo>
                    <a:pt x="740" y="546"/>
                  </a:lnTo>
                  <a:lnTo>
                    <a:pt x="740" y="539"/>
                  </a:lnTo>
                  <a:lnTo>
                    <a:pt x="740" y="536"/>
                  </a:lnTo>
                  <a:lnTo>
                    <a:pt x="744" y="532"/>
                  </a:lnTo>
                  <a:lnTo>
                    <a:pt x="733" y="522"/>
                  </a:lnTo>
                  <a:lnTo>
                    <a:pt x="733" y="512"/>
                  </a:lnTo>
                  <a:lnTo>
                    <a:pt x="733" y="509"/>
                  </a:lnTo>
                  <a:lnTo>
                    <a:pt x="727" y="502"/>
                  </a:lnTo>
                  <a:lnTo>
                    <a:pt x="730" y="499"/>
                  </a:lnTo>
                  <a:lnTo>
                    <a:pt x="730" y="499"/>
                  </a:lnTo>
                  <a:lnTo>
                    <a:pt x="730" y="495"/>
                  </a:lnTo>
                  <a:lnTo>
                    <a:pt x="727" y="492"/>
                  </a:lnTo>
                  <a:lnTo>
                    <a:pt x="723" y="492"/>
                  </a:lnTo>
                  <a:lnTo>
                    <a:pt x="723" y="495"/>
                  </a:lnTo>
                  <a:lnTo>
                    <a:pt x="727" y="495"/>
                  </a:lnTo>
                  <a:lnTo>
                    <a:pt x="727" y="495"/>
                  </a:lnTo>
                  <a:lnTo>
                    <a:pt x="723" y="492"/>
                  </a:lnTo>
                  <a:lnTo>
                    <a:pt x="723" y="488"/>
                  </a:lnTo>
                  <a:lnTo>
                    <a:pt x="723" y="492"/>
                  </a:lnTo>
                  <a:lnTo>
                    <a:pt x="727" y="492"/>
                  </a:lnTo>
                  <a:lnTo>
                    <a:pt x="727" y="488"/>
                  </a:lnTo>
                  <a:lnTo>
                    <a:pt x="727" y="488"/>
                  </a:lnTo>
                  <a:lnTo>
                    <a:pt x="720" y="475"/>
                  </a:lnTo>
                  <a:lnTo>
                    <a:pt x="720" y="475"/>
                  </a:lnTo>
                  <a:lnTo>
                    <a:pt x="723" y="472"/>
                  </a:lnTo>
                  <a:lnTo>
                    <a:pt x="727" y="468"/>
                  </a:lnTo>
                  <a:lnTo>
                    <a:pt x="723" y="462"/>
                  </a:lnTo>
                  <a:lnTo>
                    <a:pt x="723" y="458"/>
                  </a:lnTo>
                  <a:lnTo>
                    <a:pt x="720" y="458"/>
                  </a:lnTo>
                  <a:lnTo>
                    <a:pt x="713" y="451"/>
                  </a:lnTo>
                  <a:lnTo>
                    <a:pt x="713" y="448"/>
                  </a:lnTo>
                  <a:lnTo>
                    <a:pt x="700" y="448"/>
                  </a:lnTo>
                  <a:lnTo>
                    <a:pt x="696" y="445"/>
                  </a:lnTo>
                  <a:lnTo>
                    <a:pt x="696" y="441"/>
                  </a:lnTo>
                  <a:lnTo>
                    <a:pt x="693" y="441"/>
                  </a:lnTo>
                  <a:lnTo>
                    <a:pt x="696" y="435"/>
                  </a:lnTo>
                  <a:lnTo>
                    <a:pt x="703" y="431"/>
                  </a:lnTo>
                  <a:lnTo>
                    <a:pt x="703" y="425"/>
                  </a:lnTo>
                  <a:lnTo>
                    <a:pt x="693" y="418"/>
                  </a:lnTo>
                  <a:lnTo>
                    <a:pt x="693" y="414"/>
                  </a:lnTo>
                  <a:lnTo>
                    <a:pt x="690" y="414"/>
                  </a:lnTo>
                  <a:lnTo>
                    <a:pt x="680" y="408"/>
                  </a:lnTo>
                  <a:lnTo>
                    <a:pt x="680" y="398"/>
                  </a:lnTo>
                  <a:lnTo>
                    <a:pt x="683" y="391"/>
                  </a:lnTo>
                  <a:lnTo>
                    <a:pt x="683" y="387"/>
                  </a:lnTo>
                  <a:lnTo>
                    <a:pt x="683" y="384"/>
                  </a:lnTo>
                  <a:lnTo>
                    <a:pt x="683" y="381"/>
                  </a:lnTo>
                  <a:lnTo>
                    <a:pt x="673" y="374"/>
                  </a:lnTo>
                  <a:lnTo>
                    <a:pt x="670" y="374"/>
                  </a:lnTo>
                  <a:lnTo>
                    <a:pt x="663" y="381"/>
                  </a:lnTo>
                  <a:lnTo>
                    <a:pt x="663" y="381"/>
                  </a:lnTo>
                  <a:lnTo>
                    <a:pt x="656" y="384"/>
                  </a:lnTo>
                  <a:lnTo>
                    <a:pt x="656" y="384"/>
                  </a:lnTo>
                  <a:lnTo>
                    <a:pt x="656" y="387"/>
                  </a:lnTo>
                  <a:lnTo>
                    <a:pt x="653" y="381"/>
                  </a:lnTo>
                  <a:lnTo>
                    <a:pt x="646" y="367"/>
                  </a:lnTo>
                  <a:lnTo>
                    <a:pt x="643" y="367"/>
                  </a:lnTo>
                  <a:lnTo>
                    <a:pt x="636" y="364"/>
                  </a:lnTo>
                  <a:lnTo>
                    <a:pt x="633" y="361"/>
                  </a:lnTo>
                  <a:lnTo>
                    <a:pt x="626" y="361"/>
                  </a:lnTo>
                  <a:lnTo>
                    <a:pt x="626" y="361"/>
                  </a:lnTo>
                  <a:lnTo>
                    <a:pt x="619" y="364"/>
                  </a:lnTo>
                  <a:lnTo>
                    <a:pt x="619" y="367"/>
                  </a:lnTo>
                  <a:lnTo>
                    <a:pt x="619" y="371"/>
                  </a:lnTo>
                  <a:lnTo>
                    <a:pt x="616" y="371"/>
                  </a:lnTo>
                  <a:lnTo>
                    <a:pt x="616" y="371"/>
                  </a:lnTo>
                  <a:lnTo>
                    <a:pt x="609" y="364"/>
                  </a:lnTo>
                  <a:lnTo>
                    <a:pt x="609" y="364"/>
                  </a:lnTo>
                  <a:lnTo>
                    <a:pt x="599" y="354"/>
                  </a:lnTo>
                  <a:lnTo>
                    <a:pt x="602" y="344"/>
                  </a:lnTo>
                  <a:lnTo>
                    <a:pt x="602" y="344"/>
                  </a:lnTo>
                  <a:lnTo>
                    <a:pt x="602" y="337"/>
                  </a:lnTo>
                  <a:lnTo>
                    <a:pt x="602" y="334"/>
                  </a:lnTo>
                  <a:lnTo>
                    <a:pt x="595" y="330"/>
                  </a:lnTo>
                  <a:lnTo>
                    <a:pt x="595" y="324"/>
                  </a:lnTo>
                  <a:lnTo>
                    <a:pt x="595" y="324"/>
                  </a:lnTo>
                  <a:lnTo>
                    <a:pt x="595" y="320"/>
                  </a:lnTo>
                  <a:lnTo>
                    <a:pt x="592" y="310"/>
                  </a:lnTo>
                  <a:lnTo>
                    <a:pt x="592" y="310"/>
                  </a:lnTo>
                  <a:lnTo>
                    <a:pt x="585" y="297"/>
                  </a:lnTo>
                  <a:lnTo>
                    <a:pt x="582" y="297"/>
                  </a:lnTo>
                  <a:lnTo>
                    <a:pt x="579" y="297"/>
                  </a:lnTo>
                  <a:lnTo>
                    <a:pt x="575" y="297"/>
                  </a:lnTo>
                  <a:lnTo>
                    <a:pt x="575" y="300"/>
                  </a:lnTo>
                  <a:lnTo>
                    <a:pt x="579" y="300"/>
                  </a:lnTo>
                  <a:lnTo>
                    <a:pt x="579" y="297"/>
                  </a:lnTo>
                  <a:lnTo>
                    <a:pt x="579" y="297"/>
                  </a:lnTo>
                  <a:lnTo>
                    <a:pt x="579" y="293"/>
                  </a:lnTo>
                  <a:lnTo>
                    <a:pt x="579" y="293"/>
                  </a:lnTo>
                  <a:lnTo>
                    <a:pt x="569" y="286"/>
                  </a:lnTo>
                  <a:lnTo>
                    <a:pt x="572" y="280"/>
                  </a:lnTo>
                  <a:lnTo>
                    <a:pt x="569" y="280"/>
                  </a:lnTo>
                  <a:lnTo>
                    <a:pt x="565" y="273"/>
                  </a:lnTo>
                  <a:lnTo>
                    <a:pt x="562" y="273"/>
                  </a:lnTo>
                  <a:lnTo>
                    <a:pt x="555" y="276"/>
                  </a:lnTo>
                  <a:lnTo>
                    <a:pt x="555" y="276"/>
                  </a:lnTo>
                  <a:lnTo>
                    <a:pt x="552" y="280"/>
                  </a:lnTo>
                  <a:lnTo>
                    <a:pt x="545" y="280"/>
                  </a:lnTo>
                  <a:lnTo>
                    <a:pt x="542" y="273"/>
                  </a:lnTo>
                  <a:lnTo>
                    <a:pt x="545" y="263"/>
                  </a:lnTo>
                  <a:lnTo>
                    <a:pt x="542" y="260"/>
                  </a:lnTo>
                  <a:lnTo>
                    <a:pt x="532" y="260"/>
                  </a:lnTo>
                  <a:lnTo>
                    <a:pt x="532" y="256"/>
                  </a:lnTo>
                  <a:lnTo>
                    <a:pt x="532" y="256"/>
                  </a:lnTo>
                  <a:lnTo>
                    <a:pt x="525" y="253"/>
                  </a:lnTo>
                  <a:lnTo>
                    <a:pt x="525" y="253"/>
                  </a:lnTo>
                  <a:lnTo>
                    <a:pt x="528" y="253"/>
                  </a:lnTo>
                  <a:lnTo>
                    <a:pt x="528" y="253"/>
                  </a:lnTo>
                  <a:lnTo>
                    <a:pt x="528" y="249"/>
                  </a:lnTo>
                  <a:lnTo>
                    <a:pt x="518" y="243"/>
                  </a:lnTo>
                  <a:lnTo>
                    <a:pt x="518" y="239"/>
                  </a:lnTo>
                  <a:lnTo>
                    <a:pt x="518" y="236"/>
                  </a:lnTo>
                  <a:lnTo>
                    <a:pt x="518" y="233"/>
                  </a:lnTo>
                  <a:lnTo>
                    <a:pt x="518" y="229"/>
                  </a:lnTo>
                  <a:lnTo>
                    <a:pt x="511" y="216"/>
                  </a:lnTo>
                  <a:lnTo>
                    <a:pt x="511" y="212"/>
                  </a:lnTo>
                  <a:lnTo>
                    <a:pt x="511" y="209"/>
                  </a:lnTo>
                  <a:lnTo>
                    <a:pt x="484" y="199"/>
                  </a:lnTo>
                  <a:lnTo>
                    <a:pt x="474" y="169"/>
                  </a:lnTo>
                  <a:lnTo>
                    <a:pt x="471" y="169"/>
                  </a:lnTo>
                  <a:lnTo>
                    <a:pt x="468" y="165"/>
                  </a:lnTo>
                  <a:lnTo>
                    <a:pt x="468" y="159"/>
                  </a:lnTo>
                  <a:lnTo>
                    <a:pt x="468" y="155"/>
                  </a:lnTo>
                  <a:lnTo>
                    <a:pt x="461" y="152"/>
                  </a:lnTo>
                  <a:lnTo>
                    <a:pt x="461" y="152"/>
                  </a:lnTo>
                  <a:lnTo>
                    <a:pt x="447" y="152"/>
                  </a:lnTo>
                  <a:lnTo>
                    <a:pt x="441" y="142"/>
                  </a:lnTo>
                  <a:lnTo>
                    <a:pt x="437" y="132"/>
                  </a:lnTo>
                  <a:lnTo>
                    <a:pt x="441" y="125"/>
                  </a:lnTo>
                  <a:lnTo>
                    <a:pt x="444" y="122"/>
                  </a:lnTo>
                  <a:lnTo>
                    <a:pt x="447" y="122"/>
                  </a:lnTo>
                  <a:lnTo>
                    <a:pt x="451" y="118"/>
                  </a:lnTo>
                  <a:lnTo>
                    <a:pt x="464" y="111"/>
                  </a:lnTo>
                  <a:lnTo>
                    <a:pt x="468" y="108"/>
                  </a:lnTo>
                  <a:lnTo>
                    <a:pt x="468" y="98"/>
                  </a:lnTo>
                  <a:lnTo>
                    <a:pt x="464" y="95"/>
                  </a:lnTo>
                  <a:lnTo>
                    <a:pt x="461" y="88"/>
                  </a:lnTo>
                  <a:lnTo>
                    <a:pt x="461" y="88"/>
                  </a:lnTo>
                  <a:lnTo>
                    <a:pt x="457" y="85"/>
                  </a:lnTo>
                  <a:lnTo>
                    <a:pt x="454" y="85"/>
                  </a:lnTo>
                  <a:lnTo>
                    <a:pt x="451" y="85"/>
                  </a:lnTo>
                  <a:lnTo>
                    <a:pt x="451" y="85"/>
                  </a:lnTo>
                  <a:lnTo>
                    <a:pt x="441" y="88"/>
                  </a:lnTo>
                  <a:lnTo>
                    <a:pt x="437" y="88"/>
                  </a:lnTo>
                  <a:lnTo>
                    <a:pt x="437" y="88"/>
                  </a:lnTo>
                  <a:lnTo>
                    <a:pt x="434" y="91"/>
                  </a:lnTo>
                  <a:lnTo>
                    <a:pt x="427" y="91"/>
                  </a:lnTo>
                  <a:lnTo>
                    <a:pt x="424" y="81"/>
                  </a:lnTo>
                  <a:lnTo>
                    <a:pt x="420" y="81"/>
                  </a:lnTo>
                  <a:lnTo>
                    <a:pt x="417" y="81"/>
                  </a:lnTo>
                  <a:lnTo>
                    <a:pt x="414" y="81"/>
                  </a:lnTo>
                  <a:lnTo>
                    <a:pt x="414" y="78"/>
                  </a:lnTo>
                  <a:lnTo>
                    <a:pt x="410" y="74"/>
                  </a:lnTo>
                  <a:lnTo>
                    <a:pt x="400" y="78"/>
                  </a:lnTo>
                  <a:lnTo>
                    <a:pt x="400" y="78"/>
                  </a:lnTo>
                  <a:lnTo>
                    <a:pt x="397" y="81"/>
                  </a:lnTo>
                  <a:lnTo>
                    <a:pt x="394" y="85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90" y="95"/>
                  </a:lnTo>
                  <a:lnTo>
                    <a:pt x="390" y="98"/>
                  </a:lnTo>
                  <a:lnTo>
                    <a:pt x="377" y="98"/>
                  </a:lnTo>
                  <a:lnTo>
                    <a:pt x="363" y="101"/>
                  </a:lnTo>
                  <a:lnTo>
                    <a:pt x="363" y="101"/>
                  </a:lnTo>
                  <a:lnTo>
                    <a:pt x="353" y="111"/>
                  </a:lnTo>
                  <a:lnTo>
                    <a:pt x="350" y="108"/>
                  </a:lnTo>
                  <a:lnTo>
                    <a:pt x="346" y="111"/>
                  </a:lnTo>
                  <a:lnTo>
                    <a:pt x="343" y="111"/>
                  </a:lnTo>
                  <a:lnTo>
                    <a:pt x="340" y="115"/>
                  </a:lnTo>
                  <a:lnTo>
                    <a:pt x="340" y="118"/>
                  </a:lnTo>
                  <a:lnTo>
                    <a:pt x="336" y="122"/>
                  </a:lnTo>
                  <a:lnTo>
                    <a:pt x="333" y="125"/>
                  </a:lnTo>
                  <a:lnTo>
                    <a:pt x="330" y="125"/>
                  </a:lnTo>
                  <a:lnTo>
                    <a:pt x="326" y="132"/>
                  </a:lnTo>
                  <a:lnTo>
                    <a:pt x="326" y="128"/>
                  </a:lnTo>
                  <a:lnTo>
                    <a:pt x="323" y="128"/>
                  </a:lnTo>
                  <a:lnTo>
                    <a:pt x="319" y="128"/>
                  </a:lnTo>
                  <a:lnTo>
                    <a:pt x="323" y="118"/>
                  </a:lnTo>
                  <a:lnTo>
                    <a:pt x="323" y="115"/>
                  </a:lnTo>
                  <a:lnTo>
                    <a:pt x="319" y="108"/>
                  </a:lnTo>
                  <a:lnTo>
                    <a:pt x="319" y="108"/>
                  </a:lnTo>
                  <a:lnTo>
                    <a:pt x="316" y="108"/>
                  </a:lnTo>
                  <a:lnTo>
                    <a:pt x="316" y="105"/>
                  </a:lnTo>
                  <a:lnTo>
                    <a:pt x="309" y="105"/>
                  </a:lnTo>
                  <a:lnTo>
                    <a:pt x="306" y="95"/>
                  </a:lnTo>
                  <a:lnTo>
                    <a:pt x="303" y="95"/>
                  </a:lnTo>
                  <a:lnTo>
                    <a:pt x="286" y="88"/>
                  </a:lnTo>
                  <a:lnTo>
                    <a:pt x="286" y="88"/>
                  </a:lnTo>
                  <a:lnTo>
                    <a:pt x="279" y="88"/>
                  </a:lnTo>
                  <a:lnTo>
                    <a:pt x="272" y="85"/>
                  </a:lnTo>
                  <a:lnTo>
                    <a:pt x="269" y="85"/>
                  </a:lnTo>
                  <a:lnTo>
                    <a:pt x="266" y="85"/>
                  </a:lnTo>
                  <a:lnTo>
                    <a:pt x="259" y="85"/>
                  </a:lnTo>
                  <a:lnTo>
                    <a:pt x="259" y="85"/>
                  </a:lnTo>
                  <a:lnTo>
                    <a:pt x="242" y="91"/>
                  </a:lnTo>
                  <a:lnTo>
                    <a:pt x="242" y="91"/>
                  </a:lnTo>
                  <a:lnTo>
                    <a:pt x="239" y="95"/>
                  </a:lnTo>
                  <a:lnTo>
                    <a:pt x="239" y="98"/>
                  </a:lnTo>
                  <a:lnTo>
                    <a:pt x="239" y="105"/>
                  </a:lnTo>
                  <a:lnTo>
                    <a:pt x="208" y="122"/>
                  </a:lnTo>
                  <a:lnTo>
                    <a:pt x="202" y="118"/>
                  </a:lnTo>
                  <a:lnTo>
                    <a:pt x="198" y="118"/>
                  </a:lnTo>
                  <a:lnTo>
                    <a:pt x="198" y="118"/>
                  </a:lnTo>
                  <a:lnTo>
                    <a:pt x="188" y="115"/>
                  </a:lnTo>
                  <a:lnTo>
                    <a:pt x="188" y="115"/>
                  </a:lnTo>
                  <a:lnTo>
                    <a:pt x="181" y="115"/>
                  </a:lnTo>
                  <a:lnTo>
                    <a:pt x="185" y="118"/>
                  </a:lnTo>
                  <a:lnTo>
                    <a:pt x="188" y="118"/>
                  </a:lnTo>
                  <a:lnTo>
                    <a:pt x="188" y="108"/>
                  </a:lnTo>
                  <a:lnTo>
                    <a:pt x="188" y="105"/>
                  </a:lnTo>
                  <a:lnTo>
                    <a:pt x="181" y="98"/>
                  </a:lnTo>
                  <a:lnTo>
                    <a:pt x="178" y="95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5" y="101"/>
                  </a:lnTo>
                  <a:lnTo>
                    <a:pt x="155" y="98"/>
                  </a:lnTo>
                  <a:lnTo>
                    <a:pt x="155" y="95"/>
                  </a:lnTo>
                  <a:lnTo>
                    <a:pt x="151" y="95"/>
                  </a:lnTo>
                  <a:lnTo>
                    <a:pt x="148" y="88"/>
                  </a:lnTo>
                  <a:lnTo>
                    <a:pt x="148" y="88"/>
                  </a:lnTo>
                  <a:lnTo>
                    <a:pt x="138" y="85"/>
                  </a:lnTo>
                  <a:lnTo>
                    <a:pt x="134" y="81"/>
                  </a:lnTo>
                  <a:lnTo>
                    <a:pt x="134" y="74"/>
                  </a:lnTo>
                  <a:lnTo>
                    <a:pt x="134" y="71"/>
                  </a:lnTo>
                  <a:lnTo>
                    <a:pt x="128" y="71"/>
                  </a:lnTo>
                  <a:lnTo>
                    <a:pt x="124" y="71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1" y="81"/>
                  </a:lnTo>
                  <a:lnTo>
                    <a:pt x="114" y="85"/>
                  </a:lnTo>
                  <a:lnTo>
                    <a:pt x="118" y="81"/>
                  </a:lnTo>
                  <a:lnTo>
                    <a:pt x="104" y="74"/>
                  </a:lnTo>
                  <a:lnTo>
                    <a:pt x="104" y="71"/>
                  </a:lnTo>
                  <a:lnTo>
                    <a:pt x="101" y="68"/>
                  </a:lnTo>
                  <a:lnTo>
                    <a:pt x="97" y="68"/>
                  </a:lnTo>
                  <a:lnTo>
                    <a:pt x="91" y="64"/>
                  </a:lnTo>
                  <a:lnTo>
                    <a:pt x="91" y="61"/>
                  </a:lnTo>
                  <a:lnTo>
                    <a:pt x="87" y="61"/>
                  </a:lnTo>
                  <a:lnTo>
                    <a:pt x="87" y="54"/>
                  </a:lnTo>
                  <a:lnTo>
                    <a:pt x="87" y="51"/>
                  </a:lnTo>
                  <a:lnTo>
                    <a:pt x="77" y="47"/>
                  </a:lnTo>
                  <a:lnTo>
                    <a:pt x="74" y="47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0" y="51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0" y="47"/>
                  </a:lnTo>
                  <a:lnTo>
                    <a:pt x="27" y="51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40" y="64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33" y="74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13" y="61"/>
                  </a:lnTo>
                  <a:lnTo>
                    <a:pt x="10" y="61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71"/>
                  </a:lnTo>
                  <a:lnTo>
                    <a:pt x="6" y="71"/>
                  </a:lnTo>
                  <a:lnTo>
                    <a:pt x="6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3" y="74"/>
                  </a:lnTo>
                  <a:lnTo>
                    <a:pt x="13" y="68"/>
                  </a:lnTo>
                  <a:lnTo>
                    <a:pt x="23" y="71"/>
                  </a:lnTo>
                  <a:lnTo>
                    <a:pt x="27" y="74"/>
                  </a:lnTo>
                  <a:lnTo>
                    <a:pt x="30" y="81"/>
                  </a:lnTo>
                  <a:lnTo>
                    <a:pt x="33" y="81"/>
                  </a:lnTo>
                  <a:lnTo>
                    <a:pt x="47" y="78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0" y="71"/>
                  </a:lnTo>
                  <a:lnTo>
                    <a:pt x="47" y="61"/>
                  </a:lnTo>
                  <a:lnTo>
                    <a:pt x="47" y="61"/>
                  </a:lnTo>
                  <a:lnTo>
                    <a:pt x="33" y="51"/>
                  </a:lnTo>
                  <a:lnTo>
                    <a:pt x="33" y="51"/>
                  </a:lnTo>
                  <a:lnTo>
                    <a:pt x="37" y="51"/>
                  </a:lnTo>
                  <a:lnTo>
                    <a:pt x="43" y="54"/>
                  </a:lnTo>
                  <a:lnTo>
                    <a:pt x="47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4" y="68"/>
                  </a:lnTo>
                  <a:lnTo>
                    <a:pt x="54" y="71"/>
                  </a:lnTo>
                  <a:lnTo>
                    <a:pt x="60" y="71"/>
                  </a:lnTo>
                  <a:lnTo>
                    <a:pt x="60" y="68"/>
                  </a:lnTo>
                  <a:lnTo>
                    <a:pt x="77" y="54"/>
                  </a:lnTo>
                  <a:lnTo>
                    <a:pt x="81" y="58"/>
                  </a:lnTo>
                  <a:lnTo>
                    <a:pt x="81" y="64"/>
                  </a:lnTo>
                  <a:lnTo>
                    <a:pt x="84" y="68"/>
                  </a:lnTo>
                  <a:lnTo>
                    <a:pt x="87" y="68"/>
                  </a:lnTo>
                  <a:lnTo>
                    <a:pt x="94" y="71"/>
                  </a:lnTo>
                  <a:lnTo>
                    <a:pt x="94" y="74"/>
                  </a:lnTo>
                  <a:lnTo>
                    <a:pt x="97" y="74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14" y="88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28" y="78"/>
                  </a:lnTo>
                  <a:lnTo>
                    <a:pt x="128" y="78"/>
                  </a:lnTo>
                  <a:lnTo>
                    <a:pt x="128" y="81"/>
                  </a:lnTo>
                  <a:lnTo>
                    <a:pt x="131" y="85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44" y="95"/>
                  </a:lnTo>
                  <a:lnTo>
                    <a:pt x="148" y="98"/>
                  </a:lnTo>
                  <a:lnTo>
                    <a:pt x="148" y="101"/>
                  </a:lnTo>
                  <a:lnTo>
                    <a:pt x="148" y="101"/>
                  </a:lnTo>
                  <a:lnTo>
                    <a:pt x="151" y="108"/>
                  </a:lnTo>
                  <a:lnTo>
                    <a:pt x="155" y="108"/>
                  </a:lnTo>
                  <a:lnTo>
                    <a:pt x="161" y="105"/>
                  </a:lnTo>
                  <a:lnTo>
                    <a:pt x="178" y="101"/>
                  </a:lnTo>
                  <a:lnTo>
                    <a:pt x="181" y="108"/>
                  </a:lnTo>
                  <a:lnTo>
                    <a:pt x="181" y="118"/>
                  </a:lnTo>
                  <a:lnTo>
                    <a:pt x="185" y="122"/>
                  </a:lnTo>
                  <a:lnTo>
                    <a:pt x="188" y="118"/>
                  </a:lnTo>
                  <a:lnTo>
                    <a:pt x="195" y="125"/>
                  </a:lnTo>
                  <a:lnTo>
                    <a:pt x="198" y="125"/>
                  </a:lnTo>
                  <a:lnTo>
                    <a:pt x="202" y="125"/>
                  </a:lnTo>
                  <a:lnTo>
                    <a:pt x="208" y="128"/>
                  </a:lnTo>
                  <a:lnTo>
                    <a:pt x="212" y="128"/>
                  </a:lnTo>
                  <a:lnTo>
                    <a:pt x="242" y="108"/>
                  </a:lnTo>
                  <a:lnTo>
                    <a:pt x="245" y="108"/>
                  </a:lnTo>
                  <a:lnTo>
                    <a:pt x="245" y="98"/>
                  </a:lnTo>
                  <a:lnTo>
                    <a:pt x="245" y="95"/>
                  </a:lnTo>
                  <a:lnTo>
                    <a:pt x="259" y="91"/>
                  </a:lnTo>
                  <a:lnTo>
                    <a:pt x="266" y="91"/>
                  </a:lnTo>
                  <a:lnTo>
                    <a:pt x="266" y="91"/>
                  </a:lnTo>
                  <a:lnTo>
                    <a:pt x="272" y="91"/>
                  </a:lnTo>
                  <a:lnTo>
                    <a:pt x="279" y="95"/>
                  </a:lnTo>
                  <a:lnTo>
                    <a:pt x="279" y="95"/>
                  </a:lnTo>
                  <a:lnTo>
                    <a:pt x="286" y="95"/>
                  </a:lnTo>
                  <a:lnTo>
                    <a:pt x="299" y="98"/>
                  </a:lnTo>
                  <a:lnTo>
                    <a:pt x="306" y="108"/>
                  </a:lnTo>
                  <a:lnTo>
                    <a:pt x="306" y="111"/>
                  </a:lnTo>
                  <a:lnTo>
                    <a:pt x="313" y="111"/>
                  </a:lnTo>
                  <a:lnTo>
                    <a:pt x="313" y="111"/>
                  </a:lnTo>
                  <a:lnTo>
                    <a:pt x="316" y="118"/>
                  </a:lnTo>
                  <a:lnTo>
                    <a:pt x="313" y="128"/>
                  </a:lnTo>
                  <a:lnTo>
                    <a:pt x="316" y="132"/>
                  </a:lnTo>
                  <a:lnTo>
                    <a:pt x="323" y="135"/>
                  </a:lnTo>
                  <a:lnTo>
                    <a:pt x="326" y="138"/>
                  </a:lnTo>
                  <a:lnTo>
                    <a:pt x="330" y="138"/>
                  </a:lnTo>
                  <a:lnTo>
                    <a:pt x="336" y="128"/>
                  </a:lnTo>
                  <a:lnTo>
                    <a:pt x="340" y="128"/>
                  </a:lnTo>
                  <a:lnTo>
                    <a:pt x="343" y="125"/>
                  </a:lnTo>
                  <a:lnTo>
                    <a:pt x="346" y="122"/>
                  </a:lnTo>
                  <a:lnTo>
                    <a:pt x="346" y="122"/>
                  </a:lnTo>
                  <a:lnTo>
                    <a:pt x="346" y="118"/>
                  </a:lnTo>
                  <a:lnTo>
                    <a:pt x="350" y="115"/>
                  </a:lnTo>
                  <a:lnTo>
                    <a:pt x="357" y="118"/>
                  </a:lnTo>
                  <a:lnTo>
                    <a:pt x="357" y="115"/>
                  </a:lnTo>
                  <a:lnTo>
                    <a:pt x="367" y="105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94" y="105"/>
                  </a:lnTo>
                  <a:lnTo>
                    <a:pt x="394" y="101"/>
                  </a:lnTo>
                  <a:lnTo>
                    <a:pt x="397" y="98"/>
                  </a:lnTo>
                  <a:lnTo>
                    <a:pt x="400" y="98"/>
                  </a:lnTo>
                  <a:lnTo>
                    <a:pt x="400" y="95"/>
                  </a:lnTo>
                  <a:lnTo>
                    <a:pt x="400" y="85"/>
                  </a:lnTo>
                  <a:lnTo>
                    <a:pt x="404" y="85"/>
                  </a:lnTo>
                  <a:lnTo>
                    <a:pt x="407" y="81"/>
                  </a:lnTo>
                  <a:lnTo>
                    <a:pt x="407" y="85"/>
                  </a:lnTo>
                  <a:lnTo>
                    <a:pt x="410" y="85"/>
                  </a:lnTo>
                  <a:lnTo>
                    <a:pt x="414" y="88"/>
                  </a:lnTo>
                  <a:lnTo>
                    <a:pt x="417" y="88"/>
                  </a:lnTo>
                  <a:lnTo>
                    <a:pt x="420" y="88"/>
                  </a:lnTo>
                  <a:lnTo>
                    <a:pt x="424" y="95"/>
                  </a:lnTo>
                  <a:lnTo>
                    <a:pt x="427" y="98"/>
                  </a:lnTo>
                  <a:lnTo>
                    <a:pt x="434" y="98"/>
                  </a:lnTo>
                  <a:lnTo>
                    <a:pt x="434" y="98"/>
                  </a:lnTo>
                  <a:lnTo>
                    <a:pt x="437" y="95"/>
                  </a:lnTo>
                  <a:lnTo>
                    <a:pt x="444" y="95"/>
                  </a:lnTo>
                  <a:lnTo>
                    <a:pt x="444" y="95"/>
                  </a:lnTo>
                  <a:lnTo>
                    <a:pt x="451" y="88"/>
                  </a:lnTo>
                  <a:lnTo>
                    <a:pt x="454" y="88"/>
                  </a:lnTo>
                  <a:lnTo>
                    <a:pt x="457" y="91"/>
                  </a:lnTo>
                  <a:lnTo>
                    <a:pt x="461" y="98"/>
                  </a:lnTo>
                  <a:lnTo>
                    <a:pt x="461" y="108"/>
                  </a:lnTo>
                  <a:lnTo>
                    <a:pt x="447" y="111"/>
                  </a:lnTo>
                  <a:lnTo>
                    <a:pt x="447" y="111"/>
                  </a:lnTo>
                  <a:lnTo>
                    <a:pt x="441" y="118"/>
                  </a:lnTo>
                  <a:lnTo>
                    <a:pt x="434" y="122"/>
                  </a:lnTo>
                  <a:lnTo>
                    <a:pt x="434" y="122"/>
                  </a:lnTo>
                  <a:lnTo>
                    <a:pt x="431" y="132"/>
                  </a:lnTo>
                  <a:lnTo>
                    <a:pt x="431" y="135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444" y="159"/>
                  </a:lnTo>
                  <a:lnTo>
                    <a:pt x="444" y="159"/>
                  </a:lnTo>
                  <a:lnTo>
                    <a:pt x="461" y="159"/>
                  </a:lnTo>
                  <a:lnTo>
                    <a:pt x="461" y="159"/>
                  </a:lnTo>
                  <a:lnTo>
                    <a:pt x="461" y="165"/>
                  </a:lnTo>
                  <a:lnTo>
                    <a:pt x="461" y="169"/>
                  </a:lnTo>
                  <a:lnTo>
                    <a:pt x="468" y="172"/>
                  </a:lnTo>
                  <a:lnTo>
                    <a:pt x="478" y="202"/>
                  </a:lnTo>
                  <a:lnTo>
                    <a:pt x="481" y="202"/>
                  </a:lnTo>
                  <a:lnTo>
                    <a:pt x="505" y="212"/>
                  </a:lnTo>
                  <a:lnTo>
                    <a:pt x="505" y="216"/>
                  </a:lnTo>
                  <a:lnTo>
                    <a:pt x="505" y="216"/>
                  </a:lnTo>
                  <a:lnTo>
                    <a:pt x="511" y="233"/>
                  </a:lnTo>
                  <a:lnTo>
                    <a:pt x="511" y="239"/>
                  </a:lnTo>
                  <a:lnTo>
                    <a:pt x="511" y="243"/>
                  </a:lnTo>
                  <a:lnTo>
                    <a:pt x="515" y="246"/>
                  </a:lnTo>
                  <a:lnTo>
                    <a:pt x="521" y="256"/>
                  </a:lnTo>
                  <a:lnTo>
                    <a:pt x="525" y="253"/>
                  </a:lnTo>
                  <a:lnTo>
                    <a:pt x="521" y="253"/>
                  </a:lnTo>
                  <a:lnTo>
                    <a:pt x="521" y="253"/>
                  </a:lnTo>
                  <a:lnTo>
                    <a:pt x="521" y="256"/>
                  </a:lnTo>
                  <a:lnTo>
                    <a:pt x="525" y="260"/>
                  </a:lnTo>
                  <a:lnTo>
                    <a:pt x="525" y="263"/>
                  </a:lnTo>
                  <a:lnTo>
                    <a:pt x="528" y="263"/>
                  </a:lnTo>
                  <a:lnTo>
                    <a:pt x="538" y="266"/>
                  </a:lnTo>
                  <a:lnTo>
                    <a:pt x="535" y="276"/>
                  </a:lnTo>
                  <a:lnTo>
                    <a:pt x="538" y="276"/>
                  </a:lnTo>
                  <a:lnTo>
                    <a:pt x="542" y="283"/>
                  </a:lnTo>
                  <a:lnTo>
                    <a:pt x="542" y="286"/>
                  </a:lnTo>
                  <a:lnTo>
                    <a:pt x="552" y="286"/>
                  </a:lnTo>
                  <a:lnTo>
                    <a:pt x="555" y="286"/>
                  </a:lnTo>
                  <a:lnTo>
                    <a:pt x="558" y="283"/>
                  </a:lnTo>
                  <a:lnTo>
                    <a:pt x="562" y="280"/>
                  </a:lnTo>
                  <a:lnTo>
                    <a:pt x="565" y="280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72" y="297"/>
                  </a:lnTo>
                  <a:lnTo>
                    <a:pt x="572" y="300"/>
                  </a:lnTo>
                  <a:lnTo>
                    <a:pt x="572" y="300"/>
                  </a:lnTo>
                  <a:lnTo>
                    <a:pt x="575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85" y="300"/>
                  </a:lnTo>
                  <a:lnTo>
                    <a:pt x="582" y="300"/>
                  </a:lnTo>
                  <a:lnTo>
                    <a:pt x="579" y="300"/>
                  </a:lnTo>
                  <a:lnTo>
                    <a:pt x="589" y="313"/>
                  </a:lnTo>
                  <a:lnTo>
                    <a:pt x="589" y="320"/>
                  </a:lnTo>
                  <a:lnTo>
                    <a:pt x="589" y="320"/>
                  </a:lnTo>
                  <a:lnTo>
                    <a:pt x="589" y="324"/>
                  </a:lnTo>
                  <a:lnTo>
                    <a:pt x="589" y="334"/>
                  </a:lnTo>
                  <a:lnTo>
                    <a:pt x="592" y="334"/>
                  </a:lnTo>
                  <a:lnTo>
                    <a:pt x="595" y="337"/>
                  </a:lnTo>
                  <a:lnTo>
                    <a:pt x="595" y="344"/>
                  </a:lnTo>
                  <a:lnTo>
                    <a:pt x="592" y="354"/>
                  </a:lnTo>
                  <a:lnTo>
                    <a:pt x="592" y="357"/>
                  </a:lnTo>
                  <a:lnTo>
                    <a:pt x="606" y="371"/>
                  </a:lnTo>
                  <a:lnTo>
                    <a:pt x="612" y="374"/>
                  </a:lnTo>
                  <a:lnTo>
                    <a:pt x="612" y="377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22" y="377"/>
                  </a:lnTo>
                  <a:lnTo>
                    <a:pt x="622" y="374"/>
                  </a:lnTo>
                  <a:lnTo>
                    <a:pt x="626" y="371"/>
                  </a:lnTo>
                  <a:lnTo>
                    <a:pt x="626" y="367"/>
                  </a:lnTo>
                  <a:lnTo>
                    <a:pt x="633" y="367"/>
                  </a:lnTo>
                  <a:lnTo>
                    <a:pt x="639" y="371"/>
                  </a:lnTo>
                  <a:lnTo>
                    <a:pt x="646" y="384"/>
                  </a:lnTo>
                  <a:lnTo>
                    <a:pt x="646" y="384"/>
                  </a:lnTo>
                  <a:lnTo>
                    <a:pt x="656" y="394"/>
                  </a:lnTo>
                  <a:lnTo>
                    <a:pt x="659" y="394"/>
                  </a:lnTo>
                  <a:lnTo>
                    <a:pt x="663" y="391"/>
                  </a:lnTo>
                  <a:lnTo>
                    <a:pt x="666" y="384"/>
                  </a:lnTo>
                  <a:lnTo>
                    <a:pt x="673" y="381"/>
                  </a:lnTo>
                  <a:lnTo>
                    <a:pt x="676" y="384"/>
                  </a:lnTo>
                  <a:lnTo>
                    <a:pt x="676" y="387"/>
                  </a:lnTo>
                  <a:lnTo>
                    <a:pt x="673" y="394"/>
                  </a:lnTo>
                  <a:lnTo>
                    <a:pt x="673" y="398"/>
                  </a:lnTo>
                  <a:lnTo>
                    <a:pt x="673" y="411"/>
                  </a:lnTo>
                  <a:lnTo>
                    <a:pt x="673" y="414"/>
                  </a:lnTo>
                  <a:lnTo>
                    <a:pt x="686" y="418"/>
                  </a:lnTo>
                  <a:lnTo>
                    <a:pt x="686" y="421"/>
                  </a:lnTo>
                  <a:lnTo>
                    <a:pt x="690" y="425"/>
                  </a:lnTo>
                  <a:lnTo>
                    <a:pt x="696" y="428"/>
                  </a:lnTo>
                  <a:lnTo>
                    <a:pt x="690" y="431"/>
                  </a:lnTo>
                  <a:lnTo>
                    <a:pt x="690" y="435"/>
                  </a:lnTo>
                  <a:lnTo>
                    <a:pt x="686" y="441"/>
                  </a:lnTo>
                  <a:lnTo>
                    <a:pt x="690" y="445"/>
                  </a:lnTo>
                  <a:lnTo>
                    <a:pt x="693" y="448"/>
                  </a:lnTo>
                  <a:lnTo>
                    <a:pt x="696" y="451"/>
                  </a:lnTo>
                  <a:lnTo>
                    <a:pt x="700" y="455"/>
                  </a:lnTo>
                  <a:lnTo>
                    <a:pt x="710" y="455"/>
                  </a:lnTo>
                  <a:lnTo>
                    <a:pt x="717" y="462"/>
                  </a:lnTo>
                  <a:lnTo>
                    <a:pt x="717" y="462"/>
                  </a:lnTo>
                  <a:lnTo>
                    <a:pt x="720" y="465"/>
                  </a:lnTo>
                  <a:lnTo>
                    <a:pt x="720" y="468"/>
                  </a:lnTo>
                  <a:lnTo>
                    <a:pt x="717" y="468"/>
                  </a:lnTo>
                  <a:lnTo>
                    <a:pt x="717" y="472"/>
                  </a:lnTo>
                  <a:lnTo>
                    <a:pt x="713" y="475"/>
                  </a:lnTo>
                  <a:lnTo>
                    <a:pt x="713" y="478"/>
                  </a:lnTo>
                  <a:lnTo>
                    <a:pt x="720" y="488"/>
                  </a:lnTo>
                  <a:lnTo>
                    <a:pt x="720" y="492"/>
                  </a:lnTo>
                  <a:lnTo>
                    <a:pt x="723" y="495"/>
                  </a:lnTo>
                  <a:lnTo>
                    <a:pt x="723" y="495"/>
                  </a:lnTo>
                  <a:lnTo>
                    <a:pt x="723" y="492"/>
                  </a:lnTo>
                  <a:lnTo>
                    <a:pt x="720" y="492"/>
                  </a:lnTo>
                  <a:lnTo>
                    <a:pt x="720" y="495"/>
                  </a:lnTo>
                  <a:lnTo>
                    <a:pt x="723" y="499"/>
                  </a:lnTo>
                  <a:lnTo>
                    <a:pt x="727" y="499"/>
                  </a:lnTo>
                  <a:lnTo>
                    <a:pt x="727" y="495"/>
                  </a:lnTo>
                  <a:lnTo>
                    <a:pt x="723" y="495"/>
                  </a:lnTo>
                  <a:lnTo>
                    <a:pt x="723" y="495"/>
                  </a:lnTo>
                  <a:lnTo>
                    <a:pt x="720" y="499"/>
                  </a:lnTo>
                  <a:lnTo>
                    <a:pt x="720" y="505"/>
                  </a:lnTo>
                  <a:lnTo>
                    <a:pt x="727" y="512"/>
                  </a:lnTo>
                  <a:lnTo>
                    <a:pt x="727" y="522"/>
                  </a:lnTo>
                  <a:lnTo>
                    <a:pt x="727" y="525"/>
                  </a:lnTo>
                  <a:lnTo>
                    <a:pt x="737" y="536"/>
                  </a:lnTo>
                  <a:lnTo>
                    <a:pt x="733" y="539"/>
                  </a:lnTo>
                  <a:lnTo>
                    <a:pt x="733" y="542"/>
                  </a:lnTo>
                  <a:lnTo>
                    <a:pt x="737" y="549"/>
                  </a:lnTo>
                  <a:lnTo>
                    <a:pt x="737" y="549"/>
                  </a:lnTo>
                  <a:lnTo>
                    <a:pt x="744" y="556"/>
                  </a:lnTo>
                  <a:lnTo>
                    <a:pt x="747" y="556"/>
                  </a:lnTo>
                  <a:lnTo>
                    <a:pt x="747" y="556"/>
                  </a:lnTo>
                  <a:lnTo>
                    <a:pt x="747" y="559"/>
                  </a:lnTo>
                  <a:lnTo>
                    <a:pt x="747" y="563"/>
                  </a:lnTo>
                  <a:lnTo>
                    <a:pt x="750" y="573"/>
                  </a:lnTo>
                  <a:lnTo>
                    <a:pt x="754" y="576"/>
                  </a:lnTo>
                  <a:lnTo>
                    <a:pt x="757" y="579"/>
                  </a:lnTo>
                  <a:lnTo>
                    <a:pt x="757" y="579"/>
                  </a:lnTo>
                  <a:lnTo>
                    <a:pt x="754" y="583"/>
                  </a:lnTo>
                  <a:lnTo>
                    <a:pt x="757" y="593"/>
                  </a:lnTo>
                  <a:lnTo>
                    <a:pt x="757" y="593"/>
                  </a:lnTo>
                  <a:lnTo>
                    <a:pt x="760" y="600"/>
                  </a:lnTo>
                  <a:lnTo>
                    <a:pt x="760" y="600"/>
                  </a:lnTo>
                  <a:lnTo>
                    <a:pt x="767" y="603"/>
                  </a:lnTo>
                  <a:lnTo>
                    <a:pt x="764" y="610"/>
                  </a:lnTo>
                  <a:lnTo>
                    <a:pt x="764" y="613"/>
                  </a:lnTo>
                  <a:lnTo>
                    <a:pt x="774" y="626"/>
                  </a:lnTo>
                  <a:lnTo>
                    <a:pt x="767" y="633"/>
                  </a:lnTo>
                  <a:lnTo>
                    <a:pt x="764" y="637"/>
                  </a:lnTo>
                  <a:lnTo>
                    <a:pt x="771" y="643"/>
                  </a:lnTo>
                  <a:lnTo>
                    <a:pt x="774" y="647"/>
                  </a:lnTo>
                  <a:lnTo>
                    <a:pt x="781" y="643"/>
                  </a:lnTo>
                  <a:lnTo>
                    <a:pt x="794" y="647"/>
                  </a:lnTo>
                  <a:lnTo>
                    <a:pt x="797" y="650"/>
                  </a:lnTo>
                  <a:lnTo>
                    <a:pt x="801" y="650"/>
                  </a:lnTo>
                  <a:lnTo>
                    <a:pt x="804" y="650"/>
                  </a:lnTo>
                  <a:lnTo>
                    <a:pt x="804" y="650"/>
                  </a:lnTo>
                  <a:lnTo>
                    <a:pt x="808" y="653"/>
                  </a:lnTo>
                  <a:lnTo>
                    <a:pt x="811" y="657"/>
                  </a:lnTo>
                  <a:lnTo>
                    <a:pt x="811" y="660"/>
                  </a:lnTo>
                  <a:lnTo>
                    <a:pt x="818" y="660"/>
                  </a:lnTo>
                  <a:lnTo>
                    <a:pt x="821" y="660"/>
                  </a:lnTo>
                  <a:lnTo>
                    <a:pt x="828" y="664"/>
                  </a:lnTo>
                  <a:lnTo>
                    <a:pt x="828" y="664"/>
                  </a:lnTo>
                  <a:lnTo>
                    <a:pt x="831" y="660"/>
                  </a:lnTo>
                  <a:lnTo>
                    <a:pt x="838" y="667"/>
                  </a:lnTo>
                  <a:lnTo>
                    <a:pt x="841" y="670"/>
                  </a:lnTo>
                  <a:lnTo>
                    <a:pt x="845" y="667"/>
                  </a:lnTo>
                  <a:lnTo>
                    <a:pt x="858" y="670"/>
                  </a:lnTo>
                  <a:lnTo>
                    <a:pt x="861" y="670"/>
                  </a:lnTo>
                  <a:lnTo>
                    <a:pt x="871" y="667"/>
                  </a:lnTo>
                  <a:lnTo>
                    <a:pt x="871" y="667"/>
                  </a:lnTo>
                  <a:lnTo>
                    <a:pt x="875" y="664"/>
                  </a:lnTo>
                  <a:lnTo>
                    <a:pt x="871" y="664"/>
                  </a:lnTo>
                  <a:lnTo>
                    <a:pt x="871" y="670"/>
                  </a:lnTo>
                  <a:lnTo>
                    <a:pt x="871" y="674"/>
                  </a:lnTo>
                  <a:lnTo>
                    <a:pt x="892" y="690"/>
                  </a:lnTo>
                  <a:lnTo>
                    <a:pt x="892" y="697"/>
                  </a:lnTo>
                  <a:lnTo>
                    <a:pt x="892" y="701"/>
                  </a:lnTo>
                  <a:lnTo>
                    <a:pt x="895" y="701"/>
                  </a:lnTo>
                  <a:lnTo>
                    <a:pt x="895" y="704"/>
                  </a:lnTo>
                  <a:lnTo>
                    <a:pt x="898" y="704"/>
                  </a:lnTo>
                  <a:lnTo>
                    <a:pt x="905" y="707"/>
                  </a:lnTo>
                  <a:lnTo>
                    <a:pt x="909" y="711"/>
                  </a:lnTo>
                  <a:lnTo>
                    <a:pt x="909" y="711"/>
                  </a:lnTo>
                  <a:lnTo>
                    <a:pt x="919" y="714"/>
                  </a:lnTo>
                  <a:lnTo>
                    <a:pt x="919" y="714"/>
                  </a:lnTo>
                  <a:lnTo>
                    <a:pt x="929" y="717"/>
                  </a:lnTo>
                  <a:lnTo>
                    <a:pt x="929" y="717"/>
                  </a:lnTo>
                  <a:lnTo>
                    <a:pt x="939" y="717"/>
                  </a:lnTo>
                  <a:lnTo>
                    <a:pt x="942" y="717"/>
                  </a:lnTo>
                  <a:lnTo>
                    <a:pt x="949" y="711"/>
                  </a:lnTo>
                  <a:lnTo>
                    <a:pt x="956" y="707"/>
                  </a:lnTo>
                  <a:lnTo>
                    <a:pt x="956" y="707"/>
                  </a:lnTo>
                  <a:lnTo>
                    <a:pt x="956" y="721"/>
                  </a:lnTo>
                  <a:lnTo>
                    <a:pt x="959" y="721"/>
                  </a:lnTo>
                  <a:lnTo>
                    <a:pt x="972" y="741"/>
                  </a:lnTo>
                  <a:lnTo>
                    <a:pt x="972" y="741"/>
                  </a:lnTo>
                  <a:lnTo>
                    <a:pt x="972" y="741"/>
                  </a:lnTo>
                  <a:lnTo>
                    <a:pt x="979" y="744"/>
                  </a:lnTo>
                  <a:lnTo>
                    <a:pt x="983" y="748"/>
                  </a:lnTo>
                  <a:lnTo>
                    <a:pt x="983" y="751"/>
                  </a:lnTo>
                  <a:lnTo>
                    <a:pt x="999" y="758"/>
                  </a:lnTo>
                  <a:lnTo>
                    <a:pt x="1009" y="761"/>
                  </a:lnTo>
                  <a:lnTo>
                    <a:pt x="1009" y="761"/>
                  </a:lnTo>
                  <a:lnTo>
                    <a:pt x="1020" y="761"/>
                  </a:lnTo>
                  <a:lnTo>
                    <a:pt x="1023" y="758"/>
                  </a:lnTo>
                  <a:lnTo>
                    <a:pt x="1023" y="754"/>
                  </a:lnTo>
                  <a:lnTo>
                    <a:pt x="1026" y="744"/>
                  </a:lnTo>
                  <a:lnTo>
                    <a:pt x="1026" y="741"/>
                  </a:lnTo>
                  <a:lnTo>
                    <a:pt x="1026" y="741"/>
                  </a:lnTo>
                  <a:lnTo>
                    <a:pt x="1033" y="738"/>
                  </a:lnTo>
                  <a:lnTo>
                    <a:pt x="1033" y="738"/>
                  </a:lnTo>
                  <a:lnTo>
                    <a:pt x="1040" y="731"/>
                  </a:lnTo>
                  <a:lnTo>
                    <a:pt x="1043" y="727"/>
                  </a:lnTo>
                  <a:lnTo>
                    <a:pt x="1047" y="734"/>
                  </a:lnTo>
                  <a:lnTo>
                    <a:pt x="1050" y="734"/>
                  </a:lnTo>
                  <a:lnTo>
                    <a:pt x="1060" y="738"/>
                  </a:lnTo>
                  <a:lnTo>
                    <a:pt x="1060" y="738"/>
                  </a:lnTo>
                  <a:lnTo>
                    <a:pt x="1063" y="738"/>
                  </a:lnTo>
                  <a:lnTo>
                    <a:pt x="1067" y="738"/>
                  </a:lnTo>
                  <a:lnTo>
                    <a:pt x="1073" y="727"/>
                  </a:lnTo>
                  <a:lnTo>
                    <a:pt x="1080" y="724"/>
                  </a:lnTo>
                  <a:lnTo>
                    <a:pt x="1087" y="727"/>
                  </a:lnTo>
                  <a:lnTo>
                    <a:pt x="1090" y="727"/>
                  </a:lnTo>
                  <a:lnTo>
                    <a:pt x="1094" y="727"/>
                  </a:lnTo>
                  <a:lnTo>
                    <a:pt x="1094" y="727"/>
                  </a:lnTo>
                  <a:lnTo>
                    <a:pt x="1114" y="721"/>
                  </a:lnTo>
                  <a:lnTo>
                    <a:pt x="1117" y="717"/>
                  </a:lnTo>
                  <a:lnTo>
                    <a:pt x="1117" y="701"/>
                  </a:lnTo>
                  <a:lnTo>
                    <a:pt x="1121" y="697"/>
                  </a:lnTo>
                  <a:lnTo>
                    <a:pt x="1134" y="694"/>
                  </a:lnTo>
                  <a:lnTo>
                    <a:pt x="1134" y="690"/>
                  </a:lnTo>
                  <a:lnTo>
                    <a:pt x="1134" y="694"/>
                  </a:lnTo>
                  <a:lnTo>
                    <a:pt x="1147" y="690"/>
                  </a:lnTo>
                  <a:lnTo>
                    <a:pt x="1147" y="687"/>
                  </a:lnTo>
                  <a:lnTo>
                    <a:pt x="1151" y="680"/>
                  </a:lnTo>
                  <a:lnTo>
                    <a:pt x="1147" y="680"/>
                  </a:lnTo>
                  <a:lnTo>
                    <a:pt x="1147" y="684"/>
                  </a:lnTo>
                  <a:lnTo>
                    <a:pt x="1151" y="684"/>
                  </a:lnTo>
                  <a:lnTo>
                    <a:pt x="1154" y="677"/>
                  </a:lnTo>
                  <a:lnTo>
                    <a:pt x="1144" y="667"/>
                  </a:lnTo>
                  <a:lnTo>
                    <a:pt x="1144" y="667"/>
                  </a:lnTo>
                  <a:lnTo>
                    <a:pt x="1144" y="664"/>
                  </a:lnTo>
                  <a:lnTo>
                    <a:pt x="1141" y="664"/>
                  </a:lnTo>
                  <a:lnTo>
                    <a:pt x="1124" y="657"/>
                  </a:lnTo>
                  <a:lnTo>
                    <a:pt x="1110" y="647"/>
                  </a:lnTo>
                  <a:lnTo>
                    <a:pt x="1097" y="633"/>
                  </a:lnTo>
                  <a:lnTo>
                    <a:pt x="1100" y="630"/>
                  </a:lnTo>
                  <a:lnTo>
                    <a:pt x="1097" y="626"/>
                  </a:lnTo>
                  <a:lnTo>
                    <a:pt x="1097" y="630"/>
                  </a:lnTo>
                  <a:lnTo>
                    <a:pt x="1097" y="630"/>
                  </a:lnTo>
                  <a:lnTo>
                    <a:pt x="1110" y="633"/>
                  </a:lnTo>
                  <a:lnTo>
                    <a:pt x="1114" y="633"/>
                  </a:lnTo>
                  <a:lnTo>
                    <a:pt x="1121" y="626"/>
                  </a:lnTo>
                  <a:lnTo>
                    <a:pt x="1121" y="620"/>
                  </a:lnTo>
                  <a:lnTo>
                    <a:pt x="1114" y="613"/>
                  </a:lnTo>
                  <a:lnTo>
                    <a:pt x="1110" y="613"/>
                  </a:lnTo>
                  <a:lnTo>
                    <a:pt x="1110" y="613"/>
                  </a:lnTo>
                  <a:lnTo>
                    <a:pt x="1110" y="610"/>
                  </a:lnTo>
                  <a:lnTo>
                    <a:pt x="1110" y="606"/>
                  </a:lnTo>
                  <a:lnTo>
                    <a:pt x="1100" y="596"/>
                  </a:lnTo>
                  <a:lnTo>
                    <a:pt x="1097" y="583"/>
                  </a:lnTo>
                  <a:lnTo>
                    <a:pt x="1097" y="583"/>
                  </a:lnTo>
                  <a:lnTo>
                    <a:pt x="1094" y="583"/>
                  </a:lnTo>
                  <a:lnTo>
                    <a:pt x="1090" y="583"/>
                  </a:lnTo>
                  <a:lnTo>
                    <a:pt x="1100" y="589"/>
                  </a:lnTo>
                  <a:lnTo>
                    <a:pt x="1104" y="593"/>
                  </a:lnTo>
                  <a:lnTo>
                    <a:pt x="1104" y="593"/>
                  </a:lnTo>
                  <a:lnTo>
                    <a:pt x="1114" y="603"/>
                  </a:lnTo>
                  <a:lnTo>
                    <a:pt x="1114" y="603"/>
                  </a:lnTo>
                  <a:lnTo>
                    <a:pt x="1117" y="603"/>
                  </a:lnTo>
                  <a:lnTo>
                    <a:pt x="1124" y="600"/>
                  </a:lnTo>
                  <a:lnTo>
                    <a:pt x="1124" y="596"/>
                  </a:lnTo>
                  <a:lnTo>
                    <a:pt x="1124" y="593"/>
                  </a:lnTo>
                  <a:lnTo>
                    <a:pt x="1121" y="593"/>
                  </a:lnTo>
                  <a:lnTo>
                    <a:pt x="1121" y="589"/>
                  </a:lnTo>
                  <a:lnTo>
                    <a:pt x="1121" y="586"/>
                  </a:lnTo>
                  <a:lnTo>
                    <a:pt x="1110" y="576"/>
                  </a:lnTo>
                  <a:lnTo>
                    <a:pt x="1110" y="576"/>
                  </a:lnTo>
                  <a:lnTo>
                    <a:pt x="1104" y="573"/>
                  </a:lnTo>
                  <a:lnTo>
                    <a:pt x="1100" y="569"/>
                  </a:lnTo>
                  <a:lnTo>
                    <a:pt x="1107" y="563"/>
                  </a:lnTo>
                  <a:lnTo>
                    <a:pt x="1110" y="569"/>
                  </a:lnTo>
                  <a:lnTo>
                    <a:pt x="1110" y="569"/>
                  </a:lnTo>
                  <a:lnTo>
                    <a:pt x="1114" y="569"/>
                  </a:lnTo>
                  <a:lnTo>
                    <a:pt x="1117" y="569"/>
                  </a:lnTo>
                  <a:lnTo>
                    <a:pt x="1134" y="566"/>
                  </a:lnTo>
                  <a:lnTo>
                    <a:pt x="1134" y="566"/>
                  </a:lnTo>
                  <a:lnTo>
                    <a:pt x="1137" y="569"/>
                  </a:lnTo>
                  <a:lnTo>
                    <a:pt x="1141" y="566"/>
                  </a:lnTo>
                  <a:lnTo>
                    <a:pt x="1144" y="566"/>
                  </a:lnTo>
                  <a:lnTo>
                    <a:pt x="1147" y="552"/>
                  </a:lnTo>
                  <a:lnTo>
                    <a:pt x="1147" y="552"/>
                  </a:lnTo>
                  <a:lnTo>
                    <a:pt x="1144" y="546"/>
                  </a:lnTo>
                  <a:lnTo>
                    <a:pt x="1141" y="542"/>
                  </a:lnTo>
                  <a:lnTo>
                    <a:pt x="1134" y="542"/>
                  </a:lnTo>
                  <a:lnTo>
                    <a:pt x="1134" y="542"/>
                  </a:lnTo>
                  <a:lnTo>
                    <a:pt x="1141" y="532"/>
                  </a:lnTo>
                  <a:lnTo>
                    <a:pt x="1147" y="529"/>
                  </a:lnTo>
                  <a:lnTo>
                    <a:pt x="1151" y="529"/>
                  </a:lnTo>
                  <a:lnTo>
                    <a:pt x="1161" y="532"/>
                  </a:lnTo>
                  <a:lnTo>
                    <a:pt x="1164" y="532"/>
                  </a:lnTo>
                  <a:lnTo>
                    <a:pt x="1168" y="529"/>
                  </a:lnTo>
                  <a:lnTo>
                    <a:pt x="1168" y="525"/>
                  </a:lnTo>
                  <a:lnTo>
                    <a:pt x="1171" y="515"/>
                  </a:lnTo>
                  <a:lnTo>
                    <a:pt x="1168" y="512"/>
                  </a:lnTo>
                  <a:lnTo>
                    <a:pt x="1168" y="512"/>
                  </a:lnTo>
                  <a:lnTo>
                    <a:pt x="1171" y="509"/>
                  </a:lnTo>
                  <a:lnTo>
                    <a:pt x="1178" y="509"/>
                  </a:lnTo>
                  <a:lnTo>
                    <a:pt x="1185" y="515"/>
                  </a:lnTo>
                  <a:lnTo>
                    <a:pt x="1185" y="515"/>
                  </a:lnTo>
                  <a:lnTo>
                    <a:pt x="1191" y="515"/>
                  </a:lnTo>
                  <a:lnTo>
                    <a:pt x="1201" y="522"/>
                  </a:lnTo>
                  <a:lnTo>
                    <a:pt x="1201" y="522"/>
                  </a:lnTo>
                  <a:lnTo>
                    <a:pt x="1201" y="525"/>
                  </a:lnTo>
                  <a:lnTo>
                    <a:pt x="1208" y="529"/>
                  </a:lnTo>
                  <a:lnTo>
                    <a:pt x="1222" y="539"/>
                  </a:lnTo>
                  <a:lnTo>
                    <a:pt x="1218" y="542"/>
                  </a:lnTo>
                  <a:lnTo>
                    <a:pt x="1218" y="546"/>
                  </a:lnTo>
                  <a:lnTo>
                    <a:pt x="1222" y="549"/>
                  </a:lnTo>
                  <a:lnTo>
                    <a:pt x="1222" y="552"/>
                  </a:lnTo>
                  <a:lnTo>
                    <a:pt x="1232" y="556"/>
                  </a:lnTo>
                  <a:lnTo>
                    <a:pt x="1235" y="556"/>
                  </a:lnTo>
                  <a:lnTo>
                    <a:pt x="1235" y="556"/>
                  </a:lnTo>
                  <a:lnTo>
                    <a:pt x="1242" y="559"/>
                  </a:lnTo>
                  <a:lnTo>
                    <a:pt x="1245" y="559"/>
                  </a:lnTo>
                  <a:lnTo>
                    <a:pt x="1252" y="556"/>
                  </a:lnTo>
                  <a:lnTo>
                    <a:pt x="1262" y="563"/>
                  </a:lnTo>
                  <a:lnTo>
                    <a:pt x="1265" y="563"/>
                  </a:lnTo>
                  <a:lnTo>
                    <a:pt x="1272" y="556"/>
                  </a:lnTo>
                  <a:lnTo>
                    <a:pt x="1275" y="556"/>
                  </a:lnTo>
                  <a:lnTo>
                    <a:pt x="1279" y="552"/>
                  </a:lnTo>
                  <a:lnTo>
                    <a:pt x="1279" y="542"/>
                  </a:lnTo>
                  <a:lnTo>
                    <a:pt x="1285" y="532"/>
                  </a:lnTo>
                  <a:lnTo>
                    <a:pt x="1285" y="525"/>
                  </a:lnTo>
                  <a:lnTo>
                    <a:pt x="1275" y="522"/>
                  </a:lnTo>
                  <a:lnTo>
                    <a:pt x="1275" y="522"/>
                  </a:lnTo>
                  <a:lnTo>
                    <a:pt x="1279" y="519"/>
                  </a:lnTo>
                  <a:lnTo>
                    <a:pt x="1296" y="505"/>
                  </a:lnTo>
                  <a:lnTo>
                    <a:pt x="1296" y="505"/>
                  </a:lnTo>
                  <a:lnTo>
                    <a:pt x="1296" y="502"/>
                  </a:lnTo>
                  <a:lnTo>
                    <a:pt x="1292" y="502"/>
                  </a:lnTo>
                  <a:lnTo>
                    <a:pt x="1296" y="505"/>
                  </a:lnTo>
                  <a:lnTo>
                    <a:pt x="1299" y="509"/>
                  </a:lnTo>
                  <a:lnTo>
                    <a:pt x="1302" y="509"/>
                  </a:lnTo>
                  <a:lnTo>
                    <a:pt x="1306" y="505"/>
                  </a:lnTo>
                  <a:lnTo>
                    <a:pt x="1302" y="502"/>
                  </a:lnTo>
                  <a:lnTo>
                    <a:pt x="1302" y="495"/>
                  </a:lnTo>
                  <a:lnTo>
                    <a:pt x="1302" y="492"/>
                  </a:lnTo>
                  <a:lnTo>
                    <a:pt x="1302" y="488"/>
                  </a:lnTo>
                  <a:lnTo>
                    <a:pt x="1302" y="478"/>
                  </a:lnTo>
                  <a:lnTo>
                    <a:pt x="1302" y="475"/>
                  </a:lnTo>
                  <a:lnTo>
                    <a:pt x="1292" y="465"/>
                  </a:lnTo>
                  <a:lnTo>
                    <a:pt x="1306" y="462"/>
                  </a:lnTo>
                  <a:lnTo>
                    <a:pt x="1306" y="462"/>
                  </a:lnTo>
                  <a:lnTo>
                    <a:pt x="1312" y="455"/>
                  </a:lnTo>
                  <a:lnTo>
                    <a:pt x="1312" y="451"/>
                  </a:lnTo>
                  <a:lnTo>
                    <a:pt x="1316" y="445"/>
                  </a:lnTo>
                  <a:lnTo>
                    <a:pt x="1316" y="441"/>
                  </a:lnTo>
                  <a:lnTo>
                    <a:pt x="1312" y="438"/>
                  </a:lnTo>
                  <a:lnTo>
                    <a:pt x="1306" y="435"/>
                  </a:lnTo>
                  <a:lnTo>
                    <a:pt x="1299" y="431"/>
                  </a:lnTo>
                  <a:lnTo>
                    <a:pt x="1302" y="414"/>
                  </a:lnTo>
                  <a:lnTo>
                    <a:pt x="1299" y="411"/>
                  </a:lnTo>
                  <a:lnTo>
                    <a:pt x="1296" y="411"/>
                  </a:lnTo>
                  <a:lnTo>
                    <a:pt x="1285" y="404"/>
                  </a:lnTo>
                  <a:lnTo>
                    <a:pt x="1285" y="404"/>
                  </a:lnTo>
                  <a:lnTo>
                    <a:pt x="1282" y="404"/>
                  </a:lnTo>
                  <a:lnTo>
                    <a:pt x="1282" y="408"/>
                  </a:lnTo>
                  <a:lnTo>
                    <a:pt x="1282" y="408"/>
                  </a:lnTo>
                  <a:lnTo>
                    <a:pt x="1282" y="404"/>
                  </a:lnTo>
                  <a:lnTo>
                    <a:pt x="1292" y="401"/>
                  </a:lnTo>
                  <a:lnTo>
                    <a:pt x="1292" y="398"/>
                  </a:lnTo>
                  <a:lnTo>
                    <a:pt x="1292" y="394"/>
                  </a:lnTo>
                  <a:lnTo>
                    <a:pt x="1289" y="391"/>
                  </a:lnTo>
                  <a:lnTo>
                    <a:pt x="1285" y="391"/>
                  </a:lnTo>
                  <a:lnTo>
                    <a:pt x="1279" y="387"/>
                  </a:lnTo>
                  <a:lnTo>
                    <a:pt x="1279" y="374"/>
                  </a:lnTo>
                  <a:lnTo>
                    <a:pt x="1279" y="371"/>
                  </a:lnTo>
                  <a:lnTo>
                    <a:pt x="1265" y="361"/>
                  </a:lnTo>
                  <a:lnTo>
                    <a:pt x="1265" y="361"/>
                  </a:lnTo>
                  <a:lnTo>
                    <a:pt x="1269" y="364"/>
                  </a:lnTo>
                  <a:lnTo>
                    <a:pt x="1269" y="361"/>
                  </a:lnTo>
                  <a:lnTo>
                    <a:pt x="1265" y="361"/>
                  </a:lnTo>
                  <a:lnTo>
                    <a:pt x="1265" y="364"/>
                  </a:lnTo>
                  <a:lnTo>
                    <a:pt x="1275" y="357"/>
                  </a:lnTo>
                  <a:lnTo>
                    <a:pt x="1279" y="350"/>
                  </a:lnTo>
                  <a:lnTo>
                    <a:pt x="1272" y="347"/>
                  </a:lnTo>
                  <a:lnTo>
                    <a:pt x="1269" y="344"/>
                  </a:lnTo>
                  <a:lnTo>
                    <a:pt x="1269" y="344"/>
                  </a:lnTo>
                  <a:lnTo>
                    <a:pt x="1259" y="330"/>
                  </a:lnTo>
                  <a:lnTo>
                    <a:pt x="1255" y="330"/>
                  </a:lnTo>
                  <a:lnTo>
                    <a:pt x="1248" y="330"/>
                  </a:lnTo>
                  <a:lnTo>
                    <a:pt x="1248" y="334"/>
                  </a:lnTo>
                  <a:lnTo>
                    <a:pt x="1252" y="334"/>
                  </a:lnTo>
                  <a:lnTo>
                    <a:pt x="1255" y="330"/>
                  </a:lnTo>
                  <a:lnTo>
                    <a:pt x="1255" y="327"/>
                  </a:lnTo>
                  <a:lnTo>
                    <a:pt x="1238" y="313"/>
                  </a:lnTo>
                  <a:lnTo>
                    <a:pt x="1238" y="310"/>
                  </a:lnTo>
                  <a:lnTo>
                    <a:pt x="1232" y="310"/>
                  </a:lnTo>
                  <a:lnTo>
                    <a:pt x="1228" y="310"/>
                  </a:lnTo>
                  <a:lnTo>
                    <a:pt x="1225" y="310"/>
                  </a:lnTo>
                  <a:lnTo>
                    <a:pt x="1218" y="310"/>
                  </a:lnTo>
                  <a:lnTo>
                    <a:pt x="1215" y="313"/>
                  </a:lnTo>
                  <a:lnTo>
                    <a:pt x="1211" y="324"/>
                  </a:lnTo>
                  <a:lnTo>
                    <a:pt x="1205" y="320"/>
                  </a:lnTo>
                  <a:lnTo>
                    <a:pt x="1205" y="320"/>
                  </a:lnTo>
                  <a:lnTo>
                    <a:pt x="1201" y="320"/>
                  </a:lnTo>
                  <a:lnTo>
                    <a:pt x="1198" y="317"/>
                  </a:lnTo>
                  <a:lnTo>
                    <a:pt x="1191" y="320"/>
                  </a:lnTo>
                  <a:lnTo>
                    <a:pt x="1191" y="324"/>
                  </a:lnTo>
                  <a:lnTo>
                    <a:pt x="1191" y="327"/>
                  </a:lnTo>
                  <a:lnTo>
                    <a:pt x="1188" y="324"/>
                  </a:lnTo>
                  <a:lnTo>
                    <a:pt x="1185" y="324"/>
                  </a:lnTo>
                  <a:lnTo>
                    <a:pt x="1181" y="327"/>
                  </a:lnTo>
                  <a:lnTo>
                    <a:pt x="1178" y="330"/>
                  </a:lnTo>
                  <a:lnTo>
                    <a:pt x="1178" y="334"/>
                  </a:lnTo>
                  <a:lnTo>
                    <a:pt x="1178" y="334"/>
                  </a:lnTo>
                  <a:lnTo>
                    <a:pt x="1178" y="337"/>
                  </a:lnTo>
                  <a:lnTo>
                    <a:pt x="1181" y="337"/>
                  </a:lnTo>
                  <a:lnTo>
                    <a:pt x="1181" y="330"/>
                  </a:lnTo>
                  <a:lnTo>
                    <a:pt x="1181" y="330"/>
                  </a:lnTo>
                  <a:lnTo>
                    <a:pt x="1174" y="320"/>
                  </a:lnTo>
                  <a:lnTo>
                    <a:pt x="1171" y="320"/>
                  </a:lnTo>
                  <a:lnTo>
                    <a:pt x="1174" y="320"/>
                  </a:lnTo>
                  <a:lnTo>
                    <a:pt x="1171" y="310"/>
                  </a:lnTo>
                  <a:lnTo>
                    <a:pt x="1168" y="310"/>
                  </a:lnTo>
                  <a:lnTo>
                    <a:pt x="1164" y="310"/>
                  </a:lnTo>
                  <a:lnTo>
                    <a:pt x="1161" y="310"/>
                  </a:lnTo>
                  <a:lnTo>
                    <a:pt x="1161" y="307"/>
                  </a:lnTo>
                  <a:lnTo>
                    <a:pt x="1161" y="303"/>
                  </a:lnTo>
                  <a:lnTo>
                    <a:pt x="1158" y="300"/>
                  </a:lnTo>
                  <a:lnTo>
                    <a:pt x="1154" y="297"/>
                  </a:lnTo>
                  <a:lnTo>
                    <a:pt x="1154" y="293"/>
                  </a:lnTo>
                  <a:lnTo>
                    <a:pt x="1154" y="290"/>
                  </a:lnTo>
                  <a:lnTo>
                    <a:pt x="1151" y="283"/>
                  </a:lnTo>
                  <a:lnTo>
                    <a:pt x="1151" y="283"/>
                  </a:lnTo>
                  <a:lnTo>
                    <a:pt x="1147" y="280"/>
                  </a:lnTo>
                  <a:lnTo>
                    <a:pt x="1144" y="270"/>
                  </a:lnTo>
                  <a:lnTo>
                    <a:pt x="1144" y="266"/>
                  </a:lnTo>
                  <a:lnTo>
                    <a:pt x="1144" y="263"/>
                  </a:lnTo>
                  <a:lnTo>
                    <a:pt x="1144" y="260"/>
                  </a:lnTo>
                  <a:lnTo>
                    <a:pt x="1141" y="253"/>
                  </a:lnTo>
                  <a:lnTo>
                    <a:pt x="1137" y="249"/>
                  </a:lnTo>
                  <a:lnTo>
                    <a:pt x="1124" y="249"/>
                  </a:lnTo>
                  <a:lnTo>
                    <a:pt x="1121" y="246"/>
                  </a:lnTo>
                  <a:lnTo>
                    <a:pt x="1114" y="239"/>
                  </a:lnTo>
                  <a:lnTo>
                    <a:pt x="1114" y="233"/>
                  </a:lnTo>
                  <a:lnTo>
                    <a:pt x="1114" y="229"/>
                  </a:lnTo>
                  <a:lnTo>
                    <a:pt x="1114" y="226"/>
                  </a:lnTo>
                  <a:lnTo>
                    <a:pt x="1114" y="226"/>
                  </a:lnTo>
                  <a:lnTo>
                    <a:pt x="1107" y="219"/>
                  </a:lnTo>
                  <a:lnTo>
                    <a:pt x="1107" y="216"/>
                  </a:lnTo>
                  <a:lnTo>
                    <a:pt x="1110" y="216"/>
                  </a:lnTo>
                  <a:lnTo>
                    <a:pt x="1117" y="219"/>
                  </a:lnTo>
                  <a:lnTo>
                    <a:pt x="1121" y="219"/>
                  </a:lnTo>
                  <a:lnTo>
                    <a:pt x="1124" y="212"/>
                  </a:lnTo>
                  <a:lnTo>
                    <a:pt x="1127" y="212"/>
                  </a:lnTo>
                  <a:lnTo>
                    <a:pt x="1127" y="209"/>
                  </a:lnTo>
                  <a:lnTo>
                    <a:pt x="1127" y="206"/>
                  </a:lnTo>
                  <a:lnTo>
                    <a:pt x="1127" y="206"/>
                  </a:lnTo>
                  <a:lnTo>
                    <a:pt x="1131" y="196"/>
                  </a:lnTo>
                  <a:lnTo>
                    <a:pt x="1131" y="196"/>
                  </a:lnTo>
                  <a:lnTo>
                    <a:pt x="1127" y="182"/>
                  </a:lnTo>
                  <a:lnTo>
                    <a:pt x="1134" y="175"/>
                  </a:lnTo>
                  <a:lnTo>
                    <a:pt x="1134" y="172"/>
                  </a:lnTo>
                  <a:lnTo>
                    <a:pt x="1134" y="169"/>
                  </a:lnTo>
                  <a:lnTo>
                    <a:pt x="1131" y="169"/>
                  </a:lnTo>
                  <a:lnTo>
                    <a:pt x="1127" y="169"/>
                  </a:lnTo>
                  <a:lnTo>
                    <a:pt x="1127" y="165"/>
                  </a:lnTo>
                  <a:lnTo>
                    <a:pt x="1124" y="155"/>
                  </a:lnTo>
                  <a:lnTo>
                    <a:pt x="1127" y="148"/>
                  </a:lnTo>
                  <a:lnTo>
                    <a:pt x="1134" y="155"/>
                  </a:lnTo>
                  <a:lnTo>
                    <a:pt x="1137" y="159"/>
                  </a:lnTo>
                  <a:lnTo>
                    <a:pt x="1141" y="159"/>
                  </a:lnTo>
                  <a:lnTo>
                    <a:pt x="1141" y="159"/>
                  </a:lnTo>
                  <a:lnTo>
                    <a:pt x="1147" y="155"/>
                  </a:lnTo>
                  <a:lnTo>
                    <a:pt x="1147" y="155"/>
                  </a:lnTo>
                  <a:lnTo>
                    <a:pt x="1154" y="148"/>
                  </a:lnTo>
                  <a:lnTo>
                    <a:pt x="1154" y="145"/>
                  </a:lnTo>
                  <a:lnTo>
                    <a:pt x="1154" y="135"/>
                  </a:lnTo>
                  <a:lnTo>
                    <a:pt x="1154" y="132"/>
                  </a:lnTo>
                  <a:lnTo>
                    <a:pt x="1151" y="125"/>
                  </a:lnTo>
                  <a:lnTo>
                    <a:pt x="1147" y="115"/>
                  </a:lnTo>
                  <a:lnTo>
                    <a:pt x="1147" y="111"/>
                  </a:lnTo>
                  <a:lnTo>
                    <a:pt x="1147" y="108"/>
                  </a:lnTo>
                  <a:lnTo>
                    <a:pt x="1141" y="101"/>
                  </a:lnTo>
                  <a:lnTo>
                    <a:pt x="1134" y="81"/>
                  </a:lnTo>
                  <a:lnTo>
                    <a:pt x="1131" y="68"/>
                  </a:lnTo>
                  <a:lnTo>
                    <a:pt x="1131" y="61"/>
                  </a:lnTo>
                  <a:lnTo>
                    <a:pt x="1137" y="58"/>
                  </a:lnTo>
                  <a:lnTo>
                    <a:pt x="1141" y="61"/>
                  </a:lnTo>
                  <a:lnTo>
                    <a:pt x="1147" y="68"/>
                  </a:lnTo>
                  <a:lnTo>
                    <a:pt x="1151" y="68"/>
                  </a:lnTo>
                  <a:lnTo>
                    <a:pt x="1154" y="68"/>
                  </a:lnTo>
                  <a:lnTo>
                    <a:pt x="1154" y="64"/>
                  </a:lnTo>
                  <a:lnTo>
                    <a:pt x="1158" y="58"/>
                  </a:lnTo>
                  <a:lnTo>
                    <a:pt x="1154" y="54"/>
                  </a:lnTo>
                  <a:lnTo>
                    <a:pt x="1154" y="51"/>
                  </a:lnTo>
                  <a:lnTo>
                    <a:pt x="1154" y="51"/>
                  </a:lnTo>
                  <a:lnTo>
                    <a:pt x="1158" y="47"/>
                  </a:lnTo>
                  <a:lnTo>
                    <a:pt x="1158" y="44"/>
                  </a:lnTo>
                  <a:lnTo>
                    <a:pt x="1154" y="37"/>
                  </a:lnTo>
                  <a:lnTo>
                    <a:pt x="1151" y="41"/>
                  </a:lnTo>
                  <a:lnTo>
                    <a:pt x="1154" y="44"/>
                  </a:lnTo>
                  <a:lnTo>
                    <a:pt x="1154" y="41"/>
                  </a:lnTo>
                  <a:lnTo>
                    <a:pt x="1158" y="41"/>
                  </a:lnTo>
                  <a:lnTo>
                    <a:pt x="1158" y="41"/>
                  </a:lnTo>
                  <a:lnTo>
                    <a:pt x="1161" y="41"/>
                  </a:lnTo>
                  <a:lnTo>
                    <a:pt x="1164" y="41"/>
                  </a:lnTo>
                  <a:lnTo>
                    <a:pt x="1168" y="41"/>
                  </a:lnTo>
                  <a:lnTo>
                    <a:pt x="1174" y="34"/>
                  </a:lnTo>
                  <a:lnTo>
                    <a:pt x="1174" y="34"/>
                  </a:lnTo>
                  <a:lnTo>
                    <a:pt x="1174" y="31"/>
                  </a:lnTo>
                  <a:lnTo>
                    <a:pt x="1178" y="21"/>
                  </a:lnTo>
                  <a:lnTo>
                    <a:pt x="1178" y="21"/>
                  </a:lnTo>
                  <a:lnTo>
                    <a:pt x="1174" y="10"/>
                  </a:lnTo>
                  <a:lnTo>
                    <a:pt x="1174" y="4"/>
                  </a:lnTo>
                  <a:lnTo>
                    <a:pt x="1171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3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9" name="Freeform 9">
              <a:extLst>
                <a:ext uri="{FF2B5EF4-FFF2-40B4-BE49-F238E27FC236}">
                  <a16:creationId xmlns:a16="http://schemas.microsoft.com/office/drawing/2014/main" id="{5EFAB963-C5BB-693E-8F03-42755DA95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60"/>
              <a:ext cx="892" cy="1101"/>
            </a:xfrm>
            <a:custGeom>
              <a:avLst/>
              <a:gdLst>
                <a:gd name="T0" fmla="*/ 44 w 892"/>
                <a:gd name="T1" fmla="*/ 27 h 1101"/>
                <a:gd name="T2" fmla="*/ 47 w 892"/>
                <a:gd name="T3" fmla="*/ 7 h 1101"/>
                <a:gd name="T4" fmla="*/ 88 w 892"/>
                <a:gd name="T5" fmla="*/ 17 h 1101"/>
                <a:gd name="T6" fmla="*/ 128 w 892"/>
                <a:gd name="T7" fmla="*/ 27 h 1101"/>
                <a:gd name="T8" fmla="*/ 158 w 892"/>
                <a:gd name="T9" fmla="*/ 54 h 1101"/>
                <a:gd name="T10" fmla="*/ 205 w 892"/>
                <a:gd name="T11" fmla="*/ 78 h 1101"/>
                <a:gd name="T12" fmla="*/ 276 w 892"/>
                <a:gd name="T13" fmla="*/ 44 h 1101"/>
                <a:gd name="T14" fmla="*/ 313 w 892"/>
                <a:gd name="T15" fmla="*/ 85 h 1101"/>
                <a:gd name="T16" fmla="*/ 347 w 892"/>
                <a:gd name="T17" fmla="*/ 64 h 1101"/>
                <a:gd name="T18" fmla="*/ 394 w 892"/>
                <a:gd name="T19" fmla="*/ 38 h 1101"/>
                <a:gd name="T20" fmla="*/ 431 w 892"/>
                <a:gd name="T21" fmla="*/ 48 h 1101"/>
                <a:gd name="T22" fmla="*/ 461 w 892"/>
                <a:gd name="T23" fmla="*/ 64 h 1101"/>
                <a:gd name="T24" fmla="*/ 458 w 892"/>
                <a:gd name="T25" fmla="*/ 108 h 1101"/>
                <a:gd name="T26" fmla="*/ 512 w 892"/>
                <a:gd name="T27" fmla="*/ 186 h 1101"/>
                <a:gd name="T28" fmla="*/ 539 w 892"/>
                <a:gd name="T29" fmla="*/ 216 h 1101"/>
                <a:gd name="T30" fmla="*/ 566 w 892"/>
                <a:gd name="T31" fmla="*/ 239 h 1101"/>
                <a:gd name="T32" fmla="*/ 589 w 892"/>
                <a:gd name="T33" fmla="*/ 277 h 1101"/>
                <a:gd name="T34" fmla="*/ 613 w 892"/>
                <a:gd name="T35" fmla="*/ 327 h 1101"/>
                <a:gd name="T36" fmla="*/ 653 w 892"/>
                <a:gd name="T37" fmla="*/ 344 h 1101"/>
                <a:gd name="T38" fmla="*/ 673 w 892"/>
                <a:gd name="T39" fmla="*/ 364 h 1101"/>
                <a:gd name="T40" fmla="*/ 697 w 892"/>
                <a:gd name="T41" fmla="*/ 404 h 1101"/>
                <a:gd name="T42" fmla="*/ 720 w 892"/>
                <a:gd name="T43" fmla="*/ 441 h 1101"/>
                <a:gd name="T44" fmla="*/ 727 w 892"/>
                <a:gd name="T45" fmla="*/ 465 h 1101"/>
                <a:gd name="T46" fmla="*/ 747 w 892"/>
                <a:gd name="T47" fmla="*/ 512 h 1101"/>
                <a:gd name="T48" fmla="*/ 764 w 892"/>
                <a:gd name="T49" fmla="*/ 566 h 1101"/>
                <a:gd name="T50" fmla="*/ 801 w 892"/>
                <a:gd name="T51" fmla="*/ 600 h 1101"/>
                <a:gd name="T52" fmla="*/ 828 w 892"/>
                <a:gd name="T53" fmla="*/ 610 h 1101"/>
                <a:gd name="T54" fmla="*/ 892 w 892"/>
                <a:gd name="T55" fmla="*/ 643 h 1101"/>
                <a:gd name="T56" fmla="*/ 862 w 892"/>
                <a:gd name="T57" fmla="*/ 654 h 1101"/>
                <a:gd name="T58" fmla="*/ 842 w 892"/>
                <a:gd name="T59" fmla="*/ 694 h 1101"/>
                <a:gd name="T60" fmla="*/ 831 w 892"/>
                <a:gd name="T61" fmla="*/ 744 h 1101"/>
                <a:gd name="T62" fmla="*/ 791 w 892"/>
                <a:gd name="T63" fmla="*/ 731 h 1101"/>
                <a:gd name="T64" fmla="*/ 771 w 892"/>
                <a:gd name="T65" fmla="*/ 714 h 1101"/>
                <a:gd name="T66" fmla="*/ 730 w 892"/>
                <a:gd name="T67" fmla="*/ 741 h 1101"/>
                <a:gd name="T68" fmla="*/ 707 w 892"/>
                <a:gd name="T69" fmla="*/ 765 h 1101"/>
                <a:gd name="T70" fmla="*/ 636 w 892"/>
                <a:gd name="T71" fmla="*/ 751 h 1101"/>
                <a:gd name="T72" fmla="*/ 566 w 892"/>
                <a:gd name="T73" fmla="*/ 721 h 1101"/>
                <a:gd name="T74" fmla="*/ 579 w 892"/>
                <a:gd name="T75" fmla="*/ 761 h 1101"/>
                <a:gd name="T76" fmla="*/ 518 w 892"/>
                <a:gd name="T77" fmla="*/ 798 h 1101"/>
                <a:gd name="T78" fmla="*/ 488 w 892"/>
                <a:gd name="T79" fmla="*/ 788 h 1101"/>
                <a:gd name="T80" fmla="*/ 502 w 892"/>
                <a:gd name="T81" fmla="*/ 839 h 1101"/>
                <a:gd name="T82" fmla="*/ 522 w 892"/>
                <a:gd name="T83" fmla="*/ 866 h 1101"/>
                <a:gd name="T84" fmla="*/ 525 w 892"/>
                <a:gd name="T85" fmla="*/ 893 h 1101"/>
                <a:gd name="T86" fmla="*/ 562 w 892"/>
                <a:gd name="T87" fmla="*/ 933 h 1101"/>
                <a:gd name="T88" fmla="*/ 582 w 892"/>
                <a:gd name="T89" fmla="*/ 950 h 1101"/>
                <a:gd name="T90" fmla="*/ 572 w 892"/>
                <a:gd name="T91" fmla="*/ 1000 h 1101"/>
                <a:gd name="T92" fmla="*/ 535 w 892"/>
                <a:gd name="T93" fmla="*/ 1017 h 1101"/>
                <a:gd name="T94" fmla="*/ 552 w 892"/>
                <a:gd name="T95" fmla="*/ 1051 h 1101"/>
                <a:gd name="T96" fmla="*/ 505 w 892"/>
                <a:gd name="T97" fmla="*/ 1044 h 1101"/>
                <a:gd name="T98" fmla="*/ 434 w 892"/>
                <a:gd name="T99" fmla="*/ 1071 h 1101"/>
                <a:gd name="T100" fmla="*/ 414 w 892"/>
                <a:gd name="T101" fmla="*/ 1091 h 1101"/>
                <a:gd name="T102" fmla="*/ 370 w 892"/>
                <a:gd name="T103" fmla="*/ 1081 h 1101"/>
                <a:gd name="T104" fmla="*/ 337 w 892"/>
                <a:gd name="T105" fmla="*/ 1061 h 1101"/>
                <a:gd name="T106" fmla="*/ 290 w 892"/>
                <a:gd name="T107" fmla="*/ 1071 h 1101"/>
                <a:gd name="T108" fmla="*/ 219 w 892"/>
                <a:gd name="T109" fmla="*/ 1047 h 1101"/>
                <a:gd name="T110" fmla="*/ 192 w 892"/>
                <a:gd name="T111" fmla="*/ 997 h 1101"/>
                <a:gd name="T112" fmla="*/ 138 w 892"/>
                <a:gd name="T113" fmla="*/ 956 h 1101"/>
                <a:gd name="T114" fmla="*/ 128 w 892"/>
                <a:gd name="T115" fmla="*/ 994 h 1101"/>
                <a:gd name="T116" fmla="*/ 88 w 892"/>
                <a:gd name="T117" fmla="*/ 987 h 1101"/>
                <a:gd name="T118" fmla="*/ 61 w 892"/>
                <a:gd name="T119" fmla="*/ 987 h 1101"/>
                <a:gd name="T120" fmla="*/ 51 w 892"/>
                <a:gd name="T121" fmla="*/ 994 h 1101"/>
                <a:gd name="T122" fmla="*/ 24 w 892"/>
                <a:gd name="T123" fmla="*/ 1027 h 1101"/>
                <a:gd name="T124" fmla="*/ 0 w 892"/>
                <a:gd name="T125" fmla="*/ 24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2" h="1101">
                  <a:moveTo>
                    <a:pt x="0" y="24"/>
                  </a:moveTo>
                  <a:lnTo>
                    <a:pt x="0" y="24"/>
                  </a:lnTo>
                  <a:lnTo>
                    <a:pt x="10" y="17"/>
                  </a:lnTo>
                  <a:lnTo>
                    <a:pt x="20" y="24"/>
                  </a:lnTo>
                  <a:lnTo>
                    <a:pt x="24" y="27"/>
                  </a:lnTo>
                  <a:lnTo>
                    <a:pt x="30" y="31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0" y="17"/>
                  </a:lnTo>
                  <a:lnTo>
                    <a:pt x="30" y="7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4" y="4"/>
                  </a:lnTo>
                  <a:lnTo>
                    <a:pt x="47" y="7"/>
                  </a:lnTo>
                  <a:lnTo>
                    <a:pt x="51" y="7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74" y="4"/>
                  </a:lnTo>
                  <a:lnTo>
                    <a:pt x="81" y="7"/>
                  </a:lnTo>
                  <a:lnTo>
                    <a:pt x="81" y="17"/>
                  </a:lnTo>
                  <a:lnTo>
                    <a:pt x="88" y="17"/>
                  </a:lnTo>
                  <a:lnTo>
                    <a:pt x="91" y="24"/>
                  </a:lnTo>
                  <a:lnTo>
                    <a:pt x="98" y="24"/>
                  </a:lnTo>
                  <a:lnTo>
                    <a:pt x="101" y="31"/>
                  </a:lnTo>
                  <a:lnTo>
                    <a:pt x="111" y="38"/>
                  </a:lnTo>
                  <a:lnTo>
                    <a:pt x="115" y="34"/>
                  </a:lnTo>
                  <a:lnTo>
                    <a:pt x="125" y="24"/>
                  </a:lnTo>
                  <a:lnTo>
                    <a:pt x="128" y="27"/>
                  </a:lnTo>
                  <a:lnTo>
                    <a:pt x="128" y="34"/>
                  </a:lnTo>
                  <a:lnTo>
                    <a:pt x="131" y="38"/>
                  </a:lnTo>
                  <a:lnTo>
                    <a:pt x="145" y="44"/>
                  </a:lnTo>
                  <a:lnTo>
                    <a:pt x="148" y="48"/>
                  </a:lnTo>
                  <a:lnTo>
                    <a:pt x="148" y="54"/>
                  </a:lnTo>
                  <a:lnTo>
                    <a:pt x="152" y="58"/>
                  </a:lnTo>
                  <a:lnTo>
                    <a:pt x="158" y="54"/>
                  </a:lnTo>
                  <a:lnTo>
                    <a:pt x="175" y="51"/>
                  </a:lnTo>
                  <a:lnTo>
                    <a:pt x="182" y="61"/>
                  </a:lnTo>
                  <a:lnTo>
                    <a:pt x="182" y="71"/>
                  </a:lnTo>
                  <a:lnTo>
                    <a:pt x="185" y="68"/>
                  </a:lnTo>
                  <a:lnTo>
                    <a:pt x="195" y="75"/>
                  </a:lnTo>
                  <a:lnTo>
                    <a:pt x="199" y="75"/>
                  </a:lnTo>
                  <a:lnTo>
                    <a:pt x="205" y="78"/>
                  </a:lnTo>
                  <a:lnTo>
                    <a:pt x="239" y="61"/>
                  </a:lnTo>
                  <a:lnTo>
                    <a:pt x="239" y="51"/>
                  </a:lnTo>
                  <a:lnTo>
                    <a:pt x="242" y="44"/>
                  </a:lnTo>
                  <a:lnTo>
                    <a:pt x="256" y="41"/>
                  </a:lnTo>
                  <a:lnTo>
                    <a:pt x="263" y="41"/>
                  </a:lnTo>
                  <a:lnTo>
                    <a:pt x="269" y="41"/>
                  </a:lnTo>
                  <a:lnTo>
                    <a:pt x="276" y="44"/>
                  </a:lnTo>
                  <a:lnTo>
                    <a:pt x="283" y="44"/>
                  </a:lnTo>
                  <a:lnTo>
                    <a:pt x="300" y="48"/>
                  </a:lnTo>
                  <a:lnTo>
                    <a:pt x="306" y="61"/>
                  </a:lnTo>
                  <a:lnTo>
                    <a:pt x="313" y="61"/>
                  </a:lnTo>
                  <a:lnTo>
                    <a:pt x="313" y="64"/>
                  </a:lnTo>
                  <a:lnTo>
                    <a:pt x="316" y="71"/>
                  </a:lnTo>
                  <a:lnTo>
                    <a:pt x="313" y="85"/>
                  </a:lnTo>
                  <a:lnTo>
                    <a:pt x="320" y="85"/>
                  </a:lnTo>
                  <a:lnTo>
                    <a:pt x="327" y="88"/>
                  </a:lnTo>
                  <a:lnTo>
                    <a:pt x="330" y="81"/>
                  </a:lnTo>
                  <a:lnTo>
                    <a:pt x="337" y="78"/>
                  </a:lnTo>
                  <a:lnTo>
                    <a:pt x="340" y="71"/>
                  </a:lnTo>
                  <a:lnTo>
                    <a:pt x="340" y="68"/>
                  </a:lnTo>
                  <a:lnTo>
                    <a:pt x="347" y="64"/>
                  </a:lnTo>
                  <a:lnTo>
                    <a:pt x="354" y="68"/>
                  </a:lnTo>
                  <a:lnTo>
                    <a:pt x="360" y="54"/>
                  </a:lnTo>
                  <a:lnTo>
                    <a:pt x="374" y="54"/>
                  </a:lnTo>
                  <a:lnTo>
                    <a:pt x="387" y="54"/>
                  </a:lnTo>
                  <a:lnTo>
                    <a:pt x="391" y="51"/>
                  </a:lnTo>
                  <a:lnTo>
                    <a:pt x="394" y="48"/>
                  </a:lnTo>
                  <a:lnTo>
                    <a:pt x="394" y="38"/>
                  </a:lnTo>
                  <a:lnTo>
                    <a:pt x="401" y="34"/>
                  </a:lnTo>
                  <a:lnTo>
                    <a:pt x="407" y="31"/>
                  </a:lnTo>
                  <a:lnTo>
                    <a:pt x="407" y="34"/>
                  </a:lnTo>
                  <a:lnTo>
                    <a:pt x="414" y="38"/>
                  </a:lnTo>
                  <a:lnTo>
                    <a:pt x="417" y="38"/>
                  </a:lnTo>
                  <a:lnTo>
                    <a:pt x="424" y="48"/>
                  </a:lnTo>
                  <a:lnTo>
                    <a:pt x="431" y="48"/>
                  </a:lnTo>
                  <a:lnTo>
                    <a:pt x="434" y="44"/>
                  </a:lnTo>
                  <a:lnTo>
                    <a:pt x="441" y="44"/>
                  </a:lnTo>
                  <a:lnTo>
                    <a:pt x="448" y="38"/>
                  </a:lnTo>
                  <a:lnTo>
                    <a:pt x="451" y="41"/>
                  </a:lnTo>
                  <a:lnTo>
                    <a:pt x="458" y="44"/>
                  </a:lnTo>
                  <a:lnTo>
                    <a:pt x="461" y="51"/>
                  </a:lnTo>
                  <a:lnTo>
                    <a:pt x="461" y="64"/>
                  </a:lnTo>
                  <a:lnTo>
                    <a:pt x="444" y="68"/>
                  </a:lnTo>
                  <a:lnTo>
                    <a:pt x="441" y="71"/>
                  </a:lnTo>
                  <a:lnTo>
                    <a:pt x="434" y="75"/>
                  </a:lnTo>
                  <a:lnTo>
                    <a:pt x="431" y="85"/>
                  </a:lnTo>
                  <a:lnTo>
                    <a:pt x="434" y="98"/>
                  </a:lnTo>
                  <a:lnTo>
                    <a:pt x="441" y="108"/>
                  </a:lnTo>
                  <a:lnTo>
                    <a:pt x="458" y="108"/>
                  </a:lnTo>
                  <a:lnTo>
                    <a:pt x="465" y="112"/>
                  </a:lnTo>
                  <a:lnTo>
                    <a:pt x="461" y="118"/>
                  </a:lnTo>
                  <a:lnTo>
                    <a:pt x="468" y="125"/>
                  </a:lnTo>
                  <a:lnTo>
                    <a:pt x="478" y="152"/>
                  </a:lnTo>
                  <a:lnTo>
                    <a:pt x="505" y="165"/>
                  </a:lnTo>
                  <a:lnTo>
                    <a:pt x="505" y="169"/>
                  </a:lnTo>
                  <a:lnTo>
                    <a:pt x="512" y="186"/>
                  </a:lnTo>
                  <a:lnTo>
                    <a:pt x="512" y="189"/>
                  </a:lnTo>
                  <a:lnTo>
                    <a:pt x="512" y="196"/>
                  </a:lnTo>
                  <a:lnTo>
                    <a:pt x="522" y="206"/>
                  </a:lnTo>
                  <a:lnTo>
                    <a:pt x="522" y="206"/>
                  </a:lnTo>
                  <a:lnTo>
                    <a:pt x="525" y="209"/>
                  </a:lnTo>
                  <a:lnTo>
                    <a:pt x="525" y="216"/>
                  </a:lnTo>
                  <a:lnTo>
                    <a:pt x="539" y="216"/>
                  </a:lnTo>
                  <a:lnTo>
                    <a:pt x="535" y="229"/>
                  </a:lnTo>
                  <a:lnTo>
                    <a:pt x="539" y="236"/>
                  </a:lnTo>
                  <a:lnTo>
                    <a:pt x="549" y="236"/>
                  </a:lnTo>
                  <a:lnTo>
                    <a:pt x="552" y="233"/>
                  </a:lnTo>
                  <a:lnTo>
                    <a:pt x="562" y="226"/>
                  </a:lnTo>
                  <a:lnTo>
                    <a:pt x="566" y="233"/>
                  </a:lnTo>
                  <a:lnTo>
                    <a:pt x="566" y="239"/>
                  </a:lnTo>
                  <a:lnTo>
                    <a:pt x="572" y="250"/>
                  </a:lnTo>
                  <a:lnTo>
                    <a:pt x="572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86" y="263"/>
                  </a:lnTo>
                  <a:lnTo>
                    <a:pt x="589" y="273"/>
                  </a:lnTo>
                  <a:lnTo>
                    <a:pt x="589" y="277"/>
                  </a:lnTo>
                  <a:lnTo>
                    <a:pt x="589" y="287"/>
                  </a:lnTo>
                  <a:lnTo>
                    <a:pt x="596" y="290"/>
                  </a:lnTo>
                  <a:lnTo>
                    <a:pt x="596" y="297"/>
                  </a:lnTo>
                  <a:lnTo>
                    <a:pt x="592" y="307"/>
                  </a:lnTo>
                  <a:lnTo>
                    <a:pt x="606" y="320"/>
                  </a:lnTo>
                  <a:lnTo>
                    <a:pt x="609" y="327"/>
                  </a:lnTo>
                  <a:lnTo>
                    <a:pt x="613" y="327"/>
                  </a:lnTo>
                  <a:lnTo>
                    <a:pt x="616" y="327"/>
                  </a:lnTo>
                  <a:lnTo>
                    <a:pt x="619" y="320"/>
                  </a:lnTo>
                  <a:lnTo>
                    <a:pt x="623" y="317"/>
                  </a:lnTo>
                  <a:lnTo>
                    <a:pt x="630" y="317"/>
                  </a:lnTo>
                  <a:lnTo>
                    <a:pt x="640" y="320"/>
                  </a:lnTo>
                  <a:lnTo>
                    <a:pt x="646" y="334"/>
                  </a:lnTo>
                  <a:lnTo>
                    <a:pt x="653" y="344"/>
                  </a:lnTo>
                  <a:lnTo>
                    <a:pt x="656" y="340"/>
                  </a:lnTo>
                  <a:lnTo>
                    <a:pt x="663" y="334"/>
                  </a:lnTo>
                  <a:lnTo>
                    <a:pt x="670" y="330"/>
                  </a:lnTo>
                  <a:lnTo>
                    <a:pt x="677" y="337"/>
                  </a:lnTo>
                  <a:lnTo>
                    <a:pt x="677" y="340"/>
                  </a:lnTo>
                  <a:lnTo>
                    <a:pt x="673" y="351"/>
                  </a:lnTo>
                  <a:lnTo>
                    <a:pt x="673" y="364"/>
                  </a:lnTo>
                  <a:lnTo>
                    <a:pt x="687" y="371"/>
                  </a:lnTo>
                  <a:lnTo>
                    <a:pt x="687" y="374"/>
                  </a:lnTo>
                  <a:lnTo>
                    <a:pt x="700" y="381"/>
                  </a:lnTo>
                  <a:lnTo>
                    <a:pt x="690" y="388"/>
                  </a:lnTo>
                  <a:lnTo>
                    <a:pt x="687" y="394"/>
                  </a:lnTo>
                  <a:lnTo>
                    <a:pt x="690" y="398"/>
                  </a:lnTo>
                  <a:lnTo>
                    <a:pt x="697" y="404"/>
                  </a:lnTo>
                  <a:lnTo>
                    <a:pt x="707" y="404"/>
                  </a:lnTo>
                  <a:lnTo>
                    <a:pt x="717" y="415"/>
                  </a:lnTo>
                  <a:lnTo>
                    <a:pt x="717" y="415"/>
                  </a:lnTo>
                  <a:lnTo>
                    <a:pt x="720" y="421"/>
                  </a:lnTo>
                  <a:lnTo>
                    <a:pt x="714" y="425"/>
                  </a:lnTo>
                  <a:lnTo>
                    <a:pt x="714" y="428"/>
                  </a:lnTo>
                  <a:lnTo>
                    <a:pt x="720" y="441"/>
                  </a:lnTo>
                  <a:lnTo>
                    <a:pt x="720" y="445"/>
                  </a:lnTo>
                  <a:lnTo>
                    <a:pt x="720" y="445"/>
                  </a:lnTo>
                  <a:lnTo>
                    <a:pt x="720" y="448"/>
                  </a:lnTo>
                  <a:lnTo>
                    <a:pt x="724" y="448"/>
                  </a:lnTo>
                  <a:lnTo>
                    <a:pt x="724" y="452"/>
                  </a:lnTo>
                  <a:lnTo>
                    <a:pt x="720" y="455"/>
                  </a:lnTo>
                  <a:lnTo>
                    <a:pt x="727" y="465"/>
                  </a:lnTo>
                  <a:lnTo>
                    <a:pt x="727" y="475"/>
                  </a:lnTo>
                  <a:lnTo>
                    <a:pt x="737" y="489"/>
                  </a:lnTo>
                  <a:lnTo>
                    <a:pt x="730" y="492"/>
                  </a:lnTo>
                  <a:lnTo>
                    <a:pt x="734" y="499"/>
                  </a:lnTo>
                  <a:lnTo>
                    <a:pt x="744" y="505"/>
                  </a:lnTo>
                  <a:lnTo>
                    <a:pt x="747" y="505"/>
                  </a:lnTo>
                  <a:lnTo>
                    <a:pt x="747" y="512"/>
                  </a:lnTo>
                  <a:lnTo>
                    <a:pt x="751" y="526"/>
                  </a:lnTo>
                  <a:lnTo>
                    <a:pt x="757" y="529"/>
                  </a:lnTo>
                  <a:lnTo>
                    <a:pt x="754" y="536"/>
                  </a:lnTo>
                  <a:lnTo>
                    <a:pt x="757" y="546"/>
                  </a:lnTo>
                  <a:lnTo>
                    <a:pt x="761" y="549"/>
                  </a:lnTo>
                  <a:lnTo>
                    <a:pt x="768" y="556"/>
                  </a:lnTo>
                  <a:lnTo>
                    <a:pt x="764" y="566"/>
                  </a:lnTo>
                  <a:lnTo>
                    <a:pt x="774" y="579"/>
                  </a:lnTo>
                  <a:lnTo>
                    <a:pt x="764" y="586"/>
                  </a:lnTo>
                  <a:lnTo>
                    <a:pt x="771" y="596"/>
                  </a:lnTo>
                  <a:lnTo>
                    <a:pt x="778" y="593"/>
                  </a:lnTo>
                  <a:lnTo>
                    <a:pt x="791" y="600"/>
                  </a:lnTo>
                  <a:lnTo>
                    <a:pt x="798" y="600"/>
                  </a:lnTo>
                  <a:lnTo>
                    <a:pt x="801" y="600"/>
                  </a:lnTo>
                  <a:lnTo>
                    <a:pt x="805" y="600"/>
                  </a:lnTo>
                  <a:lnTo>
                    <a:pt x="808" y="603"/>
                  </a:lnTo>
                  <a:lnTo>
                    <a:pt x="811" y="610"/>
                  </a:lnTo>
                  <a:lnTo>
                    <a:pt x="811" y="610"/>
                  </a:lnTo>
                  <a:lnTo>
                    <a:pt x="818" y="610"/>
                  </a:lnTo>
                  <a:lnTo>
                    <a:pt x="825" y="613"/>
                  </a:lnTo>
                  <a:lnTo>
                    <a:pt x="828" y="610"/>
                  </a:lnTo>
                  <a:lnTo>
                    <a:pt x="838" y="620"/>
                  </a:lnTo>
                  <a:lnTo>
                    <a:pt x="842" y="617"/>
                  </a:lnTo>
                  <a:lnTo>
                    <a:pt x="855" y="620"/>
                  </a:lnTo>
                  <a:lnTo>
                    <a:pt x="868" y="617"/>
                  </a:lnTo>
                  <a:lnTo>
                    <a:pt x="872" y="617"/>
                  </a:lnTo>
                  <a:lnTo>
                    <a:pt x="872" y="623"/>
                  </a:lnTo>
                  <a:lnTo>
                    <a:pt x="892" y="643"/>
                  </a:lnTo>
                  <a:lnTo>
                    <a:pt x="892" y="650"/>
                  </a:lnTo>
                  <a:lnTo>
                    <a:pt x="892" y="654"/>
                  </a:lnTo>
                  <a:lnTo>
                    <a:pt x="892" y="664"/>
                  </a:lnTo>
                  <a:lnTo>
                    <a:pt x="885" y="664"/>
                  </a:lnTo>
                  <a:lnTo>
                    <a:pt x="882" y="670"/>
                  </a:lnTo>
                  <a:lnTo>
                    <a:pt x="868" y="664"/>
                  </a:lnTo>
                  <a:lnTo>
                    <a:pt x="862" y="654"/>
                  </a:lnTo>
                  <a:lnTo>
                    <a:pt x="852" y="670"/>
                  </a:lnTo>
                  <a:lnTo>
                    <a:pt x="855" y="674"/>
                  </a:lnTo>
                  <a:lnTo>
                    <a:pt x="852" y="680"/>
                  </a:lnTo>
                  <a:lnTo>
                    <a:pt x="848" y="680"/>
                  </a:lnTo>
                  <a:lnTo>
                    <a:pt x="848" y="684"/>
                  </a:lnTo>
                  <a:lnTo>
                    <a:pt x="845" y="691"/>
                  </a:lnTo>
                  <a:lnTo>
                    <a:pt x="842" y="694"/>
                  </a:lnTo>
                  <a:lnTo>
                    <a:pt x="838" y="704"/>
                  </a:lnTo>
                  <a:lnTo>
                    <a:pt x="845" y="707"/>
                  </a:lnTo>
                  <a:lnTo>
                    <a:pt x="848" y="711"/>
                  </a:lnTo>
                  <a:lnTo>
                    <a:pt x="842" y="724"/>
                  </a:lnTo>
                  <a:lnTo>
                    <a:pt x="845" y="734"/>
                  </a:lnTo>
                  <a:lnTo>
                    <a:pt x="838" y="738"/>
                  </a:lnTo>
                  <a:lnTo>
                    <a:pt x="831" y="744"/>
                  </a:lnTo>
                  <a:lnTo>
                    <a:pt x="821" y="744"/>
                  </a:lnTo>
                  <a:lnTo>
                    <a:pt x="818" y="741"/>
                  </a:lnTo>
                  <a:lnTo>
                    <a:pt x="821" y="738"/>
                  </a:lnTo>
                  <a:lnTo>
                    <a:pt x="815" y="731"/>
                  </a:lnTo>
                  <a:lnTo>
                    <a:pt x="805" y="728"/>
                  </a:lnTo>
                  <a:lnTo>
                    <a:pt x="798" y="731"/>
                  </a:lnTo>
                  <a:lnTo>
                    <a:pt x="791" y="731"/>
                  </a:lnTo>
                  <a:lnTo>
                    <a:pt x="791" y="728"/>
                  </a:lnTo>
                  <a:lnTo>
                    <a:pt x="791" y="728"/>
                  </a:lnTo>
                  <a:lnTo>
                    <a:pt x="801" y="714"/>
                  </a:lnTo>
                  <a:lnTo>
                    <a:pt x="788" y="704"/>
                  </a:lnTo>
                  <a:lnTo>
                    <a:pt x="774" y="707"/>
                  </a:lnTo>
                  <a:lnTo>
                    <a:pt x="774" y="711"/>
                  </a:lnTo>
                  <a:lnTo>
                    <a:pt x="771" y="714"/>
                  </a:lnTo>
                  <a:lnTo>
                    <a:pt x="751" y="714"/>
                  </a:lnTo>
                  <a:lnTo>
                    <a:pt x="751" y="717"/>
                  </a:lnTo>
                  <a:lnTo>
                    <a:pt x="747" y="724"/>
                  </a:lnTo>
                  <a:lnTo>
                    <a:pt x="737" y="728"/>
                  </a:lnTo>
                  <a:lnTo>
                    <a:pt x="737" y="728"/>
                  </a:lnTo>
                  <a:lnTo>
                    <a:pt x="730" y="731"/>
                  </a:lnTo>
                  <a:lnTo>
                    <a:pt x="730" y="741"/>
                  </a:lnTo>
                  <a:lnTo>
                    <a:pt x="737" y="748"/>
                  </a:lnTo>
                  <a:lnTo>
                    <a:pt x="741" y="751"/>
                  </a:lnTo>
                  <a:lnTo>
                    <a:pt x="737" y="755"/>
                  </a:lnTo>
                  <a:lnTo>
                    <a:pt x="730" y="765"/>
                  </a:lnTo>
                  <a:lnTo>
                    <a:pt x="717" y="765"/>
                  </a:lnTo>
                  <a:lnTo>
                    <a:pt x="714" y="768"/>
                  </a:lnTo>
                  <a:lnTo>
                    <a:pt x="707" y="765"/>
                  </a:lnTo>
                  <a:lnTo>
                    <a:pt x="697" y="771"/>
                  </a:lnTo>
                  <a:lnTo>
                    <a:pt x="683" y="765"/>
                  </a:lnTo>
                  <a:lnTo>
                    <a:pt x="670" y="765"/>
                  </a:lnTo>
                  <a:lnTo>
                    <a:pt x="663" y="768"/>
                  </a:lnTo>
                  <a:lnTo>
                    <a:pt x="663" y="761"/>
                  </a:lnTo>
                  <a:lnTo>
                    <a:pt x="653" y="751"/>
                  </a:lnTo>
                  <a:lnTo>
                    <a:pt x="636" y="751"/>
                  </a:lnTo>
                  <a:lnTo>
                    <a:pt x="626" y="744"/>
                  </a:lnTo>
                  <a:lnTo>
                    <a:pt x="613" y="728"/>
                  </a:lnTo>
                  <a:lnTo>
                    <a:pt x="609" y="724"/>
                  </a:lnTo>
                  <a:lnTo>
                    <a:pt x="596" y="714"/>
                  </a:lnTo>
                  <a:lnTo>
                    <a:pt x="586" y="711"/>
                  </a:lnTo>
                  <a:lnTo>
                    <a:pt x="569" y="714"/>
                  </a:lnTo>
                  <a:lnTo>
                    <a:pt x="566" y="721"/>
                  </a:lnTo>
                  <a:lnTo>
                    <a:pt x="569" y="724"/>
                  </a:lnTo>
                  <a:lnTo>
                    <a:pt x="566" y="731"/>
                  </a:lnTo>
                  <a:lnTo>
                    <a:pt x="569" y="738"/>
                  </a:lnTo>
                  <a:lnTo>
                    <a:pt x="566" y="741"/>
                  </a:lnTo>
                  <a:lnTo>
                    <a:pt x="569" y="748"/>
                  </a:lnTo>
                  <a:lnTo>
                    <a:pt x="576" y="751"/>
                  </a:lnTo>
                  <a:lnTo>
                    <a:pt x="579" y="761"/>
                  </a:lnTo>
                  <a:lnTo>
                    <a:pt x="579" y="765"/>
                  </a:lnTo>
                  <a:lnTo>
                    <a:pt x="559" y="778"/>
                  </a:lnTo>
                  <a:lnTo>
                    <a:pt x="552" y="781"/>
                  </a:lnTo>
                  <a:lnTo>
                    <a:pt x="545" y="785"/>
                  </a:lnTo>
                  <a:lnTo>
                    <a:pt x="539" y="788"/>
                  </a:lnTo>
                  <a:lnTo>
                    <a:pt x="522" y="795"/>
                  </a:lnTo>
                  <a:lnTo>
                    <a:pt x="518" y="798"/>
                  </a:lnTo>
                  <a:lnTo>
                    <a:pt x="502" y="775"/>
                  </a:lnTo>
                  <a:lnTo>
                    <a:pt x="492" y="768"/>
                  </a:lnTo>
                  <a:lnTo>
                    <a:pt x="485" y="771"/>
                  </a:lnTo>
                  <a:lnTo>
                    <a:pt x="492" y="778"/>
                  </a:lnTo>
                  <a:lnTo>
                    <a:pt x="488" y="781"/>
                  </a:lnTo>
                  <a:lnTo>
                    <a:pt x="488" y="785"/>
                  </a:lnTo>
                  <a:lnTo>
                    <a:pt x="488" y="788"/>
                  </a:lnTo>
                  <a:lnTo>
                    <a:pt x="498" y="798"/>
                  </a:lnTo>
                  <a:lnTo>
                    <a:pt x="502" y="805"/>
                  </a:lnTo>
                  <a:lnTo>
                    <a:pt x="498" y="805"/>
                  </a:lnTo>
                  <a:lnTo>
                    <a:pt x="495" y="812"/>
                  </a:lnTo>
                  <a:lnTo>
                    <a:pt x="488" y="812"/>
                  </a:lnTo>
                  <a:lnTo>
                    <a:pt x="488" y="812"/>
                  </a:lnTo>
                  <a:lnTo>
                    <a:pt x="502" y="839"/>
                  </a:lnTo>
                  <a:lnTo>
                    <a:pt x="502" y="842"/>
                  </a:lnTo>
                  <a:lnTo>
                    <a:pt x="498" y="849"/>
                  </a:lnTo>
                  <a:lnTo>
                    <a:pt x="502" y="862"/>
                  </a:lnTo>
                  <a:lnTo>
                    <a:pt x="508" y="862"/>
                  </a:lnTo>
                  <a:lnTo>
                    <a:pt x="512" y="859"/>
                  </a:lnTo>
                  <a:lnTo>
                    <a:pt x="518" y="859"/>
                  </a:lnTo>
                  <a:lnTo>
                    <a:pt x="522" y="866"/>
                  </a:lnTo>
                  <a:lnTo>
                    <a:pt x="515" y="869"/>
                  </a:lnTo>
                  <a:lnTo>
                    <a:pt x="515" y="872"/>
                  </a:lnTo>
                  <a:lnTo>
                    <a:pt x="518" y="876"/>
                  </a:lnTo>
                  <a:lnTo>
                    <a:pt x="522" y="882"/>
                  </a:lnTo>
                  <a:lnTo>
                    <a:pt x="518" y="886"/>
                  </a:lnTo>
                  <a:lnTo>
                    <a:pt x="525" y="889"/>
                  </a:lnTo>
                  <a:lnTo>
                    <a:pt x="525" y="893"/>
                  </a:lnTo>
                  <a:lnTo>
                    <a:pt x="529" y="893"/>
                  </a:lnTo>
                  <a:lnTo>
                    <a:pt x="532" y="899"/>
                  </a:lnTo>
                  <a:lnTo>
                    <a:pt x="545" y="906"/>
                  </a:lnTo>
                  <a:lnTo>
                    <a:pt x="549" y="909"/>
                  </a:lnTo>
                  <a:lnTo>
                    <a:pt x="555" y="913"/>
                  </a:lnTo>
                  <a:lnTo>
                    <a:pt x="555" y="923"/>
                  </a:lnTo>
                  <a:lnTo>
                    <a:pt x="562" y="933"/>
                  </a:lnTo>
                  <a:lnTo>
                    <a:pt x="562" y="930"/>
                  </a:lnTo>
                  <a:lnTo>
                    <a:pt x="566" y="933"/>
                  </a:lnTo>
                  <a:lnTo>
                    <a:pt x="566" y="936"/>
                  </a:lnTo>
                  <a:lnTo>
                    <a:pt x="569" y="940"/>
                  </a:lnTo>
                  <a:lnTo>
                    <a:pt x="576" y="943"/>
                  </a:lnTo>
                  <a:lnTo>
                    <a:pt x="576" y="950"/>
                  </a:lnTo>
                  <a:lnTo>
                    <a:pt x="582" y="950"/>
                  </a:lnTo>
                  <a:lnTo>
                    <a:pt x="582" y="953"/>
                  </a:lnTo>
                  <a:lnTo>
                    <a:pt x="579" y="963"/>
                  </a:lnTo>
                  <a:lnTo>
                    <a:pt x="582" y="967"/>
                  </a:lnTo>
                  <a:lnTo>
                    <a:pt x="586" y="967"/>
                  </a:lnTo>
                  <a:lnTo>
                    <a:pt x="589" y="977"/>
                  </a:lnTo>
                  <a:lnTo>
                    <a:pt x="579" y="987"/>
                  </a:lnTo>
                  <a:lnTo>
                    <a:pt x="572" y="1000"/>
                  </a:lnTo>
                  <a:lnTo>
                    <a:pt x="566" y="997"/>
                  </a:lnTo>
                  <a:lnTo>
                    <a:pt x="559" y="994"/>
                  </a:lnTo>
                  <a:lnTo>
                    <a:pt x="552" y="990"/>
                  </a:lnTo>
                  <a:lnTo>
                    <a:pt x="549" y="994"/>
                  </a:lnTo>
                  <a:lnTo>
                    <a:pt x="549" y="994"/>
                  </a:lnTo>
                  <a:lnTo>
                    <a:pt x="535" y="1007"/>
                  </a:lnTo>
                  <a:lnTo>
                    <a:pt x="535" y="1017"/>
                  </a:lnTo>
                  <a:lnTo>
                    <a:pt x="529" y="1024"/>
                  </a:lnTo>
                  <a:lnTo>
                    <a:pt x="532" y="1031"/>
                  </a:lnTo>
                  <a:lnTo>
                    <a:pt x="529" y="1034"/>
                  </a:lnTo>
                  <a:lnTo>
                    <a:pt x="532" y="1041"/>
                  </a:lnTo>
                  <a:lnTo>
                    <a:pt x="545" y="1044"/>
                  </a:lnTo>
                  <a:lnTo>
                    <a:pt x="549" y="1047"/>
                  </a:lnTo>
                  <a:lnTo>
                    <a:pt x="552" y="1051"/>
                  </a:lnTo>
                  <a:lnTo>
                    <a:pt x="542" y="1057"/>
                  </a:lnTo>
                  <a:lnTo>
                    <a:pt x="532" y="1061"/>
                  </a:lnTo>
                  <a:lnTo>
                    <a:pt x="532" y="1064"/>
                  </a:lnTo>
                  <a:lnTo>
                    <a:pt x="522" y="1057"/>
                  </a:lnTo>
                  <a:lnTo>
                    <a:pt x="518" y="1061"/>
                  </a:lnTo>
                  <a:lnTo>
                    <a:pt x="512" y="1061"/>
                  </a:lnTo>
                  <a:lnTo>
                    <a:pt x="505" y="1044"/>
                  </a:lnTo>
                  <a:lnTo>
                    <a:pt x="492" y="1027"/>
                  </a:lnTo>
                  <a:lnTo>
                    <a:pt x="468" y="1044"/>
                  </a:lnTo>
                  <a:lnTo>
                    <a:pt x="471" y="1071"/>
                  </a:lnTo>
                  <a:lnTo>
                    <a:pt x="465" y="1071"/>
                  </a:lnTo>
                  <a:lnTo>
                    <a:pt x="451" y="1084"/>
                  </a:lnTo>
                  <a:lnTo>
                    <a:pt x="444" y="1084"/>
                  </a:lnTo>
                  <a:lnTo>
                    <a:pt x="434" y="1071"/>
                  </a:lnTo>
                  <a:lnTo>
                    <a:pt x="428" y="1064"/>
                  </a:lnTo>
                  <a:lnTo>
                    <a:pt x="431" y="1057"/>
                  </a:lnTo>
                  <a:lnTo>
                    <a:pt x="428" y="1054"/>
                  </a:lnTo>
                  <a:lnTo>
                    <a:pt x="421" y="1068"/>
                  </a:lnTo>
                  <a:lnTo>
                    <a:pt x="421" y="1074"/>
                  </a:lnTo>
                  <a:lnTo>
                    <a:pt x="414" y="1081"/>
                  </a:lnTo>
                  <a:lnTo>
                    <a:pt x="414" y="1091"/>
                  </a:lnTo>
                  <a:lnTo>
                    <a:pt x="414" y="1098"/>
                  </a:lnTo>
                  <a:lnTo>
                    <a:pt x="411" y="1101"/>
                  </a:lnTo>
                  <a:lnTo>
                    <a:pt x="411" y="1101"/>
                  </a:lnTo>
                  <a:lnTo>
                    <a:pt x="394" y="1091"/>
                  </a:lnTo>
                  <a:lnTo>
                    <a:pt x="374" y="1091"/>
                  </a:lnTo>
                  <a:lnTo>
                    <a:pt x="374" y="1081"/>
                  </a:lnTo>
                  <a:lnTo>
                    <a:pt x="370" y="1081"/>
                  </a:lnTo>
                  <a:lnTo>
                    <a:pt x="364" y="1078"/>
                  </a:lnTo>
                  <a:lnTo>
                    <a:pt x="364" y="1074"/>
                  </a:lnTo>
                  <a:lnTo>
                    <a:pt x="360" y="1074"/>
                  </a:lnTo>
                  <a:lnTo>
                    <a:pt x="354" y="1074"/>
                  </a:lnTo>
                  <a:lnTo>
                    <a:pt x="350" y="1064"/>
                  </a:lnTo>
                  <a:lnTo>
                    <a:pt x="347" y="1064"/>
                  </a:lnTo>
                  <a:lnTo>
                    <a:pt x="337" y="1061"/>
                  </a:lnTo>
                  <a:lnTo>
                    <a:pt x="327" y="1071"/>
                  </a:lnTo>
                  <a:lnTo>
                    <a:pt x="323" y="1078"/>
                  </a:lnTo>
                  <a:lnTo>
                    <a:pt x="320" y="1074"/>
                  </a:lnTo>
                  <a:lnTo>
                    <a:pt x="310" y="1074"/>
                  </a:lnTo>
                  <a:lnTo>
                    <a:pt x="306" y="1074"/>
                  </a:lnTo>
                  <a:lnTo>
                    <a:pt x="303" y="1071"/>
                  </a:lnTo>
                  <a:lnTo>
                    <a:pt x="290" y="1071"/>
                  </a:lnTo>
                  <a:lnTo>
                    <a:pt x="266" y="1061"/>
                  </a:lnTo>
                  <a:lnTo>
                    <a:pt x="253" y="1061"/>
                  </a:lnTo>
                  <a:lnTo>
                    <a:pt x="249" y="1064"/>
                  </a:lnTo>
                  <a:lnTo>
                    <a:pt x="246" y="1064"/>
                  </a:lnTo>
                  <a:lnTo>
                    <a:pt x="236" y="1054"/>
                  </a:lnTo>
                  <a:lnTo>
                    <a:pt x="219" y="1054"/>
                  </a:lnTo>
                  <a:lnTo>
                    <a:pt x="219" y="1047"/>
                  </a:lnTo>
                  <a:lnTo>
                    <a:pt x="219" y="1037"/>
                  </a:lnTo>
                  <a:lnTo>
                    <a:pt x="219" y="1034"/>
                  </a:lnTo>
                  <a:lnTo>
                    <a:pt x="222" y="1024"/>
                  </a:lnTo>
                  <a:lnTo>
                    <a:pt x="219" y="1014"/>
                  </a:lnTo>
                  <a:lnTo>
                    <a:pt x="205" y="1000"/>
                  </a:lnTo>
                  <a:lnTo>
                    <a:pt x="195" y="997"/>
                  </a:lnTo>
                  <a:lnTo>
                    <a:pt x="192" y="997"/>
                  </a:lnTo>
                  <a:lnTo>
                    <a:pt x="189" y="1000"/>
                  </a:lnTo>
                  <a:lnTo>
                    <a:pt x="182" y="1007"/>
                  </a:lnTo>
                  <a:lnTo>
                    <a:pt x="168" y="997"/>
                  </a:lnTo>
                  <a:lnTo>
                    <a:pt x="165" y="990"/>
                  </a:lnTo>
                  <a:lnTo>
                    <a:pt x="162" y="983"/>
                  </a:lnTo>
                  <a:lnTo>
                    <a:pt x="162" y="977"/>
                  </a:lnTo>
                  <a:lnTo>
                    <a:pt x="138" y="956"/>
                  </a:lnTo>
                  <a:lnTo>
                    <a:pt x="135" y="953"/>
                  </a:lnTo>
                  <a:lnTo>
                    <a:pt x="135" y="956"/>
                  </a:lnTo>
                  <a:lnTo>
                    <a:pt x="138" y="970"/>
                  </a:lnTo>
                  <a:lnTo>
                    <a:pt x="128" y="977"/>
                  </a:lnTo>
                  <a:lnTo>
                    <a:pt x="128" y="980"/>
                  </a:lnTo>
                  <a:lnTo>
                    <a:pt x="128" y="983"/>
                  </a:lnTo>
                  <a:lnTo>
                    <a:pt x="128" y="994"/>
                  </a:lnTo>
                  <a:lnTo>
                    <a:pt x="121" y="987"/>
                  </a:lnTo>
                  <a:lnTo>
                    <a:pt x="118" y="990"/>
                  </a:lnTo>
                  <a:lnTo>
                    <a:pt x="111" y="987"/>
                  </a:lnTo>
                  <a:lnTo>
                    <a:pt x="104" y="987"/>
                  </a:lnTo>
                  <a:lnTo>
                    <a:pt x="98" y="983"/>
                  </a:lnTo>
                  <a:lnTo>
                    <a:pt x="88" y="983"/>
                  </a:lnTo>
                  <a:lnTo>
                    <a:pt x="88" y="987"/>
                  </a:lnTo>
                  <a:lnTo>
                    <a:pt x="94" y="994"/>
                  </a:lnTo>
                  <a:lnTo>
                    <a:pt x="91" y="997"/>
                  </a:lnTo>
                  <a:lnTo>
                    <a:pt x="88" y="997"/>
                  </a:lnTo>
                  <a:lnTo>
                    <a:pt x="74" y="1004"/>
                  </a:lnTo>
                  <a:lnTo>
                    <a:pt x="74" y="1004"/>
                  </a:lnTo>
                  <a:lnTo>
                    <a:pt x="71" y="1000"/>
                  </a:lnTo>
                  <a:lnTo>
                    <a:pt x="61" y="987"/>
                  </a:lnTo>
                  <a:lnTo>
                    <a:pt x="61" y="983"/>
                  </a:lnTo>
                  <a:lnTo>
                    <a:pt x="57" y="983"/>
                  </a:lnTo>
                  <a:lnTo>
                    <a:pt x="57" y="987"/>
                  </a:lnTo>
                  <a:lnTo>
                    <a:pt x="54" y="990"/>
                  </a:lnTo>
                  <a:lnTo>
                    <a:pt x="51" y="990"/>
                  </a:lnTo>
                  <a:lnTo>
                    <a:pt x="51" y="990"/>
                  </a:lnTo>
                  <a:lnTo>
                    <a:pt x="51" y="994"/>
                  </a:lnTo>
                  <a:lnTo>
                    <a:pt x="37" y="1000"/>
                  </a:lnTo>
                  <a:lnTo>
                    <a:pt x="34" y="1007"/>
                  </a:lnTo>
                  <a:lnTo>
                    <a:pt x="30" y="1004"/>
                  </a:lnTo>
                  <a:lnTo>
                    <a:pt x="20" y="1010"/>
                  </a:lnTo>
                  <a:lnTo>
                    <a:pt x="17" y="1017"/>
                  </a:lnTo>
                  <a:lnTo>
                    <a:pt x="20" y="1024"/>
                  </a:lnTo>
                  <a:lnTo>
                    <a:pt x="24" y="1027"/>
                  </a:lnTo>
                  <a:lnTo>
                    <a:pt x="17" y="1034"/>
                  </a:lnTo>
                  <a:lnTo>
                    <a:pt x="7" y="1047"/>
                  </a:lnTo>
                  <a:lnTo>
                    <a:pt x="14" y="1051"/>
                  </a:lnTo>
                  <a:lnTo>
                    <a:pt x="14" y="1054"/>
                  </a:lnTo>
                  <a:lnTo>
                    <a:pt x="14" y="1057"/>
                  </a:lnTo>
                  <a:lnTo>
                    <a:pt x="0" y="105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267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0" name="Freeform 10">
              <a:extLst>
                <a:ext uri="{FF2B5EF4-FFF2-40B4-BE49-F238E27FC236}">
                  <a16:creationId xmlns:a16="http://schemas.microsoft.com/office/drawing/2014/main" id="{21A59869-6033-34CE-662B-1AB7DE35B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60"/>
              <a:ext cx="892" cy="1101"/>
            </a:xfrm>
            <a:custGeom>
              <a:avLst/>
              <a:gdLst>
                <a:gd name="T0" fmla="*/ 44 w 892"/>
                <a:gd name="T1" fmla="*/ 27 h 1101"/>
                <a:gd name="T2" fmla="*/ 47 w 892"/>
                <a:gd name="T3" fmla="*/ 7 h 1101"/>
                <a:gd name="T4" fmla="*/ 88 w 892"/>
                <a:gd name="T5" fmla="*/ 17 h 1101"/>
                <a:gd name="T6" fmla="*/ 128 w 892"/>
                <a:gd name="T7" fmla="*/ 27 h 1101"/>
                <a:gd name="T8" fmla="*/ 158 w 892"/>
                <a:gd name="T9" fmla="*/ 54 h 1101"/>
                <a:gd name="T10" fmla="*/ 205 w 892"/>
                <a:gd name="T11" fmla="*/ 78 h 1101"/>
                <a:gd name="T12" fmla="*/ 276 w 892"/>
                <a:gd name="T13" fmla="*/ 44 h 1101"/>
                <a:gd name="T14" fmla="*/ 313 w 892"/>
                <a:gd name="T15" fmla="*/ 85 h 1101"/>
                <a:gd name="T16" fmla="*/ 347 w 892"/>
                <a:gd name="T17" fmla="*/ 64 h 1101"/>
                <a:gd name="T18" fmla="*/ 394 w 892"/>
                <a:gd name="T19" fmla="*/ 38 h 1101"/>
                <a:gd name="T20" fmla="*/ 431 w 892"/>
                <a:gd name="T21" fmla="*/ 48 h 1101"/>
                <a:gd name="T22" fmla="*/ 461 w 892"/>
                <a:gd name="T23" fmla="*/ 64 h 1101"/>
                <a:gd name="T24" fmla="*/ 458 w 892"/>
                <a:gd name="T25" fmla="*/ 108 h 1101"/>
                <a:gd name="T26" fmla="*/ 512 w 892"/>
                <a:gd name="T27" fmla="*/ 186 h 1101"/>
                <a:gd name="T28" fmla="*/ 539 w 892"/>
                <a:gd name="T29" fmla="*/ 216 h 1101"/>
                <a:gd name="T30" fmla="*/ 566 w 892"/>
                <a:gd name="T31" fmla="*/ 239 h 1101"/>
                <a:gd name="T32" fmla="*/ 589 w 892"/>
                <a:gd name="T33" fmla="*/ 277 h 1101"/>
                <a:gd name="T34" fmla="*/ 613 w 892"/>
                <a:gd name="T35" fmla="*/ 327 h 1101"/>
                <a:gd name="T36" fmla="*/ 653 w 892"/>
                <a:gd name="T37" fmla="*/ 344 h 1101"/>
                <a:gd name="T38" fmla="*/ 673 w 892"/>
                <a:gd name="T39" fmla="*/ 364 h 1101"/>
                <a:gd name="T40" fmla="*/ 697 w 892"/>
                <a:gd name="T41" fmla="*/ 404 h 1101"/>
                <a:gd name="T42" fmla="*/ 720 w 892"/>
                <a:gd name="T43" fmla="*/ 441 h 1101"/>
                <a:gd name="T44" fmla="*/ 727 w 892"/>
                <a:gd name="T45" fmla="*/ 465 h 1101"/>
                <a:gd name="T46" fmla="*/ 747 w 892"/>
                <a:gd name="T47" fmla="*/ 512 h 1101"/>
                <a:gd name="T48" fmla="*/ 764 w 892"/>
                <a:gd name="T49" fmla="*/ 566 h 1101"/>
                <a:gd name="T50" fmla="*/ 801 w 892"/>
                <a:gd name="T51" fmla="*/ 600 h 1101"/>
                <a:gd name="T52" fmla="*/ 828 w 892"/>
                <a:gd name="T53" fmla="*/ 610 h 1101"/>
                <a:gd name="T54" fmla="*/ 892 w 892"/>
                <a:gd name="T55" fmla="*/ 643 h 1101"/>
                <a:gd name="T56" fmla="*/ 862 w 892"/>
                <a:gd name="T57" fmla="*/ 654 h 1101"/>
                <a:gd name="T58" fmla="*/ 842 w 892"/>
                <a:gd name="T59" fmla="*/ 694 h 1101"/>
                <a:gd name="T60" fmla="*/ 831 w 892"/>
                <a:gd name="T61" fmla="*/ 744 h 1101"/>
                <a:gd name="T62" fmla="*/ 791 w 892"/>
                <a:gd name="T63" fmla="*/ 731 h 1101"/>
                <a:gd name="T64" fmla="*/ 771 w 892"/>
                <a:gd name="T65" fmla="*/ 714 h 1101"/>
                <a:gd name="T66" fmla="*/ 730 w 892"/>
                <a:gd name="T67" fmla="*/ 741 h 1101"/>
                <a:gd name="T68" fmla="*/ 707 w 892"/>
                <a:gd name="T69" fmla="*/ 765 h 1101"/>
                <a:gd name="T70" fmla="*/ 636 w 892"/>
                <a:gd name="T71" fmla="*/ 751 h 1101"/>
                <a:gd name="T72" fmla="*/ 566 w 892"/>
                <a:gd name="T73" fmla="*/ 721 h 1101"/>
                <a:gd name="T74" fmla="*/ 579 w 892"/>
                <a:gd name="T75" fmla="*/ 761 h 1101"/>
                <a:gd name="T76" fmla="*/ 518 w 892"/>
                <a:gd name="T77" fmla="*/ 798 h 1101"/>
                <a:gd name="T78" fmla="*/ 488 w 892"/>
                <a:gd name="T79" fmla="*/ 788 h 1101"/>
                <a:gd name="T80" fmla="*/ 502 w 892"/>
                <a:gd name="T81" fmla="*/ 839 h 1101"/>
                <a:gd name="T82" fmla="*/ 522 w 892"/>
                <a:gd name="T83" fmla="*/ 866 h 1101"/>
                <a:gd name="T84" fmla="*/ 525 w 892"/>
                <a:gd name="T85" fmla="*/ 893 h 1101"/>
                <a:gd name="T86" fmla="*/ 562 w 892"/>
                <a:gd name="T87" fmla="*/ 933 h 1101"/>
                <a:gd name="T88" fmla="*/ 582 w 892"/>
                <a:gd name="T89" fmla="*/ 950 h 1101"/>
                <a:gd name="T90" fmla="*/ 572 w 892"/>
                <a:gd name="T91" fmla="*/ 1000 h 1101"/>
                <a:gd name="T92" fmla="*/ 535 w 892"/>
                <a:gd name="T93" fmla="*/ 1017 h 1101"/>
                <a:gd name="T94" fmla="*/ 552 w 892"/>
                <a:gd name="T95" fmla="*/ 1051 h 1101"/>
                <a:gd name="T96" fmla="*/ 505 w 892"/>
                <a:gd name="T97" fmla="*/ 1044 h 1101"/>
                <a:gd name="T98" fmla="*/ 434 w 892"/>
                <a:gd name="T99" fmla="*/ 1071 h 1101"/>
                <a:gd name="T100" fmla="*/ 414 w 892"/>
                <a:gd name="T101" fmla="*/ 1091 h 1101"/>
                <a:gd name="T102" fmla="*/ 370 w 892"/>
                <a:gd name="T103" fmla="*/ 1081 h 1101"/>
                <a:gd name="T104" fmla="*/ 337 w 892"/>
                <a:gd name="T105" fmla="*/ 1061 h 1101"/>
                <a:gd name="T106" fmla="*/ 290 w 892"/>
                <a:gd name="T107" fmla="*/ 1071 h 1101"/>
                <a:gd name="T108" fmla="*/ 219 w 892"/>
                <a:gd name="T109" fmla="*/ 1047 h 1101"/>
                <a:gd name="T110" fmla="*/ 192 w 892"/>
                <a:gd name="T111" fmla="*/ 997 h 1101"/>
                <a:gd name="T112" fmla="*/ 138 w 892"/>
                <a:gd name="T113" fmla="*/ 956 h 1101"/>
                <a:gd name="T114" fmla="*/ 128 w 892"/>
                <a:gd name="T115" fmla="*/ 994 h 1101"/>
                <a:gd name="T116" fmla="*/ 88 w 892"/>
                <a:gd name="T117" fmla="*/ 987 h 1101"/>
                <a:gd name="T118" fmla="*/ 61 w 892"/>
                <a:gd name="T119" fmla="*/ 987 h 1101"/>
                <a:gd name="T120" fmla="*/ 51 w 892"/>
                <a:gd name="T121" fmla="*/ 994 h 1101"/>
                <a:gd name="T122" fmla="*/ 24 w 892"/>
                <a:gd name="T123" fmla="*/ 1027 h 1101"/>
                <a:gd name="T124" fmla="*/ 0 w 892"/>
                <a:gd name="T125" fmla="*/ 24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2" h="1101">
                  <a:moveTo>
                    <a:pt x="0" y="24"/>
                  </a:moveTo>
                  <a:lnTo>
                    <a:pt x="0" y="24"/>
                  </a:lnTo>
                  <a:lnTo>
                    <a:pt x="10" y="17"/>
                  </a:lnTo>
                  <a:lnTo>
                    <a:pt x="20" y="24"/>
                  </a:lnTo>
                  <a:lnTo>
                    <a:pt x="24" y="27"/>
                  </a:lnTo>
                  <a:lnTo>
                    <a:pt x="30" y="31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0" y="17"/>
                  </a:lnTo>
                  <a:lnTo>
                    <a:pt x="30" y="7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4" y="4"/>
                  </a:lnTo>
                  <a:lnTo>
                    <a:pt x="47" y="7"/>
                  </a:lnTo>
                  <a:lnTo>
                    <a:pt x="51" y="7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74" y="4"/>
                  </a:lnTo>
                  <a:lnTo>
                    <a:pt x="81" y="7"/>
                  </a:lnTo>
                  <a:lnTo>
                    <a:pt x="81" y="17"/>
                  </a:lnTo>
                  <a:lnTo>
                    <a:pt x="88" y="17"/>
                  </a:lnTo>
                  <a:lnTo>
                    <a:pt x="91" y="24"/>
                  </a:lnTo>
                  <a:lnTo>
                    <a:pt x="98" y="24"/>
                  </a:lnTo>
                  <a:lnTo>
                    <a:pt x="101" y="31"/>
                  </a:lnTo>
                  <a:lnTo>
                    <a:pt x="111" y="38"/>
                  </a:lnTo>
                  <a:lnTo>
                    <a:pt x="115" y="34"/>
                  </a:lnTo>
                  <a:lnTo>
                    <a:pt x="125" y="24"/>
                  </a:lnTo>
                  <a:lnTo>
                    <a:pt x="128" y="27"/>
                  </a:lnTo>
                  <a:lnTo>
                    <a:pt x="128" y="34"/>
                  </a:lnTo>
                  <a:lnTo>
                    <a:pt x="131" y="38"/>
                  </a:lnTo>
                  <a:lnTo>
                    <a:pt x="145" y="44"/>
                  </a:lnTo>
                  <a:lnTo>
                    <a:pt x="148" y="48"/>
                  </a:lnTo>
                  <a:lnTo>
                    <a:pt x="148" y="54"/>
                  </a:lnTo>
                  <a:lnTo>
                    <a:pt x="152" y="58"/>
                  </a:lnTo>
                  <a:lnTo>
                    <a:pt x="158" y="54"/>
                  </a:lnTo>
                  <a:lnTo>
                    <a:pt x="175" y="51"/>
                  </a:lnTo>
                  <a:lnTo>
                    <a:pt x="182" y="61"/>
                  </a:lnTo>
                  <a:lnTo>
                    <a:pt x="182" y="71"/>
                  </a:lnTo>
                  <a:lnTo>
                    <a:pt x="185" y="68"/>
                  </a:lnTo>
                  <a:lnTo>
                    <a:pt x="195" y="75"/>
                  </a:lnTo>
                  <a:lnTo>
                    <a:pt x="199" y="75"/>
                  </a:lnTo>
                  <a:lnTo>
                    <a:pt x="205" y="78"/>
                  </a:lnTo>
                  <a:lnTo>
                    <a:pt x="239" y="61"/>
                  </a:lnTo>
                  <a:lnTo>
                    <a:pt x="239" y="51"/>
                  </a:lnTo>
                  <a:lnTo>
                    <a:pt x="242" y="44"/>
                  </a:lnTo>
                  <a:lnTo>
                    <a:pt x="256" y="41"/>
                  </a:lnTo>
                  <a:lnTo>
                    <a:pt x="263" y="41"/>
                  </a:lnTo>
                  <a:lnTo>
                    <a:pt x="269" y="41"/>
                  </a:lnTo>
                  <a:lnTo>
                    <a:pt x="276" y="44"/>
                  </a:lnTo>
                  <a:lnTo>
                    <a:pt x="283" y="44"/>
                  </a:lnTo>
                  <a:lnTo>
                    <a:pt x="300" y="48"/>
                  </a:lnTo>
                  <a:lnTo>
                    <a:pt x="306" y="61"/>
                  </a:lnTo>
                  <a:lnTo>
                    <a:pt x="313" y="61"/>
                  </a:lnTo>
                  <a:lnTo>
                    <a:pt x="313" y="64"/>
                  </a:lnTo>
                  <a:lnTo>
                    <a:pt x="316" y="71"/>
                  </a:lnTo>
                  <a:lnTo>
                    <a:pt x="313" y="85"/>
                  </a:lnTo>
                  <a:lnTo>
                    <a:pt x="320" y="85"/>
                  </a:lnTo>
                  <a:lnTo>
                    <a:pt x="327" y="88"/>
                  </a:lnTo>
                  <a:lnTo>
                    <a:pt x="330" y="81"/>
                  </a:lnTo>
                  <a:lnTo>
                    <a:pt x="337" y="78"/>
                  </a:lnTo>
                  <a:lnTo>
                    <a:pt x="340" y="71"/>
                  </a:lnTo>
                  <a:lnTo>
                    <a:pt x="340" y="68"/>
                  </a:lnTo>
                  <a:lnTo>
                    <a:pt x="347" y="64"/>
                  </a:lnTo>
                  <a:lnTo>
                    <a:pt x="354" y="68"/>
                  </a:lnTo>
                  <a:lnTo>
                    <a:pt x="360" y="54"/>
                  </a:lnTo>
                  <a:lnTo>
                    <a:pt x="374" y="54"/>
                  </a:lnTo>
                  <a:lnTo>
                    <a:pt x="387" y="54"/>
                  </a:lnTo>
                  <a:lnTo>
                    <a:pt x="391" y="51"/>
                  </a:lnTo>
                  <a:lnTo>
                    <a:pt x="394" y="48"/>
                  </a:lnTo>
                  <a:lnTo>
                    <a:pt x="394" y="38"/>
                  </a:lnTo>
                  <a:lnTo>
                    <a:pt x="401" y="34"/>
                  </a:lnTo>
                  <a:lnTo>
                    <a:pt x="407" y="31"/>
                  </a:lnTo>
                  <a:lnTo>
                    <a:pt x="407" y="34"/>
                  </a:lnTo>
                  <a:lnTo>
                    <a:pt x="414" y="38"/>
                  </a:lnTo>
                  <a:lnTo>
                    <a:pt x="417" y="38"/>
                  </a:lnTo>
                  <a:lnTo>
                    <a:pt x="424" y="48"/>
                  </a:lnTo>
                  <a:lnTo>
                    <a:pt x="431" y="48"/>
                  </a:lnTo>
                  <a:lnTo>
                    <a:pt x="434" y="44"/>
                  </a:lnTo>
                  <a:lnTo>
                    <a:pt x="441" y="44"/>
                  </a:lnTo>
                  <a:lnTo>
                    <a:pt x="448" y="38"/>
                  </a:lnTo>
                  <a:lnTo>
                    <a:pt x="451" y="41"/>
                  </a:lnTo>
                  <a:lnTo>
                    <a:pt x="458" y="44"/>
                  </a:lnTo>
                  <a:lnTo>
                    <a:pt x="461" y="51"/>
                  </a:lnTo>
                  <a:lnTo>
                    <a:pt x="461" y="64"/>
                  </a:lnTo>
                  <a:lnTo>
                    <a:pt x="444" y="68"/>
                  </a:lnTo>
                  <a:lnTo>
                    <a:pt x="441" y="71"/>
                  </a:lnTo>
                  <a:lnTo>
                    <a:pt x="434" y="75"/>
                  </a:lnTo>
                  <a:lnTo>
                    <a:pt x="431" y="85"/>
                  </a:lnTo>
                  <a:lnTo>
                    <a:pt x="434" y="98"/>
                  </a:lnTo>
                  <a:lnTo>
                    <a:pt x="441" y="108"/>
                  </a:lnTo>
                  <a:lnTo>
                    <a:pt x="458" y="108"/>
                  </a:lnTo>
                  <a:lnTo>
                    <a:pt x="465" y="112"/>
                  </a:lnTo>
                  <a:lnTo>
                    <a:pt x="461" y="118"/>
                  </a:lnTo>
                  <a:lnTo>
                    <a:pt x="468" y="125"/>
                  </a:lnTo>
                  <a:lnTo>
                    <a:pt x="478" y="152"/>
                  </a:lnTo>
                  <a:lnTo>
                    <a:pt x="505" y="165"/>
                  </a:lnTo>
                  <a:lnTo>
                    <a:pt x="505" y="169"/>
                  </a:lnTo>
                  <a:lnTo>
                    <a:pt x="512" y="186"/>
                  </a:lnTo>
                  <a:lnTo>
                    <a:pt x="512" y="189"/>
                  </a:lnTo>
                  <a:lnTo>
                    <a:pt x="512" y="196"/>
                  </a:lnTo>
                  <a:lnTo>
                    <a:pt x="522" y="206"/>
                  </a:lnTo>
                  <a:lnTo>
                    <a:pt x="522" y="206"/>
                  </a:lnTo>
                  <a:lnTo>
                    <a:pt x="525" y="209"/>
                  </a:lnTo>
                  <a:lnTo>
                    <a:pt x="525" y="216"/>
                  </a:lnTo>
                  <a:lnTo>
                    <a:pt x="539" y="216"/>
                  </a:lnTo>
                  <a:lnTo>
                    <a:pt x="535" y="229"/>
                  </a:lnTo>
                  <a:lnTo>
                    <a:pt x="539" y="236"/>
                  </a:lnTo>
                  <a:lnTo>
                    <a:pt x="549" y="236"/>
                  </a:lnTo>
                  <a:lnTo>
                    <a:pt x="552" y="233"/>
                  </a:lnTo>
                  <a:lnTo>
                    <a:pt x="562" y="226"/>
                  </a:lnTo>
                  <a:lnTo>
                    <a:pt x="566" y="233"/>
                  </a:lnTo>
                  <a:lnTo>
                    <a:pt x="566" y="239"/>
                  </a:lnTo>
                  <a:lnTo>
                    <a:pt x="572" y="250"/>
                  </a:lnTo>
                  <a:lnTo>
                    <a:pt x="572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86" y="263"/>
                  </a:lnTo>
                  <a:lnTo>
                    <a:pt x="589" y="273"/>
                  </a:lnTo>
                  <a:lnTo>
                    <a:pt x="589" y="277"/>
                  </a:lnTo>
                  <a:lnTo>
                    <a:pt x="589" y="287"/>
                  </a:lnTo>
                  <a:lnTo>
                    <a:pt x="596" y="290"/>
                  </a:lnTo>
                  <a:lnTo>
                    <a:pt x="596" y="297"/>
                  </a:lnTo>
                  <a:lnTo>
                    <a:pt x="592" y="307"/>
                  </a:lnTo>
                  <a:lnTo>
                    <a:pt x="606" y="320"/>
                  </a:lnTo>
                  <a:lnTo>
                    <a:pt x="609" y="327"/>
                  </a:lnTo>
                  <a:lnTo>
                    <a:pt x="613" y="327"/>
                  </a:lnTo>
                  <a:lnTo>
                    <a:pt x="616" y="327"/>
                  </a:lnTo>
                  <a:lnTo>
                    <a:pt x="619" y="320"/>
                  </a:lnTo>
                  <a:lnTo>
                    <a:pt x="623" y="317"/>
                  </a:lnTo>
                  <a:lnTo>
                    <a:pt x="630" y="317"/>
                  </a:lnTo>
                  <a:lnTo>
                    <a:pt x="640" y="320"/>
                  </a:lnTo>
                  <a:lnTo>
                    <a:pt x="646" y="334"/>
                  </a:lnTo>
                  <a:lnTo>
                    <a:pt x="653" y="344"/>
                  </a:lnTo>
                  <a:lnTo>
                    <a:pt x="656" y="340"/>
                  </a:lnTo>
                  <a:lnTo>
                    <a:pt x="663" y="334"/>
                  </a:lnTo>
                  <a:lnTo>
                    <a:pt x="670" y="330"/>
                  </a:lnTo>
                  <a:lnTo>
                    <a:pt x="677" y="337"/>
                  </a:lnTo>
                  <a:lnTo>
                    <a:pt x="677" y="340"/>
                  </a:lnTo>
                  <a:lnTo>
                    <a:pt x="673" y="351"/>
                  </a:lnTo>
                  <a:lnTo>
                    <a:pt x="673" y="364"/>
                  </a:lnTo>
                  <a:lnTo>
                    <a:pt x="687" y="371"/>
                  </a:lnTo>
                  <a:lnTo>
                    <a:pt x="687" y="374"/>
                  </a:lnTo>
                  <a:lnTo>
                    <a:pt x="700" y="381"/>
                  </a:lnTo>
                  <a:lnTo>
                    <a:pt x="690" y="388"/>
                  </a:lnTo>
                  <a:lnTo>
                    <a:pt x="687" y="394"/>
                  </a:lnTo>
                  <a:lnTo>
                    <a:pt x="690" y="398"/>
                  </a:lnTo>
                  <a:lnTo>
                    <a:pt x="697" y="404"/>
                  </a:lnTo>
                  <a:lnTo>
                    <a:pt x="707" y="404"/>
                  </a:lnTo>
                  <a:lnTo>
                    <a:pt x="717" y="415"/>
                  </a:lnTo>
                  <a:lnTo>
                    <a:pt x="717" y="415"/>
                  </a:lnTo>
                  <a:lnTo>
                    <a:pt x="720" y="421"/>
                  </a:lnTo>
                  <a:lnTo>
                    <a:pt x="714" y="425"/>
                  </a:lnTo>
                  <a:lnTo>
                    <a:pt x="714" y="428"/>
                  </a:lnTo>
                  <a:lnTo>
                    <a:pt x="720" y="441"/>
                  </a:lnTo>
                  <a:lnTo>
                    <a:pt x="720" y="445"/>
                  </a:lnTo>
                  <a:lnTo>
                    <a:pt x="720" y="445"/>
                  </a:lnTo>
                  <a:lnTo>
                    <a:pt x="720" y="448"/>
                  </a:lnTo>
                  <a:lnTo>
                    <a:pt x="724" y="448"/>
                  </a:lnTo>
                  <a:lnTo>
                    <a:pt x="724" y="452"/>
                  </a:lnTo>
                  <a:lnTo>
                    <a:pt x="720" y="455"/>
                  </a:lnTo>
                  <a:lnTo>
                    <a:pt x="727" y="465"/>
                  </a:lnTo>
                  <a:lnTo>
                    <a:pt x="727" y="475"/>
                  </a:lnTo>
                  <a:lnTo>
                    <a:pt x="737" y="489"/>
                  </a:lnTo>
                  <a:lnTo>
                    <a:pt x="730" y="492"/>
                  </a:lnTo>
                  <a:lnTo>
                    <a:pt x="734" y="499"/>
                  </a:lnTo>
                  <a:lnTo>
                    <a:pt x="744" y="505"/>
                  </a:lnTo>
                  <a:lnTo>
                    <a:pt x="747" y="505"/>
                  </a:lnTo>
                  <a:lnTo>
                    <a:pt x="747" y="512"/>
                  </a:lnTo>
                  <a:lnTo>
                    <a:pt x="751" y="526"/>
                  </a:lnTo>
                  <a:lnTo>
                    <a:pt x="757" y="529"/>
                  </a:lnTo>
                  <a:lnTo>
                    <a:pt x="754" y="536"/>
                  </a:lnTo>
                  <a:lnTo>
                    <a:pt x="757" y="546"/>
                  </a:lnTo>
                  <a:lnTo>
                    <a:pt x="761" y="549"/>
                  </a:lnTo>
                  <a:lnTo>
                    <a:pt x="768" y="556"/>
                  </a:lnTo>
                  <a:lnTo>
                    <a:pt x="764" y="566"/>
                  </a:lnTo>
                  <a:lnTo>
                    <a:pt x="774" y="579"/>
                  </a:lnTo>
                  <a:lnTo>
                    <a:pt x="764" y="586"/>
                  </a:lnTo>
                  <a:lnTo>
                    <a:pt x="771" y="596"/>
                  </a:lnTo>
                  <a:lnTo>
                    <a:pt x="778" y="593"/>
                  </a:lnTo>
                  <a:lnTo>
                    <a:pt x="791" y="600"/>
                  </a:lnTo>
                  <a:lnTo>
                    <a:pt x="798" y="600"/>
                  </a:lnTo>
                  <a:lnTo>
                    <a:pt x="801" y="600"/>
                  </a:lnTo>
                  <a:lnTo>
                    <a:pt x="805" y="600"/>
                  </a:lnTo>
                  <a:lnTo>
                    <a:pt x="808" y="603"/>
                  </a:lnTo>
                  <a:lnTo>
                    <a:pt x="811" y="610"/>
                  </a:lnTo>
                  <a:lnTo>
                    <a:pt x="811" y="610"/>
                  </a:lnTo>
                  <a:lnTo>
                    <a:pt x="818" y="610"/>
                  </a:lnTo>
                  <a:lnTo>
                    <a:pt x="825" y="613"/>
                  </a:lnTo>
                  <a:lnTo>
                    <a:pt x="828" y="610"/>
                  </a:lnTo>
                  <a:lnTo>
                    <a:pt x="838" y="620"/>
                  </a:lnTo>
                  <a:lnTo>
                    <a:pt x="842" y="617"/>
                  </a:lnTo>
                  <a:lnTo>
                    <a:pt x="855" y="620"/>
                  </a:lnTo>
                  <a:lnTo>
                    <a:pt x="868" y="617"/>
                  </a:lnTo>
                  <a:lnTo>
                    <a:pt x="872" y="617"/>
                  </a:lnTo>
                  <a:lnTo>
                    <a:pt x="872" y="623"/>
                  </a:lnTo>
                  <a:lnTo>
                    <a:pt x="892" y="643"/>
                  </a:lnTo>
                  <a:lnTo>
                    <a:pt x="892" y="650"/>
                  </a:lnTo>
                  <a:lnTo>
                    <a:pt x="892" y="654"/>
                  </a:lnTo>
                  <a:lnTo>
                    <a:pt x="892" y="664"/>
                  </a:lnTo>
                  <a:lnTo>
                    <a:pt x="885" y="664"/>
                  </a:lnTo>
                  <a:lnTo>
                    <a:pt x="882" y="670"/>
                  </a:lnTo>
                  <a:lnTo>
                    <a:pt x="868" y="664"/>
                  </a:lnTo>
                  <a:lnTo>
                    <a:pt x="862" y="654"/>
                  </a:lnTo>
                  <a:lnTo>
                    <a:pt x="852" y="670"/>
                  </a:lnTo>
                  <a:lnTo>
                    <a:pt x="855" y="674"/>
                  </a:lnTo>
                  <a:lnTo>
                    <a:pt x="852" y="680"/>
                  </a:lnTo>
                  <a:lnTo>
                    <a:pt x="848" y="680"/>
                  </a:lnTo>
                  <a:lnTo>
                    <a:pt x="848" y="684"/>
                  </a:lnTo>
                  <a:lnTo>
                    <a:pt x="845" y="691"/>
                  </a:lnTo>
                  <a:lnTo>
                    <a:pt x="842" y="694"/>
                  </a:lnTo>
                  <a:lnTo>
                    <a:pt x="838" y="704"/>
                  </a:lnTo>
                  <a:lnTo>
                    <a:pt x="845" y="707"/>
                  </a:lnTo>
                  <a:lnTo>
                    <a:pt x="848" y="711"/>
                  </a:lnTo>
                  <a:lnTo>
                    <a:pt x="842" y="724"/>
                  </a:lnTo>
                  <a:lnTo>
                    <a:pt x="845" y="734"/>
                  </a:lnTo>
                  <a:lnTo>
                    <a:pt x="838" y="738"/>
                  </a:lnTo>
                  <a:lnTo>
                    <a:pt x="831" y="744"/>
                  </a:lnTo>
                  <a:lnTo>
                    <a:pt x="821" y="744"/>
                  </a:lnTo>
                  <a:lnTo>
                    <a:pt x="818" y="741"/>
                  </a:lnTo>
                  <a:lnTo>
                    <a:pt x="821" y="738"/>
                  </a:lnTo>
                  <a:lnTo>
                    <a:pt x="815" y="731"/>
                  </a:lnTo>
                  <a:lnTo>
                    <a:pt x="805" y="728"/>
                  </a:lnTo>
                  <a:lnTo>
                    <a:pt x="798" y="731"/>
                  </a:lnTo>
                  <a:lnTo>
                    <a:pt x="791" y="731"/>
                  </a:lnTo>
                  <a:lnTo>
                    <a:pt x="791" y="728"/>
                  </a:lnTo>
                  <a:lnTo>
                    <a:pt x="791" y="728"/>
                  </a:lnTo>
                  <a:lnTo>
                    <a:pt x="801" y="714"/>
                  </a:lnTo>
                  <a:lnTo>
                    <a:pt x="788" y="704"/>
                  </a:lnTo>
                  <a:lnTo>
                    <a:pt x="774" y="707"/>
                  </a:lnTo>
                  <a:lnTo>
                    <a:pt x="774" y="711"/>
                  </a:lnTo>
                  <a:lnTo>
                    <a:pt x="771" y="714"/>
                  </a:lnTo>
                  <a:lnTo>
                    <a:pt x="751" y="714"/>
                  </a:lnTo>
                  <a:lnTo>
                    <a:pt x="751" y="717"/>
                  </a:lnTo>
                  <a:lnTo>
                    <a:pt x="747" y="724"/>
                  </a:lnTo>
                  <a:lnTo>
                    <a:pt x="737" y="728"/>
                  </a:lnTo>
                  <a:lnTo>
                    <a:pt x="737" y="728"/>
                  </a:lnTo>
                  <a:lnTo>
                    <a:pt x="730" y="731"/>
                  </a:lnTo>
                  <a:lnTo>
                    <a:pt x="730" y="741"/>
                  </a:lnTo>
                  <a:lnTo>
                    <a:pt x="737" y="748"/>
                  </a:lnTo>
                  <a:lnTo>
                    <a:pt x="741" y="751"/>
                  </a:lnTo>
                  <a:lnTo>
                    <a:pt x="737" y="755"/>
                  </a:lnTo>
                  <a:lnTo>
                    <a:pt x="730" y="765"/>
                  </a:lnTo>
                  <a:lnTo>
                    <a:pt x="717" y="765"/>
                  </a:lnTo>
                  <a:lnTo>
                    <a:pt x="714" y="768"/>
                  </a:lnTo>
                  <a:lnTo>
                    <a:pt x="707" y="765"/>
                  </a:lnTo>
                  <a:lnTo>
                    <a:pt x="697" y="771"/>
                  </a:lnTo>
                  <a:lnTo>
                    <a:pt x="683" y="765"/>
                  </a:lnTo>
                  <a:lnTo>
                    <a:pt x="670" y="765"/>
                  </a:lnTo>
                  <a:lnTo>
                    <a:pt x="663" y="768"/>
                  </a:lnTo>
                  <a:lnTo>
                    <a:pt x="663" y="761"/>
                  </a:lnTo>
                  <a:lnTo>
                    <a:pt x="653" y="751"/>
                  </a:lnTo>
                  <a:lnTo>
                    <a:pt x="636" y="751"/>
                  </a:lnTo>
                  <a:lnTo>
                    <a:pt x="626" y="744"/>
                  </a:lnTo>
                  <a:lnTo>
                    <a:pt x="613" y="728"/>
                  </a:lnTo>
                  <a:lnTo>
                    <a:pt x="609" y="724"/>
                  </a:lnTo>
                  <a:lnTo>
                    <a:pt x="596" y="714"/>
                  </a:lnTo>
                  <a:lnTo>
                    <a:pt x="586" y="711"/>
                  </a:lnTo>
                  <a:lnTo>
                    <a:pt x="569" y="714"/>
                  </a:lnTo>
                  <a:lnTo>
                    <a:pt x="566" y="721"/>
                  </a:lnTo>
                  <a:lnTo>
                    <a:pt x="569" y="724"/>
                  </a:lnTo>
                  <a:lnTo>
                    <a:pt x="566" y="731"/>
                  </a:lnTo>
                  <a:lnTo>
                    <a:pt x="569" y="738"/>
                  </a:lnTo>
                  <a:lnTo>
                    <a:pt x="566" y="741"/>
                  </a:lnTo>
                  <a:lnTo>
                    <a:pt x="569" y="748"/>
                  </a:lnTo>
                  <a:lnTo>
                    <a:pt x="576" y="751"/>
                  </a:lnTo>
                  <a:lnTo>
                    <a:pt x="579" y="761"/>
                  </a:lnTo>
                  <a:lnTo>
                    <a:pt x="579" y="765"/>
                  </a:lnTo>
                  <a:lnTo>
                    <a:pt x="559" y="778"/>
                  </a:lnTo>
                  <a:lnTo>
                    <a:pt x="552" y="781"/>
                  </a:lnTo>
                  <a:lnTo>
                    <a:pt x="545" y="785"/>
                  </a:lnTo>
                  <a:lnTo>
                    <a:pt x="539" y="788"/>
                  </a:lnTo>
                  <a:lnTo>
                    <a:pt x="522" y="795"/>
                  </a:lnTo>
                  <a:lnTo>
                    <a:pt x="518" y="798"/>
                  </a:lnTo>
                  <a:lnTo>
                    <a:pt x="502" y="775"/>
                  </a:lnTo>
                  <a:lnTo>
                    <a:pt x="492" y="768"/>
                  </a:lnTo>
                  <a:lnTo>
                    <a:pt x="485" y="771"/>
                  </a:lnTo>
                  <a:lnTo>
                    <a:pt x="492" y="778"/>
                  </a:lnTo>
                  <a:lnTo>
                    <a:pt x="488" y="781"/>
                  </a:lnTo>
                  <a:lnTo>
                    <a:pt x="488" y="785"/>
                  </a:lnTo>
                  <a:lnTo>
                    <a:pt x="488" y="788"/>
                  </a:lnTo>
                  <a:lnTo>
                    <a:pt x="498" y="798"/>
                  </a:lnTo>
                  <a:lnTo>
                    <a:pt x="502" y="805"/>
                  </a:lnTo>
                  <a:lnTo>
                    <a:pt x="498" y="805"/>
                  </a:lnTo>
                  <a:lnTo>
                    <a:pt x="495" y="812"/>
                  </a:lnTo>
                  <a:lnTo>
                    <a:pt x="488" y="812"/>
                  </a:lnTo>
                  <a:lnTo>
                    <a:pt x="488" y="812"/>
                  </a:lnTo>
                  <a:lnTo>
                    <a:pt x="502" y="839"/>
                  </a:lnTo>
                  <a:lnTo>
                    <a:pt x="502" y="842"/>
                  </a:lnTo>
                  <a:lnTo>
                    <a:pt x="498" y="849"/>
                  </a:lnTo>
                  <a:lnTo>
                    <a:pt x="502" y="862"/>
                  </a:lnTo>
                  <a:lnTo>
                    <a:pt x="508" y="862"/>
                  </a:lnTo>
                  <a:lnTo>
                    <a:pt x="512" y="859"/>
                  </a:lnTo>
                  <a:lnTo>
                    <a:pt x="518" y="859"/>
                  </a:lnTo>
                  <a:lnTo>
                    <a:pt x="522" y="866"/>
                  </a:lnTo>
                  <a:lnTo>
                    <a:pt x="515" y="869"/>
                  </a:lnTo>
                  <a:lnTo>
                    <a:pt x="515" y="872"/>
                  </a:lnTo>
                  <a:lnTo>
                    <a:pt x="518" y="876"/>
                  </a:lnTo>
                  <a:lnTo>
                    <a:pt x="522" y="882"/>
                  </a:lnTo>
                  <a:lnTo>
                    <a:pt x="518" y="886"/>
                  </a:lnTo>
                  <a:lnTo>
                    <a:pt x="525" y="889"/>
                  </a:lnTo>
                  <a:lnTo>
                    <a:pt x="525" y="893"/>
                  </a:lnTo>
                  <a:lnTo>
                    <a:pt x="529" y="893"/>
                  </a:lnTo>
                  <a:lnTo>
                    <a:pt x="532" y="899"/>
                  </a:lnTo>
                  <a:lnTo>
                    <a:pt x="545" y="906"/>
                  </a:lnTo>
                  <a:lnTo>
                    <a:pt x="549" y="909"/>
                  </a:lnTo>
                  <a:lnTo>
                    <a:pt x="555" y="913"/>
                  </a:lnTo>
                  <a:lnTo>
                    <a:pt x="555" y="923"/>
                  </a:lnTo>
                  <a:lnTo>
                    <a:pt x="562" y="933"/>
                  </a:lnTo>
                  <a:lnTo>
                    <a:pt x="562" y="930"/>
                  </a:lnTo>
                  <a:lnTo>
                    <a:pt x="566" y="933"/>
                  </a:lnTo>
                  <a:lnTo>
                    <a:pt x="566" y="936"/>
                  </a:lnTo>
                  <a:lnTo>
                    <a:pt x="569" y="940"/>
                  </a:lnTo>
                  <a:lnTo>
                    <a:pt x="576" y="943"/>
                  </a:lnTo>
                  <a:lnTo>
                    <a:pt x="576" y="950"/>
                  </a:lnTo>
                  <a:lnTo>
                    <a:pt x="582" y="950"/>
                  </a:lnTo>
                  <a:lnTo>
                    <a:pt x="582" y="953"/>
                  </a:lnTo>
                  <a:lnTo>
                    <a:pt x="579" y="963"/>
                  </a:lnTo>
                  <a:lnTo>
                    <a:pt x="582" y="967"/>
                  </a:lnTo>
                  <a:lnTo>
                    <a:pt x="586" y="967"/>
                  </a:lnTo>
                  <a:lnTo>
                    <a:pt x="589" y="977"/>
                  </a:lnTo>
                  <a:lnTo>
                    <a:pt x="579" y="987"/>
                  </a:lnTo>
                  <a:lnTo>
                    <a:pt x="572" y="1000"/>
                  </a:lnTo>
                  <a:lnTo>
                    <a:pt x="566" y="997"/>
                  </a:lnTo>
                  <a:lnTo>
                    <a:pt x="559" y="994"/>
                  </a:lnTo>
                  <a:lnTo>
                    <a:pt x="552" y="990"/>
                  </a:lnTo>
                  <a:lnTo>
                    <a:pt x="549" y="994"/>
                  </a:lnTo>
                  <a:lnTo>
                    <a:pt x="549" y="994"/>
                  </a:lnTo>
                  <a:lnTo>
                    <a:pt x="535" y="1007"/>
                  </a:lnTo>
                  <a:lnTo>
                    <a:pt x="535" y="1017"/>
                  </a:lnTo>
                  <a:lnTo>
                    <a:pt x="529" y="1024"/>
                  </a:lnTo>
                  <a:lnTo>
                    <a:pt x="532" y="1031"/>
                  </a:lnTo>
                  <a:lnTo>
                    <a:pt x="529" y="1034"/>
                  </a:lnTo>
                  <a:lnTo>
                    <a:pt x="532" y="1041"/>
                  </a:lnTo>
                  <a:lnTo>
                    <a:pt x="545" y="1044"/>
                  </a:lnTo>
                  <a:lnTo>
                    <a:pt x="549" y="1047"/>
                  </a:lnTo>
                  <a:lnTo>
                    <a:pt x="552" y="1051"/>
                  </a:lnTo>
                  <a:lnTo>
                    <a:pt x="542" y="1057"/>
                  </a:lnTo>
                  <a:lnTo>
                    <a:pt x="532" y="1061"/>
                  </a:lnTo>
                  <a:lnTo>
                    <a:pt x="532" y="1064"/>
                  </a:lnTo>
                  <a:lnTo>
                    <a:pt x="522" y="1057"/>
                  </a:lnTo>
                  <a:lnTo>
                    <a:pt x="518" y="1061"/>
                  </a:lnTo>
                  <a:lnTo>
                    <a:pt x="512" y="1061"/>
                  </a:lnTo>
                  <a:lnTo>
                    <a:pt x="505" y="1044"/>
                  </a:lnTo>
                  <a:lnTo>
                    <a:pt x="492" y="1027"/>
                  </a:lnTo>
                  <a:lnTo>
                    <a:pt x="468" y="1044"/>
                  </a:lnTo>
                  <a:lnTo>
                    <a:pt x="471" y="1071"/>
                  </a:lnTo>
                  <a:lnTo>
                    <a:pt x="465" y="1071"/>
                  </a:lnTo>
                  <a:lnTo>
                    <a:pt x="451" y="1084"/>
                  </a:lnTo>
                  <a:lnTo>
                    <a:pt x="444" y="1084"/>
                  </a:lnTo>
                  <a:lnTo>
                    <a:pt x="434" y="1071"/>
                  </a:lnTo>
                  <a:lnTo>
                    <a:pt x="428" y="1064"/>
                  </a:lnTo>
                  <a:lnTo>
                    <a:pt x="431" y="1057"/>
                  </a:lnTo>
                  <a:lnTo>
                    <a:pt x="428" y="1054"/>
                  </a:lnTo>
                  <a:lnTo>
                    <a:pt x="421" y="1068"/>
                  </a:lnTo>
                  <a:lnTo>
                    <a:pt x="421" y="1074"/>
                  </a:lnTo>
                  <a:lnTo>
                    <a:pt x="414" y="1081"/>
                  </a:lnTo>
                  <a:lnTo>
                    <a:pt x="414" y="1091"/>
                  </a:lnTo>
                  <a:lnTo>
                    <a:pt x="414" y="1098"/>
                  </a:lnTo>
                  <a:lnTo>
                    <a:pt x="411" y="1101"/>
                  </a:lnTo>
                  <a:lnTo>
                    <a:pt x="411" y="1101"/>
                  </a:lnTo>
                  <a:lnTo>
                    <a:pt x="394" y="1091"/>
                  </a:lnTo>
                  <a:lnTo>
                    <a:pt x="374" y="1091"/>
                  </a:lnTo>
                  <a:lnTo>
                    <a:pt x="374" y="1081"/>
                  </a:lnTo>
                  <a:lnTo>
                    <a:pt x="370" y="1081"/>
                  </a:lnTo>
                  <a:lnTo>
                    <a:pt x="364" y="1078"/>
                  </a:lnTo>
                  <a:lnTo>
                    <a:pt x="364" y="1074"/>
                  </a:lnTo>
                  <a:lnTo>
                    <a:pt x="360" y="1074"/>
                  </a:lnTo>
                  <a:lnTo>
                    <a:pt x="354" y="1074"/>
                  </a:lnTo>
                  <a:lnTo>
                    <a:pt x="350" y="1064"/>
                  </a:lnTo>
                  <a:lnTo>
                    <a:pt x="347" y="1064"/>
                  </a:lnTo>
                  <a:lnTo>
                    <a:pt x="337" y="1061"/>
                  </a:lnTo>
                  <a:lnTo>
                    <a:pt x="327" y="1071"/>
                  </a:lnTo>
                  <a:lnTo>
                    <a:pt x="323" y="1078"/>
                  </a:lnTo>
                  <a:lnTo>
                    <a:pt x="320" y="1074"/>
                  </a:lnTo>
                  <a:lnTo>
                    <a:pt x="310" y="1074"/>
                  </a:lnTo>
                  <a:lnTo>
                    <a:pt x="306" y="1074"/>
                  </a:lnTo>
                  <a:lnTo>
                    <a:pt x="303" y="1071"/>
                  </a:lnTo>
                  <a:lnTo>
                    <a:pt x="290" y="1071"/>
                  </a:lnTo>
                  <a:lnTo>
                    <a:pt x="266" y="1061"/>
                  </a:lnTo>
                  <a:lnTo>
                    <a:pt x="253" y="1061"/>
                  </a:lnTo>
                  <a:lnTo>
                    <a:pt x="249" y="1064"/>
                  </a:lnTo>
                  <a:lnTo>
                    <a:pt x="246" y="1064"/>
                  </a:lnTo>
                  <a:lnTo>
                    <a:pt x="236" y="1054"/>
                  </a:lnTo>
                  <a:lnTo>
                    <a:pt x="219" y="1054"/>
                  </a:lnTo>
                  <a:lnTo>
                    <a:pt x="219" y="1047"/>
                  </a:lnTo>
                  <a:lnTo>
                    <a:pt x="219" y="1037"/>
                  </a:lnTo>
                  <a:lnTo>
                    <a:pt x="219" y="1034"/>
                  </a:lnTo>
                  <a:lnTo>
                    <a:pt x="222" y="1024"/>
                  </a:lnTo>
                  <a:lnTo>
                    <a:pt x="219" y="1014"/>
                  </a:lnTo>
                  <a:lnTo>
                    <a:pt x="205" y="1000"/>
                  </a:lnTo>
                  <a:lnTo>
                    <a:pt x="195" y="997"/>
                  </a:lnTo>
                  <a:lnTo>
                    <a:pt x="192" y="997"/>
                  </a:lnTo>
                  <a:lnTo>
                    <a:pt x="189" y="1000"/>
                  </a:lnTo>
                  <a:lnTo>
                    <a:pt x="182" y="1007"/>
                  </a:lnTo>
                  <a:lnTo>
                    <a:pt x="168" y="997"/>
                  </a:lnTo>
                  <a:lnTo>
                    <a:pt x="165" y="990"/>
                  </a:lnTo>
                  <a:lnTo>
                    <a:pt x="162" y="983"/>
                  </a:lnTo>
                  <a:lnTo>
                    <a:pt x="162" y="977"/>
                  </a:lnTo>
                  <a:lnTo>
                    <a:pt x="138" y="956"/>
                  </a:lnTo>
                  <a:lnTo>
                    <a:pt x="135" y="953"/>
                  </a:lnTo>
                  <a:lnTo>
                    <a:pt x="135" y="956"/>
                  </a:lnTo>
                  <a:lnTo>
                    <a:pt x="138" y="970"/>
                  </a:lnTo>
                  <a:lnTo>
                    <a:pt x="128" y="977"/>
                  </a:lnTo>
                  <a:lnTo>
                    <a:pt x="128" y="980"/>
                  </a:lnTo>
                  <a:lnTo>
                    <a:pt x="128" y="983"/>
                  </a:lnTo>
                  <a:lnTo>
                    <a:pt x="128" y="994"/>
                  </a:lnTo>
                  <a:lnTo>
                    <a:pt x="121" y="987"/>
                  </a:lnTo>
                  <a:lnTo>
                    <a:pt x="118" y="990"/>
                  </a:lnTo>
                  <a:lnTo>
                    <a:pt x="111" y="987"/>
                  </a:lnTo>
                  <a:lnTo>
                    <a:pt x="104" y="987"/>
                  </a:lnTo>
                  <a:lnTo>
                    <a:pt x="98" y="983"/>
                  </a:lnTo>
                  <a:lnTo>
                    <a:pt x="88" y="983"/>
                  </a:lnTo>
                  <a:lnTo>
                    <a:pt x="88" y="987"/>
                  </a:lnTo>
                  <a:lnTo>
                    <a:pt x="94" y="994"/>
                  </a:lnTo>
                  <a:lnTo>
                    <a:pt x="91" y="997"/>
                  </a:lnTo>
                  <a:lnTo>
                    <a:pt x="88" y="997"/>
                  </a:lnTo>
                  <a:lnTo>
                    <a:pt x="74" y="1004"/>
                  </a:lnTo>
                  <a:lnTo>
                    <a:pt x="74" y="1004"/>
                  </a:lnTo>
                  <a:lnTo>
                    <a:pt x="71" y="1000"/>
                  </a:lnTo>
                  <a:lnTo>
                    <a:pt x="61" y="987"/>
                  </a:lnTo>
                  <a:lnTo>
                    <a:pt x="61" y="983"/>
                  </a:lnTo>
                  <a:lnTo>
                    <a:pt x="57" y="983"/>
                  </a:lnTo>
                  <a:lnTo>
                    <a:pt x="57" y="987"/>
                  </a:lnTo>
                  <a:lnTo>
                    <a:pt x="54" y="990"/>
                  </a:lnTo>
                  <a:lnTo>
                    <a:pt x="51" y="990"/>
                  </a:lnTo>
                  <a:lnTo>
                    <a:pt x="51" y="990"/>
                  </a:lnTo>
                  <a:lnTo>
                    <a:pt x="51" y="994"/>
                  </a:lnTo>
                  <a:lnTo>
                    <a:pt x="37" y="1000"/>
                  </a:lnTo>
                  <a:lnTo>
                    <a:pt x="34" y="1007"/>
                  </a:lnTo>
                  <a:lnTo>
                    <a:pt x="30" y="1004"/>
                  </a:lnTo>
                  <a:lnTo>
                    <a:pt x="20" y="1010"/>
                  </a:lnTo>
                  <a:lnTo>
                    <a:pt x="17" y="1017"/>
                  </a:lnTo>
                  <a:lnTo>
                    <a:pt x="20" y="1024"/>
                  </a:lnTo>
                  <a:lnTo>
                    <a:pt x="24" y="1027"/>
                  </a:lnTo>
                  <a:lnTo>
                    <a:pt x="17" y="1034"/>
                  </a:lnTo>
                  <a:lnTo>
                    <a:pt x="7" y="1047"/>
                  </a:lnTo>
                  <a:lnTo>
                    <a:pt x="14" y="1051"/>
                  </a:lnTo>
                  <a:lnTo>
                    <a:pt x="14" y="1054"/>
                  </a:lnTo>
                  <a:lnTo>
                    <a:pt x="14" y="1057"/>
                  </a:lnTo>
                  <a:lnTo>
                    <a:pt x="0" y="1051"/>
                  </a:lnTo>
                  <a:lnTo>
                    <a:pt x="0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1" name="Freeform 11">
              <a:extLst>
                <a:ext uri="{FF2B5EF4-FFF2-40B4-BE49-F238E27FC236}">
                  <a16:creationId xmlns:a16="http://schemas.microsoft.com/office/drawing/2014/main" id="{FCA4094E-F427-2F6C-D914-79D113603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57"/>
              <a:ext cx="898" cy="1108"/>
            </a:xfrm>
            <a:custGeom>
              <a:avLst/>
              <a:gdLst>
                <a:gd name="T0" fmla="*/ 50 w 898"/>
                <a:gd name="T1" fmla="*/ 14 h 1108"/>
                <a:gd name="T2" fmla="*/ 134 w 898"/>
                <a:gd name="T3" fmla="*/ 44 h 1108"/>
                <a:gd name="T4" fmla="*/ 245 w 898"/>
                <a:gd name="T5" fmla="*/ 51 h 1108"/>
                <a:gd name="T6" fmla="*/ 346 w 898"/>
                <a:gd name="T7" fmla="*/ 78 h 1108"/>
                <a:gd name="T8" fmla="*/ 424 w 898"/>
                <a:gd name="T9" fmla="*/ 51 h 1108"/>
                <a:gd name="T10" fmla="*/ 444 w 898"/>
                <a:gd name="T11" fmla="*/ 115 h 1108"/>
                <a:gd name="T12" fmla="*/ 528 w 898"/>
                <a:gd name="T13" fmla="*/ 219 h 1108"/>
                <a:gd name="T14" fmla="*/ 589 w 898"/>
                <a:gd name="T15" fmla="*/ 276 h 1108"/>
                <a:gd name="T16" fmla="*/ 656 w 898"/>
                <a:gd name="T17" fmla="*/ 350 h 1108"/>
                <a:gd name="T18" fmla="*/ 710 w 898"/>
                <a:gd name="T19" fmla="*/ 411 h 1108"/>
                <a:gd name="T20" fmla="*/ 720 w 898"/>
                <a:gd name="T21" fmla="*/ 461 h 1108"/>
                <a:gd name="T22" fmla="*/ 760 w 898"/>
                <a:gd name="T23" fmla="*/ 556 h 1108"/>
                <a:gd name="T24" fmla="*/ 831 w 898"/>
                <a:gd name="T25" fmla="*/ 616 h 1108"/>
                <a:gd name="T26" fmla="*/ 861 w 898"/>
                <a:gd name="T27" fmla="*/ 657 h 1108"/>
                <a:gd name="T28" fmla="*/ 821 w 898"/>
                <a:gd name="T29" fmla="*/ 741 h 1108"/>
                <a:gd name="T30" fmla="*/ 774 w 898"/>
                <a:gd name="T31" fmla="*/ 710 h 1108"/>
                <a:gd name="T32" fmla="*/ 717 w 898"/>
                <a:gd name="T33" fmla="*/ 768 h 1108"/>
                <a:gd name="T34" fmla="*/ 569 w 898"/>
                <a:gd name="T35" fmla="*/ 714 h 1108"/>
                <a:gd name="T36" fmla="*/ 521 w 898"/>
                <a:gd name="T37" fmla="*/ 795 h 1108"/>
                <a:gd name="T38" fmla="*/ 488 w 898"/>
                <a:gd name="T39" fmla="*/ 811 h 1108"/>
                <a:gd name="T40" fmla="*/ 525 w 898"/>
                <a:gd name="T41" fmla="*/ 892 h 1108"/>
                <a:gd name="T42" fmla="*/ 575 w 898"/>
                <a:gd name="T43" fmla="*/ 949 h 1108"/>
                <a:gd name="T44" fmla="*/ 548 w 898"/>
                <a:gd name="T45" fmla="*/ 993 h 1108"/>
                <a:gd name="T46" fmla="*/ 525 w 898"/>
                <a:gd name="T47" fmla="*/ 1060 h 1108"/>
                <a:gd name="T48" fmla="*/ 420 w 898"/>
                <a:gd name="T49" fmla="*/ 1077 h 1108"/>
                <a:gd name="T50" fmla="*/ 353 w 898"/>
                <a:gd name="T51" fmla="*/ 1064 h 1108"/>
                <a:gd name="T52" fmla="*/ 249 w 898"/>
                <a:gd name="T53" fmla="*/ 1067 h 1108"/>
                <a:gd name="T54" fmla="*/ 171 w 898"/>
                <a:gd name="T55" fmla="*/ 993 h 1108"/>
                <a:gd name="T56" fmla="*/ 104 w 898"/>
                <a:gd name="T57" fmla="*/ 983 h 1108"/>
                <a:gd name="T58" fmla="*/ 57 w 898"/>
                <a:gd name="T59" fmla="*/ 990 h 1108"/>
                <a:gd name="T60" fmla="*/ 13 w 898"/>
                <a:gd name="T61" fmla="*/ 1057 h 1108"/>
                <a:gd name="T62" fmla="*/ 27 w 898"/>
                <a:gd name="T63" fmla="*/ 1023 h 1108"/>
                <a:gd name="T64" fmla="*/ 64 w 898"/>
                <a:gd name="T65" fmla="*/ 986 h 1108"/>
                <a:gd name="T66" fmla="*/ 118 w 898"/>
                <a:gd name="T67" fmla="*/ 993 h 1108"/>
                <a:gd name="T68" fmla="*/ 168 w 898"/>
                <a:gd name="T69" fmla="*/ 1000 h 1108"/>
                <a:gd name="T70" fmla="*/ 256 w 898"/>
                <a:gd name="T71" fmla="*/ 1067 h 1108"/>
                <a:gd name="T72" fmla="*/ 363 w 898"/>
                <a:gd name="T73" fmla="*/ 1077 h 1108"/>
                <a:gd name="T74" fmla="*/ 431 w 898"/>
                <a:gd name="T75" fmla="*/ 1064 h 1108"/>
                <a:gd name="T76" fmla="*/ 532 w 898"/>
                <a:gd name="T77" fmla="*/ 1071 h 1108"/>
                <a:gd name="T78" fmla="*/ 552 w 898"/>
                <a:gd name="T79" fmla="*/ 1000 h 1108"/>
                <a:gd name="T80" fmla="*/ 572 w 898"/>
                <a:gd name="T81" fmla="*/ 939 h 1108"/>
                <a:gd name="T82" fmla="*/ 525 w 898"/>
                <a:gd name="T83" fmla="*/ 879 h 1108"/>
                <a:gd name="T84" fmla="*/ 501 w 898"/>
                <a:gd name="T85" fmla="*/ 818 h 1108"/>
                <a:gd name="T86" fmla="*/ 555 w 898"/>
                <a:gd name="T87" fmla="*/ 788 h 1108"/>
                <a:gd name="T88" fmla="*/ 626 w 898"/>
                <a:gd name="T89" fmla="*/ 747 h 1108"/>
                <a:gd name="T90" fmla="*/ 737 w 898"/>
                <a:gd name="T91" fmla="*/ 741 h 1108"/>
                <a:gd name="T92" fmla="*/ 808 w 898"/>
                <a:gd name="T93" fmla="*/ 734 h 1108"/>
                <a:gd name="T94" fmla="*/ 855 w 898"/>
                <a:gd name="T95" fmla="*/ 687 h 1108"/>
                <a:gd name="T96" fmla="*/ 878 w 898"/>
                <a:gd name="T97" fmla="*/ 626 h 1108"/>
                <a:gd name="T98" fmla="*/ 804 w 898"/>
                <a:gd name="T99" fmla="*/ 599 h 1108"/>
                <a:gd name="T100" fmla="*/ 747 w 898"/>
                <a:gd name="T101" fmla="*/ 505 h 1108"/>
                <a:gd name="T102" fmla="*/ 727 w 898"/>
                <a:gd name="T103" fmla="*/ 444 h 1108"/>
                <a:gd name="T104" fmla="*/ 683 w 898"/>
                <a:gd name="T105" fmla="*/ 347 h 1108"/>
                <a:gd name="T106" fmla="*/ 616 w 898"/>
                <a:gd name="T107" fmla="*/ 327 h 1108"/>
                <a:gd name="T108" fmla="*/ 569 w 898"/>
                <a:gd name="T109" fmla="*/ 242 h 1108"/>
                <a:gd name="T110" fmla="*/ 518 w 898"/>
                <a:gd name="T111" fmla="*/ 192 h 1108"/>
                <a:gd name="T112" fmla="*/ 468 w 898"/>
                <a:gd name="T113" fmla="*/ 64 h 1108"/>
                <a:gd name="T114" fmla="*/ 397 w 898"/>
                <a:gd name="T115" fmla="*/ 37 h 1108"/>
                <a:gd name="T116" fmla="*/ 323 w 898"/>
                <a:gd name="T117" fmla="*/ 74 h 1108"/>
                <a:gd name="T118" fmla="*/ 208 w 898"/>
                <a:gd name="T119" fmla="*/ 78 h 1108"/>
                <a:gd name="T120" fmla="*/ 134 w 898"/>
                <a:gd name="T121" fmla="*/ 37 h 1108"/>
                <a:gd name="T122" fmla="*/ 57 w 898"/>
                <a:gd name="T123" fmla="*/ 20 h 1108"/>
                <a:gd name="T124" fmla="*/ 0 w 898"/>
                <a:gd name="T125" fmla="*/ 27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8" h="1108">
                  <a:moveTo>
                    <a:pt x="3" y="27"/>
                  </a:moveTo>
                  <a:lnTo>
                    <a:pt x="0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13" y="24"/>
                  </a:lnTo>
                  <a:lnTo>
                    <a:pt x="23" y="27"/>
                  </a:lnTo>
                  <a:lnTo>
                    <a:pt x="27" y="30"/>
                  </a:lnTo>
                  <a:lnTo>
                    <a:pt x="30" y="37"/>
                  </a:lnTo>
                  <a:lnTo>
                    <a:pt x="33" y="37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3" y="10"/>
                  </a:lnTo>
                  <a:lnTo>
                    <a:pt x="47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60" y="27"/>
                  </a:lnTo>
                  <a:lnTo>
                    <a:pt x="60" y="24"/>
                  </a:lnTo>
                  <a:lnTo>
                    <a:pt x="77" y="10"/>
                  </a:lnTo>
                  <a:lnTo>
                    <a:pt x="81" y="14"/>
                  </a:lnTo>
                  <a:lnTo>
                    <a:pt x="81" y="20"/>
                  </a:lnTo>
                  <a:lnTo>
                    <a:pt x="84" y="24"/>
                  </a:lnTo>
                  <a:lnTo>
                    <a:pt x="87" y="24"/>
                  </a:lnTo>
                  <a:lnTo>
                    <a:pt x="94" y="27"/>
                  </a:lnTo>
                  <a:lnTo>
                    <a:pt x="94" y="30"/>
                  </a:lnTo>
                  <a:lnTo>
                    <a:pt x="97" y="30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28" y="34"/>
                  </a:lnTo>
                  <a:lnTo>
                    <a:pt x="128" y="34"/>
                  </a:lnTo>
                  <a:lnTo>
                    <a:pt x="128" y="37"/>
                  </a:lnTo>
                  <a:lnTo>
                    <a:pt x="131" y="41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44" y="51"/>
                  </a:lnTo>
                  <a:lnTo>
                    <a:pt x="148" y="54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51" y="64"/>
                  </a:lnTo>
                  <a:lnTo>
                    <a:pt x="155" y="64"/>
                  </a:lnTo>
                  <a:lnTo>
                    <a:pt x="161" y="61"/>
                  </a:lnTo>
                  <a:lnTo>
                    <a:pt x="178" y="57"/>
                  </a:lnTo>
                  <a:lnTo>
                    <a:pt x="181" y="64"/>
                  </a:lnTo>
                  <a:lnTo>
                    <a:pt x="181" y="74"/>
                  </a:lnTo>
                  <a:lnTo>
                    <a:pt x="185" y="78"/>
                  </a:lnTo>
                  <a:lnTo>
                    <a:pt x="188" y="74"/>
                  </a:lnTo>
                  <a:lnTo>
                    <a:pt x="195" y="81"/>
                  </a:lnTo>
                  <a:lnTo>
                    <a:pt x="198" y="81"/>
                  </a:lnTo>
                  <a:lnTo>
                    <a:pt x="202" y="81"/>
                  </a:lnTo>
                  <a:lnTo>
                    <a:pt x="208" y="84"/>
                  </a:lnTo>
                  <a:lnTo>
                    <a:pt x="212" y="84"/>
                  </a:lnTo>
                  <a:lnTo>
                    <a:pt x="242" y="64"/>
                  </a:lnTo>
                  <a:lnTo>
                    <a:pt x="245" y="64"/>
                  </a:lnTo>
                  <a:lnTo>
                    <a:pt x="245" y="54"/>
                  </a:lnTo>
                  <a:lnTo>
                    <a:pt x="245" y="51"/>
                  </a:lnTo>
                  <a:lnTo>
                    <a:pt x="259" y="47"/>
                  </a:lnTo>
                  <a:lnTo>
                    <a:pt x="266" y="47"/>
                  </a:lnTo>
                  <a:lnTo>
                    <a:pt x="266" y="47"/>
                  </a:lnTo>
                  <a:lnTo>
                    <a:pt x="272" y="47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6" y="51"/>
                  </a:lnTo>
                  <a:lnTo>
                    <a:pt x="299" y="54"/>
                  </a:lnTo>
                  <a:lnTo>
                    <a:pt x="306" y="64"/>
                  </a:lnTo>
                  <a:lnTo>
                    <a:pt x="306" y="67"/>
                  </a:lnTo>
                  <a:lnTo>
                    <a:pt x="313" y="67"/>
                  </a:lnTo>
                  <a:lnTo>
                    <a:pt x="313" y="67"/>
                  </a:lnTo>
                  <a:lnTo>
                    <a:pt x="316" y="74"/>
                  </a:lnTo>
                  <a:lnTo>
                    <a:pt x="313" y="84"/>
                  </a:lnTo>
                  <a:lnTo>
                    <a:pt x="316" y="88"/>
                  </a:lnTo>
                  <a:lnTo>
                    <a:pt x="323" y="91"/>
                  </a:lnTo>
                  <a:lnTo>
                    <a:pt x="326" y="94"/>
                  </a:lnTo>
                  <a:lnTo>
                    <a:pt x="330" y="94"/>
                  </a:lnTo>
                  <a:lnTo>
                    <a:pt x="336" y="84"/>
                  </a:lnTo>
                  <a:lnTo>
                    <a:pt x="340" y="84"/>
                  </a:lnTo>
                  <a:lnTo>
                    <a:pt x="343" y="81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6" y="74"/>
                  </a:lnTo>
                  <a:lnTo>
                    <a:pt x="350" y="71"/>
                  </a:lnTo>
                  <a:lnTo>
                    <a:pt x="357" y="74"/>
                  </a:lnTo>
                  <a:lnTo>
                    <a:pt x="357" y="71"/>
                  </a:lnTo>
                  <a:lnTo>
                    <a:pt x="367" y="61"/>
                  </a:lnTo>
                  <a:lnTo>
                    <a:pt x="377" y="61"/>
                  </a:lnTo>
                  <a:lnTo>
                    <a:pt x="377" y="61"/>
                  </a:lnTo>
                  <a:lnTo>
                    <a:pt x="394" y="61"/>
                  </a:lnTo>
                  <a:lnTo>
                    <a:pt x="394" y="57"/>
                  </a:lnTo>
                  <a:lnTo>
                    <a:pt x="397" y="54"/>
                  </a:lnTo>
                  <a:lnTo>
                    <a:pt x="400" y="54"/>
                  </a:lnTo>
                  <a:lnTo>
                    <a:pt x="400" y="51"/>
                  </a:lnTo>
                  <a:lnTo>
                    <a:pt x="400" y="41"/>
                  </a:lnTo>
                  <a:lnTo>
                    <a:pt x="404" y="41"/>
                  </a:lnTo>
                  <a:lnTo>
                    <a:pt x="407" y="37"/>
                  </a:lnTo>
                  <a:lnTo>
                    <a:pt x="407" y="41"/>
                  </a:lnTo>
                  <a:lnTo>
                    <a:pt x="410" y="41"/>
                  </a:lnTo>
                  <a:lnTo>
                    <a:pt x="414" y="44"/>
                  </a:lnTo>
                  <a:lnTo>
                    <a:pt x="417" y="44"/>
                  </a:lnTo>
                  <a:lnTo>
                    <a:pt x="420" y="44"/>
                  </a:lnTo>
                  <a:lnTo>
                    <a:pt x="424" y="51"/>
                  </a:lnTo>
                  <a:lnTo>
                    <a:pt x="427" y="54"/>
                  </a:lnTo>
                  <a:lnTo>
                    <a:pt x="434" y="54"/>
                  </a:lnTo>
                  <a:lnTo>
                    <a:pt x="434" y="54"/>
                  </a:lnTo>
                  <a:lnTo>
                    <a:pt x="437" y="5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51" y="44"/>
                  </a:lnTo>
                  <a:lnTo>
                    <a:pt x="454" y="44"/>
                  </a:lnTo>
                  <a:lnTo>
                    <a:pt x="457" y="47"/>
                  </a:lnTo>
                  <a:lnTo>
                    <a:pt x="461" y="54"/>
                  </a:lnTo>
                  <a:lnTo>
                    <a:pt x="461" y="64"/>
                  </a:lnTo>
                  <a:lnTo>
                    <a:pt x="447" y="67"/>
                  </a:lnTo>
                  <a:lnTo>
                    <a:pt x="447" y="67"/>
                  </a:lnTo>
                  <a:lnTo>
                    <a:pt x="441" y="74"/>
                  </a:lnTo>
                  <a:lnTo>
                    <a:pt x="434" y="78"/>
                  </a:lnTo>
                  <a:lnTo>
                    <a:pt x="434" y="78"/>
                  </a:lnTo>
                  <a:lnTo>
                    <a:pt x="431" y="88"/>
                  </a:lnTo>
                  <a:lnTo>
                    <a:pt x="431" y="91"/>
                  </a:lnTo>
                  <a:lnTo>
                    <a:pt x="434" y="101"/>
                  </a:lnTo>
                  <a:lnTo>
                    <a:pt x="434" y="101"/>
                  </a:lnTo>
                  <a:lnTo>
                    <a:pt x="444" y="115"/>
                  </a:lnTo>
                  <a:lnTo>
                    <a:pt x="444" y="115"/>
                  </a:lnTo>
                  <a:lnTo>
                    <a:pt x="461" y="115"/>
                  </a:lnTo>
                  <a:lnTo>
                    <a:pt x="461" y="115"/>
                  </a:lnTo>
                  <a:lnTo>
                    <a:pt x="461" y="121"/>
                  </a:lnTo>
                  <a:lnTo>
                    <a:pt x="461" y="125"/>
                  </a:lnTo>
                  <a:lnTo>
                    <a:pt x="468" y="128"/>
                  </a:lnTo>
                  <a:lnTo>
                    <a:pt x="478" y="158"/>
                  </a:lnTo>
                  <a:lnTo>
                    <a:pt x="481" y="158"/>
                  </a:lnTo>
                  <a:lnTo>
                    <a:pt x="505" y="168"/>
                  </a:lnTo>
                  <a:lnTo>
                    <a:pt x="505" y="172"/>
                  </a:lnTo>
                  <a:lnTo>
                    <a:pt x="505" y="172"/>
                  </a:lnTo>
                  <a:lnTo>
                    <a:pt x="511" y="189"/>
                  </a:lnTo>
                  <a:lnTo>
                    <a:pt x="511" y="195"/>
                  </a:lnTo>
                  <a:lnTo>
                    <a:pt x="511" y="199"/>
                  </a:lnTo>
                  <a:lnTo>
                    <a:pt x="515" y="202"/>
                  </a:lnTo>
                  <a:lnTo>
                    <a:pt x="521" y="212"/>
                  </a:lnTo>
                  <a:lnTo>
                    <a:pt x="525" y="209"/>
                  </a:lnTo>
                  <a:lnTo>
                    <a:pt x="521" y="209"/>
                  </a:lnTo>
                  <a:lnTo>
                    <a:pt x="521" y="209"/>
                  </a:lnTo>
                  <a:lnTo>
                    <a:pt x="521" y="212"/>
                  </a:lnTo>
                  <a:lnTo>
                    <a:pt x="525" y="216"/>
                  </a:lnTo>
                  <a:lnTo>
                    <a:pt x="525" y="219"/>
                  </a:lnTo>
                  <a:lnTo>
                    <a:pt x="528" y="219"/>
                  </a:lnTo>
                  <a:lnTo>
                    <a:pt x="538" y="222"/>
                  </a:lnTo>
                  <a:lnTo>
                    <a:pt x="535" y="232"/>
                  </a:lnTo>
                  <a:lnTo>
                    <a:pt x="538" y="232"/>
                  </a:lnTo>
                  <a:lnTo>
                    <a:pt x="542" y="239"/>
                  </a:lnTo>
                  <a:lnTo>
                    <a:pt x="542" y="242"/>
                  </a:lnTo>
                  <a:lnTo>
                    <a:pt x="552" y="242"/>
                  </a:lnTo>
                  <a:lnTo>
                    <a:pt x="555" y="242"/>
                  </a:lnTo>
                  <a:lnTo>
                    <a:pt x="558" y="239"/>
                  </a:lnTo>
                  <a:lnTo>
                    <a:pt x="562" y="236"/>
                  </a:lnTo>
                  <a:lnTo>
                    <a:pt x="565" y="236"/>
                  </a:lnTo>
                  <a:lnTo>
                    <a:pt x="565" y="242"/>
                  </a:lnTo>
                  <a:lnTo>
                    <a:pt x="565" y="242"/>
                  </a:lnTo>
                  <a:lnTo>
                    <a:pt x="572" y="256"/>
                  </a:lnTo>
                  <a:lnTo>
                    <a:pt x="572" y="256"/>
                  </a:lnTo>
                  <a:lnTo>
                    <a:pt x="575" y="259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5" y="256"/>
                  </a:lnTo>
                  <a:lnTo>
                    <a:pt x="582" y="256"/>
                  </a:lnTo>
                  <a:lnTo>
                    <a:pt x="579" y="256"/>
                  </a:lnTo>
                  <a:lnTo>
                    <a:pt x="589" y="269"/>
                  </a:lnTo>
                  <a:lnTo>
                    <a:pt x="589" y="276"/>
                  </a:lnTo>
                  <a:lnTo>
                    <a:pt x="589" y="276"/>
                  </a:lnTo>
                  <a:lnTo>
                    <a:pt x="589" y="280"/>
                  </a:lnTo>
                  <a:lnTo>
                    <a:pt x="589" y="290"/>
                  </a:lnTo>
                  <a:lnTo>
                    <a:pt x="592" y="290"/>
                  </a:lnTo>
                  <a:lnTo>
                    <a:pt x="595" y="293"/>
                  </a:lnTo>
                  <a:lnTo>
                    <a:pt x="595" y="300"/>
                  </a:lnTo>
                  <a:lnTo>
                    <a:pt x="592" y="310"/>
                  </a:lnTo>
                  <a:lnTo>
                    <a:pt x="592" y="313"/>
                  </a:lnTo>
                  <a:lnTo>
                    <a:pt x="606" y="327"/>
                  </a:lnTo>
                  <a:lnTo>
                    <a:pt x="612" y="330"/>
                  </a:lnTo>
                  <a:lnTo>
                    <a:pt x="612" y="333"/>
                  </a:lnTo>
                  <a:lnTo>
                    <a:pt x="616" y="333"/>
                  </a:lnTo>
                  <a:lnTo>
                    <a:pt x="616" y="333"/>
                  </a:lnTo>
                  <a:lnTo>
                    <a:pt x="622" y="333"/>
                  </a:lnTo>
                  <a:lnTo>
                    <a:pt x="622" y="330"/>
                  </a:lnTo>
                  <a:lnTo>
                    <a:pt x="626" y="327"/>
                  </a:lnTo>
                  <a:lnTo>
                    <a:pt x="626" y="323"/>
                  </a:lnTo>
                  <a:lnTo>
                    <a:pt x="633" y="323"/>
                  </a:lnTo>
                  <a:lnTo>
                    <a:pt x="639" y="327"/>
                  </a:lnTo>
                  <a:lnTo>
                    <a:pt x="646" y="340"/>
                  </a:lnTo>
                  <a:lnTo>
                    <a:pt x="646" y="340"/>
                  </a:lnTo>
                  <a:lnTo>
                    <a:pt x="656" y="350"/>
                  </a:lnTo>
                  <a:lnTo>
                    <a:pt x="659" y="350"/>
                  </a:lnTo>
                  <a:lnTo>
                    <a:pt x="663" y="347"/>
                  </a:lnTo>
                  <a:lnTo>
                    <a:pt x="666" y="340"/>
                  </a:lnTo>
                  <a:lnTo>
                    <a:pt x="673" y="337"/>
                  </a:lnTo>
                  <a:lnTo>
                    <a:pt x="676" y="340"/>
                  </a:lnTo>
                  <a:lnTo>
                    <a:pt x="676" y="343"/>
                  </a:lnTo>
                  <a:lnTo>
                    <a:pt x="673" y="350"/>
                  </a:lnTo>
                  <a:lnTo>
                    <a:pt x="673" y="354"/>
                  </a:lnTo>
                  <a:lnTo>
                    <a:pt x="673" y="367"/>
                  </a:lnTo>
                  <a:lnTo>
                    <a:pt x="673" y="370"/>
                  </a:lnTo>
                  <a:lnTo>
                    <a:pt x="686" y="374"/>
                  </a:lnTo>
                  <a:lnTo>
                    <a:pt x="686" y="377"/>
                  </a:lnTo>
                  <a:lnTo>
                    <a:pt x="690" y="381"/>
                  </a:lnTo>
                  <a:lnTo>
                    <a:pt x="696" y="384"/>
                  </a:lnTo>
                  <a:lnTo>
                    <a:pt x="690" y="387"/>
                  </a:lnTo>
                  <a:lnTo>
                    <a:pt x="690" y="391"/>
                  </a:lnTo>
                  <a:lnTo>
                    <a:pt x="686" y="397"/>
                  </a:lnTo>
                  <a:lnTo>
                    <a:pt x="690" y="401"/>
                  </a:lnTo>
                  <a:lnTo>
                    <a:pt x="693" y="404"/>
                  </a:lnTo>
                  <a:lnTo>
                    <a:pt x="696" y="407"/>
                  </a:lnTo>
                  <a:lnTo>
                    <a:pt x="700" y="411"/>
                  </a:lnTo>
                  <a:lnTo>
                    <a:pt x="710" y="411"/>
                  </a:lnTo>
                  <a:lnTo>
                    <a:pt x="717" y="418"/>
                  </a:lnTo>
                  <a:lnTo>
                    <a:pt x="717" y="418"/>
                  </a:lnTo>
                  <a:lnTo>
                    <a:pt x="720" y="421"/>
                  </a:lnTo>
                  <a:lnTo>
                    <a:pt x="720" y="424"/>
                  </a:lnTo>
                  <a:lnTo>
                    <a:pt x="717" y="424"/>
                  </a:lnTo>
                  <a:lnTo>
                    <a:pt x="717" y="428"/>
                  </a:lnTo>
                  <a:lnTo>
                    <a:pt x="713" y="431"/>
                  </a:lnTo>
                  <a:lnTo>
                    <a:pt x="713" y="434"/>
                  </a:lnTo>
                  <a:lnTo>
                    <a:pt x="720" y="444"/>
                  </a:lnTo>
                  <a:lnTo>
                    <a:pt x="720" y="448"/>
                  </a:lnTo>
                  <a:lnTo>
                    <a:pt x="723" y="451"/>
                  </a:lnTo>
                  <a:lnTo>
                    <a:pt x="723" y="451"/>
                  </a:lnTo>
                  <a:lnTo>
                    <a:pt x="723" y="448"/>
                  </a:lnTo>
                  <a:lnTo>
                    <a:pt x="720" y="448"/>
                  </a:lnTo>
                  <a:lnTo>
                    <a:pt x="720" y="451"/>
                  </a:lnTo>
                  <a:lnTo>
                    <a:pt x="723" y="455"/>
                  </a:lnTo>
                  <a:lnTo>
                    <a:pt x="727" y="455"/>
                  </a:lnTo>
                  <a:lnTo>
                    <a:pt x="727" y="451"/>
                  </a:lnTo>
                  <a:lnTo>
                    <a:pt x="723" y="451"/>
                  </a:lnTo>
                  <a:lnTo>
                    <a:pt x="723" y="451"/>
                  </a:lnTo>
                  <a:lnTo>
                    <a:pt x="720" y="455"/>
                  </a:lnTo>
                  <a:lnTo>
                    <a:pt x="720" y="461"/>
                  </a:lnTo>
                  <a:lnTo>
                    <a:pt x="727" y="468"/>
                  </a:lnTo>
                  <a:lnTo>
                    <a:pt x="727" y="478"/>
                  </a:lnTo>
                  <a:lnTo>
                    <a:pt x="727" y="481"/>
                  </a:lnTo>
                  <a:lnTo>
                    <a:pt x="737" y="492"/>
                  </a:lnTo>
                  <a:lnTo>
                    <a:pt x="733" y="495"/>
                  </a:lnTo>
                  <a:lnTo>
                    <a:pt x="733" y="498"/>
                  </a:lnTo>
                  <a:lnTo>
                    <a:pt x="737" y="505"/>
                  </a:lnTo>
                  <a:lnTo>
                    <a:pt x="737" y="505"/>
                  </a:lnTo>
                  <a:lnTo>
                    <a:pt x="744" y="512"/>
                  </a:lnTo>
                  <a:lnTo>
                    <a:pt x="747" y="512"/>
                  </a:lnTo>
                  <a:lnTo>
                    <a:pt x="747" y="512"/>
                  </a:lnTo>
                  <a:lnTo>
                    <a:pt x="747" y="515"/>
                  </a:lnTo>
                  <a:lnTo>
                    <a:pt x="747" y="519"/>
                  </a:lnTo>
                  <a:lnTo>
                    <a:pt x="750" y="529"/>
                  </a:lnTo>
                  <a:lnTo>
                    <a:pt x="754" y="532"/>
                  </a:lnTo>
                  <a:lnTo>
                    <a:pt x="757" y="535"/>
                  </a:lnTo>
                  <a:lnTo>
                    <a:pt x="757" y="535"/>
                  </a:lnTo>
                  <a:lnTo>
                    <a:pt x="754" y="539"/>
                  </a:lnTo>
                  <a:lnTo>
                    <a:pt x="757" y="549"/>
                  </a:lnTo>
                  <a:lnTo>
                    <a:pt x="757" y="549"/>
                  </a:lnTo>
                  <a:lnTo>
                    <a:pt x="760" y="556"/>
                  </a:lnTo>
                  <a:lnTo>
                    <a:pt x="760" y="556"/>
                  </a:lnTo>
                  <a:lnTo>
                    <a:pt x="767" y="559"/>
                  </a:lnTo>
                  <a:lnTo>
                    <a:pt x="764" y="566"/>
                  </a:lnTo>
                  <a:lnTo>
                    <a:pt x="764" y="569"/>
                  </a:lnTo>
                  <a:lnTo>
                    <a:pt x="774" y="582"/>
                  </a:lnTo>
                  <a:lnTo>
                    <a:pt x="767" y="589"/>
                  </a:lnTo>
                  <a:lnTo>
                    <a:pt x="764" y="593"/>
                  </a:lnTo>
                  <a:lnTo>
                    <a:pt x="771" y="599"/>
                  </a:lnTo>
                  <a:lnTo>
                    <a:pt x="774" y="603"/>
                  </a:lnTo>
                  <a:lnTo>
                    <a:pt x="781" y="599"/>
                  </a:lnTo>
                  <a:lnTo>
                    <a:pt x="794" y="603"/>
                  </a:lnTo>
                  <a:lnTo>
                    <a:pt x="797" y="606"/>
                  </a:lnTo>
                  <a:lnTo>
                    <a:pt x="801" y="606"/>
                  </a:lnTo>
                  <a:lnTo>
                    <a:pt x="804" y="606"/>
                  </a:lnTo>
                  <a:lnTo>
                    <a:pt x="804" y="606"/>
                  </a:lnTo>
                  <a:lnTo>
                    <a:pt x="808" y="609"/>
                  </a:lnTo>
                  <a:lnTo>
                    <a:pt x="811" y="613"/>
                  </a:lnTo>
                  <a:lnTo>
                    <a:pt x="811" y="616"/>
                  </a:lnTo>
                  <a:lnTo>
                    <a:pt x="818" y="616"/>
                  </a:lnTo>
                  <a:lnTo>
                    <a:pt x="821" y="616"/>
                  </a:lnTo>
                  <a:lnTo>
                    <a:pt x="828" y="620"/>
                  </a:lnTo>
                  <a:lnTo>
                    <a:pt x="828" y="620"/>
                  </a:lnTo>
                  <a:lnTo>
                    <a:pt x="831" y="616"/>
                  </a:lnTo>
                  <a:lnTo>
                    <a:pt x="838" y="623"/>
                  </a:lnTo>
                  <a:lnTo>
                    <a:pt x="841" y="626"/>
                  </a:lnTo>
                  <a:lnTo>
                    <a:pt x="845" y="623"/>
                  </a:lnTo>
                  <a:lnTo>
                    <a:pt x="858" y="626"/>
                  </a:lnTo>
                  <a:lnTo>
                    <a:pt x="861" y="626"/>
                  </a:lnTo>
                  <a:lnTo>
                    <a:pt x="871" y="623"/>
                  </a:lnTo>
                  <a:lnTo>
                    <a:pt x="871" y="623"/>
                  </a:lnTo>
                  <a:lnTo>
                    <a:pt x="875" y="620"/>
                  </a:lnTo>
                  <a:lnTo>
                    <a:pt x="871" y="620"/>
                  </a:lnTo>
                  <a:lnTo>
                    <a:pt x="871" y="626"/>
                  </a:lnTo>
                  <a:lnTo>
                    <a:pt x="871" y="630"/>
                  </a:lnTo>
                  <a:lnTo>
                    <a:pt x="892" y="646"/>
                  </a:lnTo>
                  <a:lnTo>
                    <a:pt x="892" y="653"/>
                  </a:lnTo>
                  <a:lnTo>
                    <a:pt x="892" y="657"/>
                  </a:lnTo>
                  <a:lnTo>
                    <a:pt x="892" y="657"/>
                  </a:lnTo>
                  <a:lnTo>
                    <a:pt x="892" y="663"/>
                  </a:lnTo>
                  <a:lnTo>
                    <a:pt x="888" y="663"/>
                  </a:lnTo>
                  <a:lnTo>
                    <a:pt x="885" y="667"/>
                  </a:lnTo>
                  <a:lnTo>
                    <a:pt x="882" y="670"/>
                  </a:lnTo>
                  <a:lnTo>
                    <a:pt x="875" y="663"/>
                  </a:lnTo>
                  <a:lnTo>
                    <a:pt x="865" y="653"/>
                  </a:lnTo>
                  <a:lnTo>
                    <a:pt x="861" y="657"/>
                  </a:lnTo>
                  <a:lnTo>
                    <a:pt x="851" y="673"/>
                  </a:lnTo>
                  <a:lnTo>
                    <a:pt x="855" y="677"/>
                  </a:lnTo>
                  <a:lnTo>
                    <a:pt x="855" y="677"/>
                  </a:lnTo>
                  <a:lnTo>
                    <a:pt x="851" y="680"/>
                  </a:lnTo>
                  <a:lnTo>
                    <a:pt x="851" y="680"/>
                  </a:lnTo>
                  <a:lnTo>
                    <a:pt x="848" y="683"/>
                  </a:lnTo>
                  <a:lnTo>
                    <a:pt x="848" y="687"/>
                  </a:lnTo>
                  <a:lnTo>
                    <a:pt x="845" y="694"/>
                  </a:lnTo>
                  <a:lnTo>
                    <a:pt x="845" y="694"/>
                  </a:lnTo>
                  <a:lnTo>
                    <a:pt x="841" y="697"/>
                  </a:lnTo>
                  <a:lnTo>
                    <a:pt x="841" y="707"/>
                  </a:lnTo>
                  <a:lnTo>
                    <a:pt x="841" y="710"/>
                  </a:lnTo>
                  <a:lnTo>
                    <a:pt x="845" y="714"/>
                  </a:lnTo>
                  <a:lnTo>
                    <a:pt x="848" y="717"/>
                  </a:lnTo>
                  <a:lnTo>
                    <a:pt x="841" y="727"/>
                  </a:lnTo>
                  <a:lnTo>
                    <a:pt x="841" y="731"/>
                  </a:lnTo>
                  <a:lnTo>
                    <a:pt x="845" y="737"/>
                  </a:lnTo>
                  <a:lnTo>
                    <a:pt x="841" y="737"/>
                  </a:lnTo>
                  <a:lnTo>
                    <a:pt x="838" y="737"/>
                  </a:lnTo>
                  <a:lnTo>
                    <a:pt x="834" y="744"/>
                  </a:lnTo>
                  <a:lnTo>
                    <a:pt x="824" y="744"/>
                  </a:lnTo>
                  <a:lnTo>
                    <a:pt x="821" y="741"/>
                  </a:lnTo>
                  <a:lnTo>
                    <a:pt x="821" y="744"/>
                  </a:lnTo>
                  <a:lnTo>
                    <a:pt x="824" y="747"/>
                  </a:lnTo>
                  <a:lnTo>
                    <a:pt x="828" y="744"/>
                  </a:lnTo>
                  <a:lnTo>
                    <a:pt x="828" y="737"/>
                  </a:lnTo>
                  <a:lnTo>
                    <a:pt x="818" y="731"/>
                  </a:lnTo>
                  <a:lnTo>
                    <a:pt x="818" y="731"/>
                  </a:lnTo>
                  <a:lnTo>
                    <a:pt x="808" y="727"/>
                  </a:lnTo>
                  <a:lnTo>
                    <a:pt x="808" y="727"/>
                  </a:lnTo>
                  <a:lnTo>
                    <a:pt x="801" y="731"/>
                  </a:lnTo>
                  <a:lnTo>
                    <a:pt x="797" y="731"/>
                  </a:lnTo>
                  <a:lnTo>
                    <a:pt x="794" y="731"/>
                  </a:lnTo>
                  <a:lnTo>
                    <a:pt x="794" y="731"/>
                  </a:lnTo>
                  <a:lnTo>
                    <a:pt x="794" y="734"/>
                  </a:lnTo>
                  <a:lnTo>
                    <a:pt x="797" y="734"/>
                  </a:lnTo>
                  <a:lnTo>
                    <a:pt x="797" y="731"/>
                  </a:lnTo>
                  <a:lnTo>
                    <a:pt x="808" y="720"/>
                  </a:lnTo>
                  <a:lnTo>
                    <a:pt x="808" y="714"/>
                  </a:lnTo>
                  <a:lnTo>
                    <a:pt x="794" y="704"/>
                  </a:lnTo>
                  <a:lnTo>
                    <a:pt x="791" y="704"/>
                  </a:lnTo>
                  <a:lnTo>
                    <a:pt x="777" y="707"/>
                  </a:lnTo>
                  <a:lnTo>
                    <a:pt x="777" y="707"/>
                  </a:lnTo>
                  <a:lnTo>
                    <a:pt x="774" y="710"/>
                  </a:lnTo>
                  <a:lnTo>
                    <a:pt x="774" y="714"/>
                  </a:lnTo>
                  <a:lnTo>
                    <a:pt x="754" y="714"/>
                  </a:lnTo>
                  <a:lnTo>
                    <a:pt x="750" y="717"/>
                  </a:lnTo>
                  <a:lnTo>
                    <a:pt x="750" y="720"/>
                  </a:lnTo>
                  <a:lnTo>
                    <a:pt x="750" y="720"/>
                  </a:lnTo>
                  <a:lnTo>
                    <a:pt x="750" y="724"/>
                  </a:lnTo>
                  <a:lnTo>
                    <a:pt x="740" y="727"/>
                  </a:lnTo>
                  <a:lnTo>
                    <a:pt x="740" y="727"/>
                  </a:lnTo>
                  <a:lnTo>
                    <a:pt x="740" y="727"/>
                  </a:lnTo>
                  <a:lnTo>
                    <a:pt x="730" y="731"/>
                  </a:lnTo>
                  <a:lnTo>
                    <a:pt x="730" y="734"/>
                  </a:lnTo>
                  <a:lnTo>
                    <a:pt x="730" y="744"/>
                  </a:lnTo>
                  <a:lnTo>
                    <a:pt x="730" y="744"/>
                  </a:lnTo>
                  <a:lnTo>
                    <a:pt x="737" y="754"/>
                  </a:lnTo>
                  <a:lnTo>
                    <a:pt x="737" y="754"/>
                  </a:lnTo>
                  <a:lnTo>
                    <a:pt x="740" y="754"/>
                  </a:lnTo>
                  <a:lnTo>
                    <a:pt x="737" y="754"/>
                  </a:lnTo>
                  <a:lnTo>
                    <a:pt x="737" y="758"/>
                  </a:lnTo>
                  <a:lnTo>
                    <a:pt x="730" y="764"/>
                  </a:lnTo>
                  <a:lnTo>
                    <a:pt x="720" y="764"/>
                  </a:lnTo>
                  <a:lnTo>
                    <a:pt x="717" y="764"/>
                  </a:lnTo>
                  <a:lnTo>
                    <a:pt x="717" y="768"/>
                  </a:lnTo>
                  <a:lnTo>
                    <a:pt x="710" y="764"/>
                  </a:lnTo>
                  <a:lnTo>
                    <a:pt x="707" y="764"/>
                  </a:lnTo>
                  <a:lnTo>
                    <a:pt x="700" y="771"/>
                  </a:lnTo>
                  <a:lnTo>
                    <a:pt x="686" y="764"/>
                  </a:lnTo>
                  <a:lnTo>
                    <a:pt x="686" y="764"/>
                  </a:lnTo>
                  <a:lnTo>
                    <a:pt x="673" y="764"/>
                  </a:lnTo>
                  <a:lnTo>
                    <a:pt x="670" y="764"/>
                  </a:lnTo>
                  <a:lnTo>
                    <a:pt x="670" y="764"/>
                  </a:lnTo>
                  <a:lnTo>
                    <a:pt x="670" y="764"/>
                  </a:lnTo>
                  <a:lnTo>
                    <a:pt x="666" y="761"/>
                  </a:lnTo>
                  <a:lnTo>
                    <a:pt x="659" y="754"/>
                  </a:lnTo>
                  <a:lnTo>
                    <a:pt x="656" y="751"/>
                  </a:lnTo>
                  <a:lnTo>
                    <a:pt x="639" y="751"/>
                  </a:lnTo>
                  <a:lnTo>
                    <a:pt x="633" y="744"/>
                  </a:lnTo>
                  <a:lnTo>
                    <a:pt x="619" y="727"/>
                  </a:lnTo>
                  <a:lnTo>
                    <a:pt x="616" y="727"/>
                  </a:lnTo>
                  <a:lnTo>
                    <a:pt x="612" y="724"/>
                  </a:lnTo>
                  <a:lnTo>
                    <a:pt x="602" y="714"/>
                  </a:lnTo>
                  <a:lnTo>
                    <a:pt x="602" y="714"/>
                  </a:lnTo>
                  <a:lnTo>
                    <a:pt x="592" y="710"/>
                  </a:lnTo>
                  <a:lnTo>
                    <a:pt x="589" y="710"/>
                  </a:lnTo>
                  <a:lnTo>
                    <a:pt x="569" y="714"/>
                  </a:lnTo>
                  <a:lnTo>
                    <a:pt x="569" y="714"/>
                  </a:lnTo>
                  <a:lnTo>
                    <a:pt x="565" y="720"/>
                  </a:lnTo>
                  <a:lnTo>
                    <a:pt x="565" y="724"/>
                  </a:lnTo>
                  <a:lnTo>
                    <a:pt x="569" y="727"/>
                  </a:lnTo>
                  <a:lnTo>
                    <a:pt x="565" y="734"/>
                  </a:lnTo>
                  <a:lnTo>
                    <a:pt x="565" y="734"/>
                  </a:lnTo>
                  <a:lnTo>
                    <a:pt x="569" y="741"/>
                  </a:lnTo>
                  <a:lnTo>
                    <a:pt x="569" y="741"/>
                  </a:lnTo>
                  <a:lnTo>
                    <a:pt x="565" y="744"/>
                  </a:lnTo>
                  <a:lnTo>
                    <a:pt x="569" y="751"/>
                  </a:lnTo>
                  <a:lnTo>
                    <a:pt x="572" y="751"/>
                  </a:lnTo>
                  <a:lnTo>
                    <a:pt x="575" y="758"/>
                  </a:lnTo>
                  <a:lnTo>
                    <a:pt x="579" y="764"/>
                  </a:lnTo>
                  <a:lnTo>
                    <a:pt x="579" y="768"/>
                  </a:lnTo>
                  <a:lnTo>
                    <a:pt x="579" y="768"/>
                  </a:lnTo>
                  <a:lnTo>
                    <a:pt x="562" y="778"/>
                  </a:lnTo>
                  <a:lnTo>
                    <a:pt x="555" y="781"/>
                  </a:lnTo>
                  <a:lnTo>
                    <a:pt x="552" y="781"/>
                  </a:lnTo>
                  <a:lnTo>
                    <a:pt x="548" y="784"/>
                  </a:lnTo>
                  <a:lnTo>
                    <a:pt x="538" y="788"/>
                  </a:lnTo>
                  <a:lnTo>
                    <a:pt x="525" y="795"/>
                  </a:lnTo>
                  <a:lnTo>
                    <a:pt x="521" y="795"/>
                  </a:lnTo>
                  <a:lnTo>
                    <a:pt x="521" y="795"/>
                  </a:lnTo>
                  <a:lnTo>
                    <a:pt x="508" y="778"/>
                  </a:lnTo>
                  <a:lnTo>
                    <a:pt x="505" y="778"/>
                  </a:lnTo>
                  <a:lnTo>
                    <a:pt x="495" y="768"/>
                  </a:lnTo>
                  <a:lnTo>
                    <a:pt x="491" y="768"/>
                  </a:lnTo>
                  <a:lnTo>
                    <a:pt x="488" y="771"/>
                  </a:lnTo>
                  <a:lnTo>
                    <a:pt x="488" y="778"/>
                  </a:lnTo>
                  <a:lnTo>
                    <a:pt x="488" y="781"/>
                  </a:lnTo>
                  <a:lnTo>
                    <a:pt x="488" y="781"/>
                  </a:lnTo>
                  <a:lnTo>
                    <a:pt x="488" y="784"/>
                  </a:lnTo>
                  <a:lnTo>
                    <a:pt x="488" y="788"/>
                  </a:lnTo>
                  <a:lnTo>
                    <a:pt x="488" y="791"/>
                  </a:lnTo>
                  <a:lnTo>
                    <a:pt x="491" y="791"/>
                  </a:lnTo>
                  <a:lnTo>
                    <a:pt x="498" y="801"/>
                  </a:lnTo>
                  <a:lnTo>
                    <a:pt x="501" y="808"/>
                  </a:lnTo>
                  <a:lnTo>
                    <a:pt x="505" y="808"/>
                  </a:lnTo>
                  <a:lnTo>
                    <a:pt x="501" y="805"/>
                  </a:lnTo>
                  <a:lnTo>
                    <a:pt x="501" y="805"/>
                  </a:lnTo>
                  <a:lnTo>
                    <a:pt x="498" y="808"/>
                  </a:lnTo>
                  <a:lnTo>
                    <a:pt x="498" y="811"/>
                  </a:lnTo>
                  <a:lnTo>
                    <a:pt x="491" y="811"/>
                  </a:lnTo>
                  <a:lnTo>
                    <a:pt x="488" y="811"/>
                  </a:lnTo>
                  <a:lnTo>
                    <a:pt x="488" y="815"/>
                  </a:lnTo>
                  <a:lnTo>
                    <a:pt x="488" y="818"/>
                  </a:lnTo>
                  <a:lnTo>
                    <a:pt x="501" y="842"/>
                  </a:lnTo>
                  <a:lnTo>
                    <a:pt x="501" y="845"/>
                  </a:lnTo>
                  <a:lnTo>
                    <a:pt x="498" y="848"/>
                  </a:lnTo>
                  <a:lnTo>
                    <a:pt x="498" y="852"/>
                  </a:lnTo>
                  <a:lnTo>
                    <a:pt x="501" y="865"/>
                  </a:lnTo>
                  <a:lnTo>
                    <a:pt x="505" y="869"/>
                  </a:lnTo>
                  <a:lnTo>
                    <a:pt x="508" y="869"/>
                  </a:lnTo>
                  <a:lnTo>
                    <a:pt x="511" y="869"/>
                  </a:lnTo>
                  <a:lnTo>
                    <a:pt x="518" y="865"/>
                  </a:lnTo>
                  <a:lnTo>
                    <a:pt x="518" y="865"/>
                  </a:lnTo>
                  <a:lnTo>
                    <a:pt x="518" y="869"/>
                  </a:lnTo>
                  <a:lnTo>
                    <a:pt x="518" y="869"/>
                  </a:lnTo>
                  <a:lnTo>
                    <a:pt x="515" y="872"/>
                  </a:lnTo>
                  <a:lnTo>
                    <a:pt x="515" y="875"/>
                  </a:lnTo>
                  <a:lnTo>
                    <a:pt x="518" y="879"/>
                  </a:lnTo>
                  <a:lnTo>
                    <a:pt x="521" y="879"/>
                  </a:lnTo>
                  <a:lnTo>
                    <a:pt x="521" y="885"/>
                  </a:lnTo>
                  <a:lnTo>
                    <a:pt x="518" y="889"/>
                  </a:lnTo>
                  <a:lnTo>
                    <a:pt x="521" y="892"/>
                  </a:lnTo>
                  <a:lnTo>
                    <a:pt x="525" y="892"/>
                  </a:lnTo>
                  <a:lnTo>
                    <a:pt x="525" y="896"/>
                  </a:lnTo>
                  <a:lnTo>
                    <a:pt x="525" y="899"/>
                  </a:lnTo>
                  <a:lnTo>
                    <a:pt x="532" y="899"/>
                  </a:lnTo>
                  <a:lnTo>
                    <a:pt x="532" y="902"/>
                  </a:lnTo>
                  <a:lnTo>
                    <a:pt x="532" y="902"/>
                  </a:lnTo>
                  <a:lnTo>
                    <a:pt x="545" y="912"/>
                  </a:lnTo>
                  <a:lnTo>
                    <a:pt x="548" y="916"/>
                  </a:lnTo>
                  <a:lnTo>
                    <a:pt x="548" y="916"/>
                  </a:lnTo>
                  <a:lnTo>
                    <a:pt x="555" y="919"/>
                  </a:lnTo>
                  <a:lnTo>
                    <a:pt x="555" y="926"/>
                  </a:lnTo>
                  <a:lnTo>
                    <a:pt x="555" y="926"/>
                  </a:lnTo>
                  <a:lnTo>
                    <a:pt x="562" y="936"/>
                  </a:lnTo>
                  <a:lnTo>
                    <a:pt x="569" y="936"/>
                  </a:lnTo>
                  <a:lnTo>
                    <a:pt x="569" y="933"/>
                  </a:lnTo>
                  <a:lnTo>
                    <a:pt x="565" y="933"/>
                  </a:lnTo>
                  <a:lnTo>
                    <a:pt x="562" y="933"/>
                  </a:lnTo>
                  <a:lnTo>
                    <a:pt x="565" y="936"/>
                  </a:lnTo>
                  <a:lnTo>
                    <a:pt x="565" y="939"/>
                  </a:lnTo>
                  <a:lnTo>
                    <a:pt x="565" y="939"/>
                  </a:lnTo>
                  <a:lnTo>
                    <a:pt x="569" y="946"/>
                  </a:lnTo>
                  <a:lnTo>
                    <a:pt x="572" y="946"/>
                  </a:lnTo>
                  <a:lnTo>
                    <a:pt x="575" y="949"/>
                  </a:lnTo>
                  <a:lnTo>
                    <a:pt x="579" y="953"/>
                  </a:lnTo>
                  <a:lnTo>
                    <a:pt x="579" y="956"/>
                  </a:lnTo>
                  <a:lnTo>
                    <a:pt x="582" y="956"/>
                  </a:lnTo>
                  <a:lnTo>
                    <a:pt x="582" y="956"/>
                  </a:lnTo>
                  <a:lnTo>
                    <a:pt x="579" y="966"/>
                  </a:lnTo>
                  <a:lnTo>
                    <a:pt x="582" y="966"/>
                  </a:lnTo>
                  <a:lnTo>
                    <a:pt x="582" y="970"/>
                  </a:lnTo>
                  <a:lnTo>
                    <a:pt x="585" y="973"/>
                  </a:lnTo>
                  <a:lnTo>
                    <a:pt x="585" y="973"/>
                  </a:lnTo>
                  <a:lnTo>
                    <a:pt x="589" y="970"/>
                  </a:lnTo>
                  <a:lnTo>
                    <a:pt x="585" y="970"/>
                  </a:lnTo>
                  <a:lnTo>
                    <a:pt x="589" y="980"/>
                  </a:lnTo>
                  <a:lnTo>
                    <a:pt x="579" y="986"/>
                  </a:lnTo>
                  <a:lnTo>
                    <a:pt x="579" y="990"/>
                  </a:lnTo>
                  <a:lnTo>
                    <a:pt x="572" y="997"/>
                  </a:lnTo>
                  <a:lnTo>
                    <a:pt x="569" y="997"/>
                  </a:lnTo>
                  <a:lnTo>
                    <a:pt x="562" y="993"/>
                  </a:lnTo>
                  <a:lnTo>
                    <a:pt x="558" y="993"/>
                  </a:lnTo>
                  <a:lnTo>
                    <a:pt x="555" y="993"/>
                  </a:lnTo>
                  <a:lnTo>
                    <a:pt x="552" y="993"/>
                  </a:lnTo>
                  <a:lnTo>
                    <a:pt x="552" y="993"/>
                  </a:lnTo>
                  <a:lnTo>
                    <a:pt x="548" y="993"/>
                  </a:lnTo>
                  <a:lnTo>
                    <a:pt x="535" y="1007"/>
                  </a:lnTo>
                  <a:lnTo>
                    <a:pt x="535" y="1010"/>
                  </a:lnTo>
                  <a:lnTo>
                    <a:pt x="535" y="1017"/>
                  </a:lnTo>
                  <a:lnTo>
                    <a:pt x="532" y="1023"/>
                  </a:lnTo>
                  <a:lnTo>
                    <a:pt x="532" y="1027"/>
                  </a:lnTo>
                  <a:lnTo>
                    <a:pt x="532" y="1034"/>
                  </a:lnTo>
                  <a:lnTo>
                    <a:pt x="528" y="1037"/>
                  </a:lnTo>
                  <a:lnTo>
                    <a:pt x="528" y="1040"/>
                  </a:lnTo>
                  <a:lnTo>
                    <a:pt x="535" y="1044"/>
                  </a:lnTo>
                  <a:lnTo>
                    <a:pt x="535" y="1044"/>
                  </a:lnTo>
                  <a:lnTo>
                    <a:pt x="545" y="1050"/>
                  </a:lnTo>
                  <a:lnTo>
                    <a:pt x="548" y="1054"/>
                  </a:lnTo>
                  <a:lnTo>
                    <a:pt x="552" y="1054"/>
                  </a:lnTo>
                  <a:lnTo>
                    <a:pt x="552" y="1054"/>
                  </a:lnTo>
                  <a:lnTo>
                    <a:pt x="555" y="1054"/>
                  </a:lnTo>
                  <a:lnTo>
                    <a:pt x="552" y="1050"/>
                  </a:lnTo>
                  <a:lnTo>
                    <a:pt x="545" y="1057"/>
                  </a:lnTo>
                  <a:lnTo>
                    <a:pt x="535" y="1060"/>
                  </a:lnTo>
                  <a:lnTo>
                    <a:pt x="532" y="1060"/>
                  </a:lnTo>
                  <a:lnTo>
                    <a:pt x="532" y="1060"/>
                  </a:lnTo>
                  <a:lnTo>
                    <a:pt x="528" y="1057"/>
                  </a:lnTo>
                  <a:lnTo>
                    <a:pt x="525" y="1060"/>
                  </a:lnTo>
                  <a:lnTo>
                    <a:pt x="521" y="1060"/>
                  </a:lnTo>
                  <a:lnTo>
                    <a:pt x="515" y="1060"/>
                  </a:lnTo>
                  <a:lnTo>
                    <a:pt x="511" y="1047"/>
                  </a:lnTo>
                  <a:lnTo>
                    <a:pt x="508" y="1044"/>
                  </a:lnTo>
                  <a:lnTo>
                    <a:pt x="495" y="1027"/>
                  </a:lnTo>
                  <a:lnTo>
                    <a:pt x="491" y="1027"/>
                  </a:lnTo>
                  <a:lnTo>
                    <a:pt x="471" y="1047"/>
                  </a:lnTo>
                  <a:lnTo>
                    <a:pt x="468" y="1047"/>
                  </a:lnTo>
                  <a:lnTo>
                    <a:pt x="471" y="1071"/>
                  </a:lnTo>
                  <a:lnTo>
                    <a:pt x="468" y="1071"/>
                  </a:lnTo>
                  <a:lnTo>
                    <a:pt x="464" y="1071"/>
                  </a:lnTo>
                  <a:lnTo>
                    <a:pt x="454" y="1084"/>
                  </a:lnTo>
                  <a:lnTo>
                    <a:pt x="447" y="1084"/>
                  </a:lnTo>
                  <a:lnTo>
                    <a:pt x="441" y="1074"/>
                  </a:lnTo>
                  <a:lnTo>
                    <a:pt x="434" y="1067"/>
                  </a:lnTo>
                  <a:lnTo>
                    <a:pt x="437" y="1060"/>
                  </a:lnTo>
                  <a:lnTo>
                    <a:pt x="437" y="1057"/>
                  </a:lnTo>
                  <a:lnTo>
                    <a:pt x="431" y="1054"/>
                  </a:lnTo>
                  <a:lnTo>
                    <a:pt x="427" y="1057"/>
                  </a:lnTo>
                  <a:lnTo>
                    <a:pt x="420" y="1067"/>
                  </a:lnTo>
                  <a:lnTo>
                    <a:pt x="420" y="1071"/>
                  </a:lnTo>
                  <a:lnTo>
                    <a:pt x="420" y="1077"/>
                  </a:lnTo>
                  <a:lnTo>
                    <a:pt x="414" y="1081"/>
                  </a:lnTo>
                  <a:lnTo>
                    <a:pt x="414" y="1084"/>
                  </a:lnTo>
                  <a:lnTo>
                    <a:pt x="414" y="1094"/>
                  </a:lnTo>
                  <a:lnTo>
                    <a:pt x="414" y="1094"/>
                  </a:lnTo>
                  <a:lnTo>
                    <a:pt x="414" y="1101"/>
                  </a:lnTo>
                  <a:lnTo>
                    <a:pt x="410" y="1104"/>
                  </a:lnTo>
                  <a:lnTo>
                    <a:pt x="414" y="1104"/>
                  </a:lnTo>
                  <a:lnTo>
                    <a:pt x="414" y="1104"/>
                  </a:lnTo>
                  <a:lnTo>
                    <a:pt x="414" y="1104"/>
                  </a:lnTo>
                  <a:lnTo>
                    <a:pt x="400" y="1091"/>
                  </a:lnTo>
                  <a:lnTo>
                    <a:pt x="397" y="1091"/>
                  </a:lnTo>
                  <a:lnTo>
                    <a:pt x="380" y="1091"/>
                  </a:lnTo>
                  <a:lnTo>
                    <a:pt x="377" y="1084"/>
                  </a:lnTo>
                  <a:lnTo>
                    <a:pt x="377" y="1081"/>
                  </a:lnTo>
                  <a:lnTo>
                    <a:pt x="373" y="1081"/>
                  </a:lnTo>
                  <a:lnTo>
                    <a:pt x="370" y="1077"/>
                  </a:lnTo>
                  <a:lnTo>
                    <a:pt x="370" y="1077"/>
                  </a:lnTo>
                  <a:lnTo>
                    <a:pt x="363" y="1074"/>
                  </a:lnTo>
                  <a:lnTo>
                    <a:pt x="360" y="1074"/>
                  </a:lnTo>
                  <a:lnTo>
                    <a:pt x="360" y="1074"/>
                  </a:lnTo>
                  <a:lnTo>
                    <a:pt x="357" y="1067"/>
                  </a:lnTo>
                  <a:lnTo>
                    <a:pt x="353" y="1064"/>
                  </a:lnTo>
                  <a:lnTo>
                    <a:pt x="350" y="1064"/>
                  </a:lnTo>
                  <a:lnTo>
                    <a:pt x="350" y="1064"/>
                  </a:lnTo>
                  <a:lnTo>
                    <a:pt x="340" y="1064"/>
                  </a:lnTo>
                  <a:lnTo>
                    <a:pt x="340" y="1064"/>
                  </a:lnTo>
                  <a:lnTo>
                    <a:pt x="330" y="1071"/>
                  </a:lnTo>
                  <a:lnTo>
                    <a:pt x="330" y="1071"/>
                  </a:lnTo>
                  <a:lnTo>
                    <a:pt x="326" y="1074"/>
                  </a:lnTo>
                  <a:lnTo>
                    <a:pt x="323" y="1074"/>
                  </a:lnTo>
                  <a:lnTo>
                    <a:pt x="323" y="1074"/>
                  </a:lnTo>
                  <a:lnTo>
                    <a:pt x="313" y="1074"/>
                  </a:lnTo>
                  <a:lnTo>
                    <a:pt x="313" y="1074"/>
                  </a:lnTo>
                  <a:lnTo>
                    <a:pt x="309" y="1074"/>
                  </a:lnTo>
                  <a:lnTo>
                    <a:pt x="306" y="1074"/>
                  </a:lnTo>
                  <a:lnTo>
                    <a:pt x="306" y="1071"/>
                  </a:lnTo>
                  <a:lnTo>
                    <a:pt x="296" y="1071"/>
                  </a:lnTo>
                  <a:lnTo>
                    <a:pt x="269" y="1060"/>
                  </a:lnTo>
                  <a:lnTo>
                    <a:pt x="269" y="1060"/>
                  </a:lnTo>
                  <a:lnTo>
                    <a:pt x="256" y="1060"/>
                  </a:lnTo>
                  <a:lnTo>
                    <a:pt x="252" y="1060"/>
                  </a:lnTo>
                  <a:lnTo>
                    <a:pt x="249" y="1064"/>
                  </a:lnTo>
                  <a:lnTo>
                    <a:pt x="249" y="1064"/>
                  </a:lnTo>
                  <a:lnTo>
                    <a:pt x="249" y="1067"/>
                  </a:lnTo>
                  <a:lnTo>
                    <a:pt x="252" y="1064"/>
                  </a:lnTo>
                  <a:lnTo>
                    <a:pt x="242" y="1057"/>
                  </a:lnTo>
                  <a:lnTo>
                    <a:pt x="242" y="1054"/>
                  </a:lnTo>
                  <a:lnTo>
                    <a:pt x="225" y="1054"/>
                  </a:lnTo>
                  <a:lnTo>
                    <a:pt x="225" y="1050"/>
                  </a:lnTo>
                  <a:lnTo>
                    <a:pt x="225" y="1040"/>
                  </a:lnTo>
                  <a:lnTo>
                    <a:pt x="225" y="1037"/>
                  </a:lnTo>
                  <a:lnTo>
                    <a:pt x="225" y="1037"/>
                  </a:lnTo>
                  <a:lnTo>
                    <a:pt x="229" y="1030"/>
                  </a:lnTo>
                  <a:lnTo>
                    <a:pt x="229" y="1027"/>
                  </a:lnTo>
                  <a:lnTo>
                    <a:pt x="225" y="1017"/>
                  </a:lnTo>
                  <a:lnTo>
                    <a:pt x="225" y="1013"/>
                  </a:lnTo>
                  <a:lnTo>
                    <a:pt x="208" y="1003"/>
                  </a:lnTo>
                  <a:lnTo>
                    <a:pt x="208" y="1003"/>
                  </a:lnTo>
                  <a:lnTo>
                    <a:pt x="202" y="1000"/>
                  </a:lnTo>
                  <a:lnTo>
                    <a:pt x="202" y="997"/>
                  </a:lnTo>
                  <a:lnTo>
                    <a:pt x="195" y="997"/>
                  </a:lnTo>
                  <a:lnTo>
                    <a:pt x="192" y="1000"/>
                  </a:lnTo>
                  <a:lnTo>
                    <a:pt x="188" y="1003"/>
                  </a:lnTo>
                  <a:lnTo>
                    <a:pt x="185" y="1007"/>
                  </a:lnTo>
                  <a:lnTo>
                    <a:pt x="171" y="997"/>
                  </a:lnTo>
                  <a:lnTo>
                    <a:pt x="171" y="993"/>
                  </a:lnTo>
                  <a:lnTo>
                    <a:pt x="165" y="983"/>
                  </a:lnTo>
                  <a:lnTo>
                    <a:pt x="168" y="983"/>
                  </a:lnTo>
                  <a:lnTo>
                    <a:pt x="165" y="980"/>
                  </a:lnTo>
                  <a:lnTo>
                    <a:pt x="144" y="956"/>
                  </a:lnTo>
                  <a:lnTo>
                    <a:pt x="141" y="953"/>
                  </a:lnTo>
                  <a:lnTo>
                    <a:pt x="134" y="956"/>
                  </a:lnTo>
                  <a:lnTo>
                    <a:pt x="134" y="959"/>
                  </a:lnTo>
                  <a:lnTo>
                    <a:pt x="134" y="963"/>
                  </a:lnTo>
                  <a:lnTo>
                    <a:pt x="138" y="970"/>
                  </a:lnTo>
                  <a:lnTo>
                    <a:pt x="131" y="976"/>
                  </a:lnTo>
                  <a:lnTo>
                    <a:pt x="131" y="976"/>
                  </a:lnTo>
                  <a:lnTo>
                    <a:pt x="128" y="980"/>
                  </a:lnTo>
                  <a:lnTo>
                    <a:pt x="128" y="983"/>
                  </a:lnTo>
                  <a:lnTo>
                    <a:pt x="128" y="986"/>
                  </a:lnTo>
                  <a:lnTo>
                    <a:pt x="128" y="990"/>
                  </a:lnTo>
                  <a:lnTo>
                    <a:pt x="128" y="990"/>
                  </a:lnTo>
                  <a:lnTo>
                    <a:pt x="124" y="986"/>
                  </a:lnTo>
                  <a:lnTo>
                    <a:pt x="121" y="990"/>
                  </a:lnTo>
                  <a:lnTo>
                    <a:pt x="114" y="986"/>
                  </a:lnTo>
                  <a:lnTo>
                    <a:pt x="114" y="986"/>
                  </a:lnTo>
                  <a:lnTo>
                    <a:pt x="107" y="986"/>
                  </a:lnTo>
                  <a:lnTo>
                    <a:pt x="104" y="983"/>
                  </a:lnTo>
                  <a:lnTo>
                    <a:pt x="101" y="983"/>
                  </a:lnTo>
                  <a:lnTo>
                    <a:pt x="91" y="986"/>
                  </a:lnTo>
                  <a:lnTo>
                    <a:pt x="91" y="986"/>
                  </a:lnTo>
                  <a:lnTo>
                    <a:pt x="87" y="990"/>
                  </a:lnTo>
                  <a:lnTo>
                    <a:pt x="91" y="990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1" y="997"/>
                  </a:lnTo>
                  <a:lnTo>
                    <a:pt x="87" y="997"/>
                  </a:lnTo>
                  <a:lnTo>
                    <a:pt x="77" y="1003"/>
                  </a:lnTo>
                  <a:lnTo>
                    <a:pt x="77" y="1003"/>
                  </a:lnTo>
                  <a:lnTo>
                    <a:pt x="77" y="1007"/>
                  </a:lnTo>
                  <a:lnTo>
                    <a:pt x="81" y="1007"/>
                  </a:lnTo>
                  <a:lnTo>
                    <a:pt x="77" y="1003"/>
                  </a:lnTo>
                  <a:lnTo>
                    <a:pt x="77" y="1000"/>
                  </a:lnTo>
                  <a:lnTo>
                    <a:pt x="67" y="990"/>
                  </a:lnTo>
                  <a:lnTo>
                    <a:pt x="67" y="986"/>
                  </a:lnTo>
                  <a:lnTo>
                    <a:pt x="64" y="983"/>
                  </a:lnTo>
                  <a:lnTo>
                    <a:pt x="60" y="983"/>
                  </a:lnTo>
                  <a:lnTo>
                    <a:pt x="57" y="986"/>
                  </a:lnTo>
                  <a:lnTo>
                    <a:pt x="57" y="990"/>
                  </a:lnTo>
                  <a:lnTo>
                    <a:pt x="57" y="990"/>
                  </a:lnTo>
                  <a:lnTo>
                    <a:pt x="54" y="990"/>
                  </a:lnTo>
                  <a:lnTo>
                    <a:pt x="50" y="993"/>
                  </a:lnTo>
                  <a:lnTo>
                    <a:pt x="50" y="993"/>
                  </a:lnTo>
                  <a:lnTo>
                    <a:pt x="50" y="993"/>
                  </a:lnTo>
                  <a:lnTo>
                    <a:pt x="40" y="1000"/>
                  </a:lnTo>
                  <a:lnTo>
                    <a:pt x="40" y="1003"/>
                  </a:lnTo>
                  <a:lnTo>
                    <a:pt x="37" y="1007"/>
                  </a:lnTo>
                  <a:lnTo>
                    <a:pt x="33" y="1007"/>
                  </a:lnTo>
                  <a:lnTo>
                    <a:pt x="30" y="1007"/>
                  </a:lnTo>
                  <a:lnTo>
                    <a:pt x="20" y="1013"/>
                  </a:lnTo>
                  <a:lnTo>
                    <a:pt x="20" y="1013"/>
                  </a:lnTo>
                  <a:lnTo>
                    <a:pt x="17" y="1020"/>
                  </a:lnTo>
                  <a:lnTo>
                    <a:pt x="17" y="1023"/>
                  </a:lnTo>
                  <a:lnTo>
                    <a:pt x="20" y="1027"/>
                  </a:lnTo>
                  <a:lnTo>
                    <a:pt x="20" y="1027"/>
                  </a:lnTo>
                  <a:lnTo>
                    <a:pt x="23" y="1030"/>
                  </a:lnTo>
                  <a:lnTo>
                    <a:pt x="17" y="1034"/>
                  </a:lnTo>
                  <a:lnTo>
                    <a:pt x="17" y="1034"/>
                  </a:lnTo>
                  <a:lnTo>
                    <a:pt x="6" y="1047"/>
                  </a:lnTo>
                  <a:lnTo>
                    <a:pt x="6" y="1054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13" y="1060"/>
                  </a:lnTo>
                  <a:lnTo>
                    <a:pt x="17" y="1060"/>
                  </a:lnTo>
                  <a:lnTo>
                    <a:pt x="17" y="1057"/>
                  </a:lnTo>
                  <a:lnTo>
                    <a:pt x="6" y="1050"/>
                  </a:lnTo>
                  <a:lnTo>
                    <a:pt x="6" y="27"/>
                  </a:lnTo>
                  <a:lnTo>
                    <a:pt x="3" y="27"/>
                  </a:lnTo>
                  <a:lnTo>
                    <a:pt x="0" y="30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1054"/>
                  </a:lnTo>
                  <a:lnTo>
                    <a:pt x="0" y="1057"/>
                  </a:lnTo>
                  <a:lnTo>
                    <a:pt x="17" y="1064"/>
                  </a:lnTo>
                  <a:lnTo>
                    <a:pt x="20" y="1060"/>
                  </a:lnTo>
                  <a:lnTo>
                    <a:pt x="20" y="1057"/>
                  </a:lnTo>
                  <a:lnTo>
                    <a:pt x="20" y="1057"/>
                  </a:lnTo>
                  <a:lnTo>
                    <a:pt x="20" y="1054"/>
                  </a:lnTo>
                  <a:lnTo>
                    <a:pt x="17" y="1050"/>
                  </a:lnTo>
                  <a:lnTo>
                    <a:pt x="13" y="1050"/>
                  </a:lnTo>
                  <a:lnTo>
                    <a:pt x="20" y="1037"/>
                  </a:lnTo>
                  <a:lnTo>
                    <a:pt x="27" y="1034"/>
                  </a:lnTo>
                  <a:lnTo>
                    <a:pt x="30" y="1027"/>
                  </a:lnTo>
                  <a:lnTo>
                    <a:pt x="27" y="1023"/>
                  </a:lnTo>
                  <a:lnTo>
                    <a:pt x="23" y="1020"/>
                  </a:lnTo>
                  <a:lnTo>
                    <a:pt x="27" y="1017"/>
                  </a:lnTo>
                  <a:lnTo>
                    <a:pt x="33" y="1013"/>
                  </a:lnTo>
                  <a:lnTo>
                    <a:pt x="33" y="1013"/>
                  </a:lnTo>
                  <a:lnTo>
                    <a:pt x="40" y="1013"/>
                  </a:lnTo>
                  <a:lnTo>
                    <a:pt x="43" y="1007"/>
                  </a:lnTo>
                  <a:lnTo>
                    <a:pt x="54" y="1000"/>
                  </a:lnTo>
                  <a:lnTo>
                    <a:pt x="57" y="997"/>
                  </a:lnTo>
                  <a:lnTo>
                    <a:pt x="57" y="993"/>
                  </a:lnTo>
                  <a:lnTo>
                    <a:pt x="57" y="993"/>
                  </a:lnTo>
                  <a:lnTo>
                    <a:pt x="57" y="993"/>
                  </a:lnTo>
                  <a:lnTo>
                    <a:pt x="54" y="993"/>
                  </a:lnTo>
                  <a:lnTo>
                    <a:pt x="54" y="997"/>
                  </a:lnTo>
                  <a:lnTo>
                    <a:pt x="57" y="997"/>
                  </a:lnTo>
                  <a:lnTo>
                    <a:pt x="60" y="993"/>
                  </a:lnTo>
                  <a:lnTo>
                    <a:pt x="64" y="990"/>
                  </a:lnTo>
                  <a:lnTo>
                    <a:pt x="64" y="990"/>
                  </a:lnTo>
                  <a:lnTo>
                    <a:pt x="64" y="986"/>
                  </a:lnTo>
                  <a:lnTo>
                    <a:pt x="60" y="986"/>
                  </a:lnTo>
                  <a:lnTo>
                    <a:pt x="60" y="990"/>
                  </a:lnTo>
                  <a:lnTo>
                    <a:pt x="64" y="990"/>
                  </a:lnTo>
                  <a:lnTo>
                    <a:pt x="64" y="986"/>
                  </a:lnTo>
                  <a:lnTo>
                    <a:pt x="60" y="986"/>
                  </a:lnTo>
                  <a:lnTo>
                    <a:pt x="60" y="990"/>
                  </a:lnTo>
                  <a:lnTo>
                    <a:pt x="60" y="993"/>
                  </a:lnTo>
                  <a:lnTo>
                    <a:pt x="70" y="1007"/>
                  </a:lnTo>
                  <a:lnTo>
                    <a:pt x="74" y="1010"/>
                  </a:lnTo>
                  <a:lnTo>
                    <a:pt x="77" y="1010"/>
                  </a:lnTo>
                  <a:lnTo>
                    <a:pt x="77" y="1010"/>
                  </a:lnTo>
                  <a:lnTo>
                    <a:pt x="81" y="1010"/>
                  </a:lnTo>
                  <a:lnTo>
                    <a:pt x="91" y="1003"/>
                  </a:lnTo>
                  <a:lnTo>
                    <a:pt x="94" y="1003"/>
                  </a:lnTo>
                  <a:lnTo>
                    <a:pt x="97" y="1003"/>
                  </a:lnTo>
                  <a:lnTo>
                    <a:pt x="101" y="1000"/>
                  </a:lnTo>
                  <a:lnTo>
                    <a:pt x="101" y="997"/>
                  </a:lnTo>
                  <a:lnTo>
                    <a:pt x="94" y="990"/>
                  </a:lnTo>
                  <a:lnTo>
                    <a:pt x="94" y="986"/>
                  </a:lnTo>
                  <a:lnTo>
                    <a:pt x="91" y="986"/>
                  </a:lnTo>
                  <a:lnTo>
                    <a:pt x="94" y="990"/>
                  </a:lnTo>
                  <a:lnTo>
                    <a:pt x="101" y="990"/>
                  </a:lnTo>
                  <a:lnTo>
                    <a:pt x="104" y="990"/>
                  </a:lnTo>
                  <a:lnTo>
                    <a:pt x="107" y="993"/>
                  </a:lnTo>
                  <a:lnTo>
                    <a:pt x="114" y="993"/>
                  </a:lnTo>
                  <a:lnTo>
                    <a:pt x="118" y="993"/>
                  </a:lnTo>
                  <a:lnTo>
                    <a:pt x="121" y="993"/>
                  </a:lnTo>
                  <a:lnTo>
                    <a:pt x="124" y="993"/>
                  </a:lnTo>
                  <a:lnTo>
                    <a:pt x="128" y="997"/>
                  </a:lnTo>
                  <a:lnTo>
                    <a:pt x="134" y="997"/>
                  </a:lnTo>
                  <a:lnTo>
                    <a:pt x="134" y="986"/>
                  </a:lnTo>
                  <a:lnTo>
                    <a:pt x="134" y="986"/>
                  </a:lnTo>
                  <a:lnTo>
                    <a:pt x="134" y="983"/>
                  </a:lnTo>
                  <a:lnTo>
                    <a:pt x="134" y="980"/>
                  </a:lnTo>
                  <a:lnTo>
                    <a:pt x="144" y="976"/>
                  </a:lnTo>
                  <a:lnTo>
                    <a:pt x="144" y="970"/>
                  </a:lnTo>
                  <a:lnTo>
                    <a:pt x="141" y="959"/>
                  </a:lnTo>
                  <a:lnTo>
                    <a:pt x="141" y="956"/>
                  </a:lnTo>
                  <a:lnTo>
                    <a:pt x="138" y="956"/>
                  </a:lnTo>
                  <a:lnTo>
                    <a:pt x="138" y="959"/>
                  </a:lnTo>
                  <a:lnTo>
                    <a:pt x="138" y="963"/>
                  </a:lnTo>
                  <a:lnTo>
                    <a:pt x="138" y="963"/>
                  </a:lnTo>
                  <a:lnTo>
                    <a:pt x="161" y="983"/>
                  </a:lnTo>
                  <a:lnTo>
                    <a:pt x="161" y="986"/>
                  </a:lnTo>
                  <a:lnTo>
                    <a:pt x="161" y="986"/>
                  </a:lnTo>
                  <a:lnTo>
                    <a:pt x="165" y="997"/>
                  </a:lnTo>
                  <a:lnTo>
                    <a:pt x="168" y="1000"/>
                  </a:lnTo>
                  <a:lnTo>
                    <a:pt x="168" y="1000"/>
                  </a:lnTo>
                  <a:lnTo>
                    <a:pt x="181" y="1013"/>
                  </a:lnTo>
                  <a:lnTo>
                    <a:pt x="185" y="1013"/>
                  </a:lnTo>
                  <a:lnTo>
                    <a:pt x="192" y="1007"/>
                  </a:lnTo>
                  <a:lnTo>
                    <a:pt x="195" y="1007"/>
                  </a:lnTo>
                  <a:lnTo>
                    <a:pt x="195" y="1003"/>
                  </a:lnTo>
                  <a:lnTo>
                    <a:pt x="198" y="1003"/>
                  </a:lnTo>
                  <a:lnTo>
                    <a:pt x="205" y="1007"/>
                  </a:lnTo>
                  <a:lnTo>
                    <a:pt x="219" y="1017"/>
                  </a:lnTo>
                  <a:lnTo>
                    <a:pt x="222" y="1027"/>
                  </a:lnTo>
                  <a:lnTo>
                    <a:pt x="219" y="1034"/>
                  </a:lnTo>
                  <a:lnTo>
                    <a:pt x="219" y="1037"/>
                  </a:lnTo>
                  <a:lnTo>
                    <a:pt x="222" y="1040"/>
                  </a:lnTo>
                  <a:lnTo>
                    <a:pt x="219" y="1050"/>
                  </a:lnTo>
                  <a:lnTo>
                    <a:pt x="219" y="1050"/>
                  </a:lnTo>
                  <a:lnTo>
                    <a:pt x="222" y="1057"/>
                  </a:lnTo>
                  <a:lnTo>
                    <a:pt x="222" y="1057"/>
                  </a:lnTo>
                  <a:lnTo>
                    <a:pt x="239" y="1060"/>
                  </a:lnTo>
                  <a:lnTo>
                    <a:pt x="249" y="1067"/>
                  </a:lnTo>
                  <a:lnTo>
                    <a:pt x="249" y="1071"/>
                  </a:lnTo>
                  <a:lnTo>
                    <a:pt x="252" y="1071"/>
                  </a:lnTo>
                  <a:lnTo>
                    <a:pt x="252" y="1067"/>
                  </a:lnTo>
                  <a:lnTo>
                    <a:pt x="256" y="1067"/>
                  </a:lnTo>
                  <a:lnTo>
                    <a:pt x="269" y="1067"/>
                  </a:lnTo>
                  <a:lnTo>
                    <a:pt x="293" y="1077"/>
                  </a:lnTo>
                  <a:lnTo>
                    <a:pt x="293" y="1077"/>
                  </a:lnTo>
                  <a:lnTo>
                    <a:pt x="303" y="1077"/>
                  </a:lnTo>
                  <a:lnTo>
                    <a:pt x="306" y="1081"/>
                  </a:lnTo>
                  <a:lnTo>
                    <a:pt x="309" y="1081"/>
                  </a:lnTo>
                  <a:lnTo>
                    <a:pt x="313" y="1081"/>
                  </a:lnTo>
                  <a:lnTo>
                    <a:pt x="319" y="1081"/>
                  </a:lnTo>
                  <a:lnTo>
                    <a:pt x="323" y="1084"/>
                  </a:lnTo>
                  <a:lnTo>
                    <a:pt x="330" y="1081"/>
                  </a:lnTo>
                  <a:lnTo>
                    <a:pt x="333" y="1074"/>
                  </a:lnTo>
                  <a:lnTo>
                    <a:pt x="340" y="1067"/>
                  </a:lnTo>
                  <a:lnTo>
                    <a:pt x="346" y="1071"/>
                  </a:lnTo>
                  <a:lnTo>
                    <a:pt x="350" y="1071"/>
                  </a:lnTo>
                  <a:lnTo>
                    <a:pt x="353" y="1081"/>
                  </a:lnTo>
                  <a:lnTo>
                    <a:pt x="357" y="1081"/>
                  </a:lnTo>
                  <a:lnTo>
                    <a:pt x="360" y="1081"/>
                  </a:lnTo>
                  <a:lnTo>
                    <a:pt x="363" y="1081"/>
                  </a:lnTo>
                  <a:lnTo>
                    <a:pt x="367" y="1077"/>
                  </a:lnTo>
                  <a:lnTo>
                    <a:pt x="367" y="1077"/>
                  </a:lnTo>
                  <a:lnTo>
                    <a:pt x="363" y="1077"/>
                  </a:lnTo>
                  <a:lnTo>
                    <a:pt x="363" y="1077"/>
                  </a:lnTo>
                  <a:lnTo>
                    <a:pt x="363" y="1081"/>
                  </a:lnTo>
                  <a:lnTo>
                    <a:pt x="373" y="1087"/>
                  </a:lnTo>
                  <a:lnTo>
                    <a:pt x="373" y="1087"/>
                  </a:lnTo>
                  <a:lnTo>
                    <a:pt x="373" y="1087"/>
                  </a:lnTo>
                  <a:lnTo>
                    <a:pt x="377" y="1084"/>
                  </a:lnTo>
                  <a:lnTo>
                    <a:pt x="373" y="1087"/>
                  </a:lnTo>
                  <a:lnTo>
                    <a:pt x="373" y="1094"/>
                  </a:lnTo>
                  <a:lnTo>
                    <a:pt x="377" y="1097"/>
                  </a:lnTo>
                  <a:lnTo>
                    <a:pt x="397" y="1097"/>
                  </a:lnTo>
                  <a:lnTo>
                    <a:pt x="410" y="1108"/>
                  </a:lnTo>
                  <a:lnTo>
                    <a:pt x="414" y="1108"/>
                  </a:lnTo>
                  <a:lnTo>
                    <a:pt x="414" y="1108"/>
                  </a:lnTo>
                  <a:lnTo>
                    <a:pt x="417" y="1108"/>
                  </a:lnTo>
                  <a:lnTo>
                    <a:pt x="420" y="1104"/>
                  </a:lnTo>
                  <a:lnTo>
                    <a:pt x="420" y="1101"/>
                  </a:lnTo>
                  <a:lnTo>
                    <a:pt x="417" y="1094"/>
                  </a:lnTo>
                  <a:lnTo>
                    <a:pt x="420" y="1084"/>
                  </a:lnTo>
                  <a:lnTo>
                    <a:pt x="424" y="1081"/>
                  </a:lnTo>
                  <a:lnTo>
                    <a:pt x="427" y="1077"/>
                  </a:lnTo>
                  <a:lnTo>
                    <a:pt x="427" y="1071"/>
                  </a:lnTo>
                  <a:lnTo>
                    <a:pt x="431" y="1064"/>
                  </a:lnTo>
                  <a:lnTo>
                    <a:pt x="431" y="1064"/>
                  </a:lnTo>
                  <a:lnTo>
                    <a:pt x="434" y="1060"/>
                  </a:lnTo>
                  <a:lnTo>
                    <a:pt x="431" y="1060"/>
                  </a:lnTo>
                  <a:lnTo>
                    <a:pt x="431" y="1064"/>
                  </a:lnTo>
                  <a:lnTo>
                    <a:pt x="431" y="1067"/>
                  </a:lnTo>
                  <a:lnTo>
                    <a:pt x="434" y="1077"/>
                  </a:lnTo>
                  <a:lnTo>
                    <a:pt x="434" y="1077"/>
                  </a:lnTo>
                  <a:lnTo>
                    <a:pt x="444" y="1087"/>
                  </a:lnTo>
                  <a:lnTo>
                    <a:pt x="447" y="1087"/>
                  </a:lnTo>
                  <a:lnTo>
                    <a:pt x="454" y="1091"/>
                  </a:lnTo>
                  <a:lnTo>
                    <a:pt x="457" y="1087"/>
                  </a:lnTo>
                  <a:lnTo>
                    <a:pt x="471" y="1077"/>
                  </a:lnTo>
                  <a:lnTo>
                    <a:pt x="474" y="1077"/>
                  </a:lnTo>
                  <a:lnTo>
                    <a:pt x="478" y="1074"/>
                  </a:lnTo>
                  <a:lnTo>
                    <a:pt x="474" y="1050"/>
                  </a:lnTo>
                  <a:lnTo>
                    <a:pt x="491" y="1034"/>
                  </a:lnTo>
                  <a:lnTo>
                    <a:pt x="505" y="1050"/>
                  </a:lnTo>
                  <a:lnTo>
                    <a:pt x="511" y="1064"/>
                  </a:lnTo>
                  <a:lnTo>
                    <a:pt x="515" y="1067"/>
                  </a:lnTo>
                  <a:lnTo>
                    <a:pt x="521" y="1067"/>
                  </a:lnTo>
                  <a:lnTo>
                    <a:pt x="525" y="1067"/>
                  </a:lnTo>
                  <a:lnTo>
                    <a:pt x="525" y="1064"/>
                  </a:lnTo>
                  <a:lnTo>
                    <a:pt x="532" y="1071"/>
                  </a:lnTo>
                  <a:lnTo>
                    <a:pt x="538" y="1067"/>
                  </a:lnTo>
                  <a:lnTo>
                    <a:pt x="538" y="1064"/>
                  </a:lnTo>
                  <a:lnTo>
                    <a:pt x="545" y="1064"/>
                  </a:lnTo>
                  <a:lnTo>
                    <a:pt x="548" y="1064"/>
                  </a:lnTo>
                  <a:lnTo>
                    <a:pt x="555" y="1054"/>
                  </a:lnTo>
                  <a:lnTo>
                    <a:pt x="555" y="1050"/>
                  </a:lnTo>
                  <a:lnTo>
                    <a:pt x="555" y="1047"/>
                  </a:lnTo>
                  <a:lnTo>
                    <a:pt x="548" y="1044"/>
                  </a:lnTo>
                  <a:lnTo>
                    <a:pt x="548" y="1044"/>
                  </a:lnTo>
                  <a:lnTo>
                    <a:pt x="538" y="1040"/>
                  </a:lnTo>
                  <a:lnTo>
                    <a:pt x="535" y="1037"/>
                  </a:lnTo>
                  <a:lnTo>
                    <a:pt x="538" y="1034"/>
                  </a:lnTo>
                  <a:lnTo>
                    <a:pt x="538" y="1030"/>
                  </a:lnTo>
                  <a:lnTo>
                    <a:pt x="538" y="1027"/>
                  </a:lnTo>
                  <a:lnTo>
                    <a:pt x="542" y="1020"/>
                  </a:lnTo>
                  <a:lnTo>
                    <a:pt x="542" y="1017"/>
                  </a:lnTo>
                  <a:lnTo>
                    <a:pt x="542" y="1010"/>
                  </a:lnTo>
                  <a:lnTo>
                    <a:pt x="552" y="997"/>
                  </a:lnTo>
                  <a:lnTo>
                    <a:pt x="552" y="997"/>
                  </a:lnTo>
                  <a:lnTo>
                    <a:pt x="552" y="1000"/>
                  </a:lnTo>
                  <a:lnTo>
                    <a:pt x="552" y="1000"/>
                  </a:lnTo>
                  <a:lnTo>
                    <a:pt x="552" y="1000"/>
                  </a:lnTo>
                  <a:lnTo>
                    <a:pt x="555" y="997"/>
                  </a:lnTo>
                  <a:lnTo>
                    <a:pt x="558" y="1000"/>
                  </a:lnTo>
                  <a:lnTo>
                    <a:pt x="569" y="1003"/>
                  </a:lnTo>
                  <a:lnTo>
                    <a:pt x="569" y="1003"/>
                  </a:lnTo>
                  <a:lnTo>
                    <a:pt x="572" y="1003"/>
                  </a:lnTo>
                  <a:lnTo>
                    <a:pt x="579" y="1003"/>
                  </a:lnTo>
                  <a:lnTo>
                    <a:pt x="582" y="993"/>
                  </a:lnTo>
                  <a:lnTo>
                    <a:pt x="595" y="983"/>
                  </a:lnTo>
                  <a:lnTo>
                    <a:pt x="595" y="980"/>
                  </a:lnTo>
                  <a:lnTo>
                    <a:pt x="589" y="966"/>
                  </a:lnTo>
                  <a:lnTo>
                    <a:pt x="589" y="966"/>
                  </a:lnTo>
                  <a:lnTo>
                    <a:pt x="589" y="966"/>
                  </a:lnTo>
                  <a:lnTo>
                    <a:pt x="585" y="966"/>
                  </a:lnTo>
                  <a:lnTo>
                    <a:pt x="589" y="956"/>
                  </a:lnTo>
                  <a:lnTo>
                    <a:pt x="589" y="953"/>
                  </a:lnTo>
                  <a:lnTo>
                    <a:pt x="585" y="949"/>
                  </a:lnTo>
                  <a:lnTo>
                    <a:pt x="585" y="949"/>
                  </a:lnTo>
                  <a:lnTo>
                    <a:pt x="582" y="949"/>
                  </a:lnTo>
                  <a:lnTo>
                    <a:pt x="582" y="946"/>
                  </a:lnTo>
                  <a:lnTo>
                    <a:pt x="582" y="943"/>
                  </a:lnTo>
                  <a:lnTo>
                    <a:pt x="575" y="943"/>
                  </a:lnTo>
                  <a:lnTo>
                    <a:pt x="572" y="939"/>
                  </a:lnTo>
                  <a:lnTo>
                    <a:pt x="572" y="936"/>
                  </a:lnTo>
                  <a:lnTo>
                    <a:pt x="572" y="933"/>
                  </a:lnTo>
                  <a:lnTo>
                    <a:pt x="565" y="929"/>
                  </a:lnTo>
                  <a:lnTo>
                    <a:pt x="562" y="933"/>
                  </a:lnTo>
                  <a:lnTo>
                    <a:pt x="562" y="933"/>
                  </a:lnTo>
                  <a:lnTo>
                    <a:pt x="565" y="936"/>
                  </a:lnTo>
                  <a:lnTo>
                    <a:pt x="569" y="933"/>
                  </a:lnTo>
                  <a:lnTo>
                    <a:pt x="562" y="926"/>
                  </a:lnTo>
                  <a:lnTo>
                    <a:pt x="562" y="916"/>
                  </a:lnTo>
                  <a:lnTo>
                    <a:pt x="558" y="912"/>
                  </a:lnTo>
                  <a:lnTo>
                    <a:pt x="552" y="912"/>
                  </a:lnTo>
                  <a:lnTo>
                    <a:pt x="548" y="909"/>
                  </a:lnTo>
                  <a:lnTo>
                    <a:pt x="538" y="899"/>
                  </a:lnTo>
                  <a:lnTo>
                    <a:pt x="535" y="896"/>
                  </a:lnTo>
                  <a:lnTo>
                    <a:pt x="535" y="892"/>
                  </a:lnTo>
                  <a:lnTo>
                    <a:pt x="532" y="892"/>
                  </a:lnTo>
                  <a:lnTo>
                    <a:pt x="532" y="892"/>
                  </a:lnTo>
                  <a:lnTo>
                    <a:pt x="528" y="889"/>
                  </a:lnTo>
                  <a:lnTo>
                    <a:pt x="528" y="889"/>
                  </a:lnTo>
                  <a:lnTo>
                    <a:pt x="528" y="889"/>
                  </a:lnTo>
                  <a:lnTo>
                    <a:pt x="528" y="885"/>
                  </a:lnTo>
                  <a:lnTo>
                    <a:pt x="525" y="879"/>
                  </a:lnTo>
                  <a:lnTo>
                    <a:pt x="525" y="875"/>
                  </a:lnTo>
                  <a:lnTo>
                    <a:pt x="521" y="875"/>
                  </a:lnTo>
                  <a:lnTo>
                    <a:pt x="521" y="872"/>
                  </a:lnTo>
                  <a:lnTo>
                    <a:pt x="525" y="872"/>
                  </a:lnTo>
                  <a:lnTo>
                    <a:pt x="525" y="869"/>
                  </a:lnTo>
                  <a:lnTo>
                    <a:pt x="521" y="859"/>
                  </a:lnTo>
                  <a:lnTo>
                    <a:pt x="521" y="859"/>
                  </a:lnTo>
                  <a:lnTo>
                    <a:pt x="515" y="859"/>
                  </a:lnTo>
                  <a:lnTo>
                    <a:pt x="515" y="859"/>
                  </a:lnTo>
                  <a:lnTo>
                    <a:pt x="508" y="862"/>
                  </a:lnTo>
                  <a:lnTo>
                    <a:pt x="508" y="862"/>
                  </a:lnTo>
                  <a:lnTo>
                    <a:pt x="505" y="852"/>
                  </a:lnTo>
                  <a:lnTo>
                    <a:pt x="505" y="848"/>
                  </a:lnTo>
                  <a:lnTo>
                    <a:pt x="505" y="845"/>
                  </a:lnTo>
                  <a:lnTo>
                    <a:pt x="508" y="842"/>
                  </a:lnTo>
                  <a:lnTo>
                    <a:pt x="505" y="838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491" y="818"/>
                  </a:lnTo>
                  <a:lnTo>
                    <a:pt x="491" y="818"/>
                  </a:lnTo>
                  <a:lnTo>
                    <a:pt x="498" y="818"/>
                  </a:lnTo>
                  <a:lnTo>
                    <a:pt x="501" y="818"/>
                  </a:lnTo>
                  <a:lnTo>
                    <a:pt x="505" y="811"/>
                  </a:lnTo>
                  <a:lnTo>
                    <a:pt x="505" y="811"/>
                  </a:lnTo>
                  <a:lnTo>
                    <a:pt x="505" y="805"/>
                  </a:lnTo>
                  <a:lnTo>
                    <a:pt x="501" y="798"/>
                  </a:lnTo>
                  <a:lnTo>
                    <a:pt x="501" y="798"/>
                  </a:lnTo>
                  <a:lnTo>
                    <a:pt x="495" y="791"/>
                  </a:lnTo>
                  <a:lnTo>
                    <a:pt x="495" y="788"/>
                  </a:lnTo>
                  <a:lnTo>
                    <a:pt x="495" y="784"/>
                  </a:lnTo>
                  <a:lnTo>
                    <a:pt x="495" y="784"/>
                  </a:lnTo>
                  <a:lnTo>
                    <a:pt x="495" y="781"/>
                  </a:lnTo>
                  <a:lnTo>
                    <a:pt x="495" y="778"/>
                  </a:lnTo>
                  <a:lnTo>
                    <a:pt x="495" y="774"/>
                  </a:lnTo>
                  <a:lnTo>
                    <a:pt x="495" y="774"/>
                  </a:lnTo>
                  <a:lnTo>
                    <a:pt x="501" y="781"/>
                  </a:lnTo>
                  <a:lnTo>
                    <a:pt x="518" y="801"/>
                  </a:lnTo>
                  <a:lnTo>
                    <a:pt x="525" y="801"/>
                  </a:lnTo>
                  <a:lnTo>
                    <a:pt x="525" y="798"/>
                  </a:lnTo>
                  <a:lnTo>
                    <a:pt x="542" y="795"/>
                  </a:lnTo>
                  <a:lnTo>
                    <a:pt x="542" y="795"/>
                  </a:lnTo>
                  <a:lnTo>
                    <a:pt x="548" y="791"/>
                  </a:lnTo>
                  <a:lnTo>
                    <a:pt x="552" y="791"/>
                  </a:lnTo>
                  <a:lnTo>
                    <a:pt x="555" y="788"/>
                  </a:lnTo>
                  <a:lnTo>
                    <a:pt x="562" y="784"/>
                  </a:lnTo>
                  <a:lnTo>
                    <a:pt x="565" y="784"/>
                  </a:lnTo>
                  <a:lnTo>
                    <a:pt x="585" y="771"/>
                  </a:lnTo>
                  <a:lnTo>
                    <a:pt x="585" y="768"/>
                  </a:lnTo>
                  <a:lnTo>
                    <a:pt x="582" y="764"/>
                  </a:lnTo>
                  <a:lnTo>
                    <a:pt x="582" y="754"/>
                  </a:lnTo>
                  <a:lnTo>
                    <a:pt x="582" y="751"/>
                  </a:lnTo>
                  <a:lnTo>
                    <a:pt x="575" y="747"/>
                  </a:lnTo>
                  <a:lnTo>
                    <a:pt x="572" y="744"/>
                  </a:lnTo>
                  <a:lnTo>
                    <a:pt x="575" y="741"/>
                  </a:lnTo>
                  <a:lnTo>
                    <a:pt x="575" y="737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2" y="727"/>
                  </a:lnTo>
                  <a:lnTo>
                    <a:pt x="572" y="724"/>
                  </a:lnTo>
                  <a:lnTo>
                    <a:pt x="572" y="720"/>
                  </a:lnTo>
                  <a:lnTo>
                    <a:pt x="589" y="717"/>
                  </a:lnTo>
                  <a:lnTo>
                    <a:pt x="599" y="720"/>
                  </a:lnTo>
                  <a:lnTo>
                    <a:pt x="609" y="731"/>
                  </a:lnTo>
                  <a:lnTo>
                    <a:pt x="612" y="731"/>
                  </a:lnTo>
                  <a:lnTo>
                    <a:pt x="616" y="731"/>
                  </a:lnTo>
                  <a:lnTo>
                    <a:pt x="626" y="747"/>
                  </a:lnTo>
                  <a:lnTo>
                    <a:pt x="626" y="747"/>
                  </a:lnTo>
                  <a:lnTo>
                    <a:pt x="636" y="758"/>
                  </a:lnTo>
                  <a:lnTo>
                    <a:pt x="639" y="758"/>
                  </a:lnTo>
                  <a:lnTo>
                    <a:pt x="656" y="758"/>
                  </a:lnTo>
                  <a:lnTo>
                    <a:pt x="663" y="764"/>
                  </a:lnTo>
                  <a:lnTo>
                    <a:pt x="663" y="771"/>
                  </a:lnTo>
                  <a:lnTo>
                    <a:pt x="666" y="774"/>
                  </a:lnTo>
                  <a:lnTo>
                    <a:pt x="673" y="771"/>
                  </a:lnTo>
                  <a:lnTo>
                    <a:pt x="683" y="768"/>
                  </a:lnTo>
                  <a:lnTo>
                    <a:pt x="700" y="774"/>
                  </a:lnTo>
                  <a:lnTo>
                    <a:pt x="700" y="774"/>
                  </a:lnTo>
                  <a:lnTo>
                    <a:pt x="710" y="771"/>
                  </a:lnTo>
                  <a:lnTo>
                    <a:pt x="713" y="774"/>
                  </a:lnTo>
                  <a:lnTo>
                    <a:pt x="717" y="771"/>
                  </a:lnTo>
                  <a:lnTo>
                    <a:pt x="720" y="771"/>
                  </a:lnTo>
                  <a:lnTo>
                    <a:pt x="733" y="771"/>
                  </a:lnTo>
                  <a:lnTo>
                    <a:pt x="737" y="768"/>
                  </a:lnTo>
                  <a:lnTo>
                    <a:pt x="740" y="761"/>
                  </a:lnTo>
                  <a:lnTo>
                    <a:pt x="747" y="758"/>
                  </a:lnTo>
                  <a:lnTo>
                    <a:pt x="747" y="754"/>
                  </a:lnTo>
                  <a:lnTo>
                    <a:pt x="744" y="747"/>
                  </a:lnTo>
                  <a:lnTo>
                    <a:pt x="737" y="741"/>
                  </a:lnTo>
                  <a:lnTo>
                    <a:pt x="737" y="737"/>
                  </a:lnTo>
                  <a:lnTo>
                    <a:pt x="740" y="734"/>
                  </a:lnTo>
                  <a:lnTo>
                    <a:pt x="744" y="734"/>
                  </a:lnTo>
                  <a:lnTo>
                    <a:pt x="744" y="734"/>
                  </a:lnTo>
                  <a:lnTo>
                    <a:pt x="754" y="731"/>
                  </a:lnTo>
                  <a:lnTo>
                    <a:pt x="754" y="727"/>
                  </a:lnTo>
                  <a:lnTo>
                    <a:pt x="757" y="720"/>
                  </a:lnTo>
                  <a:lnTo>
                    <a:pt x="757" y="720"/>
                  </a:lnTo>
                  <a:lnTo>
                    <a:pt x="774" y="720"/>
                  </a:lnTo>
                  <a:lnTo>
                    <a:pt x="777" y="720"/>
                  </a:lnTo>
                  <a:lnTo>
                    <a:pt x="781" y="714"/>
                  </a:lnTo>
                  <a:lnTo>
                    <a:pt x="781" y="714"/>
                  </a:lnTo>
                  <a:lnTo>
                    <a:pt x="791" y="710"/>
                  </a:lnTo>
                  <a:lnTo>
                    <a:pt x="801" y="717"/>
                  </a:lnTo>
                  <a:lnTo>
                    <a:pt x="791" y="727"/>
                  </a:lnTo>
                  <a:lnTo>
                    <a:pt x="791" y="731"/>
                  </a:lnTo>
                  <a:lnTo>
                    <a:pt x="791" y="734"/>
                  </a:lnTo>
                  <a:lnTo>
                    <a:pt x="791" y="734"/>
                  </a:lnTo>
                  <a:lnTo>
                    <a:pt x="794" y="737"/>
                  </a:lnTo>
                  <a:lnTo>
                    <a:pt x="801" y="737"/>
                  </a:lnTo>
                  <a:lnTo>
                    <a:pt x="801" y="737"/>
                  </a:lnTo>
                  <a:lnTo>
                    <a:pt x="808" y="734"/>
                  </a:lnTo>
                  <a:lnTo>
                    <a:pt x="814" y="737"/>
                  </a:lnTo>
                  <a:lnTo>
                    <a:pt x="821" y="741"/>
                  </a:lnTo>
                  <a:lnTo>
                    <a:pt x="818" y="744"/>
                  </a:lnTo>
                  <a:lnTo>
                    <a:pt x="821" y="747"/>
                  </a:lnTo>
                  <a:lnTo>
                    <a:pt x="824" y="751"/>
                  </a:lnTo>
                  <a:lnTo>
                    <a:pt x="824" y="751"/>
                  </a:lnTo>
                  <a:lnTo>
                    <a:pt x="834" y="751"/>
                  </a:lnTo>
                  <a:lnTo>
                    <a:pt x="838" y="747"/>
                  </a:lnTo>
                  <a:lnTo>
                    <a:pt x="841" y="744"/>
                  </a:lnTo>
                  <a:lnTo>
                    <a:pt x="848" y="741"/>
                  </a:lnTo>
                  <a:lnTo>
                    <a:pt x="851" y="737"/>
                  </a:lnTo>
                  <a:lnTo>
                    <a:pt x="848" y="731"/>
                  </a:lnTo>
                  <a:lnTo>
                    <a:pt x="855" y="717"/>
                  </a:lnTo>
                  <a:lnTo>
                    <a:pt x="855" y="714"/>
                  </a:lnTo>
                  <a:lnTo>
                    <a:pt x="851" y="707"/>
                  </a:lnTo>
                  <a:lnTo>
                    <a:pt x="851" y="707"/>
                  </a:lnTo>
                  <a:lnTo>
                    <a:pt x="845" y="707"/>
                  </a:lnTo>
                  <a:lnTo>
                    <a:pt x="848" y="697"/>
                  </a:lnTo>
                  <a:lnTo>
                    <a:pt x="848" y="697"/>
                  </a:lnTo>
                  <a:lnTo>
                    <a:pt x="851" y="697"/>
                  </a:lnTo>
                  <a:lnTo>
                    <a:pt x="855" y="690"/>
                  </a:lnTo>
                  <a:lnTo>
                    <a:pt x="855" y="687"/>
                  </a:lnTo>
                  <a:lnTo>
                    <a:pt x="855" y="683"/>
                  </a:lnTo>
                  <a:lnTo>
                    <a:pt x="851" y="683"/>
                  </a:lnTo>
                  <a:lnTo>
                    <a:pt x="851" y="687"/>
                  </a:lnTo>
                  <a:lnTo>
                    <a:pt x="851" y="687"/>
                  </a:lnTo>
                  <a:lnTo>
                    <a:pt x="855" y="687"/>
                  </a:lnTo>
                  <a:lnTo>
                    <a:pt x="861" y="677"/>
                  </a:lnTo>
                  <a:lnTo>
                    <a:pt x="861" y="673"/>
                  </a:lnTo>
                  <a:lnTo>
                    <a:pt x="858" y="673"/>
                  </a:lnTo>
                  <a:lnTo>
                    <a:pt x="865" y="663"/>
                  </a:lnTo>
                  <a:lnTo>
                    <a:pt x="868" y="667"/>
                  </a:lnTo>
                  <a:lnTo>
                    <a:pt x="871" y="670"/>
                  </a:lnTo>
                  <a:lnTo>
                    <a:pt x="882" y="677"/>
                  </a:lnTo>
                  <a:lnTo>
                    <a:pt x="885" y="677"/>
                  </a:lnTo>
                  <a:lnTo>
                    <a:pt x="888" y="670"/>
                  </a:lnTo>
                  <a:lnTo>
                    <a:pt x="895" y="670"/>
                  </a:lnTo>
                  <a:lnTo>
                    <a:pt x="898" y="667"/>
                  </a:lnTo>
                  <a:lnTo>
                    <a:pt x="898" y="657"/>
                  </a:lnTo>
                  <a:lnTo>
                    <a:pt x="898" y="653"/>
                  </a:lnTo>
                  <a:lnTo>
                    <a:pt x="898" y="653"/>
                  </a:lnTo>
                  <a:lnTo>
                    <a:pt x="898" y="646"/>
                  </a:lnTo>
                  <a:lnTo>
                    <a:pt x="895" y="643"/>
                  </a:lnTo>
                  <a:lnTo>
                    <a:pt x="878" y="626"/>
                  </a:lnTo>
                  <a:lnTo>
                    <a:pt x="878" y="620"/>
                  </a:lnTo>
                  <a:lnTo>
                    <a:pt x="875" y="620"/>
                  </a:lnTo>
                  <a:lnTo>
                    <a:pt x="871" y="616"/>
                  </a:lnTo>
                  <a:lnTo>
                    <a:pt x="871" y="616"/>
                  </a:lnTo>
                  <a:lnTo>
                    <a:pt x="858" y="620"/>
                  </a:lnTo>
                  <a:lnTo>
                    <a:pt x="848" y="620"/>
                  </a:lnTo>
                  <a:lnTo>
                    <a:pt x="845" y="620"/>
                  </a:lnTo>
                  <a:lnTo>
                    <a:pt x="841" y="620"/>
                  </a:lnTo>
                  <a:lnTo>
                    <a:pt x="834" y="609"/>
                  </a:lnTo>
                  <a:lnTo>
                    <a:pt x="831" y="609"/>
                  </a:lnTo>
                  <a:lnTo>
                    <a:pt x="828" y="613"/>
                  </a:lnTo>
                  <a:lnTo>
                    <a:pt x="824" y="609"/>
                  </a:lnTo>
                  <a:lnTo>
                    <a:pt x="821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4" y="606"/>
                  </a:lnTo>
                  <a:lnTo>
                    <a:pt x="814" y="606"/>
                  </a:lnTo>
                  <a:lnTo>
                    <a:pt x="811" y="603"/>
                  </a:lnTo>
                  <a:lnTo>
                    <a:pt x="811" y="603"/>
                  </a:lnTo>
                  <a:lnTo>
                    <a:pt x="808" y="599"/>
                  </a:lnTo>
                  <a:lnTo>
                    <a:pt x="804" y="599"/>
                  </a:lnTo>
                  <a:lnTo>
                    <a:pt x="801" y="599"/>
                  </a:lnTo>
                  <a:lnTo>
                    <a:pt x="797" y="599"/>
                  </a:lnTo>
                  <a:lnTo>
                    <a:pt x="797" y="599"/>
                  </a:lnTo>
                  <a:lnTo>
                    <a:pt x="781" y="593"/>
                  </a:lnTo>
                  <a:lnTo>
                    <a:pt x="781" y="593"/>
                  </a:lnTo>
                  <a:lnTo>
                    <a:pt x="774" y="596"/>
                  </a:lnTo>
                  <a:lnTo>
                    <a:pt x="771" y="593"/>
                  </a:lnTo>
                  <a:lnTo>
                    <a:pt x="777" y="586"/>
                  </a:lnTo>
                  <a:lnTo>
                    <a:pt x="781" y="582"/>
                  </a:lnTo>
                  <a:lnTo>
                    <a:pt x="771" y="569"/>
                  </a:lnTo>
                  <a:lnTo>
                    <a:pt x="774" y="559"/>
                  </a:lnTo>
                  <a:lnTo>
                    <a:pt x="771" y="556"/>
                  </a:lnTo>
                  <a:lnTo>
                    <a:pt x="764" y="552"/>
                  </a:lnTo>
                  <a:lnTo>
                    <a:pt x="764" y="549"/>
                  </a:lnTo>
                  <a:lnTo>
                    <a:pt x="760" y="539"/>
                  </a:lnTo>
                  <a:lnTo>
                    <a:pt x="764" y="535"/>
                  </a:lnTo>
                  <a:lnTo>
                    <a:pt x="764" y="532"/>
                  </a:lnTo>
                  <a:lnTo>
                    <a:pt x="757" y="525"/>
                  </a:lnTo>
                  <a:lnTo>
                    <a:pt x="754" y="515"/>
                  </a:lnTo>
                  <a:lnTo>
                    <a:pt x="754" y="508"/>
                  </a:lnTo>
                  <a:lnTo>
                    <a:pt x="754" y="505"/>
                  </a:lnTo>
                  <a:lnTo>
                    <a:pt x="747" y="505"/>
                  </a:lnTo>
                  <a:lnTo>
                    <a:pt x="740" y="502"/>
                  </a:lnTo>
                  <a:lnTo>
                    <a:pt x="740" y="495"/>
                  </a:lnTo>
                  <a:lnTo>
                    <a:pt x="740" y="492"/>
                  </a:lnTo>
                  <a:lnTo>
                    <a:pt x="744" y="488"/>
                  </a:lnTo>
                  <a:lnTo>
                    <a:pt x="733" y="478"/>
                  </a:lnTo>
                  <a:lnTo>
                    <a:pt x="733" y="468"/>
                  </a:lnTo>
                  <a:lnTo>
                    <a:pt x="733" y="465"/>
                  </a:lnTo>
                  <a:lnTo>
                    <a:pt x="727" y="458"/>
                  </a:lnTo>
                  <a:lnTo>
                    <a:pt x="730" y="455"/>
                  </a:lnTo>
                  <a:lnTo>
                    <a:pt x="730" y="455"/>
                  </a:lnTo>
                  <a:lnTo>
                    <a:pt x="730" y="451"/>
                  </a:lnTo>
                  <a:lnTo>
                    <a:pt x="727" y="448"/>
                  </a:lnTo>
                  <a:lnTo>
                    <a:pt x="723" y="448"/>
                  </a:lnTo>
                  <a:lnTo>
                    <a:pt x="723" y="451"/>
                  </a:lnTo>
                  <a:lnTo>
                    <a:pt x="727" y="451"/>
                  </a:lnTo>
                  <a:lnTo>
                    <a:pt x="727" y="451"/>
                  </a:lnTo>
                  <a:lnTo>
                    <a:pt x="723" y="448"/>
                  </a:lnTo>
                  <a:lnTo>
                    <a:pt x="723" y="444"/>
                  </a:lnTo>
                  <a:lnTo>
                    <a:pt x="723" y="448"/>
                  </a:lnTo>
                  <a:lnTo>
                    <a:pt x="727" y="448"/>
                  </a:lnTo>
                  <a:lnTo>
                    <a:pt x="727" y="444"/>
                  </a:lnTo>
                  <a:lnTo>
                    <a:pt x="727" y="444"/>
                  </a:lnTo>
                  <a:lnTo>
                    <a:pt x="720" y="431"/>
                  </a:lnTo>
                  <a:lnTo>
                    <a:pt x="720" y="431"/>
                  </a:lnTo>
                  <a:lnTo>
                    <a:pt x="723" y="428"/>
                  </a:lnTo>
                  <a:lnTo>
                    <a:pt x="727" y="424"/>
                  </a:lnTo>
                  <a:lnTo>
                    <a:pt x="723" y="418"/>
                  </a:lnTo>
                  <a:lnTo>
                    <a:pt x="723" y="414"/>
                  </a:lnTo>
                  <a:lnTo>
                    <a:pt x="720" y="414"/>
                  </a:lnTo>
                  <a:lnTo>
                    <a:pt x="713" y="407"/>
                  </a:lnTo>
                  <a:lnTo>
                    <a:pt x="713" y="404"/>
                  </a:lnTo>
                  <a:lnTo>
                    <a:pt x="700" y="404"/>
                  </a:lnTo>
                  <a:lnTo>
                    <a:pt x="696" y="401"/>
                  </a:lnTo>
                  <a:lnTo>
                    <a:pt x="696" y="397"/>
                  </a:lnTo>
                  <a:lnTo>
                    <a:pt x="693" y="397"/>
                  </a:lnTo>
                  <a:lnTo>
                    <a:pt x="696" y="391"/>
                  </a:lnTo>
                  <a:lnTo>
                    <a:pt x="703" y="387"/>
                  </a:lnTo>
                  <a:lnTo>
                    <a:pt x="703" y="381"/>
                  </a:lnTo>
                  <a:lnTo>
                    <a:pt x="693" y="374"/>
                  </a:lnTo>
                  <a:lnTo>
                    <a:pt x="693" y="370"/>
                  </a:lnTo>
                  <a:lnTo>
                    <a:pt x="690" y="370"/>
                  </a:lnTo>
                  <a:lnTo>
                    <a:pt x="680" y="364"/>
                  </a:lnTo>
                  <a:lnTo>
                    <a:pt x="680" y="354"/>
                  </a:lnTo>
                  <a:lnTo>
                    <a:pt x="683" y="347"/>
                  </a:lnTo>
                  <a:lnTo>
                    <a:pt x="683" y="343"/>
                  </a:lnTo>
                  <a:lnTo>
                    <a:pt x="683" y="340"/>
                  </a:lnTo>
                  <a:lnTo>
                    <a:pt x="683" y="337"/>
                  </a:lnTo>
                  <a:lnTo>
                    <a:pt x="673" y="330"/>
                  </a:lnTo>
                  <a:lnTo>
                    <a:pt x="670" y="330"/>
                  </a:lnTo>
                  <a:lnTo>
                    <a:pt x="663" y="337"/>
                  </a:lnTo>
                  <a:lnTo>
                    <a:pt x="663" y="337"/>
                  </a:lnTo>
                  <a:lnTo>
                    <a:pt x="656" y="340"/>
                  </a:lnTo>
                  <a:lnTo>
                    <a:pt x="656" y="340"/>
                  </a:lnTo>
                  <a:lnTo>
                    <a:pt x="656" y="343"/>
                  </a:lnTo>
                  <a:lnTo>
                    <a:pt x="653" y="337"/>
                  </a:lnTo>
                  <a:lnTo>
                    <a:pt x="646" y="323"/>
                  </a:lnTo>
                  <a:lnTo>
                    <a:pt x="643" y="323"/>
                  </a:lnTo>
                  <a:lnTo>
                    <a:pt x="636" y="320"/>
                  </a:lnTo>
                  <a:lnTo>
                    <a:pt x="633" y="317"/>
                  </a:lnTo>
                  <a:lnTo>
                    <a:pt x="626" y="317"/>
                  </a:lnTo>
                  <a:lnTo>
                    <a:pt x="626" y="317"/>
                  </a:lnTo>
                  <a:lnTo>
                    <a:pt x="619" y="320"/>
                  </a:lnTo>
                  <a:lnTo>
                    <a:pt x="619" y="323"/>
                  </a:lnTo>
                  <a:lnTo>
                    <a:pt x="619" y="327"/>
                  </a:lnTo>
                  <a:lnTo>
                    <a:pt x="616" y="327"/>
                  </a:lnTo>
                  <a:lnTo>
                    <a:pt x="616" y="327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599" y="310"/>
                  </a:lnTo>
                  <a:lnTo>
                    <a:pt x="602" y="300"/>
                  </a:lnTo>
                  <a:lnTo>
                    <a:pt x="602" y="300"/>
                  </a:lnTo>
                  <a:lnTo>
                    <a:pt x="602" y="293"/>
                  </a:lnTo>
                  <a:lnTo>
                    <a:pt x="602" y="290"/>
                  </a:lnTo>
                  <a:lnTo>
                    <a:pt x="595" y="286"/>
                  </a:lnTo>
                  <a:lnTo>
                    <a:pt x="595" y="280"/>
                  </a:lnTo>
                  <a:lnTo>
                    <a:pt x="595" y="280"/>
                  </a:lnTo>
                  <a:lnTo>
                    <a:pt x="595" y="276"/>
                  </a:lnTo>
                  <a:lnTo>
                    <a:pt x="592" y="266"/>
                  </a:lnTo>
                  <a:lnTo>
                    <a:pt x="592" y="266"/>
                  </a:lnTo>
                  <a:lnTo>
                    <a:pt x="585" y="253"/>
                  </a:lnTo>
                  <a:lnTo>
                    <a:pt x="582" y="253"/>
                  </a:lnTo>
                  <a:lnTo>
                    <a:pt x="579" y="253"/>
                  </a:lnTo>
                  <a:lnTo>
                    <a:pt x="575" y="253"/>
                  </a:lnTo>
                  <a:lnTo>
                    <a:pt x="575" y="256"/>
                  </a:lnTo>
                  <a:lnTo>
                    <a:pt x="579" y="256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69" y="242"/>
                  </a:lnTo>
                  <a:lnTo>
                    <a:pt x="572" y="236"/>
                  </a:lnTo>
                  <a:lnTo>
                    <a:pt x="569" y="236"/>
                  </a:lnTo>
                  <a:lnTo>
                    <a:pt x="565" y="229"/>
                  </a:lnTo>
                  <a:lnTo>
                    <a:pt x="562" y="229"/>
                  </a:lnTo>
                  <a:lnTo>
                    <a:pt x="555" y="232"/>
                  </a:lnTo>
                  <a:lnTo>
                    <a:pt x="555" y="232"/>
                  </a:lnTo>
                  <a:lnTo>
                    <a:pt x="552" y="236"/>
                  </a:lnTo>
                  <a:lnTo>
                    <a:pt x="545" y="236"/>
                  </a:lnTo>
                  <a:lnTo>
                    <a:pt x="542" y="229"/>
                  </a:lnTo>
                  <a:lnTo>
                    <a:pt x="545" y="219"/>
                  </a:lnTo>
                  <a:lnTo>
                    <a:pt x="542" y="216"/>
                  </a:lnTo>
                  <a:lnTo>
                    <a:pt x="532" y="216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25" y="209"/>
                  </a:lnTo>
                  <a:lnTo>
                    <a:pt x="525" y="209"/>
                  </a:lnTo>
                  <a:lnTo>
                    <a:pt x="528" y="209"/>
                  </a:lnTo>
                  <a:lnTo>
                    <a:pt x="528" y="209"/>
                  </a:lnTo>
                  <a:lnTo>
                    <a:pt x="528" y="205"/>
                  </a:lnTo>
                  <a:lnTo>
                    <a:pt x="518" y="199"/>
                  </a:lnTo>
                  <a:lnTo>
                    <a:pt x="518" y="195"/>
                  </a:lnTo>
                  <a:lnTo>
                    <a:pt x="518" y="192"/>
                  </a:lnTo>
                  <a:lnTo>
                    <a:pt x="518" y="189"/>
                  </a:lnTo>
                  <a:lnTo>
                    <a:pt x="518" y="185"/>
                  </a:lnTo>
                  <a:lnTo>
                    <a:pt x="511" y="172"/>
                  </a:lnTo>
                  <a:lnTo>
                    <a:pt x="511" y="168"/>
                  </a:lnTo>
                  <a:lnTo>
                    <a:pt x="511" y="165"/>
                  </a:lnTo>
                  <a:lnTo>
                    <a:pt x="484" y="155"/>
                  </a:lnTo>
                  <a:lnTo>
                    <a:pt x="474" y="125"/>
                  </a:lnTo>
                  <a:lnTo>
                    <a:pt x="471" y="125"/>
                  </a:lnTo>
                  <a:lnTo>
                    <a:pt x="468" y="121"/>
                  </a:lnTo>
                  <a:lnTo>
                    <a:pt x="468" y="115"/>
                  </a:lnTo>
                  <a:lnTo>
                    <a:pt x="468" y="111"/>
                  </a:lnTo>
                  <a:lnTo>
                    <a:pt x="461" y="108"/>
                  </a:lnTo>
                  <a:lnTo>
                    <a:pt x="461" y="108"/>
                  </a:lnTo>
                  <a:lnTo>
                    <a:pt x="447" y="108"/>
                  </a:lnTo>
                  <a:lnTo>
                    <a:pt x="441" y="98"/>
                  </a:lnTo>
                  <a:lnTo>
                    <a:pt x="437" y="88"/>
                  </a:lnTo>
                  <a:lnTo>
                    <a:pt x="441" y="81"/>
                  </a:lnTo>
                  <a:lnTo>
                    <a:pt x="444" y="78"/>
                  </a:lnTo>
                  <a:lnTo>
                    <a:pt x="447" y="78"/>
                  </a:lnTo>
                  <a:lnTo>
                    <a:pt x="451" y="74"/>
                  </a:lnTo>
                  <a:lnTo>
                    <a:pt x="464" y="67"/>
                  </a:lnTo>
                  <a:lnTo>
                    <a:pt x="468" y="64"/>
                  </a:lnTo>
                  <a:lnTo>
                    <a:pt x="468" y="54"/>
                  </a:lnTo>
                  <a:lnTo>
                    <a:pt x="464" y="51"/>
                  </a:lnTo>
                  <a:lnTo>
                    <a:pt x="461" y="44"/>
                  </a:lnTo>
                  <a:lnTo>
                    <a:pt x="461" y="44"/>
                  </a:lnTo>
                  <a:lnTo>
                    <a:pt x="457" y="41"/>
                  </a:lnTo>
                  <a:lnTo>
                    <a:pt x="454" y="41"/>
                  </a:lnTo>
                  <a:lnTo>
                    <a:pt x="451" y="41"/>
                  </a:lnTo>
                  <a:lnTo>
                    <a:pt x="451" y="41"/>
                  </a:lnTo>
                  <a:lnTo>
                    <a:pt x="441" y="44"/>
                  </a:lnTo>
                  <a:lnTo>
                    <a:pt x="437" y="44"/>
                  </a:lnTo>
                  <a:lnTo>
                    <a:pt x="437" y="44"/>
                  </a:lnTo>
                  <a:lnTo>
                    <a:pt x="434" y="47"/>
                  </a:lnTo>
                  <a:lnTo>
                    <a:pt x="427" y="47"/>
                  </a:lnTo>
                  <a:lnTo>
                    <a:pt x="424" y="37"/>
                  </a:lnTo>
                  <a:lnTo>
                    <a:pt x="420" y="37"/>
                  </a:lnTo>
                  <a:lnTo>
                    <a:pt x="417" y="37"/>
                  </a:lnTo>
                  <a:lnTo>
                    <a:pt x="414" y="37"/>
                  </a:lnTo>
                  <a:lnTo>
                    <a:pt x="414" y="34"/>
                  </a:lnTo>
                  <a:lnTo>
                    <a:pt x="410" y="30"/>
                  </a:lnTo>
                  <a:lnTo>
                    <a:pt x="400" y="34"/>
                  </a:lnTo>
                  <a:lnTo>
                    <a:pt x="400" y="34"/>
                  </a:lnTo>
                  <a:lnTo>
                    <a:pt x="397" y="37"/>
                  </a:lnTo>
                  <a:lnTo>
                    <a:pt x="394" y="41"/>
                  </a:lnTo>
                  <a:lnTo>
                    <a:pt x="394" y="51"/>
                  </a:lnTo>
                  <a:lnTo>
                    <a:pt x="394" y="51"/>
                  </a:lnTo>
                  <a:lnTo>
                    <a:pt x="390" y="51"/>
                  </a:lnTo>
                  <a:lnTo>
                    <a:pt x="390" y="54"/>
                  </a:lnTo>
                  <a:lnTo>
                    <a:pt x="377" y="54"/>
                  </a:lnTo>
                  <a:lnTo>
                    <a:pt x="363" y="57"/>
                  </a:lnTo>
                  <a:lnTo>
                    <a:pt x="363" y="57"/>
                  </a:lnTo>
                  <a:lnTo>
                    <a:pt x="353" y="67"/>
                  </a:lnTo>
                  <a:lnTo>
                    <a:pt x="350" y="64"/>
                  </a:lnTo>
                  <a:lnTo>
                    <a:pt x="346" y="67"/>
                  </a:lnTo>
                  <a:lnTo>
                    <a:pt x="343" y="67"/>
                  </a:lnTo>
                  <a:lnTo>
                    <a:pt x="340" y="71"/>
                  </a:lnTo>
                  <a:lnTo>
                    <a:pt x="340" y="74"/>
                  </a:lnTo>
                  <a:lnTo>
                    <a:pt x="336" y="78"/>
                  </a:lnTo>
                  <a:lnTo>
                    <a:pt x="333" y="81"/>
                  </a:lnTo>
                  <a:lnTo>
                    <a:pt x="330" y="81"/>
                  </a:lnTo>
                  <a:lnTo>
                    <a:pt x="326" y="88"/>
                  </a:lnTo>
                  <a:lnTo>
                    <a:pt x="326" y="84"/>
                  </a:lnTo>
                  <a:lnTo>
                    <a:pt x="323" y="84"/>
                  </a:lnTo>
                  <a:lnTo>
                    <a:pt x="319" y="84"/>
                  </a:lnTo>
                  <a:lnTo>
                    <a:pt x="323" y="74"/>
                  </a:lnTo>
                  <a:lnTo>
                    <a:pt x="323" y="71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6" y="64"/>
                  </a:lnTo>
                  <a:lnTo>
                    <a:pt x="316" y="61"/>
                  </a:lnTo>
                  <a:lnTo>
                    <a:pt x="309" y="61"/>
                  </a:lnTo>
                  <a:lnTo>
                    <a:pt x="306" y="51"/>
                  </a:lnTo>
                  <a:lnTo>
                    <a:pt x="303" y="51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79" y="44"/>
                  </a:lnTo>
                  <a:lnTo>
                    <a:pt x="272" y="41"/>
                  </a:lnTo>
                  <a:lnTo>
                    <a:pt x="269" y="41"/>
                  </a:lnTo>
                  <a:lnTo>
                    <a:pt x="26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42" y="47"/>
                  </a:lnTo>
                  <a:lnTo>
                    <a:pt x="242" y="47"/>
                  </a:lnTo>
                  <a:lnTo>
                    <a:pt x="239" y="51"/>
                  </a:lnTo>
                  <a:lnTo>
                    <a:pt x="239" y="54"/>
                  </a:lnTo>
                  <a:lnTo>
                    <a:pt x="239" y="61"/>
                  </a:lnTo>
                  <a:lnTo>
                    <a:pt x="208" y="78"/>
                  </a:lnTo>
                  <a:lnTo>
                    <a:pt x="202" y="74"/>
                  </a:lnTo>
                  <a:lnTo>
                    <a:pt x="198" y="74"/>
                  </a:lnTo>
                  <a:lnTo>
                    <a:pt x="198" y="74"/>
                  </a:lnTo>
                  <a:lnTo>
                    <a:pt x="188" y="71"/>
                  </a:lnTo>
                  <a:lnTo>
                    <a:pt x="188" y="71"/>
                  </a:lnTo>
                  <a:lnTo>
                    <a:pt x="181" y="71"/>
                  </a:lnTo>
                  <a:lnTo>
                    <a:pt x="185" y="74"/>
                  </a:lnTo>
                  <a:lnTo>
                    <a:pt x="188" y="74"/>
                  </a:lnTo>
                  <a:lnTo>
                    <a:pt x="188" y="64"/>
                  </a:lnTo>
                  <a:lnTo>
                    <a:pt x="188" y="61"/>
                  </a:lnTo>
                  <a:lnTo>
                    <a:pt x="181" y="54"/>
                  </a:lnTo>
                  <a:lnTo>
                    <a:pt x="178" y="51"/>
                  </a:lnTo>
                  <a:lnTo>
                    <a:pt x="161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55" y="54"/>
                  </a:lnTo>
                  <a:lnTo>
                    <a:pt x="155" y="51"/>
                  </a:lnTo>
                  <a:lnTo>
                    <a:pt x="151" y="51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38" y="41"/>
                  </a:lnTo>
                  <a:lnTo>
                    <a:pt x="134" y="37"/>
                  </a:lnTo>
                  <a:lnTo>
                    <a:pt x="134" y="30"/>
                  </a:lnTo>
                  <a:lnTo>
                    <a:pt x="134" y="27"/>
                  </a:lnTo>
                  <a:lnTo>
                    <a:pt x="128" y="27"/>
                  </a:lnTo>
                  <a:lnTo>
                    <a:pt x="124" y="27"/>
                  </a:lnTo>
                  <a:lnTo>
                    <a:pt x="114" y="34"/>
                  </a:lnTo>
                  <a:lnTo>
                    <a:pt x="114" y="37"/>
                  </a:lnTo>
                  <a:lnTo>
                    <a:pt x="111" y="37"/>
                  </a:lnTo>
                  <a:lnTo>
                    <a:pt x="114" y="41"/>
                  </a:lnTo>
                  <a:lnTo>
                    <a:pt x="118" y="37"/>
                  </a:lnTo>
                  <a:lnTo>
                    <a:pt x="104" y="30"/>
                  </a:lnTo>
                  <a:lnTo>
                    <a:pt x="104" y="27"/>
                  </a:lnTo>
                  <a:lnTo>
                    <a:pt x="101" y="24"/>
                  </a:lnTo>
                  <a:lnTo>
                    <a:pt x="97" y="24"/>
                  </a:lnTo>
                  <a:lnTo>
                    <a:pt x="91" y="20"/>
                  </a:lnTo>
                  <a:lnTo>
                    <a:pt x="91" y="17"/>
                  </a:lnTo>
                  <a:lnTo>
                    <a:pt x="87" y="17"/>
                  </a:lnTo>
                  <a:lnTo>
                    <a:pt x="87" y="10"/>
                  </a:lnTo>
                  <a:lnTo>
                    <a:pt x="87" y="7"/>
                  </a:lnTo>
                  <a:lnTo>
                    <a:pt x="77" y="3"/>
                  </a:lnTo>
                  <a:lnTo>
                    <a:pt x="74" y="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0" y="7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3"/>
                  </a:lnTo>
                  <a:lnTo>
                    <a:pt x="27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40" y="20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33" y="30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13" y="17"/>
                  </a:lnTo>
                  <a:lnTo>
                    <a:pt x="10" y="1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2" name="Freeform 12">
              <a:extLst>
                <a:ext uri="{FF2B5EF4-FFF2-40B4-BE49-F238E27FC236}">
                  <a16:creationId xmlns:a16="http://schemas.microsoft.com/office/drawing/2014/main" id="{4234F93B-F600-4116-4B3D-7D562454F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57"/>
              <a:ext cx="898" cy="1108"/>
            </a:xfrm>
            <a:custGeom>
              <a:avLst/>
              <a:gdLst>
                <a:gd name="T0" fmla="*/ 50 w 898"/>
                <a:gd name="T1" fmla="*/ 14 h 1108"/>
                <a:gd name="T2" fmla="*/ 134 w 898"/>
                <a:gd name="T3" fmla="*/ 44 h 1108"/>
                <a:gd name="T4" fmla="*/ 245 w 898"/>
                <a:gd name="T5" fmla="*/ 51 h 1108"/>
                <a:gd name="T6" fmla="*/ 346 w 898"/>
                <a:gd name="T7" fmla="*/ 78 h 1108"/>
                <a:gd name="T8" fmla="*/ 424 w 898"/>
                <a:gd name="T9" fmla="*/ 51 h 1108"/>
                <a:gd name="T10" fmla="*/ 444 w 898"/>
                <a:gd name="T11" fmla="*/ 115 h 1108"/>
                <a:gd name="T12" fmla="*/ 528 w 898"/>
                <a:gd name="T13" fmla="*/ 219 h 1108"/>
                <a:gd name="T14" fmla="*/ 589 w 898"/>
                <a:gd name="T15" fmla="*/ 276 h 1108"/>
                <a:gd name="T16" fmla="*/ 656 w 898"/>
                <a:gd name="T17" fmla="*/ 350 h 1108"/>
                <a:gd name="T18" fmla="*/ 710 w 898"/>
                <a:gd name="T19" fmla="*/ 411 h 1108"/>
                <a:gd name="T20" fmla="*/ 720 w 898"/>
                <a:gd name="T21" fmla="*/ 461 h 1108"/>
                <a:gd name="T22" fmla="*/ 760 w 898"/>
                <a:gd name="T23" fmla="*/ 556 h 1108"/>
                <a:gd name="T24" fmla="*/ 831 w 898"/>
                <a:gd name="T25" fmla="*/ 616 h 1108"/>
                <a:gd name="T26" fmla="*/ 861 w 898"/>
                <a:gd name="T27" fmla="*/ 657 h 1108"/>
                <a:gd name="T28" fmla="*/ 821 w 898"/>
                <a:gd name="T29" fmla="*/ 741 h 1108"/>
                <a:gd name="T30" fmla="*/ 774 w 898"/>
                <a:gd name="T31" fmla="*/ 710 h 1108"/>
                <a:gd name="T32" fmla="*/ 717 w 898"/>
                <a:gd name="T33" fmla="*/ 768 h 1108"/>
                <a:gd name="T34" fmla="*/ 569 w 898"/>
                <a:gd name="T35" fmla="*/ 714 h 1108"/>
                <a:gd name="T36" fmla="*/ 521 w 898"/>
                <a:gd name="T37" fmla="*/ 795 h 1108"/>
                <a:gd name="T38" fmla="*/ 488 w 898"/>
                <a:gd name="T39" fmla="*/ 811 h 1108"/>
                <a:gd name="T40" fmla="*/ 525 w 898"/>
                <a:gd name="T41" fmla="*/ 892 h 1108"/>
                <a:gd name="T42" fmla="*/ 575 w 898"/>
                <a:gd name="T43" fmla="*/ 949 h 1108"/>
                <a:gd name="T44" fmla="*/ 548 w 898"/>
                <a:gd name="T45" fmla="*/ 993 h 1108"/>
                <a:gd name="T46" fmla="*/ 525 w 898"/>
                <a:gd name="T47" fmla="*/ 1060 h 1108"/>
                <a:gd name="T48" fmla="*/ 420 w 898"/>
                <a:gd name="T49" fmla="*/ 1077 h 1108"/>
                <a:gd name="T50" fmla="*/ 353 w 898"/>
                <a:gd name="T51" fmla="*/ 1064 h 1108"/>
                <a:gd name="T52" fmla="*/ 249 w 898"/>
                <a:gd name="T53" fmla="*/ 1067 h 1108"/>
                <a:gd name="T54" fmla="*/ 171 w 898"/>
                <a:gd name="T55" fmla="*/ 993 h 1108"/>
                <a:gd name="T56" fmla="*/ 104 w 898"/>
                <a:gd name="T57" fmla="*/ 983 h 1108"/>
                <a:gd name="T58" fmla="*/ 57 w 898"/>
                <a:gd name="T59" fmla="*/ 990 h 1108"/>
                <a:gd name="T60" fmla="*/ 13 w 898"/>
                <a:gd name="T61" fmla="*/ 1057 h 1108"/>
                <a:gd name="T62" fmla="*/ 27 w 898"/>
                <a:gd name="T63" fmla="*/ 1023 h 1108"/>
                <a:gd name="T64" fmla="*/ 64 w 898"/>
                <a:gd name="T65" fmla="*/ 986 h 1108"/>
                <a:gd name="T66" fmla="*/ 118 w 898"/>
                <a:gd name="T67" fmla="*/ 993 h 1108"/>
                <a:gd name="T68" fmla="*/ 168 w 898"/>
                <a:gd name="T69" fmla="*/ 1000 h 1108"/>
                <a:gd name="T70" fmla="*/ 256 w 898"/>
                <a:gd name="T71" fmla="*/ 1067 h 1108"/>
                <a:gd name="T72" fmla="*/ 363 w 898"/>
                <a:gd name="T73" fmla="*/ 1077 h 1108"/>
                <a:gd name="T74" fmla="*/ 431 w 898"/>
                <a:gd name="T75" fmla="*/ 1064 h 1108"/>
                <a:gd name="T76" fmla="*/ 532 w 898"/>
                <a:gd name="T77" fmla="*/ 1071 h 1108"/>
                <a:gd name="T78" fmla="*/ 552 w 898"/>
                <a:gd name="T79" fmla="*/ 1000 h 1108"/>
                <a:gd name="T80" fmla="*/ 572 w 898"/>
                <a:gd name="T81" fmla="*/ 939 h 1108"/>
                <a:gd name="T82" fmla="*/ 525 w 898"/>
                <a:gd name="T83" fmla="*/ 879 h 1108"/>
                <a:gd name="T84" fmla="*/ 501 w 898"/>
                <a:gd name="T85" fmla="*/ 818 h 1108"/>
                <a:gd name="T86" fmla="*/ 555 w 898"/>
                <a:gd name="T87" fmla="*/ 788 h 1108"/>
                <a:gd name="T88" fmla="*/ 626 w 898"/>
                <a:gd name="T89" fmla="*/ 747 h 1108"/>
                <a:gd name="T90" fmla="*/ 737 w 898"/>
                <a:gd name="T91" fmla="*/ 741 h 1108"/>
                <a:gd name="T92" fmla="*/ 808 w 898"/>
                <a:gd name="T93" fmla="*/ 734 h 1108"/>
                <a:gd name="T94" fmla="*/ 855 w 898"/>
                <a:gd name="T95" fmla="*/ 687 h 1108"/>
                <a:gd name="T96" fmla="*/ 878 w 898"/>
                <a:gd name="T97" fmla="*/ 626 h 1108"/>
                <a:gd name="T98" fmla="*/ 804 w 898"/>
                <a:gd name="T99" fmla="*/ 599 h 1108"/>
                <a:gd name="T100" fmla="*/ 747 w 898"/>
                <a:gd name="T101" fmla="*/ 505 h 1108"/>
                <a:gd name="T102" fmla="*/ 727 w 898"/>
                <a:gd name="T103" fmla="*/ 444 h 1108"/>
                <a:gd name="T104" fmla="*/ 683 w 898"/>
                <a:gd name="T105" fmla="*/ 347 h 1108"/>
                <a:gd name="T106" fmla="*/ 616 w 898"/>
                <a:gd name="T107" fmla="*/ 327 h 1108"/>
                <a:gd name="T108" fmla="*/ 569 w 898"/>
                <a:gd name="T109" fmla="*/ 242 h 1108"/>
                <a:gd name="T110" fmla="*/ 518 w 898"/>
                <a:gd name="T111" fmla="*/ 192 h 1108"/>
                <a:gd name="T112" fmla="*/ 468 w 898"/>
                <a:gd name="T113" fmla="*/ 64 h 1108"/>
                <a:gd name="T114" fmla="*/ 397 w 898"/>
                <a:gd name="T115" fmla="*/ 37 h 1108"/>
                <a:gd name="T116" fmla="*/ 323 w 898"/>
                <a:gd name="T117" fmla="*/ 74 h 1108"/>
                <a:gd name="T118" fmla="*/ 208 w 898"/>
                <a:gd name="T119" fmla="*/ 78 h 1108"/>
                <a:gd name="T120" fmla="*/ 134 w 898"/>
                <a:gd name="T121" fmla="*/ 37 h 1108"/>
                <a:gd name="T122" fmla="*/ 57 w 898"/>
                <a:gd name="T123" fmla="*/ 20 h 1108"/>
                <a:gd name="T124" fmla="*/ 0 w 898"/>
                <a:gd name="T125" fmla="*/ 27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8" h="1108">
                  <a:moveTo>
                    <a:pt x="3" y="27"/>
                  </a:moveTo>
                  <a:lnTo>
                    <a:pt x="0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13" y="24"/>
                  </a:lnTo>
                  <a:lnTo>
                    <a:pt x="23" y="27"/>
                  </a:lnTo>
                  <a:lnTo>
                    <a:pt x="27" y="30"/>
                  </a:lnTo>
                  <a:lnTo>
                    <a:pt x="30" y="37"/>
                  </a:lnTo>
                  <a:lnTo>
                    <a:pt x="33" y="37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3" y="10"/>
                  </a:lnTo>
                  <a:lnTo>
                    <a:pt x="47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60" y="27"/>
                  </a:lnTo>
                  <a:lnTo>
                    <a:pt x="60" y="24"/>
                  </a:lnTo>
                  <a:lnTo>
                    <a:pt x="77" y="10"/>
                  </a:lnTo>
                  <a:lnTo>
                    <a:pt x="81" y="14"/>
                  </a:lnTo>
                  <a:lnTo>
                    <a:pt x="81" y="20"/>
                  </a:lnTo>
                  <a:lnTo>
                    <a:pt x="84" y="24"/>
                  </a:lnTo>
                  <a:lnTo>
                    <a:pt x="87" y="24"/>
                  </a:lnTo>
                  <a:lnTo>
                    <a:pt x="94" y="27"/>
                  </a:lnTo>
                  <a:lnTo>
                    <a:pt x="94" y="30"/>
                  </a:lnTo>
                  <a:lnTo>
                    <a:pt x="97" y="30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28" y="34"/>
                  </a:lnTo>
                  <a:lnTo>
                    <a:pt x="128" y="34"/>
                  </a:lnTo>
                  <a:lnTo>
                    <a:pt x="128" y="37"/>
                  </a:lnTo>
                  <a:lnTo>
                    <a:pt x="131" y="41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44" y="51"/>
                  </a:lnTo>
                  <a:lnTo>
                    <a:pt x="148" y="54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51" y="64"/>
                  </a:lnTo>
                  <a:lnTo>
                    <a:pt x="155" y="64"/>
                  </a:lnTo>
                  <a:lnTo>
                    <a:pt x="161" y="61"/>
                  </a:lnTo>
                  <a:lnTo>
                    <a:pt x="178" y="57"/>
                  </a:lnTo>
                  <a:lnTo>
                    <a:pt x="181" y="64"/>
                  </a:lnTo>
                  <a:lnTo>
                    <a:pt x="181" y="74"/>
                  </a:lnTo>
                  <a:lnTo>
                    <a:pt x="185" y="78"/>
                  </a:lnTo>
                  <a:lnTo>
                    <a:pt x="188" y="74"/>
                  </a:lnTo>
                  <a:lnTo>
                    <a:pt x="195" y="81"/>
                  </a:lnTo>
                  <a:lnTo>
                    <a:pt x="198" y="81"/>
                  </a:lnTo>
                  <a:lnTo>
                    <a:pt x="202" y="81"/>
                  </a:lnTo>
                  <a:lnTo>
                    <a:pt x="208" y="84"/>
                  </a:lnTo>
                  <a:lnTo>
                    <a:pt x="212" y="84"/>
                  </a:lnTo>
                  <a:lnTo>
                    <a:pt x="242" y="64"/>
                  </a:lnTo>
                  <a:lnTo>
                    <a:pt x="245" y="64"/>
                  </a:lnTo>
                  <a:lnTo>
                    <a:pt x="245" y="54"/>
                  </a:lnTo>
                  <a:lnTo>
                    <a:pt x="245" y="51"/>
                  </a:lnTo>
                  <a:lnTo>
                    <a:pt x="259" y="47"/>
                  </a:lnTo>
                  <a:lnTo>
                    <a:pt x="266" y="47"/>
                  </a:lnTo>
                  <a:lnTo>
                    <a:pt x="266" y="47"/>
                  </a:lnTo>
                  <a:lnTo>
                    <a:pt x="272" y="47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6" y="51"/>
                  </a:lnTo>
                  <a:lnTo>
                    <a:pt x="299" y="54"/>
                  </a:lnTo>
                  <a:lnTo>
                    <a:pt x="306" y="64"/>
                  </a:lnTo>
                  <a:lnTo>
                    <a:pt x="306" y="67"/>
                  </a:lnTo>
                  <a:lnTo>
                    <a:pt x="313" y="67"/>
                  </a:lnTo>
                  <a:lnTo>
                    <a:pt x="313" y="67"/>
                  </a:lnTo>
                  <a:lnTo>
                    <a:pt x="316" y="74"/>
                  </a:lnTo>
                  <a:lnTo>
                    <a:pt x="313" y="84"/>
                  </a:lnTo>
                  <a:lnTo>
                    <a:pt x="316" y="88"/>
                  </a:lnTo>
                  <a:lnTo>
                    <a:pt x="323" y="91"/>
                  </a:lnTo>
                  <a:lnTo>
                    <a:pt x="326" y="94"/>
                  </a:lnTo>
                  <a:lnTo>
                    <a:pt x="330" y="94"/>
                  </a:lnTo>
                  <a:lnTo>
                    <a:pt x="336" y="84"/>
                  </a:lnTo>
                  <a:lnTo>
                    <a:pt x="340" y="84"/>
                  </a:lnTo>
                  <a:lnTo>
                    <a:pt x="343" y="81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6" y="74"/>
                  </a:lnTo>
                  <a:lnTo>
                    <a:pt x="350" y="71"/>
                  </a:lnTo>
                  <a:lnTo>
                    <a:pt x="357" y="74"/>
                  </a:lnTo>
                  <a:lnTo>
                    <a:pt x="357" y="71"/>
                  </a:lnTo>
                  <a:lnTo>
                    <a:pt x="367" y="61"/>
                  </a:lnTo>
                  <a:lnTo>
                    <a:pt x="377" y="61"/>
                  </a:lnTo>
                  <a:lnTo>
                    <a:pt x="377" y="61"/>
                  </a:lnTo>
                  <a:lnTo>
                    <a:pt x="394" y="61"/>
                  </a:lnTo>
                  <a:lnTo>
                    <a:pt x="394" y="57"/>
                  </a:lnTo>
                  <a:lnTo>
                    <a:pt x="397" y="54"/>
                  </a:lnTo>
                  <a:lnTo>
                    <a:pt x="400" y="54"/>
                  </a:lnTo>
                  <a:lnTo>
                    <a:pt x="400" y="51"/>
                  </a:lnTo>
                  <a:lnTo>
                    <a:pt x="400" y="41"/>
                  </a:lnTo>
                  <a:lnTo>
                    <a:pt x="404" y="41"/>
                  </a:lnTo>
                  <a:lnTo>
                    <a:pt x="407" y="37"/>
                  </a:lnTo>
                  <a:lnTo>
                    <a:pt x="407" y="41"/>
                  </a:lnTo>
                  <a:lnTo>
                    <a:pt x="410" y="41"/>
                  </a:lnTo>
                  <a:lnTo>
                    <a:pt x="414" y="44"/>
                  </a:lnTo>
                  <a:lnTo>
                    <a:pt x="417" y="44"/>
                  </a:lnTo>
                  <a:lnTo>
                    <a:pt x="420" y="44"/>
                  </a:lnTo>
                  <a:lnTo>
                    <a:pt x="424" y="51"/>
                  </a:lnTo>
                  <a:lnTo>
                    <a:pt x="427" y="54"/>
                  </a:lnTo>
                  <a:lnTo>
                    <a:pt x="434" y="54"/>
                  </a:lnTo>
                  <a:lnTo>
                    <a:pt x="434" y="54"/>
                  </a:lnTo>
                  <a:lnTo>
                    <a:pt x="437" y="5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51" y="44"/>
                  </a:lnTo>
                  <a:lnTo>
                    <a:pt x="454" y="44"/>
                  </a:lnTo>
                  <a:lnTo>
                    <a:pt x="457" y="47"/>
                  </a:lnTo>
                  <a:lnTo>
                    <a:pt x="461" y="54"/>
                  </a:lnTo>
                  <a:lnTo>
                    <a:pt x="461" y="64"/>
                  </a:lnTo>
                  <a:lnTo>
                    <a:pt x="447" y="67"/>
                  </a:lnTo>
                  <a:lnTo>
                    <a:pt x="447" y="67"/>
                  </a:lnTo>
                  <a:lnTo>
                    <a:pt x="441" y="74"/>
                  </a:lnTo>
                  <a:lnTo>
                    <a:pt x="434" y="78"/>
                  </a:lnTo>
                  <a:lnTo>
                    <a:pt x="434" y="78"/>
                  </a:lnTo>
                  <a:lnTo>
                    <a:pt x="431" y="88"/>
                  </a:lnTo>
                  <a:lnTo>
                    <a:pt x="431" y="91"/>
                  </a:lnTo>
                  <a:lnTo>
                    <a:pt x="434" y="101"/>
                  </a:lnTo>
                  <a:lnTo>
                    <a:pt x="434" y="101"/>
                  </a:lnTo>
                  <a:lnTo>
                    <a:pt x="444" y="115"/>
                  </a:lnTo>
                  <a:lnTo>
                    <a:pt x="444" y="115"/>
                  </a:lnTo>
                  <a:lnTo>
                    <a:pt x="461" y="115"/>
                  </a:lnTo>
                  <a:lnTo>
                    <a:pt x="461" y="115"/>
                  </a:lnTo>
                  <a:lnTo>
                    <a:pt x="461" y="121"/>
                  </a:lnTo>
                  <a:lnTo>
                    <a:pt x="461" y="125"/>
                  </a:lnTo>
                  <a:lnTo>
                    <a:pt x="468" y="128"/>
                  </a:lnTo>
                  <a:lnTo>
                    <a:pt x="478" y="158"/>
                  </a:lnTo>
                  <a:lnTo>
                    <a:pt x="481" y="158"/>
                  </a:lnTo>
                  <a:lnTo>
                    <a:pt x="505" y="168"/>
                  </a:lnTo>
                  <a:lnTo>
                    <a:pt x="505" y="172"/>
                  </a:lnTo>
                  <a:lnTo>
                    <a:pt x="505" y="172"/>
                  </a:lnTo>
                  <a:lnTo>
                    <a:pt x="511" y="189"/>
                  </a:lnTo>
                  <a:lnTo>
                    <a:pt x="511" y="195"/>
                  </a:lnTo>
                  <a:lnTo>
                    <a:pt x="511" y="199"/>
                  </a:lnTo>
                  <a:lnTo>
                    <a:pt x="515" y="202"/>
                  </a:lnTo>
                  <a:lnTo>
                    <a:pt x="521" y="212"/>
                  </a:lnTo>
                  <a:lnTo>
                    <a:pt x="525" y="209"/>
                  </a:lnTo>
                  <a:lnTo>
                    <a:pt x="521" y="209"/>
                  </a:lnTo>
                  <a:lnTo>
                    <a:pt x="521" y="209"/>
                  </a:lnTo>
                  <a:lnTo>
                    <a:pt x="521" y="212"/>
                  </a:lnTo>
                  <a:lnTo>
                    <a:pt x="525" y="216"/>
                  </a:lnTo>
                  <a:lnTo>
                    <a:pt x="525" y="219"/>
                  </a:lnTo>
                  <a:lnTo>
                    <a:pt x="528" y="219"/>
                  </a:lnTo>
                  <a:lnTo>
                    <a:pt x="538" y="222"/>
                  </a:lnTo>
                  <a:lnTo>
                    <a:pt x="535" y="232"/>
                  </a:lnTo>
                  <a:lnTo>
                    <a:pt x="538" y="232"/>
                  </a:lnTo>
                  <a:lnTo>
                    <a:pt x="542" y="239"/>
                  </a:lnTo>
                  <a:lnTo>
                    <a:pt x="542" y="242"/>
                  </a:lnTo>
                  <a:lnTo>
                    <a:pt x="552" y="242"/>
                  </a:lnTo>
                  <a:lnTo>
                    <a:pt x="555" y="242"/>
                  </a:lnTo>
                  <a:lnTo>
                    <a:pt x="558" y="239"/>
                  </a:lnTo>
                  <a:lnTo>
                    <a:pt x="562" y="236"/>
                  </a:lnTo>
                  <a:lnTo>
                    <a:pt x="565" y="236"/>
                  </a:lnTo>
                  <a:lnTo>
                    <a:pt x="565" y="242"/>
                  </a:lnTo>
                  <a:lnTo>
                    <a:pt x="565" y="242"/>
                  </a:lnTo>
                  <a:lnTo>
                    <a:pt x="572" y="256"/>
                  </a:lnTo>
                  <a:lnTo>
                    <a:pt x="572" y="256"/>
                  </a:lnTo>
                  <a:lnTo>
                    <a:pt x="575" y="259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5" y="256"/>
                  </a:lnTo>
                  <a:lnTo>
                    <a:pt x="582" y="256"/>
                  </a:lnTo>
                  <a:lnTo>
                    <a:pt x="579" y="256"/>
                  </a:lnTo>
                  <a:lnTo>
                    <a:pt x="589" y="269"/>
                  </a:lnTo>
                  <a:lnTo>
                    <a:pt x="589" y="276"/>
                  </a:lnTo>
                  <a:lnTo>
                    <a:pt x="589" y="276"/>
                  </a:lnTo>
                  <a:lnTo>
                    <a:pt x="589" y="280"/>
                  </a:lnTo>
                  <a:lnTo>
                    <a:pt x="589" y="290"/>
                  </a:lnTo>
                  <a:lnTo>
                    <a:pt x="592" y="290"/>
                  </a:lnTo>
                  <a:lnTo>
                    <a:pt x="595" y="293"/>
                  </a:lnTo>
                  <a:lnTo>
                    <a:pt x="595" y="300"/>
                  </a:lnTo>
                  <a:lnTo>
                    <a:pt x="592" y="310"/>
                  </a:lnTo>
                  <a:lnTo>
                    <a:pt x="592" y="313"/>
                  </a:lnTo>
                  <a:lnTo>
                    <a:pt x="606" y="327"/>
                  </a:lnTo>
                  <a:lnTo>
                    <a:pt x="612" y="330"/>
                  </a:lnTo>
                  <a:lnTo>
                    <a:pt x="612" y="333"/>
                  </a:lnTo>
                  <a:lnTo>
                    <a:pt x="616" y="333"/>
                  </a:lnTo>
                  <a:lnTo>
                    <a:pt x="616" y="333"/>
                  </a:lnTo>
                  <a:lnTo>
                    <a:pt x="622" y="333"/>
                  </a:lnTo>
                  <a:lnTo>
                    <a:pt x="622" y="330"/>
                  </a:lnTo>
                  <a:lnTo>
                    <a:pt x="626" y="327"/>
                  </a:lnTo>
                  <a:lnTo>
                    <a:pt x="626" y="323"/>
                  </a:lnTo>
                  <a:lnTo>
                    <a:pt x="633" y="323"/>
                  </a:lnTo>
                  <a:lnTo>
                    <a:pt x="639" y="327"/>
                  </a:lnTo>
                  <a:lnTo>
                    <a:pt x="646" y="340"/>
                  </a:lnTo>
                  <a:lnTo>
                    <a:pt x="646" y="340"/>
                  </a:lnTo>
                  <a:lnTo>
                    <a:pt x="656" y="350"/>
                  </a:lnTo>
                  <a:lnTo>
                    <a:pt x="659" y="350"/>
                  </a:lnTo>
                  <a:lnTo>
                    <a:pt x="663" y="347"/>
                  </a:lnTo>
                  <a:lnTo>
                    <a:pt x="666" y="340"/>
                  </a:lnTo>
                  <a:lnTo>
                    <a:pt x="673" y="337"/>
                  </a:lnTo>
                  <a:lnTo>
                    <a:pt x="676" y="340"/>
                  </a:lnTo>
                  <a:lnTo>
                    <a:pt x="676" y="343"/>
                  </a:lnTo>
                  <a:lnTo>
                    <a:pt x="673" y="350"/>
                  </a:lnTo>
                  <a:lnTo>
                    <a:pt x="673" y="354"/>
                  </a:lnTo>
                  <a:lnTo>
                    <a:pt x="673" y="367"/>
                  </a:lnTo>
                  <a:lnTo>
                    <a:pt x="673" y="370"/>
                  </a:lnTo>
                  <a:lnTo>
                    <a:pt x="686" y="374"/>
                  </a:lnTo>
                  <a:lnTo>
                    <a:pt x="686" y="377"/>
                  </a:lnTo>
                  <a:lnTo>
                    <a:pt x="690" y="381"/>
                  </a:lnTo>
                  <a:lnTo>
                    <a:pt x="696" y="384"/>
                  </a:lnTo>
                  <a:lnTo>
                    <a:pt x="690" y="387"/>
                  </a:lnTo>
                  <a:lnTo>
                    <a:pt x="690" y="391"/>
                  </a:lnTo>
                  <a:lnTo>
                    <a:pt x="686" y="397"/>
                  </a:lnTo>
                  <a:lnTo>
                    <a:pt x="690" y="401"/>
                  </a:lnTo>
                  <a:lnTo>
                    <a:pt x="693" y="404"/>
                  </a:lnTo>
                  <a:lnTo>
                    <a:pt x="696" y="407"/>
                  </a:lnTo>
                  <a:lnTo>
                    <a:pt x="700" y="411"/>
                  </a:lnTo>
                  <a:lnTo>
                    <a:pt x="710" y="411"/>
                  </a:lnTo>
                  <a:lnTo>
                    <a:pt x="717" y="418"/>
                  </a:lnTo>
                  <a:lnTo>
                    <a:pt x="717" y="418"/>
                  </a:lnTo>
                  <a:lnTo>
                    <a:pt x="720" y="421"/>
                  </a:lnTo>
                  <a:lnTo>
                    <a:pt x="720" y="424"/>
                  </a:lnTo>
                  <a:lnTo>
                    <a:pt x="717" y="424"/>
                  </a:lnTo>
                  <a:lnTo>
                    <a:pt x="717" y="428"/>
                  </a:lnTo>
                  <a:lnTo>
                    <a:pt x="713" y="431"/>
                  </a:lnTo>
                  <a:lnTo>
                    <a:pt x="713" y="434"/>
                  </a:lnTo>
                  <a:lnTo>
                    <a:pt x="720" y="444"/>
                  </a:lnTo>
                  <a:lnTo>
                    <a:pt x="720" y="448"/>
                  </a:lnTo>
                  <a:lnTo>
                    <a:pt x="723" y="451"/>
                  </a:lnTo>
                  <a:lnTo>
                    <a:pt x="723" y="451"/>
                  </a:lnTo>
                  <a:lnTo>
                    <a:pt x="723" y="448"/>
                  </a:lnTo>
                  <a:lnTo>
                    <a:pt x="720" y="448"/>
                  </a:lnTo>
                  <a:lnTo>
                    <a:pt x="720" y="451"/>
                  </a:lnTo>
                  <a:lnTo>
                    <a:pt x="723" y="455"/>
                  </a:lnTo>
                  <a:lnTo>
                    <a:pt x="727" y="455"/>
                  </a:lnTo>
                  <a:lnTo>
                    <a:pt x="727" y="451"/>
                  </a:lnTo>
                  <a:lnTo>
                    <a:pt x="723" y="451"/>
                  </a:lnTo>
                  <a:lnTo>
                    <a:pt x="723" y="451"/>
                  </a:lnTo>
                  <a:lnTo>
                    <a:pt x="720" y="455"/>
                  </a:lnTo>
                  <a:lnTo>
                    <a:pt x="720" y="461"/>
                  </a:lnTo>
                  <a:lnTo>
                    <a:pt x="727" y="468"/>
                  </a:lnTo>
                  <a:lnTo>
                    <a:pt x="727" y="478"/>
                  </a:lnTo>
                  <a:lnTo>
                    <a:pt x="727" y="481"/>
                  </a:lnTo>
                  <a:lnTo>
                    <a:pt x="737" y="492"/>
                  </a:lnTo>
                  <a:lnTo>
                    <a:pt x="733" y="495"/>
                  </a:lnTo>
                  <a:lnTo>
                    <a:pt x="733" y="498"/>
                  </a:lnTo>
                  <a:lnTo>
                    <a:pt x="737" y="505"/>
                  </a:lnTo>
                  <a:lnTo>
                    <a:pt x="737" y="505"/>
                  </a:lnTo>
                  <a:lnTo>
                    <a:pt x="744" y="512"/>
                  </a:lnTo>
                  <a:lnTo>
                    <a:pt x="747" y="512"/>
                  </a:lnTo>
                  <a:lnTo>
                    <a:pt x="747" y="512"/>
                  </a:lnTo>
                  <a:lnTo>
                    <a:pt x="747" y="515"/>
                  </a:lnTo>
                  <a:lnTo>
                    <a:pt x="747" y="519"/>
                  </a:lnTo>
                  <a:lnTo>
                    <a:pt x="750" y="529"/>
                  </a:lnTo>
                  <a:lnTo>
                    <a:pt x="754" y="532"/>
                  </a:lnTo>
                  <a:lnTo>
                    <a:pt x="757" y="535"/>
                  </a:lnTo>
                  <a:lnTo>
                    <a:pt x="757" y="535"/>
                  </a:lnTo>
                  <a:lnTo>
                    <a:pt x="754" y="539"/>
                  </a:lnTo>
                  <a:lnTo>
                    <a:pt x="757" y="549"/>
                  </a:lnTo>
                  <a:lnTo>
                    <a:pt x="757" y="549"/>
                  </a:lnTo>
                  <a:lnTo>
                    <a:pt x="760" y="556"/>
                  </a:lnTo>
                  <a:lnTo>
                    <a:pt x="760" y="556"/>
                  </a:lnTo>
                  <a:lnTo>
                    <a:pt x="767" y="559"/>
                  </a:lnTo>
                  <a:lnTo>
                    <a:pt x="764" y="566"/>
                  </a:lnTo>
                  <a:lnTo>
                    <a:pt x="764" y="569"/>
                  </a:lnTo>
                  <a:lnTo>
                    <a:pt x="774" y="582"/>
                  </a:lnTo>
                  <a:lnTo>
                    <a:pt x="767" y="589"/>
                  </a:lnTo>
                  <a:lnTo>
                    <a:pt x="764" y="593"/>
                  </a:lnTo>
                  <a:lnTo>
                    <a:pt x="771" y="599"/>
                  </a:lnTo>
                  <a:lnTo>
                    <a:pt x="774" y="603"/>
                  </a:lnTo>
                  <a:lnTo>
                    <a:pt x="781" y="599"/>
                  </a:lnTo>
                  <a:lnTo>
                    <a:pt x="794" y="603"/>
                  </a:lnTo>
                  <a:lnTo>
                    <a:pt x="797" y="606"/>
                  </a:lnTo>
                  <a:lnTo>
                    <a:pt x="801" y="606"/>
                  </a:lnTo>
                  <a:lnTo>
                    <a:pt x="804" y="606"/>
                  </a:lnTo>
                  <a:lnTo>
                    <a:pt x="804" y="606"/>
                  </a:lnTo>
                  <a:lnTo>
                    <a:pt x="808" y="609"/>
                  </a:lnTo>
                  <a:lnTo>
                    <a:pt x="811" y="613"/>
                  </a:lnTo>
                  <a:lnTo>
                    <a:pt x="811" y="616"/>
                  </a:lnTo>
                  <a:lnTo>
                    <a:pt x="818" y="616"/>
                  </a:lnTo>
                  <a:lnTo>
                    <a:pt x="821" y="616"/>
                  </a:lnTo>
                  <a:lnTo>
                    <a:pt x="828" y="620"/>
                  </a:lnTo>
                  <a:lnTo>
                    <a:pt x="828" y="620"/>
                  </a:lnTo>
                  <a:lnTo>
                    <a:pt x="831" y="616"/>
                  </a:lnTo>
                  <a:lnTo>
                    <a:pt x="838" y="623"/>
                  </a:lnTo>
                  <a:lnTo>
                    <a:pt x="841" y="626"/>
                  </a:lnTo>
                  <a:lnTo>
                    <a:pt x="845" y="623"/>
                  </a:lnTo>
                  <a:lnTo>
                    <a:pt x="858" y="626"/>
                  </a:lnTo>
                  <a:lnTo>
                    <a:pt x="861" y="626"/>
                  </a:lnTo>
                  <a:lnTo>
                    <a:pt x="871" y="623"/>
                  </a:lnTo>
                  <a:lnTo>
                    <a:pt x="871" y="623"/>
                  </a:lnTo>
                  <a:lnTo>
                    <a:pt x="875" y="620"/>
                  </a:lnTo>
                  <a:lnTo>
                    <a:pt x="871" y="620"/>
                  </a:lnTo>
                  <a:lnTo>
                    <a:pt x="871" y="626"/>
                  </a:lnTo>
                  <a:lnTo>
                    <a:pt x="871" y="630"/>
                  </a:lnTo>
                  <a:lnTo>
                    <a:pt x="892" y="646"/>
                  </a:lnTo>
                  <a:lnTo>
                    <a:pt x="892" y="653"/>
                  </a:lnTo>
                  <a:lnTo>
                    <a:pt x="892" y="657"/>
                  </a:lnTo>
                  <a:lnTo>
                    <a:pt x="892" y="657"/>
                  </a:lnTo>
                  <a:lnTo>
                    <a:pt x="892" y="663"/>
                  </a:lnTo>
                  <a:lnTo>
                    <a:pt x="888" y="663"/>
                  </a:lnTo>
                  <a:lnTo>
                    <a:pt x="885" y="667"/>
                  </a:lnTo>
                  <a:lnTo>
                    <a:pt x="882" y="670"/>
                  </a:lnTo>
                  <a:lnTo>
                    <a:pt x="875" y="663"/>
                  </a:lnTo>
                  <a:lnTo>
                    <a:pt x="865" y="653"/>
                  </a:lnTo>
                  <a:lnTo>
                    <a:pt x="861" y="657"/>
                  </a:lnTo>
                  <a:lnTo>
                    <a:pt x="851" y="673"/>
                  </a:lnTo>
                  <a:lnTo>
                    <a:pt x="855" y="677"/>
                  </a:lnTo>
                  <a:lnTo>
                    <a:pt x="855" y="677"/>
                  </a:lnTo>
                  <a:lnTo>
                    <a:pt x="851" y="680"/>
                  </a:lnTo>
                  <a:lnTo>
                    <a:pt x="851" y="680"/>
                  </a:lnTo>
                  <a:lnTo>
                    <a:pt x="848" y="683"/>
                  </a:lnTo>
                  <a:lnTo>
                    <a:pt x="848" y="687"/>
                  </a:lnTo>
                  <a:lnTo>
                    <a:pt x="845" y="694"/>
                  </a:lnTo>
                  <a:lnTo>
                    <a:pt x="845" y="694"/>
                  </a:lnTo>
                  <a:lnTo>
                    <a:pt x="841" y="697"/>
                  </a:lnTo>
                  <a:lnTo>
                    <a:pt x="841" y="707"/>
                  </a:lnTo>
                  <a:lnTo>
                    <a:pt x="841" y="710"/>
                  </a:lnTo>
                  <a:lnTo>
                    <a:pt x="845" y="714"/>
                  </a:lnTo>
                  <a:lnTo>
                    <a:pt x="848" y="717"/>
                  </a:lnTo>
                  <a:lnTo>
                    <a:pt x="841" y="727"/>
                  </a:lnTo>
                  <a:lnTo>
                    <a:pt x="841" y="731"/>
                  </a:lnTo>
                  <a:lnTo>
                    <a:pt x="845" y="737"/>
                  </a:lnTo>
                  <a:lnTo>
                    <a:pt x="841" y="737"/>
                  </a:lnTo>
                  <a:lnTo>
                    <a:pt x="838" y="737"/>
                  </a:lnTo>
                  <a:lnTo>
                    <a:pt x="834" y="744"/>
                  </a:lnTo>
                  <a:lnTo>
                    <a:pt x="824" y="744"/>
                  </a:lnTo>
                  <a:lnTo>
                    <a:pt x="821" y="741"/>
                  </a:lnTo>
                  <a:lnTo>
                    <a:pt x="821" y="744"/>
                  </a:lnTo>
                  <a:lnTo>
                    <a:pt x="824" y="747"/>
                  </a:lnTo>
                  <a:lnTo>
                    <a:pt x="828" y="744"/>
                  </a:lnTo>
                  <a:lnTo>
                    <a:pt x="828" y="737"/>
                  </a:lnTo>
                  <a:lnTo>
                    <a:pt x="818" y="731"/>
                  </a:lnTo>
                  <a:lnTo>
                    <a:pt x="818" y="731"/>
                  </a:lnTo>
                  <a:lnTo>
                    <a:pt x="808" y="727"/>
                  </a:lnTo>
                  <a:lnTo>
                    <a:pt x="808" y="727"/>
                  </a:lnTo>
                  <a:lnTo>
                    <a:pt x="801" y="731"/>
                  </a:lnTo>
                  <a:lnTo>
                    <a:pt x="797" y="731"/>
                  </a:lnTo>
                  <a:lnTo>
                    <a:pt x="794" y="731"/>
                  </a:lnTo>
                  <a:lnTo>
                    <a:pt x="794" y="731"/>
                  </a:lnTo>
                  <a:lnTo>
                    <a:pt x="794" y="734"/>
                  </a:lnTo>
                  <a:lnTo>
                    <a:pt x="797" y="734"/>
                  </a:lnTo>
                  <a:lnTo>
                    <a:pt x="797" y="731"/>
                  </a:lnTo>
                  <a:lnTo>
                    <a:pt x="808" y="720"/>
                  </a:lnTo>
                  <a:lnTo>
                    <a:pt x="808" y="714"/>
                  </a:lnTo>
                  <a:lnTo>
                    <a:pt x="794" y="704"/>
                  </a:lnTo>
                  <a:lnTo>
                    <a:pt x="791" y="704"/>
                  </a:lnTo>
                  <a:lnTo>
                    <a:pt x="777" y="707"/>
                  </a:lnTo>
                  <a:lnTo>
                    <a:pt x="777" y="707"/>
                  </a:lnTo>
                  <a:lnTo>
                    <a:pt x="774" y="710"/>
                  </a:lnTo>
                  <a:lnTo>
                    <a:pt x="774" y="714"/>
                  </a:lnTo>
                  <a:lnTo>
                    <a:pt x="754" y="714"/>
                  </a:lnTo>
                  <a:lnTo>
                    <a:pt x="750" y="717"/>
                  </a:lnTo>
                  <a:lnTo>
                    <a:pt x="750" y="720"/>
                  </a:lnTo>
                  <a:lnTo>
                    <a:pt x="750" y="720"/>
                  </a:lnTo>
                  <a:lnTo>
                    <a:pt x="750" y="724"/>
                  </a:lnTo>
                  <a:lnTo>
                    <a:pt x="740" y="727"/>
                  </a:lnTo>
                  <a:lnTo>
                    <a:pt x="740" y="727"/>
                  </a:lnTo>
                  <a:lnTo>
                    <a:pt x="740" y="727"/>
                  </a:lnTo>
                  <a:lnTo>
                    <a:pt x="730" y="731"/>
                  </a:lnTo>
                  <a:lnTo>
                    <a:pt x="730" y="734"/>
                  </a:lnTo>
                  <a:lnTo>
                    <a:pt x="730" y="744"/>
                  </a:lnTo>
                  <a:lnTo>
                    <a:pt x="730" y="744"/>
                  </a:lnTo>
                  <a:lnTo>
                    <a:pt x="737" y="754"/>
                  </a:lnTo>
                  <a:lnTo>
                    <a:pt x="737" y="754"/>
                  </a:lnTo>
                  <a:lnTo>
                    <a:pt x="740" y="754"/>
                  </a:lnTo>
                  <a:lnTo>
                    <a:pt x="737" y="754"/>
                  </a:lnTo>
                  <a:lnTo>
                    <a:pt x="737" y="758"/>
                  </a:lnTo>
                  <a:lnTo>
                    <a:pt x="730" y="764"/>
                  </a:lnTo>
                  <a:lnTo>
                    <a:pt x="720" y="764"/>
                  </a:lnTo>
                  <a:lnTo>
                    <a:pt x="717" y="764"/>
                  </a:lnTo>
                  <a:lnTo>
                    <a:pt x="717" y="768"/>
                  </a:lnTo>
                  <a:lnTo>
                    <a:pt x="710" y="764"/>
                  </a:lnTo>
                  <a:lnTo>
                    <a:pt x="707" y="764"/>
                  </a:lnTo>
                  <a:lnTo>
                    <a:pt x="700" y="771"/>
                  </a:lnTo>
                  <a:lnTo>
                    <a:pt x="686" y="764"/>
                  </a:lnTo>
                  <a:lnTo>
                    <a:pt x="686" y="764"/>
                  </a:lnTo>
                  <a:lnTo>
                    <a:pt x="673" y="764"/>
                  </a:lnTo>
                  <a:lnTo>
                    <a:pt x="670" y="764"/>
                  </a:lnTo>
                  <a:lnTo>
                    <a:pt x="670" y="764"/>
                  </a:lnTo>
                  <a:lnTo>
                    <a:pt x="670" y="764"/>
                  </a:lnTo>
                  <a:lnTo>
                    <a:pt x="666" y="761"/>
                  </a:lnTo>
                  <a:lnTo>
                    <a:pt x="659" y="754"/>
                  </a:lnTo>
                  <a:lnTo>
                    <a:pt x="656" y="751"/>
                  </a:lnTo>
                  <a:lnTo>
                    <a:pt x="639" y="751"/>
                  </a:lnTo>
                  <a:lnTo>
                    <a:pt x="633" y="744"/>
                  </a:lnTo>
                  <a:lnTo>
                    <a:pt x="619" y="727"/>
                  </a:lnTo>
                  <a:lnTo>
                    <a:pt x="616" y="727"/>
                  </a:lnTo>
                  <a:lnTo>
                    <a:pt x="612" y="724"/>
                  </a:lnTo>
                  <a:lnTo>
                    <a:pt x="602" y="714"/>
                  </a:lnTo>
                  <a:lnTo>
                    <a:pt x="602" y="714"/>
                  </a:lnTo>
                  <a:lnTo>
                    <a:pt x="592" y="710"/>
                  </a:lnTo>
                  <a:lnTo>
                    <a:pt x="589" y="710"/>
                  </a:lnTo>
                  <a:lnTo>
                    <a:pt x="569" y="714"/>
                  </a:lnTo>
                  <a:lnTo>
                    <a:pt x="569" y="714"/>
                  </a:lnTo>
                  <a:lnTo>
                    <a:pt x="565" y="720"/>
                  </a:lnTo>
                  <a:lnTo>
                    <a:pt x="565" y="724"/>
                  </a:lnTo>
                  <a:lnTo>
                    <a:pt x="569" y="727"/>
                  </a:lnTo>
                  <a:lnTo>
                    <a:pt x="565" y="734"/>
                  </a:lnTo>
                  <a:lnTo>
                    <a:pt x="565" y="734"/>
                  </a:lnTo>
                  <a:lnTo>
                    <a:pt x="569" y="741"/>
                  </a:lnTo>
                  <a:lnTo>
                    <a:pt x="569" y="741"/>
                  </a:lnTo>
                  <a:lnTo>
                    <a:pt x="565" y="744"/>
                  </a:lnTo>
                  <a:lnTo>
                    <a:pt x="569" y="751"/>
                  </a:lnTo>
                  <a:lnTo>
                    <a:pt x="572" y="751"/>
                  </a:lnTo>
                  <a:lnTo>
                    <a:pt x="575" y="758"/>
                  </a:lnTo>
                  <a:lnTo>
                    <a:pt x="579" y="764"/>
                  </a:lnTo>
                  <a:lnTo>
                    <a:pt x="579" y="768"/>
                  </a:lnTo>
                  <a:lnTo>
                    <a:pt x="579" y="768"/>
                  </a:lnTo>
                  <a:lnTo>
                    <a:pt x="562" y="778"/>
                  </a:lnTo>
                  <a:lnTo>
                    <a:pt x="555" y="781"/>
                  </a:lnTo>
                  <a:lnTo>
                    <a:pt x="552" y="781"/>
                  </a:lnTo>
                  <a:lnTo>
                    <a:pt x="548" y="784"/>
                  </a:lnTo>
                  <a:lnTo>
                    <a:pt x="538" y="788"/>
                  </a:lnTo>
                  <a:lnTo>
                    <a:pt x="525" y="795"/>
                  </a:lnTo>
                  <a:lnTo>
                    <a:pt x="521" y="795"/>
                  </a:lnTo>
                  <a:lnTo>
                    <a:pt x="521" y="795"/>
                  </a:lnTo>
                  <a:lnTo>
                    <a:pt x="508" y="778"/>
                  </a:lnTo>
                  <a:lnTo>
                    <a:pt x="505" y="778"/>
                  </a:lnTo>
                  <a:lnTo>
                    <a:pt x="495" y="768"/>
                  </a:lnTo>
                  <a:lnTo>
                    <a:pt x="491" y="768"/>
                  </a:lnTo>
                  <a:lnTo>
                    <a:pt x="488" y="771"/>
                  </a:lnTo>
                  <a:lnTo>
                    <a:pt x="488" y="778"/>
                  </a:lnTo>
                  <a:lnTo>
                    <a:pt x="488" y="781"/>
                  </a:lnTo>
                  <a:lnTo>
                    <a:pt x="488" y="781"/>
                  </a:lnTo>
                  <a:lnTo>
                    <a:pt x="488" y="784"/>
                  </a:lnTo>
                  <a:lnTo>
                    <a:pt x="488" y="788"/>
                  </a:lnTo>
                  <a:lnTo>
                    <a:pt x="488" y="791"/>
                  </a:lnTo>
                  <a:lnTo>
                    <a:pt x="491" y="791"/>
                  </a:lnTo>
                  <a:lnTo>
                    <a:pt x="498" y="801"/>
                  </a:lnTo>
                  <a:lnTo>
                    <a:pt x="501" y="808"/>
                  </a:lnTo>
                  <a:lnTo>
                    <a:pt x="505" y="808"/>
                  </a:lnTo>
                  <a:lnTo>
                    <a:pt x="501" y="805"/>
                  </a:lnTo>
                  <a:lnTo>
                    <a:pt x="501" y="805"/>
                  </a:lnTo>
                  <a:lnTo>
                    <a:pt x="498" y="808"/>
                  </a:lnTo>
                  <a:lnTo>
                    <a:pt x="498" y="811"/>
                  </a:lnTo>
                  <a:lnTo>
                    <a:pt x="491" y="811"/>
                  </a:lnTo>
                  <a:lnTo>
                    <a:pt x="488" y="811"/>
                  </a:lnTo>
                  <a:lnTo>
                    <a:pt x="488" y="815"/>
                  </a:lnTo>
                  <a:lnTo>
                    <a:pt x="488" y="818"/>
                  </a:lnTo>
                  <a:lnTo>
                    <a:pt x="501" y="842"/>
                  </a:lnTo>
                  <a:lnTo>
                    <a:pt x="501" y="845"/>
                  </a:lnTo>
                  <a:lnTo>
                    <a:pt x="498" y="848"/>
                  </a:lnTo>
                  <a:lnTo>
                    <a:pt x="498" y="852"/>
                  </a:lnTo>
                  <a:lnTo>
                    <a:pt x="501" y="865"/>
                  </a:lnTo>
                  <a:lnTo>
                    <a:pt x="505" y="869"/>
                  </a:lnTo>
                  <a:lnTo>
                    <a:pt x="508" y="869"/>
                  </a:lnTo>
                  <a:lnTo>
                    <a:pt x="511" y="869"/>
                  </a:lnTo>
                  <a:lnTo>
                    <a:pt x="518" y="865"/>
                  </a:lnTo>
                  <a:lnTo>
                    <a:pt x="518" y="865"/>
                  </a:lnTo>
                  <a:lnTo>
                    <a:pt x="518" y="869"/>
                  </a:lnTo>
                  <a:lnTo>
                    <a:pt x="518" y="869"/>
                  </a:lnTo>
                  <a:lnTo>
                    <a:pt x="515" y="872"/>
                  </a:lnTo>
                  <a:lnTo>
                    <a:pt x="515" y="875"/>
                  </a:lnTo>
                  <a:lnTo>
                    <a:pt x="518" y="879"/>
                  </a:lnTo>
                  <a:lnTo>
                    <a:pt x="521" y="879"/>
                  </a:lnTo>
                  <a:lnTo>
                    <a:pt x="521" y="885"/>
                  </a:lnTo>
                  <a:lnTo>
                    <a:pt x="518" y="889"/>
                  </a:lnTo>
                  <a:lnTo>
                    <a:pt x="521" y="892"/>
                  </a:lnTo>
                  <a:lnTo>
                    <a:pt x="525" y="892"/>
                  </a:lnTo>
                  <a:lnTo>
                    <a:pt x="525" y="896"/>
                  </a:lnTo>
                  <a:lnTo>
                    <a:pt x="525" y="899"/>
                  </a:lnTo>
                  <a:lnTo>
                    <a:pt x="532" y="899"/>
                  </a:lnTo>
                  <a:lnTo>
                    <a:pt x="532" y="902"/>
                  </a:lnTo>
                  <a:lnTo>
                    <a:pt x="532" y="902"/>
                  </a:lnTo>
                  <a:lnTo>
                    <a:pt x="545" y="912"/>
                  </a:lnTo>
                  <a:lnTo>
                    <a:pt x="548" y="916"/>
                  </a:lnTo>
                  <a:lnTo>
                    <a:pt x="548" y="916"/>
                  </a:lnTo>
                  <a:lnTo>
                    <a:pt x="555" y="919"/>
                  </a:lnTo>
                  <a:lnTo>
                    <a:pt x="555" y="926"/>
                  </a:lnTo>
                  <a:lnTo>
                    <a:pt x="555" y="926"/>
                  </a:lnTo>
                  <a:lnTo>
                    <a:pt x="562" y="936"/>
                  </a:lnTo>
                  <a:lnTo>
                    <a:pt x="569" y="936"/>
                  </a:lnTo>
                  <a:lnTo>
                    <a:pt x="569" y="933"/>
                  </a:lnTo>
                  <a:lnTo>
                    <a:pt x="565" y="933"/>
                  </a:lnTo>
                  <a:lnTo>
                    <a:pt x="562" y="933"/>
                  </a:lnTo>
                  <a:lnTo>
                    <a:pt x="565" y="936"/>
                  </a:lnTo>
                  <a:lnTo>
                    <a:pt x="565" y="939"/>
                  </a:lnTo>
                  <a:lnTo>
                    <a:pt x="565" y="939"/>
                  </a:lnTo>
                  <a:lnTo>
                    <a:pt x="569" y="946"/>
                  </a:lnTo>
                  <a:lnTo>
                    <a:pt x="572" y="946"/>
                  </a:lnTo>
                  <a:lnTo>
                    <a:pt x="575" y="949"/>
                  </a:lnTo>
                  <a:lnTo>
                    <a:pt x="579" y="953"/>
                  </a:lnTo>
                  <a:lnTo>
                    <a:pt x="579" y="956"/>
                  </a:lnTo>
                  <a:lnTo>
                    <a:pt x="582" y="956"/>
                  </a:lnTo>
                  <a:lnTo>
                    <a:pt x="582" y="956"/>
                  </a:lnTo>
                  <a:lnTo>
                    <a:pt x="579" y="966"/>
                  </a:lnTo>
                  <a:lnTo>
                    <a:pt x="582" y="966"/>
                  </a:lnTo>
                  <a:lnTo>
                    <a:pt x="582" y="970"/>
                  </a:lnTo>
                  <a:lnTo>
                    <a:pt x="585" y="973"/>
                  </a:lnTo>
                  <a:lnTo>
                    <a:pt x="585" y="973"/>
                  </a:lnTo>
                  <a:lnTo>
                    <a:pt x="589" y="970"/>
                  </a:lnTo>
                  <a:lnTo>
                    <a:pt x="585" y="970"/>
                  </a:lnTo>
                  <a:lnTo>
                    <a:pt x="589" y="980"/>
                  </a:lnTo>
                  <a:lnTo>
                    <a:pt x="579" y="986"/>
                  </a:lnTo>
                  <a:lnTo>
                    <a:pt x="579" y="990"/>
                  </a:lnTo>
                  <a:lnTo>
                    <a:pt x="572" y="997"/>
                  </a:lnTo>
                  <a:lnTo>
                    <a:pt x="569" y="997"/>
                  </a:lnTo>
                  <a:lnTo>
                    <a:pt x="562" y="993"/>
                  </a:lnTo>
                  <a:lnTo>
                    <a:pt x="558" y="993"/>
                  </a:lnTo>
                  <a:lnTo>
                    <a:pt x="555" y="993"/>
                  </a:lnTo>
                  <a:lnTo>
                    <a:pt x="552" y="993"/>
                  </a:lnTo>
                  <a:lnTo>
                    <a:pt x="552" y="993"/>
                  </a:lnTo>
                  <a:lnTo>
                    <a:pt x="548" y="993"/>
                  </a:lnTo>
                  <a:lnTo>
                    <a:pt x="535" y="1007"/>
                  </a:lnTo>
                  <a:lnTo>
                    <a:pt x="535" y="1010"/>
                  </a:lnTo>
                  <a:lnTo>
                    <a:pt x="535" y="1017"/>
                  </a:lnTo>
                  <a:lnTo>
                    <a:pt x="532" y="1023"/>
                  </a:lnTo>
                  <a:lnTo>
                    <a:pt x="532" y="1027"/>
                  </a:lnTo>
                  <a:lnTo>
                    <a:pt x="532" y="1034"/>
                  </a:lnTo>
                  <a:lnTo>
                    <a:pt x="528" y="1037"/>
                  </a:lnTo>
                  <a:lnTo>
                    <a:pt x="528" y="1040"/>
                  </a:lnTo>
                  <a:lnTo>
                    <a:pt x="535" y="1044"/>
                  </a:lnTo>
                  <a:lnTo>
                    <a:pt x="535" y="1044"/>
                  </a:lnTo>
                  <a:lnTo>
                    <a:pt x="545" y="1050"/>
                  </a:lnTo>
                  <a:lnTo>
                    <a:pt x="548" y="1054"/>
                  </a:lnTo>
                  <a:lnTo>
                    <a:pt x="552" y="1054"/>
                  </a:lnTo>
                  <a:lnTo>
                    <a:pt x="552" y="1054"/>
                  </a:lnTo>
                  <a:lnTo>
                    <a:pt x="555" y="1054"/>
                  </a:lnTo>
                  <a:lnTo>
                    <a:pt x="552" y="1050"/>
                  </a:lnTo>
                  <a:lnTo>
                    <a:pt x="545" y="1057"/>
                  </a:lnTo>
                  <a:lnTo>
                    <a:pt x="535" y="1060"/>
                  </a:lnTo>
                  <a:lnTo>
                    <a:pt x="532" y="1060"/>
                  </a:lnTo>
                  <a:lnTo>
                    <a:pt x="532" y="1060"/>
                  </a:lnTo>
                  <a:lnTo>
                    <a:pt x="528" y="1057"/>
                  </a:lnTo>
                  <a:lnTo>
                    <a:pt x="525" y="1060"/>
                  </a:lnTo>
                  <a:lnTo>
                    <a:pt x="521" y="1060"/>
                  </a:lnTo>
                  <a:lnTo>
                    <a:pt x="515" y="1060"/>
                  </a:lnTo>
                  <a:lnTo>
                    <a:pt x="511" y="1047"/>
                  </a:lnTo>
                  <a:lnTo>
                    <a:pt x="508" y="1044"/>
                  </a:lnTo>
                  <a:lnTo>
                    <a:pt x="495" y="1027"/>
                  </a:lnTo>
                  <a:lnTo>
                    <a:pt x="491" y="1027"/>
                  </a:lnTo>
                  <a:lnTo>
                    <a:pt x="471" y="1047"/>
                  </a:lnTo>
                  <a:lnTo>
                    <a:pt x="468" y="1047"/>
                  </a:lnTo>
                  <a:lnTo>
                    <a:pt x="471" y="1071"/>
                  </a:lnTo>
                  <a:lnTo>
                    <a:pt x="468" y="1071"/>
                  </a:lnTo>
                  <a:lnTo>
                    <a:pt x="464" y="1071"/>
                  </a:lnTo>
                  <a:lnTo>
                    <a:pt x="454" y="1084"/>
                  </a:lnTo>
                  <a:lnTo>
                    <a:pt x="447" y="1084"/>
                  </a:lnTo>
                  <a:lnTo>
                    <a:pt x="441" y="1074"/>
                  </a:lnTo>
                  <a:lnTo>
                    <a:pt x="434" y="1067"/>
                  </a:lnTo>
                  <a:lnTo>
                    <a:pt x="437" y="1060"/>
                  </a:lnTo>
                  <a:lnTo>
                    <a:pt x="437" y="1057"/>
                  </a:lnTo>
                  <a:lnTo>
                    <a:pt x="431" y="1054"/>
                  </a:lnTo>
                  <a:lnTo>
                    <a:pt x="427" y="1057"/>
                  </a:lnTo>
                  <a:lnTo>
                    <a:pt x="420" y="1067"/>
                  </a:lnTo>
                  <a:lnTo>
                    <a:pt x="420" y="1071"/>
                  </a:lnTo>
                  <a:lnTo>
                    <a:pt x="420" y="1077"/>
                  </a:lnTo>
                  <a:lnTo>
                    <a:pt x="414" y="1081"/>
                  </a:lnTo>
                  <a:lnTo>
                    <a:pt x="414" y="1084"/>
                  </a:lnTo>
                  <a:lnTo>
                    <a:pt x="414" y="1094"/>
                  </a:lnTo>
                  <a:lnTo>
                    <a:pt x="414" y="1094"/>
                  </a:lnTo>
                  <a:lnTo>
                    <a:pt x="414" y="1101"/>
                  </a:lnTo>
                  <a:lnTo>
                    <a:pt x="410" y="1104"/>
                  </a:lnTo>
                  <a:lnTo>
                    <a:pt x="414" y="1104"/>
                  </a:lnTo>
                  <a:lnTo>
                    <a:pt x="414" y="1104"/>
                  </a:lnTo>
                  <a:lnTo>
                    <a:pt x="414" y="1104"/>
                  </a:lnTo>
                  <a:lnTo>
                    <a:pt x="400" y="1091"/>
                  </a:lnTo>
                  <a:lnTo>
                    <a:pt x="397" y="1091"/>
                  </a:lnTo>
                  <a:lnTo>
                    <a:pt x="380" y="1091"/>
                  </a:lnTo>
                  <a:lnTo>
                    <a:pt x="377" y="1084"/>
                  </a:lnTo>
                  <a:lnTo>
                    <a:pt x="377" y="1081"/>
                  </a:lnTo>
                  <a:lnTo>
                    <a:pt x="373" y="1081"/>
                  </a:lnTo>
                  <a:lnTo>
                    <a:pt x="370" y="1077"/>
                  </a:lnTo>
                  <a:lnTo>
                    <a:pt x="370" y="1077"/>
                  </a:lnTo>
                  <a:lnTo>
                    <a:pt x="363" y="1074"/>
                  </a:lnTo>
                  <a:lnTo>
                    <a:pt x="360" y="1074"/>
                  </a:lnTo>
                  <a:lnTo>
                    <a:pt x="360" y="1074"/>
                  </a:lnTo>
                  <a:lnTo>
                    <a:pt x="357" y="1067"/>
                  </a:lnTo>
                  <a:lnTo>
                    <a:pt x="353" y="1064"/>
                  </a:lnTo>
                  <a:lnTo>
                    <a:pt x="350" y="1064"/>
                  </a:lnTo>
                  <a:lnTo>
                    <a:pt x="350" y="1064"/>
                  </a:lnTo>
                  <a:lnTo>
                    <a:pt x="340" y="1064"/>
                  </a:lnTo>
                  <a:lnTo>
                    <a:pt x="340" y="1064"/>
                  </a:lnTo>
                  <a:lnTo>
                    <a:pt x="330" y="1071"/>
                  </a:lnTo>
                  <a:lnTo>
                    <a:pt x="330" y="1071"/>
                  </a:lnTo>
                  <a:lnTo>
                    <a:pt x="326" y="1074"/>
                  </a:lnTo>
                  <a:lnTo>
                    <a:pt x="323" y="1074"/>
                  </a:lnTo>
                  <a:lnTo>
                    <a:pt x="323" y="1074"/>
                  </a:lnTo>
                  <a:lnTo>
                    <a:pt x="313" y="1074"/>
                  </a:lnTo>
                  <a:lnTo>
                    <a:pt x="313" y="1074"/>
                  </a:lnTo>
                  <a:lnTo>
                    <a:pt x="309" y="1074"/>
                  </a:lnTo>
                  <a:lnTo>
                    <a:pt x="306" y="1074"/>
                  </a:lnTo>
                  <a:lnTo>
                    <a:pt x="306" y="1071"/>
                  </a:lnTo>
                  <a:lnTo>
                    <a:pt x="296" y="1071"/>
                  </a:lnTo>
                  <a:lnTo>
                    <a:pt x="269" y="1060"/>
                  </a:lnTo>
                  <a:lnTo>
                    <a:pt x="269" y="1060"/>
                  </a:lnTo>
                  <a:lnTo>
                    <a:pt x="256" y="1060"/>
                  </a:lnTo>
                  <a:lnTo>
                    <a:pt x="252" y="1060"/>
                  </a:lnTo>
                  <a:lnTo>
                    <a:pt x="249" y="1064"/>
                  </a:lnTo>
                  <a:lnTo>
                    <a:pt x="249" y="1064"/>
                  </a:lnTo>
                  <a:lnTo>
                    <a:pt x="249" y="1067"/>
                  </a:lnTo>
                  <a:lnTo>
                    <a:pt x="252" y="1064"/>
                  </a:lnTo>
                  <a:lnTo>
                    <a:pt x="242" y="1057"/>
                  </a:lnTo>
                  <a:lnTo>
                    <a:pt x="242" y="1054"/>
                  </a:lnTo>
                  <a:lnTo>
                    <a:pt x="225" y="1054"/>
                  </a:lnTo>
                  <a:lnTo>
                    <a:pt x="225" y="1050"/>
                  </a:lnTo>
                  <a:lnTo>
                    <a:pt x="225" y="1040"/>
                  </a:lnTo>
                  <a:lnTo>
                    <a:pt x="225" y="1037"/>
                  </a:lnTo>
                  <a:lnTo>
                    <a:pt x="225" y="1037"/>
                  </a:lnTo>
                  <a:lnTo>
                    <a:pt x="229" y="1030"/>
                  </a:lnTo>
                  <a:lnTo>
                    <a:pt x="229" y="1027"/>
                  </a:lnTo>
                  <a:lnTo>
                    <a:pt x="225" y="1017"/>
                  </a:lnTo>
                  <a:lnTo>
                    <a:pt x="225" y="1013"/>
                  </a:lnTo>
                  <a:lnTo>
                    <a:pt x="208" y="1003"/>
                  </a:lnTo>
                  <a:lnTo>
                    <a:pt x="208" y="1003"/>
                  </a:lnTo>
                  <a:lnTo>
                    <a:pt x="202" y="1000"/>
                  </a:lnTo>
                  <a:lnTo>
                    <a:pt x="202" y="997"/>
                  </a:lnTo>
                  <a:lnTo>
                    <a:pt x="195" y="997"/>
                  </a:lnTo>
                  <a:lnTo>
                    <a:pt x="192" y="1000"/>
                  </a:lnTo>
                  <a:lnTo>
                    <a:pt x="188" y="1003"/>
                  </a:lnTo>
                  <a:lnTo>
                    <a:pt x="185" y="1007"/>
                  </a:lnTo>
                  <a:lnTo>
                    <a:pt x="171" y="997"/>
                  </a:lnTo>
                  <a:lnTo>
                    <a:pt x="171" y="993"/>
                  </a:lnTo>
                  <a:lnTo>
                    <a:pt x="165" y="983"/>
                  </a:lnTo>
                  <a:lnTo>
                    <a:pt x="168" y="983"/>
                  </a:lnTo>
                  <a:lnTo>
                    <a:pt x="165" y="980"/>
                  </a:lnTo>
                  <a:lnTo>
                    <a:pt x="144" y="956"/>
                  </a:lnTo>
                  <a:lnTo>
                    <a:pt x="141" y="953"/>
                  </a:lnTo>
                  <a:lnTo>
                    <a:pt x="134" y="956"/>
                  </a:lnTo>
                  <a:lnTo>
                    <a:pt x="134" y="959"/>
                  </a:lnTo>
                  <a:lnTo>
                    <a:pt x="134" y="963"/>
                  </a:lnTo>
                  <a:lnTo>
                    <a:pt x="138" y="970"/>
                  </a:lnTo>
                  <a:lnTo>
                    <a:pt x="131" y="976"/>
                  </a:lnTo>
                  <a:lnTo>
                    <a:pt x="131" y="976"/>
                  </a:lnTo>
                  <a:lnTo>
                    <a:pt x="128" y="980"/>
                  </a:lnTo>
                  <a:lnTo>
                    <a:pt x="128" y="983"/>
                  </a:lnTo>
                  <a:lnTo>
                    <a:pt x="128" y="986"/>
                  </a:lnTo>
                  <a:lnTo>
                    <a:pt x="128" y="990"/>
                  </a:lnTo>
                  <a:lnTo>
                    <a:pt x="128" y="990"/>
                  </a:lnTo>
                  <a:lnTo>
                    <a:pt x="124" y="986"/>
                  </a:lnTo>
                  <a:lnTo>
                    <a:pt x="121" y="990"/>
                  </a:lnTo>
                  <a:lnTo>
                    <a:pt x="114" y="986"/>
                  </a:lnTo>
                  <a:lnTo>
                    <a:pt x="114" y="986"/>
                  </a:lnTo>
                  <a:lnTo>
                    <a:pt x="107" y="986"/>
                  </a:lnTo>
                  <a:lnTo>
                    <a:pt x="104" y="983"/>
                  </a:lnTo>
                  <a:lnTo>
                    <a:pt x="101" y="983"/>
                  </a:lnTo>
                  <a:lnTo>
                    <a:pt x="91" y="986"/>
                  </a:lnTo>
                  <a:lnTo>
                    <a:pt x="91" y="986"/>
                  </a:lnTo>
                  <a:lnTo>
                    <a:pt x="87" y="990"/>
                  </a:lnTo>
                  <a:lnTo>
                    <a:pt x="91" y="990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1" y="997"/>
                  </a:lnTo>
                  <a:lnTo>
                    <a:pt x="87" y="997"/>
                  </a:lnTo>
                  <a:lnTo>
                    <a:pt x="77" y="1003"/>
                  </a:lnTo>
                  <a:lnTo>
                    <a:pt x="77" y="1003"/>
                  </a:lnTo>
                  <a:lnTo>
                    <a:pt x="77" y="1007"/>
                  </a:lnTo>
                  <a:lnTo>
                    <a:pt x="81" y="1007"/>
                  </a:lnTo>
                  <a:lnTo>
                    <a:pt x="77" y="1003"/>
                  </a:lnTo>
                  <a:lnTo>
                    <a:pt x="77" y="1000"/>
                  </a:lnTo>
                  <a:lnTo>
                    <a:pt x="67" y="990"/>
                  </a:lnTo>
                  <a:lnTo>
                    <a:pt x="67" y="986"/>
                  </a:lnTo>
                  <a:lnTo>
                    <a:pt x="64" y="983"/>
                  </a:lnTo>
                  <a:lnTo>
                    <a:pt x="60" y="983"/>
                  </a:lnTo>
                  <a:lnTo>
                    <a:pt x="57" y="986"/>
                  </a:lnTo>
                  <a:lnTo>
                    <a:pt x="57" y="990"/>
                  </a:lnTo>
                  <a:lnTo>
                    <a:pt x="57" y="990"/>
                  </a:lnTo>
                  <a:lnTo>
                    <a:pt x="54" y="990"/>
                  </a:lnTo>
                  <a:lnTo>
                    <a:pt x="50" y="993"/>
                  </a:lnTo>
                  <a:lnTo>
                    <a:pt x="50" y="993"/>
                  </a:lnTo>
                  <a:lnTo>
                    <a:pt x="50" y="993"/>
                  </a:lnTo>
                  <a:lnTo>
                    <a:pt x="40" y="1000"/>
                  </a:lnTo>
                  <a:lnTo>
                    <a:pt x="40" y="1003"/>
                  </a:lnTo>
                  <a:lnTo>
                    <a:pt x="37" y="1007"/>
                  </a:lnTo>
                  <a:lnTo>
                    <a:pt x="33" y="1007"/>
                  </a:lnTo>
                  <a:lnTo>
                    <a:pt x="30" y="1007"/>
                  </a:lnTo>
                  <a:lnTo>
                    <a:pt x="20" y="1013"/>
                  </a:lnTo>
                  <a:lnTo>
                    <a:pt x="20" y="1013"/>
                  </a:lnTo>
                  <a:lnTo>
                    <a:pt x="17" y="1020"/>
                  </a:lnTo>
                  <a:lnTo>
                    <a:pt x="17" y="1023"/>
                  </a:lnTo>
                  <a:lnTo>
                    <a:pt x="20" y="1027"/>
                  </a:lnTo>
                  <a:lnTo>
                    <a:pt x="20" y="1027"/>
                  </a:lnTo>
                  <a:lnTo>
                    <a:pt x="23" y="1030"/>
                  </a:lnTo>
                  <a:lnTo>
                    <a:pt x="17" y="1034"/>
                  </a:lnTo>
                  <a:lnTo>
                    <a:pt x="17" y="1034"/>
                  </a:lnTo>
                  <a:lnTo>
                    <a:pt x="6" y="1047"/>
                  </a:lnTo>
                  <a:lnTo>
                    <a:pt x="6" y="1054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13" y="1060"/>
                  </a:lnTo>
                  <a:lnTo>
                    <a:pt x="17" y="1060"/>
                  </a:lnTo>
                  <a:lnTo>
                    <a:pt x="17" y="1057"/>
                  </a:lnTo>
                  <a:lnTo>
                    <a:pt x="6" y="1050"/>
                  </a:lnTo>
                  <a:lnTo>
                    <a:pt x="6" y="27"/>
                  </a:lnTo>
                  <a:lnTo>
                    <a:pt x="3" y="27"/>
                  </a:lnTo>
                  <a:lnTo>
                    <a:pt x="0" y="30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1054"/>
                  </a:lnTo>
                  <a:lnTo>
                    <a:pt x="0" y="1057"/>
                  </a:lnTo>
                  <a:lnTo>
                    <a:pt x="17" y="1064"/>
                  </a:lnTo>
                  <a:lnTo>
                    <a:pt x="20" y="1060"/>
                  </a:lnTo>
                  <a:lnTo>
                    <a:pt x="20" y="1057"/>
                  </a:lnTo>
                  <a:lnTo>
                    <a:pt x="20" y="1057"/>
                  </a:lnTo>
                  <a:lnTo>
                    <a:pt x="20" y="1054"/>
                  </a:lnTo>
                  <a:lnTo>
                    <a:pt x="17" y="1050"/>
                  </a:lnTo>
                  <a:lnTo>
                    <a:pt x="13" y="1050"/>
                  </a:lnTo>
                  <a:lnTo>
                    <a:pt x="20" y="1037"/>
                  </a:lnTo>
                  <a:lnTo>
                    <a:pt x="27" y="1034"/>
                  </a:lnTo>
                  <a:lnTo>
                    <a:pt x="30" y="1027"/>
                  </a:lnTo>
                  <a:lnTo>
                    <a:pt x="27" y="1023"/>
                  </a:lnTo>
                  <a:lnTo>
                    <a:pt x="23" y="1020"/>
                  </a:lnTo>
                  <a:lnTo>
                    <a:pt x="27" y="1017"/>
                  </a:lnTo>
                  <a:lnTo>
                    <a:pt x="33" y="1013"/>
                  </a:lnTo>
                  <a:lnTo>
                    <a:pt x="33" y="1013"/>
                  </a:lnTo>
                  <a:lnTo>
                    <a:pt x="40" y="1013"/>
                  </a:lnTo>
                  <a:lnTo>
                    <a:pt x="43" y="1007"/>
                  </a:lnTo>
                  <a:lnTo>
                    <a:pt x="54" y="1000"/>
                  </a:lnTo>
                  <a:lnTo>
                    <a:pt x="57" y="997"/>
                  </a:lnTo>
                  <a:lnTo>
                    <a:pt x="57" y="993"/>
                  </a:lnTo>
                  <a:lnTo>
                    <a:pt x="57" y="993"/>
                  </a:lnTo>
                  <a:lnTo>
                    <a:pt x="57" y="993"/>
                  </a:lnTo>
                  <a:lnTo>
                    <a:pt x="54" y="993"/>
                  </a:lnTo>
                  <a:lnTo>
                    <a:pt x="54" y="997"/>
                  </a:lnTo>
                  <a:lnTo>
                    <a:pt x="57" y="997"/>
                  </a:lnTo>
                  <a:lnTo>
                    <a:pt x="60" y="993"/>
                  </a:lnTo>
                  <a:lnTo>
                    <a:pt x="64" y="990"/>
                  </a:lnTo>
                  <a:lnTo>
                    <a:pt x="64" y="990"/>
                  </a:lnTo>
                  <a:lnTo>
                    <a:pt x="64" y="986"/>
                  </a:lnTo>
                  <a:lnTo>
                    <a:pt x="60" y="986"/>
                  </a:lnTo>
                  <a:lnTo>
                    <a:pt x="60" y="990"/>
                  </a:lnTo>
                  <a:lnTo>
                    <a:pt x="64" y="990"/>
                  </a:lnTo>
                  <a:lnTo>
                    <a:pt x="64" y="986"/>
                  </a:lnTo>
                  <a:lnTo>
                    <a:pt x="60" y="986"/>
                  </a:lnTo>
                  <a:lnTo>
                    <a:pt x="60" y="990"/>
                  </a:lnTo>
                  <a:lnTo>
                    <a:pt x="60" y="993"/>
                  </a:lnTo>
                  <a:lnTo>
                    <a:pt x="70" y="1007"/>
                  </a:lnTo>
                  <a:lnTo>
                    <a:pt x="74" y="1010"/>
                  </a:lnTo>
                  <a:lnTo>
                    <a:pt x="77" y="1010"/>
                  </a:lnTo>
                  <a:lnTo>
                    <a:pt x="77" y="1010"/>
                  </a:lnTo>
                  <a:lnTo>
                    <a:pt x="81" y="1010"/>
                  </a:lnTo>
                  <a:lnTo>
                    <a:pt x="91" y="1003"/>
                  </a:lnTo>
                  <a:lnTo>
                    <a:pt x="94" y="1003"/>
                  </a:lnTo>
                  <a:lnTo>
                    <a:pt x="97" y="1003"/>
                  </a:lnTo>
                  <a:lnTo>
                    <a:pt x="101" y="1000"/>
                  </a:lnTo>
                  <a:lnTo>
                    <a:pt x="101" y="997"/>
                  </a:lnTo>
                  <a:lnTo>
                    <a:pt x="94" y="990"/>
                  </a:lnTo>
                  <a:lnTo>
                    <a:pt x="94" y="986"/>
                  </a:lnTo>
                  <a:lnTo>
                    <a:pt x="91" y="986"/>
                  </a:lnTo>
                  <a:lnTo>
                    <a:pt x="94" y="990"/>
                  </a:lnTo>
                  <a:lnTo>
                    <a:pt x="101" y="990"/>
                  </a:lnTo>
                  <a:lnTo>
                    <a:pt x="104" y="990"/>
                  </a:lnTo>
                  <a:lnTo>
                    <a:pt x="107" y="993"/>
                  </a:lnTo>
                  <a:lnTo>
                    <a:pt x="114" y="993"/>
                  </a:lnTo>
                  <a:lnTo>
                    <a:pt x="118" y="993"/>
                  </a:lnTo>
                  <a:lnTo>
                    <a:pt x="121" y="993"/>
                  </a:lnTo>
                  <a:lnTo>
                    <a:pt x="124" y="993"/>
                  </a:lnTo>
                  <a:lnTo>
                    <a:pt x="128" y="997"/>
                  </a:lnTo>
                  <a:lnTo>
                    <a:pt x="134" y="997"/>
                  </a:lnTo>
                  <a:lnTo>
                    <a:pt x="134" y="986"/>
                  </a:lnTo>
                  <a:lnTo>
                    <a:pt x="134" y="986"/>
                  </a:lnTo>
                  <a:lnTo>
                    <a:pt x="134" y="983"/>
                  </a:lnTo>
                  <a:lnTo>
                    <a:pt x="134" y="980"/>
                  </a:lnTo>
                  <a:lnTo>
                    <a:pt x="144" y="976"/>
                  </a:lnTo>
                  <a:lnTo>
                    <a:pt x="144" y="970"/>
                  </a:lnTo>
                  <a:lnTo>
                    <a:pt x="141" y="959"/>
                  </a:lnTo>
                  <a:lnTo>
                    <a:pt x="141" y="956"/>
                  </a:lnTo>
                  <a:lnTo>
                    <a:pt x="138" y="956"/>
                  </a:lnTo>
                  <a:lnTo>
                    <a:pt x="138" y="959"/>
                  </a:lnTo>
                  <a:lnTo>
                    <a:pt x="138" y="963"/>
                  </a:lnTo>
                  <a:lnTo>
                    <a:pt x="138" y="963"/>
                  </a:lnTo>
                  <a:lnTo>
                    <a:pt x="161" y="983"/>
                  </a:lnTo>
                  <a:lnTo>
                    <a:pt x="161" y="986"/>
                  </a:lnTo>
                  <a:lnTo>
                    <a:pt x="161" y="986"/>
                  </a:lnTo>
                  <a:lnTo>
                    <a:pt x="165" y="997"/>
                  </a:lnTo>
                  <a:lnTo>
                    <a:pt x="168" y="1000"/>
                  </a:lnTo>
                  <a:lnTo>
                    <a:pt x="168" y="1000"/>
                  </a:lnTo>
                  <a:lnTo>
                    <a:pt x="181" y="1013"/>
                  </a:lnTo>
                  <a:lnTo>
                    <a:pt x="185" y="1013"/>
                  </a:lnTo>
                  <a:lnTo>
                    <a:pt x="192" y="1007"/>
                  </a:lnTo>
                  <a:lnTo>
                    <a:pt x="195" y="1007"/>
                  </a:lnTo>
                  <a:lnTo>
                    <a:pt x="195" y="1003"/>
                  </a:lnTo>
                  <a:lnTo>
                    <a:pt x="198" y="1003"/>
                  </a:lnTo>
                  <a:lnTo>
                    <a:pt x="205" y="1007"/>
                  </a:lnTo>
                  <a:lnTo>
                    <a:pt x="219" y="1017"/>
                  </a:lnTo>
                  <a:lnTo>
                    <a:pt x="222" y="1027"/>
                  </a:lnTo>
                  <a:lnTo>
                    <a:pt x="219" y="1034"/>
                  </a:lnTo>
                  <a:lnTo>
                    <a:pt x="219" y="1037"/>
                  </a:lnTo>
                  <a:lnTo>
                    <a:pt x="222" y="1040"/>
                  </a:lnTo>
                  <a:lnTo>
                    <a:pt x="219" y="1050"/>
                  </a:lnTo>
                  <a:lnTo>
                    <a:pt x="219" y="1050"/>
                  </a:lnTo>
                  <a:lnTo>
                    <a:pt x="222" y="1057"/>
                  </a:lnTo>
                  <a:lnTo>
                    <a:pt x="222" y="1057"/>
                  </a:lnTo>
                  <a:lnTo>
                    <a:pt x="239" y="1060"/>
                  </a:lnTo>
                  <a:lnTo>
                    <a:pt x="249" y="1067"/>
                  </a:lnTo>
                  <a:lnTo>
                    <a:pt x="249" y="1071"/>
                  </a:lnTo>
                  <a:lnTo>
                    <a:pt x="252" y="1071"/>
                  </a:lnTo>
                  <a:lnTo>
                    <a:pt x="252" y="1067"/>
                  </a:lnTo>
                  <a:lnTo>
                    <a:pt x="256" y="1067"/>
                  </a:lnTo>
                  <a:lnTo>
                    <a:pt x="269" y="1067"/>
                  </a:lnTo>
                  <a:lnTo>
                    <a:pt x="293" y="1077"/>
                  </a:lnTo>
                  <a:lnTo>
                    <a:pt x="293" y="1077"/>
                  </a:lnTo>
                  <a:lnTo>
                    <a:pt x="303" y="1077"/>
                  </a:lnTo>
                  <a:lnTo>
                    <a:pt x="306" y="1081"/>
                  </a:lnTo>
                  <a:lnTo>
                    <a:pt x="309" y="1081"/>
                  </a:lnTo>
                  <a:lnTo>
                    <a:pt x="313" y="1081"/>
                  </a:lnTo>
                  <a:lnTo>
                    <a:pt x="319" y="1081"/>
                  </a:lnTo>
                  <a:lnTo>
                    <a:pt x="323" y="1084"/>
                  </a:lnTo>
                  <a:lnTo>
                    <a:pt x="330" y="1081"/>
                  </a:lnTo>
                  <a:lnTo>
                    <a:pt x="333" y="1074"/>
                  </a:lnTo>
                  <a:lnTo>
                    <a:pt x="340" y="1067"/>
                  </a:lnTo>
                  <a:lnTo>
                    <a:pt x="346" y="1071"/>
                  </a:lnTo>
                  <a:lnTo>
                    <a:pt x="350" y="1071"/>
                  </a:lnTo>
                  <a:lnTo>
                    <a:pt x="353" y="1081"/>
                  </a:lnTo>
                  <a:lnTo>
                    <a:pt x="357" y="1081"/>
                  </a:lnTo>
                  <a:lnTo>
                    <a:pt x="360" y="1081"/>
                  </a:lnTo>
                  <a:lnTo>
                    <a:pt x="363" y="1081"/>
                  </a:lnTo>
                  <a:lnTo>
                    <a:pt x="367" y="1077"/>
                  </a:lnTo>
                  <a:lnTo>
                    <a:pt x="367" y="1077"/>
                  </a:lnTo>
                  <a:lnTo>
                    <a:pt x="363" y="1077"/>
                  </a:lnTo>
                  <a:lnTo>
                    <a:pt x="363" y="1077"/>
                  </a:lnTo>
                  <a:lnTo>
                    <a:pt x="363" y="1081"/>
                  </a:lnTo>
                  <a:lnTo>
                    <a:pt x="373" y="1087"/>
                  </a:lnTo>
                  <a:lnTo>
                    <a:pt x="373" y="1087"/>
                  </a:lnTo>
                  <a:lnTo>
                    <a:pt x="373" y="1087"/>
                  </a:lnTo>
                  <a:lnTo>
                    <a:pt x="377" y="1084"/>
                  </a:lnTo>
                  <a:lnTo>
                    <a:pt x="373" y="1087"/>
                  </a:lnTo>
                  <a:lnTo>
                    <a:pt x="373" y="1094"/>
                  </a:lnTo>
                  <a:lnTo>
                    <a:pt x="377" y="1097"/>
                  </a:lnTo>
                  <a:lnTo>
                    <a:pt x="397" y="1097"/>
                  </a:lnTo>
                  <a:lnTo>
                    <a:pt x="410" y="1108"/>
                  </a:lnTo>
                  <a:lnTo>
                    <a:pt x="414" y="1108"/>
                  </a:lnTo>
                  <a:lnTo>
                    <a:pt x="414" y="1108"/>
                  </a:lnTo>
                  <a:lnTo>
                    <a:pt x="417" y="1108"/>
                  </a:lnTo>
                  <a:lnTo>
                    <a:pt x="420" y="1104"/>
                  </a:lnTo>
                  <a:lnTo>
                    <a:pt x="420" y="1101"/>
                  </a:lnTo>
                  <a:lnTo>
                    <a:pt x="417" y="1094"/>
                  </a:lnTo>
                  <a:lnTo>
                    <a:pt x="420" y="1084"/>
                  </a:lnTo>
                  <a:lnTo>
                    <a:pt x="424" y="1081"/>
                  </a:lnTo>
                  <a:lnTo>
                    <a:pt x="427" y="1077"/>
                  </a:lnTo>
                  <a:lnTo>
                    <a:pt x="427" y="1071"/>
                  </a:lnTo>
                  <a:lnTo>
                    <a:pt x="431" y="1064"/>
                  </a:lnTo>
                  <a:lnTo>
                    <a:pt x="431" y="1064"/>
                  </a:lnTo>
                  <a:lnTo>
                    <a:pt x="434" y="1060"/>
                  </a:lnTo>
                  <a:lnTo>
                    <a:pt x="431" y="1060"/>
                  </a:lnTo>
                  <a:lnTo>
                    <a:pt x="431" y="1064"/>
                  </a:lnTo>
                  <a:lnTo>
                    <a:pt x="431" y="1067"/>
                  </a:lnTo>
                  <a:lnTo>
                    <a:pt x="434" y="1077"/>
                  </a:lnTo>
                  <a:lnTo>
                    <a:pt x="434" y="1077"/>
                  </a:lnTo>
                  <a:lnTo>
                    <a:pt x="444" y="1087"/>
                  </a:lnTo>
                  <a:lnTo>
                    <a:pt x="447" y="1087"/>
                  </a:lnTo>
                  <a:lnTo>
                    <a:pt x="454" y="1091"/>
                  </a:lnTo>
                  <a:lnTo>
                    <a:pt x="457" y="1087"/>
                  </a:lnTo>
                  <a:lnTo>
                    <a:pt x="471" y="1077"/>
                  </a:lnTo>
                  <a:lnTo>
                    <a:pt x="474" y="1077"/>
                  </a:lnTo>
                  <a:lnTo>
                    <a:pt x="478" y="1074"/>
                  </a:lnTo>
                  <a:lnTo>
                    <a:pt x="474" y="1050"/>
                  </a:lnTo>
                  <a:lnTo>
                    <a:pt x="491" y="1034"/>
                  </a:lnTo>
                  <a:lnTo>
                    <a:pt x="505" y="1050"/>
                  </a:lnTo>
                  <a:lnTo>
                    <a:pt x="511" y="1064"/>
                  </a:lnTo>
                  <a:lnTo>
                    <a:pt x="515" y="1067"/>
                  </a:lnTo>
                  <a:lnTo>
                    <a:pt x="521" y="1067"/>
                  </a:lnTo>
                  <a:lnTo>
                    <a:pt x="525" y="1067"/>
                  </a:lnTo>
                  <a:lnTo>
                    <a:pt x="525" y="1064"/>
                  </a:lnTo>
                  <a:lnTo>
                    <a:pt x="532" y="1071"/>
                  </a:lnTo>
                  <a:lnTo>
                    <a:pt x="538" y="1067"/>
                  </a:lnTo>
                  <a:lnTo>
                    <a:pt x="538" y="1064"/>
                  </a:lnTo>
                  <a:lnTo>
                    <a:pt x="545" y="1064"/>
                  </a:lnTo>
                  <a:lnTo>
                    <a:pt x="548" y="1064"/>
                  </a:lnTo>
                  <a:lnTo>
                    <a:pt x="555" y="1054"/>
                  </a:lnTo>
                  <a:lnTo>
                    <a:pt x="555" y="1050"/>
                  </a:lnTo>
                  <a:lnTo>
                    <a:pt x="555" y="1047"/>
                  </a:lnTo>
                  <a:lnTo>
                    <a:pt x="548" y="1044"/>
                  </a:lnTo>
                  <a:lnTo>
                    <a:pt x="548" y="1044"/>
                  </a:lnTo>
                  <a:lnTo>
                    <a:pt x="538" y="1040"/>
                  </a:lnTo>
                  <a:lnTo>
                    <a:pt x="535" y="1037"/>
                  </a:lnTo>
                  <a:lnTo>
                    <a:pt x="538" y="1034"/>
                  </a:lnTo>
                  <a:lnTo>
                    <a:pt x="538" y="1030"/>
                  </a:lnTo>
                  <a:lnTo>
                    <a:pt x="538" y="1027"/>
                  </a:lnTo>
                  <a:lnTo>
                    <a:pt x="542" y="1020"/>
                  </a:lnTo>
                  <a:lnTo>
                    <a:pt x="542" y="1017"/>
                  </a:lnTo>
                  <a:lnTo>
                    <a:pt x="542" y="1010"/>
                  </a:lnTo>
                  <a:lnTo>
                    <a:pt x="552" y="997"/>
                  </a:lnTo>
                  <a:lnTo>
                    <a:pt x="552" y="997"/>
                  </a:lnTo>
                  <a:lnTo>
                    <a:pt x="552" y="1000"/>
                  </a:lnTo>
                  <a:lnTo>
                    <a:pt x="552" y="1000"/>
                  </a:lnTo>
                  <a:lnTo>
                    <a:pt x="552" y="1000"/>
                  </a:lnTo>
                  <a:lnTo>
                    <a:pt x="555" y="997"/>
                  </a:lnTo>
                  <a:lnTo>
                    <a:pt x="558" y="1000"/>
                  </a:lnTo>
                  <a:lnTo>
                    <a:pt x="569" y="1003"/>
                  </a:lnTo>
                  <a:lnTo>
                    <a:pt x="569" y="1003"/>
                  </a:lnTo>
                  <a:lnTo>
                    <a:pt x="572" y="1003"/>
                  </a:lnTo>
                  <a:lnTo>
                    <a:pt x="579" y="1003"/>
                  </a:lnTo>
                  <a:lnTo>
                    <a:pt x="582" y="993"/>
                  </a:lnTo>
                  <a:lnTo>
                    <a:pt x="595" y="983"/>
                  </a:lnTo>
                  <a:lnTo>
                    <a:pt x="595" y="980"/>
                  </a:lnTo>
                  <a:lnTo>
                    <a:pt x="589" y="966"/>
                  </a:lnTo>
                  <a:lnTo>
                    <a:pt x="589" y="966"/>
                  </a:lnTo>
                  <a:lnTo>
                    <a:pt x="589" y="966"/>
                  </a:lnTo>
                  <a:lnTo>
                    <a:pt x="585" y="966"/>
                  </a:lnTo>
                  <a:lnTo>
                    <a:pt x="589" y="956"/>
                  </a:lnTo>
                  <a:lnTo>
                    <a:pt x="589" y="953"/>
                  </a:lnTo>
                  <a:lnTo>
                    <a:pt x="585" y="949"/>
                  </a:lnTo>
                  <a:lnTo>
                    <a:pt x="585" y="949"/>
                  </a:lnTo>
                  <a:lnTo>
                    <a:pt x="582" y="949"/>
                  </a:lnTo>
                  <a:lnTo>
                    <a:pt x="582" y="946"/>
                  </a:lnTo>
                  <a:lnTo>
                    <a:pt x="582" y="943"/>
                  </a:lnTo>
                  <a:lnTo>
                    <a:pt x="575" y="943"/>
                  </a:lnTo>
                  <a:lnTo>
                    <a:pt x="572" y="939"/>
                  </a:lnTo>
                  <a:lnTo>
                    <a:pt x="572" y="936"/>
                  </a:lnTo>
                  <a:lnTo>
                    <a:pt x="572" y="933"/>
                  </a:lnTo>
                  <a:lnTo>
                    <a:pt x="565" y="929"/>
                  </a:lnTo>
                  <a:lnTo>
                    <a:pt x="562" y="933"/>
                  </a:lnTo>
                  <a:lnTo>
                    <a:pt x="562" y="933"/>
                  </a:lnTo>
                  <a:lnTo>
                    <a:pt x="565" y="936"/>
                  </a:lnTo>
                  <a:lnTo>
                    <a:pt x="569" y="933"/>
                  </a:lnTo>
                  <a:lnTo>
                    <a:pt x="562" y="926"/>
                  </a:lnTo>
                  <a:lnTo>
                    <a:pt x="562" y="916"/>
                  </a:lnTo>
                  <a:lnTo>
                    <a:pt x="558" y="912"/>
                  </a:lnTo>
                  <a:lnTo>
                    <a:pt x="552" y="912"/>
                  </a:lnTo>
                  <a:lnTo>
                    <a:pt x="548" y="909"/>
                  </a:lnTo>
                  <a:lnTo>
                    <a:pt x="538" y="899"/>
                  </a:lnTo>
                  <a:lnTo>
                    <a:pt x="535" y="896"/>
                  </a:lnTo>
                  <a:lnTo>
                    <a:pt x="535" y="892"/>
                  </a:lnTo>
                  <a:lnTo>
                    <a:pt x="532" y="892"/>
                  </a:lnTo>
                  <a:lnTo>
                    <a:pt x="532" y="892"/>
                  </a:lnTo>
                  <a:lnTo>
                    <a:pt x="528" y="889"/>
                  </a:lnTo>
                  <a:lnTo>
                    <a:pt x="528" y="889"/>
                  </a:lnTo>
                  <a:lnTo>
                    <a:pt x="528" y="889"/>
                  </a:lnTo>
                  <a:lnTo>
                    <a:pt x="528" y="885"/>
                  </a:lnTo>
                  <a:lnTo>
                    <a:pt x="525" y="879"/>
                  </a:lnTo>
                  <a:lnTo>
                    <a:pt x="525" y="875"/>
                  </a:lnTo>
                  <a:lnTo>
                    <a:pt x="521" y="875"/>
                  </a:lnTo>
                  <a:lnTo>
                    <a:pt x="521" y="872"/>
                  </a:lnTo>
                  <a:lnTo>
                    <a:pt x="525" y="872"/>
                  </a:lnTo>
                  <a:lnTo>
                    <a:pt x="525" y="869"/>
                  </a:lnTo>
                  <a:lnTo>
                    <a:pt x="521" y="859"/>
                  </a:lnTo>
                  <a:lnTo>
                    <a:pt x="521" y="859"/>
                  </a:lnTo>
                  <a:lnTo>
                    <a:pt x="515" y="859"/>
                  </a:lnTo>
                  <a:lnTo>
                    <a:pt x="515" y="859"/>
                  </a:lnTo>
                  <a:lnTo>
                    <a:pt x="508" y="862"/>
                  </a:lnTo>
                  <a:lnTo>
                    <a:pt x="508" y="862"/>
                  </a:lnTo>
                  <a:lnTo>
                    <a:pt x="505" y="852"/>
                  </a:lnTo>
                  <a:lnTo>
                    <a:pt x="505" y="848"/>
                  </a:lnTo>
                  <a:lnTo>
                    <a:pt x="505" y="845"/>
                  </a:lnTo>
                  <a:lnTo>
                    <a:pt x="508" y="842"/>
                  </a:lnTo>
                  <a:lnTo>
                    <a:pt x="505" y="838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491" y="818"/>
                  </a:lnTo>
                  <a:lnTo>
                    <a:pt x="491" y="818"/>
                  </a:lnTo>
                  <a:lnTo>
                    <a:pt x="498" y="818"/>
                  </a:lnTo>
                  <a:lnTo>
                    <a:pt x="501" y="818"/>
                  </a:lnTo>
                  <a:lnTo>
                    <a:pt x="505" y="811"/>
                  </a:lnTo>
                  <a:lnTo>
                    <a:pt x="505" y="811"/>
                  </a:lnTo>
                  <a:lnTo>
                    <a:pt x="505" y="805"/>
                  </a:lnTo>
                  <a:lnTo>
                    <a:pt x="501" y="798"/>
                  </a:lnTo>
                  <a:lnTo>
                    <a:pt x="501" y="798"/>
                  </a:lnTo>
                  <a:lnTo>
                    <a:pt x="495" y="791"/>
                  </a:lnTo>
                  <a:lnTo>
                    <a:pt x="495" y="788"/>
                  </a:lnTo>
                  <a:lnTo>
                    <a:pt x="495" y="784"/>
                  </a:lnTo>
                  <a:lnTo>
                    <a:pt x="495" y="784"/>
                  </a:lnTo>
                  <a:lnTo>
                    <a:pt x="495" y="781"/>
                  </a:lnTo>
                  <a:lnTo>
                    <a:pt x="495" y="778"/>
                  </a:lnTo>
                  <a:lnTo>
                    <a:pt x="495" y="774"/>
                  </a:lnTo>
                  <a:lnTo>
                    <a:pt x="495" y="774"/>
                  </a:lnTo>
                  <a:lnTo>
                    <a:pt x="501" y="781"/>
                  </a:lnTo>
                  <a:lnTo>
                    <a:pt x="518" y="801"/>
                  </a:lnTo>
                  <a:lnTo>
                    <a:pt x="525" y="801"/>
                  </a:lnTo>
                  <a:lnTo>
                    <a:pt x="525" y="798"/>
                  </a:lnTo>
                  <a:lnTo>
                    <a:pt x="542" y="795"/>
                  </a:lnTo>
                  <a:lnTo>
                    <a:pt x="542" y="795"/>
                  </a:lnTo>
                  <a:lnTo>
                    <a:pt x="548" y="791"/>
                  </a:lnTo>
                  <a:lnTo>
                    <a:pt x="552" y="791"/>
                  </a:lnTo>
                  <a:lnTo>
                    <a:pt x="555" y="788"/>
                  </a:lnTo>
                  <a:lnTo>
                    <a:pt x="562" y="784"/>
                  </a:lnTo>
                  <a:lnTo>
                    <a:pt x="565" y="784"/>
                  </a:lnTo>
                  <a:lnTo>
                    <a:pt x="585" y="771"/>
                  </a:lnTo>
                  <a:lnTo>
                    <a:pt x="585" y="768"/>
                  </a:lnTo>
                  <a:lnTo>
                    <a:pt x="582" y="764"/>
                  </a:lnTo>
                  <a:lnTo>
                    <a:pt x="582" y="754"/>
                  </a:lnTo>
                  <a:lnTo>
                    <a:pt x="582" y="751"/>
                  </a:lnTo>
                  <a:lnTo>
                    <a:pt x="575" y="747"/>
                  </a:lnTo>
                  <a:lnTo>
                    <a:pt x="572" y="744"/>
                  </a:lnTo>
                  <a:lnTo>
                    <a:pt x="575" y="741"/>
                  </a:lnTo>
                  <a:lnTo>
                    <a:pt x="575" y="737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2" y="727"/>
                  </a:lnTo>
                  <a:lnTo>
                    <a:pt x="572" y="724"/>
                  </a:lnTo>
                  <a:lnTo>
                    <a:pt x="572" y="720"/>
                  </a:lnTo>
                  <a:lnTo>
                    <a:pt x="589" y="717"/>
                  </a:lnTo>
                  <a:lnTo>
                    <a:pt x="599" y="720"/>
                  </a:lnTo>
                  <a:lnTo>
                    <a:pt x="609" y="731"/>
                  </a:lnTo>
                  <a:lnTo>
                    <a:pt x="612" y="731"/>
                  </a:lnTo>
                  <a:lnTo>
                    <a:pt x="616" y="731"/>
                  </a:lnTo>
                  <a:lnTo>
                    <a:pt x="626" y="747"/>
                  </a:lnTo>
                  <a:lnTo>
                    <a:pt x="626" y="747"/>
                  </a:lnTo>
                  <a:lnTo>
                    <a:pt x="636" y="758"/>
                  </a:lnTo>
                  <a:lnTo>
                    <a:pt x="639" y="758"/>
                  </a:lnTo>
                  <a:lnTo>
                    <a:pt x="656" y="758"/>
                  </a:lnTo>
                  <a:lnTo>
                    <a:pt x="663" y="764"/>
                  </a:lnTo>
                  <a:lnTo>
                    <a:pt x="663" y="771"/>
                  </a:lnTo>
                  <a:lnTo>
                    <a:pt x="666" y="774"/>
                  </a:lnTo>
                  <a:lnTo>
                    <a:pt x="673" y="771"/>
                  </a:lnTo>
                  <a:lnTo>
                    <a:pt x="683" y="768"/>
                  </a:lnTo>
                  <a:lnTo>
                    <a:pt x="700" y="774"/>
                  </a:lnTo>
                  <a:lnTo>
                    <a:pt x="700" y="774"/>
                  </a:lnTo>
                  <a:lnTo>
                    <a:pt x="710" y="771"/>
                  </a:lnTo>
                  <a:lnTo>
                    <a:pt x="713" y="774"/>
                  </a:lnTo>
                  <a:lnTo>
                    <a:pt x="717" y="771"/>
                  </a:lnTo>
                  <a:lnTo>
                    <a:pt x="720" y="771"/>
                  </a:lnTo>
                  <a:lnTo>
                    <a:pt x="733" y="771"/>
                  </a:lnTo>
                  <a:lnTo>
                    <a:pt x="737" y="768"/>
                  </a:lnTo>
                  <a:lnTo>
                    <a:pt x="740" y="761"/>
                  </a:lnTo>
                  <a:lnTo>
                    <a:pt x="747" y="758"/>
                  </a:lnTo>
                  <a:lnTo>
                    <a:pt x="747" y="754"/>
                  </a:lnTo>
                  <a:lnTo>
                    <a:pt x="744" y="747"/>
                  </a:lnTo>
                  <a:lnTo>
                    <a:pt x="737" y="741"/>
                  </a:lnTo>
                  <a:lnTo>
                    <a:pt x="737" y="737"/>
                  </a:lnTo>
                  <a:lnTo>
                    <a:pt x="740" y="734"/>
                  </a:lnTo>
                  <a:lnTo>
                    <a:pt x="744" y="734"/>
                  </a:lnTo>
                  <a:lnTo>
                    <a:pt x="744" y="734"/>
                  </a:lnTo>
                  <a:lnTo>
                    <a:pt x="754" y="731"/>
                  </a:lnTo>
                  <a:lnTo>
                    <a:pt x="754" y="727"/>
                  </a:lnTo>
                  <a:lnTo>
                    <a:pt x="757" y="720"/>
                  </a:lnTo>
                  <a:lnTo>
                    <a:pt x="757" y="720"/>
                  </a:lnTo>
                  <a:lnTo>
                    <a:pt x="774" y="720"/>
                  </a:lnTo>
                  <a:lnTo>
                    <a:pt x="777" y="720"/>
                  </a:lnTo>
                  <a:lnTo>
                    <a:pt x="781" y="714"/>
                  </a:lnTo>
                  <a:lnTo>
                    <a:pt x="781" y="714"/>
                  </a:lnTo>
                  <a:lnTo>
                    <a:pt x="791" y="710"/>
                  </a:lnTo>
                  <a:lnTo>
                    <a:pt x="801" y="717"/>
                  </a:lnTo>
                  <a:lnTo>
                    <a:pt x="791" y="727"/>
                  </a:lnTo>
                  <a:lnTo>
                    <a:pt x="791" y="731"/>
                  </a:lnTo>
                  <a:lnTo>
                    <a:pt x="791" y="734"/>
                  </a:lnTo>
                  <a:lnTo>
                    <a:pt x="791" y="734"/>
                  </a:lnTo>
                  <a:lnTo>
                    <a:pt x="794" y="737"/>
                  </a:lnTo>
                  <a:lnTo>
                    <a:pt x="801" y="737"/>
                  </a:lnTo>
                  <a:lnTo>
                    <a:pt x="801" y="737"/>
                  </a:lnTo>
                  <a:lnTo>
                    <a:pt x="808" y="734"/>
                  </a:lnTo>
                  <a:lnTo>
                    <a:pt x="814" y="737"/>
                  </a:lnTo>
                  <a:lnTo>
                    <a:pt x="821" y="741"/>
                  </a:lnTo>
                  <a:lnTo>
                    <a:pt x="818" y="744"/>
                  </a:lnTo>
                  <a:lnTo>
                    <a:pt x="821" y="747"/>
                  </a:lnTo>
                  <a:lnTo>
                    <a:pt x="824" y="751"/>
                  </a:lnTo>
                  <a:lnTo>
                    <a:pt x="824" y="751"/>
                  </a:lnTo>
                  <a:lnTo>
                    <a:pt x="834" y="751"/>
                  </a:lnTo>
                  <a:lnTo>
                    <a:pt x="838" y="747"/>
                  </a:lnTo>
                  <a:lnTo>
                    <a:pt x="841" y="744"/>
                  </a:lnTo>
                  <a:lnTo>
                    <a:pt x="848" y="741"/>
                  </a:lnTo>
                  <a:lnTo>
                    <a:pt x="851" y="737"/>
                  </a:lnTo>
                  <a:lnTo>
                    <a:pt x="848" y="731"/>
                  </a:lnTo>
                  <a:lnTo>
                    <a:pt x="855" y="717"/>
                  </a:lnTo>
                  <a:lnTo>
                    <a:pt x="855" y="714"/>
                  </a:lnTo>
                  <a:lnTo>
                    <a:pt x="851" y="707"/>
                  </a:lnTo>
                  <a:lnTo>
                    <a:pt x="851" y="707"/>
                  </a:lnTo>
                  <a:lnTo>
                    <a:pt x="845" y="707"/>
                  </a:lnTo>
                  <a:lnTo>
                    <a:pt x="848" y="697"/>
                  </a:lnTo>
                  <a:lnTo>
                    <a:pt x="848" y="697"/>
                  </a:lnTo>
                  <a:lnTo>
                    <a:pt x="851" y="697"/>
                  </a:lnTo>
                  <a:lnTo>
                    <a:pt x="855" y="690"/>
                  </a:lnTo>
                  <a:lnTo>
                    <a:pt x="855" y="687"/>
                  </a:lnTo>
                  <a:lnTo>
                    <a:pt x="855" y="683"/>
                  </a:lnTo>
                  <a:lnTo>
                    <a:pt x="851" y="683"/>
                  </a:lnTo>
                  <a:lnTo>
                    <a:pt x="851" y="687"/>
                  </a:lnTo>
                  <a:lnTo>
                    <a:pt x="851" y="687"/>
                  </a:lnTo>
                  <a:lnTo>
                    <a:pt x="855" y="687"/>
                  </a:lnTo>
                  <a:lnTo>
                    <a:pt x="861" y="677"/>
                  </a:lnTo>
                  <a:lnTo>
                    <a:pt x="861" y="673"/>
                  </a:lnTo>
                  <a:lnTo>
                    <a:pt x="858" y="673"/>
                  </a:lnTo>
                  <a:lnTo>
                    <a:pt x="865" y="663"/>
                  </a:lnTo>
                  <a:lnTo>
                    <a:pt x="868" y="667"/>
                  </a:lnTo>
                  <a:lnTo>
                    <a:pt x="871" y="670"/>
                  </a:lnTo>
                  <a:lnTo>
                    <a:pt x="882" y="677"/>
                  </a:lnTo>
                  <a:lnTo>
                    <a:pt x="885" y="677"/>
                  </a:lnTo>
                  <a:lnTo>
                    <a:pt x="888" y="670"/>
                  </a:lnTo>
                  <a:lnTo>
                    <a:pt x="895" y="670"/>
                  </a:lnTo>
                  <a:lnTo>
                    <a:pt x="898" y="667"/>
                  </a:lnTo>
                  <a:lnTo>
                    <a:pt x="898" y="657"/>
                  </a:lnTo>
                  <a:lnTo>
                    <a:pt x="898" y="653"/>
                  </a:lnTo>
                  <a:lnTo>
                    <a:pt x="898" y="653"/>
                  </a:lnTo>
                  <a:lnTo>
                    <a:pt x="898" y="646"/>
                  </a:lnTo>
                  <a:lnTo>
                    <a:pt x="895" y="643"/>
                  </a:lnTo>
                  <a:lnTo>
                    <a:pt x="878" y="626"/>
                  </a:lnTo>
                  <a:lnTo>
                    <a:pt x="878" y="620"/>
                  </a:lnTo>
                  <a:lnTo>
                    <a:pt x="875" y="620"/>
                  </a:lnTo>
                  <a:lnTo>
                    <a:pt x="871" y="616"/>
                  </a:lnTo>
                  <a:lnTo>
                    <a:pt x="871" y="616"/>
                  </a:lnTo>
                  <a:lnTo>
                    <a:pt x="858" y="620"/>
                  </a:lnTo>
                  <a:lnTo>
                    <a:pt x="848" y="620"/>
                  </a:lnTo>
                  <a:lnTo>
                    <a:pt x="845" y="620"/>
                  </a:lnTo>
                  <a:lnTo>
                    <a:pt x="841" y="620"/>
                  </a:lnTo>
                  <a:lnTo>
                    <a:pt x="834" y="609"/>
                  </a:lnTo>
                  <a:lnTo>
                    <a:pt x="831" y="609"/>
                  </a:lnTo>
                  <a:lnTo>
                    <a:pt x="828" y="613"/>
                  </a:lnTo>
                  <a:lnTo>
                    <a:pt x="824" y="609"/>
                  </a:lnTo>
                  <a:lnTo>
                    <a:pt x="821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4" y="606"/>
                  </a:lnTo>
                  <a:lnTo>
                    <a:pt x="814" y="606"/>
                  </a:lnTo>
                  <a:lnTo>
                    <a:pt x="811" y="603"/>
                  </a:lnTo>
                  <a:lnTo>
                    <a:pt x="811" y="603"/>
                  </a:lnTo>
                  <a:lnTo>
                    <a:pt x="808" y="599"/>
                  </a:lnTo>
                  <a:lnTo>
                    <a:pt x="804" y="599"/>
                  </a:lnTo>
                  <a:lnTo>
                    <a:pt x="801" y="599"/>
                  </a:lnTo>
                  <a:lnTo>
                    <a:pt x="797" y="599"/>
                  </a:lnTo>
                  <a:lnTo>
                    <a:pt x="797" y="599"/>
                  </a:lnTo>
                  <a:lnTo>
                    <a:pt x="781" y="593"/>
                  </a:lnTo>
                  <a:lnTo>
                    <a:pt x="781" y="593"/>
                  </a:lnTo>
                  <a:lnTo>
                    <a:pt x="774" y="596"/>
                  </a:lnTo>
                  <a:lnTo>
                    <a:pt x="771" y="593"/>
                  </a:lnTo>
                  <a:lnTo>
                    <a:pt x="777" y="586"/>
                  </a:lnTo>
                  <a:lnTo>
                    <a:pt x="781" y="582"/>
                  </a:lnTo>
                  <a:lnTo>
                    <a:pt x="771" y="569"/>
                  </a:lnTo>
                  <a:lnTo>
                    <a:pt x="774" y="559"/>
                  </a:lnTo>
                  <a:lnTo>
                    <a:pt x="771" y="556"/>
                  </a:lnTo>
                  <a:lnTo>
                    <a:pt x="764" y="552"/>
                  </a:lnTo>
                  <a:lnTo>
                    <a:pt x="764" y="549"/>
                  </a:lnTo>
                  <a:lnTo>
                    <a:pt x="760" y="539"/>
                  </a:lnTo>
                  <a:lnTo>
                    <a:pt x="764" y="535"/>
                  </a:lnTo>
                  <a:lnTo>
                    <a:pt x="764" y="532"/>
                  </a:lnTo>
                  <a:lnTo>
                    <a:pt x="757" y="525"/>
                  </a:lnTo>
                  <a:lnTo>
                    <a:pt x="754" y="515"/>
                  </a:lnTo>
                  <a:lnTo>
                    <a:pt x="754" y="508"/>
                  </a:lnTo>
                  <a:lnTo>
                    <a:pt x="754" y="505"/>
                  </a:lnTo>
                  <a:lnTo>
                    <a:pt x="747" y="505"/>
                  </a:lnTo>
                  <a:lnTo>
                    <a:pt x="740" y="502"/>
                  </a:lnTo>
                  <a:lnTo>
                    <a:pt x="740" y="495"/>
                  </a:lnTo>
                  <a:lnTo>
                    <a:pt x="740" y="492"/>
                  </a:lnTo>
                  <a:lnTo>
                    <a:pt x="744" y="488"/>
                  </a:lnTo>
                  <a:lnTo>
                    <a:pt x="733" y="478"/>
                  </a:lnTo>
                  <a:lnTo>
                    <a:pt x="733" y="468"/>
                  </a:lnTo>
                  <a:lnTo>
                    <a:pt x="733" y="465"/>
                  </a:lnTo>
                  <a:lnTo>
                    <a:pt x="727" y="458"/>
                  </a:lnTo>
                  <a:lnTo>
                    <a:pt x="730" y="455"/>
                  </a:lnTo>
                  <a:lnTo>
                    <a:pt x="730" y="455"/>
                  </a:lnTo>
                  <a:lnTo>
                    <a:pt x="730" y="451"/>
                  </a:lnTo>
                  <a:lnTo>
                    <a:pt x="727" y="448"/>
                  </a:lnTo>
                  <a:lnTo>
                    <a:pt x="723" y="448"/>
                  </a:lnTo>
                  <a:lnTo>
                    <a:pt x="723" y="451"/>
                  </a:lnTo>
                  <a:lnTo>
                    <a:pt x="727" y="451"/>
                  </a:lnTo>
                  <a:lnTo>
                    <a:pt x="727" y="451"/>
                  </a:lnTo>
                  <a:lnTo>
                    <a:pt x="723" y="448"/>
                  </a:lnTo>
                  <a:lnTo>
                    <a:pt x="723" y="444"/>
                  </a:lnTo>
                  <a:lnTo>
                    <a:pt x="723" y="448"/>
                  </a:lnTo>
                  <a:lnTo>
                    <a:pt x="727" y="448"/>
                  </a:lnTo>
                  <a:lnTo>
                    <a:pt x="727" y="444"/>
                  </a:lnTo>
                  <a:lnTo>
                    <a:pt x="727" y="444"/>
                  </a:lnTo>
                  <a:lnTo>
                    <a:pt x="720" y="431"/>
                  </a:lnTo>
                  <a:lnTo>
                    <a:pt x="720" y="431"/>
                  </a:lnTo>
                  <a:lnTo>
                    <a:pt x="723" y="428"/>
                  </a:lnTo>
                  <a:lnTo>
                    <a:pt x="727" y="424"/>
                  </a:lnTo>
                  <a:lnTo>
                    <a:pt x="723" y="418"/>
                  </a:lnTo>
                  <a:lnTo>
                    <a:pt x="723" y="414"/>
                  </a:lnTo>
                  <a:lnTo>
                    <a:pt x="720" y="414"/>
                  </a:lnTo>
                  <a:lnTo>
                    <a:pt x="713" y="407"/>
                  </a:lnTo>
                  <a:lnTo>
                    <a:pt x="713" y="404"/>
                  </a:lnTo>
                  <a:lnTo>
                    <a:pt x="700" y="404"/>
                  </a:lnTo>
                  <a:lnTo>
                    <a:pt x="696" y="401"/>
                  </a:lnTo>
                  <a:lnTo>
                    <a:pt x="696" y="397"/>
                  </a:lnTo>
                  <a:lnTo>
                    <a:pt x="693" y="397"/>
                  </a:lnTo>
                  <a:lnTo>
                    <a:pt x="696" y="391"/>
                  </a:lnTo>
                  <a:lnTo>
                    <a:pt x="703" y="387"/>
                  </a:lnTo>
                  <a:lnTo>
                    <a:pt x="703" y="381"/>
                  </a:lnTo>
                  <a:lnTo>
                    <a:pt x="693" y="374"/>
                  </a:lnTo>
                  <a:lnTo>
                    <a:pt x="693" y="370"/>
                  </a:lnTo>
                  <a:lnTo>
                    <a:pt x="690" y="370"/>
                  </a:lnTo>
                  <a:lnTo>
                    <a:pt x="680" y="364"/>
                  </a:lnTo>
                  <a:lnTo>
                    <a:pt x="680" y="354"/>
                  </a:lnTo>
                  <a:lnTo>
                    <a:pt x="683" y="347"/>
                  </a:lnTo>
                  <a:lnTo>
                    <a:pt x="683" y="343"/>
                  </a:lnTo>
                  <a:lnTo>
                    <a:pt x="683" y="340"/>
                  </a:lnTo>
                  <a:lnTo>
                    <a:pt x="683" y="337"/>
                  </a:lnTo>
                  <a:lnTo>
                    <a:pt x="673" y="330"/>
                  </a:lnTo>
                  <a:lnTo>
                    <a:pt x="670" y="330"/>
                  </a:lnTo>
                  <a:lnTo>
                    <a:pt x="663" y="337"/>
                  </a:lnTo>
                  <a:lnTo>
                    <a:pt x="663" y="337"/>
                  </a:lnTo>
                  <a:lnTo>
                    <a:pt x="656" y="340"/>
                  </a:lnTo>
                  <a:lnTo>
                    <a:pt x="656" y="340"/>
                  </a:lnTo>
                  <a:lnTo>
                    <a:pt x="656" y="343"/>
                  </a:lnTo>
                  <a:lnTo>
                    <a:pt x="653" y="337"/>
                  </a:lnTo>
                  <a:lnTo>
                    <a:pt x="646" y="323"/>
                  </a:lnTo>
                  <a:lnTo>
                    <a:pt x="643" y="323"/>
                  </a:lnTo>
                  <a:lnTo>
                    <a:pt x="636" y="320"/>
                  </a:lnTo>
                  <a:lnTo>
                    <a:pt x="633" y="317"/>
                  </a:lnTo>
                  <a:lnTo>
                    <a:pt x="626" y="317"/>
                  </a:lnTo>
                  <a:lnTo>
                    <a:pt x="626" y="317"/>
                  </a:lnTo>
                  <a:lnTo>
                    <a:pt x="619" y="320"/>
                  </a:lnTo>
                  <a:lnTo>
                    <a:pt x="619" y="323"/>
                  </a:lnTo>
                  <a:lnTo>
                    <a:pt x="619" y="327"/>
                  </a:lnTo>
                  <a:lnTo>
                    <a:pt x="616" y="327"/>
                  </a:lnTo>
                  <a:lnTo>
                    <a:pt x="616" y="327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599" y="310"/>
                  </a:lnTo>
                  <a:lnTo>
                    <a:pt x="602" y="300"/>
                  </a:lnTo>
                  <a:lnTo>
                    <a:pt x="602" y="300"/>
                  </a:lnTo>
                  <a:lnTo>
                    <a:pt x="602" y="293"/>
                  </a:lnTo>
                  <a:lnTo>
                    <a:pt x="602" y="290"/>
                  </a:lnTo>
                  <a:lnTo>
                    <a:pt x="595" y="286"/>
                  </a:lnTo>
                  <a:lnTo>
                    <a:pt x="595" y="280"/>
                  </a:lnTo>
                  <a:lnTo>
                    <a:pt x="595" y="280"/>
                  </a:lnTo>
                  <a:lnTo>
                    <a:pt x="595" y="276"/>
                  </a:lnTo>
                  <a:lnTo>
                    <a:pt x="592" y="266"/>
                  </a:lnTo>
                  <a:lnTo>
                    <a:pt x="592" y="266"/>
                  </a:lnTo>
                  <a:lnTo>
                    <a:pt x="585" y="253"/>
                  </a:lnTo>
                  <a:lnTo>
                    <a:pt x="582" y="253"/>
                  </a:lnTo>
                  <a:lnTo>
                    <a:pt x="579" y="253"/>
                  </a:lnTo>
                  <a:lnTo>
                    <a:pt x="575" y="253"/>
                  </a:lnTo>
                  <a:lnTo>
                    <a:pt x="575" y="256"/>
                  </a:lnTo>
                  <a:lnTo>
                    <a:pt x="579" y="256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69" y="242"/>
                  </a:lnTo>
                  <a:lnTo>
                    <a:pt x="572" y="236"/>
                  </a:lnTo>
                  <a:lnTo>
                    <a:pt x="569" y="236"/>
                  </a:lnTo>
                  <a:lnTo>
                    <a:pt x="565" y="229"/>
                  </a:lnTo>
                  <a:lnTo>
                    <a:pt x="562" y="229"/>
                  </a:lnTo>
                  <a:lnTo>
                    <a:pt x="555" y="232"/>
                  </a:lnTo>
                  <a:lnTo>
                    <a:pt x="555" y="232"/>
                  </a:lnTo>
                  <a:lnTo>
                    <a:pt x="552" y="236"/>
                  </a:lnTo>
                  <a:lnTo>
                    <a:pt x="545" y="236"/>
                  </a:lnTo>
                  <a:lnTo>
                    <a:pt x="542" y="229"/>
                  </a:lnTo>
                  <a:lnTo>
                    <a:pt x="545" y="219"/>
                  </a:lnTo>
                  <a:lnTo>
                    <a:pt x="542" y="216"/>
                  </a:lnTo>
                  <a:lnTo>
                    <a:pt x="532" y="216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25" y="209"/>
                  </a:lnTo>
                  <a:lnTo>
                    <a:pt x="525" y="209"/>
                  </a:lnTo>
                  <a:lnTo>
                    <a:pt x="528" y="209"/>
                  </a:lnTo>
                  <a:lnTo>
                    <a:pt x="528" y="209"/>
                  </a:lnTo>
                  <a:lnTo>
                    <a:pt x="528" y="205"/>
                  </a:lnTo>
                  <a:lnTo>
                    <a:pt x="518" y="199"/>
                  </a:lnTo>
                  <a:lnTo>
                    <a:pt x="518" y="195"/>
                  </a:lnTo>
                  <a:lnTo>
                    <a:pt x="518" y="192"/>
                  </a:lnTo>
                  <a:lnTo>
                    <a:pt x="518" y="189"/>
                  </a:lnTo>
                  <a:lnTo>
                    <a:pt x="518" y="185"/>
                  </a:lnTo>
                  <a:lnTo>
                    <a:pt x="511" y="172"/>
                  </a:lnTo>
                  <a:lnTo>
                    <a:pt x="511" y="168"/>
                  </a:lnTo>
                  <a:lnTo>
                    <a:pt x="511" y="165"/>
                  </a:lnTo>
                  <a:lnTo>
                    <a:pt x="484" y="155"/>
                  </a:lnTo>
                  <a:lnTo>
                    <a:pt x="474" y="125"/>
                  </a:lnTo>
                  <a:lnTo>
                    <a:pt x="471" y="125"/>
                  </a:lnTo>
                  <a:lnTo>
                    <a:pt x="468" y="121"/>
                  </a:lnTo>
                  <a:lnTo>
                    <a:pt x="468" y="115"/>
                  </a:lnTo>
                  <a:lnTo>
                    <a:pt x="468" y="111"/>
                  </a:lnTo>
                  <a:lnTo>
                    <a:pt x="461" y="108"/>
                  </a:lnTo>
                  <a:lnTo>
                    <a:pt x="461" y="108"/>
                  </a:lnTo>
                  <a:lnTo>
                    <a:pt x="447" y="108"/>
                  </a:lnTo>
                  <a:lnTo>
                    <a:pt x="441" y="98"/>
                  </a:lnTo>
                  <a:lnTo>
                    <a:pt x="437" y="88"/>
                  </a:lnTo>
                  <a:lnTo>
                    <a:pt x="441" y="81"/>
                  </a:lnTo>
                  <a:lnTo>
                    <a:pt x="444" y="78"/>
                  </a:lnTo>
                  <a:lnTo>
                    <a:pt x="447" y="78"/>
                  </a:lnTo>
                  <a:lnTo>
                    <a:pt x="451" y="74"/>
                  </a:lnTo>
                  <a:lnTo>
                    <a:pt x="464" y="67"/>
                  </a:lnTo>
                  <a:lnTo>
                    <a:pt x="468" y="64"/>
                  </a:lnTo>
                  <a:lnTo>
                    <a:pt x="468" y="54"/>
                  </a:lnTo>
                  <a:lnTo>
                    <a:pt x="464" y="51"/>
                  </a:lnTo>
                  <a:lnTo>
                    <a:pt x="461" y="44"/>
                  </a:lnTo>
                  <a:lnTo>
                    <a:pt x="461" y="44"/>
                  </a:lnTo>
                  <a:lnTo>
                    <a:pt x="457" y="41"/>
                  </a:lnTo>
                  <a:lnTo>
                    <a:pt x="454" y="41"/>
                  </a:lnTo>
                  <a:lnTo>
                    <a:pt x="451" y="41"/>
                  </a:lnTo>
                  <a:lnTo>
                    <a:pt x="451" y="41"/>
                  </a:lnTo>
                  <a:lnTo>
                    <a:pt x="441" y="44"/>
                  </a:lnTo>
                  <a:lnTo>
                    <a:pt x="437" y="44"/>
                  </a:lnTo>
                  <a:lnTo>
                    <a:pt x="437" y="44"/>
                  </a:lnTo>
                  <a:lnTo>
                    <a:pt x="434" y="47"/>
                  </a:lnTo>
                  <a:lnTo>
                    <a:pt x="427" y="47"/>
                  </a:lnTo>
                  <a:lnTo>
                    <a:pt x="424" y="37"/>
                  </a:lnTo>
                  <a:lnTo>
                    <a:pt x="420" y="37"/>
                  </a:lnTo>
                  <a:lnTo>
                    <a:pt x="417" y="37"/>
                  </a:lnTo>
                  <a:lnTo>
                    <a:pt x="414" y="37"/>
                  </a:lnTo>
                  <a:lnTo>
                    <a:pt x="414" y="34"/>
                  </a:lnTo>
                  <a:lnTo>
                    <a:pt x="410" y="30"/>
                  </a:lnTo>
                  <a:lnTo>
                    <a:pt x="400" y="34"/>
                  </a:lnTo>
                  <a:lnTo>
                    <a:pt x="400" y="34"/>
                  </a:lnTo>
                  <a:lnTo>
                    <a:pt x="397" y="37"/>
                  </a:lnTo>
                  <a:lnTo>
                    <a:pt x="394" y="41"/>
                  </a:lnTo>
                  <a:lnTo>
                    <a:pt x="394" y="51"/>
                  </a:lnTo>
                  <a:lnTo>
                    <a:pt x="394" y="51"/>
                  </a:lnTo>
                  <a:lnTo>
                    <a:pt x="390" y="51"/>
                  </a:lnTo>
                  <a:lnTo>
                    <a:pt x="390" y="54"/>
                  </a:lnTo>
                  <a:lnTo>
                    <a:pt x="377" y="54"/>
                  </a:lnTo>
                  <a:lnTo>
                    <a:pt x="363" y="57"/>
                  </a:lnTo>
                  <a:lnTo>
                    <a:pt x="363" y="57"/>
                  </a:lnTo>
                  <a:lnTo>
                    <a:pt x="353" y="67"/>
                  </a:lnTo>
                  <a:lnTo>
                    <a:pt x="350" y="64"/>
                  </a:lnTo>
                  <a:lnTo>
                    <a:pt x="346" y="67"/>
                  </a:lnTo>
                  <a:lnTo>
                    <a:pt x="343" y="67"/>
                  </a:lnTo>
                  <a:lnTo>
                    <a:pt x="340" y="71"/>
                  </a:lnTo>
                  <a:lnTo>
                    <a:pt x="340" y="74"/>
                  </a:lnTo>
                  <a:lnTo>
                    <a:pt x="336" y="78"/>
                  </a:lnTo>
                  <a:lnTo>
                    <a:pt x="333" y="81"/>
                  </a:lnTo>
                  <a:lnTo>
                    <a:pt x="330" y="81"/>
                  </a:lnTo>
                  <a:lnTo>
                    <a:pt x="326" y="88"/>
                  </a:lnTo>
                  <a:lnTo>
                    <a:pt x="326" y="84"/>
                  </a:lnTo>
                  <a:lnTo>
                    <a:pt x="323" y="84"/>
                  </a:lnTo>
                  <a:lnTo>
                    <a:pt x="319" y="84"/>
                  </a:lnTo>
                  <a:lnTo>
                    <a:pt x="323" y="74"/>
                  </a:lnTo>
                  <a:lnTo>
                    <a:pt x="323" y="71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6" y="64"/>
                  </a:lnTo>
                  <a:lnTo>
                    <a:pt x="316" y="61"/>
                  </a:lnTo>
                  <a:lnTo>
                    <a:pt x="309" y="61"/>
                  </a:lnTo>
                  <a:lnTo>
                    <a:pt x="306" y="51"/>
                  </a:lnTo>
                  <a:lnTo>
                    <a:pt x="303" y="51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79" y="44"/>
                  </a:lnTo>
                  <a:lnTo>
                    <a:pt x="272" y="41"/>
                  </a:lnTo>
                  <a:lnTo>
                    <a:pt x="269" y="41"/>
                  </a:lnTo>
                  <a:lnTo>
                    <a:pt x="26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42" y="47"/>
                  </a:lnTo>
                  <a:lnTo>
                    <a:pt x="242" y="47"/>
                  </a:lnTo>
                  <a:lnTo>
                    <a:pt x="239" y="51"/>
                  </a:lnTo>
                  <a:lnTo>
                    <a:pt x="239" y="54"/>
                  </a:lnTo>
                  <a:lnTo>
                    <a:pt x="239" y="61"/>
                  </a:lnTo>
                  <a:lnTo>
                    <a:pt x="208" y="78"/>
                  </a:lnTo>
                  <a:lnTo>
                    <a:pt x="202" y="74"/>
                  </a:lnTo>
                  <a:lnTo>
                    <a:pt x="198" y="74"/>
                  </a:lnTo>
                  <a:lnTo>
                    <a:pt x="198" y="74"/>
                  </a:lnTo>
                  <a:lnTo>
                    <a:pt x="188" y="71"/>
                  </a:lnTo>
                  <a:lnTo>
                    <a:pt x="188" y="71"/>
                  </a:lnTo>
                  <a:lnTo>
                    <a:pt x="181" y="71"/>
                  </a:lnTo>
                  <a:lnTo>
                    <a:pt x="185" y="74"/>
                  </a:lnTo>
                  <a:lnTo>
                    <a:pt x="188" y="74"/>
                  </a:lnTo>
                  <a:lnTo>
                    <a:pt x="188" y="64"/>
                  </a:lnTo>
                  <a:lnTo>
                    <a:pt x="188" y="61"/>
                  </a:lnTo>
                  <a:lnTo>
                    <a:pt x="181" y="54"/>
                  </a:lnTo>
                  <a:lnTo>
                    <a:pt x="178" y="51"/>
                  </a:lnTo>
                  <a:lnTo>
                    <a:pt x="161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55" y="54"/>
                  </a:lnTo>
                  <a:lnTo>
                    <a:pt x="155" y="51"/>
                  </a:lnTo>
                  <a:lnTo>
                    <a:pt x="151" y="51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38" y="41"/>
                  </a:lnTo>
                  <a:lnTo>
                    <a:pt x="134" y="37"/>
                  </a:lnTo>
                  <a:lnTo>
                    <a:pt x="134" y="30"/>
                  </a:lnTo>
                  <a:lnTo>
                    <a:pt x="134" y="27"/>
                  </a:lnTo>
                  <a:lnTo>
                    <a:pt x="128" y="27"/>
                  </a:lnTo>
                  <a:lnTo>
                    <a:pt x="124" y="27"/>
                  </a:lnTo>
                  <a:lnTo>
                    <a:pt x="114" y="34"/>
                  </a:lnTo>
                  <a:lnTo>
                    <a:pt x="114" y="37"/>
                  </a:lnTo>
                  <a:lnTo>
                    <a:pt x="111" y="37"/>
                  </a:lnTo>
                  <a:lnTo>
                    <a:pt x="114" y="41"/>
                  </a:lnTo>
                  <a:lnTo>
                    <a:pt x="118" y="37"/>
                  </a:lnTo>
                  <a:lnTo>
                    <a:pt x="104" y="30"/>
                  </a:lnTo>
                  <a:lnTo>
                    <a:pt x="104" y="27"/>
                  </a:lnTo>
                  <a:lnTo>
                    <a:pt x="101" y="24"/>
                  </a:lnTo>
                  <a:lnTo>
                    <a:pt x="97" y="24"/>
                  </a:lnTo>
                  <a:lnTo>
                    <a:pt x="91" y="20"/>
                  </a:lnTo>
                  <a:lnTo>
                    <a:pt x="91" y="17"/>
                  </a:lnTo>
                  <a:lnTo>
                    <a:pt x="87" y="17"/>
                  </a:lnTo>
                  <a:lnTo>
                    <a:pt x="87" y="10"/>
                  </a:lnTo>
                  <a:lnTo>
                    <a:pt x="87" y="7"/>
                  </a:lnTo>
                  <a:lnTo>
                    <a:pt x="77" y="3"/>
                  </a:lnTo>
                  <a:lnTo>
                    <a:pt x="74" y="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0" y="7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3"/>
                  </a:lnTo>
                  <a:lnTo>
                    <a:pt x="27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40" y="20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33" y="30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13" y="17"/>
                  </a:lnTo>
                  <a:lnTo>
                    <a:pt x="10" y="1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3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3" name="Freeform 13">
              <a:extLst>
                <a:ext uri="{FF2B5EF4-FFF2-40B4-BE49-F238E27FC236}">
                  <a16:creationId xmlns:a16="http://schemas.microsoft.com/office/drawing/2014/main" id="{29B3C601-28AB-CD4E-9FE9-6AD30AA2F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" y="3215"/>
              <a:ext cx="1514" cy="949"/>
            </a:xfrm>
            <a:custGeom>
              <a:avLst/>
              <a:gdLst>
                <a:gd name="T0" fmla="*/ 101 w 1514"/>
                <a:gd name="T1" fmla="*/ 926 h 949"/>
                <a:gd name="T2" fmla="*/ 87 w 1514"/>
                <a:gd name="T3" fmla="*/ 875 h 949"/>
                <a:gd name="T4" fmla="*/ 40 w 1514"/>
                <a:gd name="T5" fmla="*/ 815 h 949"/>
                <a:gd name="T6" fmla="*/ 6 w 1514"/>
                <a:gd name="T7" fmla="*/ 771 h 949"/>
                <a:gd name="T8" fmla="*/ 10 w 1514"/>
                <a:gd name="T9" fmla="*/ 717 h 949"/>
                <a:gd name="T10" fmla="*/ 33 w 1514"/>
                <a:gd name="T11" fmla="*/ 697 h 949"/>
                <a:gd name="T12" fmla="*/ 33 w 1514"/>
                <a:gd name="T13" fmla="*/ 646 h 949"/>
                <a:gd name="T14" fmla="*/ 74 w 1514"/>
                <a:gd name="T15" fmla="*/ 633 h 949"/>
                <a:gd name="T16" fmla="*/ 117 w 1514"/>
                <a:gd name="T17" fmla="*/ 586 h 949"/>
                <a:gd name="T18" fmla="*/ 131 w 1514"/>
                <a:gd name="T19" fmla="*/ 542 h 949"/>
                <a:gd name="T20" fmla="*/ 151 w 1514"/>
                <a:gd name="T21" fmla="*/ 498 h 949"/>
                <a:gd name="T22" fmla="*/ 195 w 1514"/>
                <a:gd name="T23" fmla="*/ 481 h 949"/>
                <a:gd name="T24" fmla="*/ 266 w 1514"/>
                <a:gd name="T25" fmla="*/ 448 h 949"/>
                <a:gd name="T26" fmla="*/ 326 w 1514"/>
                <a:gd name="T27" fmla="*/ 431 h 949"/>
                <a:gd name="T28" fmla="*/ 350 w 1514"/>
                <a:gd name="T29" fmla="*/ 397 h 949"/>
                <a:gd name="T30" fmla="*/ 370 w 1514"/>
                <a:gd name="T31" fmla="*/ 404 h 949"/>
                <a:gd name="T32" fmla="*/ 387 w 1514"/>
                <a:gd name="T33" fmla="*/ 387 h 949"/>
                <a:gd name="T34" fmla="*/ 397 w 1514"/>
                <a:gd name="T35" fmla="*/ 374 h 949"/>
                <a:gd name="T36" fmla="*/ 410 w 1514"/>
                <a:gd name="T37" fmla="*/ 353 h 949"/>
                <a:gd name="T38" fmla="*/ 437 w 1514"/>
                <a:gd name="T39" fmla="*/ 343 h 949"/>
                <a:gd name="T40" fmla="*/ 454 w 1514"/>
                <a:gd name="T41" fmla="*/ 320 h 949"/>
                <a:gd name="T42" fmla="*/ 444 w 1514"/>
                <a:gd name="T43" fmla="*/ 300 h 949"/>
                <a:gd name="T44" fmla="*/ 447 w 1514"/>
                <a:gd name="T45" fmla="*/ 266 h 949"/>
                <a:gd name="T46" fmla="*/ 481 w 1514"/>
                <a:gd name="T47" fmla="*/ 242 h 949"/>
                <a:gd name="T48" fmla="*/ 491 w 1514"/>
                <a:gd name="T49" fmla="*/ 236 h 949"/>
                <a:gd name="T50" fmla="*/ 488 w 1514"/>
                <a:gd name="T51" fmla="*/ 182 h 949"/>
                <a:gd name="T52" fmla="*/ 491 w 1514"/>
                <a:gd name="T53" fmla="*/ 145 h 949"/>
                <a:gd name="T54" fmla="*/ 531 w 1514"/>
                <a:gd name="T55" fmla="*/ 131 h 949"/>
                <a:gd name="T56" fmla="*/ 602 w 1514"/>
                <a:gd name="T57" fmla="*/ 98 h 949"/>
                <a:gd name="T58" fmla="*/ 589 w 1514"/>
                <a:gd name="T59" fmla="*/ 67 h 949"/>
                <a:gd name="T60" fmla="*/ 609 w 1514"/>
                <a:gd name="T61" fmla="*/ 37 h 949"/>
                <a:gd name="T62" fmla="*/ 669 w 1514"/>
                <a:gd name="T63" fmla="*/ 24 h 949"/>
                <a:gd name="T64" fmla="*/ 686 w 1514"/>
                <a:gd name="T65" fmla="*/ 20 h 949"/>
                <a:gd name="T66" fmla="*/ 733 w 1514"/>
                <a:gd name="T67" fmla="*/ 13 h 949"/>
                <a:gd name="T68" fmla="*/ 767 w 1514"/>
                <a:gd name="T69" fmla="*/ 57 h 949"/>
                <a:gd name="T70" fmla="*/ 787 w 1514"/>
                <a:gd name="T71" fmla="*/ 84 h 949"/>
                <a:gd name="T72" fmla="*/ 828 w 1514"/>
                <a:gd name="T73" fmla="*/ 74 h 949"/>
                <a:gd name="T74" fmla="*/ 838 w 1514"/>
                <a:gd name="T75" fmla="*/ 145 h 949"/>
                <a:gd name="T76" fmla="*/ 915 w 1514"/>
                <a:gd name="T77" fmla="*/ 199 h 949"/>
                <a:gd name="T78" fmla="*/ 989 w 1514"/>
                <a:gd name="T79" fmla="*/ 54 h 949"/>
                <a:gd name="T80" fmla="*/ 1060 w 1514"/>
                <a:gd name="T81" fmla="*/ 118 h 949"/>
                <a:gd name="T82" fmla="*/ 1124 w 1514"/>
                <a:gd name="T83" fmla="*/ 111 h 949"/>
                <a:gd name="T84" fmla="*/ 1157 w 1514"/>
                <a:gd name="T85" fmla="*/ 104 h 949"/>
                <a:gd name="T86" fmla="*/ 1208 w 1514"/>
                <a:gd name="T87" fmla="*/ 77 h 949"/>
                <a:gd name="T88" fmla="*/ 1252 w 1514"/>
                <a:gd name="T89" fmla="*/ 138 h 949"/>
                <a:gd name="T90" fmla="*/ 1302 w 1514"/>
                <a:gd name="T91" fmla="*/ 148 h 949"/>
                <a:gd name="T92" fmla="*/ 1316 w 1514"/>
                <a:gd name="T93" fmla="*/ 125 h 949"/>
                <a:gd name="T94" fmla="*/ 1329 w 1514"/>
                <a:gd name="T95" fmla="*/ 118 h 949"/>
                <a:gd name="T96" fmla="*/ 1359 w 1514"/>
                <a:gd name="T97" fmla="*/ 118 h 949"/>
                <a:gd name="T98" fmla="*/ 1363 w 1514"/>
                <a:gd name="T99" fmla="*/ 128 h 949"/>
                <a:gd name="T100" fmla="*/ 1400 w 1514"/>
                <a:gd name="T101" fmla="*/ 182 h 949"/>
                <a:gd name="T102" fmla="*/ 1407 w 1514"/>
                <a:gd name="T103" fmla="*/ 222 h 949"/>
                <a:gd name="T104" fmla="*/ 1407 w 1514"/>
                <a:gd name="T105" fmla="*/ 289 h 949"/>
                <a:gd name="T106" fmla="*/ 1423 w 1514"/>
                <a:gd name="T107" fmla="*/ 316 h 949"/>
                <a:gd name="T108" fmla="*/ 1450 w 1514"/>
                <a:gd name="T109" fmla="*/ 380 h 949"/>
                <a:gd name="T110" fmla="*/ 1464 w 1514"/>
                <a:gd name="T111" fmla="*/ 579 h 949"/>
                <a:gd name="T112" fmla="*/ 1423 w 1514"/>
                <a:gd name="T113" fmla="*/ 791 h 949"/>
                <a:gd name="T114" fmla="*/ 1440 w 1514"/>
                <a:gd name="T115" fmla="*/ 852 h 949"/>
                <a:gd name="T116" fmla="*/ 1437 w 1514"/>
                <a:gd name="T117" fmla="*/ 855 h 949"/>
                <a:gd name="T118" fmla="*/ 1454 w 1514"/>
                <a:gd name="T119" fmla="*/ 855 h 949"/>
                <a:gd name="T120" fmla="*/ 1477 w 1514"/>
                <a:gd name="T121" fmla="*/ 885 h 949"/>
                <a:gd name="T122" fmla="*/ 1514 w 1514"/>
                <a:gd name="T123" fmla="*/ 906 h 949"/>
                <a:gd name="T124" fmla="*/ 1491 w 1514"/>
                <a:gd name="T125" fmla="*/ 943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4" h="949">
                  <a:moveTo>
                    <a:pt x="104" y="949"/>
                  </a:moveTo>
                  <a:lnTo>
                    <a:pt x="104" y="946"/>
                  </a:lnTo>
                  <a:lnTo>
                    <a:pt x="104" y="939"/>
                  </a:lnTo>
                  <a:lnTo>
                    <a:pt x="97" y="939"/>
                  </a:lnTo>
                  <a:lnTo>
                    <a:pt x="101" y="926"/>
                  </a:lnTo>
                  <a:lnTo>
                    <a:pt x="87" y="919"/>
                  </a:lnTo>
                  <a:lnTo>
                    <a:pt x="97" y="909"/>
                  </a:lnTo>
                  <a:lnTo>
                    <a:pt x="97" y="902"/>
                  </a:lnTo>
                  <a:lnTo>
                    <a:pt x="94" y="892"/>
                  </a:lnTo>
                  <a:lnTo>
                    <a:pt x="87" y="875"/>
                  </a:lnTo>
                  <a:lnTo>
                    <a:pt x="67" y="855"/>
                  </a:lnTo>
                  <a:lnTo>
                    <a:pt x="53" y="842"/>
                  </a:lnTo>
                  <a:lnTo>
                    <a:pt x="53" y="842"/>
                  </a:lnTo>
                  <a:lnTo>
                    <a:pt x="53" y="838"/>
                  </a:lnTo>
                  <a:lnTo>
                    <a:pt x="40" y="815"/>
                  </a:lnTo>
                  <a:lnTo>
                    <a:pt x="37" y="815"/>
                  </a:lnTo>
                  <a:lnTo>
                    <a:pt x="23" y="778"/>
                  </a:lnTo>
                  <a:lnTo>
                    <a:pt x="13" y="778"/>
                  </a:lnTo>
                  <a:lnTo>
                    <a:pt x="10" y="781"/>
                  </a:lnTo>
                  <a:lnTo>
                    <a:pt x="6" y="771"/>
                  </a:lnTo>
                  <a:lnTo>
                    <a:pt x="0" y="761"/>
                  </a:lnTo>
                  <a:lnTo>
                    <a:pt x="0" y="747"/>
                  </a:lnTo>
                  <a:lnTo>
                    <a:pt x="10" y="741"/>
                  </a:lnTo>
                  <a:lnTo>
                    <a:pt x="0" y="730"/>
                  </a:lnTo>
                  <a:lnTo>
                    <a:pt x="10" y="717"/>
                  </a:lnTo>
                  <a:lnTo>
                    <a:pt x="13" y="714"/>
                  </a:lnTo>
                  <a:lnTo>
                    <a:pt x="13" y="707"/>
                  </a:lnTo>
                  <a:lnTo>
                    <a:pt x="16" y="704"/>
                  </a:lnTo>
                  <a:lnTo>
                    <a:pt x="20" y="707"/>
                  </a:lnTo>
                  <a:lnTo>
                    <a:pt x="33" y="697"/>
                  </a:lnTo>
                  <a:lnTo>
                    <a:pt x="53" y="680"/>
                  </a:lnTo>
                  <a:lnTo>
                    <a:pt x="40" y="670"/>
                  </a:lnTo>
                  <a:lnTo>
                    <a:pt x="37" y="667"/>
                  </a:lnTo>
                  <a:lnTo>
                    <a:pt x="43" y="653"/>
                  </a:lnTo>
                  <a:lnTo>
                    <a:pt x="33" y="646"/>
                  </a:lnTo>
                  <a:lnTo>
                    <a:pt x="37" y="643"/>
                  </a:lnTo>
                  <a:lnTo>
                    <a:pt x="47" y="636"/>
                  </a:lnTo>
                  <a:lnTo>
                    <a:pt x="57" y="636"/>
                  </a:lnTo>
                  <a:lnTo>
                    <a:pt x="60" y="626"/>
                  </a:lnTo>
                  <a:lnTo>
                    <a:pt x="74" y="633"/>
                  </a:lnTo>
                  <a:lnTo>
                    <a:pt x="77" y="629"/>
                  </a:lnTo>
                  <a:lnTo>
                    <a:pt x="87" y="616"/>
                  </a:lnTo>
                  <a:lnTo>
                    <a:pt x="84" y="616"/>
                  </a:lnTo>
                  <a:lnTo>
                    <a:pt x="90" y="609"/>
                  </a:lnTo>
                  <a:lnTo>
                    <a:pt x="117" y="586"/>
                  </a:lnTo>
                  <a:lnTo>
                    <a:pt x="117" y="576"/>
                  </a:lnTo>
                  <a:lnTo>
                    <a:pt x="121" y="572"/>
                  </a:lnTo>
                  <a:lnTo>
                    <a:pt x="128" y="566"/>
                  </a:lnTo>
                  <a:lnTo>
                    <a:pt x="131" y="559"/>
                  </a:lnTo>
                  <a:lnTo>
                    <a:pt x="131" y="542"/>
                  </a:lnTo>
                  <a:lnTo>
                    <a:pt x="134" y="525"/>
                  </a:lnTo>
                  <a:lnTo>
                    <a:pt x="128" y="508"/>
                  </a:lnTo>
                  <a:lnTo>
                    <a:pt x="134" y="502"/>
                  </a:lnTo>
                  <a:lnTo>
                    <a:pt x="141" y="502"/>
                  </a:lnTo>
                  <a:lnTo>
                    <a:pt x="151" y="498"/>
                  </a:lnTo>
                  <a:lnTo>
                    <a:pt x="151" y="491"/>
                  </a:lnTo>
                  <a:lnTo>
                    <a:pt x="158" y="488"/>
                  </a:lnTo>
                  <a:lnTo>
                    <a:pt x="178" y="481"/>
                  </a:lnTo>
                  <a:lnTo>
                    <a:pt x="188" y="485"/>
                  </a:lnTo>
                  <a:lnTo>
                    <a:pt x="195" y="481"/>
                  </a:lnTo>
                  <a:lnTo>
                    <a:pt x="202" y="485"/>
                  </a:lnTo>
                  <a:lnTo>
                    <a:pt x="225" y="471"/>
                  </a:lnTo>
                  <a:lnTo>
                    <a:pt x="232" y="461"/>
                  </a:lnTo>
                  <a:lnTo>
                    <a:pt x="259" y="461"/>
                  </a:lnTo>
                  <a:lnTo>
                    <a:pt x="266" y="448"/>
                  </a:lnTo>
                  <a:lnTo>
                    <a:pt x="269" y="441"/>
                  </a:lnTo>
                  <a:lnTo>
                    <a:pt x="276" y="444"/>
                  </a:lnTo>
                  <a:lnTo>
                    <a:pt x="279" y="438"/>
                  </a:lnTo>
                  <a:lnTo>
                    <a:pt x="282" y="434"/>
                  </a:lnTo>
                  <a:lnTo>
                    <a:pt x="326" y="431"/>
                  </a:lnTo>
                  <a:lnTo>
                    <a:pt x="333" y="434"/>
                  </a:lnTo>
                  <a:lnTo>
                    <a:pt x="340" y="417"/>
                  </a:lnTo>
                  <a:lnTo>
                    <a:pt x="340" y="411"/>
                  </a:lnTo>
                  <a:lnTo>
                    <a:pt x="346" y="394"/>
                  </a:lnTo>
                  <a:lnTo>
                    <a:pt x="350" y="397"/>
                  </a:lnTo>
                  <a:lnTo>
                    <a:pt x="350" y="401"/>
                  </a:lnTo>
                  <a:lnTo>
                    <a:pt x="356" y="401"/>
                  </a:lnTo>
                  <a:lnTo>
                    <a:pt x="363" y="401"/>
                  </a:lnTo>
                  <a:lnTo>
                    <a:pt x="366" y="404"/>
                  </a:lnTo>
                  <a:lnTo>
                    <a:pt x="370" y="404"/>
                  </a:lnTo>
                  <a:lnTo>
                    <a:pt x="370" y="394"/>
                  </a:lnTo>
                  <a:lnTo>
                    <a:pt x="377" y="394"/>
                  </a:lnTo>
                  <a:lnTo>
                    <a:pt x="380" y="394"/>
                  </a:lnTo>
                  <a:lnTo>
                    <a:pt x="383" y="394"/>
                  </a:lnTo>
                  <a:lnTo>
                    <a:pt x="387" y="387"/>
                  </a:lnTo>
                  <a:lnTo>
                    <a:pt x="397" y="387"/>
                  </a:lnTo>
                  <a:lnTo>
                    <a:pt x="404" y="387"/>
                  </a:lnTo>
                  <a:lnTo>
                    <a:pt x="400" y="384"/>
                  </a:lnTo>
                  <a:lnTo>
                    <a:pt x="397" y="384"/>
                  </a:lnTo>
                  <a:lnTo>
                    <a:pt x="397" y="374"/>
                  </a:lnTo>
                  <a:lnTo>
                    <a:pt x="397" y="370"/>
                  </a:lnTo>
                  <a:lnTo>
                    <a:pt x="404" y="374"/>
                  </a:lnTo>
                  <a:lnTo>
                    <a:pt x="407" y="367"/>
                  </a:lnTo>
                  <a:lnTo>
                    <a:pt x="404" y="360"/>
                  </a:lnTo>
                  <a:lnTo>
                    <a:pt x="410" y="353"/>
                  </a:lnTo>
                  <a:lnTo>
                    <a:pt x="420" y="353"/>
                  </a:lnTo>
                  <a:lnTo>
                    <a:pt x="424" y="350"/>
                  </a:lnTo>
                  <a:lnTo>
                    <a:pt x="430" y="343"/>
                  </a:lnTo>
                  <a:lnTo>
                    <a:pt x="430" y="337"/>
                  </a:lnTo>
                  <a:lnTo>
                    <a:pt x="437" y="343"/>
                  </a:lnTo>
                  <a:lnTo>
                    <a:pt x="447" y="343"/>
                  </a:lnTo>
                  <a:lnTo>
                    <a:pt x="441" y="327"/>
                  </a:lnTo>
                  <a:lnTo>
                    <a:pt x="444" y="320"/>
                  </a:lnTo>
                  <a:lnTo>
                    <a:pt x="451" y="320"/>
                  </a:lnTo>
                  <a:lnTo>
                    <a:pt x="454" y="320"/>
                  </a:lnTo>
                  <a:lnTo>
                    <a:pt x="461" y="316"/>
                  </a:lnTo>
                  <a:lnTo>
                    <a:pt x="461" y="313"/>
                  </a:lnTo>
                  <a:lnTo>
                    <a:pt x="447" y="306"/>
                  </a:lnTo>
                  <a:lnTo>
                    <a:pt x="441" y="303"/>
                  </a:lnTo>
                  <a:lnTo>
                    <a:pt x="444" y="300"/>
                  </a:lnTo>
                  <a:lnTo>
                    <a:pt x="447" y="286"/>
                  </a:lnTo>
                  <a:lnTo>
                    <a:pt x="444" y="279"/>
                  </a:lnTo>
                  <a:lnTo>
                    <a:pt x="441" y="279"/>
                  </a:lnTo>
                  <a:lnTo>
                    <a:pt x="441" y="266"/>
                  </a:lnTo>
                  <a:lnTo>
                    <a:pt x="447" y="266"/>
                  </a:lnTo>
                  <a:lnTo>
                    <a:pt x="447" y="259"/>
                  </a:lnTo>
                  <a:lnTo>
                    <a:pt x="451" y="256"/>
                  </a:lnTo>
                  <a:lnTo>
                    <a:pt x="454" y="249"/>
                  </a:lnTo>
                  <a:lnTo>
                    <a:pt x="471" y="239"/>
                  </a:lnTo>
                  <a:lnTo>
                    <a:pt x="481" y="242"/>
                  </a:lnTo>
                  <a:lnTo>
                    <a:pt x="484" y="242"/>
                  </a:lnTo>
                  <a:lnTo>
                    <a:pt x="484" y="246"/>
                  </a:lnTo>
                  <a:lnTo>
                    <a:pt x="494" y="249"/>
                  </a:lnTo>
                  <a:lnTo>
                    <a:pt x="498" y="242"/>
                  </a:lnTo>
                  <a:lnTo>
                    <a:pt x="491" y="236"/>
                  </a:lnTo>
                  <a:lnTo>
                    <a:pt x="491" y="229"/>
                  </a:lnTo>
                  <a:lnTo>
                    <a:pt x="498" y="222"/>
                  </a:lnTo>
                  <a:lnTo>
                    <a:pt x="518" y="205"/>
                  </a:lnTo>
                  <a:lnTo>
                    <a:pt x="501" y="189"/>
                  </a:lnTo>
                  <a:lnTo>
                    <a:pt x="488" y="182"/>
                  </a:lnTo>
                  <a:lnTo>
                    <a:pt x="488" y="18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8" y="145"/>
                  </a:lnTo>
                  <a:lnTo>
                    <a:pt x="491" y="145"/>
                  </a:lnTo>
                  <a:lnTo>
                    <a:pt x="504" y="141"/>
                  </a:lnTo>
                  <a:lnTo>
                    <a:pt x="521" y="135"/>
                  </a:lnTo>
                  <a:lnTo>
                    <a:pt x="525" y="131"/>
                  </a:lnTo>
                  <a:lnTo>
                    <a:pt x="528" y="135"/>
                  </a:lnTo>
                  <a:lnTo>
                    <a:pt x="531" y="131"/>
                  </a:lnTo>
                  <a:lnTo>
                    <a:pt x="545" y="138"/>
                  </a:lnTo>
                  <a:lnTo>
                    <a:pt x="558" y="148"/>
                  </a:lnTo>
                  <a:lnTo>
                    <a:pt x="562" y="145"/>
                  </a:lnTo>
                  <a:lnTo>
                    <a:pt x="562" y="141"/>
                  </a:lnTo>
                  <a:lnTo>
                    <a:pt x="602" y="98"/>
                  </a:lnTo>
                  <a:lnTo>
                    <a:pt x="599" y="94"/>
                  </a:lnTo>
                  <a:lnTo>
                    <a:pt x="602" y="91"/>
                  </a:lnTo>
                  <a:lnTo>
                    <a:pt x="592" y="84"/>
                  </a:lnTo>
                  <a:lnTo>
                    <a:pt x="585" y="74"/>
                  </a:lnTo>
                  <a:lnTo>
                    <a:pt x="589" y="67"/>
                  </a:lnTo>
                  <a:lnTo>
                    <a:pt x="585" y="67"/>
                  </a:lnTo>
                  <a:lnTo>
                    <a:pt x="589" y="61"/>
                  </a:lnTo>
                  <a:lnTo>
                    <a:pt x="592" y="61"/>
                  </a:lnTo>
                  <a:lnTo>
                    <a:pt x="605" y="50"/>
                  </a:lnTo>
                  <a:lnTo>
                    <a:pt x="609" y="37"/>
                  </a:lnTo>
                  <a:lnTo>
                    <a:pt x="619" y="40"/>
                  </a:lnTo>
                  <a:lnTo>
                    <a:pt x="629" y="27"/>
                  </a:lnTo>
                  <a:lnTo>
                    <a:pt x="642" y="17"/>
                  </a:lnTo>
                  <a:lnTo>
                    <a:pt x="653" y="0"/>
                  </a:lnTo>
                  <a:lnTo>
                    <a:pt x="669" y="24"/>
                  </a:lnTo>
                  <a:lnTo>
                    <a:pt x="676" y="27"/>
                  </a:lnTo>
                  <a:lnTo>
                    <a:pt x="680" y="30"/>
                  </a:lnTo>
                  <a:lnTo>
                    <a:pt x="683" y="30"/>
                  </a:lnTo>
                  <a:lnTo>
                    <a:pt x="686" y="27"/>
                  </a:lnTo>
                  <a:lnTo>
                    <a:pt x="686" y="20"/>
                  </a:lnTo>
                  <a:lnTo>
                    <a:pt x="693" y="13"/>
                  </a:lnTo>
                  <a:lnTo>
                    <a:pt x="706" y="13"/>
                  </a:lnTo>
                  <a:lnTo>
                    <a:pt x="713" y="13"/>
                  </a:lnTo>
                  <a:lnTo>
                    <a:pt x="720" y="13"/>
                  </a:lnTo>
                  <a:lnTo>
                    <a:pt x="733" y="13"/>
                  </a:lnTo>
                  <a:lnTo>
                    <a:pt x="754" y="17"/>
                  </a:lnTo>
                  <a:lnTo>
                    <a:pt x="760" y="17"/>
                  </a:lnTo>
                  <a:lnTo>
                    <a:pt x="767" y="44"/>
                  </a:lnTo>
                  <a:lnTo>
                    <a:pt x="767" y="50"/>
                  </a:lnTo>
                  <a:lnTo>
                    <a:pt x="767" y="57"/>
                  </a:lnTo>
                  <a:lnTo>
                    <a:pt x="774" y="67"/>
                  </a:lnTo>
                  <a:lnTo>
                    <a:pt x="780" y="61"/>
                  </a:lnTo>
                  <a:lnTo>
                    <a:pt x="784" y="61"/>
                  </a:lnTo>
                  <a:lnTo>
                    <a:pt x="791" y="81"/>
                  </a:lnTo>
                  <a:lnTo>
                    <a:pt x="787" y="84"/>
                  </a:lnTo>
                  <a:lnTo>
                    <a:pt x="787" y="91"/>
                  </a:lnTo>
                  <a:lnTo>
                    <a:pt x="791" y="91"/>
                  </a:lnTo>
                  <a:lnTo>
                    <a:pt x="797" y="81"/>
                  </a:lnTo>
                  <a:lnTo>
                    <a:pt x="814" y="74"/>
                  </a:lnTo>
                  <a:lnTo>
                    <a:pt x="828" y="74"/>
                  </a:lnTo>
                  <a:lnTo>
                    <a:pt x="841" y="71"/>
                  </a:lnTo>
                  <a:lnTo>
                    <a:pt x="855" y="77"/>
                  </a:lnTo>
                  <a:lnTo>
                    <a:pt x="851" y="91"/>
                  </a:lnTo>
                  <a:lnTo>
                    <a:pt x="848" y="118"/>
                  </a:lnTo>
                  <a:lnTo>
                    <a:pt x="838" y="145"/>
                  </a:lnTo>
                  <a:lnTo>
                    <a:pt x="858" y="162"/>
                  </a:lnTo>
                  <a:lnTo>
                    <a:pt x="878" y="175"/>
                  </a:lnTo>
                  <a:lnTo>
                    <a:pt x="888" y="185"/>
                  </a:lnTo>
                  <a:lnTo>
                    <a:pt x="898" y="189"/>
                  </a:lnTo>
                  <a:lnTo>
                    <a:pt x="915" y="199"/>
                  </a:lnTo>
                  <a:lnTo>
                    <a:pt x="956" y="148"/>
                  </a:lnTo>
                  <a:lnTo>
                    <a:pt x="972" y="77"/>
                  </a:lnTo>
                  <a:lnTo>
                    <a:pt x="966" y="57"/>
                  </a:lnTo>
                  <a:lnTo>
                    <a:pt x="979" y="50"/>
                  </a:lnTo>
                  <a:lnTo>
                    <a:pt x="989" y="54"/>
                  </a:lnTo>
                  <a:lnTo>
                    <a:pt x="1003" y="57"/>
                  </a:lnTo>
                  <a:lnTo>
                    <a:pt x="1016" y="81"/>
                  </a:lnTo>
                  <a:lnTo>
                    <a:pt x="1030" y="98"/>
                  </a:lnTo>
                  <a:lnTo>
                    <a:pt x="1043" y="104"/>
                  </a:lnTo>
                  <a:lnTo>
                    <a:pt x="1060" y="118"/>
                  </a:lnTo>
                  <a:lnTo>
                    <a:pt x="1094" y="131"/>
                  </a:lnTo>
                  <a:lnTo>
                    <a:pt x="1114" y="125"/>
                  </a:lnTo>
                  <a:lnTo>
                    <a:pt x="1117" y="125"/>
                  </a:lnTo>
                  <a:lnTo>
                    <a:pt x="1120" y="121"/>
                  </a:lnTo>
                  <a:lnTo>
                    <a:pt x="1124" y="111"/>
                  </a:lnTo>
                  <a:lnTo>
                    <a:pt x="1131" y="101"/>
                  </a:lnTo>
                  <a:lnTo>
                    <a:pt x="1137" y="101"/>
                  </a:lnTo>
                  <a:lnTo>
                    <a:pt x="1144" y="104"/>
                  </a:lnTo>
                  <a:lnTo>
                    <a:pt x="1151" y="108"/>
                  </a:lnTo>
                  <a:lnTo>
                    <a:pt x="1157" y="104"/>
                  </a:lnTo>
                  <a:lnTo>
                    <a:pt x="1157" y="98"/>
                  </a:lnTo>
                  <a:lnTo>
                    <a:pt x="1157" y="91"/>
                  </a:lnTo>
                  <a:lnTo>
                    <a:pt x="1171" y="84"/>
                  </a:lnTo>
                  <a:lnTo>
                    <a:pt x="1181" y="91"/>
                  </a:lnTo>
                  <a:lnTo>
                    <a:pt x="1208" y="77"/>
                  </a:lnTo>
                  <a:lnTo>
                    <a:pt x="1221" y="98"/>
                  </a:lnTo>
                  <a:lnTo>
                    <a:pt x="1225" y="114"/>
                  </a:lnTo>
                  <a:lnTo>
                    <a:pt x="1235" y="121"/>
                  </a:lnTo>
                  <a:lnTo>
                    <a:pt x="1242" y="138"/>
                  </a:lnTo>
                  <a:lnTo>
                    <a:pt x="1252" y="138"/>
                  </a:lnTo>
                  <a:lnTo>
                    <a:pt x="1269" y="135"/>
                  </a:lnTo>
                  <a:lnTo>
                    <a:pt x="1289" y="151"/>
                  </a:lnTo>
                  <a:lnTo>
                    <a:pt x="1295" y="151"/>
                  </a:lnTo>
                  <a:lnTo>
                    <a:pt x="1302" y="151"/>
                  </a:lnTo>
                  <a:lnTo>
                    <a:pt x="1302" y="148"/>
                  </a:lnTo>
                  <a:lnTo>
                    <a:pt x="1309" y="145"/>
                  </a:lnTo>
                  <a:lnTo>
                    <a:pt x="1309" y="138"/>
                  </a:lnTo>
                  <a:lnTo>
                    <a:pt x="1312" y="138"/>
                  </a:lnTo>
                  <a:lnTo>
                    <a:pt x="1316" y="135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19" y="125"/>
                  </a:lnTo>
                  <a:lnTo>
                    <a:pt x="1329" y="125"/>
                  </a:lnTo>
                  <a:lnTo>
                    <a:pt x="1329" y="118"/>
                  </a:lnTo>
                  <a:lnTo>
                    <a:pt x="1329" y="118"/>
                  </a:lnTo>
                  <a:lnTo>
                    <a:pt x="1336" y="125"/>
                  </a:lnTo>
                  <a:lnTo>
                    <a:pt x="1346" y="114"/>
                  </a:lnTo>
                  <a:lnTo>
                    <a:pt x="1349" y="118"/>
                  </a:lnTo>
                  <a:lnTo>
                    <a:pt x="1359" y="118"/>
                  </a:lnTo>
                  <a:lnTo>
                    <a:pt x="1356" y="125"/>
                  </a:lnTo>
                  <a:lnTo>
                    <a:pt x="1353" y="128"/>
                  </a:lnTo>
                  <a:lnTo>
                    <a:pt x="1356" y="128"/>
                  </a:lnTo>
                  <a:lnTo>
                    <a:pt x="1356" y="125"/>
                  </a:lnTo>
                  <a:lnTo>
                    <a:pt x="1363" y="128"/>
                  </a:lnTo>
                  <a:lnTo>
                    <a:pt x="1373" y="158"/>
                  </a:lnTo>
                  <a:lnTo>
                    <a:pt x="1376" y="165"/>
                  </a:lnTo>
                  <a:lnTo>
                    <a:pt x="1380" y="165"/>
                  </a:lnTo>
                  <a:lnTo>
                    <a:pt x="1390" y="168"/>
                  </a:lnTo>
                  <a:lnTo>
                    <a:pt x="1400" y="182"/>
                  </a:lnTo>
                  <a:lnTo>
                    <a:pt x="1407" y="192"/>
                  </a:lnTo>
                  <a:lnTo>
                    <a:pt x="1403" y="205"/>
                  </a:lnTo>
                  <a:lnTo>
                    <a:pt x="1407" y="212"/>
                  </a:lnTo>
                  <a:lnTo>
                    <a:pt x="1407" y="215"/>
                  </a:lnTo>
                  <a:lnTo>
                    <a:pt x="1407" y="222"/>
                  </a:lnTo>
                  <a:lnTo>
                    <a:pt x="1410" y="232"/>
                  </a:lnTo>
                  <a:lnTo>
                    <a:pt x="1407" y="236"/>
                  </a:lnTo>
                  <a:lnTo>
                    <a:pt x="1400" y="259"/>
                  </a:lnTo>
                  <a:lnTo>
                    <a:pt x="1400" y="266"/>
                  </a:lnTo>
                  <a:lnTo>
                    <a:pt x="1407" y="289"/>
                  </a:lnTo>
                  <a:lnTo>
                    <a:pt x="1410" y="300"/>
                  </a:lnTo>
                  <a:lnTo>
                    <a:pt x="1417" y="310"/>
                  </a:lnTo>
                  <a:lnTo>
                    <a:pt x="1420" y="313"/>
                  </a:lnTo>
                  <a:lnTo>
                    <a:pt x="1423" y="313"/>
                  </a:lnTo>
                  <a:lnTo>
                    <a:pt x="1423" y="316"/>
                  </a:lnTo>
                  <a:lnTo>
                    <a:pt x="1430" y="327"/>
                  </a:lnTo>
                  <a:lnTo>
                    <a:pt x="1430" y="333"/>
                  </a:lnTo>
                  <a:lnTo>
                    <a:pt x="1433" y="350"/>
                  </a:lnTo>
                  <a:lnTo>
                    <a:pt x="1440" y="367"/>
                  </a:lnTo>
                  <a:lnTo>
                    <a:pt x="1450" y="380"/>
                  </a:lnTo>
                  <a:lnTo>
                    <a:pt x="1457" y="414"/>
                  </a:lnTo>
                  <a:lnTo>
                    <a:pt x="1457" y="454"/>
                  </a:lnTo>
                  <a:lnTo>
                    <a:pt x="1464" y="498"/>
                  </a:lnTo>
                  <a:lnTo>
                    <a:pt x="1460" y="502"/>
                  </a:lnTo>
                  <a:lnTo>
                    <a:pt x="1464" y="579"/>
                  </a:lnTo>
                  <a:lnTo>
                    <a:pt x="1454" y="609"/>
                  </a:lnTo>
                  <a:lnTo>
                    <a:pt x="1433" y="683"/>
                  </a:lnTo>
                  <a:lnTo>
                    <a:pt x="1427" y="714"/>
                  </a:lnTo>
                  <a:lnTo>
                    <a:pt x="1427" y="730"/>
                  </a:lnTo>
                  <a:lnTo>
                    <a:pt x="1423" y="791"/>
                  </a:lnTo>
                  <a:lnTo>
                    <a:pt x="1427" y="821"/>
                  </a:lnTo>
                  <a:lnTo>
                    <a:pt x="1430" y="831"/>
                  </a:lnTo>
                  <a:lnTo>
                    <a:pt x="1433" y="848"/>
                  </a:lnTo>
                  <a:lnTo>
                    <a:pt x="1437" y="848"/>
                  </a:lnTo>
                  <a:lnTo>
                    <a:pt x="1440" y="852"/>
                  </a:lnTo>
                  <a:lnTo>
                    <a:pt x="1444" y="855"/>
                  </a:lnTo>
                  <a:lnTo>
                    <a:pt x="1447" y="855"/>
                  </a:lnTo>
                  <a:lnTo>
                    <a:pt x="1447" y="858"/>
                  </a:lnTo>
                  <a:lnTo>
                    <a:pt x="1437" y="858"/>
                  </a:lnTo>
                  <a:lnTo>
                    <a:pt x="1437" y="855"/>
                  </a:lnTo>
                  <a:lnTo>
                    <a:pt x="1433" y="855"/>
                  </a:lnTo>
                  <a:lnTo>
                    <a:pt x="1437" y="855"/>
                  </a:lnTo>
                  <a:lnTo>
                    <a:pt x="1447" y="858"/>
                  </a:lnTo>
                  <a:lnTo>
                    <a:pt x="1450" y="855"/>
                  </a:lnTo>
                  <a:lnTo>
                    <a:pt x="1454" y="855"/>
                  </a:lnTo>
                  <a:lnTo>
                    <a:pt x="1460" y="868"/>
                  </a:lnTo>
                  <a:lnTo>
                    <a:pt x="1464" y="865"/>
                  </a:lnTo>
                  <a:lnTo>
                    <a:pt x="1467" y="872"/>
                  </a:lnTo>
                  <a:lnTo>
                    <a:pt x="1470" y="882"/>
                  </a:lnTo>
                  <a:lnTo>
                    <a:pt x="1477" y="885"/>
                  </a:lnTo>
                  <a:lnTo>
                    <a:pt x="1487" y="885"/>
                  </a:lnTo>
                  <a:lnTo>
                    <a:pt x="1491" y="885"/>
                  </a:lnTo>
                  <a:lnTo>
                    <a:pt x="1494" y="885"/>
                  </a:lnTo>
                  <a:lnTo>
                    <a:pt x="1511" y="906"/>
                  </a:lnTo>
                  <a:lnTo>
                    <a:pt x="1514" y="906"/>
                  </a:lnTo>
                  <a:lnTo>
                    <a:pt x="1508" y="922"/>
                  </a:lnTo>
                  <a:lnTo>
                    <a:pt x="1504" y="926"/>
                  </a:lnTo>
                  <a:lnTo>
                    <a:pt x="1497" y="932"/>
                  </a:lnTo>
                  <a:lnTo>
                    <a:pt x="1491" y="939"/>
                  </a:lnTo>
                  <a:lnTo>
                    <a:pt x="1491" y="943"/>
                  </a:lnTo>
                  <a:lnTo>
                    <a:pt x="1487" y="943"/>
                  </a:lnTo>
                  <a:lnTo>
                    <a:pt x="1481" y="949"/>
                  </a:lnTo>
                  <a:lnTo>
                    <a:pt x="104" y="949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4" name="Freeform 14">
              <a:extLst>
                <a:ext uri="{FF2B5EF4-FFF2-40B4-BE49-F238E27FC236}">
                  <a16:creationId xmlns:a16="http://schemas.microsoft.com/office/drawing/2014/main" id="{0106F445-C917-013E-7987-5E29B1C0E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" y="3215"/>
              <a:ext cx="1514" cy="949"/>
            </a:xfrm>
            <a:custGeom>
              <a:avLst/>
              <a:gdLst>
                <a:gd name="T0" fmla="*/ 101 w 1514"/>
                <a:gd name="T1" fmla="*/ 926 h 949"/>
                <a:gd name="T2" fmla="*/ 87 w 1514"/>
                <a:gd name="T3" fmla="*/ 875 h 949"/>
                <a:gd name="T4" fmla="*/ 40 w 1514"/>
                <a:gd name="T5" fmla="*/ 815 h 949"/>
                <a:gd name="T6" fmla="*/ 6 w 1514"/>
                <a:gd name="T7" fmla="*/ 771 h 949"/>
                <a:gd name="T8" fmla="*/ 10 w 1514"/>
                <a:gd name="T9" fmla="*/ 717 h 949"/>
                <a:gd name="T10" fmla="*/ 33 w 1514"/>
                <a:gd name="T11" fmla="*/ 697 h 949"/>
                <a:gd name="T12" fmla="*/ 33 w 1514"/>
                <a:gd name="T13" fmla="*/ 646 h 949"/>
                <a:gd name="T14" fmla="*/ 74 w 1514"/>
                <a:gd name="T15" fmla="*/ 633 h 949"/>
                <a:gd name="T16" fmla="*/ 117 w 1514"/>
                <a:gd name="T17" fmla="*/ 586 h 949"/>
                <a:gd name="T18" fmla="*/ 131 w 1514"/>
                <a:gd name="T19" fmla="*/ 542 h 949"/>
                <a:gd name="T20" fmla="*/ 151 w 1514"/>
                <a:gd name="T21" fmla="*/ 498 h 949"/>
                <a:gd name="T22" fmla="*/ 195 w 1514"/>
                <a:gd name="T23" fmla="*/ 481 h 949"/>
                <a:gd name="T24" fmla="*/ 266 w 1514"/>
                <a:gd name="T25" fmla="*/ 448 h 949"/>
                <a:gd name="T26" fmla="*/ 326 w 1514"/>
                <a:gd name="T27" fmla="*/ 431 h 949"/>
                <a:gd name="T28" fmla="*/ 350 w 1514"/>
                <a:gd name="T29" fmla="*/ 397 h 949"/>
                <a:gd name="T30" fmla="*/ 370 w 1514"/>
                <a:gd name="T31" fmla="*/ 404 h 949"/>
                <a:gd name="T32" fmla="*/ 387 w 1514"/>
                <a:gd name="T33" fmla="*/ 387 h 949"/>
                <a:gd name="T34" fmla="*/ 397 w 1514"/>
                <a:gd name="T35" fmla="*/ 374 h 949"/>
                <a:gd name="T36" fmla="*/ 410 w 1514"/>
                <a:gd name="T37" fmla="*/ 353 h 949"/>
                <a:gd name="T38" fmla="*/ 437 w 1514"/>
                <a:gd name="T39" fmla="*/ 343 h 949"/>
                <a:gd name="T40" fmla="*/ 454 w 1514"/>
                <a:gd name="T41" fmla="*/ 320 h 949"/>
                <a:gd name="T42" fmla="*/ 444 w 1514"/>
                <a:gd name="T43" fmla="*/ 300 h 949"/>
                <a:gd name="T44" fmla="*/ 447 w 1514"/>
                <a:gd name="T45" fmla="*/ 266 h 949"/>
                <a:gd name="T46" fmla="*/ 481 w 1514"/>
                <a:gd name="T47" fmla="*/ 242 h 949"/>
                <a:gd name="T48" fmla="*/ 491 w 1514"/>
                <a:gd name="T49" fmla="*/ 236 h 949"/>
                <a:gd name="T50" fmla="*/ 488 w 1514"/>
                <a:gd name="T51" fmla="*/ 182 h 949"/>
                <a:gd name="T52" fmla="*/ 491 w 1514"/>
                <a:gd name="T53" fmla="*/ 145 h 949"/>
                <a:gd name="T54" fmla="*/ 531 w 1514"/>
                <a:gd name="T55" fmla="*/ 131 h 949"/>
                <a:gd name="T56" fmla="*/ 602 w 1514"/>
                <a:gd name="T57" fmla="*/ 98 h 949"/>
                <a:gd name="T58" fmla="*/ 589 w 1514"/>
                <a:gd name="T59" fmla="*/ 67 h 949"/>
                <a:gd name="T60" fmla="*/ 609 w 1514"/>
                <a:gd name="T61" fmla="*/ 37 h 949"/>
                <a:gd name="T62" fmla="*/ 669 w 1514"/>
                <a:gd name="T63" fmla="*/ 24 h 949"/>
                <a:gd name="T64" fmla="*/ 686 w 1514"/>
                <a:gd name="T65" fmla="*/ 20 h 949"/>
                <a:gd name="T66" fmla="*/ 733 w 1514"/>
                <a:gd name="T67" fmla="*/ 13 h 949"/>
                <a:gd name="T68" fmla="*/ 767 w 1514"/>
                <a:gd name="T69" fmla="*/ 57 h 949"/>
                <a:gd name="T70" fmla="*/ 787 w 1514"/>
                <a:gd name="T71" fmla="*/ 84 h 949"/>
                <a:gd name="T72" fmla="*/ 828 w 1514"/>
                <a:gd name="T73" fmla="*/ 74 h 949"/>
                <a:gd name="T74" fmla="*/ 838 w 1514"/>
                <a:gd name="T75" fmla="*/ 145 h 949"/>
                <a:gd name="T76" fmla="*/ 915 w 1514"/>
                <a:gd name="T77" fmla="*/ 199 h 949"/>
                <a:gd name="T78" fmla="*/ 989 w 1514"/>
                <a:gd name="T79" fmla="*/ 54 h 949"/>
                <a:gd name="T80" fmla="*/ 1060 w 1514"/>
                <a:gd name="T81" fmla="*/ 118 h 949"/>
                <a:gd name="T82" fmla="*/ 1124 w 1514"/>
                <a:gd name="T83" fmla="*/ 111 h 949"/>
                <a:gd name="T84" fmla="*/ 1157 w 1514"/>
                <a:gd name="T85" fmla="*/ 104 h 949"/>
                <a:gd name="T86" fmla="*/ 1208 w 1514"/>
                <a:gd name="T87" fmla="*/ 77 h 949"/>
                <a:gd name="T88" fmla="*/ 1252 w 1514"/>
                <a:gd name="T89" fmla="*/ 138 h 949"/>
                <a:gd name="T90" fmla="*/ 1302 w 1514"/>
                <a:gd name="T91" fmla="*/ 148 h 949"/>
                <a:gd name="T92" fmla="*/ 1316 w 1514"/>
                <a:gd name="T93" fmla="*/ 125 h 949"/>
                <a:gd name="T94" fmla="*/ 1329 w 1514"/>
                <a:gd name="T95" fmla="*/ 118 h 949"/>
                <a:gd name="T96" fmla="*/ 1359 w 1514"/>
                <a:gd name="T97" fmla="*/ 118 h 949"/>
                <a:gd name="T98" fmla="*/ 1363 w 1514"/>
                <a:gd name="T99" fmla="*/ 128 h 949"/>
                <a:gd name="T100" fmla="*/ 1400 w 1514"/>
                <a:gd name="T101" fmla="*/ 182 h 949"/>
                <a:gd name="T102" fmla="*/ 1407 w 1514"/>
                <a:gd name="T103" fmla="*/ 222 h 949"/>
                <a:gd name="T104" fmla="*/ 1407 w 1514"/>
                <a:gd name="T105" fmla="*/ 289 h 949"/>
                <a:gd name="T106" fmla="*/ 1423 w 1514"/>
                <a:gd name="T107" fmla="*/ 316 h 949"/>
                <a:gd name="T108" fmla="*/ 1450 w 1514"/>
                <a:gd name="T109" fmla="*/ 380 h 949"/>
                <a:gd name="T110" fmla="*/ 1464 w 1514"/>
                <a:gd name="T111" fmla="*/ 579 h 949"/>
                <a:gd name="T112" fmla="*/ 1423 w 1514"/>
                <a:gd name="T113" fmla="*/ 791 h 949"/>
                <a:gd name="T114" fmla="*/ 1440 w 1514"/>
                <a:gd name="T115" fmla="*/ 852 h 949"/>
                <a:gd name="T116" fmla="*/ 1437 w 1514"/>
                <a:gd name="T117" fmla="*/ 855 h 949"/>
                <a:gd name="T118" fmla="*/ 1454 w 1514"/>
                <a:gd name="T119" fmla="*/ 855 h 949"/>
                <a:gd name="T120" fmla="*/ 1477 w 1514"/>
                <a:gd name="T121" fmla="*/ 885 h 949"/>
                <a:gd name="T122" fmla="*/ 1514 w 1514"/>
                <a:gd name="T123" fmla="*/ 906 h 949"/>
                <a:gd name="T124" fmla="*/ 1491 w 1514"/>
                <a:gd name="T125" fmla="*/ 943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4" h="949">
                  <a:moveTo>
                    <a:pt x="104" y="949"/>
                  </a:moveTo>
                  <a:lnTo>
                    <a:pt x="104" y="946"/>
                  </a:lnTo>
                  <a:lnTo>
                    <a:pt x="104" y="939"/>
                  </a:lnTo>
                  <a:lnTo>
                    <a:pt x="97" y="939"/>
                  </a:lnTo>
                  <a:lnTo>
                    <a:pt x="101" y="926"/>
                  </a:lnTo>
                  <a:lnTo>
                    <a:pt x="87" y="919"/>
                  </a:lnTo>
                  <a:lnTo>
                    <a:pt x="97" y="909"/>
                  </a:lnTo>
                  <a:lnTo>
                    <a:pt x="97" y="902"/>
                  </a:lnTo>
                  <a:lnTo>
                    <a:pt x="94" y="892"/>
                  </a:lnTo>
                  <a:lnTo>
                    <a:pt x="87" y="875"/>
                  </a:lnTo>
                  <a:lnTo>
                    <a:pt x="67" y="855"/>
                  </a:lnTo>
                  <a:lnTo>
                    <a:pt x="53" y="842"/>
                  </a:lnTo>
                  <a:lnTo>
                    <a:pt x="53" y="842"/>
                  </a:lnTo>
                  <a:lnTo>
                    <a:pt x="53" y="838"/>
                  </a:lnTo>
                  <a:lnTo>
                    <a:pt x="40" y="815"/>
                  </a:lnTo>
                  <a:lnTo>
                    <a:pt x="37" y="815"/>
                  </a:lnTo>
                  <a:lnTo>
                    <a:pt x="23" y="778"/>
                  </a:lnTo>
                  <a:lnTo>
                    <a:pt x="13" y="778"/>
                  </a:lnTo>
                  <a:lnTo>
                    <a:pt x="10" y="781"/>
                  </a:lnTo>
                  <a:lnTo>
                    <a:pt x="6" y="771"/>
                  </a:lnTo>
                  <a:lnTo>
                    <a:pt x="0" y="761"/>
                  </a:lnTo>
                  <a:lnTo>
                    <a:pt x="0" y="747"/>
                  </a:lnTo>
                  <a:lnTo>
                    <a:pt x="10" y="741"/>
                  </a:lnTo>
                  <a:lnTo>
                    <a:pt x="0" y="730"/>
                  </a:lnTo>
                  <a:lnTo>
                    <a:pt x="10" y="717"/>
                  </a:lnTo>
                  <a:lnTo>
                    <a:pt x="13" y="714"/>
                  </a:lnTo>
                  <a:lnTo>
                    <a:pt x="13" y="707"/>
                  </a:lnTo>
                  <a:lnTo>
                    <a:pt x="16" y="704"/>
                  </a:lnTo>
                  <a:lnTo>
                    <a:pt x="20" y="707"/>
                  </a:lnTo>
                  <a:lnTo>
                    <a:pt x="33" y="697"/>
                  </a:lnTo>
                  <a:lnTo>
                    <a:pt x="53" y="680"/>
                  </a:lnTo>
                  <a:lnTo>
                    <a:pt x="40" y="670"/>
                  </a:lnTo>
                  <a:lnTo>
                    <a:pt x="37" y="667"/>
                  </a:lnTo>
                  <a:lnTo>
                    <a:pt x="43" y="653"/>
                  </a:lnTo>
                  <a:lnTo>
                    <a:pt x="33" y="646"/>
                  </a:lnTo>
                  <a:lnTo>
                    <a:pt x="37" y="643"/>
                  </a:lnTo>
                  <a:lnTo>
                    <a:pt x="47" y="636"/>
                  </a:lnTo>
                  <a:lnTo>
                    <a:pt x="57" y="636"/>
                  </a:lnTo>
                  <a:lnTo>
                    <a:pt x="60" y="626"/>
                  </a:lnTo>
                  <a:lnTo>
                    <a:pt x="74" y="633"/>
                  </a:lnTo>
                  <a:lnTo>
                    <a:pt x="77" y="629"/>
                  </a:lnTo>
                  <a:lnTo>
                    <a:pt x="87" y="616"/>
                  </a:lnTo>
                  <a:lnTo>
                    <a:pt x="84" y="616"/>
                  </a:lnTo>
                  <a:lnTo>
                    <a:pt x="90" y="609"/>
                  </a:lnTo>
                  <a:lnTo>
                    <a:pt x="117" y="586"/>
                  </a:lnTo>
                  <a:lnTo>
                    <a:pt x="117" y="576"/>
                  </a:lnTo>
                  <a:lnTo>
                    <a:pt x="121" y="572"/>
                  </a:lnTo>
                  <a:lnTo>
                    <a:pt x="128" y="566"/>
                  </a:lnTo>
                  <a:lnTo>
                    <a:pt x="131" y="559"/>
                  </a:lnTo>
                  <a:lnTo>
                    <a:pt x="131" y="542"/>
                  </a:lnTo>
                  <a:lnTo>
                    <a:pt x="134" y="525"/>
                  </a:lnTo>
                  <a:lnTo>
                    <a:pt x="128" y="508"/>
                  </a:lnTo>
                  <a:lnTo>
                    <a:pt x="134" y="502"/>
                  </a:lnTo>
                  <a:lnTo>
                    <a:pt x="141" y="502"/>
                  </a:lnTo>
                  <a:lnTo>
                    <a:pt x="151" y="498"/>
                  </a:lnTo>
                  <a:lnTo>
                    <a:pt x="151" y="491"/>
                  </a:lnTo>
                  <a:lnTo>
                    <a:pt x="158" y="488"/>
                  </a:lnTo>
                  <a:lnTo>
                    <a:pt x="178" y="481"/>
                  </a:lnTo>
                  <a:lnTo>
                    <a:pt x="188" y="485"/>
                  </a:lnTo>
                  <a:lnTo>
                    <a:pt x="195" y="481"/>
                  </a:lnTo>
                  <a:lnTo>
                    <a:pt x="202" y="485"/>
                  </a:lnTo>
                  <a:lnTo>
                    <a:pt x="225" y="471"/>
                  </a:lnTo>
                  <a:lnTo>
                    <a:pt x="232" y="461"/>
                  </a:lnTo>
                  <a:lnTo>
                    <a:pt x="259" y="461"/>
                  </a:lnTo>
                  <a:lnTo>
                    <a:pt x="266" y="448"/>
                  </a:lnTo>
                  <a:lnTo>
                    <a:pt x="269" y="441"/>
                  </a:lnTo>
                  <a:lnTo>
                    <a:pt x="276" y="444"/>
                  </a:lnTo>
                  <a:lnTo>
                    <a:pt x="279" y="438"/>
                  </a:lnTo>
                  <a:lnTo>
                    <a:pt x="282" y="434"/>
                  </a:lnTo>
                  <a:lnTo>
                    <a:pt x="326" y="431"/>
                  </a:lnTo>
                  <a:lnTo>
                    <a:pt x="333" y="434"/>
                  </a:lnTo>
                  <a:lnTo>
                    <a:pt x="340" y="417"/>
                  </a:lnTo>
                  <a:lnTo>
                    <a:pt x="340" y="411"/>
                  </a:lnTo>
                  <a:lnTo>
                    <a:pt x="346" y="394"/>
                  </a:lnTo>
                  <a:lnTo>
                    <a:pt x="350" y="397"/>
                  </a:lnTo>
                  <a:lnTo>
                    <a:pt x="350" y="401"/>
                  </a:lnTo>
                  <a:lnTo>
                    <a:pt x="356" y="401"/>
                  </a:lnTo>
                  <a:lnTo>
                    <a:pt x="363" y="401"/>
                  </a:lnTo>
                  <a:lnTo>
                    <a:pt x="366" y="404"/>
                  </a:lnTo>
                  <a:lnTo>
                    <a:pt x="370" y="404"/>
                  </a:lnTo>
                  <a:lnTo>
                    <a:pt x="370" y="394"/>
                  </a:lnTo>
                  <a:lnTo>
                    <a:pt x="377" y="394"/>
                  </a:lnTo>
                  <a:lnTo>
                    <a:pt x="380" y="394"/>
                  </a:lnTo>
                  <a:lnTo>
                    <a:pt x="383" y="394"/>
                  </a:lnTo>
                  <a:lnTo>
                    <a:pt x="387" y="387"/>
                  </a:lnTo>
                  <a:lnTo>
                    <a:pt x="397" y="387"/>
                  </a:lnTo>
                  <a:lnTo>
                    <a:pt x="404" y="387"/>
                  </a:lnTo>
                  <a:lnTo>
                    <a:pt x="400" y="384"/>
                  </a:lnTo>
                  <a:lnTo>
                    <a:pt x="397" y="384"/>
                  </a:lnTo>
                  <a:lnTo>
                    <a:pt x="397" y="374"/>
                  </a:lnTo>
                  <a:lnTo>
                    <a:pt x="397" y="370"/>
                  </a:lnTo>
                  <a:lnTo>
                    <a:pt x="404" y="374"/>
                  </a:lnTo>
                  <a:lnTo>
                    <a:pt x="407" y="367"/>
                  </a:lnTo>
                  <a:lnTo>
                    <a:pt x="404" y="360"/>
                  </a:lnTo>
                  <a:lnTo>
                    <a:pt x="410" y="353"/>
                  </a:lnTo>
                  <a:lnTo>
                    <a:pt x="420" y="353"/>
                  </a:lnTo>
                  <a:lnTo>
                    <a:pt x="424" y="350"/>
                  </a:lnTo>
                  <a:lnTo>
                    <a:pt x="430" y="343"/>
                  </a:lnTo>
                  <a:lnTo>
                    <a:pt x="430" y="337"/>
                  </a:lnTo>
                  <a:lnTo>
                    <a:pt x="437" y="343"/>
                  </a:lnTo>
                  <a:lnTo>
                    <a:pt x="447" y="343"/>
                  </a:lnTo>
                  <a:lnTo>
                    <a:pt x="441" y="327"/>
                  </a:lnTo>
                  <a:lnTo>
                    <a:pt x="444" y="320"/>
                  </a:lnTo>
                  <a:lnTo>
                    <a:pt x="451" y="320"/>
                  </a:lnTo>
                  <a:lnTo>
                    <a:pt x="454" y="320"/>
                  </a:lnTo>
                  <a:lnTo>
                    <a:pt x="461" y="316"/>
                  </a:lnTo>
                  <a:lnTo>
                    <a:pt x="461" y="313"/>
                  </a:lnTo>
                  <a:lnTo>
                    <a:pt x="447" y="306"/>
                  </a:lnTo>
                  <a:lnTo>
                    <a:pt x="441" y="303"/>
                  </a:lnTo>
                  <a:lnTo>
                    <a:pt x="444" y="300"/>
                  </a:lnTo>
                  <a:lnTo>
                    <a:pt x="447" y="286"/>
                  </a:lnTo>
                  <a:lnTo>
                    <a:pt x="444" y="279"/>
                  </a:lnTo>
                  <a:lnTo>
                    <a:pt x="441" y="279"/>
                  </a:lnTo>
                  <a:lnTo>
                    <a:pt x="441" y="266"/>
                  </a:lnTo>
                  <a:lnTo>
                    <a:pt x="447" y="266"/>
                  </a:lnTo>
                  <a:lnTo>
                    <a:pt x="447" y="259"/>
                  </a:lnTo>
                  <a:lnTo>
                    <a:pt x="451" y="256"/>
                  </a:lnTo>
                  <a:lnTo>
                    <a:pt x="454" y="249"/>
                  </a:lnTo>
                  <a:lnTo>
                    <a:pt x="471" y="239"/>
                  </a:lnTo>
                  <a:lnTo>
                    <a:pt x="481" y="242"/>
                  </a:lnTo>
                  <a:lnTo>
                    <a:pt x="484" y="242"/>
                  </a:lnTo>
                  <a:lnTo>
                    <a:pt x="484" y="246"/>
                  </a:lnTo>
                  <a:lnTo>
                    <a:pt x="494" y="249"/>
                  </a:lnTo>
                  <a:lnTo>
                    <a:pt x="498" y="242"/>
                  </a:lnTo>
                  <a:lnTo>
                    <a:pt x="491" y="236"/>
                  </a:lnTo>
                  <a:lnTo>
                    <a:pt x="491" y="229"/>
                  </a:lnTo>
                  <a:lnTo>
                    <a:pt x="498" y="222"/>
                  </a:lnTo>
                  <a:lnTo>
                    <a:pt x="518" y="205"/>
                  </a:lnTo>
                  <a:lnTo>
                    <a:pt x="501" y="189"/>
                  </a:lnTo>
                  <a:lnTo>
                    <a:pt x="488" y="182"/>
                  </a:lnTo>
                  <a:lnTo>
                    <a:pt x="488" y="18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8" y="145"/>
                  </a:lnTo>
                  <a:lnTo>
                    <a:pt x="491" y="145"/>
                  </a:lnTo>
                  <a:lnTo>
                    <a:pt x="504" y="141"/>
                  </a:lnTo>
                  <a:lnTo>
                    <a:pt x="521" y="135"/>
                  </a:lnTo>
                  <a:lnTo>
                    <a:pt x="525" y="131"/>
                  </a:lnTo>
                  <a:lnTo>
                    <a:pt x="528" y="135"/>
                  </a:lnTo>
                  <a:lnTo>
                    <a:pt x="531" y="131"/>
                  </a:lnTo>
                  <a:lnTo>
                    <a:pt x="545" y="138"/>
                  </a:lnTo>
                  <a:lnTo>
                    <a:pt x="558" y="148"/>
                  </a:lnTo>
                  <a:lnTo>
                    <a:pt x="562" y="145"/>
                  </a:lnTo>
                  <a:lnTo>
                    <a:pt x="562" y="141"/>
                  </a:lnTo>
                  <a:lnTo>
                    <a:pt x="602" y="98"/>
                  </a:lnTo>
                  <a:lnTo>
                    <a:pt x="599" y="94"/>
                  </a:lnTo>
                  <a:lnTo>
                    <a:pt x="602" y="91"/>
                  </a:lnTo>
                  <a:lnTo>
                    <a:pt x="592" y="84"/>
                  </a:lnTo>
                  <a:lnTo>
                    <a:pt x="585" y="74"/>
                  </a:lnTo>
                  <a:lnTo>
                    <a:pt x="589" y="67"/>
                  </a:lnTo>
                  <a:lnTo>
                    <a:pt x="585" y="67"/>
                  </a:lnTo>
                  <a:lnTo>
                    <a:pt x="589" y="61"/>
                  </a:lnTo>
                  <a:lnTo>
                    <a:pt x="592" y="61"/>
                  </a:lnTo>
                  <a:lnTo>
                    <a:pt x="605" y="50"/>
                  </a:lnTo>
                  <a:lnTo>
                    <a:pt x="609" y="37"/>
                  </a:lnTo>
                  <a:lnTo>
                    <a:pt x="619" y="40"/>
                  </a:lnTo>
                  <a:lnTo>
                    <a:pt x="629" y="27"/>
                  </a:lnTo>
                  <a:lnTo>
                    <a:pt x="642" y="17"/>
                  </a:lnTo>
                  <a:lnTo>
                    <a:pt x="653" y="0"/>
                  </a:lnTo>
                  <a:lnTo>
                    <a:pt x="669" y="24"/>
                  </a:lnTo>
                  <a:lnTo>
                    <a:pt x="676" y="27"/>
                  </a:lnTo>
                  <a:lnTo>
                    <a:pt x="680" y="30"/>
                  </a:lnTo>
                  <a:lnTo>
                    <a:pt x="683" y="30"/>
                  </a:lnTo>
                  <a:lnTo>
                    <a:pt x="686" y="27"/>
                  </a:lnTo>
                  <a:lnTo>
                    <a:pt x="686" y="20"/>
                  </a:lnTo>
                  <a:lnTo>
                    <a:pt x="693" y="13"/>
                  </a:lnTo>
                  <a:lnTo>
                    <a:pt x="706" y="13"/>
                  </a:lnTo>
                  <a:lnTo>
                    <a:pt x="713" y="13"/>
                  </a:lnTo>
                  <a:lnTo>
                    <a:pt x="720" y="13"/>
                  </a:lnTo>
                  <a:lnTo>
                    <a:pt x="733" y="13"/>
                  </a:lnTo>
                  <a:lnTo>
                    <a:pt x="754" y="17"/>
                  </a:lnTo>
                  <a:lnTo>
                    <a:pt x="760" y="17"/>
                  </a:lnTo>
                  <a:lnTo>
                    <a:pt x="767" y="44"/>
                  </a:lnTo>
                  <a:lnTo>
                    <a:pt x="767" y="50"/>
                  </a:lnTo>
                  <a:lnTo>
                    <a:pt x="767" y="57"/>
                  </a:lnTo>
                  <a:lnTo>
                    <a:pt x="774" y="67"/>
                  </a:lnTo>
                  <a:lnTo>
                    <a:pt x="780" y="61"/>
                  </a:lnTo>
                  <a:lnTo>
                    <a:pt x="784" y="61"/>
                  </a:lnTo>
                  <a:lnTo>
                    <a:pt x="791" y="81"/>
                  </a:lnTo>
                  <a:lnTo>
                    <a:pt x="787" y="84"/>
                  </a:lnTo>
                  <a:lnTo>
                    <a:pt x="787" y="91"/>
                  </a:lnTo>
                  <a:lnTo>
                    <a:pt x="791" y="91"/>
                  </a:lnTo>
                  <a:lnTo>
                    <a:pt x="797" y="81"/>
                  </a:lnTo>
                  <a:lnTo>
                    <a:pt x="814" y="74"/>
                  </a:lnTo>
                  <a:lnTo>
                    <a:pt x="828" y="74"/>
                  </a:lnTo>
                  <a:lnTo>
                    <a:pt x="841" y="71"/>
                  </a:lnTo>
                  <a:lnTo>
                    <a:pt x="855" y="77"/>
                  </a:lnTo>
                  <a:lnTo>
                    <a:pt x="851" y="91"/>
                  </a:lnTo>
                  <a:lnTo>
                    <a:pt x="848" y="118"/>
                  </a:lnTo>
                  <a:lnTo>
                    <a:pt x="838" y="145"/>
                  </a:lnTo>
                  <a:lnTo>
                    <a:pt x="858" y="162"/>
                  </a:lnTo>
                  <a:lnTo>
                    <a:pt x="878" y="175"/>
                  </a:lnTo>
                  <a:lnTo>
                    <a:pt x="888" y="185"/>
                  </a:lnTo>
                  <a:lnTo>
                    <a:pt x="898" y="189"/>
                  </a:lnTo>
                  <a:lnTo>
                    <a:pt x="915" y="199"/>
                  </a:lnTo>
                  <a:lnTo>
                    <a:pt x="956" y="148"/>
                  </a:lnTo>
                  <a:lnTo>
                    <a:pt x="972" y="77"/>
                  </a:lnTo>
                  <a:lnTo>
                    <a:pt x="966" y="57"/>
                  </a:lnTo>
                  <a:lnTo>
                    <a:pt x="979" y="50"/>
                  </a:lnTo>
                  <a:lnTo>
                    <a:pt x="989" y="54"/>
                  </a:lnTo>
                  <a:lnTo>
                    <a:pt x="1003" y="57"/>
                  </a:lnTo>
                  <a:lnTo>
                    <a:pt x="1016" y="81"/>
                  </a:lnTo>
                  <a:lnTo>
                    <a:pt x="1030" y="98"/>
                  </a:lnTo>
                  <a:lnTo>
                    <a:pt x="1043" y="104"/>
                  </a:lnTo>
                  <a:lnTo>
                    <a:pt x="1060" y="118"/>
                  </a:lnTo>
                  <a:lnTo>
                    <a:pt x="1094" y="131"/>
                  </a:lnTo>
                  <a:lnTo>
                    <a:pt x="1114" y="125"/>
                  </a:lnTo>
                  <a:lnTo>
                    <a:pt x="1117" y="125"/>
                  </a:lnTo>
                  <a:lnTo>
                    <a:pt x="1120" y="121"/>
                  </a:lnTo>
                  <a:lnTo>
                    <a:pt x="1124" y="111"/>
                  </a:lnTo>
                  <a:lnTo>
                    <a:pt x="1131" y="101"/>
                  </a:lnTo>
                  <a:lnTo>
                    <a:pt x="1137" y="101"/>
                  </a:lnTo>
                  <a:lnTo>
                    <a:pt x="1144" y="104"/>
                  </a:lnTo>
                  <a:lnTo>
                    <a:pt x="1151" y="108"/>
                  </a:lnTo>
                  <a:lnTo>
                    <a:pt x="1157" y="104"/>
                  </a:lnTo>
                  <a:lnTo>
                    <a:pt x="1157" y="98"/>
                  </a:lnTo>
                  <a:lnTo>
                    <a:pt x="1157" y="91"/>
                  </a:lnTo>
                  <a:lnTo>
                    <a:pt x="1171" y="84"/>
                  </a:lnTo>
                  <a:lnTo>
                    <a:pt x="1181" y="91"/>
                  </a:lnTo>
                  <a:lnTo>
                    <a:pt x="1208" y="77"/>
                  </a:lnTo>
                  <a:lnTo>
                    <a:pt x="1221" y="98"/>
                  </a:lnTo>
                  <a:lnTo>
                    <a:pt x="1225" y="114"/>
                  </a:lnTo>
                  <a:lnTo>
                    <a:pt x="1235" y="121"/>
                  </a:lnTo>
                  <a:lnTo>
                    <a:pt x="1242" y="138"/>
                  </a:lnTo>
                  <a:lnTo>
                    <a:pt x="1252" y="138"/>
                  </a:lnTo>
                  <a:lnTo>
                    <a:pt x="1269" y="135"/>
                  </a:lnTo>
                  <a:lnTo>
                    <a:pt x="1289" y="151"/>
                  </a:lnTo>
                  <a:lnTo>
                    <a:pt x="1295" y="151"/>
                  </a:lnTo>
                  <a:lnTo>
                    <a:pt x="1302" y="151"/>
                  </a:lnTo>
                  <a:lnTo>
                    <a:pt x="1302" y="148"/>
                  </a:lnTo>
                  <a:lnTo>
                    <a:pt x="1309" y="145"/>
                  </a:lnTo>
                  <a:lnTo>
                    <a:pt x="1309" y="138"/>
                  </a:lnTo>
                  <a:lnTo>
                    <a:pt x="1312" y="138"/>
                  </a:lnTo>
                  <a:lnTo>
                    <a:pt x="1316" y="135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19" y="125"/>
                  </a:lnTo>
                  <a:lnTo>
                    <a:pt x="1329" y="125"/>
                  </a:lnTo>
                  <a:lnTo>
                    <a:pt x="1329" y="118"/>
                  </a:lnTo>
                  <a:lnTo>
                    <a:pt x="1329" y="118"/>
                  </a:lnTo>
                  <a:lnTo>
                    <a:pt x="1336" y="125"/>
                  </a:lnTo>
                  <a:lnTo>
                    <a:pt x="1346" y="114"/>
                  </a:lnTo>
                  <a:lnTo>
                    <a:pt x="1349" y="118"/>
                  </a:lnTo>
                  <a:lnTo>
                    <a:pt x="1359" y="118"/>
                  </a:lnTo>
                  <a:lnTo>
                    <a:pt x="1356" y="125"/>
                  </a:lnTo>
                  <a:lnTo>
                    <a:pt x="1353" y="128"/>
                  </a:lnTo>
                  <a:lnTo>
                    <a:pt x="1356" y="128"/>
                  </a:lnTo>
                  <a:lnTo>
                    <a:pt x="1356" y="125"/>
                  </a:lnTo>
                  <a:lnTo>
                    <a:pt x="1363" y="128"/>
                  </a:lnTo>
                  <a:lnTo>
                    <a:pt x="1373" y="158"/>
                  </a:lnTo>
                  <a:lnTo>
                    <a:pt x="1376" y="165"/>
                  </a:lnTo>
                  <a:lnTo>
                    <a:pt x="1380" y="165"/>
                  </a:lnTo>
                  <a:lnTo>
                    <a:pt x="1390" y="168"/>
                  </a:lnTo>
                  <a:lnTo>
                    <a:pt x="1400" y="182"/>
                  </a:lnTo>
                  <a:lnTo>
                    <a:pt x="1407" y="192"/>
                  </a:lnTo>
                  <a:lnTo>
                    <a:pt x="1403" y="205"/>
                  </a:lnTo>
                  <a:lnTo>
                    <a:pt x="1407" y="212"/>
                  </a:lnTo>
                  <a:lnTo>
                    <a:pt x="1407" y="215"/>
                  </a:lnTo>
                  <a:lnTo>
                    <a:pt x="1407" y="222"/>
                  </a:lnTo>
                  <a:lnTo>
                    <a:pt x="1410" y="232"/>
                  </a:lnTo>
                  <a:lnTo>
                    <a:pt x="1407" y="236"/>
                  </a:lnTo>
                  <a:lnTo>
                    <a:pt x="1400" y="259"/>
                  </a:lnTo>
                  <a:lnTo>
                    <a:pt x="1400" y="266"/>
                  </a:lnTo>
                  <a:lnTo>
                    <a:pt x="1407" y="289"/>
                  </a:lnTo>
                  <a:lnTo>
                    <a:pt x="1410" y="300"/>
                  </a:lnTo>
                  <a:lnTo>
                    <a:pt x="1417" y="310"/>
                  </a:lnTo>
                  <a:lnTo>
                    <a:pt x="1420" y="313"/>
                  </a:lnTo>
                  <a:lnTo>
                    <a:pt x="1423" y="313"/>
                  </a:lnTo>
                  <a:lnTo>
                    <a:pt x="1423" y="316"/>
                  </a:lnTo>
                  <a:lnTo>
                    <a:pt x="1430" y="327"/>
                  </a:lnTo>
                  <a:lnTo>
                    <a:pt x="1430" y="333"/>
                  </a:lnTo>
                  <a:lnTo>
                    <a:pt x="1433" y="350"/>
                  </a:lnTo>
                  <a:lnTo>
                    <a:pt x="1440" y="367"/>
                  </a:lnTo>
                  <a:lnTo>
                    <a:pt x="1450" y="380"/>
                  </a:lnTo>
                  <a:lnTo>
                    <a:pt x="1457" y="414"/>
                  </a:lnTo>
                  <a:lnTo>
                    <a:pt x="1457" y="454"/>
                  </a:lnTo>
                  <a:lnTo>
                    <a:pt x="1464" y="498"/>
                  </a:lnTo>
                  <a:lnTo>
                    <a:pt x="1460" y="502"/>
                  </a:lnTo>
                  <a:lnTo>
                    <a:pt x="1464" y="579"/>
                  </a:lnTo>
                  <a:lnTo>
                    <a:pt x="1454" y="609"/>
                  </a:lnTo>
                  <a:lnTo>
                    <a:pt x="1433" y="683"/>
                  </a:lnTo>
                  <a:lnTo>
                    <a:pt x="1427" y="714"/>
                  </a:lnTo>
                  <a:lnTo>
                    <a:pt x="1427" y="730"/>
                  </a:lnTo>
                  <a:lnTo>
                    <a:pt x="1423" y="791"/>
                  </a:lnTo>
                  <a:lnTo>
                    <a:pt x="1427" y="821"/>
                  </a:lnTo>
                  <a:lnTo>
                    <a:pt x="1430" y="831"/>
                  </a:lnTo>
                  <a:lnTo>
                    <a:pt x="1433" y="848"/>
                  </a:lnTo>
                  <a:lnTo>
                    <a:pt x="1437" y="848"/>
                  </a:lnTo>
                  <a:lnTo>
                    <a:pt x="1440" y="852"/>
                  </a:lnTo>
                  <a:lnTo>
                    <a:pt x="1444" y="855"/>
                  </a:lnTo>
                  <a:lnTo>
                    <a:pt x="1447" y="855"/>
                  </a:lnTo>
                  <a:lnTo>
                    <a:pt x="1447" y="858"/>
                  </a:lnTo>
                  <a:lnTo>
                    <a:pt x="1437" y="858"/>
                  </a:lnTo>
                  <a:lnTo>
                    <a:pt x="1437" y="855"/>
                  </a:lnTo>
                  <a:lnTo>
                    <a:pt x="1433" y="855"/>
                  </a:lnTo>
                  <a:lnTo>
                    <a:pt x="1437" y="855"/>
                  </a:lnTo>
                  <a:lnTo>
                    <a:pt x="1447" y="858"/>
                  </a:lnTo>
                  <a:lnTo>
                    <a:pt x="1450" y="855"/>
                  </a:lnTo>
                  <a:lnTo>
                    <a:pt x="1454" y="855"/>
                  </a:lnTo>
                  <a:lnTo>
                    <a:pt x="1460" y="868"/>
                  </a:lnTo>
                  <a:lnTo>
                    <a:pt x="1464" y="865"/>
                  </a:lnTo>
                  <a:lnTo>
                    <a:pt x="1467" y="872"/>
                  </a:lnTo>
                  <a:lnTo>
                    <a:pt x="1470" y="882"/>
                  </a:lnTo>
                  <a:lnTo>
                    <a:pt x="1477" y="885"/>
                  </a:lnTo>
                  <a:lnTo>
                    <a:pt x="1487" y="885"/>
                  </a:lnTo>
                  <a:lnTo>
                    <a:pt x="1491" y="885"/>
                  </a:lnTo>
                  <a:lnTo>
                    <a:pt x="1494" y="885"/>
                  </a:lnTo>
                  <a:lnTo>
                    <a:pt x="1511" y="906"/>
                  </a:lnTo>
                  <a:lnTo>
                    <a:pt x="1514" y="906"/>
                  </a:lnTo>
                  <a:lnTo>
                    <a:pt x="1508" y="922"/>
                  </a:lnTo>
                  <a:lnTo>
                    <a:pt x="1504" y="926"/>
                  </a:lnTo>
                  <a:lnTo>
                    <a:pt x="1497" y="932"/>
                  </a:lnTo>
                  <a:lnTo>
                    <a:pt x="1491" y="939"/>
                  </a:lnTo>
                  <a:lnTo>
                    <a:pt x="1491" y="943"/>
                  </a:lnTo>
                  <a:lnTo>
                    <a:pt x="1487" y="943"/>
                  </a:lnTo>
                  <a:lnTo>
                    <a:pt x="1481" y="949"/>
                  </a:lnTo>
                  <a:lnTo>
                    <a:pt x="104" y="9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5" name="Freeform 15">
              <a:extLst>
                <a:ext uri="{FF2B5EF4-FFF2-40B4-BE49-F238E27FC236}">
                  <a16:creationId xmlns:a16="http://schemas.microsoft.com/office/drawing/2014/main" id="{DA7626C9-B019-8C40-630A-873AB06F3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" y="3215"/>
              <a:ext cx="1522" cy="953"/>
            </a:xfrm>
            <a:custGeom>
              <a:avLst/>
              <a:gdLst>
                <a:gd name="T0" fmla="*/ 101 w 1522"/>
                <a:gd name="T1" fmla="*/ 889 h 953"/>
                <a:gd name="T2" fmla="*/ 17 w 1522"/>
                <a:gd name="T3" fmla="*/ 774 h 953"/>
                <a:gd name="T4" fmla="*/ 24 w 1522"/>
                <a:gd name="T5" fmla="*/ 707 h 953"/>
                <a:gd name="T6" fmla="*/ 78 w 1522"/>
                <a:gd name="T7" fmla="*/ 633 h 953"/>
                <a:gd name="T8" fmla="*/ 142 w 1522"/>
                <a:gd name="T9" fmla="*/ 525 h 953"/>
                <a:gd name="T10" fmla="*/ 232 w 1522"/>
                <a:gd name="T11" fmla="*/ 475 h 953"/>
                <a:gd name="T12" fmla="*/ 347 w 1522"/>
                <a:gd name="T13" fmla="*/ 414 h 953"/>
                <a:gd name="T14" fmla="*/ 381 w 1522"/>
                <a:gd name="T15" fmla="*/ 397 h 953"/>
                <a:gd name="T16" fmla="*/ 408 w 1522"/>
                <a:gd name="T17" fmla="*/ 374 h 953"/>
                <a:gd name="T18" fmla="*/ 441 w 1522"/>
                <a:gd name="T19" fmla="*/ 347 h 953"/>
                <a:gd name="T20" fmla="*/ 455 w 1522"/>
                <a:gd name="T21" fmla="*/ 286 h 953"/>
                <a:gd name="T22" fmla="*/ 485 w 1522"/>
                <a:gd name="T23" fmla="*/ 246 h 953"/>
                <a:gd name="T24" fmla="*/ 495 w 1522"/>
                <a:gd name="T25" fmla="*/ 182 h 953"/>
                <a:gd name="T26" fmla="*/ 549 w 1522"/>
                <a:gd name="T27" fmla="*/ 141 h 953"/>
                <a:gd name="T28" fmla="*/ 596 w 1522"/>
                <a:gd name="T29" fmla="*/ 64 h 953"/>
                <a:gd name="T30" fmla="*/ 684 w 1522"/>
                <a:gd name="T31" fmla="*/ 34 h 953"/>
                <a:gd name="T32" fmla="*/ 768 w 1522"/>
                <a:gd name="T33" fmla="*/ 44 h 953"/>
                <a:gd name="T34" fmla="*/ 795 w 1522"/>
                <a:gd name="T35" fmla="*/ 94 h 953"/>
                <a:gd name="T36" fmla="*/ 889 w 1522"/>
                <a:gd name="T37" fmla="*/ 189 h 953"/>
                <a:gd name="T38" fmla="*/ 1034 w 1522"/>
                <a:gd name="T39" fmla="*/ 101 h 953"/>
                <a:gd name="T40" fmla="*/ 1158 w 1522"/>
                <a:gd name="T41" fmla="*/ 111 h 953"/>
                <a:gd name="T42" fmla="*/ 1256 w 1522"/>
                <a:gd name="T43" fmla="*/ 141 h 953"/>
                <a:gd name="T44" fmla="*/ 1323 w 1522"/>
                <a:gd name="T45" fmla="*/ 128 h 953"/>
                <a:gd name="T46" fmla="*/ 1336 w 1522"/>
                <a:gd name="T47" fmla="*/ 128 h 953"/>
                <a:gd name="T48" fmla="*/ 1377 w 1522"/>
                <a:gd name="T49" fmla="*/ 168 h 953"/>
                <a:gd name="T50" fmla="*/ 1404 w 1522"/>
                <a:gd name="T51" fmla="*/ 256 h 953"/>
                <a:gd name="T52" fmla="*/ 1431 w 1522"/>
                <a:gd name="T53" fmla="*/ 333 h 953"/>
                <a:gd name="T54" fmla="*/ 1434 w 1522"/>
                <a:gd name="T55" fmla="*/ 680 h 953"/>
                <a:gd name="T56" fmla="*/ 1448 w 1522"/>
                <a:gd name="T57" fmla="*/ 858 h 953"/>
                <a:gd name="T58" fmla="*/ 1441 w 1522"/>
                <a:gd name="T59" fmla="*/ 858 h 953"/>
                <a:gd name="T60" fmla="*/ 1491 w 1522"/>
                <a:gd name="T61" fmla="*/ 889 h 953"/>
                <a:gd name="T62" fmla="*/ 1491 w 1522"/>
                <a:gd name="T63" fmla="*/ 939 h 953"/>
                <a:gd name="T64" fmla="*/ 1515 w 1522"/>
                <a:gd name="T65" fmla="*/ 926 h 953"/>
                <a:gd name="T66" fmla="*/ 1464 w 1522"/>
                <a:gd name="T67" fmla="*/ 865 h 953"/>
                <a:gd name="T68" fmla="*/ 1454 w 1522"/>
                <a:gd name="T69" fmla="*/ 858 h 953"/>
                <a:gd name="T70" fmla="*/ 1471 w 1522"/>
                <a:gd name="T71" fmla="*/ 579 h 953"/>
                <a:gd name="T72" fmla="*/ 1424 w 1522"/>
                <a:gd name="T73" fmla="*/ 310 h 953"/>
                <a:gd name="T74" fmla="*/ 1414 w 1522"/>
                <a:gd name="T75" fmla="*/ 192 h 953"/>
                <a:gd name="T76" fmla="*/ 1360 w 1522"/>
                <a:gd name="T77" fmla="*/ 131 h 953"/>
                <a:gd name="T78" fmla="*/ 1320 w 1522"/>
                <a:gd name="T79" fmla="*/ 125 h 953"/>
                <a:gd name="T80" fmla="*/ 1276 w 1522"/>
                <a:gd name="T81" fmla="*/ 135 h 953"/>
                <a:gd name="T82" fmla="*/ 1158 w 1522"/>
                <a:gd name="T83" fmla="*/ 98 h 953"/>
                <a:gd name="T84" fmla="*/ 1098 w 1522"/>
                <a:gd name="T85" fmla="*/ 128 h 953"/>
                <a:gd name="T86" fmla="*/ 919 w 1522"/>
                <a:gd name="T87" fmla="*/ 192 h 953"/>
                <a:gd name="T88" fmla="*/ 818 w 1522"/>
                <a:gd name="T89" fmla="*/ 71 h 953"/>
                <a:gd name="T90" fmla="*/ 784 w 1522"/>
                <a:gd name="T91" fmla="*/ 57 h 953"/>
                <a:gd name="T92" fmla="*/ 694 w 1522"/>
                <a:gd name="T93" fmla="*/ 10 h 953"/>
                <a:gd name="T94" fmla="*/ 620 w 1522"/>
                <a:gd name="T95" fmla="*/ 34 h 953"/>
                <a:gd name="T96" fmla="*/ 599 w 1522"/>
                <a:gd name="T97" fmla="*/ 91 h 953"/>
                <a:gd name="T98" fmla="*/ 535 w 1522"/>
                <a:gd name="T99" fmla="*/ 135 h 953"/>
                <a:gd name="T100" fmla="*/ 502 w 1522"/>
                <a:gd name="T101" fmla="*/ 192 h 953"/>
                <a:gd name="T102" fmla="*/ 458 w 1522"/>
                <a:gd name="T103" fmla="*/ 246 h 953"/>
                <a:gd name="T104" fmla="*/ 448 w 1522"/>
                <a:gd name="T105" fmla="*/ 310 h 953"/>
                <a:gd name="T106" fmla="*/ 421 w 1522"/>
                <a:gd name="T107" fmla="*/ 350 h 953"/>
                <a:gd name="T108" fmla="*/ 404 w 1522"/>
                <a:gd name="T109" fmla="*/ 384 h 953"/>
                <a:gd name="T110" fmla="*/ 357 w 1522"/>
                <a:gd name="T111" fmla="*/ 397 h 953"/>
                <a:gd name="T112" fmla="*/ 270 w 1522"/>
                <a:gd name="T113" fmla="*/ 441 h 953"/>
                <a:gd name="T114" fmla="*/ 152 w 1522"/>
                <a:gd name="T115" fmla="*/ 491 h 953"/>
                <a:gd name="T116" fmla="*/ 118 w 1522"/>
                <a:gd name="T117" fmla="*/ 582 h 953"/>
                <a:gd name="T118" fmla="*/ 37 w 1522"/>
                <a:gd name="T119" fmla="*/ 650 h 953"/>
                <a:gd name="T120" fmla="*/ 0 w 1522"/>
                <a:gd name="T121" fmla="*/ 730 h 953"/>
                <a:gd name="T122" fmla="*/ 54 w 1522"/>
                <a:gd name="T123" fmla="*/ 842 h 953"/>
                <a:gd name="T124" fmla="*/ 105 w 1522"/>
                <a:gd name="T125" fmla="*/ 949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22" h="953">
                  <a:moveTo>
                    <a:pt x="108" y="949"/>
                  </a:moveTo>
                  <a:lnTo>
                    <a:pt x="111" y="949"/>
                  </a:lnTo>
                  <a:lnTo>
                    <a:pt x="111" y="949"/>
                  </a:lnTo>
                  <a:lnTo>
                    <a:pt x="111" y="946"/>
                  </a:lnTo>
                  <a:lnTo>
                    <a:pt x="111" y="939"/>
                  </a:lnTo>
                  <a:lnTo>
                    <a:pt x="108" y="936"/>
                  </a:lnTo>
                  <a:lnTo>
                    <a:pt x="105" y="936"/>
                  </a:lnTo>
                  <a:lnTo>
                    <a:pt x="108" y="929"/>
                  </a:lnTo>
                  <a:lnTo>
                    <a:pt x="105" y="926"/>
                  </a:lnTo>
                  <a:lnTo>
                    <a:pt x="98" y="919"/>
                  </a:lnTo>
                  <a:lnTo>
                    <a:pt x="105" y="912"/>
                  </a:lnTo>
                  <a:lnTo>
                    <a:pt x="105" y="909"/>
                  </a:lnTo>
                  <a:lnTo>
                    <a:pt x="105" y="902"/>
                  </a:lnTo>
                  <a:lnTo>
                    <a:pt x="105" y="902"/>
                  </a:lnTo>
                  <a:lnTo>
                    <a:pt x="101" y="889"/>
                  </a:lnTo>
                  <a:lnTo>
                    <a:pt x="101" y="889"/>
                  </a:lnTo>
                  <a:lnTo>
                    <a:pt x="91" y="875"/>
                  </a:lnTo>
                  <a:lnTo>
                    <a:pt x="91" y="875"/>
                  </a:lnTo>
                  <a:lnTo>
                    <a:pt x="74" y="855"/>
                  </a:lnTo>
                  <a:lnTo>
                    <a:pt x="61" y="838"/>
                  </a:lnTo>
                  <a:lnTo>
                    <a:pt x="57" y="838"/>
                  </a:lnTo>
                  <a:lnTo>
                    <a:pt x="57" y="838"/>
                  </a:lnTo>
                  <a:lnTo>
                    <a:pt x="57" y="842"/>
                  </a:lnTo>
                  <a:lnTo>
                    <a:pt x="61" y="842"/>
                  </a:lnTo>
                  <a:lnTo>
                    <a:pt x="61" y="838"/>
                  </a:lnTo>
                  <a:lnTo>
                    <a:pt x="61" y="838"/>
                  </a:lnTo>
                  <a:lnTo>
                    <a:pt x="44" y="815"/>
                  </a:lnTo>
                  <a:lnTo>
                    <a:pt x="44" y="811"/>
                  </a:lnTo>
                  <a:lnTo>
                    <a:pt x="41" y="811"/>
                  </a:lnTo>
                  <a:lnTo>
                    <a:pt x="31" y="778"/>
                  </a:lnTo>
                  <a:lnTo>
                    <a:pt x="27" y="774"/>
                  </a:lnTo>
                  <a:lnTo>
                    <a:pt x="17" y="774"/>
                  </a:lnTo>
                  <a:lnTo>
                    <a:pt x="14" y="778"/>
                  </a:lnTo>
                  <a:lnTo>
                    <a:pt x="14" y="778"/>
                  </a:lnTo>
                  <a:lnTo>
                    <a:pt x="14" y="767"/>
                  </a:lnTo>
                  <a:lnTo>
                    <a:pt x="14" y="767"/>
                  </a:lnTo>
                  <a:lnTo>
                    <a:pt x="7" y="761"/>
                  </a:lnTo>
                  <a:lnTo>
                    <a:pt x="7" y="751"/>
                  </a:lnTo>
                  <a:lnTo>
                    <a:pt x="14" y="744"/>
                  </a:lnTo>
                  <a:lnTo>
                    <a:pt x="14" y="741"/>
                  </a:lnTo>
                  <a:lnTo>
                    <a:pt x="7" y="730"/>
                  </a:lnTo>
                  <a:lnTo>
                    <a:pt x="17" y="717"/>
                  </a:lnTo>
                  <a:lnTo>
                    <a:pt x="20" y="717"/>
                  </a:lnTo>
                  <a:lnTo>
                    <a:pt x="20" y="714"/>
                  </a:lnTo>
                  <a:lnTo>
                    <a:pt x="20" y="707"/>
                  </a:lnTo>
                  <a:lnTo>
                    <a:pt x="20" y="707"/>
                  </a:lnTo>
                  <a:lnTo>
                    <a:pt x="24" y="707"/>
                  </a:lnTo>
                  <a:lnTo>
                    <a:pt x="24" y="707"/>
                  </a:lnTo>
                  <a:lnTo>
                    <a:pt x="41" y="697"/>
                  </a:lnTo>
                  <a:lnTo>
                    <a:pt x="41" y="697"/>
                  </a:lnTo>
                  <a:lnTo>
                    <a:pt x="61" y="683"/>
                  </a:lnTo>
                  <a:lnTo>
                    <a:pt x="61" y="680"/>
                  </a:lnTo>
                  <a:lnTo>
                    <a:pt x="44" y="667"/>
                  </a:lnTo>
                  <a:lnTo>
                    <a:pt x="44" y="667"/>
                  </a:lnTo>
                  <a:lnTo>
                    <a:pt x="51" y="653"/>
                  </a:lnTo>
                  <a:lnTo>
                    <a:pt x="47" y="650"/>
                  </a:lnTo>
                  <a:lnTo>
                    <a:pt x="44" y="646"/>
                  </a:lnTo>
                  <a:lnTo>
                    <a:pt x="44" y="643"/>
                  </a:lnTo>
                  <a:lnTo>
                    <a:pt x="51" y="640"/>
                  </a:lnTo>
                  <a:lnTo>
                    <a:pt x="61" y="640"/>
                  </a:lnTo>
                  <a:lnTo>
                    <a:pt x="64" y="636"/>
                  </a:lnTo>
                  <a:lnTo>
                    <a:pt x="68" y="629"/>
                  </a:lnTo>
                  <a:lnTo>
                    <a:pt x="74" y="636"/>
                  </a:lnTo>
                  <a:lnTo>
                    <a:pt x="78" y="633"/>
                  </a:lnTo>
                  <a:lnTo>
                    <a:pt x="84" y="629"/>
                  </a:lnTo>
                  <a:lnTo>
                    <a:pt x="84" y="629"/>
                  </a:lnTo>
                  <a:lnTo>
                    <a:pt x="94" y="619"/>
                  </a:lnTo>
                  <a:lnTo>
                    <a:pt x="94" y="616"/>
                  </a:lnTo>
                  <a:lnTo>
                    <a:pt x="94" y="616"/>
                  </a:lnTo>
                  <a:lnTo>
                    <a:pt x="94" y="613"/>
                  </a:lnTo>
                  <a:lnTo>
                    <a:pt x="121" y="586"/>
                  </a:lnTo>
                  <a:lnTo>
                    <a:pt x="121" y="586"/>
                  </a:lnTo>
                  <a:lnTo>
                    <a:pt x="125" y="576"/>
                  </a:lnTo>
                  <a:lnTo>
                    <a:pt x="125" y="576"/>
                  </a:lnTo>
                  <a:lnTo>
                    <a:pt x="132" y="569"/>
                  </a:lnTo>
                  <a:lnTo>
                    <a:pt x="132" y="566"/>
                  </a:lnTo>
                  <a:lnTo>
                    <a:pt x="135" y="562"/>
                  </a:lnTo>
                  <a:lnTo>
                    <a:pt x="135" y="559"/>
                  </a:lnTo>
                  <a:lnTo>
                    <a:pt x="138" y="542"/>
                  </a:lnTo>
                  <a:lnTo>
                    <a:pt x="142" y="525"/>
                  </a:lnTo>
                  <a:lnTo>
                    <a:pt x="142" y="525"/>
                  </a:lnTo>
                  <a:lnTo>
                    <a:pt x="135" y="508"/>
                  </a:lnTo>
                  <a:lnTo>
                    <a:pt x="142" y="505"/>
                  </a:lnTo>
                  <a:lnTo>
                    <a:pt x="145" y="505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58" y="498"/>
                  </a:lnTo>
                  <a:lnTo>
                    <a:pt x="158" y="495"/>
                  </a:lnTo>
                  <a:lnTo>
                    <a:pt x="162" y="491"/>
                  </a:lnTo>
                  <a:lnTo>
                    <a:pt x="182" y="485"/>
                  </a:lnTo>
                  <a:lnTo>
                    <a:pt x="192" y="488"/>
                  </a:lnTo>
                  <a:lnTo>
                    <a:pt x="192" y="488"/>
                  </a:lnTo>
                  <a:lnTo>
                    <a:pt x="199" y="485"/>
                  </a:lnTo>
                  <a:lnTo>
                    <a:pt x="206" y="488"/>
                  </a:lnTo>
                  <a:lnTo>
                    <a:pt x="209" y="488"/>
                  </a:lnTo>
                  <a:lnTo>
                    <a:pt x="232" y="475"/>
                  </a:lnTo>
                  <a:lnTo>
                    <a:pt x="232" y="475"/>
                  </a:lnTo>
                  <a:lnTo>
                    <a:pt x="236" y="465"/>
                  </a:lnTo>
                  <a:lnTo>
                    <a:pt x="263" y="465"/>
                  </a:lnTo>
                  <a:lnTo>
                    <a:pt x="266" y="465"/>
                  </a:lnTo>
                  <a:lnTo>
                    <a:pt x="273" y="448"/>
                  </a:lnTo>
                  <a:lnTo>
                    <a:pt x="276" y="444"/>
                  </a:lnTo>
                  <a:lnTo>
                    <a:pt x="280" y="448"/>
                  </a:lnTo>
                  <a:lnTo>
                    <a:pt x="283" y="444"/>
                  </a:lnTo>
                  <a:lnTo>
                    <a:pt x="283" y="441"/>
                  </a:lnTo>
                  <a:lnTo>
                    <a:pt x="286" y="438"/>
                  </a:lnTo>
                  <a:lnTo>
                    <a:pt x="330" y="434"/>
                  </a:lnTo>
                  <a:lnTo>
                    <a:pt x="337" y="434"/>
                  </a:lnTo>
                  <a:lnTo>
                    <a:pt x="340" y="434"/>
                  </a:lnTo>
                  <a:lnTo>
                    <a:pt x="347" y="417"/>
                  </a:lnTo>
                  <a:lnTo>
                    <a:pt x="347" y="417"/>
                  </a:lnTo>
                  <a:lnTo>
                    <a:pt x="347" y="414"/>
                  </a:lnTo>
                  <a:lnTo>
                    <a:pt x="350" y="401"/>
                  </a:lnTo>
                  <a:lnTo>
                    <a:pt x="354" y="401"/>
                  </a:lnTo>
                  <a:lnTo>
                    <a:pt x="354" y="397"/>
                  </a:lnTo>
                  <a:lnTo>
                    <a:pt x="350" y="397"/>
                  </a:lnTo>
                  <a:lnTo>
                    <a:pt x="350" y="401"/>
                  </a:lnTo>
                  <a:lnTo>
                    <a:pt x="354" y="404"/>
                  </a:lnTo>
                  <a:lnTo>
                    <a:pt x="360" y="404"/>
                  </a:lnTo>
                  <a:lnTo>
                    <a:pt x="364" y="404"/>
                  </a:lnTo>
                  <a:lnTo>
                    <a:pt x="364" y="404"/>
                  </a:lnTo>
                  <a:lnTo>
                    <a:pt x="367" y="407"/>
                  </a:lnTo>
                  <a:lnTo>
                    <a:pt x="370" y="407"/>
                  </a:lnTo>
                  <a:lnTo>
                    <a:pt x="374" y="407"/>
                  </a:lnTo>
                  <a:lnTo>
                    <a:pt x="377" y="404"/>
                  </a:lnTo>
                  <a:lnTo>
                    <a:pt x="377" y="397"/>
                  </a:lnTo>
                  <a:lnTo>
                    <a:pt x="377" y="397"/>
                  </a:lnTo>
                  <a:lnTo>
                    <a:pt x="381" y="397"/>
                  </a:lnTo>
                  <a:lnTo>
                    <a:pt x="384" y="397"/>
                  </a:lnTo>
                  <a:lnTo>
                    <a:pt x="387" y="397"/>
                  </a:lnTo>
                  <a:lnTo>
                    <a:pt x="391" y="397"/>
                  </a:lnTo>
                  <a:lnTo>
                    <a:pt x="394" y="390"/>
                  </a:lnTo>
                  <a:lnTo>
                    <a:pt x="401" y="390"/>
                  </a:lnTo>
                  <a:lnTo>
                    <a:pt x="404" y="390"/>
                  </a:lnTo>
                  <a:lnTo>
                    <a:pt x="408" y="390"/>
                  </a:lnTo>
                  <a:lnTo>
                    <a:pt x="408" y="387"/>
                  </a:lnTo>
                  <a:lnTo>
                    <a:pt x="408" y="384"/>
                  </a:lnTo>
                  <a:lnTo>
                    <a:pt x="404" y="380"/>
                  </a:lnTo>
                  <a:lnTo>
                    <a:pt x="404" y="380"/>
                  </a:lnTo>
                  <a:lnTo>
                    <a:pt x="401" y="374"/>
                  </a:lnTo>
                  <a:lnTo>
                    <a:pt x="404" y="374"/>
                  </a:lnTo>
                  <a:lnTo>
                    <a:pt x="401" y="370"/>
                  </a:lnTo>
                  <a:lnTo>
                    <a:pt x="401" y="374"/>
                  </a:lnTo>
                  <a:lnTo>
                    <a:pt x="408" y="374"/>
                  </a:lnTo>
                  <a:lnTo>
                    <a:pt x="411" y="374"/>
                  </a:lnTo>
                  <a:lnTo>
                    <a:pt x="414" y="370"/>
                  </a:lnTo>
                  <a:lnTo>
                    <a:pt x="414" y="367"/>
                  </a:lnTo>
                  <a:lnTo>
                    <a:pt x="411" y="360"/>
                  </a:lnTo>
                  <a:lnTo>
                    <a:pt x="418" y="357"/>
                  </a:lnTo>
                  <a:lnTo>
                    <a:pt x="421" y="357"/>
                  </a:lnTo>
                  <a:lnTo>
                    <a:pt x="424" y="357"/>
                  </a:lnTo>
                  <a:lnTo>
                    <a:pt x="431" y="353"/>
                  </a:lnTo>
                  <a:lnTo>
                    <a:pt x="431" y="353"/>
                  </a:lnTo>
                  <a:lnTo>
                    <a:pt x="438" y="343"/>
                  </a:lnTo>
                  <a:lnTo>
                    <a:pt x="438" y="343"/>
                  </a:lnTo>
                  <a:lnTo>
                    <a:pt x="438" y="337"/>
                  </a:lnTo>
                  <a:lnTo>
                    <a:pt x="434" y="337"/>
                  </a:lnTo>
                  <a:lnTo>
                    <a:pt x="434" y="340"/>
                  </a:lnTo>
                  <a:lnTo>
                    <a:pt x="441" y="343"/>
                  </a:lnTo>
                  <a:lnTo>
                    <a:pt x="441" y="347"/>
                  </a:lnTo>
                  <a:lnTo>
                    <a:pt x="451" y="347"/>
                  </a:lnTo>
                  <a:lnTo>
                    <a:pt x="455" y="343"/>
                  </a:lnTo>
                  <a:lnTo>
                    <a:pt x="448" y="327"/>
                  </a:lnTo>
                  <a:lnTo>
                    <a:pt x="451" y="323"/>
                  </a:lnTo>
                  <a:lnTo>
                    <a:pt x="455" y="323"/>
                  </a:lnTo>
                  <a:lnTo>
                    <a:pt x="458" y="323"/>
                  </a:lnTo>
                  <a:lnTo>
                    <a:pt x="461" y="323"/>
                  </a:lnTo>
                  <a:lnTo>
                    <a:pt x="465" y="320"/>
                  </a:lnTo>
                  <a:lnTo>
                    <a:pt x="468" y="320"/>
                  </a:lnTo>
                  <a:lnTo>
                    <a:pt x="468" y="313"/>
                  </a:lnTo>
                  <a:lnTo>
                    <a:pt x="468" y="310"/>
                  </a:lnTo>
                  <a:lnTo>
                    <a:pt x="451" y="303"/>
                  </a:lnTo>
                  <a:lnTo>
                    <a:pt x="451" y="303"/>
                  </a:lnTo>
                  <a:lnTo>
                    <a:pt x="451" y="300"/>
                  </a:lnTo>
                  <a:lnTo>
                    <a:pt x="451" y="300"/>
                  </a:lnTo>
                  <a:lnTo>
                    <a:pt x="455" y="286"/>
                  </a:lnTo>
                  <a:lnTo>
                    <a:pt x="455" y="286"/>
                  </a:lnTo>
                  <a:lnTo>
                    <a:pt x="451" y="276"/>
                  </a:lnTo>
                  <a:lnTo>
                    <a:pt x="448" y="276"/>
                  </a:lnTo>
                  <a:lnTo>
                    <a:pt x="448" y="276"/>
                  </a:lnTo>
                  <a:lnTo>
                    <a:pt x="448" y="269"/>
                  </a:lnTo>
                  <a:lnTo>
                    <a:pt x="451" y="269"/>
                  </a:lnTo>
                  <a:lnTo>
                    <a:pt x="455" y="266"/>
                  </a:lnTo>
                  <a:lnTo>
                    <a:pt x="455" y="259"/>
                  </a:lnTo>
                  <a:lnTo>
                    <a:pt x="455" y="259"/>
                  </a:lnTo>
                  <a:lnTo>
                    <a:pt x="458" y="256"/>
                  </a:lnTo>
                  <a:lnTo>
                    <a:pt x="461" y="249"/>
                  </a:lnTo>
                  <a:lnTo>
                    <a:pt x="475" y="242"/>
                  </a:lnTo>
                  <a:lnTo>
                    <a:pt x="485" y="246"/>
                  </a:lnTo>
                  <a:lnTo>
                    <a:pt x="485" y="246"/>
                  </a:lnTo>
                  <a:lnTo>
                    <a:pt x="485" y="246"/>
                  </a:lnTo>
                  <a:lnTo>
                    <a:pt x="485" y="246"/>
                  </a:lnTo>
                  <a:lnTo>
                    <a:pt x="488" y="249"/>
                  </a:lnTo>
                  <a:lnTo>
                    <a:pt x="498" y="252"/>
                  </a:lnTo>
                  <a:lnTo>
                    <a:pt x="502" y="249"/>
                  </a:lnTo>
                  <a:lnTo>
                    <a:pt x="505" y="242"/>
                  </a:lnTo>
                  <a:lnTo>
                    <a:pt x="502" y="239"/>
                  </a:lnTo>
                  <a:lnTo>
                    <a:pt x="498" y="232"/>
                  </a:lnTo>
                  <a:lnTo>
                    <a:pt x="498" y="229"/>
                  </a:lnTo>
                  <a:lnTo>
                    <a:pt x="502" y="222"/>
                  </a:lnTo>
                  <a:lnTo>
                    <a:pt x="522" y="205"/>
                  </a:lnTo>
                  <a:lnTo>
                    <a:pt x="522" y="202"/>
                  </a:lnTo>
                  <a:lnTo>
                    <a:pt x="505" y="185"/>
                  </a:lnTo>
                  <a:lnTo>
                    <a:pt x="505" y="185"/>
                  </a:lnTo>
                  <a:lnTo>
                    <a:pt x="495" y="178"/>
                  </a:lnTo>
                  <a:lnTo>
                    <a:pt x="492" y="182"/>
                  </a:lnTo>
                  <a:lnTo>
                    <a:pt x="495" y="182"/>
                  </a:lnTo>
                  <a:lnTo>
                    <a:pt x="495" y="182"/>
                  </a:lnTo>
                  <a:lnTo>
                    <a:pt x="495" y="178"/>
                  </a:lnTo>
                  <a:lnTo>
                    <a:pt x="485" y="168"/>
                  </a:lnTo>
                  <a:lnTo>
                    <a:pt x="485" y="165"/>
                  </a:lnTo>
                  <a:lnTo>
                    <a:pt x="495" y="148"/>
                  </a:lnTo>
                  <a:lnTo>
                    <a:pt x="495" y="148"/>
                  </a:lnTo>
                  <a:lnTo>
                    <a:pt x="498" y="148"/>
                  </a:lnTo>
                  <a:lnTo>
                    <a:pt x="508" y="145"/>
                  </a:lnTo>
                  <a:lnTo>
                    <a:pt x="529" y="138"/>
                  </a:lnTo>
                  <a:lnTo>
                    <a:pt x="529" y="138"/>
                  </a:lnTo>
                  <a:lnTo>
                    <a:pt x="532" y="135"/>
                  </a:lnTo>
                  <a:lnTo>
                    <a:pt x="529" y="131"/>
                  </a:lnTo>
                  <a:lnTo>
                    <a:pt x="525" y="131"/>
                  </a:lnTo>
                  <a:lnTo>
                    <a:pt x="529" y="135"/>
                  </a:lnTo>
                  <a:lnTo>
                    <a:pt x="532" y="138"/>
                  </a:lnTo>
                  <a:lnTo>
                    <a:pt x="535" y="135"/>
                  </a:lnTo>
                  <a:lnTo>
                    <a:pt x="549" y="141"/>
                  </a:lnTo>
                  <a:lnTo>
                    <a:pt x="559" y="148"/>
                  </a:lnTo>
                  <a:lnTo>
                    <a:pt x="562" y="151"/>
                  </a:lnTo>
                  <a:lnTo>
                    <a:pt x="566" y="148"/>
                  </a:lnTo>
                  <a:lnTo>
                    <a:pt x="569" y="145"/>
                  </a:lnTo>
                  <a:lnTo>
                    <a:pt x="569" y="145"/>
                  </a:lnTo>
                  <a:lnTo>
                    <a:pt x="606" y="101"/>
                  </a:lnTo>
                  <a:lnTo>
                    <a:pt x="606" y="98"/>
                  </a:lnTo>
                  <a:lnTo>
                    <a:pt x="606" y="94"/>
                  </a:lnTo>
                  <a:lnTo>
                    <a:pt x="606" y="91"/>
                  </a:lnTo>
                  <a:lnTo>
                    <a:pt x="606" y="88"/>
                  </a:lnTo>
                  <a:lnTo>
                    <a:pt x="596" y="81"/>
                  </a:lnTo>
                  <a:lnTo>
                    <a:pt x="593" y="74"/>
                  </a:lnTo>
                  <a:lnTo>
                    <a:pt x="593" y="71"/>
                  </a:lnTo>
                  <a:lnTo>
                    <a:pt x="593" y="67"/>
                  </a:lnTo>
                  <a:lnTo>
                    <a:pt x="593" y="67"/>
                  </a:lnTo>
                  <a:lnTo>
                    <a:pt x="596" y="64"/>
                  </a:lnTo>
                  <a:lnTo>
                    <a:pt x="596" y="64"/>
                  </a:lnTo>
                  <a:lnTo>
                    <a:pt x="599" y="61"/>
                  </a:lnTo>
                  <a:lnTo>
                    <a:pt x="609" y="50"/>
                  </a:lnTo>
                  <a:lnTo>
                    <a:pt x="613" y="50"/>
                  </a:lnTo>
                  <a:lnTo>
                    <a:pt x="616" y="40"/>
                  </a:lnTo>
                  <a:lnTo>
                    <a:pt x="623" y="40"/>
                  </a:lnTo>
                  <a:lnTo>
                    <a:pt x="626" y="40"/>
                  </a:lnTo>
                  <a:lnTo>
                    <a:pt x="633" y="30"/>
                  </a:lnTo>
                  <a:lnTo>
                    <a:pt x="646" y="20"/>
                  </a:lnTo>
                  <a:lnTo>
                    <a:pt x="646" y="20"/>
                  </a:lnTo>
                  <a:lnTo>
                    <a:pt x="657" y="7"/>
                  </a:lnTo>
                  <a:lnTo>
                    <a:pt x="670" y="24"/>
                  </a:lnTo>
                  <a:lnTo>
                    <a:pt x="673" y="24"/>
                  </a:lnTo>
                  <a:lnTo>
                    <a:pt x="677" y="27"/>
                  </a:lnTo>
                  <a:lnTo>
                    <a:pt x="680" y="30"/>
                  </a:lnTo>
                  <a:lnTo>
                    <a:pt x="684" y="34"/>
                  </a:lnTo>
                  <a:lnTo>
                    <a:pt x="684" y="34"/>
                  </a:lnTo>
                  <a:lnTo>
                    <a:pt x="687" y="34"/>
                  </a:lnTo>
                  <a:lnTo>
                    <a:pt x="690" y="30"/>
                  </a:lnTo>
                  <a:lnTo>
                    <a:pt x="694" y="27"/>
                  </a:lnTo>
                  <a:lnTo>
                    <a:pt x="694" y="20"/>
                  </a:lnTo>
                  <a:lnTo>
                    <a:pt x="697" y="17"/>
                  </a:lnTo>
                  <a:lnTo>
                    <a:pt x="710" y="17"/>
                  </a:lnTo>
                  <a:lnTo>
                    <a:pt x="717" y="17"/>
                  </a:lnTo>
                  <a:lnTo>
                    <a:pt x="717" y="17"/>
                  </a:lnTo>
                  <a:lnTo>
                    <a:pt x="724" y="17"/>
                  </a:lnTo>
                  <a:lnTo>
                    <a:pt x="724" y="17"/>
                  </a:lnTo>
                  <a:lnTo>
                    <a:pt x="737" y="17"/>
                  </a:lnTo>
                  <a:lnTo>
                    <a:pt x="758" y="20"/>
                  </a:lnTo>
                  <a:lnTo>
                    <a:pt x="758" y="20"/>
                  </a:lnTo>
                  <a:lnTo>
                    <a:pt x="761" y="20"/>
                  </a:lnTo>
                  <a:lnTo>
                    <a:pt x="768" y="44"/>
                  </a:lnTo>
                  <a:lnTo>
                    <a:pt x="768" y="50"/>
                  </a:lnTo>
                  <a:lnTo>
                    <a:pt x="768" y="50"/>
                  </a:lnTo>
                  <a:lnTo>
                    <a:pt x="768" y="57"/>
                  </a:lnTo>
                  <a:lnTo>
                    <a:pt x="771" y="57"/>
                  </a:lnTo>
                  <a:lnTo>
                    <a:pt x="774" y="67"/>
                  </a:lnTo>
                  <a:lnTo>
                    <a:pt x="781" y="67"/>
                  </a:lnTo>
                  <a:lnTo>
                    <a:pt x="788" y="64"/>
                  </a:lnTo>
                  <a:lnTo>
                    <a:pt x="788" y="64"/>
                  </a:lnTo>
                  <a:lnTo>
                    <a:pt x="788" y="61"/>
                  </a:lnTo>
                  <a:lnTo>
                    <a:pt x="784" y="61"/>
                  </a:lnTo>
                  <a:lnTo>
                    <a:pt x="791" y="81"/>
                  </a:lnTo>
                  <a:lnTo>
                    <a:pt x="788" y="84"/>
                  </a:lnTo>
                  <a:lnTo>
                    <a:pt x="788" y="84"/>
                  </a:lnTo>
                  <a:lnTo>
                    <a:pt x="788" y="91"/>
                  </a:lnTo>
                  <a:lnTo>
                    <a:pt x="791" y="94"/>
                  </a:lnTo>
                  <a:lnTo>
                    <a:pt x="795" y="94"/>
                  </a:lnTo>
                  <a:lnTo>
                    <a:pt x="795" y="91"/>
                  </a:lnTo>
                  <a:lnTo>
                    <a:pt x="805" y="84"/>
                  </a:lnTo>
                  <a:lnTo>
                    <a:pt x="818" y="77"/>
                  </a:lnTo>
                  <a:lnTo>
                    <a:pt x="832" y="77"/>
                  </a:lnTo>
                  <a:lnTo>
                    <a:pt x="832" y="77"/>
                  </a:lnTo>
                  <a:lnTo>
                    <a:pt x="845" y="74"/>
                  </a:lnTo>
                  <a:lnTo>
                    <a:pt x="855" y="81"/>
                  </a:lnTo>
                  <a:lnTo>
                    <a:pt x="852" y="91"/>
                  </a:lnTo>
                  <a:lnTo>
                    <a:pt x="852" y="91"/>
                  </a:lnTo>
                  <a:lnTo>
                    <a:pt x="848" y="118"/>
                  </a:lnTo>
                  <a:lnTo>
                    <a:pt x="838" y="145"/>
                  </a:lnTo>
                  <a:lnTo>
                    <a:pt x="838" y="148"/>
                  </a:lnTo>
                  <a:lnTo>
                    <a:pt x="862" y="165"/>
                  </a:lnTo>
                  <a:lnTo>
                    <a:pt x="862" y="165"/>
                  </a:lnTo>
                  <a:lnTo>
                    <a:pt x="879" y="175"/>
                  </a:lnTo>
                  <a:lnTo>
                    <a:pt x="889" y="189"/>
                  </a:lnTo>
                  <a:lnTo>
                    <a:pt x="892" y="189"/>
                  </a:lnTo>
                  <a:lnTo>
                    <a:pt x="902" y="192"/>
                  </a:lnTo>
                  <a:lnTo>
                    <a:pt x="919" y="199"/>
                  </a:lnTo>
                  <a:lnTo>
                    <a:pt x="922" y="199"/>
                  </a:lnTo>
                  <a:lnTo>
                    <a:pt x="963" y="148"/>
                  </a:lnTo>
                  <a:lnTo>
                    <a:pt x="963" y="148"/>
                  </a:lnTo>
                  <a:lnTo>
                    <a:pt x="980" y="77"/>
                  </a:lnTo>
                  <a:lnTo>
                    <a:pt x="980" y="77"/>
                  </a:lnTo>
                  <a:lnTo>
                    <a:pt x="973" y="61"/>
                  </a:lnTo>
                  <a:lnTo>
                    <a:pt x="983" y="54"/>
                  </a:lnTo>
                  <a:lnTo>
                    <a:pt x="993" y="57"/>
                  </a:lnTo>
                  <a:lnTo>
                    <a:pt x="1003" y="61"/>
                  </a:lnTo>
                  <a:lnTo>
                    <a:pt x="1017" y="81"/>
                  </a:lnTo>
                  <a:lnTo>
                    <a:pt x="1017" y="81"/>
                  </a:lnTo>
                  <a:lnTo>
                    <a:pt x="1034" y="101"/>
                  </a:lnTo>
                  <a:lnTo>
                    <a:pt x="1034" y="101"/>
                  </a:lnTo>
                  <a:lnTo>
                    <a:pt x="1044" y="104"/>
                  </a:lnTo>
                  <a:lnTo>
                    <a:pt x="1060" y="121"/>
                  </a:lnTo>
                  <a:lnTo>
                    <a:pt x="1060" y="121"/>
                  </a:lnTo>
                  <a:lnTo>
                    <a:pt x="1098" y="131"/>
                  </a:lnTo>
                  <a:lnTo>
                    <a:pt x="1098" y="131"/>
                  </a:lnTo>
                  <a:lnTo>
                    <a:pt x="1118" y="128"/>
                  </a:lnTo>
                  <a:lnTo>
                    <a:pt x="1121" y="128"/>
                  </a:lnTo>
                  <a:lnTo>
                    <a:pt x="1124" y="128"/>
                  </a:lnTo>
                  <a:lnTo>
                    <a:pt x="1128" y="125"/>
                  </a:lnTo>
                  <a:lnTo>
                    <a:pt x="1128" y="121"/>
                  </a:lnTo>
                  <a:lnTo>
                    <a:pt x="1131" y="111"/>
                  </a:lnTo>
                  <a:lnTo>
                    <a:pt x="1135" y="104"/>
                  </a:lnTo>
                  <a:lnTo>
                    <a:pt x="1141" y="104"/>
                  </a:lnTo>
                  <a:lnTo>
                    <a:pt x="1148" y="104"/>
                  </a:lnTo>
                  <a:lnTo>
                    <a:pt x="1155" y="111"/>
                  </a:lnTo>
                  <a:lnTo>
                    <a:pt x="1158" y="111"/>
                  </a:lnTo>
                  <a:lnTo>
                    <a:pt x="1161" y="108"/>
                  </a:lnTo>
                  <a:lnTo>
                    <a:pt x="1165" y="104"/>
                  </a:lnTo>
                  <a:lnTo>
                    <a:pt x="1165" y="98"/>
                  </a:lnTo>
                  <a:lnTo>
                    <a:pt x="1165" y="94"/>
                  </a:lnTo>
                  <a:lnTo>
                    <a:pt x="1175" y="88"/>
                  </a:lnTo>
                  <a:lnTo>
                    <a:pt x="1185" y="94"/>
                  </a:lnTo>
                  <a:lnTo>
                    <a:pt x="1188" y="94"/>
                  </a:lnTo>
                  <a:lnTo>
                    <a:pt x="1209" y="84"/>
                  </a:lnTo>
                  <a:lnTo>
                    <a:pt x="1222" y="98"/>
                  </a:lnTo>
                  <a:lnTo>
                    <a:pt x="1225" y="114"/>
                  </a:lnTo>
                  <a:lnTo>
                    <a:pt x="1225" y="118"/>
                  </a:lnTo>
                  <a:lnTo>
                    <a:pt x="1236" y="125"/>
                  </a:lnTo>
                  <a:lnTo>
                    <a:pt x="1246" y="138"/>
                  </a:lnTo>
                  <a:lnTo>
                    <a:pt x="1246" y="141"/>
                  </a:lnTo>
                  <a:lnTo>
                    <a:pt x="1252" y="141"/>
                  </a:lnTo>
                  <a:lnTo>
                    <a:pt x="1256" y="141"/>
                  </a:lnTo>
                  <a:lnTo>
                    <a:pt x="1273" y="138"/>
                  </a:lnTo>
                  <a:lnTo>
                    <a:pt x="1293" y="155"/>
                  </a:lnTo>
                  <a:lnTo>
                    <a:pt x="1293" y="155"/>
                  </a:lnTo>
                  <a:lnTo>
                    <a:pt x="1299" y="155"/>
                  </a:lnTo>
                  <a:lnTo>
                    <a:pt x="1303" y="155"/>
                  </a:lnTo>
                  <a:lnTo>
                    <a:pt x="1306" y="155"/>
                  </a:lnTo>
                  <a:lnTo>
                    <a:pt x="1310" y="151"/>
                  </a:lnTo>
                  <a:lnTo>
                    <a:pt x="1310" y="151"/>
                  </a:lnTo>
                  <a:lnTo>
                    <a:pt x="1313" y="148"/>
                  </a:lnTo>
                  <a:lnTo>
                    <a:pt x="1316" y="145"/>
                  </a:lnTo>
                  <a:lnTo>
                    <a:pt x="1316" y="141"/>
                  </a:lnTo>
                  <a:lnTo>
                    <a:pt x="1316" y="141"/>
                  </a:lnTo>
                  <a:lnTo>
                    <a:pt x="1320" y="138"/>
                  </a:lnTo>
                  <a:lnTo>
                    <a:pt x="1323" y="135"/>
                  </a:lnTo>
                  <a:lnTo>
                    <a:pt x="1323" y="135"/>
                  </a:lnTo>
                  <a:lnTo>
                    <a:pt x="1323" y="128"/>
                  </a:lnTo>
                  <a:lnTo>
                    <a:pt x="1323" y="128"/>
                  </a:lnTo>
                  <a:lnTo>
                    <a:pt x="1320" y="125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20" y="128"/>
                  </a:lnTo>
                  <a:lnTo>
                    <a:pt x="1323" y="128"/>
                  </a:lnTo>
                  <a:lnTo>
                    <a:pt x="1323" y="128"/>
                  </a:lnTo>
                  <a:lnTo>
                    <a:pt x="1333" y="128"/>
                  </a:lnTo>
                  <a:lnTo>
                    <a:pt x="1333" y="125"/>
                  </a:lnTo>
                  <a:lnTo>
                    <a:pt x="1336" y="118"/>
                  </a:lnTo>
                  <a:lnTo>
                    <a:pt x="1333" y="118"/>
                  </a:lnTo>
                  <a:lnTo>
                    <a:pt x="1333" y="121"/>
                  </a:lnTo>
                  <a:lnTo>
                    <a:pt x="1333" y="121"/>
                  </a:lnTo>
                  <a:lnTo>
                    <a:pt x="1333" y="118"/>
                  </a:lnTo>
                  <a:lnTo>
                    <a:pt x="1330" y="118"/>
                  </a:lnTo>
                  <a:lnTo>
                    <a:pt x="1336" y="128"/>
                  </a:lnTo>
                  <a:lnTo>
                    <a:pt x="1343" y="128"/>
                  </a:lnTo>
                  <a:lnTo>
                    <a:pt x="1350" y="121"/>
                  </a:lnTo>
                  <a:lnTo>
                    <a:pt x="1350" y="121"/>
                  </a:lnTo>
                  <a:lnTo>
                    <a:pt x="1353" y="121"/>
                  </a:lnTo>
                  <a:lnTo>
                    <a:pt x="1360" y="121"/>
                  </a:lnTo>
                  <a:lnTo>
                    <a:pt x="1357" y="121"/>
                  </a:lnTo>
                  <a:lnTo>
                    <a:pt x="1353" y="125"/>
                  </a:lnTo>
                  <a:lnTo>
                    <a:pt x="1357" y="131"/>
                  </a:lnTo>
                  <a:lnTo>
                    <a:pt x="1360" y="131"/>
                  </a:lnTo>
                  <a:lnTo>
                    <a:pt x="1363" y="128"/>
                  </a:lnTo>
                  <a:lnTo>
                    <a:pt x="1363" y="128"/>
                  </a:lnTo>
                  <a:lnTo>
                    <a:pt x="1360" y="125"/>
                  </a:lnTo>
                  <a:lnTo>
                    <a:pt x="1360" y="128"/>
                  </a:lnTo>
                  <a:lnTo>
                    <a:pt x="1363" y="131"/>
                  </a:lnTo>
                  <a:lnTo>
                    <a:pt x="1374" y="158"/>
                  </a:lnTo>
                  <a:lnTo>
                    <a:pt x="1377" y="168"/>
                  </a:lnTo>
                  <a:lnTo>
                    <a:pt x="1384" y="168"/>
                  </a:lnTo>
                  <a:lnTo>
                    <a:pt x="1384" y="168"/>
                  </a:lnTo>
                  <a:lnTo>
                    <a:pt x="1390" y="172"/>
                  </a:lnTo>
                  <a:lnTo>
                    <a:pt x="1400" y="182"/>
                  </a:lnTo>
                  <a:lnTo>
                    <a:pt x="1407" y="192"/>
                  </a:lnTo>
                  <a:lnTo>
                    <a:pt x="1404" y="202"/>
                  </a:lnTo>
                  <a:lnTo>
                    <a:pt x="1404" y="205"/>
                  </a:lnTo>
                  <a:lnTo>
                    <a:pt x="1407" y="212"/>
                  </a:lnTo>
                  <a:lnTo>
                    <a:pt x="1407" y="219"/>
                  </a:lnTo>
                  <a:lnTo>
                    <a:pt x="1407" y="222"/>
                  </a:lnTo>
                  <a:lnTo>
                    <a:pt x="1407" y="222"/>
                  </a:lnTo>
                  <a:lnTo>
                    <a:pt x="1411" y="232"/>
                  </a:lnTo>
                  <a:lnTo>
                    <a:pt x="1407" y="236"/>
                  </a:lnTo>
                  <a:lnTo>
                    <a:pt x="1407" y="236"/>
                  </a:lnTo>
                  <a:lnTo>
                    <a:pt x="1404" y="256"/>
                  </a:lnTo>
                  <a:lnTo>
                    <a:pt x="1404" y="256"/>
                  </a:lnTo>
                  <a:lnTo>
                    <a:pt x="1400" y="266"/>
                  </a:lnTo>
                  <a:lnTo>
                    <a:pt x="1400" y="266"/>
                  </a:lnTo>
                  <a:lnTo>
                    <a:pt x="1407" y="289"/>
                  </a:lnTo>
                  <a:lnTo>
                    <a:pt x="1411" y="300"/>
                  </a:lnTo>
                  <a:lnTo>
                    <a:pt x="1411" y="300"/>
                  </a:lnTo>
                  <a:lnTo>
                    <a:pt x="1417" y="313"/>
                  </a:lnTo>
                  <a:lnTo>
                    <a:pt x="1421" y="313"/>
                  </a:lnTo>
                  <a:lnTo>
                    <a:pt x="1424" y="316"/>
                  </a:lnTo>
                  <a:lnTo>
                    <a:pt x="1427" y="316"/>
                  </a:lnTo>
                  <a:lnTo>
                    <a:pt x="1427" y="313"/>
                  </a:lnTo>
                  <a:lnTo>
                    <a:pt x="1427" y="313"/>
                  </a:lnTo>
                  <a:lnTo>
                    <a:pt x="1424" y="313"/>
                  </a:lnTo>
                  <a:lnTo>
                    <a:pt x="1424" y="320"/>
                  </a:lnTo>
                  <a:lnTo>
                    <a:pt x="1427" y="320"/>
                  </a:lnTo>
                  <a:lnTo>
                    <a:pt x="1431" y="327"/>
                  </a:lnTo>
                  <a:lnTo>
                    <a:pt x="1431" y="333"/>
                  </a:lnTo>
                  <a:lnTo>
                    <a:pt x="1431" y="333"/>
                  </a:lnTo>
                  <a:lnTo>
                    <a:pt x="1434" y="350"/>
                  </a:lnTo>
                  <a:lnTo>
                    <a:pt x="1434" y="350"/>
                  </a:lnTo>
                  <a:lnTo>
                    <a:pt x="1444" y="367"/>
                  </a:lnTo>
                  <a:lnTo>
                    <a:pt x="1444" y="367"/>
                  </a:lnTo>
                  <a:lnTo>
                    <a:pt x="1451" y="380"/>
                  </a:lnTo>
                  <a:lnTo>
                    <a:pt x="1458" y="414"/>
                  </a:lnTo>
                  <a:lnTo>
                    <a:pt x="1458" y="454"/>
                  </a:lnTo>
                  <a:lnTo>
                    <a:pt x="1458" y="454"/>
                  </a:lnTo>
                  <a:lnTo>
                    <a:pt x="1464" y="498"/>
                  </a:lnTo>
                  <a:lnTo>
                    <a:pt x="1461" y="502"/>
                  </a:lnTo>
                  <a:lnTo>
                    <a:pt x="1461" y="502"/>
                  </a:lnTo>
                  <a:lnTo>
                    <a:pt x="1464" y="579"/>
                  </a:lnTo>
                  <a:lnTo>
                    <a:pt x="1454" y="609"/>
                  </a:lnTo>
                  <a:lnTo>
                    <a:pt x="1454" y="609"/>
                  </a:lnTo>
                  <a:lnTo>
                    <a:pt x="1434" y="680"/>
                  </a:lnTo>
                  <a:lnTo>
                    <a:pt x="1434" y="683"/>
                  </a:lnTo>
                  <a:lnTo>
                    <a:pt x="1427" y="714"/>
                  </a:lnTo>
                  <a:lnTo>
                    <a:pt x="1427" y="714"/>
                  </a:lnTo>
                  <a:lnTo>
                    <a:pt x="1427" y="730"/>
                  </a:lnTo>
                  <a:lnTo>
                    <a:pt x="1427" y="730"/>
                  </a:lnTo>
                  <a:lnTo>
                    <a:pt x="1424" y="791"/>
                  </a:lnTo>
                  <a:lnTo>
                    <a:pt x="1424" y="791"/>
                  </a:lnTo>
                  <a:lnTo>
                    <a:pt x="1427" y="821"/>
                  </a:lnTo>
                  <a:lnTo>
                    <a:pt x="1431" y="831"/>
                  </a:lnTo>
                  <a:lnTo>
                    <a:pt x="1431" y="831"/>
                  </a:lnTo>
                  <a:lnTo>
                    <a:pt x="1434" y="848"/>
                  </a:lnTo>
                  <a:lnTo>
                    <a:pt x="1437" y="852"/>
                  </a:lnTo>
                  <a:lnTo>
                    <a:pt x="1441" y="852"/>
                  </a:lnTo>
                  <a:lnTo>
                    <a:pt x="1441" y="855"/>
                  </a:lnTo>
                  <a:lnTo>
                    <a:pt x="1444" y="855"/>
                  </a:lnTo>
                  <a:lnTo>
                    <a:pt x="1448" y="858"/>
                  </a:lnTo>
                  <a:lnTo>
                    <a:pt x="1448" y="858"/>
                  </a:lnTo>
                  <a:lnTo>
                    <a:pt x="1451" y="858"/>
                  </a:lnTo>
                  <a:lnTo>
                    <a:pt x="1451" y="855"/>
                  </a:lnTo>
                  <a:lnTo>
                    <a:pt x="1448" y="855"/>
                  </a:lnTo>
                  <a:lnTo>
                    <a:pt x="1448" y="858"/>
                  </a:lnTo>
                  <a:lnTo>
                    <a:pt x="1451" y="858"/>
                  </a:lnTo>
                  <a:lnTo>
                    <a:pt x="1451" y="855"/>
                  </a:lnTo>
                  <a:lnTo>
                    <a:pt x="1441" y="855"/>
                  </a:lnTo>
                  <a:lnTo>
                    <a:pt x="1441" y="858"/>
                  </a:lnTo>
                  <a:lnTo>
                    <a:pt x="1444" y="858"/>
                  </a:lnTo>
                  <a:lnTo>
                    <a:pt x="1444" y="855"/>
                  </a:lnTo>
                  <a:lnTo>
                    <a:pt x="1441" y="852"/>
                  </a:lnTo>
                  <a:lnTo>
                    <a:pt x="1437" y="852"/>
                  </a:lnTo>
                  <a:lnTo>
                    <a:pt x="1434" y="855"/>
                  </a:lnTo>
                  <a:lnTo>
                    <a:pt x="1437" y="858"/>
                  </a:lnTo>
                  <a:lnTo>
                    <a:pt x="1441" y="858"/>
                  </a:lnTo>
                  <a:lnTo>
                    <a:pt x="1451" y="862"/>
                  </a:lnTo>
                  <a:lnTo>
                    <a:pt x="1454" y="858"/>
                  </a:lnTo>
                  <a:lnTo>
                    <a:pt x="1458" y="855"/>
                  </a:lnTo>
                  <a:lnTo>
                    <a:pt x="1454" y="855"/>
                  </a:lnTo>
                  <a:lnTo>
                    <a:pt x="1454" y="855"/>
                  </a:lnTo>
                  <a:lnTo>
                    <a:pt x="1454" y="858"/>
                  </a:lnTo>
                  <a:lnTo>
                    <a:pt x="1461" y="868"/>
                  </a:lnTo>
                  <a:lnTo>
                    <a:pt x="1464" y="872"/>
                  </a:lnTo>
                  <a:lnTo>
                    <a:pt x="1468" y="868"/>
                  </a:lnTo>
                  <a:lnTo>
                    <a:pt x="1471" y="872"/>
                  </a:lnTo>
                  <a:lnTo>
                    <a:pt x="1474" y="882"/>
                  </a:lnTo>
                  <a:lnTo>
                    <a:pt x="1474" y="882"/>
                  </a:lnTo>
                  <a:lnTo>
                    <a:pt x="1478" y="885"/>
                  </a:lnTo>
                  <a:lnTo>
                    <a:pt x="1481" y="889"/>
                  </a:lnTo>
                  <a:lnTo>
                    <a:pt x="1488" y="889"/>
                  </a:lnTo>
                  <a:lnTo>
                    <a:pt x="1491" y="889"/>
                  </a:lnTo>
                  <a:lnTo>
                    <a:pt x="1495" y="889"/>
                  </a:lnTo>
                  <a:lnTo>
                    <a:pt x="1498" y="889"/>
                  </a:lnTo>
                  <a:lnTo>
                    <a:pt x="1515" y="906"/>
                  </a:lnTo>
                  <a:lnTo>
                    <a:pt x="1515" y="909"/>
                  </a:lnTo>
                  <a:lnTo>
                    <a:pt x="1518" y="909"/>
                  </a:lnTo>
                  <a:lnTo>
                    <a:pt x="1518" y="906"/>
                  </a:lnTo>
                  <a:lnTo>
                    <a:pt x="1515" y="902"/>
                  </a:lnTo>
                  <a:lnTo>
                    <a:pt x="1508" y="922"/>
                  </a:lnTo>
                  <a:lnTo>
                    <a:pt x="1505" y="922"/>
                  </a:lnTo>
                  <a:lnTo>
                    <a:pt x="1505" y="922"/>
                  </a:lnTo>
                  <a:lnTo>
                    <a:pt x="1498" y="929"/>
                  </a:lnTo>
                  <a:lnTo>
                    <a:pt x="1498" y="929"/>
                  </a:lnTo>
                  <a:lnTo>
                    <a:pt x="1491" y="939"/>
                  </a:lnTo>
                  <a:lnTo>
                    <a:pt x="1491" y="939"/>
                  </a:lnTo>
                  <a:lnTo>
                    <a:pt x="1491" y="939"/>
                  </a:lnTo>
                  <a:lnTo>
                    <a:pt x="1491" y="939"/>
                  </a:lnTo>
                  <a:lnTo>
                    <a:pt x="1488" y="939"/>
                  </a:lnTo>
                  <a:lnTo>
                    <a:pt x="1485" y="946"/>
                  </a:lnTo>
                  <a:lnTo>
                    <a:pt x="108" y="946"/>
                  </a:lnTo>
                  <a:lnTo>
                    <a:pt x="108" y="949"/>
                  </a:lnTo>
                  <a:lnTo>
                    <a:pt x="111" y="949"/>
                  </a:lnTo>
                  <a:lnTo>
                    <a:pt x="108" y="949"/>
                  </a:lnTo>
                  <a:lnTo>
                    <a:pt x="108" y="953"/>
                  </a:lnTo>
                  <a:lnTo>
                    <a:pt x="1485" y="953"/>
                  </a:lnTo>
                  <a:lnTo>
                    <a:pt x="1488" y="949"/>
                  </a:lnTo>
                  <a:lnTo>
                    <a:pt x="1491" y="946"/>
                  </a:lnTo>
                  <a:lnTo>
                    <a:pt x="1495" y="946"/>
                  </a:lnTo>
                  <a:lnTo>
                    <a:pt x="1498" y="943"/>
                  </a:lnTo>
                  <a:lnTo>
                    <a:pt x="1498" y="939"/>
                  </a:lnTo>
                  <a:lnTo>
                    <a:pt x="1501" y="932"/>
                  </a:lnTo>
                  <a:lnTo>
                    <a:pt x="1508" y="929"/>
                  </a:lnTo>
                  <a:lnTo>
                    <a:pt x="1515" y="926"/>
                  </a:lnTo>
                  <a:lnTo>
                    <a:pt x="1515" y="926"/>
                  </a:lnTo>
                  <a:lnTo>
                    <a:pt x="1522" y="906"/>
                  </a:lnTo>
                  <a:lnTo>
                    <a:pt x="1518" y="902"/>
                  </a:lnTo>
                  <a:lnTo>
                    <a:pt x="1518" y="902"/>
                  </a:lnTo>
                  <a:lnTo>
                    <a:pt x="1501" y="882"/>
                  </a:lnTo>
                  <a:lnTo>
                    <a:pt x="1498" y="882"/>
                  </a:lnTo>
                  <a:lnTo>
                    <a:pt x="1495" y="882"/>
                  </a:lnTo>
                  <a:lnTo>
                    <a:pt x="1491" y="882"/>
                  </a:lnTo>
                  <a:lnTo>
                    <a:pt x="1491" y="882"/>
                  </a:lnTo>
                  <a:lnTo>
                    <a:pt x="1481" y="882"/>
                  </a:lnTo>
                  <a:lnTo>
                    <a:pt x="1478" y="879"/>
                  </a:lnTo>
                  <a:lnTo>
                    <a:pt x="1474" y="868"/>
                  </a:lnTo>
                  <a:lnTo>
                    <a:pt x="1474" y="868"/>
                  </a:lnTo>
                  <a:lnTo>
                    <a:pt x="1471" y="865"/>
                  </a:lnTo>
                  <a:lnTo>
                    <a:pt x="1468" y="862"/>
                  </a:lnTo>
                  <a:lnTo>
                    <a:pt x="1464" y="865"/>
                  </a:lnTo>
                  <a:lnTo>
                    <a:pt x="1461" y="855"/>
                  </a:lnTo>
                  <a:lnTo>
                    <a:pt x="1458" y="852"/>
                  </a:lnTo>
                  <a:lnTo>
                    <a:pt x="1458" y="852"/>
                  </a:lnTo>
                  <a:lnTo>
                    <a:pt x="1454" y="852"/>
                  </a:lnTo>
                  <a:lnTo>
                    <a:pt x="1451" y="855"/>
                  </a:lnTo>
                  <a:lnTo>
                    <a:pt x="1441" y="855"/>
                  </a:lnTo>
                  <a:lnTo>
                    <a:pt x="1441" y="852"/>
                  </a:lnTo>
                  <a:lnTo>
                    <a:pt x="1437" y="855"/>
                  </a:lnTo>
                  <a:lnTo>
                    <a:pt x="1437" y="858"/>
                  </a:lnTo>
                  <a:lnTo>
                    <a:pt x="1441" y="858"/>
                  </a:lnTo>
                  <a:lnTo>
                    <a:pt x="1441" y="855"/>
                  </a:lnTo>
                  <a:lnTo>
                    <a:pt x="1437" y="855"/>
                  </a:lnTo>
                  <a:lnTo>
                    <a:pt x="1437" y="855"/>
                  </a:lnTo>
                  <a:lnTo>
                    <a:pt x="1441" y="858"/>
                  </a:lnTo>
                  <a:lnTo>
                    <a:pt x="1451" y="862"/>
                  </a:lnTo>
                  <a:lnTo>
                    <a:pt x="1454" y="858"/>
                  </a:lnTo>
                  <a:lnTo>
                    <a:pt x="1454" y="855"/>
                  </a:lnTo>
                  <a:lnTo>
                    <a:pt x="1451" y="852"/>
                  </a:lnTo>
                  <a:lnTo>
                    <a:pt x="1448" y="852"/>
                  </a:lnTo>
                  <a:lnTo>
                    <a:pt x="1448" y="852"/>
                  </a:lnTo>
                  <a:lnTo>
                    <a:pt x="1444" y="848"/>
                  </a:lnTo>
                  <a:lnTo>
                    <a:pt x="1444" y="848"/>
                  </a:lnTo>
                  <a:lnTo>
                    <a:pt x="1441" y="845"/>
                  </a:lnTo>
                  <a:lnTo>
                    <a:pt x="1437" y="831"/>
                  </a:lnTo>
                  <a:lnTo>
                    <a:pt x="1434" y="821"/>
                  </a:lnTo>
                  <a:lnTo>
                    <a:pt x="1431" y="791"/>
                  </a:lnTo>
                  <a:lnTo>
                    <a:pt x="1434" y="730"/>
                  </a:lnTo>
                  <a:lnTo>
                    <a:pt x="1434" y="714"/>
                  </a:lnTo>
                  <a:lnTo>
                    <a:pt x="1437" y="683"/>
                  </a:lnTo>
                  <a:lnTo>
                    <a:pt x="1458" y="613"/>
                  </a:lnTo>
                  <a:lnTo>
                    <a:pt x="1471" y="579"/>
                  </a:lnTo>
                  <a:lnTo>
                    <a:pt x="1471" y="579"/>
                  </a:lnTo>
                  <a:lnTo>
                    <a:pt x="1468" y="502"/>
                  </a:lnTo>
                  <a:lnTo>
                    <a:pt x="1471" y="502"/>
                  </a:lnTo>
                  <a:lnTo>
                    <a:pt x="1471" y="498"/>
                  </a:lnTo>
                  <a:lnTo>
                    <a:pt x="1464" y="454"/>
                  </a:lnTo>
                  <a:lnTo>
                    <a:pt x="1464" y="414"/>
                  </a:lnTo>
                  <a:lnTo>
                    <a:pt x="1464" y="411"/>
                  </a:lnTo>
                  <a:lnTo>
                    <a:pt x="1458" y="377"/>
                  </a:lnTo>
                  <a:lnTo>
                    <a:pt x="1454" y="377"/>
                  </a:lnTo>
                  <a:lnTo>
                    <a:pt x="1448" y="364"/>
                  </a:lnTo>
                  <a:lnTo>
                    <a:pt x="1441" y="350"/>
                  </a:lnTo>
                  <a:lnTo>
                    <a:pt x="1437" y="333"/>
                  </a:lnTo>
                  <a:lnTo>
                    <a:pt x="1437" y="327"/>
                  </a:lnTo>
                  <a:lnTo>
                    <a:pt x="1437" y="323"/>
                  </a:lnTo>
                  <a:lnTo>
                    <a:pt x="1431" y="316"/>
                  </a:lnTo>
                  <a:lnTo>
                    <a:pt x="1431" y="310"/>
                  </a:lnTo>
                  <a:lnTo>
                    <a:pt x="1424" y="310"/>
                  </a:lnTo>
                  <a:lnTo>
                    <a:pt x="1424" y="310"/>
                  </a:lnTo>
                  <a:lnTo>
                    <a:pt x="1424" y="310"/>
                  </a:lnTo>
                  <a:lnTo>
                    <a:pt x="1417" y="300"/>
                  </a:lnTo>
                  <a:lnTo>
                    <a:pt x="1414" y="286"/>
                  </a:lnTo>
                  <a:lnTo>
                    <a:pt x="1407" y="266"/>
                  </a:lnTo>
                  <a:lnTo>
                    <a:pt x="1407" y="259"/>
                  </a:lnTo>
                  <a:lnTo>
                    <a:pt x="1414" y="239"/>
                  </a:lnTo>
                  <a:lnTo>
                    <a:pt x="1417" y="232"/>
                  </a:lnTo>
                  <a:lnTo>
                    <a:pt x="1417" y="229"/>
                  </a:lnTo>
                  <a:lnTo>
                    <a:pt x="1414" y="222"/>
                  </a:lnTo>
                  <a:lnTo>
                    <a:pt x="1414" y="219"/>
                  </a:lnTo>
                  <a:lnTo>
                    <a:pt x="1414" y="215"/>
                  </a:lnTo>
                  <a:lnTo>
                    <a:pt x="1411" y="212"/>
                  </a:lnTo>
                  <a:lnTo>
                    <a:pt x="1411" y="205"/>
                  </a:lnTo>
                  <a:lnTo>
                    <a:pt x="1414" y="195"/>
                  </a:lnTo>
                  <a:lnTo>
                    <a:pt x="1414" y="192"/>
                  </a:lnTo>
                  <a:lnTo>
                    <a:pt x="1407" y="178"/>
                  </a:lnTo>
                  <a:lnTo>
                    <a:pt x="1407" y="178"/>
                  </a:lnTo>
                  <a:lnTo>
                    <a:pt x="1394" y="168"/>
                  </a:lnTo>
                  <a:lnTo>
                    <a:pt x="1394" y="165"/>
                  </a:lnTo>
                  <a:lnTo>
                    <a:pt x="1387" y="162"/>
                  </a:lnTo>
                  <a:lnTo>
                    <a:pt x="1384" y="162"/>
                  </a:lnTo>
                  <a:lnTo>
                    <a:pt x="1384" y="162"/>
                  </a:lnTo>
                  <a:lnTo>
                    <a:pt x="1380" y="155"/>
                  </a:lnTo>
                  <a:lnTo>
                    <a:pt x="1367" y="128"/>
                  </a:lnTo>
                  <a:lnTo>
                    <a:pt x="1367" y="125"/>
                  </a:lnTo>
                  <a:lnTo>
                    <a:pt x="1363" y="121"/>
                  </a:lnTo>
                  <a:lnTo>
                    <a:pt x="1360" y="125"/>
                  </a:lnTo>
                  <a:lnTo>
                    <a:pt x="1357" y="125"/>
                  </a:lnTo>
                  <a:lnTo>
                    <a:pt x="1357" y="125"/>
                  </a:lnTo>
                  <a:lnTo>
                    <a:pt x="1357" y="128"/>
                  </a:lnTo>
                  <a:lnTo>
                    <a:pt x="1360" y="131"/>
                  </a:lnTo>
                  <a:lnTo>
                    <a:pt x="1363" y="125"/>
                  </a:lnTo>
                  <a:lnTo>
                    <a:pt x="1363" y="125"/>
                  </a:lnTo>
                  <a:lnTo>
                    <a:pt x="1367" y="118"/>
                  </a:lnTo>
                  <a:lnTo>
                    <a:pt x="1360" y="114"/>
                  </a:lnTo>
                  <a:lnTo>
                    <a:pt x="1353" y="114"/>
                  </a:lnTo>
                  <a:lnTo>
                    <a:pt x="1350" y="114"/>
                  </a:lnTo>
                  <a:lnTo>
                    <a:pt x="1347" y="114"/>
                  </a:lnTo>
                  <a:lnTo>
                    <a:pt x="1340" y="121"/>
                  </a:lnTo>
                  <a:lnTo>
                    <a:pt x="1336" y="114"/>
                  </a:lnTo>
                  <a:lnTo>
                    <a:pt x="1333" y="114"/>
                  </a:lnTo>
                  <a:lnTo>
                    <a:pt x="1333" y="114"/>
                  </a:lnTo>
                  <a:lnTo>
                    <a:pt x="1330" y="118"/>
                  </a:lnTo>
                  <a:lnTo>
                    <a:pt x="1330" y="121"/>
                  </a:lnTo>
                  <a:lnTo>
                    <a:pt x="1323" y="125"/>
                  </a:lnTo>
                  <a:lnTo>
                    <a:pt x="1320" y="121"/>
                  </a:lnTo>
                  <a:lnTo>
                    <a:pt x="1320" y="125"/>
                  </a:lnTo>
                  <a:lnTo>
                    <a:pt x="1323" y="125"/>
                  </a:lnTo>
                  <a:lnTo>
                    <a:pt x="1323" y="125"/>
                  </a:lnTo>
                  <a:lnTo>
                    <a:pt x="1320" y="121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16" y="135"/>
                  </a:lnTo>
                  <a:lnTo>
                    <a:pt x="1316" y="135"/>
                  </a:lnTo>
                  <a:lnTo>
                    <a:pt x="1313" y="135"/>
                  </a:lnTo>
                  <a:lnTo>
                    <a:pt x="1310" y="138"/>
                  </a:lnTo>
                  <a:lnTo>
                    <a:pt x="1310" y="145"/>
                  </a:lnTo>
                  <a:lnTo>
                    <a:pt x="1303" y="145"/>
                  </a:lnTo>
                  <a:lnTo>
                    <a:pt x="1303" y="148"/>
                  </a:lnTo>
                  <a:lnTo>
                    <a:pt x="1303" y="148"/>
                  </a:lnTo>
                  <a:lnTo>
                    <a:pt x="1299" y="148"/>
                  </a:lnTo>
                  <a:lnTo>
                    <a:pt x="1296" y="148"/>
                  </a:lnTo>
                  <a:lnTo>
                    <a:pt x="1276" y="135"/>
                  </a:lnTo>
                  <a:lnTo>
                    <a:pt x="1273" y="135"/>
                  </a:lnTo>
                  <a:lnTo>
                    <a:pt x="1256" y="135"/>
                  </a:lnTo>
                  <a:lnTo>
                    <a:pt x="1249" y="135"/>
                  </a:lnTo>
                  <a:lnTo>
                    <a:pt x="1242" y="121"/>
                  </a:lnTo>
                  <a:lnTo>
                    <a:pt x="1239" y="118"/>
                  </a:lnTo>
                  <a:lnTo>
                    <a:pt x="1232" y="111"/>
                  </a:lnTo>
                  <a:lnTo>
                    <a:pt x="1225" y="94"/>
                  </a:lnTo>
                  <a:lnTo>
                    <a:pt x="1225" y="94"/>
                  </a:lnTo>
                  <a:lnTo>
                    <a:pt x="1215" y="77"/>
                  </a:lnTo>
                  <a:lnTo>
                    <a:pt x="1209" y="74"/>
                  </a:lnTo>
                  <a:lnTo>
                    <a:pt x="1185" y="88"/>
                  </a:lnTo>
                  <a:lnTo>
                    <a:pt x="1175" y="81"/>
                  </a:lnTo>
                  <a:lnTo>
                    <a:pt x="1172" y="84"/>
                  </a:lnTo>
                  <a:lnTo>
                    <a:pt x="1161" y="88"/>
                  </a:lnTo>
                  <a:lnTo>
                    <a:pt x="1158" y="91"/>
                  </a:lnTo>
                  <a:lnTo>
                    <a:pt x="1158" y="98"/>
                  </a:lnTo>
                  <a:lnTo>
                    <a:pt x="1158" y="98"/>
                  </a:lnTo>
                  <a:lnTo>
                    <a:pt x="1158" y="104"/>
                  </a:lnTo>
                  <a:lnTo>
                    <a:pt x="1155" y="104"/>
                  </a:lnTo>
                  <a:lnTo>
                    <a:pt x="1151" y="101"/>
                  </a:lnTo>
                  <a:lnTo>
                    <a:pt x="1148" y="101"/>
                  </a:lnTo>
                  <a:lnTo>
                    <a:pt x="1145" y="98"/>
                  </a:lnTo>
                  <a:lnTo>
                    <a:pt x="1141" y="98"/>
                  </a:lnTo>
                  <a:lnTo>
                    <a:pt x="1135" y="98"/>
                  </a:lnTo>
                  <a:lnTo>
                    <a:pt x="1131" y="101"/>
                  </a:lnTo>
                  <a:lnTo>
                    <a:pt x="1124" y="108"/>
                  </a:lnTo>
                  <a:lnTo>
                    <a:pt x="1124" y="108"/>
                  </a:lnTo>
                  <a:lnTo>
                    <a:pt x="1121" y="118"/>
                  </a:lnTo>
                  <a:lnTo>
                    <a:pt x="1121" y="121"/>
                  </a:lnTo>
                  <a:lnTo>
                    <a:pt x="1118" y="121"/>
                  </a:lnTo>
                  <a:lnTo>
                    <a:pt x="1114" y="121"/>
                  </a:lnTo>
                  <a:lnTo>
                    <a:pt x="1098" y="128"/>
                  </a:lnTo>
                  <a:lnTo>
                    <a:pt x="1064" y="114"/>
                  </a:lnTo>
                  <a:lnTo>
                    <a:pt x="1050" y="101"/>
                  </a:lnTo>
                  <a:lnTo>
                    <a:pt x="1047" y="101"/>
                  </a:lnTo>
                  <a:lnTo>
                    <a:pt x="1037" y="94"/>
                  </a:lnTo>
                  <a:lnTo>
                    <a:pt x="1020" y="77"/>
                  </a:lnTo>
                  <a:lnTo>
                    <a:pt x="1007" y="57"/>
                  </a:lnTo>
                  <a:lnTo>
                    <a:pt x="1007" y="54"/>
                  </a:lnTo>
                  <a:lnTo>
                    <a:pt x="997" y="50"/>
                  </a:lnTo>
                  <a:lnTo>
                    <a:pt x="993" y="50"/>
                  </a:lnTo>
                  <a:lnTo>
                    <a:pt x="983" y="50"/>
                  </a:lnTo>
                  <a:lnTo>
                    <a:pt x="980" y="50"/>
                  </a:lnTo>
                  <a:lnTo>
                    <a:pt x="970" y="54"/>
                  </a:lnTo>
                  <a:lnTo>
                    <a:pt x="966" y="61"/>
                  </a:lnTo>
                  <a:lnTo>
                    <a:pt x="973" y="77"/>
                  </a:lnTo>
                  <a:lnTo>
                    <a:pt x="960" y="145"/>
                  </a:lnTo>
                  <a:lnTo>
                    <a:pt x="919" y="192"/>
                  </a:lnTo>
                  <a:lnTo>
                    <a:pt x="902" y="185"/>
                  </a:lnTo>
                  <a:lnTo>
                    <a:pt x="902" y="185"/>
                  </a:lnTo>
                  <a:lnTo>
                    <a:pt x="896" y="182"/>
                  </a:lnTo>
                  <a:lnTo>
                    <a:pt x="885" y="172"/>
                  </a:lnTo>
                  <a:lnTo>
                    <a:pt x="885" y="172"/>
                  </a:lnTo>
                  <a:lnTo>
                    <a:pt x="865" y="162"/>
                  </a:lnTo>
                  <a:lnTo>
                    <a:pt x="845" y="145"/>
                  </a:lnTo>
                  <a:lnTo>
                    <a:pt x="852" y="118"/>
                  </a:lnTo>
                  <a:lnTo>
                    <a:pt x="852" y="118"/>
                  </a:lnTo>
                  <a:lnTo>
                    <a:pt x="859" y="91"/>
                  </a:lnTo>
                  <a:lnTo>
                    <a:pt x="862" y="81"/>
                  </a:lnTo>
                  <a:lnTo>
                    <a:pt x="859" y="77"/>
                  </a:lnTo>
                  <a:lnTo>
                    <a:pt x="848" y="71"/>
                  </a:lnTo>
                  <a:lnTo>
                    <a:pt x="845" y="67"/>
                  </a:lnTo>
                  <a:lnTo>
                    <a:pt x="832" y="71"/>
                  </a:lnTo>
                  <a:lnTo>
                    <a:pt x="818" y="71"/>
                  </a:lnTo>
                  <a:lnTo>
                    <a:pt x="815" y="71"/>
                  </a:lnTo>
                  <a:lnTo>
                    <a:pt x="801" y="77"/>
                  </a:lnTo>
                  <a:lnTo>
                    <a:pt x="801" y="77"/>
                  </a:lnTo>
                  <a:lnTo>
                    <a:pt x="791" y="88"/>
                  </a:lnTo>
                  <a:lnTo>
                    <a:pt x="795" y="91"/>
                  </a:lnTo>
                  <a:lnTo>
                    <a:pt x="795" y="88"/>
                  </a:lnTo>
                  <a:lnTo>
                    <a:pt x="791" y="88"/>
                  </a:lnTo>
                  <a:lnTo>
                    <a:pt x="791" y="91"/>
                  </a:lnTo>
                  <a:lnTo>
                    <a:pt x="795" y="91"/>
                  </a:lnTo>
                  <a:lnTo>
                    <a:pt x="795" y="88"/>
                  </a:lnTo>
                  <a:lnTo>
                    <a:pt x="798" y="84"/>
                  </a:lnTo>
                  <a:lnTo>
                    <a:pt x="798" y="81"/>
                  </a:lnTo>
                  <a:lnTo>
                    <a:pt x="791" y="61"/>
                  </a:lnTo>
                  <a:lnTo>
                    <a:pt x="788" y="57"/>
                  </a:lnTo>
                  <a:lnTo>
                    <a:pt x="784" y="57"/>
                  </a:lnTo>
                  <a:lnTo>
                    <a:pt x="784" y="57"/>
                  </a:lnTo>
                  <a:lnTo>
                    <a:pt x="778" y="61"/>
                  </a:lnTo>
                  <a:lnTo>
                    <a:pt x="774" y="54"/>
                  </a:lnTo>
                  <a:lnTo>
                    <a:pt x="774" y="50"/>
                  </a:lnTo>
                  <a:lnTo>
                    <a:pt x="774" y="44"/>
                  </a:lnTo>
                  <a:lnTo>
                    <a:pt x="774" y="40"/>
                  </a:lnTo>
                  <a:lnTo>
                    <a:pt x="764" y="17"/>
                  </a:lnTo>
                  <a:lnTo>
                    <a:pt x="761" y="13"/>
                  </a:lnTo>
                  <a:lnTo>
                    <a:pt x="758" y="13"/>
                  </a:lnTo>
                  <a:lnTo>
                    <a:pt x="737" y="10"/>
                  </a:lnTo>
                  <a:lnTo>
                    <a:pt x="737" y="10"/>
                  </a:lnTo>
                  <a:lnTo>
                    <a:pt x="724" y="10"/>
                  </a:lnTo>
                  <a:lnTo>
                    <a:pt x="717" y="10"/>
                  </a:lnTo>
                  <a:lnTo>
                    <a:pt x="710" y="10"/>
                  </a:lnTo>
                  <a:lnTo>
                    <a:pt x="710" y="10"/>
                  </a:lnTo>
                  <a:lnTo>
                    <a:pt x="697" y="10"/>
                  </a:lnTo>
                  <a:lnTo>
                    <a:pt x="694" y="10"/>
                  </a:lnTo>
                  <a:lnTo>
                    <a:pt x="687" y="17"/>
                  </a:lnTo>
                  <a:lnTo>
                    <a:pt x="687" y="20"/>
                  </a:lnTo>
                  <a:lnTo>
                    <a:pt x="687" y="27"/>
                  </a:lnTo>
                  <a:lnTo>
                    <a:pt x="684" y="27"/>
                  </a:lnTo>
                  <a:lnTo>
                    <a:pt x="684" y="27"/>
                  </a:lnTo>
                  <a:lnTo>
                    <a:pt x="684" y="30"/>
                  </a:lnTo>
                  <a:lnTo>
                    <a:pt x="687" y="27"/>
                  </a:lnTo>
                  <a:lnTo>
                    <a:pt x="684" y="24"/>
                  </a:lnTo>
                  <a:lnTo>
                    <a:pt x="680" y="24"/>
                  </a:lnTo>
                  <a:lnTo>
                    <a:pt x="677" y="20"/>
                  </a:lnTo>
                  <a:lnTo>
                    <a:pt x="660" y="0"/>
                  </a:lnTo>
                  <a:lnTo>
                    <a:pt x="657" y="0"/>
                  </a:lnTo>
                  <a:lnTo>
                    <a:pt x="643" y="13"/>
                  </a:lnTo>
                  <a:lnTo>
                    <a:pt x="630" y="24"/>
                  </a:lnTo>
                  <a:lnTo>
                    <a:pt x="630" y="24"/>
                  </a:lnTo>
                  <a:lnTo>
                    <a:pt x="620" y="34"/>
                  </a:lnTo>
                  <a:lnTo>
                    <a:pt x="616" y="34"/>
                  </a:lnTo>
                  <a:lnTo>
                    <a:pt x="609" y="37"/>
                  </a:lnTo>
                  <a:lnTo>
                    <a:pt x="606" y="47"/>
                  </a:lnTo>
                  <a:lnTo>
                    <a:pt x="596" y="57"/>
                  </a:lnTo>
                  <a:lnTo>
                    <a:pt x="593" y="57"/>
                  </a:lnTo>
                  <a:lnTo>
                    <a:pt x="589" y="61"/>
                  </a:lnTo>
                  <a:lnTo>
                    <a:pt x="586" y="67"/>
                  </a:lnTo>
                  <a:lnTo>
                    <a:pt x="586" y="71"/>
                  </a:lnTo>
                  <a:lnTo>
                    <a:pt x="589" y="71"/>
                  </a:lnTo>
                  <a:lnTo>
                    <a:pt x="593" y="67"/>
                  </a:lnTo>
                  <a:lnTo>
                    <a:pt x="589" y="67"/>
                  </a:lnTo>
                  <a:lnTo>
                    <a:pt x="586" y="71"/>
                  </a:lnTo>
                  <a:lnTo>
                    <a:pt x="586" y="74"/>
                  </a:lnTo>
                  <a:lnTo>
                    <a:pt x="593" y="84"/>
                  </a:lnTo>
                  <a:lnTo>
                    <a:pt x="593" y="88"/>
                  </a:lnTo>
                  <a:lnTo>
                    <a:pt x="599" y="91"/>
                  </a:lnTo>
                  <a:lnTo>
                    <a:pt x="599" y="91"/>
                  </a:lnTo>
                  <a:lnTo>
                    <a:pt x="599" y="94"/>
                  </a:lnTo>
                  <a:lnTo>
                    <a:pt x="599" y="98"/>
                  </a:lnTo>
                  <a:lnTo>
                    <a:pt x="562" y="138"/>
                  </a:lnTo>
                  <a:lnTo>
                    <a:pt x="562" y="141"/>
                  </a:lnTo>
                  <a:lnTo>
                    <a:pt x="562" y="145"/>
                  </a:lnTo>
                  <a:lnTo>
                    <a:pt x="562" y="145"/>
                  </a:lnTo>
                  <a:lnTo>
                    <a:pt x="562" y="148"/>
                  </a:lnTo>
                  <a:lnTo>
                    <a:pt x="566" y="145"/>
                  </a:lnTo>
                  <a:lnTo>
                    <a:pt x="552" y="135"/>
                  </a:lnTo>
                  <a:lnTo>
                    <a:pt x="549" y="135"/>
                  </a:lnTo>
                  <a:lnTo>
                    <a:pt x="535" y="128"/>
                  </a:lnTo>
                  <a:lnTo>
                    <a:pt x="535" y="128"/>
                  </a:lnTo>
                  <a:lnTo>
                    <a:pt x="529" y="131"/>
                  </a:lnTo>
                  <a:lnTo>
                    <a:pt x="532" y="135"/>
                  </a:lnTo>
                  <a:lnTo>
                    <a:pt x="535" y="135"/>
                  </a:lnTo>
                  <a:lnTo>
                    <a:pt x="532" y="131"/>
                  </a:lnTo>
                  <a:lnTo>
                    <a:pt x="529" y="131"/>
                  </a:lnTo>
                  <a:lnTo>
                    <a:pt x="525" y="131"/>
                  </a:lnTo>
                  <a:lnTo>
                    <a:pt x="508" y="138"/>
                  </a:lnTo>
                  <a:lnTo>
                    <a:pt x="505" y="138"/>
                  </a:lnTo>
                  <a:lnTo>
                    <a:pt x="495" y="141"/>
                  </a:lnTo>
                  <a:lnTo>
                    <a:pt x="495" y="141"/>
                  </a:lnTo>
                  <a:lnTo>
                    <a:pt x="492" y="145"/>
                  </a:lnTo>
                  <a:lnTo>
                    <a:pt x="482" y="162"/>
                  </a:lnTo>
                  <a:lnTo>
                    <a:pt x="482" y="165"/>
                  </a:lnTo>
                  <a:lnTo>
                    <a:pt x="478" y="168"/>
                  </a:lnTo>
                  <a:lnTo>
                    <a:pt x="482" y="172"/>
                  </a:lnTo>
                  <a:lnTo>
                    <a:pt x="488" y="182"/>
                  </a:lnTo>
                  <a:lnTo>
                    <a:pt x="488" y="182"/>
                  </a:lnTo>
                  <a:lnTo>
                    <a:pt x="492" y="185"/>
                  </a:lnTo>
                  <a:lnTo>
                    <a:pt x="502" y="192"/>
                  </a:lnTo>
                  <a:lnTo>
                    <a:pt x="515" y="205"/>
                  </a:lnTo>
                  <a:lnTo>
                    <a:pt x="498" y="219"/>
                  </a:lnTo>
                  <a:lnTo>
                    <a:pt x="498" y="219"/>
                  </a:lnTo>
                  <a:lnTo>
                    <a:pt x="492" y="229"/>
                  </a:lnTo>
                  <a:lnTo>
                    <a:pt x="492" y="229"/>
                  </a:lnTo>
                  <a:lnTo>
                    <a:pt x="492" y="236"/>
                  </a:lnTo>
                  <a:lnTo>
                    <a:pt x="492" y="236"/>
                  </a:lnTo>
                  <a:lnTo>
                    <a:pt x="498" y="242"/>
                  </a:lnTo>
                  <a:lnTo>
                    <a:pt x="498" y="246"/>
                  </a:lnTo>
                  <a:lnTo>
                    <a:pt x="492" y="242"/>
                  </a:lnTo>
                  <a:lnTo>
                    <a:pt x="492" y="242"/>
                  </a:lnTo>
                  <a:lnTo>
                    <a:pt x="488" y="239"/>
                  </a:lnTo>
                  <a:lnTo>
                    <a:pt x="485" y="239"/>
                  </a:lnTo>
                  <a:lnTo>
                    <a:pt x="478" y="236"/>
                  </a:lnTo>
                  <a:lnTo>
                    <a:pt x="475" y="236"/>
                  </a:lnTo>
                  <a:lnTo>
                    <a:pt x="458" y="246"/>
                  </a:lnTo>
                  <a:lnTo>
                    <a:pt x="458" y="246"/>
                  </a:lnTo>
                  <a:lnTo>
                    <a:pt x="451" y="252"/>
                  </a:lnTo>
                  <a:lnTo>
                    <a:pt x="448" y="256"/>
                  </a:lnTo>
                  <a:lnTo>
                    <a:pt x="448" y="259"/>
                  </a:lnTo>
                  <a:lnTo>
                    <a:pt x="448" y="263"/>
                  </a:lnTo>
                  <a:lnTo>
                    <a:pt x="445" y="266"/>
                  </a:lnTo>
                  <a:lnTo>
                    <a:pt x="441" y="266"/>
                  </a:lnTo>
                  <a:lnTo>
                    <a:pt x="441" y="279"/>
                  </a:lnTo>
                  <a:lnTo>
                    <a:pt x="445" y="283"/>
                  </a:lnTo>
                  <a:lnTo>
                    <a:pt x="448" y="283"/>
                  </a:lnTo>
                  <a:lnTo>
                    <a:pt x="448" y="286"/>
                  </a:lnTo>
                  <a:lnTo>
                    <a:pt x="445" y="296"/>
                  </a:lnTo>
                  <a:lnTo>
                    <a:pt x="445" y="303"/>
                  </a:lnTo>
                  <a:lnTo>
                    <a:pt x="445" y="306"/>
                  </a:lnTo>
                  <a:lnTo>
                    <a:pt x="448" y="310"/>
                  </a:lnTo>
                  <a:lnTo>
                    <a:pt x="448" y="310"/>
                  </a:lnTo>
                  <a:lnTo>
                    <a:pt x="461" y="316"/>
                  </a:lnTo>
                  <a:lnTo>
                    <a:pt x="461" y="316"/>
                  </a:lnTo>
                  <a:lnTo>
                    <a:pt x="458" y="316"/>
                  </a:lnTo>
                  <a:lnTo>
                    <a:pt x="455" y="316"/>
                  </a:lnTo>
                  <a:lnTo>
                    <a:pt x="451" y="316"/>
                  </a:lnTo>
                  <a:lnTo>
                    <a:pt x="448" y="316"/>
                  </a:lnTo>
                  <a:lnTo>
                    <a:pt x="445" y="320"/>
                  </a:lnTo>
                  <a:lnTo>
                    <a:pt x="441" y="327"/>
                  </a:lnTo>
                  <a:lnTo>
                    <a:pt x="441" y="327"/>
                  </a:lnTo>
                  <a:lnTo>
                    <a:pt x="448" y="340"/>
                  </a:lnTo>
                  <a:lnTo>
                    <a:pt x="445" y="340"/>
                  </a:lnTo>
                  <a:lnTo>
                    <a:pt x="438" y="337"/>
                  </a:lnTo>
                  <a:lnTo>
                    <a:pt x="434" y="337"/>
                  </a:lnTo>
                  <a:lnTo>
                    <a:pt x="431" y="340"/>
                  </a:lnTo>
                  <a:lnTo>
                    <a:pt x="424" y="350"/>
                  </a:lnTo>
                  <a:lnTo>
                    <a:pt x="421" y="350"/>
                  </a:lnTo>
                  <a:lnTo>
                    <a:pt x="414" y="350"/>
                  </a:lnTo>
                  <a:lnTo>
                    <a:pt x="411" y="350"/>
                  </a:lnTo>
                  <a:lnTo>
                    <a:pt x="408" y="360"/>
                  </a:lnTo>
                  <a:lnTo>
                    <a:pt x="408" y="364"/>
                  </a:lnTo>
                  <a:lnTo>
                    <a:pt x="408" y="367"/>
                  </a:lnTo>
                  <a:lnTo>
                    <a:pt x="408" y="370"/>
                  </a:lnTo>
                  <a:lnTo>
                    <a:pt x="401" y="367"/>
                  </a:lnTo>
                  <a:lnTo>
                    <a:pt x="397" y="370"/>
                  </a:lnTo>
                  <a:lnTo>
                    <a:pt x="397" y="370"/>
                  </a:lnTo>
                  <a:lnTo>
                    <a:pt x="397" y="374"/>
                  </a:lnTo>
                  <a:lnTo>
                    <a:pt x="397" y="384"/>
                  </a:lnTo>
                  <a:lnTo>
                    <a:pt x="401" y="387"/>
                  </a:lnTo>
                  <a:lnTo>
                    <a:pt x="401" y="387"/>
                  </a:lnTo>
                  <a:lnTo>
                    <a:pt x="404" y="390"/>
                  </a:lnTo>
                  <a:lnTo>
                    <a:pt x="408" y="387"/>
                  </a:lnTo>
                  <a:lnTo>
                    <a:pt x="404" y="384"/>
                  </a:lnTo>
                  <a:lnTo>
                    <a:pt x="401" y="384"/>
                  </a:lnTo>
                  <a:lnTo>
                    <a:pt x="391" y="384"/>
                  </a:lnTo>
                  <a:lnTo>
                    <a:pt x="387" y="384"/>
                  </a:lnTo>
                  <a:lnTo>
                    <a:pt x="384" y="390"/>
                  </a:lnTo>
                  <a:lnTo>
                    <a:pt x="384" y="390"/>
                  </a:lnTo>
                  <a:lnTo>
                    <a:pt x="384" y="390"/>
                  </a:lnTo>
                  <a:lnTo>
                    <a:pt x="377" y="390"/>
                  </a:lnTo>
                  <a:lnTo>
                    <a:pt x="374" y="390"/>
                  </a:lnTo>
                  <a:lnTo>
                    <a:pt x="370" y="394"/>
                  </a:lnTo>
                  <a:lnTo>
                    <a:pt x="370" y="401"/>
                  </a:lnTo>
                  <a:lnTo>
                    <a:pt x="370" y="401"/>
                  </a:lnTo>
                  <a:lnTo>
                    <a:pt x="367" y="397"/>
                  </a:lnTo>
                  <a:lnTo>
                    <a:pt x="364" y="397"/>
                  </a:lnTo>
                  <a:lnTo>
                    <a:pt x="360" y="401"/>
                  </a:lnTo>
                  <a:lnTo>
                    <a:pt x="357" y="397"/>
                  </a:lnTo>
                  <a:lnTo>
                    <a:pt x="357" y="397"/>
                  </a:lnTo>
                  <a:lnTo>
                    <a:pt x="354" y="394"/>
                  </a:lnTo>
                  <a:lnTo>
                    <a:pt x="350" y="394"/>
                  </a:lnTo>
                  <a:lnTo>
                    <a:pt x="347" y="394"/>
                  </a:lnTo>
                  <a:lnTo>
                    <a:pt x="340" y="411"/>
                  </a:lnTo>
                  <a:lnTo>
                    <a:pt x="340" y="411"/>
                  </a:lnTo>
                  <a:lnTo>
                    <a:pt x="340" y="414"/>
                  </a:lnTo>
                  <a:lnTo>
                    <a:pt x="337" y="431"/>
                  </a:lnTo>
                  <a:lnTo>
                    <a:pt x="330" y="428"/>
                  </a:lnTo>
                  <a:lnTo>
                    <a:pt x="330" y="428"/>
                  </a:lnTo>
                  <a:lnTo>
                    <a:pt x="286" y="431"/>
                  </a:lnTo>
                  <a:lnTo>
                    <a:pt x="286" y="434"/>
                  </a:lnTo>
                  <a:lnTo>
                    <a:pt x="280" y="434"/>
                  </a:lnTo>
                  <a:lnTo>
                    <a:pt x="280" y="438"/>
                  </a:lnTo>
                  <a:lnTo>
                    <a:pt x="280" y="441"/>
                  </a:lnTo>
                  <a:lnTo>
                    <a:pt x="273" y="438"/>
                  </a:lnTo>
                  <a:lnTo>
                    <a:pt x="270" y="441"/>
                  </a:lnTo>
                  <a:lnTo>
                    <a:pt x="266" y="444"/>
                  </a:lnTo>
                  <a:lnTo>
                    <a:pt x="266" y="444"/>
                  </a:lnTo>
                  <a:lnTo>
                    <a:pt x="259" y="458"/>
                  </a:lnTo>
                  <a:lnTo>
                    <a:pt x="236" y="458"/>
                  </a:lnTo>
                  <a:lnTo>
                    <a:pt x="232" y="461"/>
                  </a:lnTo>
                  <a:lnTo>
                    <a:pt x="226" y="468"/>
                  </a:lnTo>
                  <a:lnTo>
                    <a:pt x="206" y="481"/>
                  </a:lnTo>
                  <a:lnTo>
                    <a:pt x="199" y="478"/>
                  </a:lnTo>
                  <a:lnTo>
                    <a:pt x="195" y="478"/>
                  </a:lnTo>
                  <a:lnTo>
                    <a:pt x="192" y="481"/>
                  </a:lnTo>
                  <a:lnTo>
                    <a:pt x="182" y="478"/>
                  </a:lnTo>
                  <a:lnTo>
                    <a:pt x="179" y="478"/>
                  </a:lnTo>
                  <a:lnTo>
                    <a:pt x="158" y="485"/>
                  </a:lnTo>
                  <a:lnTo>
                    <a:pt x="158" y="485"/>
                  </a:lnTo>
                  <a:lnTo>
                    <a:pt x="155" y="491"/>
                  </a:lnTo>
                  <a:lnTo>
                    <a:pt x="152" y="491"/>
                  </a:lnTo>
                  <a:lnTo>
                    <a:pt x="152" y="495"/>
                  </a:lnTo>
                  <a:lnTo>
                    <a:pt x="145" y="498"/>
                  </a:lnTo>
                  <a:lnTo>
                    <a:pt x="138" y="498"/>
                  </a:lnTo>
                  <a:lnTo>
                    <a:pt x="138" y="498"/>
                  </a:lnTo>
                  <a:lnTo>
                    <a:pt x="128" y="505"/>
                  </a:lnTo>
                  <a:lnTo>
                    <a:pt x="128" y="508"/>
                  </a:lnTo>
                  <a:lnTo>
                    <a:pt x="135" y="525"/>
                  </a:lnTo>
                  <a:lnTo>
                    <a:pt x="132" y="542"/>
                  </a:lnTo>
                  <a:lnTo>
                    <a:pt x="132" y="542"/>
                  </a:lnTo>
                  <a:lnTo>
                    <a:pt x="132" y="559"/>
                  </a:lnTo>
                  <a:lnTo>
                    <a:pt x="128" y="562"/>
                  </a:lnTo>
                  <a:lnTo>
                    <a:pt x="121" y="569"/>
                  </a:lnTo>
                  <a:lnTo>
                    <a:pt x="121" y="569"/>
                  </a:lnTo>
                  <a:lnTo>
                    <a:pt x="118" y="576"/>
                  </a:lnTo>
                  <a:lnTo>
                    <a:pt x="118" y="576"/>
                  </a:lnTo>
                  <a:lnTo>
                    <a:pt x="118" y="582"/>
                  </a:lnTo>
                  <a:lnTo>
                    <a:pt x="91" y="606"/>
                  </a:lnTo>
                  <a:lnTo>
                    <a:pt x="91" y="606"/>
                  </a:lnTo>
                  <a:lnTo>
                    <a:pt x="88" y="613"/>
                  </a:lnTo>
                  <a:lnTo>
                    <a:pt x="88" y="616"/>
                  </a:lnTo>
                  <a:lnTo>
                    <a:pt x="88" y="616"/>
                  </a:lnTo>
                  <a:lnTo>
                    <a:pt x="81" y="626"/>
                  </a:lnTo>
                  <a:lnTo>
                    <a:pt x="78" y="629"/>
                  </a:lnTo>
                  <a:lnTo>
                    <a:pt x="64" y="623"/>
                  </a:lnTo>
                  <a:lnTo>
                    <a:pt x="61" y="626"/>
                  </a:lnTo>
                  <a:lnTo>
                    <a:pt x="61" y="633"/>
                  </a:lnTo>
                  <a:lnTo>
                    <a:pt x="51" y="633"/>
                  </a:lnTo>
                  <a:lnTo>
                    <a:pt x="47" y="633"/>
                  </a:lnTo>
                  <a:lnTo>
                    <a:pt x="41" y="640"/>
                  </a:lnTo>
                  <a:lnTo>
                    <a:pt x="37" y="640"/>
                  </a:lnTo>
                  <a:lnTo>
                    <a:pt x="37" y="646"/>
                  </a:lnTo>
                  <a:lnTo>
                    <a:pt x="37" y="650"/>
                  </a:lnTo>
                  <a:lnTo>
                    <a:pt x="41" y="653"/>
                  </a:lnTo>
                  <a:lnTo>
                    <a:pt x="37" y="663"/>
                  </a:lnTo>
                  <a:lnTo>
                    <a:pt x="37" y="667"/>
                  </a:lnTo>
                  <a:lnTo>
                    <a:pt x="41" y="673"/>
                  </a:lnTo>
                  <a:lnTo>
                    <a:pt x="41" y="673"/>
                  </a:lnTo>
                  <a:lnTo>
                    <a:pt x="54" y="680"/>
                  </a:lnTo>
                  <a:lnTo>
                    <a:pt x="37" y="693"/>
                  </a:lnTo>
                  <a:lnTo>
                    <a:pt x="24" y="704"/>
                  </a:lnTo>
                  <a:lnTo>
                    <a:pt x="20" y="704"/>
                  </a:lnTo>
                  <a:lnTo>
                    <a:pt x="20" y="704"/>
                  </a:lnTo>
                  <a:lnTo>
                    <a:pt x="17" y="704"/>
                  </a:lnTo>
                  <a:lnTo>
                    <a:pt x="14" y="707"/>
                  </a:lnTo>
                  <a:lnTo>
                    <a:pt x="14" y="710"/>
                  </a:lnTo>
                  <a:lnTo>
                    <a:pt x="14" y="714"/>
                  </a:lnTo>
                  <a:lnTo>
                    <a:pt x="10" y="714"/>
                  </a:lnTo>
                  <a:lnTo>
                    <a:pt x="0" y="730"/>
                  </a:lnTo>
                  <a:lnTo>
                    <a:pt x="0" y="734"/>
                  </a:lnTo>
                  <a:lnTo>
                    <a:pt x="7" y="741"/>
                  </a:lnTo>
                  <a:lnTo>
                    <a:pt x="4" y="747"/>
                  </a:lnTo>
                  <a:lnTo>
                    <a:pt x="0" y="747"/>
                  </a:lnTo>
                  <a:lnTo>
                    <a:pt x="0" y="761"/>
                  </a:lnTo>
                  <a:lnTo>
                    <a:pt x="0" y="761"/>
                  </a:lnTo>
                  <a:lnTo>
                    <a:pt x="7" y="771"/>
                  </a:lnTo>
                  <a:lnTo>
                    <a:pt x="10" y="784"/>
                  </a:lnTo>
                  <a:lnTo>
                    <a:pt x="14" y="784"/>
                  </a:lnTo>
                  <a:lnTo>
                    <a:pt x="17" y="781"/>
                  </a:lnTo>
                  <a:lnTo>
                    <a:pt x="24" y="781"/>
                  </a:lnTo>
                  <a:lnTo>
                    <a:pt x="37" y="818"/>
                  </a:lnTo>
                  <a:lnTo>
                    <a:pt x="41" y="818"/>
                  </a:lnTo>
                  <a:lnTo>
                    <a:pt x="41" y="818"/>
                  </a:lnTo>
                  <a:lnTo>
                    <a:pt x="54" y="838"/>
                  </a:lnTo>
                  <a:lnTo>
                    <a:pt x="54" y="842"/>
                  </a:lnTo>
                  <a:lnTo>
                    <a:pt x="57" y="845"/>
                  </a:lnTo>
                  <a:lnTo>
                    <a:pt x="57" y="845"/>
                  </a:lnTo>
                  <a:lnTo>
                    <a:pt x="68" y="858"/>
                  </a:lnTo>
                  <a:lnTo>
                    <a:pt x="71" y="858"/>
                  </a:lnTo>
                  <a:lnTo>
                    <a:pt x="88" y="879"/>
                  </a:lnTo>
                  <a:lnTo>
                    <a:pt x="94" y="892"/>
                  </a:lnTo>
                  <a:lnTo>
                    <a:pt x="98" y="902"/>
                  </a:lnTo>
                  <a:lnTo>
                    <a:pt x="98" y="909"/>
                  </a:lnTo>
                  <a:lnTo>
                    <a:pt x="91" y="916"/>
                  </a:lnTo>
                  <a:lnTo>
                    <a:pt x="91" y="919"/>
                  </a:lnTo>
                  <a:lnTo>
                    <a:pt x="101" y="929"/>
                  </a:lnTo>
                  <a:lnTo>
                    <a:pt x="98" y="939"/>
                  </a:lnTo>
                  <a:lnTo>
                    <a:pt x="101" y="943"/>
                  </a:lnTo>
                  <a:lnTo>
                    <a:pt x="105" y="943"/>
                  </a:lnTo>
                  <a:lnTo>
                    <a:pt x="105" y="946"/>
                  </a:lnTo>
                  <a:lnTo>
                    <a:pt x="105" y="949"/>
                  </a:lnTo>
                  <a:lnTo>
                    <a:pt x="108" y="953"/>
                  </a:lnTo>
                  <a:lnTo>
                    <a:pt x="108" y="949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6" name="Freeform 16">
              <a:extLst>
                <a:ext uri="{FF2B5EF4-FFF2-40B4-BE49-F238E27FC236}">
                  <a16:creationId xmlns:a16="http://schemas.microsoft.com/office/drawing/2014/main" id="{4DD9AFB7-2D7F-0BFE-8AD4-227F0DCAA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" y="3215"/>
              <a:ext cx="1522" cy="953"/>
            </a:xfrm>
            <a:custGeom>
              <a:avLst/>
              <a:gdLst>
                <a:gd name="T0" fmla="*/ 101 w 1522"/>
                <a:gd name="T1" fmla="*/ 889 h 953"/>
                <a:gd name="T2" fmla="*/ 17 w 1522"/>
                <a:gd name="T3" fmla="*/ 774 h 953"/>
                <a:gd name="T4" fmla="*/ 24 w 1522"/>
                <a:gd name="T5" fmla="*/ 707 h 953"/>
                <a:gd name="T6" fmla="*/ 78 w 1522"/>
                <a:gd name="T7" fmla="*/ 633 h 953"/>
                <a:gd name="T8" fmla="*/ 142 w 1522"/>
                <a:gd name="T9" fmla="*/ 525 h 953"/>
                <a:gd name="T10" fmla="*/ 232 w 1522"/>
                <a:gd name="T11" fmla="*/ 475 h 953"/>
                <a:gd name="T12" fmla="*/ 347 w 1522"/>
                <a:gd name="T13" fmla="*/ 414 h 953"/>
                <a:gd name="T14" fmla="*/ 381 w 1522"/>
                <a:gd name="T15" fmla="*/ 397 h 953"/>
                <a:gd name="T16" fmla="*/ 408 w 1522"/>
                <a:gd name="T17" fmla="*/ 374 h 953"/>
                <a:gd name="T18" fmla="*/ 441 w 1522"/>
                <a:gd name="T19" fmla="*/ 347 h 953"/>
                <a:gd name="T20" fmla="*/ 455 w 1522"/>
                <a:gd name="T21" fmla="*/ 286 h 953"/>
                <a:gd name="T22" fmla="*/ 485 w 1522"/>
                <a:gd name="T23" fmla="*/ 246 h 953"/>
                <a:gd name="T24" fmla="*/ 495 w 1522"/>
                <a:gd name="T25" fmla="*/ 182 h 953"/>
                <a:gd name="T26" fmla="*/ 549 w 1522"/>
                <a:gd name="T27" fmla="*/ 141 h 953"/>
                <a:gd name="T28" fmla="*/ 596 w 1522"/>
                <a:gd name="T29" fmla="*/ 64 h 953"/>
                <a:gd name="T30" fmla="*/ 684 w 1522"/>
                <a:gd name="T31" fmla="*/ 34 h 953"/>
                <a:gd name="T32" fmla="*/ 768 w 1522"/>
                <a:gd name="T33" fmla="*/ 44 h 953"/>
                <a:gd name="T34" fmla="*/ 795 w 1522"/>
                <a:gd name="T35" fmla="*/ 94 h 953"/>
                <a:gd name="T36" fmla="*/ 889 w 1522"/>
                <a:gd name="T37" fmla="*/ 189 h 953"/>
                <a:gd name="T38" fmla="*/ 1034 w 1522"/>
                <a:gd name="T39" fmla="*/ 101 h 953"/>
                <a:gd name="T40" fmla="*/ 1158 w 1522"/>
                <a:gd name="T41" fmla="*/ 111 h 953"/>
                <a:gd name="T42" fmla="*/ 1256 w 1522"/>
                <a:gd name="T43" fmla="*/ 141 h 953"/>
                <a:gd name="T44" fmla="*/ 1323 w 1522"/>
                <a:gd name="T45" fmla="*/ 128 h 953"/>
                <a:gd name="T46" fmla="*/ 1336 w 1522"/>
                <a:gd name="T47" fmla="*/ 128 h 953"/>
                <a:gd name="T48" fmla="*/ 1377 w 1522"/>
                <a:gd name="T49" fmla="*/ 168 h 953"/>
                <a:gd name="T50" fmla="*/ 1404 w 1522"/>
                <a:gd name="T51" fmla="*/ 256 h 953"/>
                <a:gd name="T52" fmla="*/ 1431 w 1522"/>
                <a:gd name="T53" fmla="*/ 333 h 953"/>
                <a:gd name="T54" fmla="*/ 1434 w 1522"/>
                <a:gd name="T55" fmla="*/ 680 h 953"/>
                <a:gd name="T56" fmla="*/ 1448 w 1522"/>
                <a:gd name="T57" fmla="*/ 858 h 953"/>
                <a:gd name="T58" fmla="*/ 1441 w 1522"/>
                <a:gd name="T59" fmla="*/ 858 h 953"/>
                <a:gd name="T60" fmla="*/ 1491 w 1522"/>
                <a:gd name="T61" fmla="*/ 889 h 953"/>
                <a:gd name="T62" fmla="*/ 1491 w 1522"/>
                <a:gd name="T63" fmla="*/ 939 h 953"/>
                <a:gd name="T64" fmla="*/ 1515 w 1522"/>
                <a:gd name="T65" fmla="*/ 926 h 953"/>
                <a:gd name="T66" fmla="*/ 1464 w 1522"/>
                <a:gd name="T67" fmla="*/ 865 h 953"/>
                <a:gd name="T68" fmla="*/ 1454 w 1522"/>
                <a:gd name="T69" fmla="*/ 858 h 953"/>
                <a:gd name="T70" fmla="*/ 1471 w 1522"/>
                <a:gd name="T71" fmla="*/ 579 h 953"/>
                <a:gd name="T72" fmla="*/ 1424 w 1522"/>
                <a:gd name="T73" fmla="*/ 310 h 953"/>
                <a:gd name="T74" fmla="*/ 1414 w 1522"/>
                <a:gd name="T75" fmla="*/ 192 h 953"/>
                <a:gd name="T76" fmla="*/ 1360 w 1522"/>
                <a:gd name="T77" fmla="*/ 131 h 953"/>
                <a:gd name="T78" fmla="*/ 1320 w 1522"/>
                <a:gd name="T79" fmla="*/ 125 h 953"/>
                <a:gd name="T80" fmla="*/ 1276 w 1522"/>
                <a:gd name="T81" fmla="*/ 135 h 953"/>
                <a:gd name="T82" fmla="*/ 1158 w 1522"/>
                <a:gd name="T83" fmla="*/ 98 h 953"/>
                <a:gd name="T84" fmla="*/ 1098 w 1522"/>
                <a:gd name="T85" fmla="*/ 128 h 953"/>
                <a:gd name="T86" fmla="*/ 919 w 1522"/>
                <a:gd name="T87" fmla="*/ 192 h 953"/>
                <a:gd name="T88" fmla="*/ 818 w 1522"/>
                <a:gd name="T89" fmla="*/ 71 h 953"/>
                <a:gd name="T90" fmla="*/ 784 w 1522"/>
                <a:gd name="T91" fmla="*/ 57 h 953"/>
                <a:gd name="T92" fmla="*/ 694 w 1522"/>
                <a:gd name="T93" fmla="*/ 10 h 953"/>
                <a:gd name="T94" fmla="*/ 620 w 1522"/>
                <a:gd name="T95" fmla="*/ 34 h 953"/>
                <a:gd name="T96" fmla="*/ 599 w 1522"/>
                <a:gd name="T97" fmla="*/ 91 h 953"/>
                <a:gd name="T98" fmla="*/ 535 w 1522"/>
                <a:gd name="T99" fmla="*/ 135 h 953"/>
                <a:gd name="T100" fmla="*/ 502 w 1522"/>
                <a:gd name="T101" fmla="*/ 192 h 953"/>
                <a:gd name="T102" fmla="*/ 458 w 1522"/>
                <a:gd name="T103" fmla="*/ 246 h 953"/>
                <a:gd name="T104" fmla="*/ 448 w 1522"/>
                <a:gd name="T105" fmla="*/ 310 h 953"/>
                <a:gd name="T106" fmla="*/ 421 w 1522"/>
                <a:gd name="T107" fmla="*/ 350 h 953"/>
                <a:gd name="T108" fmla="*/ 404 w 1522"/>
                <a:gd name="T109" fmla="*/ 384 h 953"/>
                <a:gd name="T110" fmla="*/ 357 w 1522"/>
                <a:gd name="T111" fmla="*/ 397 h 953"/>
                <a:gd name="T112" fmla="*/ 270 w 1522"/>
                <a:gd name="T113" fmla="*/ 441 h 953"/>
                <a:gd name="T114" fmla="*/ 152 w 1522"/>
                <a:gd name="T115" fmla="*/ 491 h 953"/>
                <a:gd name="T116" fmla="*/ 118 w 1522"/>
                <a:gd name="T117" fmla="*/ 582 h 953"/>
                <a:gd name="T118" fmla="*/ 37 w 1522"/>
                <a:gd name="T119" fmla="*/ 650 h 953"/>
                <a:gd name="T120" fmla="*/ 0 w 1522"/>
                <a:gd name="T121" fmla="*/ 730 h 953"/>
                <a:gd name="T122" fmla="*/ 54 w 1522"/>
                <a:gd name="T123" fmla="*/ 842 h 953"/>
                <a:gd name="T124" fmla="*/ 105 w 1522"/>
                <a:gd name="T125" fmla="*/ 949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22" h="953">
                  <a:moveTo>
                    <a:pt x="108" y="949"/>
                  </a:moveTo>
                  <a:lnTo>
                    <a:pt x="111" y="949"/>
                  </a:lnTo>
                  <a:lnTo>
                    <a:pt x="111" y="949"/>
                  </a:lnTo>
                  <a:lnTo>
                    <a:pt x="111" y="946"/>
                  </a:lnTo>
                  <a:lnTo>
                    <a:pt x="111" y="939"/>
                  </a:lnTo>
                  <a:lnTo>
                    <a:pt x="108" y="936"/>
                  </a:lnTo>
                  <a:lnTo>
                    <a:pt x="105" y="936"/>
                  </a:lnTo>
                  <a:lnTo>
                    <a:pt x="108" y="929"/>
                  </a:lnTo>
                  <a:lnTo>
                    <a:pt x="105" y="926"/>
                  </a:lnTo>
                  <a:lnTo>
                    <a:pt x="98" y="919"/>
                  </a:lnTo>
                  <a:lnTo>
                    <a:pt x="105" y="912"/>
                  </a:lnTo>
                  <a:lnTo>
                    <a:pt x="105" y="909"/>
                  </a:lnTo>
                  <a:lnTo>
                    <a:pt x="105" y="902"/>
                  </a:lnTo>
                  <a:lnTo>
                    <a:pt x="105" y="902"/>
                  </a:lnTo>
                  <a:lnTo>
                    <a:pt x="101" y="889"/>
                  </a:lnTo>
                  <a:lnTo>
                    <a:pt x="101" y="889"/>
                  </a:lnTo>
                  <a:lnTo>
                    <a:pt x="91" y="875"/>
                  </a:lnTo>
                  <a:lnTo>
                    <a:pt x="91" y="875"/>
                  </a:lnTo>
                  <a:lnTo>
                    <a:pt x="74" y="855"/>
                  </a:lnTo>
                  <a:lnTo>
                    <a:pt x="61" y="838"/>
                  </a:lnTo>
                  <a:lnTo>
                    <a:pt x="57" y="838"/>
                  </a:lnTo>
                  <a:lnTo>
                    <a:pt x="57" y="838"/>
                  </a:lnTo>
                  <a:lnTo>
                    <a:pt x="57" y="842"/>
                  </a:lnTo>
                  <a:lnTo>
                    <a:pt x="61" y="842"/>
                  </a:lnTo>
                  <a:lnTo>
                    <a:pt x="61" y="838"/>
                  </a:lnTo>
                  <a:lnTo>
                    <a:pt x="61" y="838"/>
                  </a:lnTo>
                  <a:lnTo>
                    <a:pt x="44" y="815"/>
                  </a:lnTo>
                  <a:lnTo>
                    <a:pt x="44" y="811"/>
                  </a:lnTo>
                  <a:lnTo>
                    <a:pt x="41" y="811"/>
                  </a:lnTo>
                  <a:lnTo>
                    <a:pt x="31" y="778"/>
                  </a:lnTo>
                  <a:lnTo>
                    <a:pt x="27" y="774"/>
                  </a:lnTo>
                  <a:lnTo>
                    <a:pt x="17" y="774"/>
                  </a:lnTo>
                  <a:lnTo>
                    <a:pt x="14" y="778"/>
                  </a:lnTo>
                  <a:lnTo>
                    <a:pt x="14" y="778"/>
                  </a:lnTo>
                  <a:lnTo>
                    <a:pt x="14" y="767"/>
                  </a:lnTo>
                  <a:lnTo>
                    <a:pt x="14" y="767"/>
                  </a:lnTo>
                  <a:lnTo>
                    <a:pt x="7" y="761"/>
                  </a:lnTo>
                  <a:lnTo>
                    <a:pt x="7" y="751"/>
                  </a:lnTo>
                  <a:lnTo>
                    <a:pt x="14" y="744"/>
                  </a:lnTo>
                  <a:lnTo>
                    <a:pt x="14" y="741"/>
                  </a:lnTo>
                  <a:lnTo>
                    <a:pt x="7" y="730"/>
                  </a:lnTo>
                  <a:lnTo>
                    <a:pt x="17" y="717"/>
                  </a:lnTo>
                  <a:lnTo>
                    <a:pt x="20" y="717"/>
                  </a:lnTo>
                  <a:lnTo>
                    <a:pt x="20" y="714"/>
                  </a:lnTo>
                  <a:lnTo>
                    <a:pt x="20" y="707"/>
                  </a:lnTo>
                  <a:lnTo>
                    <a:pt x="20" y="707"/>
                  </a:lnTo>
                  <a:lnTo>
                    <a:pt x="24" y="707"/>
                  </a:lnTo>
                  <a:lnTo>
                    <a:pt x="24" y="707"/>
                  </a:lnTo>
                  <a:lnTo>
                    <a:pt x="41" y="697"/>
                  </a:lnTo>
                  <a:lnTo>
                    <a:pt x="41" y="697"/>
                  </a:lnTo>
                  <a:lnTo>
                    <a:pt x="61" y="683"/>
                  </a:lnTo>
                  <a:lnTo>
                    <a:pt x="61" y="680"/>
                  </a:lnTo>
                  <a:lnTo>
                    <a:pt x="44" y="667"/>
                  </a:lnTo>
                  <a:lnTo>
                    <a:pt x="44" y="667"/>
                  </a:lnTo>
                  <a:lnTo>
                    <a:pt x="51" y="653"/>
                  </a:lnTo>
                  <a:lnTo>
                    <a:pt x="47" y="650"/>
                  </a:lnTo>
                  <a:lnTo>
                    <a:pt x="44" y="646"/>
                  </a:lnTo>
                  <a:lnTo>
                    <a:pt x="44" y="643"/>
                  </a:lnTo>
                  <a:lnTo>
                    <a:pt x="51" y="640"/>
                  </a:lnTo>
                  <a:lnTo>
                    <a:pt x="61" y="640"/>
                  </a:lnTo>
                  <a:lnTo>
                    <a:pt x="64" y="636"/>
                  </a:lnTo>
                  <a:lnTo>
                    <a:pt x="68" y="629"/>
                  </a:lnTo>
                  <a:lnTo>
                    <a:pt x="74" y="636"/>
                  </a:lnTo>
                  <a:lnTo>
                    <a:pt x="78" y="633"/>
                  </a:lnTo>
                  <a:lnTo>
                    <a:pt x="84" y="629"/>
                  </a:lnTo>
                  <a:lnTo>
                    <a:pt x="84" y="629"/>
                  </a:lnTo>
                  <a:lnTo>
                    <a:pt x="94" y="619"/>
                  </a:lnTo>
                  <a:lnTo>
                    <a:pt x="94" y="616"/>
                  </a:lnTo>
                  <a:lnTo>
                    <a:pt x="94" y="616"/>
                  </a:lnTo>
                  <a:lnTo>
                    <a:pt x="94" y="613"/>
                  </a:lnTo>
                  <a:lnTo>
                    <a:pt x="121" y="586"/>
                  </a:lnTo>
                  <a:lnTo>
                    <a:pt x="121" y="586"/>
                  </a:lnTo>
                  <a:lnTo>
                    <a:pt x="125" y="576"/>
                  </a:lnTo>
                  <a:lnTo>
                    <a:pt x="125" y="576"/>
                  </a:lnTo>
                  <a:lnTo>
                    <a:pt x="132" y="569"/>
                  </a:lnTo>
                  <a:lnTo>
                    <a:pt x="132" y="566"/>
                  </a:lnTo>
                  <a:lnTo>
                    <a:pt x="135" y="562"/>
                  </a:lnTo>
                  <a:lnTo>
                    <a:pt x="135" y="559"/>
                  </a:lnTo>
                  <a:lnTo>
                    <a:pt x="138" y="542"/>
                  </a:lnTo>
                  <a:lnTo>
                    <a:pt x="142" y="525"/>
                  </a:lnTo>
                  <a:lnTo>
                    <a:pt x="142" y="525"/>
                  </a:lnTo>
                  <a:lnTo>
                    <a:pt x="135" y="508"/>
                  </a:lnTo>
                  <a:lnTo>
                    <a:pt x="142" y="505"/>
                  </a:lnTo>
                  <a:lnTo>
                    <a:pt x="145" y="505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58" y="498"/>
                  </a:lnTo>
                  <a:lnTo>
                    <a:pt x="158" y="495"/>
                  </a:lnTo>
                  <a:lnTo>
                    <a:pt x="162" y="491"/>
                  </a:lnTo>
                  <a:lnTo>
                    <a:pt x="182" y="485"/>
                  </a:lnTo>
                  <a:lnTo>
                    <a:pt x="192" y="488"/>
                  </a:lnTo>
                  <a:lnTo>
                    <a:pt x="192" y="488"/>
                  </a:lnTo>
                  <a:lnTo>
                    <a:pt x="199" y="485"/>
                  </a:lnTo>
                  <a:lnTo>
                    <a:pt x="206" y="488"/>
                  </a:lnTo>
                  <a:lnTo>
                    <a:pt x="209" y="488"/>
                  </a:lnTo>
                  <a:lnTo>
                    <a:pt x="232" y="475"/>
                  </a:lnTo>
                  <a:lnTo>
                    <a:pt x="232" y="475"/>
                  </a:lnTo>
                  <a:lnTo>
                    <a:pt x="236" y="465"/>
                  </a:lnTo>
                  <a:lnTo>
                    <a:pt x="263" y="465"/>
                  </a:lnTo>
                  <a:lnTo>
                    <a:pt x="266" y="465"/>
                  </a:lnTo>
                  <a:lnTo>
                    <a:pt x="273" y="448"/>
                  </a:lnTo>
                  <a:lnTo>
                    <a:pt x="276" y="444"/>
                  </a:lnTo>
                  <a:lnTo>
                    <a:pt x="280" y="448"/>
                  </a:lnTo>
                  <a:lnTo>
                    <a:pt x="283" y="444"/>
                  </a:lnTo>
                  <a:lnTo>
                    <a:pt x="283" y="441"/>
                  </a:lnTo>
                  <a:lnTo>
                    <a:pt x="286" y="438"/>
                  </a:lnTo>
                  <a:lnTo>
                    <a:pt x="330" y="434"/>
                  </a:lnTo>
                  <a:lnTo>
                    <a:pt x="337" y="434"/>
                  </a:lnTo>
                  <a:lnTo>
                    <a:pt x="340" y="434"/>
                  </a:lnTo>
                  <a:lnTo>
                    <a:pt x="347" y="417"/>
                  </a:lnTo>
                  <a:lnTo>
                    <a:pt x="347" y="417"/>
                  </a:lnTo>
                  <a:lnTo>
                    <a:pt x="347" y="414"/>
                  </a:lnTo>
                  <a:lnTo>
                    <a:pt x="350" y="401"/>
                  </a:lnTo>
                  <a:lnTo>
                    <a:pt x="354" y="401"/>
                  </a:lnTo>
                  <a:lnTo>
                    <a:pt x="354" y="397"/>
                  </a:lnTo>
                  <a:lnTo>
                    <a:pt x="350" y="397"/>
                  </a:lnTo>
                  <a:lnTo>
                    <a:pt x="350" y="401"/>
                  </a:lnTo>
                  <a:lnTo>
                    <a:pt x="354" y="404"/>
                  </a:lnTo>
                  <a:lnTo>
                    <a:pt x="360" y="404"/>
                  </a:lnTo>
                  <a:lnTo>
                    <a:pt x="364" y="404"/>
                  </a:lnTo>
                  <a:lnTo>
                    <a:pt x="364" y="404"/>
                  </a:lnTo>
                  <a:lnTo>
                    <a:pt x="367" y="407"/>
                  </a:lnTo>
                  <a:lnTo>
                    <a:pt x="370" y="407"/>
                  </a:lnTo>
                  <a:lnTo>
                    <a:pt x="374" y="407"/>
                  </a:lnTo>
                  <a:lnTo>
                    <a:pt x="377" y="404"/>
                  </a:lnTo>
                  <a:lnTo>
                    <a:pt x="377" y="397"/>
                  </a:lnTo>
                  <a:lnTo>
                    <a:pt x="377" y="397"/>
                  </a:lnTo>
                  <a:lnTo>
                    <a:pt x="381" y="397"/>
                  </a:lnTo>
                  <a:lnTo>
                    <a:pt x="384" y="397"/>
                  </a:lnTo>
                  <a:lnTo>
                    <a:pt x="387" y="397"/>
                  </a:lnTo>
                  <a:lnTo>
                    <a:pt x="391" y="397"/>
                  </a:lnTo>
                  <a:lnTo>
                    <a:pt x="394" y="390"/>
                  </a:lnTo>
                  <a:lnTo>
                    <a:pt x="401" y="390"/>
                  </a:lnTo>
                  <a:lnTo>
                    <a:pt x="404" y="390"/>
                  </a:lnTo>
                  <a:lnTo>
                    <a:pt x="408" y="390"/>
                  </a:lnTo>
                  <a:lnTo>
                    <a:pt x="408" y="387"/>
                  </a:lnTo>
                  <a:lnTo>
                    <a:pt x="408" y="384"/>
                  </a:lnTo>
                  <a:lnTo>
                    <a:pt x="404" y="380"/>
                  </a:lnTo>
                  <a:lnTo>
                    <a:pt x="404" y="380"/>
                  </a:lnTo>
                  <a:lnTo>
                    <a:pt x="401" y="374"/>
                  </a:lnTo>
                  <a:lnTo>
                    <a:pt x="404" y="374"/>
                  </a:lnTo>
                  <a:lnTo>
                    <a:pt x="401" y="370"/>
                  </a:lnTo>
                  <a:lnTo>
                    <a:pt x="401" y="374"/>
                  </a:lnTo>
                  <a:lnTo>
                    <a:pt x="408" y="374"/>
                  </a:lnTo>
                  <a:lnTo>
                    <a:pt x="411" y="374"/>
                  </a:lnTo>
                  <a:lnTo>
                    <a:pt x="414" y="370"/>
                  </a:lnTo>
                  <a:lnTo>
                    <a:pt x="414" y="367"/>
                  </a:lnTo>
                  <a:lnTo>
                    <a:pt x="411" y="360"/>
                  </a:lnTo>
                  <a:lnTo>
                    <a:pt x="418" y="357"/>
                  </a:lnTo>
                  <a:lnTo>
                    <a:pt x="421" y="357"/>
                  </a:lnTo>
                  <a:lnTo>
                    <a:pt x="424" y="357"/>
                  </a:lnTo>
                  <a:lnTo>
                    <a:pt x="431" y="353"/>
                  </a:lnTo>
                  <a:lnTo>
                    <a:pt x="431" y="353"/>
                  </a:lnTo>
                  <a:lnTo>
                    <a:pt x="438" y="343"/>
                  </a:lnTo>
                  <a:lnTo>
                    <a:pt x="438" y="343"/>
                  </a:lnTo>
                  <a:lnTo>
                    <a:pt x="438" y="337"/>
                  </a:lnTo>
                  <a:lnTo>
                    <a:pt x="434" y="337"/>
                  </a:lnTo>
                  <a:lnTo>
                    <a:pt x="434" y="340"/>
                  </a:lnTo>
                  <a:lnTo>
                    <a:pt x="441" y="343"/>
                  </a:lnTo>
                  <a:lnTo>
                    <a:pt x="441" y="347"/>
                  </a:lnTo>
                  <a:lnTo>
                    <a:pt x="451" y="347"/>
                  </a:lnTo>
                  <a:lnTo>
                    <a:pt x="455" y="343"/>
                  </a:lnTo>
                  <a:lnTo>
                    <a:pt x="448" y="327"/>
                  </a:lnTo>
                  <a:lnTo>
                    <a:pt x="451" y="323"/>
                  </a:lnTo>
                  <a:lnTo>
                    <a:pt x="455" y="323"/>
                  </a:lnTo>
                  <a:lnTo>
                    <a:pt x="458" y="323"/>
                  </a:lnTo>
                  <a:lnTo>
                    <a:pt x="461" y="323"/>
                  </a:lnTo>
                  <a:lnTo>
                    <a:pt x="465" y="320"/>
                  </a:lnTo>
                  <a:lnTo>
                    <a:pt x="468" y="320"/>
                  </a:lnTo>
                  <a:lnTo>
                    <a:pt x="468" y="313"/>
                  </a:lnTo>
                  <a:lnTo>
                    <a:pt x="468" y="310"/>
                  </a:lnTo>
                  <a:lnTo>
                    <a:pt x="451" y="303"/>
                  </a:lnTo>
                  <a:lnTo>
                    <a:pt x="451" y="303"/>
                  </a:lnTo>
                  <a:lnTo>
                    <a:pt x="451" y="300"/>
                  </a:lnTo>
                  <a:lnTo>
                    <a:pt x="451" y="300"/>
                  </a:lnTo>
                  <a:lnTo>
                    <a:pt x="455" y="286"/>
                  </a:lnTo>
                  <a:lnTo>
                    <a:pt x="455" y="286"/>
                  </a:lnTo>
                  <a:lnTo>
                    <a:pt x="451" y="276"/>
                  </a:lnTo>
                  <a:lnTo>
                    <a:pt x="448" y="276"/>
                  </a:lnTo>
                  <a:lnTo>
                    <a:pt x="448" y="276"/>
                  </a:lnTo>
                  <a:lnTo>
                    <a:pt x="448" y="269"/>
                  </a:lnTo>
                  <a:lnTo>
                    <a:pt x="451" y="269"/>
                  </a:lnTo>
                  <a:lnTo>
                    <a:pt x="455" y="266"/>
                  </a:lnTo>
                  <a:lnTo>
                    <a:pt x="455" y="259"/>
                  </a:lnTo>
                  <a:lnTo>
                    <a:pt x="455" y="259"/>
                  </a:lnTo>
                  <a:lnTo>
                    <a:pt x="458" y="256"/>
                  </a:lnTo>
                  <a:lnTo>
                    <a:pt x="461" y="249"/>
                  </a:lnTo>
                  <a:lnTo>
                    <a:pt x="475" y="242"/>
                  </a:lnTo>
                  <a:lnTo>
                    <a:pt x="485" y="246"/>
                  </a:lnTo>
                  <a:lnTo>
                    <a:pt x="485" y="246"/>
                  </a:lnTo>
                  <a:lnTo>
                    <a:pt x="485" y="246"/>
                  </a:lnTo>
                  <a:lnTo>
                    <a:pt x="485" y="246"/>
                  </a:lnTo>
                  <a:lnTo>
                    <a:pt x="488" y="249"/>
                  </a:lnTo>
                  <a:lnTo>
                    <a:pt x="498" y="252"/>
                  </a:lnTo>
                  <a:lnTo>
                    <a:pt x="502" y="249"/>
                  </a:lnTo>
                  <a:lnTo>
                    <a:pt x="505" y="242"/>
                  </a:lnTo>
                  <a:lnTo>
                    <a:pt x="502" y="239"/>
                  </a:lnTo>
                  <a:lnTo>
                    <a:pt x="498" y="232"/>
                  </a:lnTo>
                  <a:lnTo>
                    <a:pt x="498" y="229"/>
                  </a:lnTo>
                  <a:lnTo>
                    <a:pt x="502" y="222"/>
                  </a:lnTo>
                  <a:lnTo>
                    <a:pt x="522" y="205"/>
                  </a:lnTo>
                  <a:lnTo>
                    <a:pt x="522" y="202"/>
                  </a:lnTo>
                  <a:lnTo>
                    <a:pt x="505" y="185"/>
                  </a:lnTo>
                  <a:lnTo>
                    <a:pt x="505" y="185"/>
                  </a:lnTo>
                  <a:lnTo>
                    <a:pt x="495" y="178"/>
                  </a:lnTo>
                  <a:lnTo>
                    <a:pt x="492" y="182"/>
                  </a:lnTo>
                  <a:lnTo>
                    <a:pt x="495" y="182"/>
                  </a:lnTo>
                  <a:lnTo>
                    <a:pt x="495" y="182"/>
                  </a:lnTo>
                  <a:lnTo>
                    <a:pt x="495" y="178"/>
                  </a:lnTo>
                  <a:lnTo>
                    <a:pt x="485" y="168"/>
                  </a:lnTo>
                  <a:lnTo>
                    <a:pt x="485" y="165"/>
                  </a:lnTo>
                  <a:lnTo>
                    <a:pt x="495" y="148"/>
                  </a:lnTo>
                  <a:lnTo>
                    <a:pt x="495" y="148"/>
                  </a:lnTo>
                  <a:lnTo>
                    <a:pt x="498" y="148"/>
                  </a:lnTo>
                  <a:lnTo>
                    <a:pt x="508" y="145"/>
                  </a:lnTo>
                  <a:lnTo>
                    <a:pt x="529" y="138"/>
                  </a:lnTo>
                  <a:lnTo>
                    <a:pt x="529" y="138"/>
                  </a:lnTo>
                  <a:lnTo>
                    <a:pt x="532" y="135"/>
                  </a:lnTo>
                  <a:lnTo>
                    <a:pt x="529" y="131"/>
                  </a:lnTo>
                  <a:lnTo>
                    <a:pt x="525" y="131"/>
                  </a:lnTo>
                  <a:lnTo>
                    <a:pt x="529" y="135"/>
                  </a:lnTo>
                  <a:lnTo>
                    <a:pt x="532" y="138"/>
                  </a:lnTo>
                  <a:lnTo>
                    <a:pt x="535" y="135"/>
                  </a:lnTo>
                  <a:lnTo>
                    <a:pt x="549" y="141"/>
                  </a:lnTo>
                  <a:lnTo>
                    <a:pt x="559" y="148"/>
                  </a:lnTo>
                  <a:lnTo>
                    <a:pt x="562" y="151"/>
                  </a:lnTo>
                  <a:lnTo>
                    <a:pt x="566" y="148"/>
                  </a:lnTo>
                  <a:lnTo>
                    <a:pt x="569" y="145"/>
                  </a:lnTo>
                  <a:lnTo>
                    <a:pt x="569" y="145"/>
                  </a:lnTo>
                  <a:lnTo>
                    <a:pt x="606" y="101"/>
                  </a:lnTo>
                  <a:lnTo>
                    <a:pt x="606" y="98"/>
                  </a:lnTo>
                  <a:lnTo>
                    <a:pt x="606" y="94"/>
                  </a:lnTo>
                  <a:lnTo>
                    <a:pt x="606" y="91"/>
                  </a:lnTo>
                  <a:lnTo>
                    <a:pt x="606" y="88"/>
                  </a:lnTo>
                  <a:lnTo>
                    <a:pt x="596" y="81"/>
                  </a:lnTo>
                  <a:lnTo>
                    <a:pt x="593" y="74"/>
                  </a:lnTo>
                  <a:lnTo>
                    <a:pt x="593" y="71"/>
                  </a:lnTo>
                  <a:lnTo>
                    <a:pt x="593" y="67"/>
                  </a:lnTo>
                  <a:lnTo>
                    <a:pt x="593" y="67"/>
                  </a:lnTo>
                  <a:lnTo>
                    <a:pt x="596" y="64"/>
                  </a:lnTo>
                  <a:lnTo>
                    <a:pt x="596" y="64"/>
                  </a:lnTo>
                  <a:lnTo>
                    <a:pt x="599" y="61"/>
                  </a:lnTo>
                  <a:lnTo>
                    <a:pt x="609" y="50"/>
                  </a:lnTo>
                  <a:lnTo>
                    <a:pt x="613" y="50"/>
                  </a:lnTo>
                  <a:lnTo>
                    <a:pt x="616" y="40"/>
                  </a:lnTo>
                  <a:lnTo>
                    <a:pt x="623" y="40"/>
                  </a:lnTo>
                  <a:lnTo>
                    <a:pt x="626" y="40"/>
                  </a:lnTo>
                  <a:lnTo>
                    <a:pt x="633" y="30"/>
                  </a:lnTo>
                  <a:lnTo>
                    <a:pt x="646" y="20"/>
                  </a:lnTo>
                  <a:lnTo>
                    <a:pt x="646" y="20"/>
                  </a:lnTo>
                  <a:lnTo>
                    <a:pt x="657" y="7"/>
                  </a:lnTo>
                  <a:lnTo>
                    <a:pt x="670" y="24"/>
                  </a:lnTo>
                  <a:lnTo>
                    <a:pt x="673" y="24"/>
                  </a:lnTo>
                  <a:lnTo>
                    <a:pt x="677" y="27"/>
                  </a:lnTo>
                  <a:lnTo>
                    <a:pt x="680" y="30"/>
                  </a:lnTo>
                  <a:lnTo>
                    <a:pt x="684" y="34"/>
                  </a:lnTo>
                  <a:lnTo>
                    <a:pt x="684" y="34"/>
                  </a:lnTo>
                  <a:lnTo>
                    <a:pt x="687" y="34"/>
                  </a:lnTo>
                  <a:lnTo>
                    <a:pt x="690" y="30"/>
                  </a:lnTo>
                  <a:lnTo>
                    <a:pt x="694" y="27"/>
                  </a:lnTo>
                  <a:lnTo>
                    <a:pt x="694" y="20"/>
                  </a:lnTo>
                  <a:lnTo>
                    <a:pt x="697" y="17"/>
                  </a:lnTo>
                  <a:lnTo>
                    <a:pt x="710" y="17"/>
                  </a:lnTo>
                  <a:lnTo>
                    <a:pt x="717" y="17"/>
                  </a:lnTo>
                  <a:lnTo>
                    <a:pt x="717" y="17"/>
                  </a:lnTo>
                  <a:lnTo>
                    <a:pt x="724" y="17"/>
                  </a:lnTo>
                  <a:lnTo>
                    <a:pt x="724" y="17"/>
                  </a:lnTo>
                  <a:lnTo>
                    <a:pt x="737" y="17"/>
                  </a:lnTo>
                  <a:lnTo>
                    <a:pt x="758" y="20"/>
                  </a:lnTo>
                  <a:lnTo>
                    <a:pt x="758" y="20"/>
                  </a:lnTo>
                  <a:lnTo>
                    <a:pt x="761" y="20"/>
                  </a:lnTo>
                  <a:lnTo>
                    <a:pt x="768" y="44"/>
                  </a:lnTo>
                  <a:lnTo>
                    <a:pt x="768" y="50"/>
                  </a:lnTo>
                  <a:lnTo>
                    <a:pt x="768" y="50"/>
                  </a:lnTo>
                  <a:lnTo>
                    <a:pt x="768" y="57"/>
                  </a:lnTo>
                  <a:lnTo>
                    <a:pt x="771" y="57"/>
                  </a:lnTo>
                  <a:lnTo>
                    <a:pt x="774" y="67"/>
                  </a:lnTo>
                  <a:lnTo>
                    <a:pt x="781" y="67"/>
                  </a:lnTo>
                  <a:lnTo>
                    <a:pt x="788" y="64"/>
                  </a:lnTo>
                  <a:lnTo>
                    <a:pt x="788" y="64"/>
                  </a:lnTo>
                  <a:lnTo>
                    <a:pt x="788" y="61"/>
                  </a:lnTo>
                  <a:lnTo>
                    <a:pt x="784" y="61"/>
                  </a:lnTo>
                  <a:lnTo>
                    <a:pt x="791" y="81"/>
                  </a:lnTo>
                  <a:lnTo>
                    <a:pt x="788" y="84"/>
                  </a:lnTo>
                  <a:lnTo>
                    <a:pt x="788" y="84"/>
                  </a:lnTo>
                  <a:lnTo>
                    <a:pt x="788" y="91"/>
                  </a:lnTo>
                  <a:lnTo>
                    <a:pt x="791" y="94"/>
                  </a:lnTo>
                  <a:lnTo>
                    <a:pt x="795" y="94"/>
                  </a:lnTo>
                  <a:lnTo>
                    <a:pt x="795" y="91"/>
                  </a:lnTo>
                  <a:lnTo>
                    <a:pt x="805" y="84"/>
                  </a:lnTo>
                  <a:lnTo>
                    <a:pt x="818" y="77"/>
                  </a:lnTo>
                  <a:lnTo>
                    <a:pt x="832" y="77"/>
                  </a:lnTo>
                  <a:lnTo>
                    <a:pt x="832" y="77"/>
                  </a:lnTo>
                  <a:lnTo>
                    <a:pt x="845" y="74"/>
                  </a:lnTo>
                  <a:lnTo>
                    <a:pt x="855" y="81"/>
                  </a:lnTo>
                  <a:lnTo>
                    <a:pt x="852" y="91"/>
                  </a:lnTo>
                  <a:lnTo>
                    <a:pt x="852" y="91"/>
                  </a:lnTo>
                  <a:lnTo>
                    <a:pt x="848" y="118"/>
                  </a:lnTo>
                  <a:lnTo>
                    <a:pt x="838" y="145"/>
                  </a:lnTo>
                  <a:lnTo>
                    <a:pt x="838" y="148"/>
                  </a:lnTo>
                  <a:lnTo>
                    <a:pt x="862" y="165"/>
                  </a:lnTo>
                  <a:lnTo>
                    <a:pt x="862" y="165"/>
                  </a:lnTo>
                  <a:lnTo>
                    <a:pt x="879" y="175"/>
                  </a:lnTo>
                  <a:lnTo>
                    <a:pt x="889" y="189"/>
                  </a:lnTo>
                  <a:lnTo>
                    <a:pt x="892" y="189"/>
                  </a:lnTo>
                  <a:lnTo>
                    <a:pt x="902" y="192"/>
                  </a:lnTo>
                  <a:lnTo>
                    <a:pt x="919" y="199"/>
                  </a:lnTo>
                  <a:lnTo>
                    <a:pt x="922" y="199"/>
                  </a:lnTo>
                  <a:lnTo>
                    <a:pt x="963" y="148"/>
                  </a:lnTo>
                  <a:lnTo>
                    <a:pt x="963" y="148"/>
                  </a:lnTo>
                  <a:lnTo>
                    <a:pt x="980" y="77"/>
                  </a:lnTo>
                  <a:lnTo>
                    <a:pt x="980" y="77"/>
                  </a:lnTo>
                  <a:lnTo>
                    <a:pt x="973" y="61"/>
                  </a:lnTo>
                  <a:lnTo>
                    <a:pt x="983" y="54"/>
                  </a:lnTo>
                  <a:lnTo>
                    <a:pt x="993" y="57"/>
                  </a:lnTo>
                  <a:lnTo>
                    <a:pt x="1003" y="61"/>
                  </a:lnTo>
                  <a:lnTo>
                    <a:pt x="1017" y="81"/>
                  </a:lnTo>
                  <a:lnTo>
                    <a:pt x="1017" y="81"/>
                  </a:lnTo>
                  <a:lnTo>
                    <a:pt x="1034" y="101"/>
                  </a:lnTo>
                  <a:lnTo>
                    <a:pt x="1034" y="101"/>
                  </a:lnTo>
                  <a:lnTo>
                    <a:pt x="1044" y="104"/>
                  </a:lnTo>
                  <a:lnTo>
                    <a:pt x="1060" y="121"/>
                  </a:lnTo>
                  <a:lnTo>
                    <a:pt x="1060" y="121"/>
                  </a:lnTo>
                  <a:lnTo>
                    <a:pt x="1098" y="131"/>
                  </a:lnTo>
                  <a:lnTo>
                    <a:pt x="1098" y="131"/>
                  </a:lnTo>
                  <a:lnTo>
                    <a:pt x="1118" y="128"/>
                  </a:lnTo>
                  <a:lnTo>
                    <a:pt x="1121" y="128"/>
                  </a:lnTo>
                  <a:lnTo>
                    <a:pt x="1124" y="128"/>
                  </a:lnTo>
                  <a:lnTo>
                    <a:pt x="1128" y="125"/>
                  </a:lnTo>
                  <a:lnTo>
                    <a:pt x="1128" y="121"/>
                  </a:lnTo>
                  <a:lnTo>
                    <a:pt x="1131" y="111"/>
                  </a:lnTo>
                  <a:lnTo>
                    <a:pt x="1135" y="104"/>
                  </a:lnTo>
                  <a:lnTo>
                    <a:pt x="1141" y="104"/>
                  </a:lnTo>
                  <a:lnTo>
                    <a:pt x="1148" y="104"/>
                  </a:lnTo>
                  <a:lnTo>
                    <a:pt x="1155" y="111"/>
                  </a:lnTo>
                  <a:lnTo>
                    <a:pt x="1158" y="111"/>
                  </a:lnTo>
                  <a:lnTo>
                    <a:pt x="1161" y="108"/>
                  </a:lnTo>
                  <a:lnTo>
                    <a:pt x="1165" y="104"/>
                  </a:lnTo>
                  <a:lnTo>
                    <a:pt x="1165" y="98"/>
                  </a:lnTo>
                  <a:lnTo>
                    <a:pt x="1165" y="94"/>
                  </a:lnTo>
                  <a:lnTo>
                    <a:pt x="1175" y="88"/>
                  </a:lnTo>
                  <a:lnTo>
                    <a:pt x="1185" y="94"/>
                  </a:lnTo>
                  <a:lnTo>
                    <a:pt x="1188" y="94"/>
                  </a:lnTo>
                  <a:lnTo>
                    <a:pt x="1209" y="84"/>
                  </a:lnTo>
                  <a:lnTo>
                    <a:pt x="1222" y="98"/>
                  </a:lnTo>
                  <a:lnTo>
                    <a:pt x="1225" y="114"/>
                  </a:lnTo>
                  <a:lnTo>
                    <a:pt x="1225" y="118"/>
                  </a:lnTo>
                  <a:lnTo>
                    <a:pt x="1236" y="125"/>
                  </a:lnTo>
                  <a:lnTo>
                    <a:pt x="1246" y="138"/>
                  </a:lnTo>
                  <a:lnTo>
                    <a:pt x="1246" y="141"/>
                  </a:lnTo>
                  <a:lnTo>
                    <a:pt x="1252" y="141"/>
                  </a:lnTo>
                  <a:lnTo>
                    <a:pt x="1256" y="141"/>
                  </a:lnTo>
                  <a:lnTo>
                    <a:pt x="1273" y="138"/>
                  </a:lnTo>
                  <a:lnTo>
                    <a:pt x="1293" y="155"/>
                  </a:lnTo>
                  <a:lnTo>
                    <a:pt x="1293" y="155"/>
                  </a:lnTo>
                  <a:lnTo>
                    <a:pt x="1299" y="155"/>
                  </a:lnTo>
                  <a:lnTo>
                    <a:pt x="1303" y="155"/>
                  </a:lnTo>
                  <a:lnTo>
                    <a:pt x="1306" y="155"/>
                  </a:lnTo>
                  <a:lnTo>
                    <a:pt x="1310" y="151"/>
                  </a:lnTo>
                  <a:lnTo>
                    <a:pt x="1310" y="151"/>
                  </a:lnTo>
                  <a:lnTo>
                    <a:pt x="1313" y="148"/>
                  </a:lnTo>
                  <a:lnTo>
                    <a:pt x="1316" y="145"/>
                  </a:lnTo>
                  <a:lnTo>
                    <a:pt x="1316" y="141"/>
                  </a:lnTo>
                  <a:lnTo>
                    <a:pt x="1316" y="141"/>
                  </a:lnTo>
                  <a:lnTo>
                    <a:pt x="1320" y="138"/>
                  </a:lnTo>
                  <a:lnTo>
                    <a:pt x="1323" y="135"/>
                  </a:lnTo>
                  <a:lnTo>
                    <a:pt x="1323" y="135"/>
                  </a:lnTo>
                  <a:lnTo>
                    <a:pt x="1323" y="128"/>
                  </a:lnTo>
                  <a:lnTo>
                    <a:pt x="1323" y="128"/>
                  </a:lnTo>
                  <a:lnTo>
                    <a:pt x="1320" y="125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20" y="128"/>
                  </a:lnTo>
                  <a:lnTo>
                    <a:pt x="1323" y="128"/>
                  </a:lnTo>
                  <a:lnTo>
                    <a:pt x="1323" y="128"/>
                  </a:lnTo>
                  <a:lnTo>
                    <a:pt x="1333" y="128"/>
                  </a:lnTo>
                  <a:lnTo>
                    <a:pt x="1333" y="125"/>
                  </a:lnTo>
                  <a:lnTo>
                    <a:pt x="1336" y="118"/>
                  </a:lnTo>
                  <a:lnTo>
                    <a:pt x="1333" y="118"/>
                  </a:lnTo>
                  <a:lnTo>
                    <a:pt x="1333" y="121"/>
                  </a:lnTo>
                  <a:lnTo>
                    <a:pt x="1333" y="121"/>
                  </a:lnTo>
                  <a:lnTo>
                    <a:pt x="1333" y="118"/>
                  </a:lnTo>
                  <a:lnTo>
                    <a:pt x="1330" y="118"/>
                  </a:lnTo>
                  <a:lnTo>
                    <a:pt x="1336" y="128"/>
                  </a:lnTo>
                  <a:lnTo>
                    <a:pt x="1343" y="128"/>
                  </a:lnTo>
                  <a:lnTo>
                    <a:pt x="1350" y="121"/>
                  </a:lnTo>
                  <a:lnTo>
                    <a:pt x="1350" y="121"/>
                  </a:lnTo>
                  <a:lnTo>
                    <a:pt x="1353" y="121"/>
                  </a:lnTo>
                  <a:lnTo>
                    <a:pt x="1360" y="121"/>
                  </a:lnTo>
                  <a:lnTo>
                    <a:pt x="1357" y="121"/>
                  </a:lnTo>
                  <a:lnTo>
                    <a:pt x="1353" y="125"/>
                  </a:lnTo>
                  <a:lnTo>
                    <a:pt x="1357" y="131"/>
                  </a:lnTo>
                  <a:lnTo>
                    <a:pt x="1360" y="131"/>
                  </a:lnTo>
                  <a:lnTo>
                    <a:pt x="1363" y="128"/>
                  </a:lnTo>
                  <a:lnTo>
                    <a:pt x="1363" y="128"/>
                  </a:lnTo>
                  <a:lnTo>
                    <a:pt x="1360" y="125"/>
                  </a:lnTo>
                  <a:lnTo>
                    <a:pt x="1360" y="128"/>
                  </a:lnTo>
                  <a:lnTo>
                    <a:pt x="1363" y="131"/>
                  </a:lnTo>
                  <a:lnTo>
                    <a:pt x="1374" y="158"/>
                  </a:lnTo>
                  <a:lnTo>
                    <a:pt x="1377" y="168"/>
                  </a:lnTo>
                  <a:lnTo>
                    <a:pt x="1384" y="168"/>
                  </a:lnTo>
                  <a:lnTo>
                    <a:pt x="1384" y="168"/>
                  </a:lnTo>
                  <a:lnTo>
                    <a:pt x="1390" y="172"/>
                  </a:lnTo>
                  <a:lnTo>
                    <a:pt x="1400" y="182"/>
                  </a:lnTo>
                  <a:lnTo>
                    <a:pt x="1407" y="192"/>
                  </a:lnTo>
                  <a:lnTo>
                    <a:pt x="1404" y="202"/>
                  </a:lnTo>
                  <a:lnTo>
                    <a:pt x="1404" y="205"/>
                  </a:lnTo>
                  <a:lnTo>
                    <a:pt x="1407" y="212"/>
                  </a:lnTo>
                  <a:lnTo>
                    <a:pt x="1407" y="219"/>
                  </a:lnTo>
                  <a:lnTo>
                    <a:pt x="1407" y="222"/>
                  </a:lnTo>
                  <a:lnTo>
                    <a:pt x="1407" y="222"/>
                  </a:lnTo>
                  <a:lnTo>
                    <a:pt x="1411" y="232"/>
                  </a:lnTo>
                  <a:lnTo>
                    <a:pt x="1407" y="236"/>
                  </a:lnTo>
                  <a:lnTo>
                    <a:pt x="1407" y="236"/>
                  </a:lnTo>
                  <a:lnTo>
                    <a:pt x="1404" y="256"/>
                  </a:lnTo>
                  <a:lnTo>
                    <a:pt x="1404" y="256"/>
                  </a:lnTo>
                  <a:lnTo>
                    <a:pt x="1400" y="266"/>
                  </a:lnTo>
                  <a:lnTo>
                    <a:pt x="1400" y="266"/>
                  </a:lnTo>
                  <a:lnTo>
                    <a:pt x="1407" y="289"/>
                  </a:lnTo>
                  <a:lnTo>
                    <a:pt x="1411" y="300"/>
                  </a:lnTo>
                  <a:lnTo>
                    <a:pt x="1411" y="300"/>
                  </a:lnTo>
                  <a:lnTo>
                    <a:pt x="1417" y="313"/>
                  </a:lnTo>
                  <a:lnTo>
                    <a:pt x="1421" y="313"/>
                  </a:lnTo>
                  <a:lnTo>
                    <a:pt x="1424" y="316"/>
                  </a:lnTo>
                  <a:lnTo>
                    <a:pt x="1427" y="316"/>
                  </a:lnTo>
                  <a:lnTo>
                    <a:pt x="1427" y="313"/>
                  </a:lnTo>
                  <a:lnTo>
                    <a:pt x="1427" y="313"/>
                  </a:lnTo>
                  <a:lnTo>
                    <a:pt x="1424" y="313"/>
                  </a:lnTo>
                  <a:lnTo>
                    <a:pt x="1424" y="320"/>
                  </a:lnTo>
                  <a:lnTo>
                    <a:pt x="1427" y="320"/>
                  </a:lnTo>
                  <a:lnTo>
                    <a:pt x="1431" y="327"/>
                  </a:lnTo>
                  <a:lnTo>
                    <a:pt x="1431" y="333"/>
                  </a:lnTo>
                  <a:lnTo>
                    <a:pt x="1431" y="333"/>
                  </a:lnTo>
                  <a:lnTo>
                    <a:pt x="1434" y="350"/>
                  </a:lnTo>
                  <a:lnTo>
                    <a:pt x="1434" y="350"/>
                  </a:lnTo>
                  <a:lnTo>
                    <a:pt x="1444" y="367"/>
                  </a:lnTo>
                  <a:lnTo>
                    <a:pt x="1444" y="367"/>
                  </a:lnTo>
                  <a:lnTo>
                    <a:pt x="1451" y="380"/>
                  </a:lnTo>
                  <a:lnTo>
                    <a:pt x="1458" y="414"/>
                  </a:lnTo>
                  <a:lnTo>
                    <a:pt x="1458" y="454"/>
                  </a:lnTo>
                  <a:lnTo>
                    <a:pt x="1458" y="454"/>
                  </a:lnTo>
                  <a:lnTo>
                    <a:pt x="1464" y="498"/>
                  </a:lnTo>
                  <a:lnTo>
                    <a:pt x="1461" y="502"/>
                  </a:lnTo>
                  <a:lnTo>
                    <a:pt x="1461" y="502"/>
                  </a:lnTo>
                  <a:lnTo>
                    <a:pt x="1464" y="579"/>
                  </a:lnTo>
                  <a:lnTo>
                    <a:pt x="1454" y="609"/>
                  </a:lnTo>
                  <a:lnTo>
                    <a:pt x="1454" y="609"/>
                  </a:lnTo>
                  <a:lnTo>
                    <a:pt x="1434" y="680"/>
                  </a:lnTo>
                  <a:lnTo>
                    <a:pt x="1434" y="683"/>
                  </a:lnTo>
                  <a:lnTo>
                    <a:pt x="1427" y="714"/>
                  </a:lnTo>
                  <a:lnTo>
                    <a:pt x="1427" y="714"/>
                  </a:lnTo>
                  <a:lnTo>
                    <a:pt x="1427" y="730"/>
                  </a:lnTo>
                  <a:lnTo>
                    <a:pt x="1427" y="730"/>
                  </a:lnTo>
                  <a:lnTo>
                    <a:pt x="1424" y="791"/>
                  </a:lnTo>
                  <a:lnTo>
                    <a:pt x="1424" y="791"/>
                  </a:lnTo>
                  <a:lnTo>
                    <a:pt x="1427" y="821"/>
                  </a:lnTo>
                  <a:lnTo>
                    <a:pt x="1431" y="831"/>
                  </a:lnTo>
                  <a:lnTo>
                    <a:pt x="1431" y="831"/>
                  </a:lnTo>
                  <a:lnTo>
                    <a:pt x="1434" y="848"/>
                  </a:lnTo>
                  <a:lnTo>
                    <a:pt x="1437" y="852"/>
                  </a:lnTo>
                  <a:lnTo>
                    <a:pt x="1441" y="852"/>
                  </a:lnTo>
                  <a:lnTo>
                    <a:pt x="1441" y="855"/>
                  </a:lnTo>
                  <a:lnTo>
                    <a:pt x="1444" y="855"/>
                  </a:lnTo>
                  <a:lnTo>
                    <a:pt x="1448" y="858"/>
                  </a:lnTo>
                  <a:lnTo>
                    <a:pt x="1448" y="858"/>
                  </a:lnTo>
                  <a:lnTo>
                    <a:pt x="1451" y="858"/>
                  </a:lnTo>
                  <a:lnTo>
                    <a:pt x="1451" y="855"/>
                  </a:lnTo>
                  <a:lnTo>
                    <a:pt x="1448" y="855"/>
                  </a:lnTo>
                  <a:lnTo>
                    <a:pt x="1448" y="858"/>
                  </a:lnTo>
                  <a:lnTo>
                    <a:pt x="1451" y="858"/>
                  </a:lnTo>
                  <a:lnTo>
                    <a:pt x="1451" y="855"/>
                  </a:lnTo>
                  <a:lnTo>
                    <a:pt x="1441" y="855"/>
                  </a:lnTo>
                  <a:lnTo>
                    <a:pt x="1441" y="858"/>
                  </a:lnTo>
                  <a:lnTo>
                    <a:pt x="1444" y="858"/>
                  </a:lnTo>
                  <a:lnTo>
                    <a:pt x="1444" y="855"/>
                  </a:lnTo>
                  <a:lnTo>
                    <a:pt x="1441" y="852"/>
                  </a:lnTo>
                  <a:lnTo>
                    <a:pt x="1437" y="852"/>
                  </a:lnTo>
                  <a:lnTo>
                    <a:pt x="1434" y="855"/>
                  </a:lnTo>
                  <a:lnTo>
                    <a:pt x="1437" y="858"/>
                  </a:lnTo>
                  <a:lnTo>
                    <a:pt x="1441" y="858"/>
                  </a:lnTo>
                  <a:lnTo>
                    <a:pt x="1451" y="862"/>
                  </a:lnTo>
                  <a:lnTo>
                    <a:pt x="1454" y="858"/>
                  </a:lnTo>
                  <a:lnTo>
                    <a:pt x="1458" y="855"/>
                  </a:lnTo>
                  <a:lnTo>
                    <a:pt x="1454" y="855"/>
                  </a:lnTo>
                  <a:lnTo>
                    <a:pt x="1454" y="855"/>
                  </a:lnTo>
                  <a:lnTo>
                    <a:pt x="1454" y="858"/>
                  </a:lnTo>
                  <a:lnTo>
                    <a:pt x="1461" y="868"/>
                  </a:lnTo>
                  <a:lnTo>
                    <a:pt x="1464" y="872"/>
                  </a:lnTo>
                  <a:lnTo>
                    <a:pt x="1468" y="868"/>
                  </a:lnTo>
                  <a:lnTo>
                    <a:pt x="1471" y="872"/>
                  </a:lnTo>
                  <a:lnTo>
                    <a:pt x="1474" y="882"/>
                  </a:lnTo>
                  <a:lnTo>
                    <a:pt x="1474" y="882"/>
                  </a:lnTo>
                  <a:lnTo>
                    <a:pt x="1478" y="885"/>
                  </a:lnTo>
                  <a:lnTo>
                    <a:pt x="1481" y="889"/>
                  </a:lnTo>
                  <a:lnTo>
                    <a:pt x="1488" y="889"/>
                  </a:lnTo>
                  <a:lnTo>
                    <a:pt x="1491" y="889"/>
                  </a:lnTo>
                  <a:lnTo>
                    <a:pt x="1495" y="889"/>
                  </a:lnTo>
                  <a:lnTo>
                    <a:pt x="1498" y="889"/>
                  </a:lnTo>
                  <a:lnTo>
                    <a:pt x="1515" y="906"/>
                  </a:lnTo>
                  <a:lnTo>
                    <a:pt x="1515" y="909"/>
                  </a:lnTo>
                  <a:lnTo>
                    <a:pt x="1518" y="909"/>
                  </a:lnTo>
                  <a:lnTo>
                    <a:pt x="1518" y="906"/>
                  </a:lnTo>
                  <a:lnTo>
                    <a:pt x="1515" y="902"/>
                  </a:lnTo>
                  <a:lnTo>
                    <a:pt x="1508" y="922"/>
                  </a:lnTo>
                  <a:lnTo>
                    <a:pt x="1505" y="922"/>
                  </a:lnTo>
                  <a:lnTo>
                    <a:pt x="1505" y="922"/>
                  </a:lnTo>
                  <a:lnTo>
                    <a:pt x="1498" y="929"/>
                  </a:lnTo>
                  <a:lnTo>
                    <a:pt x="1498" y="929"/>
                  </a:lnTo>
                  <a:lnTo>
                    <a:pt x="1491" y="939"/>
                  </a:lnTo>
                  <a:lnTo>
                    <a:pt x="1491" y="939"/>
                  </a:lnTo>
                  <a:lnTo>
                    <a:pt x="1491" y="939"/>
                  </a:lnTo>
                  <a:lnTo>
                    <a:pt x="1491" y="939"/>
                  </a:lnTo>
                  <a:lnTo>
                    <a:pt x="1488" y="939"/>
                  </a:lnTo>
                  <a:lnTo>
                    <a:pt x="1485" y="946"/>
                  </a:lnTo>
                  <a:lnTo>
                    <a:pt x="108" y="946"/>
                  </a:lnTo>
                  <a:lnTo>
                    <a:pt x="108" y="949"/>
                  </a:lnTo>
                  <a:lnTo>
                    <a:pt x="111" y="949"/>
                  </a:lnTo>
                  <a:lnTo>
                    <a:pt x="108" y="949"/>
                  </a:lnTo>
                  <a:lnTo>
                    <a:pt x="108" y="953"/>
                  </a:lnTo>
                  <a:lnTo>
                    <a:pt x="1485" y="953"/>
                  </a:lnTo>
                  <a:lnTo>
                    <a:pt x="1488" y="949"/>
                  </a:lnTo>
                  <a:lnTo>
                    <a:pt x="1491" y="946"/>
                  </a:lnTo>
                  <a:lnTo>
                    <a:pt x="1495" y="946"/>
                  </a:lnTo>
                  <a:lnTo>
                    <a:pt x="1498" y="943"/>
                  </a:lnTo>
                  <a:lnTo>
                    <a:pt x="1498" y="939"/>
                  </a:lnTo>
                  <a:lnTo>
                    <a:pt x="1501" y="932"/>
                  </a:lnTo>
                  <a:lnTo>
                    <a:pt x="1508" y="929"/>
                  </a:lnTo>
                  <a:lnTo>
                    <a:pt x="1515" y="926"/>
                  </a:lnTo>
                  <a:lnTo>
                    <a:pt x="1515" y="926"/>
                  </a:lnTo>
                  <a:lnTo>
                    <a:pt x="1522" y="906"/>
                  </a:lnTo>
                  <a:lnTo>
                    <a:pt x="1518" y="902"/>
                  </a:lnTo>
                  <a:lnTo>
                    <a:pt x="1518" y="902"/>
                  </a:lnTo>
                  <a:lnTo>
                    <a:pt x="1501" y="882"/>
                  </a:lnTo>
                  <a:lnTo>
                    <a:pt x="1498" y="882"/>
                  </a:lnTo>
                  <a:lnTo>
                    <a:pt x="1495" y="882"/>
                  </a:lnTo>
                  <a:lnTo>
                    <a:pt x="1491" y="882"/>
                  </a:lnTo>
                  <a:lnTo>
                    <a:pt x="1491" y="882"/>
                  </a:lnTo>
                  <a:lnTo>
                    <a:pt x="1481" y="882"/>
                  </a:lnTo>
                  <a:lnTo>
                    <a:pt x="1478" y="879"/>
                  </a:lnTo>
                  <a:lnTo>
                    <a:pt x="1474" y="868"/>
                  </a:lnTo>
                  <a:lnTo>
                    <a:pt x="1474" y="868"/>
                  </a:lnTo>
                  <a:lnTo>
                    <a:pt x="1471" y="865"/>
                  </a:lnTo>
                  <a:lnTo>
                    <a:pt x="1468" y="862"/>
                  </a:lnTo>
                  <a:lnTo>
                    <a:pt x="1464" y="865"/>
                  </a:lnTo>
                  <a:lnTo>
                    <a:pt x="1461" y="855"/>
                  </a:lnTo>
                  <a:lnTo>
                    <a:pt x="1458" y="852"/>
                  </a:lnTo>
                  <a:lnTo>
                    <a:pt x="1458" y="852"/>
                  </a:lnTo>
                  <a:lnTo>
                    <a:pt x="1454" y="852"/>
                  </a:lnTo>
                  <a:lnTo>
                    <a:pt x="1451" y="855"/>
                  </a:lnTo>
                  <a:lnTo>
                    <a:pt x="1441" y="855"/>
                  </a:lnTo>
                  <a:lnTo>
                    <a:pt x="1441" y="852"/>
                  </a:lnTo>
                  <a:lnTo>
                    <a:pt x="1437" y="855"/>
                  </a:lnTo>
                  <a:lnTo>
                    <a:pt x="1437" y="858"/>
                  </a:lnTo>
                  <a:lnTo>
                    <a:pt x="1441" y="858"/>
                  </a:lnTo>
                  <a:lnTo>
                    <a:pt x="1441" y="855"/>
                  </a:lnTo>
                  <a:lnTo>
                    <a:pt x="1437" y="855"/>
                  </a:lnTo>
                  <a:lnTo>
                    <a:pt x="1437" y="855"/>
                  </a:lnTo>
                  <a:lnTo>
                    <a:pt x="1441" y="858"/>
                  </a:lnTo>
                  <a:lnTo>
                    <a:pt x="1451" y="862"/>
                  </a:lnTo>
                  <a:lnTo>
                    <a:pt x="1454" y="858"/>
                  </a:lnTo>
                  <a:lnTo>
                    <a:pt x="1454" y="855"/>
                  </a:lnTo>
                  <a:lnTo>
                    <a:pt x="1451" y="852"/>
                  </a:lnTo>
                  <a:lnTo>
                    <a:pt x="1448" y="852"/>
                  </a:lnTo>
                  <a:lnTo>
                    <a:pt x="1448" y="852"/>
                  </a:lnTo>
                  <a:lnTo>
                    <a:pt x="1444" y="848"/>
                  </a:lnTo>
                  <a:lnTo>
                    <a:pt x="1444" y="848"/>
                  </a:lnTo>
                  <a:lnTo>
                    <a:pt x="1441" y="845"/>
                  </a:lnTo>
                  <a:lnTo>
                    <a:pt x="1437" y="831"/>
                  </a:lnTo>
                  <a:lnTo>
                    <a:pt x="1434" y="821"/>
                  </a:lnTo>
                  <a:lnTo>
                    <a:pt x="1431" y="791"/>
                  </a:lnTo>
                  <a:lnTo>
                    <a:pt x="1434" y="730"/>
                  </a:lnTo>
                  <a:lnTo>
                    <a:pt x="1434" y="714"/>
                  </a:lnTo>
                  <a:lnTo>
                    <a:pt x="1437" y="683"/>
                  </a:lnTo>
                  <a:lnTo>
                    <a:pt x="1458" y="613"/>
                  </a:lnTo>
                  <a:lnTo>
                    <a:pt x="1471" y="579"/>
                  </a:lnTo>
                  <a:lnTo>
                    <a:pt x="1471" y="579"/>
                  </a:lnTo>
                  <a:lnTo>
                    <a:pt x="1468" y="502"/>
                  </a:lnTo>
                  <a:lnTo>
                    <a:pt x="1471" y="502"/>
                  </a:lnTo>
                  <a:lnTo>
                    <a:pt x="1471" y="498"/>
                  </a:lnTo>
                  <a:lnTo>
                    <a:pt x="1464" y="454"/>
                  </a:lnTo>
                  <a:lnTo>
                    <a:pt x="1464" y="414"/>
                  </a:lnTo>
                  <a:lnTo>
                    <a:pt x="1464" y="411"/>
                  </a:lnTo>
                  <a:lnTo>
                    <a:pt x="1458" y="377"/>
                  </a:lnTo>
                  <a:lnTo>
                    <a:pt x="1454" y="377"/>
                  </a:lnTo>
                  <a:lnTo>
                    <a:pt x="1448" y="364"/>
                  </a:lnTo>
                  <a:lnTo>
                    <a:pt x="1441" y="350"/>
                  </a:lnTo>
                  <a:lnTo>
                    <a:pt x="1437" y="333"/>
                  </a:lnTo>
                  <a:lnTo>
                    <a:pt x="1437" y="327"/>
                  </a:lnTo>
                  <a:lnTo>
                    <a:pt x="1437" y="323"/>
                  </a:lnTo>
                  <a:lnTo>
                    <a:pt x="1431" y="316"/>
                  </a:lnTo>
                  <a:lnTo>
                    <a:pt x="1431" y="310"/>
                  </a:lnTo>
                  <a:lnTo>
                    <a:pt x="1424" y="310"/>
                  </a:lnTo>
                  <a:lnTo>
                    <a:pt x="1424" y="310"/>
                  </a:lnTo>
                  <a:lnTo>
                    <a:pt x="1424" y="310"/>
                  </a:lnTo>
                  <a:lnTo>
                    <a:pt x="1417" y="300"/>
                  </a:lnTo>
                  <a:lnTo>
                    <a:pt x="1414" y="286"/>
                  </a:lnTo>
                  <a:lnTo>
                    <a:pt x="1407" y="266"/>
                  </a:lnTo>
                  <a:lnTo>
                    <a:pt x="1407" y="259"/>
                  </a:lnTo>
                  <a:lnTo>
                    <a:pt x="1414" y="239"/>
                  </a:lnTo>
                  <a:lnTo>
                    <a:pt x="1417" y="232"/>
                  </a:lnTo>
                  <a:lnTo>
                    <a:pt x="1417" y="229"/>
                  </a:lnTo>
                  <a:lnTo>
                    <a:pt x="1414" y="222"/>
                  </a:lnTo>
                  <a:lnTo>
                    <a:pt x="1414" y="219"/>
                  </a:lnTo>
                  <a:lnTo>
                    <a:pt x="1414" y="215"/>
                  </a:lnTo>
                  <a:lnTo>
                    <a:pt x="1411" y="212"/>
                  </a:lnTo>
                  <a:lnTo>
                    <a:pt x="1411" y="205"/>
                  </a:lnTo>
                  <a:lnTo>
                    <a:pt x="1414" y="195"/>
                  </a:lnTo>
                  <a:lnTo>
                    <a:pt x="1414" y="192"/>
                  </a:lnTo>
                  <a:lnTo>
                    <a:pt x="1407" y="178"/>
                  </a:lnTo>
                  <a:lnTo>
                    <a:pt x="1407" y="178"/>
                  </a:lnTo>
                  <a:lnTo>
                    <a:pt x="1394" y="168"/>
                  </a:lnTo>
                  <a:lnTo>
                    <a:pt x="1394" y="165"/>
                  </a:lnTo>
                  <a:lnTo>
                    <a:pt x="1387" y="162"/>
                  </a:lnTo>
                  <a:lnTo>
                    <a:pt x="1384" y="162"/>
                  </a:lnTo>
                  <a:lnTo>
                    <a:pt x="1384" y="162"/>
                  </a:lnTo>
                  <a:lnTo>
                    <a:pt x="1380" y="155"/>
                  </a:lnTo>
                  <a:lnTo>
                    <a:pt x="1367" y="128"/>
                  </a:lnTo>
                  <a:lnTo>
                    <a:pt x="1367" y="125"/>
                  </a:lnTo>
                  <a:lnTo>
                    <a:pt x="1363" y="121"/>
                  </a:lnTo>
                  <a:lnTo>
                    <a:pt x="1360" y="125"/>
                  </a:lnTo>
                  <a:lnTo>
                    <a:pt x="1357" y="125"/>
                  </a:lnTo>
                  <a:lnTo>
                    <a:pt x="1357" y="125"/>
                  </a:lnTo>
                  <a:lnTo>
                    <a:pt x="1357" y="128"/>
                  </a:lnTo>
                  <a:lnTo>
                    <a:pt x="1360" y="131"/>
                  </a:lnTo>
                  <a:lnTo>
                    <a:pt x="1363" y="125"/>
                  </a:lnTo>
                  <a:lnTo>
                    <a:pt x="1363" y="125"/>
                  </a:lnTo>
                  <a:lnTo>
                    <a:pt x="1367" y="118"/>
                  </a:lnTo>
                  <a:lnTo>
                    <a:pt x="1360" y="114"/>
                  </a:lnTo>
                  <a:lnTo>
                    <a:pt x="1353" y="114"/>
                  </a:lnTo>
                  <a:lnTo>
                    <a:pt x="1350" y="114"/>
                  </a:lnTo>
                  <a:lnTo>
                    <a:pt x="1347" y="114"/>
                  </a:lnTo>
                  <a:lnTo>
                    <a:pt x="1340" y="121"/>
                  </a:lnTo>
                  <a:lnTo>
                    <a:pt x="1336" y="114"/>
                  </a:lnTo>
                  <a:lnTo>
                    <a:pt x="1333" y="114"/>
                  </a:lnTo>
                  <a:lnTo>
                    <a:pt x="1333" y="114"/>
                  </a:lnTo>
                  <a:lnTo>
                    <a:pt x="1330" y="118"/>
                  </a:lnTo>
                  <a:lnTo>
                    <a:pt x="1330" y="121"/>
                  </a:lnTo>
                  <a:lnTo>
                    <a:pt x="1323" y="125"/>
                  </a:lnTo>
                  <a:lnTo>
                    <a:pt x="1320" y="121"/>
                  </a:lnTo>
                  <a:lnTo>
                    <a:pt x="1320" y="125"/>
                  </a:lnTo>
                  <a:lnTo>
                    <a:pt x="1323" y="125"/>
                  </a:lnTo>
                  <a:lnTo>
                    <a:pt x="1323" y="125"/>
                  </a:lnTo>
                  <a:lnTo>
                    <a:pt x="1320" y="121"/>
                  </a:lnTo>
                  <a:lnTo>
                    <a:pt x="1316" y="125"/>
                  </a:lnTo>
                  <a:lnTo>
                    <a:pt x="1316" y="125"/>
                  </a:lnTo>
                  <a:lnTo>
                    <a:pt x="1316" y="135"/>
                  </a:lnTo>
                  <a:lnTo>
                    <a:pt x="1316" y="135"/>
                  </a:lnTo>
                  <a:lnTo>
                    <a:pt x="1313" y="135"/>
                  </a:lnTo>
                  <a:lnTo>
                    <a:pt x="1310" y="138"/>
                  </a:lnTo>
                  <a:lnTo>
                    <a:pt x="1310" y="145"/>
                  </a:lnTo>
                  <a:lnTo>
                    <a:pt x="1303" y="145"/>
                  </a:lnTo>
                  <a:lnTo>
                    <a:pt x="1303" y="148"/>
                  </a:lnTo>
                  <a:lnTo>
                    <a:pt x="1303" y="148"/>
                  </a:lnTo>
                  <a:lnTo>
                    <a:pt x="1299" y="148"/>
                  </a:lnTo>
                  <a:lnTo>
                    <a:pt x="1296" y="148"/>
                  </a:lnTo>
                  <a:lnTo>
                    <a:pt x="1276" y="135"/>
                  </a:lnTo>
                  <a:lnTo>
                    <a:pt x="1273" y="135"/>
                  </a:lnTo>
                  <a:lnTo>
                    <a:pt x="1256" y="135"/>
                  </a:lnTo>
                  <a:lnTo>
                    <a:pt x="1249" y="135"/>
                  </a:lnTo>
                  <a:lnTo>
                    <a:pt x="1242" y="121"/>
                  </a:lnTo>
                  <a:lnTo>
                    <a:pt x="1239" y="118"/>
                  </a:lnTo>
                  <a:lnTo>
                    <a:pt x="1232" y="111"/>
                  </a:lnTo>
                  <a:lnTo>
                    <a:pt x="1225" y="94"/>
                  </a:lnTo>
                  <a:lnTo>
                    <a:pt x="1225" y="94"/>
                  </a:lnTo>
                  <a:lnTo>
                    <a:pt x="1215" y="77"/>
                  </a:lnTo>
                  <a:lnTo>
                    <a:pt x="1209" y="74"/>
                  </a:lnTo>
                  <a:lnTo>
                    <a:pt x="1185" y="88"/>
                  </a:lnTo>
                  <a:lnTo>
                    <a:pt x="1175" y="81"/>
                  </a:lnTo>
                  <a:lnTo>
                    <a:pt x="1172" y="84"/>
                  </a:lnTo>
                  <a:lnTo>
                    <a:pt x="1161" y="88"/>
                  </a:lnTo>
                  <a:lnTo>
                    <a:pt x="1158" y="91"/>
                  </a:lnTo>
                  <a:lnTo>
                    <a:pt x="1158" y="98"/>
                  </a:lnTo>
                  <a:lnTo>
                    <a:pt x="1158" y="98"/>
                  </a:lnTo>
                  <a:lnTo>
                    <a:pt x="1158" y="104"/>
                  </a:lnTo>
                  <a:lnTo>
                    <a:pt x="1155" y="104"/>
                  </a:lnTo>
                  <a:lnTo>
                    <a:pt x="1151" y="101"/>
                  </a:lnTo>
                  <a:lnTo>
                    <a:pt x="1148" y="101"/>
                  </a:lnTo>
                  <a:lnTo>
                    <a:pt x="1145" y="98"/>
                  </a:lnTo>
                  <a:lnTo>
                    <a:pt x="1141" y="98"/>
                  </a:lnTo>
                  <a:lnTo>
                    <a:pt x="1135" y="98"/>
                  </a:lnTo>
                  <a:lnTo>
                    <a:pt x="1131" y="101"/>
                  </a:lnTo>
                  <a:lnTo>
                    <a:pt x="1124" y="108"/>
                  </a:lnTo>
                  <a:lnTo>
                    <a:pt x="1124" y="108"/>
                  </a:lnTo>
                  <a:lnTo>
                    <a:pt x="1121" y="118"/>
                  </a:lnTo>
                  <a:lnTo>
                    <a:pt x="1121" y="121"/>
                  </a:lnTo>
                  <a:lnTo>
                    <a:pt x="1118" y="121"/>
                  </a:lnTo>
                  <a:lnTo>
                    <a:pt x="1114" y="121"/>
                  </a:lnTo>
                  <a:lnTo>
                    <a:pt x="1098" y="128"/>
                  </a:lnTo>
                  <a:lnTo>
                    <a:pt x="1064" y="114"/>
                  </a:lnTo>
                  <a:lnTo>
                    <a:pt x="1050" y="101"/>
                  </a:lnTo>
                  <a:lnTo>
                    <a:pt x="1047" y="101"/>
                  </a:lnTo>
                  <a:lnTo>
                    <a:pt x="1037" y="94"/>
                  </a:lnTo>
                  <a:lnTo>
                    <a:pt x="1020" y="77"/>
                  </a:lnTo>
                  <a:lnTo>
                    <a:pt x="1007" y="57"/>
                  </a:lnTo>
                  <a:lnTo>
                    <a:pt x="1007" y="54"/>
                  </a:lnTo>
                  <a:lnTo>
                    <a:pt x="997" y="50"/>
                  </a:lnTo>
                  <a:lnTo>
                    <a:pt x="993" y="50"/>
                  </a:lnTo>
                  <a:lnTo>
                    <a:pt x="983" y="50"/>
                  </a:lnTo>
                  <a:lnTo>
                    <a:pt x="980" y="50"/>
                  </a:lnTo>
                  <a:lnTo>
                    <a:pt x="970" y="54"/>
                  </a:lnTo>
                  <a:lnTo>
                    <a:pt x="966" y="61"/>
                  </a:lnTo>
                  <a:lnTo>
                    <a:pt x="973" y="77"/>
                  </a:lnTo>
                  <a:lnTo>
                    <a:pt x="960" y="145"/>
                  </a:lnTo>
                  <a:lnTo>
                    <a:pt x="919" y="192"/>
                  </a:lnTo>
                  <a:lnTo>
                    <a:pt x="902" y="185"/>
                  </a:lnTo>
                  <a:lnTo>
                    <a:pt x="902" y="185"/>
                  </a:lnTo>
                  <a:lnTo>
                    <a:pt x="896" y="182"/>
                  </a:lnTo>
                  <a:lnTo>
                    <a:pt x="885" y="172"/>
                  </a:lnTo>
                  <a:lnTo>
                    <a:pt x="885" y="172"/>
                  </a:lnTo>
                  <a:lnTo>
                    <a:pt x="865" y="162"/>
                  </a:lnTo>
                  <a:lnTo>
                    <a:pt x="845" y="145"/>
                  </a:lnTo>
                  <a:lnTo>
                    <a:pt x="852" y="118"/>
                  </a:lnTo>
                  <a:lnTo>
                    <a:pt x="852" y="118"/>
                  </a:lnTo>
                  <a:lnTo>
                    <a:pt x="859" y="91"/>
                  </a:lnTo>
                  <a:lnTo>
                    <a:pt x="862" y="81"/>
                  </a:lnTo>
                  <a:lnTo>
                    <a:pt x="859" y="77"/>
                  </a:lnTo>
                  <a:lnTo>
                    <a:pt x="848" y="71"/>
                  </a:lnTo>
                  <a:lnTo>
                    <a:pt x="845" y="67"/>
                  </a:lnTo>
                  <a:lnTo>
                    <a:pt x="832" y="71"/>
                  </a:lnTo>
                  <a:lnTo>
                    <a:pt x="818" y="71"/>
                  </a:lnTo>
                  <a:lnTo>
                    <a:pt x="815" y="71"/>
                  </a:lnTo>
                  <a:lnTo>
                    <a:pt x="801" y="77"/>
                  </a:lnTo>
                  <a:lnTo>
                    <a:pt x="801" y="77"/>
                  </a:lnTo>
                  <a:lnTo>
                    <a:pt x="791" y="88"/>
                  </a:lnTo>
                  <a:lnTo>
                    <a:pt x="795" y="91"/>
                  </a:lnTo>
                  <a:lnTo>
                    <a:pt x="795" y="88"/>
                  </a:lnTo>
                  <a:lnTo>
                    <a:pt x="791" y="88"/>
                  </a:lnTo>
                  <a:lnTo>
                    <a:pt x="791" y="91"/>
                  </a:lnTo>
                  <a:lnTo>
                    <a:pt x="795" y="91"/>
                  </a:lnTo>
                  <a:lnTo>
                    <a:pt x="795" y="88"/>
                  </a:lnTo>
                  <a:lnTo>
                    <a:pt x="798" y="84"/>
                  </a:lnTo>
                  <a:lnTo>
                    <a:pt x="798" y="81"/>
                  </a:lnTo>
                  <a:lnTo>
                    <a:pt x="791" y="61"/>
                  </a:lnTo>
                  <a:lnTo>
                    <a:pt x="788" y="57"/>
                  </a:lnTo>
                  <a:lnTo>
                    <a:pt x="784" y="57"/>
                  </a:lnTo>
                  <a:lnTo>
                    <a:pt x="784" y="57"/>
                  </a:lnTo>
                  <a:lnTo>
                    <a:pt x="778" y="61"/>
                  </a:lnTo>
                  <a:lnTo>
                    <a:pt x="774" y="54"/>
                  </a:lnTo>
                  <a:lnTo>
                    <a:pt x="774" y="50"/>
                  </a:lnTo>
                  <a:lnTo>
                    <a:pt x="774" y="44"/>
                  </a:lnTo>
                  <a:lnTo>
                    <a:pt x="774" y="40"/>
                  </a:lnTo>
                  <a:lnTo>
                    <a:pt x="764" y="17"/>
                  </a:lnTo>
                  <a:lnTo>
                    <a:pt x="761" y="13"/>
                  </a:lnTo>
                  <a:lnTo>
                    <a:pt x="758" y="13"/>
                  </a:lnTo>
                  <a:lnTo>
                    <a:pt x="737" y="10"/>
                  </a:lnTo>
                  <a:lnTo>
                    <a:pt x="737" y="10"/>
                  </a:lnTo>
                  <a:lnTo>
                    <a:pt x="724" y="10"/>
                  </a:lnTo>
                  <a:lnTo>
                    <a:pt x="717" y="10"/>
                  </a:lnTo>
                  <a:lnTo>
                    <a:pt x="710" y="10"/>
                  </a:lnTo>
                  <a:lnTo>
                    <a:pt x="710" y="10"/>
                  </a:lnTo>
                  <a:lnTo>
                    <a:pt x="697" y="10"/>
                  </a:lnTo>
                  <a:lnTo>
                    <a:pt x="694" y="10"/>
                  </a:lnTo>
                  <a:lnTo>
                    <a:pt x="687" y="17"/>
                  </a:lnTo>
                  <a:lnTo>
                    <a:pt x="687" y="20"/>
                  </a:lnTo>
                  <a:lnTo>
                    <a:pt x="687" y="27"/>
                  </a:lnTo>
                  <a:lnTo>
                    <a:pt x="684" y="27"/>
                  </a:lnTo>
                  <a:lnTo>
                    <a:pt x="684" y="27"/>
                  </a:lnTo>
                  <a:lnTo>
                    <a:pt x="684" y="30"/>
                  </a:lnTo>
                  <a:lnTo>
                    <a:pt x="687" y="27"/>
                  </a:lnTo>
                  <a:lnTo>
                    <a:pt x="684" y="24"/>
                  </a:lnTo>
                  <a:lnTo>
                    <a:pt x="680" y="24"/>
                  </a:lnTo>
                  <a:lnTo>
                    <a:pt x="677" y="20"/>
                  </a:lnTo>
                  <a:lnTo>
                    <a:pt x="660" y="0"/>
                  </a:lnTo>
                  <a:lnTo>
                    <a:pt x="657" y="0"/>
                  </a:lnTo>
                  <a:lnTo>
                    <a:pt x="643" y="13"/>
                  </a:lnTo>
                  <a:lnTo>
                    <a:pt x="630" y="24"/>
                  </a:lnTo>
                  <a:lnTo>
                    <a:pt x="630" y="24"/>
                  </a:lnTo>
                  <a:lnTo>
                    <a:pt x="620" y="34"/>
                  </a:lnTo>
                  <a:lnTo>
                    <a:pt x="616" y="34"/>
                  </a:lnTo>
                  <a:lnTo>
                    <a:pt x="609" y="37"/>
                  </a:lnTo>
                  <a:lnTo>
                    <a:pt x="606" y="47"/>
                  </a:lnTo>
                  <a:lnTo>
                    <a:pt x="596" y="57"/>
                  </a:lnTo>
                  <a:lnTo>
                    <a:pt x="593" y="57"/>
                  </a:lnTo>
                  <a:lnTo>
                    <a:pt x="589" y="61"/>
                  </a:lnTo>
                  <a:lnTo>
                    <a:pt x="586" y="67"/>
                  </a:lnTo>
                  <a:lnTo>
                    <a:pt x="586" y="71"/>
                  </a:lnTo>
                  <a:lnTo>
                    <a:pt x="589" y="71"/>
                  </a:lnTo>
                  <a:lnTo>
                    <a:pt x="593" y="67"/>
                  </a:lnTo>
                  <a:lnTo>
                    <a:pt x="589" y="67"/>
                  </a:lnTo>
                  <a:lnTo>
                    <a:pt x="586" y="71"/>
                  </a:lnTo>
                  <a:lnTo>
                    <a:pt x="586" y="74"/>
                  </a:lnTo>
                  <a:lnTo>
                    <a:pt x="593" y="84"/>
                  </a:lnTo>
                  <a:lnTo>
                    <a:pt x="593" y="88"/>
                  </a:lnTo>
                  <a:lnTo>
                    <a:pt x="599" y="91"/>
                  </a:lnTo>
                  <a:lnTo>
                    <a:pt x="599" y="91"/>
                  </a:lnTo>
                  <a:lnTo>
                    <a:pt x="599" y="94"/>
                  </a:lnTo>
                  <a:lnTo>
                    <a:pt x="599" y="98"/>
                  </a:lnTo>
                  <a:lnTo>
                    <a:pt x="562" y="138"/>
                  </a:lnTo>
                  <a:lnTo>
                    <a:pt x="562" y="141"/>
                  </a:lnTo>
                  <a:lnTo>
                    <a:pt x="562" y="145"/>
                  </a:lnTo>
                  <a:lnTo>
                    <a:pt x="562" y="145"/>
                  </a:lnTo>
                  <a:lnTo>
                    <a:pt x="562" y="148"/>
                  </a:lnTo>
                  <a:lnTo>
                    <a:pt x="566" y="145"/>
                  </a:lnTo>
                  <a:lnTo>
                    <a:pt x="552" y="135"/>
                  </a:lnTo>
                  <a:lnTo>
                    <a:pt x="549" y="135"/>
                  </a:lnTo>
                  <a:lnTo>
                    <a:pt x="535" y="128"/>
                  </a:lnTo>
                  <a:lnTo>
                    <a:pt x="535" y="128"/>
                  </a:lnTo>
                  <a:lnTo>
                    <a:pt x="529" y="131"/>
                  </a:lnTo>
                  <a:lnTo>
                    <a:pt x="532" y="135"/>
                  </a:lnTo>
                  <a:lnTo>
                    <a:pt x="535" y="135"/>
                  </a:lnTo>
                  <a:lnTo>
                    <a:pt x="532" y="131"/>
                  </a:lnTo>
                  <a:lnTo>
                    <a:pt x="529" y="131"/>
                  </a:lnTo>
                  <a:lnTo>
                    <a:pt x="525" y="131"/>
                  </a:lnTo>
                  <a:lnTo>
                    <a:pt x="508" y="138"/>
                  </a:lnTo>
                  <a:lnTo>
                    <a:pt x="505" y="138"/>
                  </a:lnTo>
                  <a:lnTo>
                    <a:pt x="495" y="141"/>
                  </a:lnTo>
                  <a:lnTo>
                    <a:pt x="495" y="141"/>
                  </a:lnTo>
                  <a:lnTo>
                    <a:pt x="492" y="145"/>
                  </a:lnTo>
                  <a:lnTo>
                    <a:pt x="482" y="162"/>
                  </a:lnTo>
                  <a:lnTo>
                    <a:pt x="482" y="165"/>
                  </a:lnTo>
                  <a:lnTo>
                    <a:pt x="478" y="168"/>
                  </a:lnTo>
                  <a:lnTo>
                    <a:pt x="482" y="172"/>
                  </a:lnTo>
                  <a:lnTo>
                    <a:pt x="488" y="182"/>
                  </a:lnTo>
                  <a:lnTo>
                    <a:pt x="488" y="182"/>
                  </a:lnTo>
                  <a:lnTo>
                    <a:pt x="492" y="185"/>
                  </a:lnTo>
                  <a:lnTo>
                    <a:pt x="502" y="192"/>
                  </a:lnTo>
                  <a:lnTo>
                    <a:pt x="515" y="205"/>
                  </a:lnTo>
                  <a:lnTo>
                    <a:pt x="498" y="219"/>
                  </a:lnTo>
                  <a:lnTo>
                    <a:pt x="498" y="219"/>
                  </a:lnTo>
                  <a:lnTo>
                    <a:pt x="492" y="229"/>
                  </a:lnTo>
                  <a:lnTo>
                    <a:pt x="492" y="229"/>
                  </a:lnTo>
                  <a:lnTo>
                    <a:pt x="492" y="236"/>
                  </a:lnTo>
                  <a:lnTo>
                    <a:pt x="492" y="236"/>
                  </a:lnTo>
                  <a:lnTo>
                    <a:pt x="498" y="242"/>
                  </a:lnTo>
                  <a:lnTo>
                    <a:pt x="498" y="246"/>
                  </a:lnTo>
                  <a:lnTo>
                    <a:pt x="492" y="242"/>
                  </a:lnTo>
                  <a:lnTo>
                    <a:pt x="492" y="242"/>
                  </a:lnTo>
                  <a:lnTo>
                    <a:pt x="488" y="239"/>
                  </a:lnTo>
                  <a:lnTo>
                    <a:pt x="485" y="239"/>
                  </a:lnTo>
                  <a:lnTo>
                    <a:pt x="478" y="236"/>
                  </a:lnTo>
                  <a:lnTo>
                    <a:pt x="475" y="236"/>
                  </a:lnTo>
                  <a:lnTo>
                    <a:pt x="458" y="246"/>
                  </a:lnTo>
                  <a:lnTo>
                    <a:pt x="458" y="246"/>
                  </a:lnTo>
                  <a:lnTo>
                    <a:pt x="451" y="252"/>
                  </a:lnTo>
                  <a:lnTo>
                    <a:pt x="448" y="256"/>
                  </a:lnTo>
                  <a:lnTo>
                    <a:pt x="448" y="259"/>
                  </a:lnTo>
                  <a:lnTo>
                    <a:pt x="448" y="263"/>
                  </a:lnTo>
                  <a:lnTo>
                    <a:pt x="445" y="266"/>
                  </a:lnTo>
                  <a:lnTo>
                    <a:pt x="441" y="266"/>
                  </a:lnTo>
                  <a:lnTo>
                    <a:pt x="441" y="279"/>
                  </a:lnTo>
                  <a:lnTo>
                    <a:pt x="445" y="283"/>
                  </a:lnTo>
                  <a:lnTo>
                    <a:pt x="448" y="283"/>
                  </a:lnTo>
                  <a:lnTo>
                    <a:pt x="448" y="286"/>
                  </a:lnTo>
                  <a:lnTo>
                    <a:pt x="445" y="296"/>
                  </a:lnTo>
                  <a:lnTo>
                    <a:pt x="445" y="303"/>
                  </a:lnTo>
                  <a:lnTo>
                    <a:pt x="445" y="306"/>
                  </a:lnTo>
                  <a:lnTo>
                    <a:pt x="448" y="310"/>
                  </a:lnTo>
                  <a:lnTo>
                    <a:pt x="448" y="310"/>
                  </a:lnTo>
                  <a:lnTo>
                    <a:pt x="461" y="316"/>
                  </a:lnTo>
                  <a:lnTo>
                    <a:pt x="461" y="316"/>
                  </a:lnTo>
                  <a:lnTo>
                    <a:pt x="458" y="316"/>
                  </a:lnTo>
                  <a:lnTo>
                    <a:pt x="455" y="316"/>
                  </a:lnTo>
                  <a:lnTo>
                    <a:pt x="451" y="316"/>
                  </a:lnTo>
                  <a:lnTo>
                    <a:pt x="448" y="316"/>
                  </a:lnTo>
                  <a:lnTo>
                    <a:pt x="445" y="320"/>
                  </a:lnTo>
                  <a:lnTo>
                    <a:pt x="441" y="327"/>
                  </a:lnTo>
                  <a:lnTo>
                    <a:pt x="441" y="327"/>
                  </a:lnTo>
                  <a:lnTo>
                    <a:pt x="448" y="340"/>
                  </a:lnTo>
                  <a:lnTo>
                    <a:pt x="445" y="340"/>
                  </a:lnTo>
                  <a:lnTo>
                    <a:pt x="438" y="337"/>
                  </a:lnTo>
                  <a:lnTo>
                    <a:pt x="434" y="337"/>
                  </a:lnTo>
                  <a:lnTo>
                    <a:pt x="431" y="340"/>
                  </a:lnTo>
                  <a:lnTo>
                    <a:pt x="424" y="350"/>
                  </a:lnTo>
                  <a:lnTo>
                    <a:pt x="421" y="350"/>
                  </a:lnTo>
                  <a:lnTo>
                    <a:pt x="414" y="350"/>
                  </a:lnTo>
                  <a:lnTo>
                    <a:pt x="411" y="350"/>
                  </a:lnTo>
                  <a:lnTo>
                    <a:pt x="408" y="360"/>
                  </a:lnTo>
                  <a:lnTo>
                    <a:pt x="408" y="364"/>
                  </a:lnTo>
                  <a:lnTo>
                    <a:pt x="408" y="367"/>
                  </a:lnTo>
                  <a:lnTo>
                    <a:pt x="408" y="370"/>
                  </a:lnTo>
                  <a:lnTo>
                    <a:pt x="401" y="367"/>
                  </a:lnTo>
                  <a:lnTo>
                    <a:pt x="397" y="370"/>
                  </a:lnTo>
                  <a:lnTo>
                    <a:pt x="397" y="370"/>
                  </a:lnTo>
                  <a:lnTo>
                    <a:pt x="397" y="374"/>
                  </a:lnTo>
                  <a:lnTo>
                    <a:pt x="397" y="384"/>
                  </a:lnTo>
                  <a:lnTo>
                    <a:pt x="401" y="387"/>
                  </a:lnTo>
                  <a:lnTo>
                    <a:pt x="401" y="387"/>
                  </a:lnTo>
                  <a:lnTo>
                    <a:pt x="404" y="390"/>
                  </a:lnTo>
                  <a:lnTo>
                    <a:pt x="408" y="387"/>
                  </a:lnTo>
                  <a:lnTo>
                    <a:pt x="404" y="384"/>
                  </a:lnTo>
                  <a:lnTo>
                    <a:pt x="401" y="384"/>
                  </a:lnTo>
                  <a:lnTo>
                    <a:pt x="391" y="384"/>
                  </a:lnTo>
                  <a:lnTo>
                    <a:pt x="387" y="384"/>
                  </a:lnTo>
                  <a:lnTo>
                    <a:pt x="384" y="390"/>
                  </a:lnTo>
                  <a:lnTo>
                    <a:pt x="384" y="390"/>
                  </a:lnTo>
                  <a:lnTo>
                    <a:pt x="384" y="390"/>
                  </a:lnTo>
                  <a:lnTo>
                    <a:pt x="377" y="390"/>
                  </a:lnTo>
                  <a:lnTo>
                    <a:pt x="374" y="390"/>
                  </a:lnTo>
                  <a:lnTo>
                    <a:pt x="370" y="394"/>
                  </a:lnTo>
                  <a:lnTo>
                    <a:pt x="370" y="401"/>
                  </a:lnTo>
                  <a:lnTo>
                    <a:pt x="370" y="401"/>
                  </a:lnTo>
                  <a:lnTo>
                    <a:pt x="367" y="397"/>
                  </a:lnTo>
                  <a:lnTo>
                    <a:pt x="364" y="397"/>
                  </a:lnTo>
                  <a:lnTo>
                    <a:pt x="360" y="401"/>
                  </a:lnTo>
                  <a:lnTo>
                    <a:pt x="357" y="397"/>
                  </a:lnTo>
                  <a:lnTo>
                    <a:pt x="357" y="397"/>
                  </a:lnTo>
                  <a:lnTo>
                    <a:pt x="354" y="394"/>
                  </a:lnTo>
                  <a:lnTo>
                    <a:pt x="350" y="394"/>
                  </a:lnTo>
                  <a:lnTo>
                    <a:pt x="347" y="394"/>
                  </a:lnTo>
                  <a:lnTo>
                    <a:pt x="340" y="411"/>
                  </a:lnTo>
                  <a:lnTo>
                    <a:pt x="340" y="411"/>
                  </a:lnTo>
                  <a:lnTo>
                    <a:pt x="340" y="414"/>
                  </a:lnTo>
                  <a:lnTo>
                    <a:pt x="337" y="431"/>
                  </a:lnTo>
                  <a:lnTo>
                    <a:pt x="330" y="428"/>
                  </a:lnTo>
                  <a:lnTo>
                    <a:pt x="330" y="428"/>
                  </a:lnTo>
                  <a:lnTo>
                    <a:pt x="286" y="431"/>
                  </a:lnTo>
                  <a:lnTo>
                    <a:pt x="286" y="434"/>
                  </a:lnTo>
                  <a:lnTo>
                    <a:pt x="280" y="434"/>
                  </a:lnTo>
                  <a:lnTo>
                    <a:pt x="280" y="438"/>
                  </a:lnTo>
                  <a:lnTo>
                    <a:pt x="280" y="441"/>
                  </a:lnTo>
                  <a:lnTo>
                    <a:pt x="273" y="438"/>
                  </a:lnTo>
                  <a:lnTo>
                    <a:pt x="270" y="441"/>
                  </a:lnTo>
                  <a:lnTo>
                    <a:pt x="266" y="444"/>
                  </a:lnTo>
                  <a:lnTo>
                    <a:pt x="266" y="444"/>
                  </a:lnTo>
                  <a:lnTo>
                    <a:pt x="259" y="458"/>
                  </a:lnTo>
                  <a:lnTo>
                    <a:pt x="236" y="458"/>
                  </a:lnTo>
                  <a:lnTo>
                    <a:pt x="232" y="461"/>
                  </a:lnTo>
                  <a:lnTo>
                    <a:pt x="226" y="468"/>
                  </a:lnTo>
                  <a:lnTo>
                    <a:pt x="206" y="481"/>
                  </a:lnTo>
                  <a:lnTo>
                    <a:pt x="199" y="478"/>
                  </a:lnTo>
                  <a:lnTo>
                    <a:pt x="195" y="478"/>
                  </a:lnTo>
                  <a:lnTo>
                    <a:pt x="192" y="481"/>
                  </a:lnTo>
                  <a:lnTo>
                    <a:pt x="182" y="478"/>
                  </a:lnTo>
                  <a:lnTo>
                    <a:pt x="179" y="478"/>
                  </a:lnTo>
                  <a:lnTo>
                    <a:pt x="158" y="485"/>
                  </a:lnTo>
                  <a:lnTo>
                    <a:pt x="158" y="485"/>
                  </a:lnTo>
                  <a:lnTo>
                    <a:pt x="155" y="491"/>
                  </a:lnTo>
                  <a:lnTo>
                    <a:pt x="152" y="491"/>
                  </a:lnTo>
                  <a:lnTo>
                    <a:pt x="152" y="495"/>
                  </a:lnTo>
                  <a:lnTo>
                    <a:pt x="145" y="498"/>
                  </a:lnTo>
                  <a:lnTo>
                    <a:pt x="138" y="498"/>
                  </a:lnTo>
                  <a:lnTo>
                    <a:pt x="138" y="498"/>
                  </a:lnTo>
                  <a:lnTo>
                    <a:pt x="128" y="505"/>
                  </a:lnTo>
                  <a:lnTo>
                    <a:pt x="128" y="508"/>
                  </a:lnTo>
                  <a:lnTo>
                    <a:pt x="135" y="525"/>
                  </a:lnTo>
                  <a:lnTo>
                    <a:pt x="132" y="542"/>
                  </a:lnTo>
                  <a:lnTo>
                    <a:pt x="132" y="542"/>
                  </a:lnTo>
                  <a:lnTo>
                    <a:pt x="132" y="559"/>
                  </a:lnTo>
                  <a:lnTo>
                    <a:pt x="128" y="562"/>
                  </a:lnTo>
                  <a:lnTo>
                    <a:pt x="121" y="569"/>
                  </a:lnTo>
                  <a:lnTo>
                    <a:pt x="121" y="569"/>
                  </a:lnTo>
                  <a:lnTo>
                    <a:pt x="118" y="576"/>
                  </a:lnTo>
                  <a:lnTo>
                    <a:pt x="118" y="576"/>
                  </a:lnTo>
                  <a:lnTo>
                    <a:pt x="118" y="582"/>
                  </a:lnTo>
                  <a:lnTo>
                    <a:pt x="91" y="606"/>
                  </a:lnTo>
                  <a:lnTo>
                    <a:pt x="91" y="606"/>
                  </a:lnTo>
                  <a:lnTo>
                    <a:pt x="88" y="613"/>
                  </a:lnTo>
                  <a:lnTo>
                    <a:pt x="88" y="616"/>
                  </a:lnTo>
                  <a:lnTo>
                    <a:pt x="88" y="616"/>
                  </a:lnTo>
                  <a:lnTo>
                    <a:pt x="81" y="626"/>
                  </a:lnTo>
                  <a:lnTo>
                    <a:pt x="78" y="629"/>
                  </a:lnTo>
                  <a:lnTo>
                    <a:pt x="64" y="623"/>
                  </a:lnTo>
                  <a:lnTo>
                    <a:pt x="61" y="626"/>
                  </a:lnTo>
                  <a:lnTo>
                    <a:pt x="61" y="633"/>
                  </a:lnTo>
                  <a:lnTo>
                    <a:pt x="51" y="633"/>
                  </a:lnTo>
                  <a:lnTo>
                    <a:pt x="47" y="633"/>
                  </a:lnTo>
                  <a:lnTo>
                    <a:pt x="41" y="640"/>
                  </a:lnTo>
                  <a:lnTo>
                    <a:pt x="37" y="640"/>
                  </a:lnTo>
                  <a:lnTo>
                    <a:pt x="37" y="646"/>
                  </a:lnTo>
                  <a:lnTo>
                    <a:pt x="37" y="650"/>
                  </a:lnTo>
                  <a:lnTo>
                    <a:pt x="41" y="653"/>
                  </a:lnTo>
                  <a:lnTo>
                    <a:pt x="37" y="663"/>
                  </a:lnTo>
                  <a:lnTo>
                    <a:pt x="37" y="667"/>
                  </a:lnTo>
                  <a:lnTo>
                    <a:pt x="41" y="673"/>
                  </a:lnTo>
                  <a:lnTo>
                    <a:pt x="41" y="673"/>
                  </a:lnTo>
                  <a:lnTo>
                    <a:pt x="54" y="680"/>
                  </a:lnTo>
                  <a:lnTo>
                    <a:pt x="37" y="693"/>
                  </a:lnTo>
                  <a:lnTo>
                    <a:pt x="24" y="704"/>
                  </a:lnTo>
                  <a:lnTo>
                    <a:pt x="20" y="704"/>
                  </a:lnTo>
                  <a:lnTo>
                    <a:pt x="20" y="704"/>
                  </a:lnTo>
                  <a:lnTo>
                    <a:pt x="17" y="704"/>
                  </a:lnTo>
                  <a:lnTo>
                    <a:pt x="14" y="707"/>
                  </a:lnTo>
                  <a:lnTo>
                    <a:pt x="14" y="710"/>
                  </a:lnTo>
                  <a:lnTo>
                    <a:pt x="14" y="714"/>
                  </a:lnTo>
                  <a:lnTo>
                    <a:pt x="10" y="714"/>
                  </a:lnTo>
                  <a:lnTo>
                    <a:pt x="0" y="730"/>
                  </a:lnTo>
                  <a:lnTo>
                    <a:pt x="0" y="734"/>
                  </a:lnTo>
                  <a:lnTo>
                    <a:pt x="7" y="741"/>
                  </a:lnTo>
                  <a:lnTo>
                    <a:pt x="4" y="747"/>
                  </a:lnTo>
                  <a:lnTo>
                    <a:pt x="0" y="747"/>
                  </a:lnTo>
                  <a:lnTo>
                    <a:pt x="0" y="761"/>
                  </a:lnTo>
                  <a:lnTo>
                    <a:pt x="0" y="761"/>
                  </a:lnTo>
                  <a:lnTo>
                    <a:pt x="7" y="771"/>
                  </a:lnTo>
                  <a:lnTo>
                    <a:pt x="10" y="784"/>
                  </a:lnTo>
                  <a:lnTo>
                    <a:pt x="14" y="784"/>
                  </a:lnTo>
                  <a:lnTo>
                    <a:pt x="17" y="781"/>
                  </a:lnTo>
                  <a:lnTo>
                    <a:pt x="24" y="781"/>
                  </a:lnTo>
                  <a:lnTo>
                    <a:pt x="37" y="818"/>
                  </a:lnTo>
                  <a:lnTo>
                    <a:pt x="41" y="818"/>
                  </a:lnTo>
                  <a:lnTo>
                    <a:pt x="41" y="818"/>
                  </a:lnTo>
                  <a:lnTo>
                    <a:pt x="54" y="838"/>
                  </a:lnTo>
                  <a:lnTo>
                    <a:pt x="54" y="842"/>
                  </a:lnTo>
                  <a:lnTo>
                    <a:pt x="57" y="845"/>
                  </a:lnTo>
                  <a:lnTo>
                    <a:pt x="57" y="845"/>
                  </a:lnTo>
                  <a:lnTo>
                    <a:pt x="68" y="858"/>
                  </a:lnTo>
                  <a:lnTo>
                    <a:pt x="71" y="858"/>
                  </a:lnTo>
                  <a:lnTo>
                    <a:pt x="88" y="879"/>
                  </a:lnTo>
                  <a:lnTo>
                    <a:pt x="94" y="892"/>
                  </a:lnTo>
                  <a:lnTo>
                    <a:pt x="98" y="902"/>
                  </a:lnTo>
                  <a:lnTo>
                    <a:pt x="98" y="909"/>
                  </a:lnTo>
                  <a:lnTo>
                    <a:pt x="91" y="916"/>
                  </a:lnTo>
                  <a:lnTo>
                    <a:pt x="91" y="919"/>
                  </a:lnTo>
                  <a:lnTo>
                    <a:pt x="101" y="929"/>
                  </a:lnTo>
                  <a:lnTo>
                    <a:pt x="98" y="939"/>
                  </a:lnTo>
                  <a:lnTo>
                    <a:pt x="101" y="943"/>
                  </a:lnTo>
                  <a:lnTo>
                    <a:pt x="105" y="943"/>
                  </a:lnTo>
                  <a:lnTo>
                    <a:pt x="105" y="946"/>
                  </a:lnTo>
                  <a:lnTo>
                    <a:pt x="105" y="949"/>
                  </a:lnTo>
                  <a:lnTo>
                    <a:pt x="108" y="953"/>
                  </a:lnTo>
                  <a:lnTo>
                    <a:pt x="108" y="9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7" name="Freeform 17">
              <a:extLst>
                <a:ext uri="{FF2B5EF4-FFF2-40B4-BE49-F238E27FC236}">
                  <a16:creationId xmlns:a16="http://schemas.microsoft.com/office/drawing/2014/main" id="{918B5496-45D4-2477-BD60-C1E66BA3F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6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8" name="Freeform 18">
              <a:extLst>
                <a:ext uri="{FF2B5EF4-FFF2-40B4-BE49-F238E27FC236}">
                  <a16:creationId xmlns:a16="http://schemas.microsoft.com/office/drawing/2014/main" id="{41A48054-6885-81CD-533E-F8E92C2BD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6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9" name="Freeform 19">
              <a:extLst>
                <a:ext uri="{FF2B5EF4-FFF2-40B4-BE49-F238E27FC236}">
                  <a16:creationId xmlns:a16="http://schemas.microsoft.com/office/drawing/2014/main" id="{1A426298-E0A4-04AC-C297-78F7AEF9E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3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3 h 7"/>
                <a:gd name="T4" fmla="*/ 0 w 7"/>
                <a:gd name="T5" fmla="*/ 7 h 7"/>
                <a:gd name="T6" fmla="*/ 3 w 7"/>
                <a:gd name="T7" fmla="*/ 7 h 7"/>
                <a:gd name="T8" fmla="*/ 7 w 7"/>
                <a:gd name="T9" fmla="*/ 7 h 7"/>
                <a:gd name="T10" fmla="*/ 7 w 7"/>
                <a:gd name="T11" fmla="*/ 0 h 7"/>
                <a:gd name="T12" fmla="*/ 0 w 7"/>
                <a:gd name="T13" fmla="*/ 0 h 7"/>
                <a:gd name="T14" fmla="*/ 0 w 7"/>
                <a:gd name="T15" fmla="*/ 3 h 7"/>
                <a:gd name="T16" fmla="*/ 3 w 7"/>
                <a:gd name="T17" fmla="*/ 3 h 7"/>
                <a:gd name="T18" fmla="*/ 3 w 7"/>
                <a:gd name="T19" fmla="*/ 3 h 7"/>
                <a:gd name="T20" fmla="*/ 0 w 7"/>
                <a:gd name="T21" fmla="*/ 3 h 7"/>
                <a:gd name="T22" fmla="*/ 0 w 7"/>
                <a:gd name="T23" fmla="*/ 3 h 7"/>
                <a:gd name="T24" fmla="*/ 3 w 7"/>
                <a:gd name="T25" fmla="*/ 7 h 7"/>
                <a:gd name="T26" fmla="*/ 7 w 7"/>
                <a:gd name="T27" fmla="*/ 3 h 7"/>
                <a:gd name="T28" fmla="*/ 3 w 7"/>
                <a:gd name="T29" fmla="*/ 0 h 7"/>
                <a:gd name="T30" fmla="*/ 0 w 7"/>
                <a:gd name="T3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7"/>
                  </a:lnTo>
                  <a:lnTo>
                    <a:pt x="7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0" name="Freeform 20">
              <a:extLst>
                <a:ext uri="{FF2B5EF4-FFF2-40B4-BE49-F238E27FC236}">
                  <a16:creationId xmlns:a16="http://schemas.microsoft.com/office/drawing/2014/main" id="{A96CE931-15BF-6D37-BF2A-019E8520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3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3 h 7"/>
                <a:gd name="T4" fmla="*/ 0 w 7"/>
                <a:gd name="T5" fmla="*/ 7 h 7"/>
                <a:gd name="T6" fmla="*/ 3 w 7"/>
                <a:gd name="T7" fmla="*/ 7 h 7"/>
                <a:gd name="T8" fmla="*/ 7 w 7"/>
                <a:gd name="T9" fmla="*/ 7 h 7"/>
                <a:gd name="T10" fmla="*/ 7 w 7"/>
                <a:gd name="T11" fmla="*/ 0 h 7"/>
                <a:gd name="T12" fmla="*/ 0 w 7"/>
                <a:gd name="T13" fmla="*/ 0 h 7"/>
                <a:gd name="T14" fmla="*/ 0 w 7"/>
                <a:gd name="T15" fmla="*/ 3 h 7"/>
                <a:gd name="T16" fmla="*/ 3 w 7"/>
                <a:gd name="T17" fmla="*/ 3 h 7"/>
                <a:gd name="T18" fmla="*/ 3 w 7"/>
                <a:gd name="T19" fmla="*/ 3 h 7"/>
                <a:gd name="T20" fmla="*/ 0 w 7"/>
                <a:gd name="T21" fmla="*/ 3 h 7"/>
                <a:gd name="T22" fmla="*/ 0 w 7"/>
                <a:gd name="T23" fmla="*/ 3 h 7"/>
                <a:gd name="T24" fmla="*/ 3 w 7"/>
                <a:gd name="T25" fmla="*/ 7 h 7"/>
                <a:gd name="T26" fmla="*/ 7 w 7"/>
                <a:gd name="T27" fmla="*/ 3 h 7"/>
                <a:gd name="T28" fmla="*/ 3 w 7"/>
                <a:gd name="T29" fmla="*/ 0 h 7"/>
                <a:gd name="T30" fmla="*/ 0 w 7"/>
                <a:gd name="T3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7"/>
                  </a:lnTo>
                  <a:lnTo>
                    <a:pt x="7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1" name="Freeform 21">
              <a:extLst>
                <a:ext uri="{FF2B5EF4-FFF2-40B4-BE49-F238E27FC236}">
                  <a16:creationId xmlns:a16="http://schemas.microsoft.com/office/drawing/2014/main" id="{24A03A0F-FF55-F0AD-F77D-E044D6FC8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6"/>
              <a:ext cx="3" cy="4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3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2" name="Freeform 22">
              <a:extLst>
                <a:ext uri="{FF2B5EF4-FFF2-40B4-BE49-F238E27FC236}">
                  <a16:creationId xmlns:a16="http://schemas.microsoft.com/office/drawing/2014/main" id="{55460A87-DC57-8CF5-B8DC-2921E5989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6"/>
              <a:ext cx="3" cy="4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3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3" name="Freeform 23">
              <a:extLst>
                <a:ext uri="{FF2B5EF4-FFF2-40B4-BE49-F238E27FC236}">
                  <a16:creationId xmlns:a16="http://schemas.microsoft.com/office/drawing/2014/main" id="{A12143A2-36C5-9E99-121B-C9A00CF51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3"/>
              <a:ext cx="10" cy="10"/>
            </a:xfrm>
            <a:custGeom>
              <a:avLst/>
              <a:gdLst>
                <a:gd name="T0" fmla="*/ 3 w 10"/>
                <a:gd name="T1" fmla="*/ 3 h 10"/>
                <a:gd name="T2" fmla="*/ 0 w 10"/>
                <a:gd name="T3" fmla="*/ 3 h 10"/>
                <a:gd name="T4" fmla="*/ 0 w 10"/>
                <a:gd name="T5" fmla="*/ 10 h 10"/>
                <a:gd name="T6" fmla="*/ 3 w 10"/>
                <a:gd name="T7" fmla="*/ 10 h 10"/>
                <a:gd name="T8" fmla="*/ 6 w 10"/>
                <a:gd name="T9" fmla="*/ 7 h 10"/>
                <a:gd name="T10" fmla="*/ 6 w 10"/>
                <a:gd name="T11" fmla="*/ 3 h 10"/>
                <a:gd name="T12" fmla="*/ 0 w 10"/>
                <a:gd name="T13" fmla="*/ 0 h 10"/>
                <a:gd name="T14" fmla="*/ 0 w 10"/>
                <a:gd name="T15" fmla="*/ 7 h 10"/>
                <a:gd name="T16" fmla="*/ 3 w 10"/>
                <a:gd name="T17" fmla="*/ 7 h 10"/>
                <a:gd name="T18" fmla="*/ 3 w 10"/>
                <a:gd name="T19" fmla="*/ 3 h 10"/>
                <a:gd name="T20" fmla="*/ 0 w 10"/>
                <a:gd name="T21" fmla="*/ 3 h 10"/>
                <a:gd name="T22" fmla="*/ 0 w 10"/>
                <a:gd name="T23" fmla="*/ 7 h 10"/>
                <a:gd name="T24" fmla="*/ 3 w 10"/>
                <a:gd name="T25" fmla="*/ 10 h 10"/>
                <a:gd name="T26" fmla="*/ 10 w 10"/>
                <a:gd name="T27" fmla="*/ 7 h 10"/>
                <a:gd name="T28" fmla="*/ 3 w 10"/>
                <a:gd name="T29" fmla="*/ 0 h 10"/>
                <a:gd name="T30" fmla="*/ 3 w 10"/>
                <a:gd name="T3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0">
                  <a:moveTo>
                    <a:pt x="3" y="3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3"/>
                  </a:lnTo>
                  <a:lnTo>
                    <a:pt x="0" y="0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3" y="10"/>
                  </a:lnTo>
                  <a:lnTo>
                    <a:pt x="10" y="7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4" name="Freeform 24">
              <a:extLst>
                <a:ext uri="{FF2B5EF4-FFF2-40B4-BE49-F238E27FC236}">
                  <a16:creationId xmlns:a16="http://schemas.microsoft.com/office/drawing/2014/main" id="{37EEBA44-F782-2F9D-9A1D-22690CBDD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3"/>
              <a:ext cx="10" cy="10"/>
            </a:xfrm>
            <a:custGeom>
              <a:avLst/>
              <a:gdLst>
                <a:gd name="T0" fmla="*/ 3 w 10"/>
                <a:gd name="T1" fmla="*/ 3 h 10"/>
                <a:gd name="T2" fmla="*/ 0 w 10"/>
                <a:gd name="T3" fmla="*/ 3 h 10"/>
                <a:gd name="T4" fmla="*/ 0 w 10"/>
                <a:gd name="T5" fmla="*/ 10 h 10"/>
                <a:gd name="T6" fmla="*/ 3 w 10"/>
                <a:gd name="T7" fmla="*/ 10 h 10"/>
                <a:gd name="T8" fmla="*/ 6 w 10"/>
                <a:gd name="T9" fmla="*/ 7 h 10"/>
                <a:gd name="T10" fmla="*/ 6 w 10"/>
                <a:gd name="T11" fmla="*/ 3 h 10"/>
                <a:gd name="T12" fmla="*/ 0 w 10"/>
                <a:gd name="T13" fmla="*/ 0 h 10"/>
                <a:gd name="T14" fmla="*/ 0 w 10"/>
                <a:gd name="T15" fmla="*/ 7 h 10"/>
                <a:gd name="T16" fmla="*/ 3 w 10"/>
                <a:gd name="T17" fmla="*/ 7 h 10"/>
                <a:gd name="T18" fmla="*/ 3 w 10"/>
                <a:gd name="T19" fmla="*/ 3 h 10"/>
                <a:gd name="T20" fmla="*/ 0 w 10"/>
                <a:gd name="T21" fmla="*/ 3 h 10"/>
                <a:gd name="T22" fmla="*/ 0 w 10"/>
                <a:gd name="T23" fmla="*/ 7 h 10"/>
                <a:gd name="T24" fmla="*/ 3 w 10"/>
                <a:gd name="T25" fmla="*/ 10 h 10"/>
                <a:gd name="T26" fmla="*/ 10 w 10"/>
                <a:gd name="T27" fmla="*/ 7 h 10"/>
                <a:gd name="T28" fmla="*/ 3 w 10"/>
                <a:gd name="T29" fmla="*/ 0 h 10"/>
                <a:gd name="T30" fmla="*/ 3 w 10"/>
                <a:gd name="T3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0">
                  <a:moveTo>
                    <a:pt x="3" y="3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3"/>
                  </a:lnTo>
                  <a:lnTo>
                    <a:pt x="0" y="0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3" y="10"/>
                  </a:lnTo>
                  <a:lnTo>
                    <a:pt x="10" y="7"/>
                  </a:lnTo>
                  <a:lnTo>
                    <a:pt x="3" y="0"/>
                  </a:lnTo>
                  <a:lnTo>
                    <a:pt x="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5" name="Freeform 25">
              <a:extLst>
                <a:ext uri="{FF2B5EF4-FFF2-40B4-BE49-F238E27FC236}">
                  <a16:creationId xmlns:a16="http://schemas.microsoft.com/office/drawing/2014/main" id="{63448905-12D5-D3AF-97F5-0CD160598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40"/>
              <a:ext cx="3" cy="3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3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6" name="Freeform 26">
              <a:extLst>
                <a:ext uri="{FF2B5EF4-FFF2-40B4-BE49-F238E27FC236}">
                  <a16:creationId xmlns:a16="http://schemas.microsoft.com/office/drawing/2014/main" id="{62E4BCF6-63F4-F049-88A9-D1C410D44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40"/>
              <a:ext cx="3" cy="3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3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7" name="Freeform 27">
              <a:extLst>
                <a:ext uri="{FF2B5EF4-FFF2-40B4-BE49-F238E27FC236}">
                  <a16:creationId xmlns:a16="http://schemas.microsoft.com/office/drawing/2014/main" id="{E7ED83F7-8C58-8AF0-3AD0-446504835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4" cy="10"/>
            </a:xfrm>
            <a:custGeom>
              <a:avLst/>
              <a:gdLst>
                <a:gd name="T0" fmla="*/ 7 w 14"/>
                <a:gd name="T1" fmla="*/ 10 h 10"/>
                <a:gd name="T2" fmla="*/ 10 w 14"/>
                <a:gd name="T3" fmla="*/ 7 h 10"/>
                <a:gd name="T4" fmla="*/ 10 w 14"/>
                <a:gd name="T5" fmla="*/ 7 h 10"/>
                <a:gd name="T6" fmla="*/ 10 w 14"/>
                <a:gd name="T7" fmla="*/ 4 h 10"/>
                <a:gd name="T8" fmla="*/ 10 w 14"/>
                <a:gd name="T9" fmla="*/ 0 h 10"/>
                <a:gd name="T10" fmla="*/ 0 w 14"/>
                <a:gd name="T11" fmla="*/ 7 h 10"/>
                <a:gd name="T12" fmla="*/ 3 w 14"/>
                <a:gd name="T13" fmla="*/ 10 h 10"/>
                <a:gd name="T14" fmla="*/ 14 w 14"/>
                <a:gd name="T15" fmla="*/ 7 h 10"/>
                <a:gd name="T16" fmla="*/ 10 w 14"/>
                <a:gd name="T17" fmla="*/ 0 h 10"/>
                <a:gd name="T18" fmla="*/ 10 w 14"/>
                <a:gd name="T19" fmla="*/ 0 h 10"/>
                <a:gd name="T20" fmla="*/ 7 w 14"/>
                <a:gd name="T21" fmla="*/ 0 h 10"/>
                <a:gd name="T22" fmla="*/ 0 w 14"/>
                <a:gd name="T23" fmla="*/ 7 h 10"/>
                <a:gd name="T24" fmla="*/ 7 w 14"/>
                <a:gd name="T25" fmla="*/ 10 h 10"/>
                <a:gd name="T26" fmla="*/ 7 w 14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0">
                  <a:moveTo>
                    <a:pt x="7" y="10"/>
                  </a:moveTo>
                  <a:lnTo>
                    <a:pt x="10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7"/>
                  </a:lnTo>
                  <a:lnTo>
                    <a:pt x="3" y="10"/>
                  </a:lnTo>
                  <a:lnTo>
                    <a:pt x="14" y="7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7" y="10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8" name="Freeform 28">
              <a:extLst>
                <a:ext uri="{FF2B5EF4-FFF2-40B4-BE49-F238E27FC236}">
                  <a16:creationId xmlns:a16="http://schemas.microsoft.com/office/drawing/2014/main" id="{5EE5141A-8E59-5AAC-6E17-DEC9AF9BA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4" cy="10"/>
            </a:xfrm>
            <a:custGeom>
              <a:avLst/>
              <a:gdLst>
                <a:gd name="T0" fmla="*/ 7 w 14"/>
                <a:gd name="T1" fmla="*/ 10 h 10"/>
                <a:gd name="T2" fmla="*/ 10 w 14"/>
                <a:gd name="T3" fmla="*/ 7 h 10"/>
                <a:gd name="T4" fmla="*/ 10 w 14"/>
                <a:gd name="T5" fmla="*/ 7 h 10"/>
                <a:gd name="T6" fmla="*/ 10 w 14"/>
                <a:gd name="T7" fmla="*/ 4 h 10"/>
                <a:gd name="T8" fmla="*/ 10 w 14"/>
                <a:gd name="T9" fmla="*/ 0 h 10"/>
                <a:gd name="T10" fmla="*/ 0 w 14"/>
                <a:gd name="T11" fmla="*/ 7 h 10"/>
                <a:gd name="T12" fmla="*/ 3 w 14"/>
                <a:gd name="T13" fmla="*/ 10 h 10"/>
                <a:gd name="T14" fmla="*/ 14 w 14"/>
                <a:gd name="T15" fmla="*/ 7 h 10"/>
                <a:gd name="T16" fmla="*/ 10 w 14"/>
                <a:gd name="T17" fmla="*/ 0 h 10"/>
                <a:gd name="T18" fmla="*/ 10 w 14"/>
                <a:gd name="T19" fmla="*/ 0 h 10"/>
                <a:gd name="T20" fmla="*/ 7 w 14"/>
                <a:gd name="T21" fmla="*/ 0 h 10"/>
                <a:gd name="T22" fmla="*/ 0 w 14"/>
                <a:gd name="T23" fmla="*/ 7 h 10"/>
                <a:gd name="T24" fmla="*/ 7 w 14"/>
                <a:gd name="T25" fmla="*/ 10 h 10"/>
                <a:gd name="T26" fmla="*/ 7 w 14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0">
                  <a:moveTo>
                    <a:pt x="7" y="10"/>
                  </a:moveTo>
                  <a:lnTo>
                    <a:pt x="10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7"/>
                  </a:lnTo>
                  <a:lnTo>
                    <a:pt x="3" y="10"/>
                  </a:lnTo>
                  <a:lnTo>
                    <a:pt x="14" y="7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7" y="10"/>
                  </a:lnTo>
                  <a:lnTo>
                    <a:pt x="7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9" name="Freeform 29">
              <a:extLst>
                <a:ext uri="{FF2B5EF4-FFF2-40B4-BE49-F238E27FC236}">
                  <a16:creationId xmlns:a16="http://schemas.microsoft.com/office/drawing/2014/main" id="{E03D1395-B59E-5629-E2D6-D51411E22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7 w 10"/>
                <a:gd name="T3" fmla="*/ 4 h 4"/>
                <a:gd name="T4" fmla="*/ 10 w 10"/>
                <a:gd name="T5" fmla="*/ 0 h 4"/>
                <a:gd name="T6" fmla="*/ 7 w 10"/>
                <a:gd name="T7" fmla="*/ 4 h 4"/>
                <a:gd name="T8" fmla="*/ 0 w 10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7" y="4"/>
                  </a:lnTo>
                  <a:lnTo>
                    <a:pt x="10" y="0"/>
                  </a:lnTo>
                  <a:lnTo>
                    <a:pt x="7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0" name="Freeform 30">
              <a:extLst>
                <a:ext uri="{FF2B5EF4-FFF2-40B4-BE49-F238E27FC236}">
                  <a16:creationId xmlns:a16="http://schemas.microsoft.com/office/drawing/2014/main" id="{BB7E87EC-C85F-AEE4-0AB3-F288D15DE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7 w 10"/>
                <a:gd name="T3" fmla="*/ 4 h 4"/>
                <a:gd name="T4" fmla="*/ 10 w 10"/>
                <a:gd name="T5" fmla="*/ 0 h 4"/>
                <a:gd name="T6" fmla="*/ 7 w 10"/>
                <a:gd name="T7" fmla="*/ 4 h 4"/>
                <a:gd name="T8" fmla="*/ 0 w 10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7" y="4"/>
                  </a:lnTo>
                  <a:lnTo>
                    <a:pt x="10" y="0"/>
                  </a:lnTo>
                  <a:lnTo>
                    <a:pt x="7" y="4"/>
                  </a:lnTo>
                  <a:lnTo>
                    <a:pt x="0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1" name="Freeform 31">
              <a:extLst>
                <a:ext uri="{FF2B5EF4-FFF2-40B4-BE49-F238E27FC236}">
                  <a16:creationId xmlns:a16="http://schemas.microsoft.com/office/drawing/2014/main" id="{DF312296-4633-1AAE-596E-4188C29E0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33"/>
              <a:ext cx="13" cy="10"/>
            </a:xfrm>
            <a:custGeom>
              <a:avLst/>
              <a:gdLst>
                <a:gd name="T0" fmla="*/ 3 w 13"/>
                <a:gd name="T1" fmla="*/ 10 h 10"/>
                <a:gd name="T2" fmla="*/ 10 w 13"/>
                <a:gd name="T3" fmla="*/ 10 h 10"/>
                <a:gd name="T4" fmla="*/ 10 w 13"/>
                <a:gd name="T5" fmla="*/ 10 h 10"/>
                <a:gd name="T6" fmla="*/ 13 w 13"/>
                <a:gd name="T7" fmla="*/ 7 h 10"/>
                <a:gd name="T8" fmla="*/ 13 w 13"/>
                <a:gd name="T9" fmla="*/ 3 h 10"/>
                <a:gd name="T10" fmla="*/ 10 w 13"/>
                <a:gd name="T11" fmla="*/ 3 h 10"/>
                <a:gd name="T12" fmla="*/ 10 w 13"/>
                <a:gd name="T13" fmla="*/ 7 h 10"/>
                <a:gd name="T14" fmla="*/ 10 w 13"/>
                <a:gd name="T15" fmla="*/ 7 h 10"/>
                <a:gd name="T16" fmla="*/ 13 w 13"/>
                <a:gd name="T17" fmla="*/ 3 h 10"/>
                <a:gd name="T18" fmla="*/ 3 w 13"/>
                <a:gd name="T19" fmla="*/ 3 h 10"/>
                <a:gd name="T20" fmla="*/ 0 w 13"/>
                <a:gd name="T21" fmla="*/ 10 h 10"/>
                <a:gd name="T22" fmla="*/ 10 w 13"/>
                <a:gd name="T23" fmla="*/ 10 h 10"/>
                <a:gd name="T24" fmla="*/ 13 w 13"/>
                <a:gd name="T25" fmla="*/ 7 h 10"/>
                <a:gd name="T26" fmla="*/ 13 w 13"/>
                <a:gd name="T27" fmla="*/ 3 h 10"/>
                <a:gd name="T28" fmla="*/ 10 w 13"/>
                <a:gd name="T29" fmla="*/ 0 h 10"/>
                <a:gd name="T30" fmla="*/ 6 w 13"/>
                <a:gd name="T31" fmla="*/ 3 h 10"/>
                <a:gd name="T32" fmla="*/ 3 w 13"/>
                <a:gd name="T33" fmla="*/ 3 h 10"/>
                <a:gd name="T34" fmla="*/ 0 w 13"/>
                <a:gd name="T35" fmla="*/ 10 h 10"/>
                <a:gd name="T36" fmla="*/ 3 w 13"/>
                <a:gd name="T3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3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3" y="3"/>
                  </a:lnTo>
                  <a:lnTo>
                    <a:pt x="3" y="3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2" name="Freeform 32">
              <a:extLst>
                <a:ext uri="{FF2B5EF4-FFF2-40B4-BE49-F238E27FC236}">
                  <a16:creationId xmlns:a16="http://schemas.microsoft.com/office/drawing/2014/main" id="{D5E68CC2-E83D-C094-7974-9C44F7720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33"/>
              <a:ext cx="13" cy="10"/>
            </a:xfrm>
            <a:custGeom>
              <a:avLst/>
              <a:gdLst>
                <a:gd name="T0" fmla="*/ 3 w 13"/>
                <a:gd name="T1" fmla="*/ 10 h 10"/>
                <a:gd name="T2" fmla="*/ 10 w 13"/>
                <a:gd name="T3" fmla="*/ 10 h 10"/>
                <a:gd name="T4" fmla="*/ 10 w 13"/>
                <a:gd name="T5" fmla="*/ 10 h 10"/>
                <a:gd name="T6" fmla="*/ 13 w 13"/>
                <a:gd name="T7" fmla="*/ 7 h 10"/>
                <a:gd name="T8" fmla="*/ 13 w 13"/>
                <a:gd name="T9" fmla="*/ 3 h 10"/>
                <a:gd name="T10" fmla="*/ 10 w 13"/>
                <a:gd name="T11" fmla="*/ 3 h 10"/>
                <a:gd name="T12" fmla="*/ 10 w 13"/>
                <a:gd name="T13" fmla="*/ 7 h 10"/>
                <a:gd name="T14" fmla="*/ 10 w 13"/>
                <a:gd name="T15" fmla="*/ 7 h 10"/>
                <a:gd name="T16" fmla="*/ 13 w 13"/>
                <a:gd name="T17" fmla="*/ 3 h 10"/>
                <a:gd name="T18" fmla="*/ 3 w 13"/>
                <a:gd name="T19" fmla="*/ 3 h 10"/>
                <a:gd name="T20" fmla="*/ 0 w 13"/>
                <a:gd name="T21" fmla="*/ 10 h 10"/>
                <a:gd name="T22" fmla="*/ 10 w 13"/>
                <a:gd name="T23" fmla="*/ 10 h 10"/>
                <a:gd name="T24" fmla="*/ 13 w 13"/>
                <a:gd name="T25" fmla="*/ 7 h 10"/>
                <a:gd name="T26" fmla="*/ 13 w 13"/>
                <a:gd name="T27" fmla="*/ 3 h 10"/>
                <a:gd name="T28" fmla="*/ 10 w 13"/>
                <a:gd name="T29" fmla="*/ 0 h 10"/>
                <a:gd name="T30" fmla="*/ 6 w 13"/>
                <a:gd name="T31" fmla="*/ 3 h 10"/>
                <a:gd name="T32" fmla="*/ 3 w 13"/>
                <a:gd name="T33" fmla="*/ 3 h 10"/>
                <a:gd name="T34" fmla="*/ 0 w 13"/>
                <a:gd name="T35" fmla="*/ 10 h 10"/>
                <a:gd name="T36" fmla="*/ 3 w 13"/>
                <a:gd name="T3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3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3" y="3"/>
                  </a:lnTo>
                  <a:lnTo>
                    <a:pt x="3" y="3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10"/>
                  </a:lnTo>
                  <a:lnTo>
                    <a:pt x="3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3" name="Freeform 33">
              <a:extLst>
                <a:ext uri="{FF2B5EF4-FFF2-40B4-BE49-F238E27FC236}">
                  <a16:creationId xmlns:a16="http://schemas.microsoft.com/office/drawing/2014/main" id="{2571D8AE-6561-4552-8CAA-3757224EA1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" y="1633"/>
              <a:ext cx="475" cy="855"/>
            </a:xfrm>
            <a:custGeom>
              <a:avLst/>
              <a:gdLst>
                <a:gd name="T0" fmla="*/ 0 w 475"/>
                <a:gd name="T1" fmla="*/ 10 h 855"/>
                <a:gd name="T2" fmla="*/ 3 w 475"/>
                <a:gd name="T3" fmla="*/ 20 h 855"/>
                <a:gd name="T4" fmla="*/ 37 w 475"/>
                <a:gd name="T5" fmla="*/ 34 h 855"/>
                <a:gd name="T6" fmla="*/ 47 w 475"/>
                <a:gd name="T7" fmla="*/ 37 h 855"/>
                <a:gd name="T8" fmla="*/ 78 w 475"/>
                <a:gd name="T9" fmla="*/ 50 h 855"/>
                <a:gd name="T10" fmla="*/ 101 w 475"/>
                <a:gd name="T11" fmla="*/ 64 h 855"/>
                <a:gd name="T12" fmla="*/ 128 w 475"/>
                <a:gd name="T13" fmla="*/ 84 h 855"/>
                <a:gd name="T14" fmla="*/ 148 w 475"/>
                <a:gd name="T15" fmla="*/ 104 h 855"/>
                <a:gd name="T16" fmla="*/ 162 w 475"/>
                <a:gd name="T17" fmla="*/ 87 h 855"/>
                <a:gd name="T18" fmla="*/ 178 w 475"/>
                <a:gd name="T19" fmla="*/ 91 h 855"/>
                <a:gd name="T20" fmla="*/ 185 w 475"/>
                <a:gd name="T21" fmla="*/ 121 h 855"/>
                <a:gd name="T22" fmla="*/ 209 w 475"/>
                <a:gd name="T23" fmla="*/ 141 h 855"/>
                <a:gd name="T24" fmla="*/ 226 w 475"/>
                <a:gd name="T25" fmla="*/ 168 h 855"/>
                <a:gd name="T26" fmla="*/ 246 w 475"/>
                <a:gd name="T27" fmla="*/ 182 h 855"/>
                <a:gd name="T28" fmla="*/ 263 w 475"/>
                <a:gd name="T29" fmla="*/ 202 h 855"/>
                <a:gd name="T30" fmla="*/ 273 w 475"/>
                <a:gd name="T31" fmla="*/ 199 h 855"/>
                <a:gd name="T32" fmla="*/ 296 w 475"/>
                <a:gd name="T33" fmla="*/ 161 h 855"/>
                <a:gd name="T34" fmla="*/ 320 w 475"/>
                <a:gd name="T35" fmla="*/ 161 h 855"/>
                <a:gd name="T36" fmla="*/ 333 w 475"/>
                <a:gd name="T37" fmla="*/ 158 h 855"/>
                <a:gd name="T38" fmla="*/ 347 w 475"/>
                <a:gd name="T39" fmla="*/ 131 h 855"/>
                <a:gd name="T40" fmla="*/ 377 w 475"/>
                <a:gd name="T41" fmla="*/ 141 h 855"/>
                <a:gd name="T42" fmla="*/ 384 w 475"/>
                <a:gd name="T43" fmla="*/ 128 h 855"/>
                <a:gd name="T44" fmla="*/ 394 w 475"/>
                <a:gd name="T45" fmla="*/ 111 h 855"/>
                <a:gd name="T46" fmla="*/ 414 w 475"/>
                <a:gd name="T47" fmla="*/ 118 h 855"/>
                <a:gd name="T48" fmla="*/ 428 w 475"/>
                <a:gd name="T49" fmla="*/ 128 h 855"/>
                <a:gd name="T50" fmla="*/ 441 w 475"/>
                <a:gd name="T51" fmla="*/ 151 h 855"/>
                <a:gd name="T52" fmla="*/ 458 w 475"/>
                <a:gd name="T53" fmla="*/ 182 h 855"/>
                <a:gd name="T54" fmla="*/ 475 w 475"/>
                <a:gd name="T55" fmla="*/ 185 h 855"/>
                <a:gd name="T56" fmla="*/ 471 w 475"/>
                <a:gd name="T57" fmla="*/ 202 h 855"/>
                <a:gd name="T58" fmla="*/ 458 w 475"/>
                <a:gd name="T59" fmla="*/ 229 h 855"/>
                <a:gd name="T60" fmla="*/ 454 w 475"/>
                <a:gd name="T61" fmla="*/ 246 h 855"/>
                <a:gd name="T62" fmla="*/ 438 w 475"/>
                <a:gd name="T63" fmla="*/ 269 h 855"/>
                <a:gd name="T64" fmla="*/ 417 w 475"/>
                <a:gd name="T65" fmla="*/ 279 h 855"/>
                <a:gd name="T66" fmla="*/ 407 w 475"/>
                <a:gd name="T67" fmla="*/ 299 h 855"/>
                <a:gd name="T68" fmla="*/ 417 w 475"/>
                <a:gd name="T69" fmla="*/ 333 h 855"/>
                <a:gd name="T70" fmla="*/ 404 w 475"/>
                <a:gd name="T71" fmla="*/ 384 h 855"/>
                <a:gd name="T72" fmla="*/ 401 w 475"/>
                <a:gd name="T73" fmla="*/ 387 h 855"/>
                <a:gd name="T74" fmla="*/ 391 w 475"/>
                <a:gd name="T75" fmla="*/ 427 h 855"/>
                <a:gd name="T76" fmla="*/ 327 w 475"/>
                <a:gd name="T77" fmla="*/ 431 h 855"/>
                <a:gd name="T78" fmla="*/ 303 w 475"/>
                <a:gd name="T79" fmla="*/ 485 h 855"/>
                <a:gd name="T80" fmla="*/ 316 w 475"/>
                <a:gd name="T81" fmla="*/ 515 h 855"/>
                <a:gd name="T82" fmla="*/ 323 w 475"/>
                <a:gd name="T83" fmla="*/ 555 h 855"/>
                <a:gd name="T84" fmla="*/ 290 w 475"/>
                <a:gd name="T85" fmla="*/ 626 h 855"/>
                <a:gd name="T86" fmla="*/ 290 w 475"/>
                <a:gd name="T87" fmla="*/ 656 h 855"/>
                <a:gd name="T88" fmla="*/ 269 w 475"/>
                <a:gd name="T89" fmla="*/ 666 h 855"/>
                <a:gd name="T90" fmla="*/ 242 w 475"/>
                <a:gd name="T91" fmla="*/ 670 h 855"/>
                <a:gd name="T92" fmla="*/ 226 w 475"/>
                <a:gd name="T93" fmla="*/ 680 h 855"/>
                <a:gd name="T94" fmla="*/ 236 w 475"/>
                <a:gd name="T95" fmla="*/ 707 h 855"/>
                <a:gd name="T96" fmla="*/ 226 w 475"/>
                <a:gd name="T97" fmla="*/ 734 h 855"/>
                <a:gd name="T98" fmla="*/ 232 w 475"/>
                <a:gd name="T99" fmla="*/ 761 h 855"/>
                <a:gd name="T100" fmla="*/ 209 w 475"/>
                <a:gd name="T101" fmla="*/ 767 h 855"/>
                <a:gd name="T102" fmla="*/ 178 w 475"/>
                <a:gd name="T103" fmla="*/ 794 h 855"/>
                <a:gd name="T104" fmla="*/ 155 w 475"/>
                <a:gd name="T105" fmla="*/ 811 h 855"/>
                <a:gd name="T106" fmla="*/ 121 w 475"/>
                <a:gd name="T107" fmla="*/ 825 h 855"/>
                <a:gd name="T108" fmla="*/ 74 w 475"/>
                <a:gd name="T109" fmla="*/ 815 h 855"/>
                <a:gd name="T110" fmla="*/ 61 w 475"/>
                <a:gd name="T111" fmla="*/ 811 h 855"/>
                <a:gd name="T112" fmla="*/ 47 w 475"/>
                <a:gd name="T113" fmla="*/ 828 h 855"/>
                <a:gd name="T114" fmla="*/ 0 w 475"/>
                <a:gd name="T115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5" h="855">
                  <a:moveTo>
                    <a:pt x="0" y="0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0" y="0"/>
                  </a:lnTo>
                  <a:close/>
                  <a:moveTo>
                    <a:pt x="0" y="13"/>
                  </a:moveTo>
                  <a:lnTo>
                    <a:pt x="3" y="20"/>
                  </a:lnTo>
                  <a:lnTo>
                    <a:pt x="10" y="13"/>
                  </a:lnTo>
                  <a:lnTo>
                    <a:pt x="17" y="10"/>
                  </a:lnTo>
                  <a:lnTo>
                    <a:pt x="37" y="34"/>
                  </a:lnTo>
                  <a:lnTo>
                    <a:pt x="37" y="40"/>
                  </a:lnTo>
                  <a:lnTo>
                    <a:pt x="37" y="44"/>
                  </a:lnTo>
                  <a:lnTo>
                    <a:pt x="47" y="37"/>
                  </a:lnTo>
                  <a:lnTo>
                    <a:pt x="57" y="47"/>
                  </a:lnTo>
                  <a:lnTo>
                    <a:pt x="71" y="50"/>
                  </a:lnTo>
                  <a:lnTo>
                    <a:pt x="78" y="50"/>
                  </a:lnTo>
                  <a:lnTo>
                    <a:pt x="94" y="57"/>
                  </a:lnTo>
                  <a:lnTo>
                    <a:pt x="98" y="64"/>
                  </a:lnTo>
                  <a:lnTo>
                    <a:pt x="101" y="64"/>
                  </a:lnTo>
                  <a:lnTo>
                    <a:pt x="108" y="60"/>
                  </a:lnTo>
                  <a:lnTo>
                    <a:pt x="121" y="67"/>
                  </a:lnTo>
                  <a:lnTo>
                    <a:pt x="128" y="84"/>
                  </a:lnTo>
                  <a:lnTo>
                    <a:pt x="135" y="91"/>
                  </a:lnTo>
                  <a:lnTo>
                    <a:pt x="141" y="104"/>
                  </a:lnTo>
                  <a:lnTo>
                    <a:pt x="148" y="104"/>
                  </a:lnTo>
                  <a:lnTo>
                    <a:pt x="158" y="94"/>
                  </a:lnTo>
                  <a:lnTo>
                    <a:pt x="162" y="91"/>
                  </a:lnTo>
                  <a:lnTo>
                    <a:pt x="162" y="87"/>
                  </a:lnTo>
                  <a:lnTo>
                    <a:pt x="165" y="77"/>
                  </a:lnTo>
                  <a:lnTo>
                    <a:pt x="168" y="77"/>
                  </a:lnTo>
                  <a:lnTo>
                    <a:pt x="178" y="91"/>
                  </a:lnTo>
                  <a:lnTo>
                    <a:pt x="178" y="98"/>
                  </a:lnTo>
                  <a:lnTo>
                    <a:pt x="185" y="104"/>
                  </a:lnTo>
                  <a:lnTo>
                    <a:pt x="185" y="121"/>
                  </a:lnTo>
                  <a:lnTo>
                    <a:pt x="199" y="131"/>
                  </a:lnTo>
                  <a:lnTo>
                    <a:pt x="205" y="131"/>
                  </a:lnTo>
                  <a:lnTo>
                    <a:pt x="209" y="141"/>
                  </a:lnTo>
                  <a:lnTo>
                    <a:pt x="212" y="148"/>
                  </a:lnTo>
                  <a:lnTo>
                    <a:pt x="226" y="161"/>
                  </a:lnTo>
                  <a:lnTo>
                    <a:pt x="226" y="168"/>
                  </a:lnTo>
                  <a:lnTo>
                    <a:pt x="236" y="172"/>
                  </a:lnTo>
                  <a:lnTo>
                    <a:pt x="239" y="178"/>
                  </a:lnTo>
                  <a:lnTo>
                    <a:pt x="246" y="182"/>
                  </a:lnTo>
                  <a:lnTo>
                    <a:pt x="249" y="188"/>
                  </a:lnTo>
                  <a:lnTo>
                    <a:pt x="249" y="192"/>
                  </a:lnTo>
                  <a:lnTo>
                    <a:pt x="263" y="202"/>
                  </a:lnTo>
                  <a:lnTo>
                    <a:pt x="263" y="202"/>
                  </a:lnTo>
                  <a:lnTo>
                    <a:pt x="263" y="205"/>
                  </a:lnTo>
                  <a:lnTo>
                    <a:pt x="273" y="199"/>
                  </a:lnTo>
                  <a:lnTo>
                    <a:pt x="279" y="188"/>
                  </a:lnTo>
                  <a:lnTo>
                    <a:pt x="283" y="182"/>
                  </a:lnTo>
                  <a:lnTo>
                    <a:pt x="296" y="161"/>
                  </a:lnTo>
                  <a:lnTo>
                    <a:pt x="310" y="161"/>
                  </a:lnTo>
                  <a:lnTo>
                    <a:pt x="313" y="158"/>
                  </a:lnTo>
                  <a:lnTo>
                    <a:pt x="320" y="161"/>
                  </a:lnTo>
                  <a:lnTo>
                    <a:pt x="323" y="165"/>
                  </a:lnTo>
                  <a:lnTo>
                    <a:pt x="327" y="165"/>
                  </a:lnTo>
                  <a:lnTo>
                    <a:pt x="333" y="158"/>
                  </a:lnTo>
                  <a:lnTo>
                    <a:pt x="333" y="161"/>
                  </a:lnTo>
                  <a:lnTo>
                    <a:pt x="337" y="158"/>
                  </a:lnTo>
                  <a:lnTo>
                    <a:pt x="347" y="131"/>
                  </a:lnTo>
                  <a:lnTo>
                    <a:pt x="350" y="124"/>
                  </a:lnTo>
                  <a:lnTo>
                    <a:pt x="360" y="135"/>
                  </a:lnTo>
                  <a:lnTo>
                    <a:pt x="377" y="141"/>
                  </a:lnTo>
                  <a:lnTo>
                    <a:pt x="384" y="138"/>
                  </a:lnTo>
                  <a:lnTo>
                    <a:pt x="387" y="135"/>
                  </a:lnTo>
                  <a:lnTo>
                    <a:pt x="384" y="128"/>
                  </a:lnTo>
                  <a:lnTo>
                    <a:pt x="387" y="121"/>
                  </a:lnTo>
                  <a:lnTo>
                    <a:pt x="387" y="111"/>
                  </a:lnTo>
                  <a:lnTo>
                    <a:pt x="394" y="111"/>
                  </a:lnTo>
                  <a:lnTo>
                    <a:pt x="401" y="111"/>
                  </a:lnTo>
                  <a:lnTo>
                    <a:pt x="407" y="114"/>
                  </a:lnTo>
                  <a:lnTo>
                    <a:pt x="414" y="118"/>
                  </a:lnTo>
                  <a:lnTo>
                    <a:pt x="421" y="124"/>
                  </a:lnTo>
                  <a:lnTo>
                    <a:pt x="424" y="131"/>
                  </a:lnTo>
                  <a:lnTo>
                    <a:pt x="428" y="128"/>
                  </a:lnTo>
                  <a:lnTo>
                    <a:pt x="431" y="131"/>
                  </a:lnTo>
                  <a:lnTo>
                    <a:pt x="431" y="145"/>
                  </a:lnTo>
                  <a:lnTo>
                    <a:pt x="441" y="151"/>
                  </a:lnTo>
                  <a:lnTo>
                    <a:pt x="434" y="155"/>
                  </a:lnTo>
                  <a:lnTo>
                    <a:pt x="444" y="175"/>
                  </a:lnTo>
                  <a:lnTo>
                    <a:pt x="458" y="182"/>
                  </a:lnTo>
                  <a:lnTo>
                    <a:pt x="461" y="178"/>
                  </a:lnTo>
                  <a:lnTo>
                    <a:pt x="468" y="178"/>
                  </a:lnTo>
                  <a:lnTo>
                    <a:pt x="475" y="185"/>
                  </a:lnTo>
                  <a:lnTo>
                    <a:pt x="475" y="192"/>
                  </a:lnTo>
                  <a:lnTo>
                    <a:pt x="468" y="192"/>
                  </a:lnTo>
                  <a:lnTo>
                    <a:pt x="471" y="202"/>
                  </a:lnTo>
                  <a:lnTo>
                    <a:pt x="468" y="209"/>
                  </a:lnTo>
                  <a:lnTo>
                    <a:pt x="465" y="209"/>
                  </a:lnTo>
                  <a:lnTo>
                    <a:pt x="458" y="229"/>
                  </a:lnTo>
                  <a:lnTo>
                    <a:pt x="458" y="232"/>
                  </a:lnTo>
                  <a:lnTo>
                    <a:pt x="458" y="242"/>
                  </a:lnTo>
                  <a:lnTo>
                    <a:pt x="454" y="246"/>
                  </a:lnTo>
                  <a:lnTo>
                    <a:pt x="458" y="249"/>
                  </a:lnTo>
                  <a:lnTo>
                    <a:pt x="451" y="262"/>
                  </a:lnTo>
                  <a:lnTo>
                    <a:pt x="438" y="269"/>
                  </a:lnTo>
                  <a:lnTo>
                    <a:pt x="424" y="269"/>
                  </a:lnTo>
                  <a:lnTo>
                    <a:pt x="421" y="276"/>
                  </a:lnTo>
                  <a:lnTo>
                    <a:pt x="417" y="279"/>
                  </a:lnTo>
                  <a:lnTo>
                    <a:pt x="407" y="293"/>
                  </a:lnTo>
                  <a:lnTo>
                    <a:pt x="407" y="296"/>
                  </a:lnTo>
                  <a:lnTo>
                    <a:pt x="407" y="299"/>
                  </a:lnTo>
                  <a:lnTo>
                    <a:pt x="407" y="310"/>
                  </a:lnTo>
                  <a:lnTo>
                    <a:pt x="404" y="316"/>
                  </a:lnTo>
                  <a:lnTo>
                    <a:pt x="417" y="333"/>
                  </a:lnTo>
                  <a:lnTo>
                    <a:pt x="417" y="343"/>
                  </a:lnTo>
                  <a:lnTo>
                    <a:pt x="414" y="347"/>
                  </a:lnTo>
                  <a:lnTo>
                    <a:pt x="404" y="384"/>
                  </a:lnTo>
                  <a:lnTo>
                    <a:pt x="404" y="384"/>
                  </a:lnTo>
                  <a:lnTo>
                    <a:pt x="401" y="384"/>
                  </a:lnTo>
                  <a:lnTo>
                    <a:pt x="401" y="387"/>
                  </a:lnTo>
                  <a:lnTo>
                    <a:pt x="384" y="390"/>
                  </a:lnTo>
                  <a:lnTo>
                    <a:pt x="384" y="404"/>
                  </a:lnTo>
                  <a:lnTo>
                    <a:pt x="391" y="427"/>
                  </a:lnTo>
                  <a:lnTo>
                    <a:pt x="380" y="434"/>
                  </a:lnTo>
                  <a:lnTo>
                    <a:pt x="347" y="424"/>
                  </a:lnTo>
                  <a:lnTo>
                    <a:pt x="327" y="431"/>
                  </a:lnTo>
                  <a:lnTo>
                    <a:pt x="323" y="438"/>
                  </a:lnTo>
                  <a:lnTo>
                    <a:pt x="313" y="458"/>
                  </a:lnTo>
                  <a:lnTo>
                    <a:pt x="303" y="485"/>
                  </a:lnTo>
                  <a:lnTo>
                    <a:pt x="303" y="488"/>
                  </a:lnTo>
                  <a:lnTo>
                    <a:pt x="313" y="508"/>
                  </a:lnTo>
                  <a:lnTo>
                    <a:pt x="316" y="515"/>
                  </a:lnTo>
                  <a:lnTo>
                    <a:pt x="320" y="515"/>
                  </a:lnTo>
                  <a:lnTo>
                    <a:pt x="330" y="528"/>
                  </a:lnTo>
                  <a:lnTo>
                    <a:pt x="323" y="555"/>
                  </a:lnTo>
                  <a:lnTo>
                    <a:pt x="316" y="592"/>
                  </a:lnTo>
                  <a:lnTo>
                    <a:pt x="316" y="599"/>
                  </a:lnTo>
                  <a:lnTo>
                    <a:pt x="290" y="626"/>
                  </a:lnTo>
                  <a:lnTo>
                    <a:pt x="286" y="639"/>
                  </a:lnTo>
                  <a:lnTo>
                    <a:pt x="290" y="646"/>
                  </a:lnTo>
                  <a:lnTo>
                    <a:pt x="290" y="656"/>
                  </a:lnTo>
                  <a:lnTo>
                    <a:pt x="283" y="656"/>
                  </a:lnTo>
                  <a:lnTo>
                    <a:pt x="276" y="666"/>
                  </a:lnTo>
                  <a:lnTo>
                    <a:pt x="269" y="666"/>
                  </a:lnTo>
                  <a:lnTo>
                    <a:pt x="259" y="666"/>
                  </a:lnTo>
                  <a:lnTo>
                    <a:pt x="246" y="673"/>
                  </a:lnTo>
                  <a:lnTo>
                    <a:pt x="242" y="670"/>
                  </a:lnTo>
                  <a:lnTo>
                    <a:pt x="229" y="673"/>
                  </a:lnTo>
                  <a:lnTo>
                    <a:pt x="229" y="680"/>
                  </a:lnTo>
                  <a:lnTo>
                    <a:pt x="226" y="680"/>
                  </a:lnTo>
                  <a:lnTo>
                    <a:pt x="226" y="687"/>
                  </a:lnTo>
                  <a:lnTo>
                    <a:pt x="229" y="690"/>
                  </a:lnTo>
                  <a:lnTo>
                    <a:pt x="236" y="707"/>
                  </a:lnTo>
                  <a:lnTo>
                    <a:pt x="236" y="717"/>
                  </a:lnTo>
                  <a:lnTo>
                    <a:pt x="226" y="717"/>
                  </a:lnTo>
                  <a:lnTo>
                    <a:pt x="226" y="734"/>
                  </a:lnTo>
                  <a:lnTo>
                    <a:pt x="232" y="744"/>
                  </a:lnTo>
                  <a:lnTo>
                    <a:pt x="226" y="751"/>
                  </a:lnTo>
                  <a:lnTo>
                    <a:pt x="232" y="761"/>
                  </a:lnTo>
                  <a:lnTo>
                    <a:pt x="219" y="771"/>
                  </a:lnTo>
                  <a:lnTo>
                    <a:pt x="212" y="767"/>
                  </a:lnTo>
                  <a:lnTo>
                    <a:pt x="209" y="767"/>
                  </a:lnTo>
                  <a:lnTo>
                    <a:pt x="192" y="781"/>
                  </a:lnTo>
                  <a:lnTo>
                    <a:pt x="178" y="791"/>
                  </a:lnTo>
                  <a:lnTo>
                    <a:pt x="178" y="794"/>
                  </a:lnTo>
                  <a:lnTo>
                    <a:pt x="172" y="801"/>
                  </a:lnTo>
                  <a:lnTo>
                    <a:pt x="158" y="811"/>
                  </a:lnTo>
                  <a:lnTo>
                    <a:pt x="155" y="811"/>
                  </a:lnTo>
                  <a:lnTo>
                    <a:pt x="141" y="818"/>
                  </a:lnTo>
                  <a:lnTo>
                    <a:pt x="131" y="818"/>
                  </a:lnTo>
                  <a:lnTo>
                    <a:pt x="121" y="825"/>
                  </a:lnTo>
                  <a:lnTo>
                    <a:pt x="111" y="828"/>
                  </a:lnTo>
                  <a:lnTo>
                    <a:pt x="98" y="825"/>
                  </a:lnTo>
                  <a:lnTo>
                    <a:pt x="74" y="815"/>
                  </a:lnTo>
                  <a:lnTo>
                    <a:pt x="67" y="811"/>
                  </a:lnTo>
                  <a:lnTo>
                    <a:pt x="61" y="808"/>
                  </a:lnTo>
                  <a:lnTo>
                    <a:pt x="61" y="811"/>
                  </a:lnTo>
                  <a:lnTo>
                    <a:pt x="54" y="821"/>
                  </a:lnTo>
                  <a:lnTo>
                    <a:pt x="51" y="821"/>
                  </a:lnTo>
                  <a:lnTo>
                    <a:pt x="47" y="828"/>
                  </a:lnTo>
                  <a:lnTo>
                    <a:pt x="40" y="845"/>
                  </a:lnTo>
                  <a:lnTo>
                    <a:pt x="27" y="848"/>
                  </a:lnTo>
                  <a:lnTo>
                    <a:pt x="0" y="85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4" name="Freeform 34">
              <a:extLst>
                <a:ext uri="{FF2B5EF4-FFF2-40B4-BE49-F238E27FC236}">
                  <a16:creationId xmlns:a16="http://schemas.microsoft.com/office/drawing/2014/main" id="{EFAE882E-C31C-A226-55B7-01CDEC2E8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1633"/>
              <a:ext cx="0" cy="10"/>
            </a:xfrm>
            <a:custGeom>
              <a:avLst/>
              <a:gdLst>
                <a:gd name="T0" fmla="*/ 0 h 10"/>
                <a:gd name="T1" fmla="*/ 3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5" name="Freeform 35">
              <a:extLst>
                <a:ext uri="{FF2B5EF4-FFF2-40B4-BE49-F238E27FC236}">
                  <a16:creationId xmlns:a16="http://schemas.microsoft.com/office/drawing/2014/main" id="{AE64847A-F6AB-B553-6304-3E7305E2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1643"/>
              <a:ext cx="475" cy="845"/>
            </a:xfrm>
            <a:custGeom>
              <a:avLst/>
              <a:gdLst>
                <a:gd name="T0" fmla="*/ 10 w 475"/>
                <a:gd name="T1" fmla="*/ 3 h 845"/>
                <a:gd name="T2" fmla="*/ 37 w 475"/>
                <a:gd name="T3" fmla="*/ 30 h 845"/>
                <a:gd name="T4" fmla="*/ 57 w 475"/>
                <a:gd name="T5" fmla="*/ 37 h 845"/>
                <a:gd name="T6" fmla="*/ 94 w 475"/>
                <a:gd name="T7" fmla="*/ 47 h 845"/>
                <a:gd name="T8" fmla="*/ 108 w 475"/>
                <a:gd name="T9" fmla="*/ 50 h 845"/>
                <a:gd name="T10" fmla="*/ 135 w 475"/>
                <a:gd name="T11" fmla="*/ 81 h 845"/>
                <a:gd name="T12" fmla="*/ 158 w 475"/>
                <a:gd name="T13" fmla="*/ 84 h 845"/>
                <a:gd name="T14" fmla="*/ 165 w 475"/>
                <a:gd name="T15" fmla="*/ 67 h 845"/>
                <a:gd name="T16" fmla="*/ 178 w 475"/>
                <a:gd name="T17" fmla="*/ 88 h 845"/>
                <a:gd name="T18" fmla="*/ 199 w 475"/>
                <a:gd name="T19" fmla="*/ 121 h 845"/>
                <a:gd name="T20" fmla="*/ 212 w 475"/>
                <a:gd name="T21" fmla="*/ 138 h 845"/>
                <a:gd name="T22" fmla="*/ 236 w 475"/>
                <a:gd name="T23" fmla="*/ 162 h 845"/>
                <a:gd name="T24" fmla="*/ 249 w 475"/>
                <a:gd name="T25" fmla="*/ 178 h 845"/>
                <a:gd name="T26" fmla="*/ 263 w 475"/>
                <a:gd name="T27" fmla="*/ 192 h 845"/>
                <a:gd name="T28" fmla="*/ 279 w 475"/>
                <a:gd name="T29" fmla="*/ 178 h 845"/>
                <a:gd name="T30" fmla="*/ 310 w 475"/>
                <a:gd name="T31" fmla="*/ 151 h 845"/>
                <a:gd name="T32" fmla="*/ 323 w 475"/>
                <a:gd name="T33" fmla="*/ 155 h 845"/>
                <a:gd name="T34" fmla="*/ 333 w 475"/>
                <a:gd name="T35" fmla="*/ 151 h 845"/>
                <a:gd name="T36" fmla="*/ 350 w 475"/>
                <a:gd name="T37" fmla="*/ 114 h 845"/>
                <a:gd name="T38" fmla="*/ 384 w 475"/>
                <a:gd name="T39" fmla="*/ 128 h 845"/>
                <a:gd name="T40" fmla="*/ 387 w 475"/>
                <a:gd name="T41" fmla="*/ 111 h 845"/>
                <a:gd name="T42" fmla="*/ 401 w 475"/>
                <a:gd name="T43" fmla="*/ 101 h 845"/>
                <a:gd name="T44" fmla="*/ 421 w 475"/>
                <a:gd name="T45" fmla="*/ 114 h 845"/>
                <a:gd name="T46" fmla="*/ 431 w 475"/>
                <a:gd name="T47" fmla="*/ 121 h 845"/>
                <a:gd name="T48" fmla="*/ 434 w 475"/>
                <a:gd name="T49" fmla="*/ 145 h 845"/>
                <a:gd name="T50" fmla="*/ 461 w 475"/>
                <a:gd name="T51" fmla="*/ 168 h 845"/>
                <a:gd name="T52" fmla="*/ 475 w 475"/>
                <a:gd name="T53" fmla="*/ 182 h 845"/>
                <a:gd name="T54" fmla="*/ 468 w 475"/>
                <a:gd name="T55" fmla="*/ 199 h 845"/>
                <a:gd name="T56" fmla="*/ 458 w 475"/>
                <a:gd name="T57" fmla="*/ 222 h 845"/>
                <a:gd name="T58" fmla="*/ 458 w 475"/>
                <a:gd name="T59" fmla="*/ 239 h 845"/>
                <a:gd name="T60" fmla="*/ 424 w 475"/>
                <a:gd name="T61" fmla="*/ 259 h 845"/>
                <a:gd name="T62" fmla="*/ 407 w 475"/>
                <a:gd name="T63" fmla="*/ 283 h 845"/>
                <a:gd name="T64" fmla="*/ 407 w 475"/>
                <a:gd name="T65" fmla="*/ 300 h 845"/>
                <a:gd name="T66" fmla="*/ 417 w 475"/>
                <a:gd name="T67" fmla="*/ 333 h 845"/>
                <a:gd name="T68" fmla="*/ 404 w 475"/>
                <a:gd name="T69" fmla="*/ 374 h 845"/>
                <a:gd name="T70" fmla="*/ 384 w 475"/>
                <a:gd name="T71" fmla="*/ 380 h 845"/>
                <a:gd name="T72" fmla="*/ 380 w 475"/>
                <a:gd name="T73" fmla="*/ 424 h 845"/>
                <a:gd name="T74" fmla="*/ 323 w 475"/>
                <a:gd name="T75" fmla="*/ 428 h 845"/>
                <a:gd name="T76" fmla="*/ 303 w 475"/>
                <a:gd name="T77" fmla="*/ 478 h 845"/>
                <a:gd name="T78" fmla="*/ 320 w 475"/>
                <a:gd name="T79" fmla="*/ 505 h 845"/>
                <a:gd name="T80" fmla="*/ 316 w 475"/>
                <a:gd name="T81" fmla="*/ 582 h 845"/>
                <a:gd name="T82" fmla="*/ 286 w 475"/>
                <a:gd name="T83" fmla="*/ 629 h 845"/>
                <a:gd name="T84" fmla="*/ 283 w 475"/>
                <a:gd name="T85" fmla="*/ 646 h 845"/>
                <a:gd name="T86" fmla="*/ 259 w 475"/>
                <a:gd name="T87" fmla="*/ 656 h 845"/>
                <a:gd name="T88" fmla="*/ 229 w 475"/>
                <a:gd name="T89" fmla="*/ 663 h 845"/>
                <a:gd name="T90" fmla="*/ 226 w 475"/>
                <a:gd name="T91" fmla="*/ 677 h 845"/>
                <a:gd name="T92" fmla="*/ 236 w 475"/>
                <a:gd name="T93" fmla="*/ 707 h 845"/>
                <a:gd name="T94" fmla="*/ 232 w 475"/>
                <a:gd name="T95" fmla="*/ 734 h 845"/>
                <a:gd name="T96" fmla="*/ 219 w 475"/>
                <a:gd name="T97" fmla="*/ 761 h 845"/>
                <a:gd name="T98" fmla="*/ 192 w 475"/>
                <a:gd name="T99" fmla="*/ 771 h 845"/>
                <a:gd name="T100" fmla="*/ 172 w 475"/>
                <a:gd name="T101" fmla="*/ 791 h 845"/>
                <a:gd name="T102" fmla="*/ 141 w 475"/>
                <a:gd name="T103" fmla="*/ 808 h 845"/>
                <a:gd name="T104" fmla="*/ 111 w 475"/>
                <a:gd name="T105" fmla="*/ 818 h 845"/>
                <a:gd name="T106" fmla="*/ 67 w 475"/>
                <a:gd name="T107" fmla="*/ 801 h 845"/>
                <a:gd name="T108" fmla="*/ 54 w 475"/>
                <a:gd name="T109" fmla="*/ 811 h 845"/>
                <a:gd name="T110" fmla="*/ 40 w 475"/>
                <a:gd name="T111" fmla="*/ 835 h 845"/>
                <a:gd name="T112" fmla="*/ 0 w 475"/>
                <a:gd name="T113" fmla="*/ 3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5" h="845">
                  <a:moveTo>
                    <a:pt x="0" y="3"/>
                  </a:moveTo>
                  <a:lnTo>
                    <a:pt x="3" y="10"/>
                  </a:lnTo>
                  <a:lnTo>
                    <a:pt x="10" y="3"/>
                  </a:lnTo>
                  <a:lnTo>
                    <a:pt x="17" y="0"/>
                  </a:lnTo>
                  <a:lnTo>
                    <a:pt x="37" y="24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7" y="27"/>
                  </a:lnTo>
                  <a:lnTo>
                    <a:pt x="57" y="37"/>
                  </a:lnTo>
                  <a:lnTo>
                    <a:pt x="71" y="40"/>
                  </a:lnTo>
                  <a:lnTo>
                    <a:pt x="78" y="40"/>
                  </a:lnTo>
                  <a:lnTo>
                    <a:pt x="94" y="47"/>
                  </a:lnTo>
                  <a:lnTo>
                    <a:pt x="98" y="54"/>
                  </a:lnTo>
                  <a:lnTo>
                    <a:pt x="101" y="54"/>
                  </a:lnTo>
                  <a:lnTo>
                    <a:pt x="108" y="50"/>
                  </a:lnTo>
                  <a:lnTo>
                    <a:pt x="121" y="57"/>
                  </a:lnTo>
                  <a:lnTo>
                    <a:pt x="128" y="74"/>
                  </a:lnTo>
                  <a:lnTo>
                    <a:pt x="135" y="81"/>
                  </a:lnTo>
                  <a:lnTo>
                    <a:pt x="141" y="94"/>
                  </a:lnTo>
                  <a:lnTo>
                    <a:pt x="148" y="94"/>
                  </a:lnTo>
                  <a:lnTo>
                    <a:pt x="158" y="84"/>
                  </a:lnTo>
                  <a:lnTo>
                    <a:pt x="162" y="81"/>
                  </a:lnTo>
                  <a:lnTo>
                    <a:pt x="162" y="77"/>
                  </a:lnTo>
                  <a:lnTo>
                    <a:pt x="165" y="67"/>
                  </a:lnTo>
                  <a:lnTo>
                    <a:pt x="168" y="67"/>
                  </a:lnTo>
                  <a:lnTo>
                    <a:pt x="178" y="81"/>
                  </a:lnTo>
                  <a:lnTo>
                    <a:pt x="178" y="88"/>
                  </a:lnTo>
                  <a:lnTo>
                    <a:pt x="185" y="94"/>
                  </a:lnTo>
                  <a:lnTo>
                    <a:pt x="185" y="111"/>
                  </a:lnTo>
                  <a:lnTo>
                    <a:pt x="199" y="121"/>
                  </a:lnTo>
                  <a:lnTo>
                    <a:pt x="205" y="121"/>
                  </a:lnTo>
                  <a:lnTo>
                    <a:pt x="209" y="131"/>
                  </a:lnTo>
                  <a:lnTo>
                    <a:pt x="212" y="138"/>
                  </a:lnTo>
                  <a:lnTo>
                    <a:pt x="226" y="151"/>
                  </a:lnTo>
                  <a:lnTo>
                    <a:pt x="226" y="158"/>
                  </a:lnTo>
                  <a:lnTo>
                    <a:pt x="236" y="162"/>
                  </a:lnTo>
                  <a:lnTo>
                    <a:pt x="239" y="168"/>
                  </a:lnTo>
                  <a:lnTo>
                    <a:pt x="246" y="172"/>
                  </a:lnTo>
                  <a:lnTo>
                    <a:pt x="249" y="178"/>
                  </a:lnTo>
                  <a:lnTo>
                    <a:pt x="249" y="182"/>
                  </a:lnTo>
                  <a:lnTo>
                    <a:pt x="263" y="192"/>
                  </a:lnTo>
                  <a:lnTo>
                    <a:pt x="263" y="192"/>
                  </a:lnTo>
                  <a:lnTo>
                    <a:pt x="263" y="195"/>
                  </a:lnTo>
                  <a:lnTo>
                    <a:pt x="273" y="189"/>
                  </a:lnTo>
                  <a:lnTo>
                    <a:pt x="279" y="178"/>
                  </a:lnTo>
                  <a:lnTo>
                    <a:pt x="283" y="172"/>
                  </a:lnTo>
                  <a:lnTo>
                    <a:pt x="296" y="151"/>
                  </a:lnTo>
                  <a:lnTo>
                    <a:pt x="310" y="151"/>
                  </a:lnTo>
                  <a:lnTo>
                    <a:pt x="313" y="148"/>
                  </a:lnTo>
                  <a:lnTo>
                    <a:pt x="320" y="151"/>
                  </a:lnTo>
                  <a:lnTo>
                    <a:pt x="323" y="155"/>
                  </a:lnTo>
                  <a:lnTo>
                    <a:pt x="327" y="155"/>
                  </a:lnTo>
                  <a:lnTo>
                    <a:pt x="333" y="148"/>
                  </a:lnTo>
                  <a:lnTo>
                    <a:pt x="333" y="151"/>
                  </a:lnTo>
                  <a:lnTo>
                    <a:pt x="337" y="148"/>
                  </a:lnTo>
                  <a:lnTo>
                    <a:pt x="347" y="121"/>
                  </a:lnTo>
                  <a:lnTo>
                    <a:pt x="350" y="114"/>
                  </a:lnTo>
                  <a:lnTo>
                    <a:pt x="360" y="125"/>
                  </a:lnTo>
                  <a:lnTo>
                    <a:pt x="377" y="131"/>
                  </a:lnTo>
                  <a:lnTo>
                    <a:pt x="384" y="128"/>
                  </a:lnTo>
                  <a:lnTo>
                    <a:pt x="387" y="125"/>
                  </a:lnTo>
                  <a:lnTo>
                    <a:pt x="384" y="118"/>
                  </a:lnTo>
                  <a:lnTo>
                    <a:pt x="387" y="111"/>
                  </a:lnTo>
                  <a:lnTo>
                    <a:pt x="387" y="101"/>
                  </a:lnTo>
                  <a:lnTo>
                    <a:pt x="394" y="101"/>
                  </a:lnTo>
                  <a:lnTo>
                    <a:pt x="401" y="101"/>
                  </a:lnTo>
                  <a:lnTo>
                    <a:pt x="407" y="104"/>
                  </a:lnTo>
                  <a:lnTo>
                    <a:pt x="414" y="108"/>
                  </a:lnTo>
                  <a:lnTo>
                    <a:pt x="421" y="114"/>
                  </a:lnTo>
                  <a:lnTo>
                    <a:pt x="424" y="121"/>
                  </a:lnTo>
                  <a:lnTo>
                    <a:pt x="428" y="118"/>
                  </a:lnTo>
                  <a:lnTo>
                    <a:pt x="431" y="121"/>
                  </a:lnTo>
                  <a:lnTo>
                    <a:pt x="431" y="135"/>
                  </a:lnTo>
                  <a:lnTo>
                    <a:pt x="441" y="141"/>
                  </a:lnTo>
                  <a:lnTo>
                    <a:pt x="434" y="145"/>
                  </a:lnTo>
                  <a:lnTo>
                    <a:pt x="444" y="165"/>
                  </a:lnTo>
                  <a:lnTo>
                    <a:pt x="458" y="172"/>
                  </a:lnTo>
                  <a:lnTo>
                    <a:pt x="461" y="168"/>
                  </a:lnTo>
                  <a:lnTo>
                    <a:pt x="468" y="168"/>
                  </a:lnTo>
                  <a:lnTo>
                    <a:pt x="475" y="175"/>
                  </a:lnTo>
                  <a:lnTo>
                    <a:pt x="475" y="182"/>
                  </a:lnTo>
                  <a:lnTo>
                    <a:pt x="468" y="182"/>
                  </a:lnTo>
                  <a:lnTo>
                    <a:pt x="471" y="192"/>
                  </a:lnTo>
                  <a:lnTo>
                    <a:pt x="468" y="199"/>
                  </a:lnTo>
                  <a:lnTo>
                    <a:pt x="465" y="199"/>
                  </a:lnTo>
                  <a:lnTo>
                    <a:pt x="458" y="219"/>
                  </a:lnTo>
                  <a:lnTo>
                    <a:pt x="458" y="222"/>
                  </a:lnTo>
                  <a:lnTo>
                    <a:pt x="458" y="232"/>
                  </a:lnTo>
                  <a:lnTo>
                    <a:pt x="454" y="236"/>
                  </a:lnTo>
                  <a:lnTo>
                    <a:pt x="458" y="239"/>
                  </a:lnTo>
                  <a:lnTo>
                    <a:pt x="451" y="252"/>
                  </a:lnTo>
                  <a:lnTo>
                    <a:pt x="438" y="259"/>
                  </a:lnTo>
                  <a:lnTo>
                    <a:pt x="424" y="259"/>
                  </a:lnTo>
                  <a:lnTo>
                    <a:pt x="421" y="266"/>
                  </a:lnTo>
                  <a:lnTo>
                    <a:pt x="417" y="269"/>
                  </a:lnTo>
                  <a:lnTo>
                    <a:pt x="407" y="283"/>
                  </a:lnTo>
                  <a:lnTo>
                    <a:pt x="407" y="286"/>
                  </a:lnTo>
                  <a:lnTo>
                    <a:pt x="407" y="289"/>
                  </a:lnTo>
                  <a:lnTo>
                    <a:pt x="407" y="300"/>
                  </a:lnTo>
                  <a:lnTo>
                    <a:pt x="404" y="306"/>
                  </a:lnTo>
                  <a:lnTo>
                    <a:pt x="417" y="323"/>
                  </a:lnTo>
                  <a:lnTo>
                    <a:pt x="417" y="333"/>
                  </a:lnTo>
                  <a:lnTo>
                    <a:pt x="414" y="337"/>
                  </a:lnTo>
                  <a:lnTo>
                    <a:pt x="404" y="374"/>
                  </a:lnTo>
                  <a:lnTo>
                    <a:pt x="404" y="374"/>
                  </a:lnTo>
                  <a:lnTo>
                    <a:pt x="401" y="374"/>
                  </a:lnTo>
                  <a:lnTo>
                    <a:pt x="401" y="377"/>
                  </a:lnTo>
                  <a:lnTo>
                    <a:pt x="384" y="380"/>
                  </a:lnTo>
                  <a:lnTo>
                    <a:pt x="384" y="394"/>
                  </a:lnTo>
                  <a:lnTo>
                    <a:pt x="391" y="417"/>
                  </a:lnTo>
                  <a:lnTo>
                    <a:pt x="380" y="424"/>
                  </a:lnTo>
                  <a:lnTo>
                    <a:pt x="347" y="414"/>
                  </a:lnTo>
                  <a:lnTo>
                    <a:pt x="327" y="421"/>
                  </a:lnTo>
                  <a:lnTo>
                    <a:pt x="323" y="428"/>
                  </a:lnTo>
                  <a:lnTo>
                    <a:pt x="313" y="448"/>
                  </a:lnTo>
                  <a:lnTo>
                    <a:pt x="303" y="475"/>
                  </a:lnTo>
                  <a:lnTo>
                    <a:pt x="303" y="478"/>
                  </a:lnTo>
                  <a:lnTo>
                    <a:pt x="313" y="498"/>
                  </a:lnTo>
                  <a:lnTo>
                    <a:pt x="316" y="505"/>
                  </a:lnTo>
                  <a:lnTo>
                    <a:pt x="320" y="505"/>
                  </a:lnTo>
                  <a:lnTo>
                    <a:pt x="330" y="518"/>
                  </a:lnTo>
                  <a:lnTo>
                    <a:pt x="323" y="545"/>
                  </a:lnTo>
                  <a:lnTo>
                    <a:pt x="316" y="582"/>
                  </a:lnTo>
                  <a:lnTo>
                    <a:pt x="316" y="589"/>
                  </a:lnTo>
                  <a:lnTo>
                    <a:pt x="290" y="616"/>
                  </a:lnTo>
                  <a:lnTo>
                    <a:pt x="286" y="629"/>
                  </a:lnTo>
                  <a:lnTo>
                    <a:pt x="290" y="636"/>
                  </a:lnTo>
                  <a:lnTo>
                    <a:pt x="290" y="646"/>
                  </a:lnTo>
                  <a:lnTo>
                    <a:pt x="283" y="646"/>
                  </a:lnTo>
                  <a:lnTo>
                    <a:pt x="276" y="656"/>
                  </a:lnTo>
                  <a:lnTo>
                    <a:pt x="269" y="656"/>
                  </a:lnTo>
                  <a:lnTo>
                    <a:pt x="259" y="656"/>
                  </a:lnTo>
                  <a:lnTo>
                    <a:pt x="246" y="663"/>
                  </a:lnTo>
                  <a:lnTo>
                    <a:pt x="242" y="660"/>
                  </a:lnTo>
                  <a:lnTo>
                    <a:pt x="229" y="663"/>
                  </a:lnTo>
                  <a:lnTo>
                    <a:pt x="229" y="670"/>
                  </a:lnTo>
                  <a:lnTo>
                    <a:pt x="226" y="670"/>
                  </a:lnTo>
                  <a:lnTo>
                    <a:pt x="226" y="677"/>
                  </a:lnTo>
                  <a:lnTo>
                    <a:pt x="229" y="680"/>
                  </a:lnTo>
                  <a:lnTo>
                    <a:pt x="236" y="697"/>
                  </a:lnTo>
                  <a:lnTo>
                    <a:pt x="236" y="707"/>
                  </a:lnTo>
                  <a:lnTo>
                    <a:pt x="226" y="707"/>
                  </a:lnTo>
                  <a:lnTo>
                    <a:pt x="226" y="724"/>
                  </a:lnTo>
                  <a:lnTo>
                    <a:pt x="232" y="734"/>
                  </a:lnTo>
                  <a:lnTo>
                    <a:pt x="226" y="741"/>
                  </a:lnTo>
                  <a:lnTo>
                    <a:pt x="232" y="751"/>
                  </a:lnTo>
                  <a:lnTo>
                    <a:pt x="219" y="761"/>
                  </a:lnTo>
                  <a:lnTo>
                    <a:pt x="212" y="757"/>
                  </a:lnTo>
                  <a:lnTo>
                    <a:pt x="209" y="757"/>
                  </a:lnTo>
                  <a:lnTo>
                    <a:pt x="192" y="771"/>
                  </a:lnTo>
                  <a:lnTo>
                    <a:pt x="178" y="781"/>
                  </a:lnTo>
                  <a:lnTo>
                    <a:pt x="178" y="784"/>
                  </a:lnTo>
                  <a:lnTo>
                    <a:pt x="172" y="791"/>
                  </a:lnTo>
                  <a:lnTo>
                    <a:pt x="158" y="801"/>
                  </a:lnTo>
                  <a:lnTo>
                    <a:pt x="155" y="801"/>
                  </a:lnTo>
                  <a:lnTo>
                    <a:pt x="141" y="808"/>
                  </a:lnTo>
                  <a:lnTo>
                    <a:pt x="131" y="808"/>
                  </a:lnTo>
                  <a:lnTo>
                    <a:pt x="121" y="815"/>
                  </a:lnTo>
                  <a:lnTo>
                    <a:pt x="111" y="818"/>
                  </a:lnTo>
                  <a:lnTo>
                    <a:pt x="98" y="815"/>
                  </a:lnTo>
                  <a:lnTo>
                    <a:pt x="74" y="805"/>
                  </a:lnTo>
                  <a:lnTo>
                    <a:pt x="67" y="801"/>
                  </a:lnTo>
                  <a:lnTo>
                    <a:pt x="61" y="798"/>
                  </a:lnTo>
                  <a:lnTo>
                    <a:pt x="61" y="801"/>
                  </a:lnTo>
                  <a:lnTo>
                    <a:pt x="54" y="811"/>
                  </a:lnTo>
                  <a:lnTo>
                    <a:pt x="51" y="811"/>
                  </a:lnTo>
                  <a:lnTo>
                    <a:pt x="47" y="818"/>
                  </a:lnTo>
                  <a:lnTo>
                    <a:pt x="40" y="835"/>
                  </a:lnTo>
                  <a:lnTo>
                    <a:pt x="27" y="838"/>
                  </a:lnTo>
                  <a:lnTo>
                    <a:pt x="0" y="845"/>
                  </a:lnTo>
                  <a:lnTo>
                    <a:pt x="0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6" name="Freeform 36">
              <a:extLst>
                <a:ext uri="{FF2B5EF4-FFF2-40B4-BE49-F238E27FC236}">
                  <a16:creationId xmlns:a16="http://schemas.microsoft.com/office/drawing/2014/main" id="{8468EA30-D917-F79C-E2A1-D9698AD648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1630"/>
              <a:ext cx="485" cy="861"/>
            </a:xfrm>
            <a:custGeom>
              <a:avLst/>
              <a:gdLst>
                <a:gd name="T0" fmla="*/ 4 w 485"/>
                <a:gd name="T1" fmla="*/ 6 h 861"/>
                <a:gd name="T2" fmla="*/ 41 w 485"/>
                <a:gd name="T3" fmla="*/ 47 h 861"/>
                <a:gd name="T4" fmla="*/ 105 w 485"/>
                <a:gd name="T5" fmla="*/ 67 h 861"/>
                <a:gd name="T6" fmla="*/ 145 w 485"/>
                <a:gd name="T7" fmla="*/ 107 h 861"/>
                <a:gd name="T8" fmla="*/ 175 w 485"/>
                <a:gd name="T9" fmla="*/ 84 h 861"/>
                <a:gd name="T10" fmla="*/ 212 w 485"/>
                <a:gd name="T11" fmla="*/ 138 h 861"/>
                <a:gd name="T12" fmla="*/ 243 w 485"/>
                <a:gd name="T13" fmla="*/ 185 h 861"/>
                <a:gd name="T14" fmla="*/ 266 w 485"/>
                <a:gd name="T15" fmla="*/ 208 h 861"/>
                <a:gd name="T16" fmla="*/ 317 w 485"/>
                <a:gd name="T17" fmla="*/ 168 h 861"/>
                <a:gd name="T18" fmla="*/ 340 w 485"/>
                <a:gd name="T19" fmla="*/ 161 h 861"/>
                <a:gd name="T20" fmla="*/ 364 w 485"/>
                <a:gd name="T21" fmla="*/ 138 h 861"/>
                <a:gd name="T22" fmla="*/ 398 w 485"/>
                <a:gd name="T23" fmla="*/ 124 h 861"/>
                <a:gd name="T24" fmla="*/ 424 w 485"/>
                <a:gd name="T25" fmla="*/ 131 h 861"/>
                <a:gd name="T26" fmla="*/ 438 w 485"/>
                <a:gd name="T27" fmla="*/ 158 h 861"/>
                <a:gd name="T28" fmla="*/ 478 w 485"/>
                <a:gd name="T29" fmla="*/ 191 h 861"/>
                <a:gd name="T30" fmla="*/ 461 w 485"/>
                <a:gd name="T31" fmla="*/ 235 h 861"/>
                <a:gd name="T32" fmla="*/ 424 w 485"/>
                <a:gd name="T33" fmla="*/ 279 h 861"/>
                <a:gd name="T34" fmla="*/ 408 w 485"/>
                <a:gd name="T35" fmla="*/ 319 h 861"/>
                <a:gd name="T36" fmla="*/ 411 w 485"/>
                <a:gd name="T37" fmla="*/ 387 h 861"/>
                <a:gd name="T38" fmla="*/ 394 w 485"/>
                <a:gd name="T39" fmla="*/ 430 h 861"/>
                <a:gd name="T40" fmla="*/ 317 w 485"/>
                <a:gd name="T41" fmla="*/ 461 h 861"/>
                <a:gd name="T42" fmla="*/ 323 w 485"/>
                <a:gd name="T43" fmla="*/ 521 h 861"/>
                <a:gd name="T44" fmla="*/ 290 w 485"/>
                <a:gd name="T45" fmla="*/ 642 h 861"/>
                <a:gd name="T46" fmla="*/ 263 w 485"/>
                <a:gd name="T47" fmla="*/ 666 h 861"/>
                <a:gd name="T48" fmla="*/ 229 w 485"/>
                <a:gd name="T49" fmla="*/ 690 h 861"/>
                <a:gd name="T50" fmla="*/ 233 w 485"/>
                <a:gd name="T51" fmla="*/ 747 h 861"/>
                <a:gd name="T52" fmla="*/ 196 w 485"/>
                <a:gd name="T53" fmla="*/ 780 h 861"/>
                <a:gd name="T54" fmla="*/ 145 w 485"/>
                <a:gd name="T55" fmla="*/ 818 h 861"/>
                <a:gd name="T56" fmla="*/ 78 w 485"/>
                <a:gd name="T57" fmla="*/ 811 h 861"/>
                <a:gd name="T58" fmla="*/ 51 w 485"/>
                <a:gd name="T59" fmla="*/ 828 h 861"/>
                <a:gd name="T60" fmla="*/ 51 w 485"/>
                <a:gd name="T61" fmla="*/ 848 h 861"/>
                <a:gd name="T62" fmla="*/ 74 w 485"/>
                <a:gd name="T63" fmla="*/ 818 h 861"/>
                <a:gd name="T64" fmla="*/ 148 w 485"/>
                <a:gd name="T65" fmla="*/ 824 h 861"/>
                <a:gd name="T66" fmla="*/ 199 w 485"/>
                <a:gd name="T67" fmla="*/ 784 h 861"/>
                <a:gd name="T68" fmla="*/ 239 w 485"/>
                <a:gd name="T69" fmla="*/ 743 h 861"/>
                <a:gd name="T70" fmla="*/ 236 w 485"/>
                <a:gd name="T71" fmla="*/ 690 h 861"/>
                <a:gd name="T72" fmla="*/ 256 w 485"/>
                <a:gd name="T73" fmla="*/ 680 h 861"/>
                <a:gd name="T74" fmla="*/ 300 w 485"/>
                <a:gd name="T75" fmla="*/ 649 h 861"/>
                <a:gd name="T76" fmla="*/ 340 w 485"/>
                <a:gd name="T77" fmla="*/ 528 h 861"/>
                <a:gd name="T78" fmla="*/ 337 w 485"/>
                <a:gd name="T79" fmla="*/ 437 h 861"/>
                <a:gd name="T80" fmla="*/ 411 w 485"/>
                <a:gd name="T81" fmla="*/ 390 h 861"/>
                <a:gd name="T82" fmla="*/ 428 w 485"/>
                <a:gd name="T83" fmla="*/ 333 h 861"/>
                <a:gd name="T84" fmla="*/ 428 w 485"/>
                <a:gd name="T85" fmla="*/ 282 h 861"/>
                <a:gd name="T86" fmla="*/ 465 w 485"/>
                <a:gd name="T87" fmla="*/ 249 h 861"/>
                <a:gd name="T88" fmla="*/ 482 w 485"/>
                <a:gd name="T89" fmla="*/ 205 h 861"/>
                <a:gd name="T90" fmla="*/ 468 w 485"/>
                <a:gd name="T91" fmla="*/ 178 h 861"/>
                <a:gd name="T92" fmla="*/ 441 w 485"/>
                <a:gd name="T93" fmla="*/ 134 h 861"/>
                <a:gd name="T94" fmla="*/ 404 w 485"/>
                <a:gd name="T95" fmla="*/ 111 h 861"/>
                <a:gd name="T96" fmla="*/ 384 w 485"/>
                <a:gd name="T97" fmla="*/ 141 h 861"/>
                <a:gd name="T98" fmla="*/ 344 w 485"/>
                <a:gd name="T99" fmla="*/ 161 h 861"/>
                <a:gd name="T100" fmla="*/ 303 w 485"/>
                <a:gd name="T101" fmla="*/ 164 h 861"/>
                <a:gd name="T102" fmla="*/ 270 w 485"/>
                <a:gd name="T103" fmla="*/ 205 h 861"/>
                <a:gd name="T104" fmla="*/ 246 w 485"/>
                <a:gd name="T105" fmla="*/ 175 h 861"/>
                <a:gd name="T106" fmla="*/ 212 w 485"/>
                <a:gd name="T107" fmla="*/ 131 h 861"/>
                <a:gd name="T108" fmla="*/ 175 w 485"/>
                <a:gd name="T109" fmla="*/ 77 h 861"/>
                <a:gd name="T110" fmla="*/ 148 w 485"/>
                <a:gd name="T111" fmla="*/ 104 h 861"/>
                <a:gd name="T112" fmla="*/ 108 w 485"/>
                <a:gd name="T113" fmla="*/ 63 h 861"/>
                <a:gd name="T114" fmla="*/ 44 w 485"/>
                <a:gd name="T115" fmla="*/ 43 h 861"/>
                <a:gd name="T116" fmla="*/ 14 w 485"/>
                <a:gd name="T117" fmla="*/ 16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" h="861">
                  <a:moveTo>
                    <a:pt x="4" y="6"/>
                  </a:moveTo>
                  <a:lnTo>
                    <a:pt x="4" y="6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10" y="6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3"/>
                  </a:lnTo>
                  <a:lnTo>
                    <a:pt x="4" y="6"/>
                  </a:lnTo>
                  <a:close/>
                  <a:moveTo>
                    <a:pt x="4" y="20"/>
                  </a:moveTo>
                  <a:lnTo>
                    <a:pt x="10" y="26"/>
                  </a:lnTo>
                  <a:lnTo>
                    <a:pt x="14" y="26"/>
                  </a:lnTo>
                  <a:lnTo>
                    <a:pt x="17" y="20"/>
                  </a:lnTo>
                  <a:lnTo>
                    <a:pt x="24" y="16"/>
                  </a:lnTo>
                  <a:lnTo>
                    <a:pt x="41" y="37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1" y="47"/>
                  </a:lnTo>
                  <a:lnTo>
                    <a:pt x="44" y="50"/>
                  </a:lnTo>
                  <a:lnTo>
                    <a:pt x="54" y="47"/>
                  </a:lnTo>
                  <a:lnTo>
                    <a:pt x="61" y="50"/>
                  </a:lnTo>
                  <a:lnTo>
                    <a:pt x="61" y="53"/>
                  </a:lnTo>
                  <a:lnTo>
                    <a:pt x="74" y="57"/>
                  </a:lnTo>
                  <a:lnTo>
                    <a:pt x="78" y="57"/>
                  </a:lnTo>
                  <a:lnTo>
                    <a:pt x="85" y="57"/>
                  </a:lnTo>
                  <a:lnTo>
                    <a:pt x="101" y="63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11" y="67"/>
                  </a:lnTo>
                  <a:lnTo>
                    <a:pt x="125" y="74"/>
                  </a:lnTo>
                  <a:lnTo>
                    <a:pt x="132" y="90"/>
                  </a:lnTo>
                  <a:lnTo>
                    <a:pt x="132" y="90"/>
                  </a:lnTo>
                  <a:lnTo>
                    <a:pt x="138" y="94"/>
                  </a:lnTo>
                  <a:lnTo>
                    <a:pt x="145" y="107"/>
                  </a:lnTo>
                  <a:lnTo>
                    <a:pt x="148" y="111"/>
                  </a:lnTo>
                  <a:lnTo>
                    <a:pt x="155" y="111"/>
                  </a:lnTo>
                  <a:lnTo>
                    <a:pt x="159" y="107"/>
                  </a:lnTo>
                  <a:lnTo>
                    <a:pt x="165" y="101"/>
                  </a:lnTo>
                  <a:lnTo>
                    <a:pt x="172" y="97"/>
                  </a:lnTo>
                  <a:lnTo>
                    <a:pt x="172" y="94"/>
                  </a:lnTo>
                  <a:lnTo>
                    <a:pt x="172" y="90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82" y="97"/>
                  </a:lnTo>
                  <a:lnTo>
                    <a:pt x="182" y="101"/>
                  </a:lnTo>
                  <a:lnTo>
                    <a:pt x="182" y="101"/>
                  </a:lnTo>
                  <a:lnTo>
                    <a:pt x="189" y="111"/>
                  </a:lnTo>
                  <a:lnTo>
                    <a:pt x="189" y="124"/>
                  </a:lnTo>
                  <a:lnTo>
                    <a:pt x="192" y="127"/>
                  </a:lnTo>
                  <a:lnTo>
                    <a:pt x="202" y="138"/>
                  </a:lnTo>
                  <a:lnTo>
                    <a:pt x="206" y="138"/>
                  </a:lnTo>
                  <a:lnTo>
                    <a:pt x="212" y="138"/>
                  </a:lnTo>
                  <a:lnTo>
                    <a:pt x="212" y="144"/>
                  </a:lnTo>
                  <a:lnTo>
                    <a:pt x="216" y="151"/>
                  </a:lnTo>
                  <a:lnTo>
                    <a:pt x="216" y="151"/>
                  </a:lnTo>
                  <a:lnTo>
                    <a:pt x="229" y="168"/>
                  </a:lnTo>
                  <a:lnTo>
                    <a:pt x="229" y="168"/>
                  </a:lnTo>
                  <a:lnTo>
                    <a:pt x="229" y="171"/>
                  </a:lnTo>
                  <a:lnTo>
                    <a:pt x="239" y="178"/>
                  </a:lnTo>
                  <a:lnTo>
                    <a:pt x="243" y="181"/>
                  </a:lnTo>
                  <a:lnTo>
                    <a:pt x="243" y="185"/>
                  </a:lnTo>
                  <a:lnTo>
                    <a:pt x="253" y="185"/>
                  </a:lnTo>
                  <a:lnTo>
                    <a:pt x="253" y="191"/>
                  </a:lnTo>
                  <a:lnTo>
                    <a:pt x="253" y="198"/>
                  </a:lnTo>
                  <a:lnTo>
                    <a:pt x="256" y="198"/>
                  </a:lnTo>
                  <a:lnTo>
                    <a:pt x="266" y="205"/>
                  </a:lnTo>
                  <a:lnTo>
                    <a:pt x="270" y="205"/>
                  </a:lnTo>
                  <a:lnTo>
                    <a:pt x="266" y="205"/>
                  </a:lnTo>
                  <a:lnTo>
                    <a:pt x="266" y="205"/>
                  </a:lnTo>
                  <a:lnTo>
                    <a:pt x="266" y="208"/>
                  </a:lnTo>
                  <a:lnTo>
                    <a:pt x="270" y="212"/>
                  </a:lnTo>
                  <a:lnTo>
                    <a:pt x="273" y="212"/>
                  </a:lnTo>
                  <a:lnTo>
                    <a:pt x="283" y="202"/>
                  </a:lnTo>
                  <a:lnTo>
                    <a:pt x="283" y="202"/>
                  </a:lnTo>
                  <a:lnTo>
                    <a:pt x="290" y="191"/>
                  </a:lnTo>
                  <a:lnTo>
                    <a:pt x="293" y="188"/>
                  </a:lnTo>
                  <a:lnTo>
                    <a:pt x="293" y="188"/>
                  </a:lnTo>
                  <a:lnTo>
                    <a:pt x="307" y="168"/>
                  </a:lnTo>
                  <a:lnTo>
                    <a:pt x="317" y="168"/>
                  </a:lnTo>
                  <a:lnTo>
                    <a:pt x="320" y="168"/>
                  </a:lnTo>
                  <a:lnTo>
                    <a:pt x="320" y="164"/>
                  </a:lnTo>
                  <a:lnTo>
                    <a:pt x="323" y="164"/>
                  </a:lnTo>
                  <a:lnTo>
                    <a:pt x="327" y="171"/>
                  </a:lnTo>
                  <a:lnTo>
                    <a:pt x="330" y="171"/>
                  </a:lnTo>
                  <a:lnTo>
                    <a:pt x="337" y="171"/>
                  </a:lnTo>
                  <a:lnTo>
                    <a:pt x="337" y="171"/>
                  </a:lnTo>
                  <a:lnTo>
                    <a:pt x="344" y="164"/>
                  </a:lnTo>
                  <a:lnTo>
                    <a:pt x="340" y="161"/>
                  </a:lnTo>
                  <a:lnTo>
                    <a:pt x="337" y="164"/>
                  </a:lnTo>
                  <a:lnTo>
                    <a:pt x="337" y="164"/>
                  </a:lnTo>
                  <a:lnTo>
                    <a:pt x="344" y="168"/>
                  </a:lnTo>
                  <a:lnTo>
                    <a:pt x="347" y="164"/>
                  </a:lnTo>
                  <a:lnTo>
                    <a:pt x="347" y="164"/>
                  </a:lnTo>
                  <a:lnTo>
                    <a:pt x="357" y="138"/>
                  </a:lnTo>
                  <a:lnTo>
                    <a:pt x="357" y="134"/>
                  </a:lnTo>
                  <a:lnTo>
                    <a:pt x="357" y="134"/>
                  </a:lnTo>
                  <a:lnTo>
                    <a:pt x="364" y="138"/>
                  </a:lnTo>
                  <a:lnTo>
                    <a:pt x="367" y="138"/>
                  </a:lnTo>
                  <a:lnTo>
                    <a:pt x="381" y="148"/>
                  </a:lnTo>
                  <a:lnTo>
                    <a:pt x="384" y="148"/>
                  </a:lnTo>
                  <a:lnTo>
                    <a:pt x="391" y="144"/>
                  </a:lnTo>
                  <a:lnTo>
                    <a:pt x="394" y="144"/>
                  </a:lnTo>
                  <a:lnTo>
                    <a:pt x="394" y="141"/>
                  </a:lnTo>
                  <a:lnTo>
                    <a:pt x="394" y="138"/>
                  </a:lnTo>
                  <a:lnTo>
                    <a:pt x="394" y="131"/>
                  </a:lnTo>
                  <a:lnTo>
                    <a:pt x="398" y="124"/>
                  </a:lnTo>
                  <a:lnTo>
                    <a:pt x="398" y="124"/>
                  </a:lnTo>
                  <a:lnTo>
                    <a:pt x="398" y="117"/>
                  </a:lnTo>
                  <a:lnTo>
                    <a:pt x="401" y="117"/>
                  </a:lnTo>
                  <a:lnTo>
                    <a:pt x="401" y="117"/>
                  </a:lnTo>
                  <a:lnTo>
                    <a:pt x="404" y="117"/>
                  </a:lnTo>
                  <a:lnTo>
                    <a:pt x="411" y="121"/>
                  </a:lnTo>
                  <a:lnTo>
                    <a:pt x="414" y="121"/>
                  </a:lnTo>
                  <a:lnTo>
                    <a:pt x="418" y="121"/>
                  </a:lnTo>
                  <a:lnTo>
                    <a:pt x="424" y="131"/>
                  </a:lnTo>
                  <a:lnTo>
                    <a:pt x="424" y="131"/>
                  </a:lnTo>
                  <a:lnTo>
                    <a:pt x="428" y="134"/>
                  </a:lnTo>
                  <a:lnTo>
                    <a:pt x="431" y="134"/>
                  </a:lnTo>
                  <a:lnTo>
                    <a:pt x="435" y="134"/>
                  </a:lnTo>
                  <a:lnTo>
                    <a:pt x="435" y="134"/>
                  </a:lnTo>
                  <a:lnTo>
                    <a:pt x="435" y="148"/>
                  </a:lnTo>
                  <a:lnTo>
                    <a:pt x="438" y="148"/>
                  </a:lnTo>
                  <a:lnTo>
                    <a:pt x="441" y="154"/>
                  </a:lnTo>
                  <a:lnTo>
                    <a:pt x="438" y="158"/>
                  </a:lnTo>
                  <a:lnTo>
                    <a:pt x="438" y="161"/>
                  </a:lnTo>
                  <a:lnTo>
                    <a:pt x="448" y="181"/>
                  </a:lnTo>
                  <a:lnTo>
                    <a:pt x="451" y="181"/>
                  </a:lnTo>
                  <a:lnTo>
                    <a:pt x="465" y="188"/>
                  </a:lnTo>
                  <a:lnTo>
                    <a:pt x="468" y="188"/>
                  </a:lnTo>
                  <a:lnTo>
                    <a:pt x="472" y="185"/>
                  </a:lnTo>
                  <a:lnTo>
                    <a:pt x="472" y="185"/>
                  </a:lnTo>
                  <a:lnTo>
                    <a:pt x="478" y="188"/>
                  </a:lnTo>
                  <a:lnTo>
                    <a:pt x="478" y="191"/>
                  </a:lnTo>
                  <a:lnTo>
                    <a:pt x="475" y="191"/>
                  </a:lnTo>
                  <a:lnTo>
                    <a:pt x="472" y="195"/>
                  </a:lnTo>
                  <a:lnTo>
                    <a:pt x="475" y="205"/>
                  </a:lnTo>
                  <a:lnTo>
                    <a:pt x="472" y="208"/>
                  </a:lnTo>
                  <a:lnTo>
                    <a:pt x="472" y="208"/>
                  </a:lnTo>
                  <a:lnTo>
                    <a:pt x="468" y="212"/>
                  </a:lnTo>
                  <a:lnTo>
                    <a:pt x="461" y="232"/>
                  </a:lnTo>
                  <a:lnTo>
                    <a:pt x="461" y="232"/>
                  </a:lnTo>
                  <a:lnTo>
                    <a:pt x="461" y="235"/>
                  </a:lnTo>
                  <a:lnTo>
                    <a:pt x="461" y="245"/>
                  </a:lnTo>
                  <a:lnTo>
                    <a:pt x="458" y="249"/>
                  </a:lnTo>
                  <a:lnTo>
                    <a:pt x="458" y="249"/>
                  </a:lnTo>
                  <a:lnTo>
                    <a:pt x="461" y="252"/>
                  </a:lnTo>
                  <a:lnTo>
                    <a:pt x="455" y="262"/>
                  </a:lnTo>
                  <a:lnTo>
                    <a:pt x="441" y="269"/>
                  </a:lnTo>
                  <a:lnTo>
                    <a:pt x="431" y="269"/>
                  </a:lnTo>
                  <a:lnTo>
                    <a:pt x="428" y="269"/>
                  </a:lnTo>
                  <a:lnTo>
                    <a:pt x="424" y="279"/>
                  </a:lnTo>
                  <a:lnTo>
                    <a:pt x="421" y="279"/>
                  </a:lnTo>
                  <a:lnTo>
                    <a:pt x="421" y="282"/>
                  </a:lnTo>
                  <a:lnTo>
                    <a:pt x="411" y="296"/>
                  </a:lnTo>
                  <a:lnTo>
                    <a:pt x="411" y="296"/>
                  </a:lnTo>
                  <a:lnTo>
                    <a:pt x="411" y="299"/>
                  </a:lnTo>
                  <a:lnTo>
                    <a:pt x="411" y="302"/>
                  </a:lnTo>
                  <a:lnTo>
                    <a:pt x="411" y="302"/>
                  </a:lnTo>
                  <a:lnTo>
                    <a:pt x="411" y="313"/>
                  </a:lnTo>
                  <a:lnTo>
                    <a:pt x="408" y="319"/>
                  </a:lnTo>
                  <a:lnTo>
                    <a:pt x="408" y="323"/>
                  </a:lnTo>
                  <a:lnTo>
                    <a:pt x="421" y="336"/>
                  </a:lnTo>
                  <a:lnTo>
                    <a:pt x="421" y="346"/>
                  </a:lnTo>
                  <a:lnTo>
                    <a:pt x="418" y="346"/>
                  </a:lnTo>
                  <a:lnTo>
                    <a:pt x="418" y="350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11" y="387"/>
                  </a:lnTo>
                  <a:lnTo>
                    <a:pt x="411" y="383"/>
                  </a:lnTo>
                  <a:lnTo>
                    <a:pt x="408" y="383"/>
                  </a:lnTo>
                  <a:lnTo>
                    <a:pt x="404" y="387"/>
                  </a:lnTo>
                  <a:lnTo>
                    <a:pt x="404" y="390"/>
                  </a:lnTo>
                  <a:lnTo>
                    <a:pt x="391" y="390"/>
                  </a:lnTo>
                  <a:lnTo>
                    <a:pt x="387" y="393"/>
                  </a:lnTo>
                  <a:lnTo>
                    <a:pt x="387" y="407"/>
                  </a:lnTo>
                  <a:lnTo>
                    <a:pt x="387" y="410"/>
                  </a:lnTo>
                  <a:lnTo>
                    <a:pt x="394" y="430"/>
                  </a:lnTo>
                  <a:lnTo>
                    <a:pt x="387" y="434"/>
                  </a:lnTo>
                  <a:lnTo>
                    <a:pt x="354" y="424"/>
                  </a:lnTo>
                  <a:lnTo>
                    <a:pt x="354" y="424"/>
                  </a:lnTo>
                  <a:lnTo>
                    <a:pt x="334" y="430"/>
                  </a:lnTo>
                  <a:lnTo>
                    <a:pt x="334" y="430"/>
                  </a:lnTo>
                  <a:lnTo>
                    <a:pt x="327" y="437"/>
                  </a:lnTo>
                  <a:lnTo>
                    <a:pt x="327" y="437"/>
                  </a:lnTo>
                  <a:lnTo>
                    <a:pt x="317" y="457"/>
                  </a:lnTo>
                  <a:lnTo>
                    <a:pt x="317" y="461"/>
                  </a:lnTo>
                  <a:lnTo>
                    <a:pt x="307" y="484"/>
                  </a:lnTo>
                  <a:lnTo>
                    <a:pt x="307" y="488"/>
                  </a:lnTo>
                  <a:lnTo>
                    <a:pt x="307" y="491"/>
                  </a:lnTo>
                  <a:lnTo>
                    <a:pt x="307" y="494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20" y="518"/>
                  </a:lnTo>
                  <a:lnTo>
                    <a:pt x="323" y="521"/>
                  </a:lnTo>
                  <a:lnTo>
                    <a:pt x="323" y="521"/>
                  </a:lnTo>
                  <a:lnTo>
                    <a:pt x="334" y="531"/>
                  </a:lnTo>
                  <a:lnTo>
                    <a:pt x="327" y="558"/>
                  </a:lnTo>
                  <a:lnTo>
                    <a:pt x="327" y="558"/>
                  </a:lnTo>
                  <a:lnTo>
                    <a:pt x="320" y="592"/>
                  </a:lnTo>
                  <a:lnTo>
                    <a:pt x="320" y="595"/>
                  </a:lnTo>
                  <a:lnTo>
                    <a:pt x="320" y="602"/>
                  </a:lnTo>
                  <a:lnTo>
                    <a:pt x="293" y="626"/>
                  </a:lnTo>
                  <a:lnTo>
                    <a:pt x="293" y="629"/>
                  </a:lnTo>
                  <a:lnTo>
                    <a:pt x="290" y="642"/>
                  </a:lnTo>
                  <a:lnTo>
                    <a:pt x="290" y="646"/>
                  </a:lnTo>
                  <a:lnTo>
                    <a:pt x="293" y="653"/>
                  </a:lnTo>
                  <a:lnTo>
                    <a:pt x="293" y="656"/>
                  </a:lnTo>
                  <a:lnTo>
                    <a:pt x="290" y="659"/>
                  </a:lnTo>
                  <a:lnTo>
                    <a:pt x="290" y="659"/>
                  </a:lnTo>
                  <a:lnTo>
                    <a:pt x="280" y="666"/>
                  </a:lnTo>
                  <a:lnTo>
                    <a:pt x="276" y="666"/>
                  </a:lnTo>
                  <a:lnTo>
                    <a:pt x="266" y="666"/>
                  </a:lnTo>
                  <a:lnTo>
                    <a:pt x="263" y="666"/>
                  </a:lnTo>
                  <a:lnTo>
                    <a:pt x="253" y="673"/>
                  </a:lnTo>
                  <a:lnTo>
                    <a:pt x="253" y="673"/>
                  </a:lnTo>
                  <a:lnTo>
                    <a:pt x="249" y="673"/>
                  </a:lnTo>
                  <a:lnTo>
                    <a:pt x="236" y="673"/>
                  </a:lnTo>
                  <a:lnTo>
                    <a:pt x="233" y="676"/>
                  </a:lnTo>
                  <a:lnTo>
                    <a:pt x="233" y="680"/>
                  </a:lnTo>
                  <a:lnTo>
                    <a:pt x="233" y="680"/>
                  </a:lnTo>
                  <a:lnTo>
                    <a:pt x="229" y="680"/>
                  </a:lnTo>
                  <a:lnTo>
                    <a:pt x="229" y="690"/>
                  </a:lnTo>
                  <a:lnTo>
                    <a:pt x="229" y="693"/>
                  </a:lnTo>
                  <a:lnTo>
                    <a:pt x="233" y="696"/>
                  </a:lnTo>
                  <a:lnTo>
                    <a:pt x="239" y="710"/>
                  </a:lnTo>
                  <a:lnTo>
                    <a:pt x="239" y="717"/>
                  </a:lnTo>
                  <a:lnTo>
                    <a:pt x="233" y="717"/>
                  </a:lnTo>
                  <a:lnTo>
                    <a:pt x="229" y="720"/>
                  </a:lnTo>
                  <a:lnTo>
                    <a:pt x="229" y="737"/>
                  </a:lnTo>
                  <a:lnTo>
                    <a:pt x="229" y="740"/>
                  </a:lnTo>
                  <a:lnTo>
                    <a:pt x="233" y="747"/>
                  </a:lnTo>
                  <a:lnTo>
                    <a:pt x="229" y="754"/>
                  </a:lnTo>
                  <a:lnTo>
                    <a:pt x="229" y="754"/>
                  </a:lnTo>
                  <a:lnTo>
                    <a:pt x="233" y="764"/>
                  </a:lnTo>
                  <a:lnTo>
                    <a:pt x="226" y="770"/>
                  </a:lnTo>
                  <a:lnTo>
                    <a:pt x="223" y="767"/>
                  </a:lnTo>
                  <a:lnTo>
                    <a:pt x="219" y="767"/>
                  </a:lnTo>
                  <a:lnTo>
                    <a:pt x="216" y="767"/>
                  </a:lnTo>
                  <a:lnTo>
                    <a:pt x="216" y="767"/>
                  </a:lnTo>
                  <a:lnTo>
                    <a:pt x="196" y="780"/>
                  </a:lnTo>
                  <a:lnTo>
                    <a:pt x="196" y="780"/>
                  </a:lnTo>
                  <a:lnTo>
                    <a:pt x="185" y="794"/>
                  </a:lnTo>
                  <a:lnTo>
                    <a:pt x="185" y="794"/>
                  </a:lnTo>
                  <a:lnTo>
                    <a:pt x="182" y="797"/>
                  </a:lnTo>
                  <a:lnTo>
                    <a:pt x="175" y="804"/>
                  </a:lnTo>
                  <a:lnTo>
                    <a:pt x="162" y="814"/>
                  </a:lnTo>
                  <a:lnTo>
                    <a:pt x="162" y="814"/>
                  </a:lnTo>
                  <a:lnTo>
                    <a:pt x="162" y="814"/>
                  </a:lnTo>
                  <a:lnTo>
                    <a:pt x="145" y="818"/>
                  </a:lnTo>
                  <a:lnTo>
                    <a:pt x="145" y="818"/>
                  </a:lnTo>
                  <a:lnTo>
                    <a:pt x="138" y="821"/>
                  </a:lnTo>
                  <a:lnTo>
                    <a:pt x="138" y="821"/>
                  </a:lnTo>
                  <a:lnTo>
                    <a:pt x="128" y="824"/>
                  </a:lnTo>
                  <a:lnTo>
                    <a:pt x="118" y="828"/>
                  </a:lnTo>
                  <a:lnTo>
                    <a:pt x="108" y="824"/>
                  </a:lnTo>
                  <a:lnTo>
                    <a:pt x="105" y="824"/>
                  </a:lnTo>
                  <a:lnTo>
                    <a:pt x="85" y="818"/>
                  </a:lnTo>
                  <a:lnTo>
                    <a:pt x="78" y="811"/>
                  </a:lnTo>
                  <a:lnTo>
                    <a:pt x="78" y="811"/>
                  </a:lnTo>
                  <a:lnTo>
                    <a:pt x="68" y="807"/>
                  </a:lnTo>
                  <a:lnTo>
                    <a:pt x="68" y="811"/>
                  </a:lnTo>
                  <a:lnTo>
                    <a:pt x="64" y="811"/>
                  </a:lnTo>
                  <a:lnTo>
                    <a:pt x="64" y="811"/>
                  </a:lnTo>
                  <a:lnTo>
                    <a:pt x="61" y="821"/>
                  </a:lnTo>
                  <a:lnTo>
                    <a:pt x="58" y="821"/>
                  </a:lnTo>
                  <a:lnTo>
                    <a:pt x="54" y="821"/>
                  </a:lnTo>
                  <a:lnTo>
                    <a:pt x="51" y="828"/>
                  </a:lnTo>
                  <a:lnTo>
                    <a:pt x="51" y="831"/>
                  </a:lnTo>
                  <a:lnTo>
                    <a:pt x="47" y="844"/>
                  </a:lnTo>
                  <a:lnTo>
                    <a:pt x="31" y="848"/>
                  </a:lnTo>
                  <a:lnTo>
                    <a:pt x="31" y="848"/>
                  </a:lnTo>
                  <a:lnTo>
                    <a:pt x="0" y="855"/>
                  </a:lnTo>
                  <a:lnTo>
                    <a:pt x="4" y="861"/>
                  </a:lnTo>
                  <a:lnTo>
                    <a:pt x="34" y="855"/>
                  </a:lnTo>
                  <a:lnTo>
                    <a:pt x="47" y="851"/>
                  </a:lnTo>
                  <a:lnTo>
                    <a:pt x="51" y="848"/>
                  </a:lnTo>
                  <a:lnTo>
                    <a:pt x="58" y="831"/>
                  </a:lnTo>
                  <a:lnTo>
                    <a:pt x="61" y="828"/>
                  </a:lnTo>
                  <a:lnTo>
                    <a:pt x="61" y="824"/>
                  </a:lnTo>
                  <a:lnTo>
                    <a:pt x="64" y="824"/>
                  </a:lnTo>
                  <a:lnTo>
                    <a:pt x="68" y="814"/>
                  </a:lnTo>
                  <a:lnTo>
                    <a:pt x="71" y="814"/>
                  </a:lnTo>
                  <a:lnTo>
                    <a:pt x="68" y="811"/>
                  </a:lnTo>
                  <a:lnTo>
                    <a:pt x="68" y="814"/>
                  </a:lnTo>
                  <a:lnTo>
                    <a:pt x="74" y="818"/>
                  </a:lnTo>
                  <a:lnTo>
                    <a:pt x="81" y="821"/>
                  </a:lnTo>
                  <a:lnTo>
                    <a:pt x="81" y="821"/>
                  </a:lnTo>
                  <a:lnTo>
                    <a:pt x="105" y="831"/>
                  </a:lnTo>
                  <a:lnTo>
                    <a:pt x="115" y="834"/>
                  </a:lnTo>
                  <a:lnTo>
                    <a:pt x="118" y="834"/>
                  </a:lnTo>
                  <a:lnTo>
                    <a:pt x="132" y="831"/>
                  </a:lnTo>
                  <a:lnTo>
                    <a:pt x="132" y="831"/>
                  </a:lnTo>
                  <a:lnTo>
                    <a:pt x="142" y="824"/>
                  </a:lnTo>
                  <a:lnTo>
                    <a:pt x="148" y="824"/>
                  </a:lnTo>
                  <a:lnTo>
                    <a:pt x="162" y="818"/>
                  </a:lnTo>
                  <a:lnTo>
                    <a:pt x="165" y="818"/>
                  </a:lnTo>
                  <a:lnTo>
                    <a:pt x="165" y="818"/>
                  </a:lnTo>
                  <a:lnTo>
                    <a:pt x="179" y="807"/>
                  </a:lnTo>
                  <a:lnTo>
                    <a:pt x="179" y="807"/>
                  </a:lnTo>
                  <a:lnTo>
                    <a:pt x="189" y="801"/>
                  </a:lnTo>
                  <a:lnTo>
                    <a:pt x="189" y="801"/>
                  </a:lnTo>
                  <a:lnTo>
                    <a:pt x="189" y="797"/>
                  </a:lnTo>
                  <a:lnTo>
                    <a:pt x="199" y="784"/>
                  </a:lnTo>
                  <a:lnTo>
                    <a:pt x="216" y="774"/>
                  </a:lnTo>
                  <a:lnTo>
                    <a:pt x="219" y="774"/>
                  </a:lnTo>
                  <a:lnTo>
                    <a:pt x="223" y="774"/>
                  </a:lnTo>
                  <a:lnTo>
                    <a:pt x="226" y="774"/>
                  </a:lnTo>
                  <a:lnTo>
                    <a:pt x="239" y="767"/>
                  </a:lnTo>
                  <a:lnTo>
                    <a:pt x="239" y="764"/>
                  </a:lnTo>
                  <a:lnTo>
                    <a:pt x="236" y="754"/>
                  </a:lnTo>
                  <a:lnTo>
                    <a:pt x="239" y="747"/>
                  </a:lnTo>
                  <a:lnTo>
                    <a:pt x="239" y="743"/>
                  </a:lnTo>
                  <a:lnTo>
                    <a:pt x="236" y="737"/>
                  </a:lnTo>
                  <a:lnTo>
                    <a:pt x="236" y="723"/>
                  </a:lnTo>
                  <a:lnTo>
                    <a:pt x="243" y="723"/>
                  </a:lnTo>
                  <a:lnTo>
                    <a:pt x="246" y="720"/>
                  </a:lnTo>
                  <a:lnTo>
                    <a:pt x="246" y="710"/>
                  </a:lnTo>
                  <a:lnTo>
                    <a:pt x="246" y="710"/>
                  </a:lnTo>
                  <a:lnTo>
                    <a:pt x="239" y="693"/>
                  </a:lnTo>
                  <a:lnTo>
                    <a:pt x="236" y="690"/>
                  </a:lnTo>
                  <a:lnTo>
                    <a:pt x="236" y="690"/>
                  </a:lnTo>
                  <a:lnTo>
                    <a:pt x="236" y="683"/>
                  </a:lnTo>
                  <a:lnTo>
                    <a:pt x="233" y="683"/>
                  </a:lnTo>
                  <a:lnTo>
                    <a:pt x="233" y="683"/>
                  </a:lnTo>
                  <a:lnTo>
                    <a:pt x="236" y="686"/>
                  </a:lnTo>
                  <a:lnTo>
                    <a:pt x="239" y="683"/>
                  </a:lnTo>
                  <a:lnTo>
                    <a:pt x="239" y="680"/>
                  </a:lnTo>
                  <a:lnTo>
                    <a:pt x="249" y="676"/>
                  </a:lnTo>
                  <a:lnTo>
                    <a:pt x="253" y="680"/>
                  </a:lnTo>
                  <a:lnTo>
                    <a:pt x="256" y="680"/>
                  </a:lnTo>
                  <a:lnTo>
                    <a:pt x="266" y="673"/>
                  </a:lnTo>
                  <a:lnTo>
                    <a:pt x="276" y="673"/>
                  </a:lnTo>
                  <a:lnTo>
                    <a:pt x="276" y="673"/>
                  </a:lnTo>
                  <a:lnTo>
                    <a:pt x="283" y="673"/>
                  </a:lnTo>
                  <a:lnTo>
                    <a:pt x="286" y="669"/>
                  </a:lnTo>
                  <a:lnTo>
                    <a:pt x="293" y="663"/>
                  </a:lnTo>
                  <a:lnTo>
                    <a:pt x="300" y="663"/>
                  </a:lnTo>
                  <a:lnTo>
                    <a:pt x="300" y="659"/>
                  </a:lnTo>
                  <a:lnTo>
                    <a:pt x="300" y="649"/>
                  </a:lnTo>
                  <a:lnTo>
                    <a:pt x="300" y="649"/>
                  </a:lnTo>
                  <a:lnTo>
                    <a:pt x="297" y="642"/>
                  </a:lnTo>
                  <a:lnTo>
                    <a:pt x="300" y="629"/>
                  </a:lnTo>
                  <a:lnTo>
                    <a:pt x="327" y="605"/>
                  </a:lnTo>
                  <a:lnTo>
                    <a:pt x="327" y="602"/>
                  </a:lnTo>
                  <a:lnTo>
                    <a:pt x="327" y="595"/>
                  </a:lnTo>
                  <a:lnTo>
                    <a:pt x="334" y="558"/>
                  </a:lnTo>
                  <a:lnTo>
                    <a:pt x="340" y="531"/>
                  </a:lnTo>
                  <a:lnTo>
                    <a:pt x="340" y="528"/>
                  </a:lnTo>
                  <a:lnTo>
                    <a:pt x="330" y="515"/>
                  </a:lnTo>
                  <a:lnTo>
                    <a:pt x="327" y="515"/>
                  </a:lnTo>
                  <a:lnTo>
                    <a:pt x="327" y="515"/>
                  </a:lnTo>
                  <a:lnTo>
                    <a:pt x="320" y="508"/>
                  </a:lnTo>
                  <a:lnTo>
                    <a:pt x="313" y="491"/>
                  </a:lnTo>
                  <a:lnTo>
                    <a:pt x="313" y="488"/>
                  </a:lnTo>
                  <a:lnTo>
                    <a:pt x="320" y="461"/>
                  </a:lnTo>
                  <a:lnTo>
                    <a:pt x="334" y="441"/>
                  </a:lnTo>
                  <a:lnTo>
                    <a:pt x="337" y="437"/>
                  </a:lnTo>
                  <a:lnTo>
                    <a:pt x="354" y="430"/>
                  </a:lnTo>
                  <a:lnTo>
                    <a:pt x="387" y="441"/>
                  </a:lnTo>
                  <a:lnTo>
                    <a:pt x="387" y="441"/>
                  </a:lnTo>
                  <a:lnTo>
                    <a:pt x="401" y="434"/>
                  </a:lnTo>
                  <a:lnTo>
                    <a:pt x="401" y="430"/>
                  </a:lnTo>
                  <a:lnTo>
                    <a:pt x="394" y="407"/>
                  </a:lnTo>
                  <a:lnTo>
                    <a:pt x="394" y="397"/>
                  </a:lnTo>
                  <a:lnTo>
                    <a:pt x="408" y="393"/>
                  </a:lnTo>
                  <a:lnTo>
                    <a:pt x="411" y="390"/>
                  </a:lnTo>
                  <a:lnTo>
                    <a:pt x="411" y="390"/>
                  </a:lnTo>
                  <a:lnTo>
                    <a:pt x="411" y="390"/>
                  </a:lnTo>
                  <a:lnTo>
                    <a:pt x="414" y="387"/>
                  </a:lnTo>
                  <a:lnTo>
                    <a:pt x="414" y="387"/>
                  </a:lnTo>
                  <a:lnTo>
                    <a:pt x="424" y="353"/>
                  </a:lnTo>
                  <a:lnTo>
                    <a:pt x="428" y="350"/>
                  </a:lnTo>
                  <a:lnTo>
                    <a:pt x="428" y="346"/>
                  </a:lnTo>
                  <a:lnTo>
                    <a:pt x="428" y="336"/>
                  </a:lnTo>
                  <a:lnTo>
                    <a:pt x="428" y="333"/>
                  </a:lnTo>
                  <a:lnTo>
                    <a:pt x="414" y="319"/>
                  </a:lnTo>
                  <a:lnTo>
                    <a:pt x="418" y="313"/>
                  </a:lnTo>
                  <a:lnTo>
                    <a:pt x="418" y="313"/>
                  </a:lnTo>
                  <a:lnTo>
                    <a:pt x="414" y="302"/>
                  </a:lnTo>
                  <a:lnTo>
                    <a:pt x="414" y="299"/>
                  </a:lnTo>
                  <a:lnTo>
                    <a:pt x="418" y="299"/>
                  </a:lnTo>
                  <a:lnTo>
                    <a:pt x="418" y="299"/>
                  </a:lnTo>
                  <a:lnTo>
                    <a:pt x="428" y="286"/>
                  </a:lnTo>
                  <a:lnTo>
                    <a:pt x="428" y="282"/>
                  </a:lnTo>
                  <a:lnTo>
                    <a:pt x="431" y="282"/>
                  </a:lnTo>
                  <a:lnTo>
                    <a:pt x="435" y="276"/>
                  </a:lnTo>
                  <a:lnTo>
                    <a:pt x="445" y="276"/>
                  </a:lnTo>
                  <a:lnTo>
                    <a:pt x="445" y="276"/>
                  </a:lnTo>
                  <a:lnTo>
                    <a:pt x="458" y="269"/>
                  </a:lnTo>
                  <a:lnTo>
                    <a:pt x="458" y="265"/>
                  </a:lnTo>
                  <a:lnTo>
                    <a:pt x="465" y="255"/>
                  </a:lnTo>
                  <a:lnTo>
                    <a:pt x="465" y="252"/>
                  </a:lnTo>
                  <a:lnTo>
                    <a:pt x="465" y="249"/>
                  </a:lnTo>
                  <a:lnTo>
                    <a:pt x="468" y="245"/>
                  </a:lnTo>
                  <a:lnTo>
                    <a:pt x="468" y="245"/>
                  </a:lnTo>
                  <a:lnTo>
                    <a:pt x="468" y="235"/>
                  </a:lnTo>
                  <a:lnTo>
                    <a:pt x="468" y="235"/>
                  </a:lnTo>
                  <a:lnTo>
                    <a:pt x="468" y="232"/>
                  </a:lnTo>
                  <a:lnTo>
                    <a:pt x="472" y="215"/>
                  </a:lnTo>
                  <a:lnTo>
                    <a:pt x="475" y="215"/>
                  </a:lnTo>
                  <a:lnTo>
                    <a:pt x="475" y="215"/>
                  </a:lnTo>
                  <a:lnTo>
                    <a:pt x="482" y="205"/>
                  </a:lnTo>
                  <a:lnTo>
                    <a:pt x="482" y="205"/>
                  </a:lnTo>
                  <a:lnTo>
                    <a:pt x="478" y="198"/>
                  </a:lnTo>
                  <a:lnTo>
                    <a:pt x="482" y="198"/>
                  </a:lnTo>
                  <a:lnTo>
                    <a:pt x="485" y="191"/>
                  </a:lnTo>
                  <a:lnTo>
                    <a:pt x="485" y="185"/>
                  </a:lnTo>
                  <a:lnTo>
                    <a:pt x="482" y="185"/>
                  </a:lnTo>
                  <a:lnTo>
                    <a:pt x="475" y="178"/>
                  </a:lnTo>
                  <a:lnTo>
                    <a:pt x="475" y="178"/>
                  </a:lnTo>
                  <a:lnTo>
                    <a:pt x="468" y="178"/>
                  </a:lnTo>
                  <a:lnTo>
                    <a:pt x="468" y="178"/>
                  </a:lnTo>
                  <a:lnTo>
                    <a:pt x="465" y="181"/>
                  </a:lnTo>
                  <a:lnTo>
                    <a:pt x="455" y="175"/>
                  </a:lnTo>
                  <a:lnTo>
                    <a:pt x="445" y="161"/>
                  </a:lnTo>
                  <a:lnTo>
                    <a:pt x="448" y="154"/>
                  </a:lnTo>
                  <a:lnTo>
                    <a:pt x="448" y="151"/>
                  </a:lnTo>
                  <a:lnTo>
                    <a:pt x="441" y="144"/>
                  </a:lnTo>
                  <a:lnTo>
                    <a:pt x="441" y="134"/>
                  </a:lnTo>
                  <a:lnTo>
                    <a:pt x="441" y="134"/>
                  </a:lnTo>
                  <a:lnTo>
                    <a:pt x="438" y="131"/>
                  </a:lnTo>
                  <a:lnTo>
                    <a:pt x="435" y="127"/>
                  </a:lnTo>
                  <a:lnTo>
                    <a:pt x="431" y="127"/>
                  </a:lnTo>
                  <a:lnTo>
                    <a:pt x="431" y="127"/>
                  </a:lnTo>
                  <a:lnTo>
                    <a:pt x="424" y="117"/>
                  </a:lnTo>
                  <a:lnTo>
                    <a:pt x="421" y="117"/>
                  </a:lnTo>
                  <a:lnTo>
                    <a:pt x="414" y="114"/>
                  </a:lnTo>
                  <a:lnTo>
                    <a:pt x="408" y="111"/>
                  </a:lnTo>
                  <a:lnTo>
                    <a:pt x="404" y="111"/>
                  </a:lnTo>
                  <a:lnTo>
                    <a:pt x="401" y="111"/>
                  </a:lnTo>
                  <a:lnTo>
                    <a:pt x="394" y="111"/>
                  </a:lnTo>
                  <a:lnTo>
                    <a:pt x="391" y="114"/>
                  </a:lnTo>
                  <a:lnTo>
                    <a:pt x="391" y="121"/>
                  </a:lnTo>
                  <a:lnTo>
                    <a:pt x="387" y="127"/>
                  </a:lnTo>
                  <a:lnTo>
                    <a:pt x="387" y="131"/>
                  </a:lnTo>
                  <a:lnTo>
                    <a:pt x="391" y="138"/>
                  </a:lnTo>
                  <a:lnTo>
                    <a:pt x="387" y="141"/>
                  </a:lnTo>
                  <a:lnTo>
                    <a:pt x="384" y="141"/>
                  </a:lnTo>
                  <a:lnTo>
                    <a:pt x="371" y="134"/>
                  </a:lnTo>
                  <a:lnTo>
                    <a:pt x="357" y="124"/>
                  </a:lnTo>
                  <a:lnTo>
                    <a:pt x="354" y="127"/>
                  </a:lnTo>
                  <a:lnTo>
                    <a:pt x="350" y="134"/>
                  </a:lnTo>
                  <a:lnTo>
                    <a:pt x="340" y="161"/>
                  </a:lnTo>
                  <a:lnTo>
                    <a:pt x="340" y="161"/>
                  </a:lnTo>
                  <a:lnTo>
                    <a:pt x="340" y="164"/>
                  </a:lnTo>
                  <a:lnTo>
                    <a:pt x="344" y="164"/>
                  </a:lnTo>
                  <a:lnTo>
                    <a:pt x="344" y="161"/>
                  </a:lnTo>
                  <a:lnTo>
                    <a:pt x="337" y="161"/>
                  </a:lnTo>
                  <a:lnTo>
                    <a:pt x="334" y="164"/>
                  </a:lnTo>
                  <a:lnTo>
                    <a:pt x="330" y="164"/>
                  </a:lnTo>
                  <a:lnTo>
                    <a:pt x="327" y="161"/>
                  </a:lnTo>
                  <a:lnTo>
                    <a:pt x="327" y="161"/>
                  </a:lnTo>
                  <a:lnTo>
                    <a:pt x="323" y="158"/>
                  </a:lnTo>
                  <a:lnTo>
                    <a:pt x="320" y="158"/>
                  </a:lnTo>
                  <a:lnTo>
                    <a:pt x="317" y="161"/>
                  </a:lnTo>
                  <a:lnTo>
                    <a:pt x="303" y="164"/>
                  </a:lnTo>
                  <a:lnTo>
                    <a:pt x="300" y="164"/>
                  </a:lnTo>
                  <a:lnTo>
                    <a:pt x="286" y="185"/>
                  </a:lnTo>
                  <a:lnTo>
                    <a:pt x="283" y="188"/>
                  </a:lnTo>
                  <a:lnTo>
                    <a:pt x="283" y="188"/>
                  </a:lnTo>
                  <a:lnTo>
                    <a:pt x="276" y="198"/>
                  </a:lnTo>
                  <a:lnTo>
                    <a:pt x="270" y="205"/>
                  </a:lnTo>
                  <a:lnTo>
                    <a:pt x="270" y="205"/>
                  </a:lnTo>
                  <a:lnTo>
                    <a:pt x="270" y="205"/>
                  </a:lnTo>
                  <a:lnTo>
                    <a:pt x="270" y="205"/>
                  </a:lnTo>
                  <a:lnTo>
                    <a:pt x="273" y="205"/>
                  </a:lnTo>
                  <a:lnTo>
                    <a:pt x="270" y="202"/>
                  </a:lnTo>
                  <a:lnTo>
                    <a:pt x="260" y="195"/>
                  </a:lnTo>
                  <a:lnTo>
                    <a:pt x="260" y="191"/>
                  </a:lnTo>
                  <a:lnTo>
                    <a:pt x="260" y="188"/>
                  </a:lnTo>
                  <a:lnTo>
                    <a:pt x="256" y="181"/>
                  </a:lnTo>
                  <a:lnTo>
                    <a:pt x="256" y="181"/>
                  </a:lnTo>
                  <a:lnTo>
                    <a:pt x="246" y="178"/>
                  </a:lnTo>
                  <a:lnTo>
                    <a:pt x="246" y="175"/>
                  </a:lnTo>
                  <a:lnTo>
                    <a:pt x="243" y="171"/>
                  </a:lnTo>
                  <a:lnTo>
                    <a:pt x="236" y="168"/>
                  </a:lnTo>
                  <a:lnTo>
                    <a:pt x="236" y="164"/>
                  </a:lnTo>
                  <a:lnTo>
                    <a:pt x="233" y="164"/>
                  </a:lnTo>
                  <a:lnTo>
                    <a:pt x="223" y="148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6" y="134"/>
                  </a:lnTo>
                  <a:lnTo>
                    <a:pt x="212" y="131"/>
                  </a:lnTo>
                  <a:lnTo>
                    <a:pt x="206" y="131"/>
                  </a:lnTo>
                  <a:lnTo>
                    <a:pt x="196" y="124"/>
                  </a:lnTo>
                  <a:lnTo>
                    <a:pt x="196" y="107"/>
                  </a:lnTo>
                  <a:lnTo>
                    <a:pt x="196" y="107"/>
                  </a:lnTo>
                  <a:lnTo>
                    <a:pt x="189" y="97"/>
                  </a:lnTo>
                  <a:lnTo>
                    <a:pt x="189" y="94"/>
                  </a:lnTo>
                  <a:lnTo>
                    <a:pt x="189" y="94"/>
                  </a:lnTo>
                  <a:lnTo>
                    <a:pt x="179" y="77"/>
                  </a:lnTo>
                  <a:lnTo>
                    <a:pt x="175" y="77"/>
                  </a:lnTo>
                  <a:lnTo>
                    <a:pt x="172" y="77"/>
                  </a:lnTo>
                  <a:lnTo>
                    <a:pt x="169" y="77"/>
                  </a:lnTo>
                  <a:lnTo>
                    <a:pt x="165" y="90"/>
                  </a:lnTo>
                  <a:lnTo>
                    <a:pt x="165" y="90"/>
                  </a:lnTo>
                  <a:lnTo>
                    <a:pt x="165" y="94"/>
                  </a:lnTo>
                  <a:lnTo>
                    <a:pt x="162" y="94"/>
                  </a:lnTo>
                  <a:lnTo>
                    <a:pt x="162" y="94"/>
                  </a:lnTo>
                  <a:lnTo>
                    <a:pt x="155" y="104"/>
                  </a:lnTo>
                  <a:lnTo>
                    <a:pt x="148" y="104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38" y="87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15" y="63"/>
                  </a:lnTo>
                  <a:lnTo>
                    <a:pt x="111" y="60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05" y="60"/>
                  </a:lnTo>
                  <a:lnTo>
                    <a:pt x="105" y="57"/>
                  </a:lnTo>
                  <a:lnTo>
                    <a:pt x="88" y="50"/>
                  </a:lnTo>
                  <a:lnTo>
                    <a:pt x="85" y="50"/>
                  </a:lnTo>
                  <a:lnTo>
                    <a:pt x="78" y="50"/>
                  </a:lnTo>
                  <a:lnTo>
                    <a:pt x="64" y="47"/>
                  </a:lnTo>
                  <a:lnTo>
                    <a:pt x="58" y="40"/>
                  </a:lnTo>
                  <a:lnTo>
                    <a:pt x="54" y="40"/>
                  </a:lnTo>
                  <a:lnTo>
                    <a:pt x="44" y="43"/>
                  </a:lnTo>
                  <a:lnTo>
                    <a:pt x="44" y="47"/>
                  </a:lnTo>
                  <a:lnTo>
                    <a:pt x="47" y="47"/>
                  </a:lnTo>
                  <a:lnTo>
                    <a:pt x="47" y="43"/>
                  </a:lnTo>
                  <a:lnTo>
                    <a:pt x="47" y="37"/>
                  </a:lnTo>
                  <a:lnTo>
                    <a:pt x="47" y="33"/>
                  </a:lnTo>
                  <a:lnTo>
                    <a:pt x="27" y="10"/>
                  </a:lnTo>
                  <a:lnTo>
                    <a:pt x="24" y="10"/>
                  </a:lnTo>
                  <a:lnTo>
                    <a:pt x="14" y="13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7" y="13"/>
                  </a:lnTo>
                  <a:lnTo>
                    <a:pt x="0" y="16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7" name="Freeform 37">
              <a:extLst>
                <a:ext uri="{FF2B5EF4-FFF2-40B4-BE49-F238E27FC236}">
                  <a16:creationId xmlns:a16="http://schemas.microsoft.com/office/drawing/2014/main" id="{7DE49CE6-CB82-448D-040B-08D7546F0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1630"/>
              <a:ext cx="10" cy="16"/>
            </a:xfrm>
            <a:custGeom>
              <a:avLst/>
              <a:gdLst>
                <a:gd name="T0" fmla="*/ 4 w 10"/>
                <a:gd name="T1" fmla="*/ 6 h 16"/>
                <a:gd name="T2" fmla="*/ 4 w 10"/>
                <a:gd name="T3" fmla="*/ 6 h 16"/>
                <a:gd name="T4" fmla="*/ 4 w 10"/>
                <a:gd name="T5" fmla="*/ 16 h 16"/>
                <a:gd name="T6" fmla="*/ 7 w 10"/>
                <a:gd name="T7" fmla="*/ 16 h 16"/>
                <a:gd name="T8" fmla="*/ 10 w 10"/>
                <a:gd name="T9" fmla="*/ 6 h 16"/>
                <a:gd name="T10" fmla="*/ 10 w 10"/>
                <a:gd name="T11" fmla="*/ 3 h 16"/>
                <a:gd name="T12" fmla="*/ 7 w 10"/>
                <a:gd name="T13" fmla="*/ 0 h 16"/>
                <a:gd name="T14" fmla="*/ 0 w 10"/>
                <a:gd name="T15" fmla="*/ 3 h 16"/>
                <a:gd name="T16" fmla="*/ 4 w 10"/>
                <a:gd name="T1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6"/>
                  </a:moveTo>
                  <a:lnTo>
                    <a:pt x="4" y="6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10" y="6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3"/>
                  </a:lnTo>
                  <a:lnTo>
                    <a:pt x="4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8" name="Freeform 38">
              <a:extLst>
                <a:ext uri="{FF2B5EF4-FFF2-40B4-BE49-F238E27FC236}">
                  <a16:creationId xmlns:a16="http://schemas.microsoft.com/office/drawing/2014/main" id="{7195D426-A6E3-770D-69B7-13BF79E50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1640"/>
              <a:ext cx="485" cy="851"/>
            </a:xfrm>
            <a:custGeom>
              <a:avLst/>
              <a:gdLst>
                <a:gd name="T0" fmla="*/ 41 w 485"/>
                <a:gd name="T1" fmla="*/ 37 h 851"/>
                <a:gd name="T2" fmla="*/ 105 w 485"/>
                <a:gd name="T3" fmla="*/ 57 h 851"/>
                <a:gd name="T4" fmla="*/ 145 w 485"/>
                <a:gd name="T5" fmla="*/ 97 h 851"/>
                <a:gd name="T6" fmla="*/ 175 w 485"/>
                <a:gd name="T7" fmla="*/ 74 h 851"/>
                <a:gd name="T8" fmla="*/ 212 w 485"/>
                <a:gd name="T9" fmla="*/ 128 h 851"/>
                <a:gd name="T10" fmla="*/ 243 w 485"/>
                <a:gd name="T11" fmla="*/ 175 h 851"/>
                <a:gd name="T12" fmla="*/ 266 w 485"/>
                <a:gd name="T13" fmla="*/ 198 h 851"/>
                <a:gd name="T14" fmla="*/ 317 w 485"/>
                <a:gd name="T15" fmla="*/ 158 h 851"/>
                <a:gd name="T16" fmla="*/ 340 w 485"/>
                <a:gd name="T17" fmla="*/ 151 h 851"/>
                <a:gd name="T18" fmla="*/ 364 w 485"/>
                <a:gd name="T19" fmla="*/ 128 h 851"/>
                <a:gd name="T20" fmla="*/ 398 w 485"/>
                <a:gd name="T21" fmla="*/ 114 h 851"/>
                <a:gd name="T22" fmla="*/ 424 w 485"/>
                <a:gd name="T23" fmla="*/ 121 h 851"/>
                <a:gd name="T24" fmla="*/ 438 w 485"/>
                <a:gd name="T25" fmla="*/ 148 h 851"/>
                <a:gd name="T26" fmla="*/ 478 w 485"/>
                <a:gd name="T27" fmla="*/ 181 h 851"/>
                <a:gd name="T28" fmla="*/ 461 w 485"/>
                <a:gd name="T29" fmla="*/ 225 h 851"/>
                <a:gd name="T30" fmla="*/ 424 w 485"/>
                <a:gd name="T31" fmla="*/ 269 h 851"/>
                <a:gd name="T32" fmla="*/ 408 w 485"/>
                <a:gd name="T33" fmla="*/ 309 h 851"/>
                <a:gd name="T34" fmla="*/ 411 w 485"/>
                <a:gd name="T35" fmla="*/ 377 h 851"/>
                <a:gd name="T36" fmla="*/ 394 w 485"/>
                <a:gd name="T37" fmla="*/ 420 h 851"/>
                <a:gd name="T38" fmla="*/ 317 w 485"/>
                <a:gd name="T39" fmla="*/ 451 h 851"/>
                <a:gd name="T40" fmla="*/ 323 w 485"/>
                <a:gd name="T41" fmla="*/ 511 h 851"/>
                <a:gd name="T42" fmla="*/ 290 w 485"/>
                <a:gd name="T43" fmla="*/ 632 h 851"/>
                <a:gd name="T44" fmla="*/ 263 w 485"/>
                <a:gd name="T45" fmla="*/ 656 h 851"/>
                <a:gd name="T46" fmla="*/ 229 w 485"/>
                <a:gd name="T47" fmla="*/ 680 h 851"/>
                <a:gd name="T48" fmla="*/ 233 w 485"/>
                <a:gd name="T49" fmla="*/ 737 h 851"/>
                <a:gd name="T50" fmla="*/ 196 w 485"/>
                <a:gd name="T51" fmla="*/ 770 h 851"/>
                <a:gd name="T52" fmla="*/ 145 w 485"/>
                <a:gd name="T53" fmla="*/ 808 h 851"/>
                <a:gd name="T54" fmla="*/ 78 w 485"/>
                <a:gd name="T55" fmla="*/ 801 h 851"/>
                <a:gd name="T56" fmla="*/ 51 w 485"/>
                <a:gd name="T57" fmla="*/ 818 h 851"/>
                <a:gd name="T58" fmla="*/ 51 w 485"/>
                <a:gd name="T59" fmla="*/ 838 h 851"/>
                <a:gd name="T60" fmla="*/ 74 w 485"/>
                <a:gd name="T61" fmla="*/ 808 h 851"/>
                <a:gd name="T62" fmla="*/ 148 w 485"/>
                <a:gd name="T63" fmla="*/ 814 h 851"/>
                <a:gd name="T64" fmla="*/ 199 w 485"/>
                <a:gd name="T65" fmla="*/ 774 h 851"/>
                <a:gd name="T66" fmla="*/ 239 w 485"/>
                <a:gd name="T67" fmla="*/ 733 h 851"/>
                <a:gd name="T68" fmla="*/ 236 w 485"/>
                <a:gd name="T69" fmla="*/ 680 h 851"/>
                <a:gd name="T70" fmla="*/ 256 w 485"/>
                <a:gd name="T71" fmla="*/ 670 h 851"/>
                <a:gd name="T72" fmla="*/ 300 w 485"/>
                <a:gd name="T73" fmla="*/ 639 h 851"/>
                <a:gd name="T74" fmla="*/ 340 w 485"/>
                <a:gd name="T75" fmla="*/ 518 h 851"/>
                <a:gd name="T76" fmla="*/ 337 w 485"/>
                <a:gd name="T77" fmla="*/ 427 h 851"/>
                <a:gd name="T78" fmla="*/ 411 w 485"/>
                <a:gd name="T79" fmla="*/ 380 h 851"/>
                <a:gd name="T80" fmla="*/ 428 w 485"/>
                <a:gd name="T81" fmla="*/ 323 h 851"/>
                <a:gd name="T82" fmla="*/ 428 w 485"/>
                <a:gd name="T83" fmla="*/ 272 h 851"/>
                <a:gd name="T84" fmla="*/ 465 w 485"/>
                <a:gd name="T85" fmla="*/ 239 h 851"/>
                <a:gd name="T86" fmla="*/ 482 w 485"/>
                <a:gd name="T87" fmla="*/ 195 h 851"/>
                <a:gd name="T88" fmla="*/ 468 w 485"/>
                <a:gd name="T89" fmla="*/ 168 h 851"/>
                <a:gd name="T90" fmla="*/ 441 w 485"/>
                <a:gd name="T91" fmla="*/ 124 h 851"/>
                <a:gd name="T92" fmla="*/ 404 w 485"/>
                <a:gd name="T93" fmla="*/ 101 h 851"/>
                <a:gd name="T94" fmla="*/ 384 w 485"/>
                <a:gd name="T95" fmla="*/ 131 h 851"/>
                <a:gd name="T96" fmla="*/ 344 w 485"/>
                <a:gd name="T97" fmla="*/ 151 h 851"/>
                <a:gd name="T98" fmla="*/ 303 w 485"/>
                <a:gd name="T99" fmla="*/ 154 h 851"/>
                <a:gd name="T100" fmla="*/ 270 w 485"/>
                <a:gd name="T101" fmla="*/ 195 h 851"/>
                <a:gd name="T102" fmla="*/ 246 w 485"/>
                <a:gd name="T103" fmla="*/ 165 h 851"/>
                <a:gd name="T104" fmla="*/ 212 w 485"/>
                <a:gd name="T105" fmla="*/ 121 h 851"/>
                <a:gd name="T106" fmla="*/ 175 w 485"/>
                <a:gd name="T107" fmla="*/ 67 h 851"/>
                <a:gd name="T108" fmla="*/ 148 w 485"/>
                <a:gd name="T109" fmla="*/ 94 h 851"/>
                <a:gd name="T110" fmla="*/ 108 w 485"/>
                <a:gd name="T111" fmla="*/ 53 h 851"/>
                <a:gd name="T112" fmla="*/ 44 w 485"/>
                <a:gd name="T113" fmla="*/ 33 h 851"/>
                <a:gd name="T114" fmla="*/ 14 w 485"/>
                <a:gd name="T115" fmla="*/ 6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5" h="851">
                  <a:moveTo>
                    <a:pt x="4" y="10"/>
                  </a:moveTo>
                  <a:lnTo>
                    <a:pt x="10" y="16"/>
                  </a:lnTo>
                  <a:lnTo>
                    <a:pt x="14" y="16"/>
                  </a:lnTo>
                  <a:lnTo>
                    <a:pt x="17" y="10"/>
                  </a:lnTo>
                  <a:lnTo>
                    <a:pt x="24" y="6"/>
                  </a:lnTo>
                  <a:lnTo>
                    <a:pt x="41" y="27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44" y="40"/>
                  </a:lnTo>
                  <a:lnTo>
                    <a:pt x="54" y="37"/>
                  </a:lnTo>
                  <a:lnTo>
                    <a:pt x="61" y="40"/>
                  </a:lnTo>
                  <a:lnTo>
                    <a:pt x="61" y="43"/>
                  </a:lnTo>
                  <a:lnTo>
                    <a:pt x="74" y="47"/>
                  </a:lnTo>
                  <a:lnTo>
                    <a:pt x="78" y="47"/>
                  </a:lnTo>
                  <a:lnTo>
                    <a:pt x="85" y="47"/>
                  </a:lnTo>
                  <a:lnTo>
                    <a:pt x="101" y="53"/>
                  </a:lnTo>
                  <a:lnTo>
                    <a:pt x="105" y="57"/>
                  </a:lnTo>
                  <a:lnTo>
                    <a:pt x="105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11" y="57"/>
                  </a:lnTo>
                  <a:lnTo>
                    <a:pt x="125" y="64"/>
                  </a:lnTo>
                  <a:lnTo>
                    <a:pt x="132" y="80"/>
                  </a:lnTo>
                  <a:lnTo>
                    <a:pt x="132" y="80"/>
                  </a:lnTo>
                  <a:lnTo>
                    <a:pt x="138" y="84"/>
                  </a:lnTo>
                  <a:lnTo>
                    <a:pt x="145" y="97"/>
                  </a:lnTo>
                  <a:lnTo>
                    <a:pt x="148" y="101"/>
                  </a:lnTo>
                  <a:lnTo>
                    <a:pt x="155" y="101"/>
                  </a:lnTo>
                  <a:lnTo>
                    <a:pt x="159" y="97"/>
                  </a:lnTo>
                  <a:lnTo>
                    <a:pt x="165" y="91"/>
                  </a:lnTo>
                  <a:lnTo>
                    <a:pt x="172" y="87"/>
                  </a:lnTo>
                  <a:lnTo>
                    <a:pt x="172" y="84"/>
                  </a:lnTo>
                  <a:lnTo>
                    <a:pt x="172" y="80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82" y="87"/>
                  </a:lnTo>
                  <a:lnTo>
                    <a:pt x="182" y="91"/>
                  </a:lnTo>
                  <a:lnTo>
                    <a:pt x="182" y="91"/>
                  </a:lnTo>
                  <a:lnTo>
                    <a:pt x="189" y="101"/>
                  </a:lnTo>
                  <a:lnTo>
                    <a:pt x="189" y="114"/>
                  </a:lnTo>
                  <a:lnTo>
                    <a:pt x="192" y="117"/>
                  </a:lnTo>
                  <a:lnTo>
                    <a:pt x="202" y="128"/>
                  </a:lnTo>
                  <a:lnTo>
                    <a:pt x="206" y="128"/>
                  </a:lnTo>
                  <a:lnTo>
                    <a:pt x="212" y="128"/>
                  </a:lnTo>
                  <a:lnTo>
                    <a:pt x="212" y="134"/>
                  </a:lnTo>
                  <a:lnTo>
                    <a:pt x="216" y="141"/>
                  </a:lnTo>
                  <a:lnTo>
                    <a:pt x="216" y="141"/>
                  </a:lnTo>
                  <a:lnTo>
                    <a:pt x="229" y="158"/>
                  </a:lnTo>
                  <a:lnTo>
                    <a:pt x="229" y="158"/>
                  </a:lnTo>
                  <a:lnTo>
                    <a:pt x="229" y="161"/>
                  </a:lnTo>
                  <a:lnTo>
                    <a:pt x="239" y="168"/>
                  </a:lnTo>
                  <a:lnTo>
                    <a:pt x="243" y="171"/>
                  </a:lnTo>
                  <a:lnTo>
                    <a:pt x="243" y="175"/>
                  </a:lnTo>
                  <a:lnTo>
                    <a:pt x="253" y="175"/>
                  </a:lnTo>
                  <a:lnTo>
                    <a:pt x="253" y="181"/>
                  </a:lnTo>
                  <a:lnTo>
                    <a:pt x="253" y="188"/>
                  </a:lnTo>
                  <a:lnTo>
                    <a:pt x="256" y="188"/>
                  </a:lnTo>
                  <a:lnTo>
                    <a:pt x="266" y="195"/>
                  </a:lnTo>
                  <a:lnTo>
                    <a:pt x="270" y="195"/>
                  </a:lnTo>
                  <a:lnTo>
                    <a:pt x="266" y="195"/>
                  </a:lnTo>
                  <a:lnTo>
                    <a:pt x="266" y="195"/>
                  </a:lnTo>
                  <a:lnTo>
                    <a:pt x="266" y="198"/>
                  </a:lnTo>
                  <a:lnTo>
                    <a:pt x="270" y="202"/>
                  </a:lnTo>
                  <a:lnTo>
                    <a:pt x="273" y="202"/>
                  </a:lnTo>
                  <a:lnTo>
                    <a:pt x="283" y="192"/>
                  </a:lnTo>
                  <a:lnTo>
                    <a:pt x="283" y="192"/>
                  </a:lnTo>
                  <a:lnTo>
                    <a:pt x="290" y="181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307" y="158"/>
                  </a:lnTo>
                  <a:lnTo>
                    <a:pt x="317" y="158"/>
                  </a:lnTo>
                  <a:lnTo>
                    <a:pt x="320" y="158"/>
                  </a:lnTo>
                  <a:lnTo>
                    <a:pt x="320" y="154"/>
                  </a:lnTo>
                  <a:lnTo>
                    <a:pt x="323" y="154"/>
                  </a:lnTo>
                  <a:lnTo>
                    <a:pt x="327" y="161"/>
                  </a:lnTo>
                  <a:lnTo>
                    <a:pt x="330" y="161"/>
                  </a:lnTo>
                  <a:lnTo>
                    <a:pt x="337" y="161"/>
                  </a:lnTo>
                  <a:lnTo>
                    <a:pt x="337" y="161"/>
                  </a:lnTo>
                  <a:lnTo>
                    <a:pt x="344" y="154"/>
                  </a:lnTo>
                  <a:lnTo>
                    <a:pt x="340" y="151"/>
                  </a:lnTo>
                  <a:lnTo>
                    <a:pt x="337" y="154"/>
                  </a:lnTo>
                  <a:lnTo>
                    <a:pt x="337" y="154"/>
                  </a:lnTo>
                  <a:lnTo>
                    <a:pt x="344" y="158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57" y="128"/>
                  </a:lnTo>
                  <a:lnTo>
                    <a:pt x="357" y="124"/>
                  </a:lnTo>
                  <a:lnTo>
                    <a:pt x="357" y="124"/>
                  </a:lnTo>
                  <a:lnTo>
                    <a:pt x="364" y="128"/>
                  </a:lnTo>
                  <a:lnTo>
                    <a:pt x="367" y="128"/>
                  </a:lnTo>
                  <a:lnTo>
                    <a:pt x="381" y="138"/>
                  </a:lnTo>
                  <a:lnTo>
                    <a:pt x="384" y="138"/>
                  </a:lnTo>
                  <a:lnTo>
                    <a:pt x="391" y="134"/>
                  </a:lnTo>
                  <a:lnTo>
                    <a:pt x="394" y="134"/>
                  </a:lnTo>
                  <a:lnTo>
                    <a:pt x="394" y="131"/>
                  </a:lnTo>
                  <a:lnTo>
                    <a:pt x="394" y="128"/>
                  </a:lnTo>
                  <a:lnTo>
                    <a:pt x="394" y="121"/>
                  </a:lnTo>
                  <a:lnTo>
                    <a:pt x="398" y="114"/>
                  </a:lnTo>
                  <a:lnTo>
                    <a:pt x="398" y="114"/>
                  </a:lnTo>
                  <a:lnTo>
                    <a:pt x="398" y="107"/>
                  </a:lnTo>
                  <a:lnTo>
                    <a:pt x="401" y="107"/>
                  </a:lnTo>
                  <a:lnTo>
                    <a:pt x="401" y="107"/>
                  </a:lnTo>
                  <a:lnTo>
                    <a:pt x="404" y="107"/>
                  </a:lnTo>
                  <a:lnTo>
                    <a:pt x="411" y="111"/>
                  </a:lnTo>
                  <a:lnTo>
                    <a:pt x="414" y="111"/>
                  </a:lnTo>
                  <a:lnTo>
                    <a:pt x="418" y="111"/>
                  </a:lnTo>
                  <a:lnTo>
                    <a:pt x="424" y="121"/>
                  </a:lnTo>
                  <a:lnTo>
                    <a:pt x="424" y="121"/>
                  </a:lnTo>
                  <a:lnTo>
                    <a:pt x="428" y="124"/>
                  </a:lnTo>
                  <a:lnTo>
                    <a:pt x="431" y="124"/>
                  </a:lnTo>
                  <a:lnTo>
                    <a:pt x="435" y="124"/>
                  </a:lnTo>
                  <a:lnTo>
                    <a:pt x="435" y="124"/>
                  </a:lnTo>
                  <a:lnTo>
                    <a:pt x="435" y="138"/>
                  </a:lnTo>
                  <a:lnTo>
                    <a:pt x="438" y="138"/>
                  </a:lnTo>
                  <a:lnTo>
                    <a:pt x="441" y="144"/>
                  </a:lnTo>
                  <a:lnTo>
                    <a:pt x="438" y="148"/>
                  </a:lnTo>
                  <a:lnTo>
                    <a:pt x="438" y="151"/>
                  </a:lnTo>
                  <a:lnTo>
                    <a:pt x="448" y="171"/>
                  </a:lnTo>
                  <a:lnTo>
                    <a:pt x="451" y="171"/>
                  </a:lnTo>
                  <a:lnTo>
                    <a:pt x="465" y="178"/>
                  </a:lnTo>
                  <a:lnTo>
                    <a:pt x="468" y="178"/>
                  </a:lnTo>
                  <a:lnTo>
                    <a:pt x="472" y="175"/>
                  </a:lnTo>
                  <a:lnTo>
                    <a:pt x="472" y="175"/>
                  </a:lnTo>
                  <a:lnTo>
                    <a:pt x="478" y="178"/>
                  </a:lnTo>
                  <a:lnTo>
                    <a:pt x="478" y="181"/>
                  </a:lnTo>
                  <a:lnTo>
                    <a:pt x="475" y="181"/>
                  </a:lnTo>
                  <a:lnTo>
                    <a:pt x="472" y="185"/>
                  </a:lnTo>
                  <a:lnTo>
                    <a:pt x="475" y="195"/>
                  </a:lnTo>
                  <a:lnTo>
                    <a:pt x="472" y="198"/>
                  </a:lnTo>
                  <a:lnTo>
                    <a:pt x="472" y="198"/>
                  </a:lnTo>
                  <a:lnTo>
                    <a:pt x="468" y="202"/>
                  </a:lnTo>
                  <a:lnTo>
                    <a:pt x="461" y="222"/>
                  </a:lnTo>
                  <a:lnTo>
                    <a:pt x="461" y="222"/>
                  </a:lnTo>
                  <a:lnTo>
                    <a:pt x="461" y="225"/>
                  </a:lnTo>
                  <a:lnTo>
                    <a:pt x="461" y="235"/>
                  </a:lnTo>
                  <a:lnTo>
                    <a:pt x="458" y="239"/>
                  </a:lnTo>
                  <a:lnTo>
                    <a:pt x="458" y="239"/>
                  </a:lnTo>
                  <a:lnTo>
                    <a:pt x="461" y="242"/>
                  </a:lnTo>
                  <a:lnTo>
                    <a:pt x="455" y="252"/>
                  </a:lnTo>
                  <a:lnTo>
                    <a:pt x="441" y="259"/>
                  </a:lnTo>
                  <a:lnTo>
                    <a:pt x="431" y="259"/>
                  </a:lnTo>
                  <a:lnTo>
                    <a:pt x="428" y="259"/>
                  </a:lnTo>
                  <a:lnTo>
                    <a:pt x="424" y="269"/>
                  </a:lnTo>
                  <a:lnTo>
                    <a:pt x="421" y="269"/>
                  </a:lnTo>
                  <a:lnTo>
                    <a:pt x="421" y="272"/>
                  </a:lnTo>
                  <a:lnTo>
                    <a:pt x="411" y="286"/>
                  </a:lnTo>
                  <a:lnTo>
                    <a:pt x="411" y="286"/>
                  </a:lnTo>
                  <a:lnTo>
                    <a:pt x="411" y="289"/>
                  </a:lnTo>
                  <a:lnTo>
                    <a:pt x="411" y="292"/>
                  </a:lnTo>
                  <a:lnTo>
                    <a:pt x="411" y="292"/>
                  </a:lnTo>
                  <a:lnTo>
                    <a:pt x="411" y="303"/>
                  </a:lnTo>
                  <a:lnTo>
                    <a:pt x="408" y="309"/>
                  </a:lnTo>
                  <a:lnTo>
                    <a:pt x="408" y="313"/>
                  </a:lnTo>
                  <a:lnTo>
                    <a:pt x="421" y="326"/>
                  </a:lnTo>
                  <a:lnTo>
                    <a:pt x="421" y="336"/>
                  </a:lnTo>
                  <a:lnTo>
                    <a:pt x="418" y="336"/>
                  </a:lnTo>
                  <a:lnTo>
                    <a:pt x="418" y="340"/>
                  </a:lnTo>
                  <a:lnTo>
                    <a:pt x="408" y="377"/>
                  </a:lnTo>
                  <a:lnTo>
                    <a:pt x="408" y="377"/>
                  </a:lnTo>
                  <a:lnTo>
                    <a:pt x="408" y="377"/>
                  </a:lnTo>
                  <a:lnTo>
                    <a:pt x="411" y="377"/>
                  </a:lnTo>
                  <a:lnTo>
                    <a:pt x="411" y="373"/>
                  </a:lnTo>
                  <a:lnTo>
                    <a:pt x="408" y="373"/>
                  </a:lnTo>
                  <a:lnTo>
                    <a:pt x="404" y="377"/>
                  </a:lnTo>
                  <a:lnTo>
                    <a:pt x="404" y="380"/>
                  </a:lnTo>
                  <a:lnTo>
                    <a:pt x="391" y="380"/>
                  </a:lnTo>
                  <a:lnTo>
                    <a:pt x="387" y="383"/>
                  </a:lnTo>
                  <a:lnTo>
                    <a:pt x="387" y="397"/>
                  </a:lnTo>
                  <a:lnTo>
                    <a:pt x="387" y="400"/>
                  </a:lnTo>
                  <a:lnTo>
                    <a:pt x="394" y="420"/>
                  </a:lnTo>
                  <a:lnTo>
                    <a:pt x="387" y="424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34" y="420"/>
                  </a:lnTo>
                  <a:lnTo>
                    <a:pt x="334" y="420"/>
                  </a:lnTo>
                  <a:lnTo>
                    <a:pt x="327" y="427"/>
                  </a:lnTo>
                  <a:lnTo>
                    <a:pt x="327" y="427"/>
                  </a:lnTo>
                  <a:lnTo>
                    <a:pt x="317" y="447"/>
                  </a:lnTo>
                  <a:lnTo>
                    <a:pt x="317" y="451"/>
                  </a:lnTo>
                  <a:lnTo>
                    <a:pt x="307" y="474"/>
                  </a:lnTo>
                  <a:lnTo>
                    <a:pt x="307" y="478"/>
                  </a:lnTo>
                  <a:lnTo>
                    <a:pt x="307" y="481"/>
                  </a:lnTo>
                  <a:lnTo>
                    <a:pt x="307" y="484"/>
                  </a:lnTo>
                  <a:lnTo>
                    <a:pt x="317" y="501"/>
                  </a:lnTo>
                  <a:lnTo>
                    <a:pt x="317" y="501"/>
                  </a:lnTo>
                  <a:lnTo>
                    <a:pt x="320" y="508"/>
                  </a:lnTo>
                  <a:lnTo>
                    <a:pt x="323" y="511"/>
                  </a:lnTo>
                  <a:lnTo>
                    <a:pt x="323" y="511"/>
                  </a:lnTo>
                  <a:lnTo>
                    <a:pt x="334" y="521"/>
                  </a:lnTo>
                  <a:lnTo>
                    <a:pt x="327" y="548"/>
                  </a:lnTo>
                  <a:lnTo>
                    <a:pt x="327" y="548"/>
                  </a:lnTo>
                  <a:lnTo>
                    <a:pt x="320" y="582"/>
                  </a:lnTo>
                  <a:lnTo>
                    <a:pt x="320" y="585"/>
                  </a:lnTo>
                  <a:lnTo>
                    <a:pt x="320" y="592"/>
                  </a:lnTo>
                  <a:lnTo>
                    <a:pt x="293" y="616"/>
                  </a:lnTo>
                  <a:lnTo>
                    <a:pt x="293" y="619"/>
                  </a:lnTo>
                  <a:lnTo>
                    <a:pt x="290" y="632"/>
                  </a:lnTo>
                  <a:lnTo>
                    <a:pt x="290" y="636"/>
                  </a:lnTo>
                  <a:lnTo>
                    <a:pt x="293" y="643"/>
                  </a:lnTo>
                  <a:lnTo>
                    <a:pt x="293" y="646"/>
                  </a:lnTo>
                  <a:lnTo>
                    <a:pt x="290" y="649"/>
                  </a:lnTo>
                  <a:lnTo>
                    <a:pt x="290" y="649"/>
                  </a:lnTo>
                  <a:lnTo>
                    <a:pt x="280" y="656"/>
                  </a:lnTo>
                  <a:lnTo>
                    <a:pt x="276" y="656"/>
                  </a:lnTo>
                  <a:lnTo>
                    <a:pt x="266" y="656"/>
                  </a:lnTo>
                  <a:lnTo>
                    <a:pt x="263" y="656"/>
                  </a:lnTo>
                  <a:lnTo>
                    <a:pt x="253" y="663"/>
                  </a:lnTo>
                  <a:lnTo>
                    <a:pt x="253" y="663"/>
                  </a:lnTo>
                  <a:lnTo>
                    <a:pt x="249" y="663"/>
                  </a:lnTo>
                  <a:lnTo>
                    <a:pt x="236" y="663"/>
                  </a:lnTo>
                  <a:lnTo>
                    <a:pt x="233" y="666"/>
                  </a:lnTo>
                  <a:lnTo>
                    <a:pt x="233" y="670"/>
                  </a:lnTo>
                  <a:lnTo>
                    <a:pt x="233" y="670"/>
                  </a:lnTo>
                  <a:lnTo>
                    <a:pt x="229" y="670"/>
                  </a:lnTo>
                  <a:lnTo>
                    <a:pt x="229" y="680"/>
                  </a:lnTo>
                  <a:lnTo>
                    <a:pt x="229" y="683"/>
                  </a:lnTo>
                  <a:lnTo>
                    <a:pt x="233" y="686"/>
                  </a:lnTo>
                  <a:lnTo>
                    <a:pt x="239" y="700"/>
                  </a:lnTo>
                  <a:lnTo>
                    <a:pt x="239" y="707"/>
                  </a:lnTo>
                  <a:lnTo>
                    <a:pt x="233" y="707"/>
                  </a:lnTo>
                  <a:lnTo>
                    <a:pt x="229" y="710"/>
                  </a:lnTo>
                  <a:lnTo>
                    <a:pt x="229" y="727"/>
                  </a:lnTo>
                  <a:lnTo>
                    <a:pt x="229" y="730"/>
                  </a:lnTo>
                  <a:lnTo>
                    <a:pt x="233" y="737"/>
                  </a:lnTo>
                  <a:lnTo>
                    <a:pt x="229" y="744"/>
                  </a:lnTo>
                  <a:lnTo>
                    <a:pt x="229" y="744"/>
                  </a:lnTo>
                  <a:lnTo>
                    <a:pt x="233" y="754"/>
                  </a:lnTo>
                  <a:lnTo>
                    <a:pt x="226" y="760"/>
                  </a:lnTo>
                  <a:lnTo>
                    <a:pt x="223" y="757"/>
                  </a:lnTo>
                  <a:lnTo>
                    <a:pt x="219" y="757"/>
                  </a:lnTo>
                  <a:lnTo>
                    <a:pt x="216" y="757"/>
                  </a:lnTo>
                  <a:lnTo>
                    <a:pt x="216" y="757"/>
                  </a:lnTo>
                  <a:lnTo>
                    <a:pt x="196" y="770"/>
                  </a:lnTo>
                  <a:lnTo>
                    <a:pt x="196" y="770"/>
                  </a:lnTo>
                  <a:lnTo>
                    <a:pt x="185" y="784"/>
                  </a:lnTo>
                  <a:lnTo>
                    <a:pt x="185" y="784"/>
                  </a:lnTo>
                  <a:lnTo>
                    <a:pt x="182" y="787"/>
                  </a:lnTo>
                  <a:lnTo>
                    <a:pt x="175" y="794"/>
                  </a:lnTo>
                  <a:lnTo>
                    <a:pt x="162" y="804"/>
                  </a:lnTo>
                  <a:lnTo>
                    <a:pt x="162" y="804"/>
                  </a:lnTo>
                  <a:lnTo>
                    <a:pt x="162" y="804"/>
                  </a:lnTo>
                  <a:lnTo>
                    <a:pt x="145" y="808"/>
                  </a:lnTo>
                  <a:lnTo>
                    <a:pt x="145" y="808"/>
                  </a:lnTo>
                  <a:lnTo>
                    <a:pt x="138" y="811"/>
                  </a:lnTo>
                  <a:lnTo>
                    <a:pt x="138" y="811"/>
                  </a:lnTo>
                  <a:lnTo>
                    <a:pt x="128" y="814"/>
                  </a:lnTo>
                  <a:lnTo>
                    <a:pt x="118" y="818"/>
                  </a:lnTo>
                  <a:lnTo>
                    <a:pt x="108" y="814"/>
                  </a:lnTo>
                  <a:lnTo>
                    <a:pt x="105" y="814"/>
                  </a:lnTo>
                  <a:lnTo>
                    <a:pt x="85" y="808"/>
                  </a:lnTo>
                  <a:lnTo>
                    <a:pt x="78" y="801"/>
                  </a:lnTo>
                  <a:lnTo>
                    <a:pt x="78" y="801"/>
                  </a:lnTo>
                  <a:lnTo>
                    <a:pt x="68" y="797"/>
                  </a:lnTo>
                  <a:lnTo>
                    <a:pt x="68" y="801"/>
                  </a:lnTo>
                  <a:lnTo>
                    <a:pt x="64" y="801"/>
                  </a:lnTo>
                  <a:lnTo>
                    <a:pt x="64" y="801"/>
                  </a:lnTo>
                  <a:lnTo>
                    <a:pt x="61" y="811"/>
                  </a:lnTo>
                  <a:lnTo>
                    <a:pt x="58" y="811"/>
                  </a:lnTo>
                  <a:lnTo>
                    <a:pt x="54" y="811"/>
                  </a:lnTo>
                  <a:lnTo>
                    <a:pt x="51" y="818"/>
                  </a:lnTo>
                  <a:lnTo>
                    <a:pt x="51" y="821"/>
                  </a:lnTo>
                  <a:lnTo>
                    <a:pt x="47" y="834"/>
                  </a:lnTo>
                  <a:lnTo>
                    <a:pt x="31" y="838"/>
                  </a:lnTo>
                  <a:lnTo>
                    <a:pt x="31" y="838"/>
                  </a:lnTo>
                  <a:lnTo>
                    <a:pt x="0" y="845"/>
                  </a:lnTo>
                  <a:lnTo>
                    <a:pt x="4" y="851"/>
                  </a:lnTo>
                  <a:lnTo>
                    <a:pt x="34" y="845"/>
                  </a:lnTo>
                  <a:lnTo>
                    <a:pt x="47" y="841"/>
                  </a:lnTo>
                  <a:lnTo>
                    <a:pt x="51" y="838"/>
                  </a:lnTo>
                  <a:lnTo>
                    <a:pt x="58" y="821"/>
                  </a:lnTo>
                  <a:lnTo>
                    <a:pt x="61" y="818"/>
                  </a:lnTo>
                  <a:lnTo>
                    <a:pt x="61" y="814"/>
                  </a:lnTo>
                  <a:lnTo>
                    <a:pt x="64" y="814"/>
                  </a:lnTo>
                  <a:lnTo>
                    <a:pt x="68" y="804"/>
                  </a:lnTo>
                  <a:lnTo>
                    <a:pt x="71" y="804"/>
                  </a:lnTo>
                  <a:lnTo>
                    <a:pt x="68" y="801"/>
                  </a:lnTo>
                  <a:lnTo>
                    <a:pt x="68" y="804"/>
                  </a:lnTo>
                  <a:lnTo>
                    <a:pt x="74" y="808"/>
                  </a:lnTo>
                  <a:lnTo>
                    <a:pt x="81" y="811"/>
                  </a:lnTo>
                  <a:lnTo>
                    <a:pt x="81" y="811"/>
                  </a:lnTo>
                  <a:lnTo>
                    <a:pt x="105" y="821"/>
                  </a:lnTo>
                  <a:lnTo>
                    <a:pt x="115" y="824"/>
                  </a:lnTo>
                  <a:lnTo>
                    <a:pt x="118" y="824"/>
                  </a:lnTo>
                  <a:lnTo>
                    <a:pt x="132" y="821"/>
                  </a:lnTo>
                  <a:lnTo>
                    <a:pt x="132" y="821"/>
                  </a:lnTo>
                  <a:lnTo>
                    <a:pt x="142" y="814"/>
                  </a:lnTo>
                  <a:lnTo>
                    <a:pt x="148" y="814"/>
                  </a:lnTo>
                  <a:lnTo>
                    <a:pt x="162" y="808"/>
                  </a:lnTo>
                  <a:lnTo>
                    <a:pt x="165" y="808"/>
                  </a:lnTo>
                  <a:lnTo>
                    <a:pt x="165" y="808"/>
                  </a:lnTo>
                  <a:lnTo>
                    <a:pt x="179" y="797"/>
                  </a:lnTo>
                  <a:lnTo>
                    <a:pt x="179" y="797"/>
                  </a:lnTo>
                  <a:lnTo>
                    <a:pt x="189" y="791"/>
                  </a:lnTo>
                  <a:lnTo>
                    <a:pt x="189" y="791"/>
                  </a:lnTo>
                  <a:lnTo>
                    <a:pt x="189" y="787"/>
                  </a:lnTo>
                  <a:lnTo>
                    <a:pt x="199" y="774"/>
                  </a:lnTo>
                  <a:lnTo>
                    <a:pt x="216" y="764"/>
                  </a:lnTo>
                  <a:lnTo>
                    <a:pt x="219" y="764"/>
                  </a:lnTo>
                  <a:lnTo>
                    <a:pt x="223" y="764"/>
                  </a:lnTo>
                  <a:lnTo>
                    <a:pt x="226" y="764"/>
                  </a:lnTo>
                  <a:lnTo>
                    <a:pt x="239" y="757"/>
                  </a:lnTo>
                  <a:lnTo>
                    <a:pt x="239" y="754"/>
                  </a:lnTo>
                  <a:lnTo>
                    <a:pt x="236" y="744"/>
                  </a:lnTo>
                  <a:lnTo>
                    <a:pt x="239" y="737"/>
                  </a:lnTo>
                  <a:lnTo>
                    <a:pt x="239" y="733"/>
                  </a:lnTo>
                  <a:lnTo>
                    <a:pt x="236" y="727"/>
                  </a:lnTo>
                  <a:lnTo>
                    <a:pt x="236" y="713"/>
                  </a:lnTo>
                  <a:lnTo>
                    <a:pt x="243" y="713"/>
                  </a:lnTo>
                  <a:lnTo>
                    <a:pt x="246" y="710"/>
                  </a:lnTo>
                  <a:lnTo>
                    <a:pt x="246" y="700"/>
                  </a:lnTo>
                  <a:lnTo>
                    <a:pt x="246" y="700"/>
                  </a:lnTo>
                  <a:lnTo>
                    <a:pt x="239" y="683"/>
                  </a:lnTo>
                  <a:lnTo>
                    <a:pt x="236" y="680"/>
                  </a:lnTo>
                  <a:lnTo>
                    <a:pt x="236" y="680"/>
                  </a:lnTo>
                  <a:lnTo>
                    <a:pt x="236" y="673"/>
                  </a:lnTo>
                  <a:lnTo>
                    <a:pt x="233" y="673"/>
                  </a:lnTo>
                  <a:lnTo>
                    <a:pt x="233" y="673"/>
                  </a:lnTo>
                  <a:lnTo>
                    <a:pt x="236" y="676"/>
                  </a:lnTo>
                  <a:lnTo>
                    <a:pt x="239" y="673"/>
                  </a:lnTo>
                  <a:lnTo>
                    <a:pt x="239" y="670"/>
                  </a:lnTo>
                  <a:lnTo>
                    <a:pt x="249" y="666"/>
                  </a:lnTo>
                  <a:lnTo>
                    <a:pt x="253" y="670"/>
                  </a:lnTo>
                  <a:lnTo>
                    <a:pt x="256" y="670"/>
                  </a:lnTo>
                  <a:lnTo>
                    <a:pt x="266" y="663"/>
                  </a:lnTo>
                  <a:lnTo>
                    <a:pt x="276" y="663"/>
                  </a:lnTo>
                  <a:lnTo>
                    <a:pt x="276" y="663"/>
                  </a:lnTo>
                  <a:lnTo>
                    <a:pt x="283" y="663"/>
                  </a:lnTo>
                  <a:lnTo>
                    <a:pt x="286" y="659"/>
                  </a:lnTo>
                  <a:lnTo>
                    <a:pt x="293" y="653"/>
                  </a:lnTo>
                  <a:lnTo>
                    <a:pt x="300" y="653"/>
                  </a:lnTo>
                  <a:lnTo>
                    <a:pt x="300" y="649"/>
                  </a:lnTo>
                  <a:lnTo>
                    <a:pt x="300" y="639"/>
                  </a:lnTo>
                  <a:lnTo>
                    <a:pt x="300" y="639"/>
                  </a:lnTo>
                  <a:lnTo>
                    <a:pt x="297" y="632"/>
                  </a:lnTo>
                  <a:lnTo>
                    <a:pt x="300" y="619"/>
                  </a:lnTo>
                  <a:lnTo>
                    <a:pt x="327" y="595"/>
                  </a:lnTo>
                  <a:lnTo>
                    <a:pt x="327" y="592"/>
                  </a:lnTo>
                  <a:lnTo>
                    <a:pt x="327" y="585"/>
                  </a:lnTo>
                  <a:lnTo>
                    <a:pt x="334" y="548"/>
                  </a:lnTo>
                  <a:lnTo>
                    <a:pt x="340" y="521"/>
                  </a:lnTo>
                  <a:lnTo>
                    <a:pt x="340" y="518"/>
                  </a:lnTo>
                  <a:lnTo>
                    <a:pt x="330" y="505"/>
                  </a:lnTo>
                  <a:lnTo>
                    <a:pt x="327" y="505"/>
                  </a:lnTo>
                  <a:lnTo>
                    <a:pt x="327" y="505"/>
                  </a:lnTo>
                  <a:lnTo>
                    <a:pt x="320" y="498"/>
                  </a:lnTo>
                  <a:lnTo>
                    <a:pt x="313" y="481"/>
                  </a:lnTo>
                  <a:lnTo>
                    <a:pt x="313" y="478"/>
                  </a:lnTo>
                  <a:lnTo>
                    <a:pt x="320" y="451"/>
                  </a:lnTo>
                  <a:lnTo>
                    <a:pt x="334" y="431"/>
                  </a:lnTo>
                  <a:lnTo>
                    <a:pt x="337" y="427"/>
                  </a:lnTo>
                  <a:lnTo>
                    <a:pt x="354" y="420"/>
                  </a:lnTo>
                  <a:lnTo>
                    <a:pt x="387" y="431"/>
                  </a:lnTo>
                  <a:lnTo>
                    <a:pt x="387" y="431"/>
                  </a:lnTo>
                  <a:lnTo>
                    <a:pt x="401" y="424"/>
                  </a:lnTo>
                  <a:lnTo>
                    <a:pt x="401" y="420"/>
                  </a:lnTo>
                  <a:lnTo>
                    <a:pt x="394" y="397"/>
                  </a:lnTo>
                  <a:lnTo>
                    <a:pt x="394" y="387"/>
                  </a:lnTo>
                  <a:lnTo>
                    <a:pt x="408" y="383"/>
                  </a:lnTo>
                  <a:lnTo>
                    <a:pt x="411" y="380"/>
                  </a:lnTo>
                  <a:lnTo>
                    <a:pt x="411" y="380"/>
                  </a:lnTo>
                  <a:lnTo>
                    <a:pt x="411" y="380"/>
                  </a:lnTo>
                  <a:lnTo>
                    <a:pt x="414" y="377"/>
                  </a:lnTo>
                  <a:lnTo>
                    <a:pt x="414" y="377"/>
                  </a:lnTo>
                  <a:lnTo>
                    <a:pt x="424" y="343"/>
                  </a:lnTo>
                  <a:lnTo>
                    <a:pt x="428" y="340"/>
                  </a:lnTo>
                  <a:lnTo>
                    <a:pt x="428" y="336"/>
                  </a:lnTo>
                  <a:lnTo>
                    <a:pt x="428" y="326"/>
                  </a:lnTo>
                  <a:lnTo>
                    <a:pt x="428" y="323"/>
                  </a:lnTo>
                  <a:lnTo>
                    <a:pt x="414" y="309"/>
                  </a:lnTo>
                  <a:lnTo>
                    <a:pt x="418" y="303"/>
                  </a:lnTo>
                  <a:lnTo>
                    <a:pt x="418" y="303"/>
                  </a:lnTo>
                  <a:lnTo>
                    <a:pt x="414" y="292"/>
                  </a:lnTo>
                  <a:lnTo>
                    <a:pt x="414" y="289"/>
                  </a:lnTo>
                  <a:lnTo>
                    <a:pt x="418" y="289"/>
                  </a:lnTo>
                  <a:lnTo>
                    <a:pt x="418" y="289"/>
                  </a:lnTo>
                  <a:lnTo>
                    <a:pt x="428" y="276"/>
                  </a:lnTo>
                  <a:lnTo>
                    <a:pt x="428" y="272"/>
                  </a:lnTo>
                  <a:lnTo>
                    <a:pt x="431" y="272"/>
                  </a:lnTo>
                  <a:lnTo>
                    <a:pt x="435" y="266"/>
                  </a:lnTo>
                  <a:lnTo>
                    <a:pt x="445" y="266"/>
                  </a:lnTo>
                  <a:lnTo>
                    <a:pt x="445" y="266"/>
                  </a:lnTo>
                  <a:lnTo>
                    <a:pt x="458" y="259"/>
                  </a:lnTo>
                  <a:lnTo>
                    <a:pt x="458" y="255"/>
                  </a:lnTo>
                  <a:lnTo>
                    <a:pt x="465" y="245"/>
                  </a:lnTo>
                  <a:lnTo>
                    <a:pt x="465" y="242"/>
                  </a:lnTo>
                  <a:lnTo>
                    <a:pt x="465" y="239"/>
                  </a:lnTo>
                  <a:lnTo>
                    <a:pt x="468" y="235"/>
                  </a:lnTo>
                  <a:lnTo>
                    <a:pt x="468" y="235"/>
                  </a:lnTo>
                  <a:lnTo>
                    <a:pt x="468" y="225"/>
                  </a:lnTo>
                  <a:lnTo>
                    <a:pt x="468" y="225"/>
                  </a:lnTo>
                  <a:lnTo>
                    <a:pt x="468" y="222"/>
                  </a:lnTo>
                  <a:lnTo>
                    <a:pt x="472" y="205"/>
                  </a:lnTo>
                  <a:lnTo>
                    <a:pt x="475" y="205"/>
                  </a:lnTo>
                  <a:lnTo>
                    <a:pt x="475" y="205"/>
                  </a:lnTo>
                  <a:lnTo>
                    <a:pt x="482" y="195"/>
                  </a:lnTo>
                  <a:lnTo>
                    <a:pt x="482" y="195"/>
                  </a:lnTo>
                  <a:lnTo>
                    <a:pt x="478" y="188"/>
                  </a:lnTo>
                  <a:lnTo>
                    <a:pt x="482" y="188"/>
                  </a:lnTo>
                  <a:lnTo>
                    <a:pt x="485" y="181"/>
                  </a:lnTo>
                  <a:lnTo>
                    <a:pt x="485" y="175"/>
                  </a:lnTo>
                  <a:lnTo>
                    <a:pt x="482" y="175"/>
                  </a:lnTo>
                  <a:lnTo>
                    <a:pt x="475" y="168"/>
                  </a:lnTo>
                  <a:lnTo>
                    <a:pt x="475" y="168"/>
                  </a:lnTo>
                  <a:lnTo>
                    <a:pt x="468" y="168"/>
                  </a:lnTo>
                  <a:lnTo>
                    <a:pt x="468" y="168"/>
                  </a:lnTo>
                  <a:lnTo>
                    <a:pt x="465" y="171"/>
                  </a:lnTo>
                  <a:lnTo>
                    <a:pt x="455" y="165"/>
                  </a:lnTo>
                  <a:lnTo>
                    <a:pt x="445" y="151"/>
                  </a:lnTo>
                  <a:lnTo>
                    <a:pt x="448" y="144"/>
                  </a:lnTo>
                  <a:lnTo>
                    <a:pt x="448" y="141"/>
                  </a:lnTo>
                  <a:lnTo>
                    <a:pt x="441" y="134"/>
                  </a:lnTo>
                  <a:lnTo>
                    <a:pt x="441" y="124"/>
                  </a:lnTo>
                  <a:lnTo>
                    <a:pt x="441" y="124"/>
                  </a:lnTo>
                  <a:lnTo>
                    <a:pt x="438" y="121"/>
                  </a:lnTo>
                  <a:lnTo>
                    <a:pt x="435" y="117"/>
                  </a:lnTo>
                  <a:lnTo>
                    <a:pt x="431" y="117"/>
                  </a:lnTo>
                  <a:lnTo>
                    <a:pt x="431" y="117"/>
                  </a:lnTo>
                  <a:lnTo>
                    <a:pt x="424" y="107"/>
                  </a:lnTo>
                  <a:lnTo>
                    <a:pt x="421" y="107"/>
                  </a:lnTo>
                  <a:lnTo>
                    <a:pt x="414" y="104"/>
                  </a:lnTo>
                  <a:lnTo>
                    <a:pt x="408" y="101"/>
                  </a:lnTo>
                  <a:lnTo>
                    <a:pt x="404" y="101"/>
                  </a:lnTo>
                  <a:lnTo>
                    <a:pt x="401" y="101"/>
                  </a:lnTo>
                  <a:lnTo>
                    <a:pt x="394" y="101"/>
                  </a:lnTo>
                  <a:lnTo>
                    <a:pt x="391" y="104"/>
                  </a:lnTo>
                  <a:lnTo>
                    <a:pt x="391" y="111"/>
                  </a:lnTo>
                  <a:lnTo>
                    <a:pt x="387" y="117"/>
                  </a:lnTo>
                  <a:lnTo>
                    <a:pt x="387" y="121"/>
                  </a:lnTo>
                  <a:lnTo>
                    <a:pt x="391" y="128"/>
                  </a:lnTo>
                  <a:lnTo>
                    <a:pt x="387" y="131"/>
                  </a:lnTo>
                  <a:lnTo>
                    <a:pt x="384" y="131"/>
                  </a:lnTo>
                  <a:lnTo>
                    <a:pt x="371" y="124"/>
                  </a:lnTo>
                  <a:lnTo>
                    <a:pt x="357" y="114"/>
                  </a:lnTo>
                  <a:lnTo>
                    <a:pt x="354" y="117"/>
                  </a:lnTo>
                  <a:lnTo>
                    <a:pt x="350" y="124"/>
                  </a:lnTo>
                  <a:lnTo>
                    <a:pt x="340" y="151"/>
                  </a:lnTo>
                  <a:lnTo>
                    <a:pt x="340" y="151"/>
                  </a:lnTo>
                  <a:lnTo>
                    <a:pt x="340" y="154"/>
                  </a:lnTo>
                  <a:lnTo>
                    <a:pt x="344" y="154"/>
                  </a:lnTo>
                  <a:lnTo>
                    <a:pt x="344" y="151"/>
                  </a:lnTo>
                  <a:lnTo>
                    <a:pt x="337" y="151"/>
                  </a:lnTo>
                  <a:lnTo>
                    <a:pt x="334" y="154"/>
                  </a:lnTo>
                  <a:lnTo>
                    <a:pt x="330" y="154"/>
                  </a:lnTo>
                  <a:lnTo>
                    <a:pt x="327" y="151"/>
                  </a:lnTo>
                  <a:lnTo>
                    <a:pt x="327" y="151"/>
                  </a:lnTo>
                  <a:lnTo>
                    <a:pt x="323" y="148"/>
                  </a:lnTo>
                  <a:lnTo>
                    <a:pt x="320" y="148"/>
                  </a:lnTo>
                  <a:lnTo>
                    <a:pt x="317" y="151"/>
                  </a:lnTo>
                  <a:lnTo>
                    <a:pt x="303" y="154"/>
                  </a:lnTo>
                  <a:lnTo>
                    <a:pt x="300" y="154"/>
                  </a:lnTo>
                  <a:lnTo>
                    <a:pt x="286" y="175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76" y="188"/>
                  </a:lnTo>
                  <a:lnTo>
                    <a:pt x="270" y="195"/>
                  </a:lnTo>
                  <a:lnTo>
                    <a:pt x="270" y="195"/>
                  </a:lnTo>
                  <a:lnTo>
                    <a:pt x="270" y="195"/>
                  </a:lnTo>
                  <a:lnTo>
                    <a:pt x="270" y="195"/>
                  </a:lnTo>
                  <a:lnTo>
                    <a:pt x="273" y="195"/>
                  </a:lnTo>
                  <a:lnTo>
                    <a:pt x="270" y="192"/>
                  </a:lnTo>
                  <a:lnTo>
                    <a:pt x="260" y="185"/>
                  </a:lnTo>
                  <a:lnTo>
                    <a:pt x="260" y="181"/>
                  </a:lnTo>
                  <a:lnTo>
                    <a:pt x="260" y="178"/>
                  </a:lnTo>
                  <a:lnTo>
                    <a:pt x="256" y="171"/>
                  </a:lnTo>
                  <a:lnTo>
                    <a:pt x="256" y="171"/>
                  </a:lnTo>
                  <a:lnTo>
                    <a:pt x="246" y="168"/>
                  </a:lnTo>
                  <a:lnTo>
                    <a:pt x="246" y="165"/>
                  </a:lnTo>
                  <a:lnTo>
                    <a:pt x="243" y="161"/>
                  </a:lnTo>
                  <a:lnTo>
                    <a:pt x="236" y="158"/>
                  </a:lnTo>
                  <a:lnTo>
                    <a:pt x="236" y="154"/>
                  </a:lnTo>
                  <a:lnTo>
                    <a:pt x="233" y="154"/>
                  </a:lnTo>
                  <a:lnTo>
                    <a:pt x="223" y="138"/>
                  </a:lnTo>
                  <a:lnTo>
                    <a:pt x="219" y="131"/>
                  </a:lnTo>
                  <a:lnTo>
                    <a:pt x="219" y="131"/>
                  </a:lnTo>
                  <a:lnTo>
                    <a:pt x="216" y="124"/>
                  </a:lnTo>
                  <a:lnTo>
                    <a:pt x="212" y="121"/>
                  </a:lnTo>
                  <a:lnTo>
                    <a:pt x="206" y="121"/>
                  </a:lnTo>
                  <a:lnTo>
                    <a:pt x="196" y="114"/>
                  </a:lnTo>
                  <a:lnTo>
                    <a:pt x="196" y="97"/>
                  </a:lnTo>
                  <a:lnTo>
                    <a:pt x="196" y="97"/>
                  </a:lnTo>
                  <a:lnTo>
                    <a:pt x="189" y="87"/>
                  </a:lnTo>
                  <a:lnTo>
                    <a:pt x="189" y="84"/>
                  </a:lnTo>
                  <a:lnTo>
                    <a:pt x="189" y="84"/>
                  </a:lnTo>
                  <a:lnTo>
                    <a:pt x="179" y="67"/>
                  </a:lnTo>
                  <a:lnTo>
                    <a:pt x="175" y="67"/>
                  </a:lnTo>
                  <a:lnTo>
                    <a:pt x="172" y="67"/>
                  </a:lnTo>
                  <a:lnTo>
                    <a:pt x="169" y="67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4"/>
                  </a:lnTo>
                  <a:lnTo>
                    <a:pt x="162" y="84"/>
                  </a:lnTo>
                  <a:lnTo>
                    <a:pt x="162" y="84"/>
                  </a:lnTo>
                  <a:lnTo>
                    <a:pt x="155" y="94"/>
                  </a:lnTo>
                  <a:lnTo>
                    <a:pt x="148" y="94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38" y="77"/>
                  </a:lnTo>
                  <a:lnTo>
                    <a:pt x="128" y="60"/>
                  </a:lnTo>
                  <a:lnTo>
                    <a:pt x="128" y="60"/>
                  </a:lnTo>
                  <a:lnTo>
                    <a:pt x="115" y="53"/>
                  </a:lnTo>
                  <a:lnTo>
                    <a:pt x="111" y="50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5" y="47"/>
                  </a:lnTo>
                  <a:lnTo>
                    <a:pt x="88" y="40"/>
                  </a:lnTo>
                  <a:lnTo>
                    <a:pt x="85" y="40"/>
                  </a:lnTo>
                  <a:lnTo>
                    <a:pt x="78" y="40"/>
                  </a:lnTo>
                  <a:lnTo>
                    <a:pt x="64" y="37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44" y="33"/>
                  </a:lnTo>
                  <a:lnTo>
                    <a:pt x="44" y="37"/>
                  </a:lnTo>
                  <a:lnTo>
                    <a:pt x="47" y="37"/>
                  </a:lnTo>
                  <a:lnTo>
                    <a:pt x="47" y="33"/>
                  </a:lnTo>
                  <a:lnTo>
                    <a:pt x="47" y="27"/>
                  </a:lnTo>
                  <a:lnTo>
                    <a:pt x="47" y="2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7" y="3"/>
                  </a:lnTo>
                  <a:lnTo>
                    <a:pt x="0" y="6"/>
                  </a:lnTo>
                  <a:lnTo>
                    <a:pt x="4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9" name="Freeform 39">
              <a:extLst>
                <a:ext uri="{FF2B5EF4-FFF2-40B4-BE49-F238E27FC236}">
                  <a16:creationId xmlns:a16="http://schemas.microsoft.com/office/drawing/2014/main" id="{A26EF696-76C8-4988-6DBE-42FABEC3F6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" y="2542"/>
              <a:ext cx="354" cy="835"/>
            </a:xfrm>
            <a:custGeom>
              <a:avLst/>
              <a:gdLst>
                <a:gd name="T0" fmla="*/ 20 w 354"/>
                <a:gd name="T1" fmla="*/ 10 h 835"/>
                <a:gd name="T2" fmla="*/ 51 w 354"/>
                <a:gd name="T3" fmla="*/ 40 h 835"/>
                <a:gd name="T4" fmla="*/ 67 w 354"/>
                <a:gd name="T5" fmla="*/ 54 h 835"/>
                <a:gd name="T6" fmla="*/ 84 w 354"/>
                <a:gd name="T7" fmla="*/ 77 h 835"/>
                <a:gd name="T8" fmla="*/ 121 w 354"/>
                <a:gd name="T9" fmla="*/ 107 h 835"/>
                <a:gd name="T10" fmla="*/ 141 w 354"/>
                <a:gd name="T11" fmla="*/ 124 h 835"/>
                <a:gd name="T12" fmla="*/ 165 w 354"/>
                <a:gd name="T13" fmla="*/ 145 h 835"/>
                <a:gd name="T14" fmla="*/ 158 w 354"/>
                <a:gd name="T15" fmla="*/ 168 h 835"/>
                <a:gd name="T16" fmla="*/ 205 w 354"/>
                <a:gd name="T17" fmla="*/ 219 h 835"/>
                <a:gd name="T18" fmla="*/ 239 w 354"/>
                <a:gd name="T19" fmla="*/ 212 h 835"/>
                <a:gd name="T20" fmla="*/ 273 w 354"/>
                <a:gd name="T21" fmla="*/ 259 h 835"/>
                <a:gd name="T22" fmla="*/ 273 w 354"/>
                <a:gd name="T23" fmla="*/ 299 h 835"/>
                <a:gd name="T24" fmla="*/ 293 w 354"/>
                <a:gd name="T25" fmla="*/ 309 h 835"/>
                <a:gd name="T26" fmla="*/ 354 w 354"/>
                <a:gd name="T27" fmla="*/ 360 h 835"/>
                <a:gd name="T28" fmla="*/ 296 w 354"/>
                <a:gd name="T29" fmla="*/ 424 h 835"/>
                <a:gd name="T30" fmla="*/ 316 w 354"/>
                <a:gd name="T31" fmla="*/ 447 h 835"/>
                <a:gd name="T32" fmla="*/ 296 w 354"/>
                <a:gd name="T33" fmla="*/ 451 h 835"/>
                <a:gd name="T34" fmla="*/ 263 w 354"/>
                <a:gd name="T35" fmla="*/ 458 h 835"/>
                <a:gd name="T36" fmla="*/ 239 w 354"/>
                <a:gd name="T37" fmla="*/ 464 h 835"/>
                <a:gd name="T38" fmla="*/ 256 w 354"/>
                <a:gd name="T39" fmla="*/ 548 h 835"/>
                <a:gd name="T40" fmla="*/ 195 w 354"/>
                <a:gd name="T41" fmla="*/ 585 h 835"/>
                <a:gd name="T42" fmla="*/ 172 w 354"/>
                <a:gd name="T43" fmla="*/ 592 h 835"/>
                <a:gd name="T44" fmla="*/ 162 w 354"/>
                <a:gd name="T45" fmla="*/ 602 h 835"/>
                <a:gd name="T46" fmla="*/ 199 w 354"/>
                <a:gd name="T47" fmla="*/ 633 h 835"/>
                <a:gd name="T48" fmla="*/ 232 w 354"/>
                <a:gd name="T49" fmla="*/ 626 h 835"/>
                <a:gd name="T50" fmla="*/ 269 w 354"/>
                <a:gd name="T51" fmla="*/ 656 h 835"/>
                <a:gd name="T52" fmla="*/ 253 w 354"/>
                <a:gd name="T53" fmla="*/ 670 h 835"/>
                <a:gd name="T54" fmla="*/ 246 w 354"/>
                <a:gd name="T55" fmla="*/ 676 h 835"/>
                <a:gd name="T56" fmla="*/ 229 w 354"/>
                <a:gd name="T57" fmla="*/ 680 h 835"/>
                <a:gd name="T58" fmla="*/ 212 w 354"/>
                <a:gd name="T59" fmla="*/ 683 h 835"/>
                <a:gd name="T60" fmla="*/ 222 w 354"/>
                <a:gd name="T61" fmla="*/ 697 h 835"/>
                <a:gd name="T62" fmla="*/ 216 w 354"/>
                <a:gd name="T63" fmla="*/ 744 h 835"/>
                <a:gd name="T64" fmla="*/ 152 w 354"/>
                <a:gd name="T65" fmla="*/ 734 h 835"/>
                <a:gd name="T66" fmla="*/ 111 w 354"/>
                <a:gd name="T67" fmla="*/ 740 h 835"/>
                <a:gd name="T68" fmla="*/ 78 w 354"/>
                <a:gd name="T69" fmla="*/ 740 h 835"/>
                <a:gd name="T70" fmla="*/ 57 w 354"/>
                <a:gd name="T71" fmla="*/ 734 h 835"/>
                <a:gd name="T72" fmla="*/ 34 w 354"/>
                <a:gd name="T73" fmla="*/ 730 h 835"/>
                <a:gd name="T74" fmla="*/ 24 w 354"/>
                <a:gd name="T75" fmla="*/ 727 h 835"/>
                <a:gd name="T76" fmla="*/ 3 w 354"/>
                <a:gd name="T77" fmla="*/ 723 h 835"/>
                <a:gd name="T78" fmla="*/ 0 w 354"/>
                <a:gd name="T79" fmla="*/ 0 h 835"/>
                <a:gd name="T80" fmla="*/ 44 w 354"/>
                <a:gd name="T81" fmla="*/ 761 h 835"/>
                <a:gd name="T82" fmla="*/ 71 w 354"/>
                <a:gd name="T83" fmla="*/ 824 h 835"/>
                <a:gd name="T84" fmla="*/ 30 w 354"/>
                <a:gd name="T85" fmla="*/ 831 h 835"/>
                <a:gd name="T86" fmla="*/ 10 w 354"/>
                <a:gd name="T87" fmla="*/ 828 h 835"/>
                <a:gd name="T88" fmla="*/ 0 w 354"/>
                <a:gd name="T89" fmla="*/ 757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4" h="835">
                  <a:moveTo>
                    <a:pt x="0" y="0"/>
                  </a:moveTo>
                  <a:lnTo>
                    <a:pt x="7" y="10"/>
                  </a:lnTo>
                  <a:lnTo>
                    <a:pt x="20" y="10"/>
                  </a:lnTo>
                  <a:lnTo>
                    <a:pt x="27" y="17"/>
                  </a:lnTo>
                  <a:lnTo>
                    <a:pt x="40" y="33"/>
                  </a:lnTo>
                  <a:lnTo>
                    <a:pt x="51" y="40"/>
                  </a:lnTo>
                  <a:lnTo>
                    <a:pt x="57" y="47"/>
                  </a:lnTo>
                  <a:lnTo>
                    <a:pt x="64" y="47"/>
                  </a:lnTo>
                  <a:lnTo>
                    <a:pt x="67" y="54"/>
                  </a:lnTo>
                  <a:lnTo>
                    <a:pt x="61" y="70"/>
                  </a:lnTo>
                  <a:lnTo>
                    <a:pt x="64" y="77"/>
                  </a:lnTo>
                  <a:lnTo>
                    <a:pt x="84" y="77"/>
                  </a:lnTo>
                  <a:lnTo>
                    <a:pt x="94" y="81"/>
                  </a:lnTo>
                  <a:lnTo>
                    <a:pt x="98" y="94"/>
                  </a:lnTo>
                  <a:lnTo>
                    <a:pt x="121" y="107"/>
                  </a:lnTo>
                  <a:lnTo>
                    <a:pt x="128" y="118"/>
                  </a:lnTo>
                  <a:lnTo>
                    <a:pt x="131" y="118"/>
                  </a:lnTo>
                  <a:lnTo>
                    <a:pt x="141" y="124"/>
                  </a:lnTo>
                  <a:lnTo>
                    <a:pt x="158" y="128"/>
                  </a:lnTo>
                  <a:lnTo>
                    <a:pt x="175" y="128"/>
                  </a:lnTo>
                  <a:lnTo>
                    <a:pt x="165" y="145"/>
                  </a:lnTo>
                  <a:lnTo>
                    <a:pt x="165" y="155"/>
                  </a:lnTo>
                  <a:lnTo>
                    <a:pt x="155" y="168"/>
                  </a:lnTo>
                  <a:lnTo>
                    <a:pt x="158" y="168"/>
                  </a:lnTo>
                  <a:lnTo>
                    <a:pt x="182" y="198"/>
                  </a:lnTo>
                  <a:lnTo>
                    <a:pt x="189" y="205"/>
                  </a:lnTo>
                  <a:lnTo>
                    <a:pt x="205" y="219"/>
                  </a:lnTo>
                  <a:lnTo>
                    <a:pt x="219" y="222"/>
                  </a:lnTo>
                  <a:lnTo>
                    <a:pt x="236" y="212"/>
                  </a:lnTo>
                  <a:lnTo>
                    <a:pt x="239" y="212"/>
                  </a:lnTo>
                  <a:lnTo>
                    <a:pt x="246" y="219"/>
                  </a:lnTo>
                  <a:lnTo>
                    <a:pt x="253" y="229"/>
                  </a:lnTo>
                  <a:lnTo>
                    <a:pt x="273" y="259"/>
                  </a:lnTo>
                  <a:lnTo>
                    <a:pt x="279" y="272"/>
                  </a:lnTo>
                  <a:lnTo>
                    <a:pt x="273" y="276"/>
                  </a:lnTo>
                  <a:lnTo>
                    <a:pt x="273" y="299"/>
                  </a:lnTo>
                  <a:lnTo>
                    <a:pt x="283" y="303"/>
                  </a:lnTo>
                  <a:lnTo>
                    <a:pt x="290" y="309"/>
                  </a:lnTo>
                  <a:lnTo>
                    <a:pt x="293" y="309"/>
                  </a:lnTo>
                  <a:lnTo>
                    <a:pt x="333" y="333"/>
                  </a:lnTo>
                  <a:lnTo>
                    <a:pt x="350" y="357"/>
                  </a:lnTo>
                  <a:lnTo>
                    <a:pt x="354" y="360"/>
                  </a:lnTo>
                  <a:lnTo>
                    <a:pt x="354" y="377"/>
                  </a:lnTo>
                  <a:lnTo>
                    <a:pt x="283" y="410"/>
                  </a:lnTo>
                  <a:lnTo>
                    <a:pt x="296" y="424"/>
                  </a:lnTo>
                  <a:lnTo>
                    <a:pt x="296" y="427"/>
                  </a:lnTo>
                  <a:lnTo>
                    <a:pt x="323" y="444"/>
                  </a:lnTo>
                  <a:lnTo>
                    <a:pt x="316" y="447"/>
                  </a:lnTo>
                  <a:lnTo>
                    <a:pt x="300" y="458"/>
                  </a:lnTo>
                  <a:lnTo>
                    <a:pt x="296" y="454"/>
                  </a:lnTo>
                  <a:lnTo>
                    <a:pt x="296" y="451"/>
                  </a:lnTo>
                  <a:lnTo>
                    <a:pt x="276" y="454"/>
                  </a:lnTo>
                  <a:lnTo>
                    <a:pt x="276" y="454"/>
                  </a:lnTo>
                  <a:lnTo>
                    <a:pt x="263" y="458"/>
                  </a:lnTo>
                  <a:lnTo>
                    <a:pt x="259" y="461"/>
                  </a:lnTo>
                  <a:lnTo>
                    <a:pt x="246" y="461"/>
                  </a:lnTo>
                  <a:lnTo>
                    <a:pt x="239" y="464"/>
                  </a:lnTo>
                  <a:lnTo>
                    <a:pt x="239" y="471"/>
                  </a:lnTo>
                  <a:lnTo>
                    <a:pt x="266" y="542"/>
                  </a:lnTo>
                  <a:lnTo>
                    <a:pt x="256" y="548"/>
                  </a:lnTo>
                  <a:lnTo>
                    <a:pt x="195" y="572"/>
                  </a:lnTo>
                  <a:lnTo>
                    <a:pt x="192" y="579"/>
                  </a:lnTo>
                  <a:lnTo>
                    <a:pt x="195" y="585"/>
                  </a:lnTo>
                  <a:lnTo>
                    <a:pt x="202" y="589"/>
                  </a:lnTo>
                  <a:lnTo>
                    <a:pt x="195" y="596"/>
                  </a:lnTo>
                  <a:lnTo>
                    <a:pt x="172" y="592"/>
                  </a:lnTo>
                  <a:lnTo>
                    <a:pt x="165" y="596"/>
                  </a:lnTo>
                  <a:lnTo>
                    <a:pt x="158" y="596"/>
                  </a:lnTo>
                  <a:lnTo>
                    <a:pt x="162" y="602"/>
                  </a:lnTo>
                  <a:lnTo>
                    <a:pt x="158" y="612"/>
                  </a:lnTo>
                  <a:lnTo>
                    <a:pt x="185" y="616"/>
                  </a:lnTo>
                  <a:lnTo>
                    <a:pt x="199" y="633"/>
                  </a:lnTo>
                  <a:lnTo>
                    <a:pt x="216" y="633"/>
                  </a:lnTo>
                  <a:lnTo>
                    <a:pt x="226" y="619"/>
                  </a:lnTo>
                  <a:lnTo>
                    <a:pt x="232" y="626"/>
                  </a:lnTo>
                  <a:lnTo>
                    <a:pt x="246" y="633"/>
                  </a:lnTo>
                  <a:lnTo>
                    <a:pt x="249" y="636"/>
                  </a:lnTo>
                  <a:lnTo>
                    <a:pt x="269" y="656"/>
                  </a:lnTo>
                  <a:lnTo>
                    <a:pt x="263" y="670"/>
                  </a:lnTo>
                  <a:lnTo>
                    <a:pt x="259" y="673"/>
                  </a:lnTo>
                  <a:lnTo>
                    <a:pt x="253" y="670"/>
                  </a:lnTo>
                  <a:lnTo>
                    <a:pt x="249" y="676"/>
                  </a:lnTo>
                  <a:lnTo>
                    <a:pt x="249" y="676"/>
                  </a:lnTo>
                  <a:lnTo>
                    <a:pt x="246" y="676"/>
                  </a:lnTo>
                  <a:lnTo>
                    <a:pt x="246" y="676"/>
                  </a:lnTo>
                  <a:lnTo>
                    <a:pt x="242" y="673"/>
                  </a:lnTo>
                  <a:lnTo>
                    <a:pt x="229" y="680"/>
                  </a:lnTo>
                  <a:lnTo>
                    <a:pt x="229" y="683"/>
                  </a:lnTo>
                  <a:lnTo>
                    <a:pt x="222" y="683"/>
                  </a:lnTo>
                  <a:lnTo>
                    <a:pt x="212" y="683"/>
                  </a:lnTo>
                  <a:lnTo>
                    <a:pt x="216" y="690"/>
                  </a:lnTo>
                  <a:lnTo>
                    <a:pt x="219" y="693"/>
                  </a:lnTo>
                  <a:lnTo>
                    <a:pt x="222" y="697"/>
                  </a:lnTo>
                  <a:lnTo>
                    <a:pt x="219" y="707"/>
                  </a:lnTo>
                  <a:lnTo>
                    <a:pt x="219" y="737"/>
                  </a:lnTo>
                  <a:lnTo>
                    <a:pt x="216" y="744"/>
                  </a:lnTo>
                  <a:lnTo>
                    <a:pt x="205" y="740"/>
                  </a:lnTo>
                  <a:lnTo>
                    <a:pt x="168" y="737"/>
                  </a:lnTo>
                  <a:lnTo>
                    <a:pt x="152" y="734"/>
                  </a:lnTo>
                  <a:lnTo>
                    <a:pt x="138" y="734"/>
                  </a:lnTo>
                  <a:lnTo>
                    <a:pt x="118" y="744"/>
                  </a:lnTo>
                  <a:lnTo>
                    <a:pt x="111" y="740"/>
                  </a:lnTo>
                  <a:lnTo>
                    <a:pt x="98" y="747"/>
                  </a:lnTo>
                  <a:lnTo>
                    <a:pt x="91" y="744"/>
                  </a:lnTo>
                  <a:lnTo>
                    <a:pt x="78" y="740"/>
                  </a:lnTo>
                  <a:lnTo>
                    <a:pt x="67" y="734"/>
                  </a:lnTo>
                  <a:lnTo>
                    <a:pt x="61" y="737"/>
                  </a:lnTo>
                  <a:lnTo>
                    <a:pt x="57" y="734"/>
                  </a:lnTo>
                  <a:lnTo>
                    <a:pt x="54" y="737"/>
                  </a:lnTo>
                  <a:lnTo>
                    <a:pt x="44" y="730"/>
                  </a:lnTo>
                  <a:lnTo>
                    <a:pt x="34" y="730"/>
                  </a:lnTo>
                  <a:lnTo>
                    <a:pt x="30" y="730"/>
                  </a:lnTo>
                  <a:lnTo>
                    <a:pt x="27" y="734"/>
                  </a:lnTo>
                  <a:lnTo>
                    <a:pt x="24" y="727"/>
                  </a:lnTo>
                  <a:lnTo>
                    <a:pt x="10" y="723"/>
                  </a:lnTo>
                  <a:lnTo>
                    <a:pt x="7" y="723"/>
                  </a:lnTo>
                  <a:lnTo>
                    <a:pt x="3" y="723"/>
                  </a:lnTo>
                  <a:lnTo>
                    <a:pt x="0" y="720"/>
                  </a:lnTo>
                  <a:lnTo>
                    <a:pt x="0" y="720"/>
                  </a:lnTo>
                  <a:lnTo>
                    <a:pt x="0" y="0"/>
                  </a:lnTo>
                  <a:close/>
                  <a:moveTo>
                    <a:pt x="0" y="757"/>
                  </a:moveTo>
                  <a:lnTo>
                    <a:pt x="27" y="764"/>
                  </a:lnTo>
                  <a:lnTo>
                    <a:pt x="44" y="761"/>
                  </a:lnTo>
                  <a:lnTo>
                    <a:pt x="81" y="801"/>
                  </a:lnTo>
                  <a:lnTo>
                    <a:pt x="71" y="818"/>
                  </a:lnTo>
                  <a:lnTo>
                    <a:pt x="71" y="824"/>
                  </a:lnTo>
                  <a:lnTo>
                    <a:pt x="61" y="835"/>
                  </a:lnTo>
                  <a:lnTo>
                    <a:pt x="37" y="835"/>
                  </a:lnTo>
                  <a:lnTo>
                    <a:pt x="30" y="831"/>
                  </a:lnTo>
                  <a:lnTo>
                    <a:pt x="27" y="828"/>
                  </a:lnTo>
                  <a:lnTo>
                    <a:pt x="14" y="828"/>
                  </a:lnTo>
                  <a:lnTo>
                    <a:pt x="10" y="828"/>
                  </a:lnTo>
                  <a:lnTo>
                    <a:pt x="0" y="831"/>
                  </a:lnTo>
                  <a:lnTo>
                    <a:pt x="0" y="835"/>
                  </a:lnTo>
                  <a:lnTo>
                    <a:pt x="0" y="757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0" name="Freeform 40">
              <a:extLst>
                <a:ext uri="{FF2B5EF4-FFF2-40B4-BE49-F238E27FC236}">
                  <a16:creationId xmlns:a16="http://schemas.microsoft.com/office/drawing/2014/main" id="{2A1FA7E4-97B5-39AB-D084-78EDFC12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542"/>
              <a:ext cx="354" cy="747"/>
            </a:xfrm>
            <a:custGeom>
              <a:avLst/>
              <a:gdLst>
                <a:gd name="T0" fmla="*/ 7 w 354"/>
                <a:gd name="T1" fmla="*/ 10 h 747"/>
                <a:gd name="T2" fmla="*/ 27 w 354"/>
                <a:gd name="T3" fmla="*/ 17 h 747"/>
                <a:gd name="T4" fmla="*/ 51 w 354"/>
                <a:gd name="T5" fmla="*/ 40 h 747"/>
                <a:gd name="T6" fmla="*/ 64 w 354"/>
                <a:gd name="T7" fmla="*/ 47 h 747"/>
                <a:gd name="T8" fmla="*/ 61 w 354"/>
                <a:gd name="T9" fmla="*/ 70 h 747"/>
                <a:gd name="T10" fmla="*/ 84 w 354"/>
                <a:gd name="T11" fmla="*/ 77 h 747"/>
                <a:gd name="T12" fmla="*/ 98 w 354"/>
                <a:gd name="T13" fmla="*/ 94 h 747"/>
                <a:gd name="T14" fmla="*/ 128 w 354"/>
                <a:gd name="T15" fmla="*/ 118 h 747"/>
                <a:gd name="T16" fmla="*/ 141 w 354"/>
                <a:gd name="T17" fmla="*/ 124 h 747"/>
                <a:gd name="T18" fmla="*/ 175 w 354"/>
                <a:gd name="T19" fmla="*/ 128 h 747"/>
                <a:gd name="T20" fmla="*/ 165 w 354"/>
                <a:gd name="T21" fmla="*/ 155 h 747"/>
                <a:gd name="T22" fmla="*/ 158 w 354"/>
                <a:gd name="T23" fmla="*/ 168 h 747"/>
                <a:gd name="T24" fmla="*/ 189 w 354"/>
                <a:gd name="T25" fmla="*/ 205 h 747"/>
                <a:gd name="T26" fmla="*/ 219 w 354"/>
                <a:gd name="T27" fmla="*/ 222 h 747"/>
                <a:gd name="T28" fmla="*/ 239 w 354"/>
                <a:gd name="T29" fmla="*/ 212 h 747"/>
                <a:gd name="T30" fmla="*/ 253 w 354"/>
                <a:gd name="T31" fmla="*/ 229 h 747"/>
                <a:gd name="T32" fmla="*/ 279 w 354"/>
                <a:gd name="T33" fmla="*/ 272 h 747"/>
                <a:gd name="T34" fmla="*/ 273 w 354"/>
                <a:gd name="T35" fmla="*/ 299 h 747"/>
                <a:gd name="T36" fmla="*/ 290 w 354"/>
                <a:gd name="T37" fmla="*/ 309 h 747"/>
                <a:gd name="T38" fmla="*/ 333 w 354"/>
                <a:gd name="T39" fmla="*/ 333 h 747"/>
                <a:gd name="T40" fmla="*/ 354 w 354"/>
                <a:gd name="T41" fmla="*/ 360 h 747"/>
                <a:gd name="T42" fmla="*/ 283 w 354"/>
                <a:gd name="T43" fmla="*/ 410 h 747"/>
                <a:gd name="T44" fmla="*/ 296 w 354"/>
                <a:gd name="T45" fmla="*/ 427 h 747"/>
                <a:gd name="T46" fmla="*/ 316 w 354"/>
                <a:gd name="T47" fmla="*/ 447 h 747"/>
                <a:gd name="T48" fmla="*/ 296 w 354"/>
                <a:gd name="T49" fmla="*/ 454 h 747"/>
                <a:gd name="T50" fmla="*/ 276 w 354"/>
                <a:gd name="T51" fmla="*/ 454 h 747"/>
                <a:gd name="T52" fmla="*/ 263 w 354"/>
                <a:gd name="T53" fmla="*/ 458 h 747"/>
                <a:gd name="T54" fmla="*/ 246 w 354"/>
                <a:gd name="T55" fmla="*/ 461 h 747"/>
                <a:gd name="T56" fmla="*/ 239 w 354"/>
                <a:gd name="T57" fmla="*/ 471 h 747"/>
                <a:gd name="T58" fmla="*/ 256 w 354"/>
                <a:gd name="T59" fmla="*/ 548 h 747"/>
                <a:gd name="T60" fmla="*/ 192 w 354"/>
                <a:gd name="T61" fmla="*/ 579 h 747"/>
                <a:gd name="T62" fmla="*/ 202 w 354"/>
                <a:gd name="T63" fmla="*/ 589 h 747"/>
                <a:gd name="T64" fmla="*/ 172 w 354"/>
                <a:gd name="T65" fmla="*/ 592 h 747"/>
                <a:gd name="T66" fmla="*/ 158 w 354"/>
                <a:gd name="T67" fmla="*/ 596 h 747"/>
                <a:gd name="T68" fmla="*/ 158 w 354"/>
                <a:gd name="T69" fmla="*/ 612 h 747"/>
                <a:gd name="T70" fmla="*/ 199 w 354"/>
                <a:gd name="T71" fmla="*/ 633 h 747"/>
                <a:gd name="T72" fmla="*/ 226 w 354"/>
                <a:gd name="T73" fmla="*/ 619 h 747"/>
                <a:gd name="T74" fmla="*/ 246 w 354"/>
                <a:gd name="T75" fmla="*/ 633 h 747"/>
                <a:gd name="T76" fmla="*/ 269 w 354"/>
                <a:gd name="T77" fmla="*/ 656 h 747"/>
                <a:gd name="T78" fmla="*/ 259 w 354"/>
                <a:gd name="T79" fmla="*/ 673 h 747"/>
                <a:gd name="T80" fmla="*/ 249 w 354"/>
                <a:gd name="T81" fmla="*/ 676 h 747"/>
                <a:gd name="T82" fmla="*/ 246 w 354"/>
                <a:gd name="T83" fmla="*/ 676 h 747"/>
                <a:gd name="T84" fmla="*/ 242 w 354"/>
                <a:gd name="T85" fmla="*/ 673 h 747"/>
                <a:gd name="T86" fmla="*/ 229 w 354"/>
                <a:gd name="T87" fmla="*/ 683 h 747"/>
                <a:gd name="T88" fmla="*/ 212 w 354"/>
                <a:gd name="T89" fmla="*/ 683 h 747"/>
                <a:gd name="T90" fmla="*/ 219 w 354"/>
                <a:gd name="T91" fmla="*/ 693 h 747"/>
                <a:gd name="T92" fmla="*/ 219 w 354"/>
                <a:gd name="T93" fmla="*/ 707 h 747"/>
                <a:gd name="T94" fmla="*/ 216 w 354"/>
                <a:gd name="T95" fmla="*/ 744 h 747"/>
                <a:gd name="T96" fmla="*/ 168 w 354"/>
                <a:gd name="T97" fmla="*/ 737 h 747"/>
                <a:gd name="T98" fmla="*/ 138 w 354"/>
                <a:gd name="T99" fmla="*/ 734 h 747"/>
                <a:gd name="T100" fmla="*/ 111 w 354"/>
                <a:gd name="T101" fmla="*/ 740 h 747"/>
                <a:gd name="T102" fmla="*/ 91 w 354"/>
                <a:gd name="T103" fmla="*/ 744 h 747"/>
                <a:gd name="T104" fmla="*/ 67 w 354"/>
                <a:gd name="T105" fmla="*/ 734 h 747"/>
                <a:gd name="T106" fmla="*/ 57 w 354"/>
                <a:gd name="T107" fmla="*/ 734 h 747"/>
                <a:gd name="T108" fmla="*/ 44 w 354"/>
                <a:gd name="T109" fmla="*/ 730 h 747"/>
                <a:gd name="T110" fmla="*/ 30 w 354"/>
                <a:gd name="T111" fmla="*/ 730 h 747"/>
                <a:gd name="T112" fmla="*/ 24 w 354"/>
                <a:gd name="T113" fmla="*/ 727 h 747"/>
                <a:gd name="T114" fmla="*/ 7 w 354"/>
                <a:gd name="T115" fmla="*/ 723 h 747"/>
                <a:gd name="T116" fmla="*/ 0 w 354"/>
                <a:gd name="T117" fmla="*/ 720 h 747"/>
                <a:gd name="T118" fmla="*/ 0 w 354"/>
                <a:gd name="T119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4" h="747">
                  <a:moveTo>
                    <a:pt x="0" y="0"/>
                  </a:moveTo>
                  <a:lnTo>
                    <a:pt x="7" y="10"/>
                  </a:lnTo>
                  <a:lnTo>
                    <a:pt x="20" y="10"/>
                  </a:lnTo>
                  <a:lnTo>
                    <a:pt x="27" y="17"/>
                  </a:lnTo>
                  <a:lnTo>
                    <a:pt x="40" y="33"/>
                  </a:lnTo>
                  <a:lnTo>
                    <a:pt x="51" y="40"/>
                  </a:lnTo>
                  <a:lnTo>
                    <a:pt x="57" y="47"/>
                  </a:lnTo>
                  <a:lnTo>
                    <a:pt x="64" y="47"/>
                  </a:lnTo>
                  <a:lnTo>
                    <a:pt x="67" y="54"/>
                  </a:lnTo>
                  <a:lnTo>
                    <a:pt x="61" y="70"/>
                  </a:lnTo>
                  <a:lnTo>
                    <a:pt x="64" y="77"/>
                  </a:lnTo>
                  <a:lnTo>
                    <a:pt x="84" y="77"/>
                  </a:lnTo>
                  <a:lnTo>
                    <a:pt x="94" y="81"/>
                  </a:lnTo>
                  <a:lnTo>
                    <a:pt x="98" y="94"/>
                  </a:lnTo>
                  <a:lnTo>
                    <a:pt x="121" y="107"/>
                  </a:lnTo>
                  <a:lnTo>
                    <a:pt x="128" y="118"/>
                  </a:lnTo>
                  <a:lnTo>
                    <a:pt x="131" y="118"/>
                  </a:lnTo>
                  <a:lnTo>
                    <a:pt x="141" y="124"/>
                  </a:lnTo>
                  <a:lnTo>
                    <a:pt x="158" y="128"/>
                  </a:lnTo>
                  <a:lnTo>
                    <a:pt x="175" y="128"/>
                  </a:lnTo>
                  <a:lnTo>
                    <a:pt x="165" y="145"/>
                  </a:lnTo>
                  <a:lnTo>
                    <a:pt x="165" y="155"/>
                  </a:lnTo>
                  <a:lnTo>
                    <a:pt x="155" y="168"/>
                  </a:lnTo>
                  <a:lnTo>
                    <a:pt x="158" y="168"/>
                  </a:lnTo>
                  <a:lnTo>
                    <a:pt x="182" y="198"/>
                  </a:lnTo>
                  <a:lnTo>
                    <a:pt x="189" y="205"/>
                  </a:lnTo>
                  <a:lnTo>
                    <a:pt x="205" y="219"/>
                  </a:lnTo>
                  <a:lnTo>
                    <a:pt x="219" y="222"/>
                  </a:lnTo>
                  <a:lnTo>
                    <a:pt x="236" y="212"/>
                  </a:lnTo>
                  <a:lnTo>
                    <a:pt x="239" y="212"/>
                  </a:lnTo>
                  <a:lnTo>
                    <a:pt x="246" y="219"/>
                  </a:lnTo>
                  <a:lnTo>
                    <a:pt x="253" y="229"/>
                  </a:lnTo>
                  <a:lnTo>
                    <a:pt x="273" y="259"/>
                  </a:lnTo>
                  <a:lnTo>
                    <a:pt x="279" y="272"/>
                  </a:lnTo>
                  <a:lnTo>
                    <a:pt x="273" y="276"/>
                  </a:lnTo>
                  <a:lnTo>
                    <a:pt x="273" y="299"/>
                  </a:lnTo>
                  <a:lnTo>
                    <a:pt x="283" y="303"/>
                  </a:lnTo>
                  <a:lnTo>
                    <a:pt x="290" y="309"/>
                  </a:lnTo>
                  <a:lnTo>
                    <a:pt x="293" y="309"/>
                  </a:lnTo>
                  <a:lnTo>
                    <a:pt x="333" y="333"/>
                  </a:lnTo>
                  <a:lnTo>
                    <a:pt x="350" y="357"/>
                  </a:lnTo>
                  <a:lnTo>
                    <a:pt x="354" y="360"/>
                  </a:lnTo>
                  <a:lnTo>
                    <a:pt x="354" y="377"/>
                  </a:lnTo>
                  <a:lnTo>
                    <a:pt x="283" y="410"/>
                  </a:lnTo>
                  <a:lnTo>
                    <a:pt x="296" y="424"/>
                  </a:lnTo>
                  <a:lnTo>
                    <a:pt x="296" y="427"/>
                  </a:lnTo>
                  <a:lnTo>
                    <a:pt x="323" y="444"/>
                  </a:lnTo>
                  <a:lnTo>
                    <a:pt x="316" y="447"/>
                  </a:lnTo>
                  <a:lnTo>
                    <a:pt x="300" y="458"/>
                  </a:lnTo>
                  <a:lnTo>
                    <a:pt x="296" y="454"/>
                  </a:lnTo>
                  <a:lnTo>
                    <a:pt x="296" y="451"/>
                  </a:lnTo>
                  <a:lnTo>
                    <a:pt x="276" y="454"/>
                  </a:lnTo>
                  <a:lnTo>
                    <a:pt x="276" y="454"/>
                  </a:lnTo>
                  <a:lnTo>
                    <a:pt x="263" y="458"/>
                  </a:lnTo>
                  <a:lnTo>
                    <a:pt x="259" y="461"/>
                  </a:lnTo>
                  <a:lnTo>
                    <a:pt x="246" y="461"/>
                  </a:lnTo>
                  <a:lnTo>
                    <a:pt x="239" y="464"/>
                  </a:lnTo>
                  <a:lnTo>
                    <a:pt x="239" y="471"/>
                  </a:lnTo>
                  <a:lnTo>
                    <a:pt x="266" y="542"/>
                  </a:lnTo>
                  <a:lnTo>
                    <a:pt x="256" y="548"/>
                  </a:lnTo>
                  <a:lnTo>
                    <a:pt x="195" y="572"/>
                  </a:lnTo>
                  <a:lnTo>
                    <a:pt x="192" y="579"/>
                  </a:lnTo>
                  <a:lnTo>
                    <a:pt x="195" y="585"/>
                  </a:lnTo>
                  <a:lnTo>
                    <a:pt x="202" y="589"/>
                  </a:lnTo>
                  <a:lnTo>
                    <a:pt x="195" y="596"/>
                  </a:lnTo>
                  <a:lnTo>
                    <a:pt x="172" y="592"/>
                  </a:lnTo>
                  <a:lnTo>
                    <a:pt x="165" y="596"/>
                  </a:lnTo>
                  <a:lnTo>
                    <a:pt x="158" y="596"/>
                  </a:lnTo>
                  <a:lnTo>
                    <a:pt x="162" y="602"/>
                  </a:lnTo>
                  <a:lnTo>
                    <a:pt x="158" y="612"/>
                  </a:lnTo>
                  <a:lnTo>
                    <a:pt x="185" y="616"/>
                  </a:lnTo>
                  <a:lnTo>
                    <a:pt x="199" y="633"/>
                  </a:lnTo>
                  <a:lnTo>
                    <a:pt x="216" y="633"/>
                  </a:lnTo>
                  <a:lnTo>
                    <a:pt x="226" y="619"/>
                  </a:lnTo>
                  <a:lnTo>
                    <a:pt x="232" y="626"/>
                  </a:lnTo>
                  <a:lnTo>
                    <a:pt x="246" y="633"/>
                  </a:lnTo>
                  <a:lnTo>
                    <a:pt x="249" y="636"/>
                  </a:lnTo>
                  <a:lnTo>
                    <a:pt x="269" y="656"/>
                  </a:lnTo>
                  <a:lnTo>
                    <a:pt x="263" y="670"/>
                  </a:lnTo>
                  <a:lnTo>
                    <a:pt x="259" y="673"/>
                  </a:lnTo>
                  <a:lnTo>
                    <a:pt x="253" y="670"/>
                  </a:lnTo>
                  <a:lnTo>
                    <a:pt x="249" y="676"/>
                  </a:lnTo>
                  <a:lnTo>
                    <a:pt x="249" y="676"/>
                  </a:lnTo>
                  <a:lnTo>
                    <a:pt x="246" y="676"/>
                  </a:lnTo>
                  <a:lnTo>
                    <a:pt x="246" y="676"/>
                  </a:lnTo>
                  <a:lnTo>
                    <a:pt x="242" y="673"/>
                  </a:lnTo>
                  <a:lnTo>
                    <a:pt x="229" y="680"/>
                  </a:lnTo>
                  <a:lnTo>
                    <a:pt x="229" y="683"/>
                  </a:lnTo>
                  <a:lnTo>
                    <a:pt x="222" y="683"/>
                  </a:lnTo>
                  <a:lnTo>
                    <a:pt x="212" y="683"/>
                  </a:lnTo>
                  <a:lnTo>
                    <a:pt x="216" y="690"/>
                  </a:lnTo>
                  <a:lnTo>
                    <a:pt x="219" y="693"/>
                  </a:lnTo>
                  <a:lnTo>
                    <a:pt x="222" y="697"/>
                  </a:lnTo>
                  <a:lnTo>
                    <a:pt x="219" y="707"/>
                  </a:lnTo>
                  <a:lnTo>
                    <a:pt x="219" y="737"/>
                  </a:lnTo>
                  <a:lnTo>
                    <a:pt x="216" y="744"/>
                  </a:lnTo>
                  <a:lnTo>
                    <a:pt x="205" y="740"/>
                  </a:lnTo>
                  <a:lnTo>
                    <a:pt x="168" y="737"/>
                  </a:lnTo>
                  <a:lnTo>
                    <a:pt x="152" y="734"/>
                  </a:lnTo>
                  <a:lnTo>
                    <a:pt x="138" y="734"/>
                  </a:lnTo>
                  <a:lnTo>
                    <a:pt x="118" y="744"/>
                  </a:lnTo>
                  <a:lnTo>
                    <a:pt x="111" y="740"/>
                  </a:lnTo>
                  <a:lnTo>
                    <a:pt x="98" y="747"/>
                  </a:lnTo>
                  <a:lnTo>
                    <a:pt x="91" y="744"/>
                  </a:lnTo>
                  <a:lnTo>
                    <a:pt x="78" y="740"/>
                  </a:lnTo>
                  <a:lnTo>
                    <a:pt x="67" y="734"/>
                  </a:lnTo>
                  <a:lnTo>
                    <a:pt x="61" y="737"/>
                  </a:lnTo>
                  <a:lnTo>
                    <a:pt x="57" y="734"/>
                  </a:lnTo>
                  <a:lnTo>
                    <a:pt x="54" y="737"/>
                  </a:lnTo>
                  <a:lnTo>
                    <a:pt x="44" y="730"/>
                  </a:lnTo>
                  <a:lnTo>
                    <a:pt x="34" y="730"/>
                  </a:lnTo>
                  <a:lnTo>
                    <a:pt x="30" y="730"/>
                  </a:lnTo>
                  <a:lnTo>
                    <a:pt x="27" y="734"/>
                  </a:lnTo>
                  <a:lnTo>
                    <a:pt x="24" y="727"/>
                  </a:lnTo>
                  <a:lnTo>
                    <a:pt x="10" y="723"/>
                  </a:lnTo>
                  <a:lnTo>
                    <a:pt x="7" y="723"/>
                  </a:lnTo>
                  <a:lnTo>
                    <a:pt x="3" y="723"/>
                  </a:lnTo>
                  <a:lnTo>
                    <a:pt x="0" y="720"/>
                  </a:lnTo>
                  <a:lnTo>
                    <a:pt x="0" y="72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1" name="Freeform 41">
              <a:extLst>
                <a:ext uri="{FF2B5EF4-FFF2-40B4-BE49-F238E27FC236}">
                  <a16:creationId xmlns:a16="http://schemas.microsoft.com/office/drawing/2014/main" id="{CC563002-0C53-1748-A0C7-AB9861FB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299"/>
              <a:ext cx="81" cy="78"/>
            </a:xfrm>
            <a:custGeom>
              <a:avLst/>
              <a:gdLst>
                <a:gd name="T0" fmla="*/ 0 w 81"/>
                <a:gd name="T1" fmla="*/ 0 h 78"/>
                <a:gd name="T2" fmla="*/ 27 w 81"/>
                <a:gd name="T3" fmla="*/ 7 h 78"/>
                <a:gd name="T4" fmla="*/ 44 w 81"/>
                <a:gd name="T5" fmla="*/ 4 h 78"/>
                <a:gd name="T6" fmla="*/ 81 w 81"/>
                <a:gd name="T7" fmla="*/ 44 h 78"/>
                <a:gd name="T8" fmla="*/ 71 w 81"/>
                <a:gd name="T9" fmla="*/ 61 h 78"/>
                <a:gd name="T10" fmla="*/ 71 w 81"/>
                <a:gd name="T11" fmla="*/ 67 h 78"/>
                <a:gd name="T12" fmla="*/ 61 w 81"/>
                <a:gd name="T13" fmla="*/ 78 h 78"/>
                <a:gd name="T14" fmla="*/ 37 w 81"/>
                <a:gd name="T15" fmla="*/ 78 h 78"/>
                <a:gd name="T16" fmla="*/ 30 w 81"/>
                <a:gd name="T17" fmla="*/ 74 h 78"/>
                <a:gd name="T18" fmla="*/ 27 w 81"/>
                <a:gd name="T19" fmla="*/ 71 h 78"/>
                <a:gd name="T20" fmla="*/ 14 w 81"/>
                <a:gd name="T21" fmla="*/ 71 h 78"/>
                <a:gd name="T22" fmla="*/ 10 w 81"/>
                <a:gd name="T23" fmla="*/ 71 h 78"/>
                <a:gd name="T24" fmla="*/ 0 w 81"/>
                <a:gd name="T25" fmla="*/ 74 h 78"/>
                <a:gd name="T26" fmla="*/ 0 w 81"/>
                <a:gd name="T27" fmla="*/ 78 h 78"/>
                <a:gd name="T28" fmla="*/ 0 w 81"/>
                <a:gd name="T2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78">
                  <a:moveTo>
                    <a:pt x="0" y="0"/>
                  </a:moveTo>
                  <a:lnTo>
                    <a:pt x="27" y="7"/>
                  </a:lnTo>
                  <a:lnTo>
                    <a:pt x="44" y="4"/>
                  </a:lnTo>
                  <a:lnTo>
                    <a:pt x="81" y="44"/>
                  </a:lnTo>
                  <a:lnTo>
                    <a:pt x="71" y="61"/>
                  </a:lnTo>
                  <a:lnTo>
                    <a:pt x="71" y="67"/>
                  </a:lnTo>
                  <a:lnTo>
                    <a:pt x="61" y="78"/>
                  </a:lnTo>
                  <a:lnTo>
                    <a:pt x="37" y="78"/>
                  </a:lnTo>
                  <a:lnTo>
                    <a:pt x="30" y="74"/>
                  </a:lnTo>
                  <a:lnTo>
                    <a:pt x="27" y="71"/>
                  </a:lnTo>
                  <a:lnTo>
                    <a:pt x="14" y="71"/>
                  </a:lnTo>
                  <a:lnTo>
                    <a:pt x="10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2" name="Freeform 42">
              <a:extLst>
                <a:ext uri="{FF2B5EF4-FFF2-40B4-BE49-F238E27FC236}">
                  <a16:creationId xmlns:a16="http://schemas.microsoft.com/office/drawing/2014/main" id="{AA0990CB-39A9-B3B7-8CF2-E0DC721008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2538"/>
              <a:ext cx="364" cy="842"/>
            </a:xfrm>
            <a:custGeom>
              <a:avLst/>
              <a:gdLst>
                <a:gd name="T0" fmla="*/ 44 w 364"/>
                <a:gd name="T1" fmla="*/ 41 h 842"/>
                <a:gd name="T2" fmla="*/ 64 w 364"/>
                <a:gd name="T3" fmla="*/ 74 h 842"/>
                <a:gd name="T4" fmla="*/ 101 w 364"/>
                <a:gd name="T5" fmla="*/ 98 h 842"/>
                <a:gd name="T6" fmla="*/ 165 w 364"/>
                <a:gd name="T7" fmla="*/ 135 h 842"/>
                <a:gd name="T8" fmla="*/ 165 w 364"/>
                <a:gd name="T9" fmla="*/ 175 h 842"/>
                <a:gd name="T10" fmla="*/ 229 w 364"/>
                <a:gd name="T11" fmla="*/ 226 h 842"/>
                <a:gd name="T12" fmla="*/ 283 w 364"/>
                <a:gd name="T13" fmla="*/ 273 h 842"/>
                <a:gd name="T14" fmla="*/ 293 w 364"/>
                <a:gd name="T15" fmla="*/ 317 h 842"/>
                <a:gd name="T16" fmla="*/ 290 w 364"/>
                <a:gd name="T17" fmla="*/ 411 h 842"/>
                <a:gd name="T18" fmla="*/ 307 w 364"/>
                <a:gd name="T19" fmla="*/ 458 h 842"/>
                <a:gd name="T20" fmla="*/ 283 w 364"/>
                <a:gd name="T21" fmla="*/ 455 h 842"/>
                <a:gd name="T22" fmla="*/ 243 w 364"/>
                <a:gd name="T23" fmla="*/ 468 h 842"/>
                <a:gd name="T24" fmla="*/ 199 w 364"/>
                <a:gd name="T25" fmla="*/ 583 h 842"/>
                <a:gd name="T26" fmla="*/ 179 w 364"/>
                <a:gd name="T27" fmla="*/ 593 h 842"/>
                <a:gd name="T28" fmla="*/ 189 w 364"/>
                <a:gd name="T29" fmla="*/ 623 h 842"/>
                <a:gd name="T30" fmla="*/ 249 w 364"/>
                <a:gd name="T31" fmla="*/ 640 h 842"/>
                <a:gd name="T32" fmla="*/ 260 w 364"/>
                <a:gd name="T33" fmla="*/ 674 h 842"/>
                <a:gd name="T34" fmla="*/ 253 w 364"/>
                <a:gd name="T35" fmla="*/ 677 h 842"/>
                <a:gd name="T36" fmla="*/ 236 w 364"/>
                <a:gd name="T37" fmla="*/ 684 h 842"/>
                <a:gd name="T38" fmla="*/ 226 w 364"/>
                <a:gd name="T39" fmla="*/ 701 h 842"/>
                <a:gd name="T40" fmla="*/ 175 w 364"/>
                <a:gd name="T41" fmla="*/ 738 h 842"/>
                <a:gd name="T42" fmla="*/ 118 w 364"/>
                <a:gd name="T43" fmla="*/ 741 h 842"/>
                <a:gd name="T44" fmla="*/ 68 w 364"/>
                <a:gd name="T45" fmla="*/ 738 h 842"/>
                <a:gd name="T46" fmla="*/ 37 w 364"/>
                <a:gd name="T47" fmla="*/ 731 h 842"/>
                <a:gd name="T48" fmla="*/ 14 w 364"/>
                <a:gd name="T49" fmla="*/ 724 h 842"/>
                <a:gd name="T50" fmla="*/ 7 w 364"/>
                <a:gd name="T51" fmla="*/ 727 h 842"/>
                <a:gd name="T52" fmla="*/ 34 w 364"/>
                <a:gd name="T53" fmla="*/ 741 h 842"/>
                <a:gd name="T54" fmla="*/ 64 w 364"/>
                <a:gd name="T55" fmla="*/ 741 h 842"/>
                <a:gd name="T56" fmla="*/ 105 w 364"/>
                <a:gd name="T57" fmla="*/ 754 h 842"/>
                <a:gd name="T58" fmla="*/ 175 w 364"/>
                <a:gd name="T59" fmla="*/ 744 h 842"/>
                <a:gd name="T60" fmla="*/ 229 w 364"/>
                <a:gd name="T61" fmla="*/ 714 h 842"/>
                <a:gd name="T62" fmla="*/ 229 w 364"/>
                <a:gd name="T63" fmla="*/ 690 h 842"/>
                <a:gd name="T64" fmla="*/ 253 w 364"/>
                <a:gd name="T65" fmla="*/ 684 h 842"/>
                <a:gd name="T66" fmla="*/ 266 w 364"/>
                <a:gd name="T67" fmla="*/ 680 h 842"/>
                <a:gd name="T68" fmla="*/ 256 w 364"/>
                <a:gd name="T69" fmla="*/ 637 h 842"/>
                <a:gd name="T70" fmla="*/ 209 w 364"/>
                <a:gd name="T71" fmla="*/ 633 h 842"/>
                <a:gd name="T72" fmla="*/ 172 w 364"/>
                <a:gd name="T73" fmla="*/ 603 h 842"/>
                <a:gd name="T74" fmla="*/ 206 w 364"/>
                <a:gd name="T75" fmla="*/ 586 h 842"/>
                <a:gd name="T76" fmla="*/ 249 w 364"/>
                <a:gd name="T77" fmla="*/ 475 h 842"/>
                <a:gd name="T78" fmla="*/ 283 w 364"/>
                <a:gd name="T79" fmla="*/ 462 h 842"/>
                <a:gd name="T80" fmla="*/ 310 w 364"/>
                <a:gd name="T81" fmla="*/ 465 h 842"/>
                <a:gd name="T82" fmla="*/ 307 w 364"/>
                <a:gd name="T83" fmla="*/ 425 h 842"/>
                <a:gd name="T84" fmla="*/ 344 w 364"/>
                <a:gd name="T85" fmla="*/ 337 h 842"/>
                <a:gd name="T86" fmla="*/ 283 w 364"/>
                <a:gd name="T87" fmla="*/ 300 h 842"/>
                <a:gd name="T88" fmla="*/ 256 w 364"/>
                <a:gd name="T89" fmla="*/ 219 h 842"/>
                <a:gd name="T90" fmla="*/ 212 w 364"/>
                <a:gd name="T91" fmla="*/ 219 h 842"/>
                <a:gd name="T92" fmla="*/ 162 w 364"/>
                <a:gd name="T93" fmla="*/ 172 h 842"/>
                <a:gd name="T94" fmla="*/ 169 w 364"/>
                <a:gd name="T95" fmla="*/ 128 h 842"/>
                <a:gd name="T96" fmla="*/ 132 w 364"/>
                <a:gd name="T97" fmla="*/ 111 h 842"/>
                <a:gd name="T98" fmla="*/ 71 w 364"/>
                <a:gd name="T99" fmla="*/ 74 h 842"/>
                <a:gd name="T100" fmla="*/ 51 w 364"/>
                <a:gd name="T101" fmla="*/ 34 h 842"/>
                <a:gd name="T102" fmla="*/ 0 w 364"/>
                <a:gd name="T103" fmla="*/ 4 h 842"/>
                <a:gd name="T104" fmla="*/ 74 w 364"/>
                <a:gd name="T105" fmla="*/ 818 h 842"/>
                <a:gd name="T106" fmla="*/ 34 w 364"/>
                <a:gd name="T107" fmla="*/ 828 h 842"/>
                <a:gd name="T108" fmla="*/ 4 w 364"/>
                <a:gd name="T109" fmla="*/ 842 h 842"/>
                <a:gd name="T110" fmla="*/ 44 w 364"/>
                <a:gd name="T111" fmla="*/ 842 h 842"/>
                <a:gd name="T112" fmla="*/ 88 w 364"/>
                <a:gd name="T113" fmla="*/ 805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4" h="842">
                  <a:moveTo>
                    <a:pt x="4" y="7"/>
                  </a:moveTo>
                  <a:lnTo>
                    <a:pt x="10" y="14"/>
                  </a:lnTo>
                  <a:lnTo>
                    <a:pt x="10" y="17"/>
                  </a:lnTo>
                  <a:lnTo>
                    <a:pt x="24" y="17"/>
                  </a:lnTo>
                  <a:lnTo>
                    <a:pt x="31" y="24"/>
                  </a:lnTo>
                  <a:lnTo>
                    <a:pt x="44" y="37"/>
                  </a:lnTo>
                  <a:lnTo>
                    <a:pt x="44" y="41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64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71" y="58"/>
                  </a:lnTo>
                  <a:lnTo>
                    <a:pt x="64" y="74"/>
                  </a:lnTo>
                  <a:lnTo>
                    <a:pt x="64" y="78"/>
                  </a:lnTo>
                  <a:lnTo>
                    <a:pt x="71" y="81"/>
                  </a:lnTo>
                  <a:lnTo>
                    <a:pt x="71" y="85"/>
                  </a:lnTo>
                  <a:lnTo>
                    <a:pt x="91" y="85"/>
                  </a:lnTo>
                  <a:lnTo>
                    <a:pt x="98" y="88"/>
                  </a:lnTo>
                  <a:lnTo>
                    <a:pt x="101" y="98"/>
                  </a:lnTo>
                  <a:lnTo>
                    <a:pt x="101" y="98"/>
                  </a:lnTo>
                  <a:lnTo>
                    <a:pt x="128" y="115"/>
                  </a:lnTo>
                  <a:lnTo>
                    <a:pt x="132" y="122"/>
                  </a:lnTo>
                  <a:lnTo>
                    <a:pt x="135" y="125"/>
                  </a:lnTo>
                  <a:lnTo>
                    <a:pt x="138" y="125"/>
                  </a:lnTo>
                  <a:lnTo>
                    <a:pt x="148" y="132"/>
                  </a:lnTo>
                  <a:lnTo>
                    <a:pt x="148" y="132"/>
                  </a:lnTo>
                  <a:lnTo>
                    <a:pt x="165" y="135"/>
                  </a:lnTo>
                  <a:lnTo>
                    <a:pt x="175" y="135"/>
                  </a:lnTo>
                  <a:lnTo>
                    <a:pt x="169" y="149"/>
                  </a:lnTo>
                  <a:lnTo>
                    <a:pt x="169" y="149"/>
                  </a:lnTo>
                  <a:lnTo>
                    <a:pt x="169" y="159"/>
                  </a:lnTo>
                  <a:lnTo>
                    <a:pt x="162" y="169"/>
                  </a:lnTo>
                  <a:lnTo>
                    <a:pt x="162" y="175"/>
                  </a:lnTo>
                  <a:lnTo>
                    <a:pt x="165" y="175"/>
                  </a:lnTo>
                  <a:lnTo>
                    <a:pt x="185" y="206"/>
                  </a:lnTo>
                  <a:lnTo>
                    <a:pt x="185" y="206"/>
                  </a:lnTo>
                  <a:lnTo>
                    <a:pt x="192" y="209"/>
                  </a:lnTo>
                  <a:lnTo>
                    <a:pt x="209" y="226"/>
                  </a:lnTo>
                  <a:lnTo>
                    <a:pt x="212" y="226"/>
                  </a:lnTo>
                  <a:lnTo>
                    <a:pt x="226" y="229"/>
                  </a:lnTo>
                  <a:lnTo>
                    <a:pt x="229" y="226"/>
                  </a:lnTo>
                  <a:lnTo>
                    <a:pt x="243" y="219"/>
                  </a:lnTo>
                  <a:lnTo>
                    <a:pt x="246" y="219"/>
                  </a:lnTo>
                  <a:lnTo>
                    <a:pt x="253" y="223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76" y="263"/>
                  </a:lnTo>
                  <a:lnTo>
                    <a:pt x="283" y="273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76" y="303"/>
                  </a:lnTo>
                  <a:lnTo>
                    <a:pt x="276" y="307"/>
                  </a:lnTo>
                  <a:lnTo>
                    <a:pt x="286" y="310"/>
                  </a:lnTo>
                  <a:lnTo>
                    <a:pt x="293" y="317"/>
                  </a:lnTo>
                  <a:lnTo>
                    <a:pt x="293" y="317"/>
                  </a:lnTo>
                  <a:lnTo>
                    <a:pt x="300" y="317"/>
                  </a:lnTo>
                  <a:lnTo>
                    <a:pt x="340" y="340"/>
                  </a:lnTo>
                  <a:lnTo>
                    <a:pt x="354" y="361"/>
                  </a:lnTo>
                  <a:lnTo>
                    <a:pt x="354" y="361"/>
                  </a:lnTo>
                  <a:lnTo>
                    <a:pt x="357" y="364"/>
                  </a:lnTo>
                  <a:lnTo>
                    <a:pt x="357" y="377"/>
                  </a:lnTo>
                  <a:lnTo>
                    <a:pt x="290" y="411"/>
                  </a:lnTo>
                  <a:lnTo>
                    <a:pt x="290" y="414"/>
                  </a:lnTo>
                  <a:lnTo>
                    <a:pt x="300" y="428"/>
                  </a:lnTo>
                  <a:lnTo>
                    <a:pt x="300" y="431"/>
                  </a:lnTo>
                  <a:lnTo>
                    <a:pt x="300" y="435"/>
                  </a:lnTo>
                  <a:lnTo>
                    <a:pt x="323" y="448"/>
                  </a:lnTo>
                  <a:lnTo>
                    <a:pt x="320" y="448"/>
                  </a:lnTo>
                  <a:lnTo>
                    <a:pt x="307" y="458"/>
                  </a:lnTo>
                  <a:lnTo>
                    <a:pt x="307" y="455"/>
                  </a:lnTo>
                  <a:lnTo>
                    <a:pt x="303" y="455"/>
                  </a:lnTo>
                  <a:lnTo>
                    <a:pt x="303" y="455"/>
                  </a:lnTo>
                  <a:lnTo>
                    <a:pt x="303" y="455"/>
                  </a:lnTo>
                  <a:lnTo>
                    <a:pt x="283" y="455"/>
                  </a:lnTo>
                  <a:lnTo>
                    <a:pt x="283" y="455"/>
                  </a:lnTo>
                  <a:lnTo>
                    <a:pt x="283" y="455"/>
                  </a:lnTo>
                  <a:lnTo>
                    <a:pt x="270" y="458"/>
                  </a:lnTo>
                  <a:lnTo>
                    <a:pt x="270" y="458"/>
                  </a:lnTo>
                  <a:lnTo>
                    <a:pt x="266" y="462"/>
                  </a:lnTo>
                  <a:lnTo>
                    <a:pt x="253" y="462"/>
                  </a:lnTo>
                  <a:lnTo>
                    <a:pt x="249" y="462"/>
                  </a:lnTo>
                  <a:lnTo>
                    <a:pt x="246" y="465"/>
                  </a:lnTo>
                  <a:lnTo>
                    <a:pt x="243" y="468"/>
                  </a:lnTo>
                  <a:lnTo>
                    <a:pt x="243" y="475"/>
                  </a:lnTo>
                  <a:lnTo>
                    <a:pt x="243" y="475"/>
                  </a:lnTo>
                  <a:lnTo>
                    <a:pt x="266" y="546"/>
                  </a:lnTo>
                  <a:lnTo>
                    <a:pt x="263" y="549"/>
                  </a:lnTo>
                  <a:lnTo>
                    <a:pt x="199" y="573"/>
                  </a:lnTo>
                  <a:lnTo>
                    <a:pt x="199" y="576"/>
                  </a:lnTo>
                  <a:lnTo>
                    <a:pt x="199" y="583"/>
                  </a:lnTo>
                  <a:lnTo>
                    <a:pt x="199" y="586"/>
                  </a:lnTo>
                  <a:lnTo>
                    <a:pt x="199" y="589"/>
                  </a:lnTo>
                  <a:lnTo>
                    <a:pt x="199" y="589"/>
                  </a:lnTo>
                  <a:lnTo>
                    <a:pt x="206" y="593"/>
                  </a:lnTo>
                  <a:lnTo>
                    <a:pt x="202" y="596"/>
                  </a:lnTo>
                  <a:lnTo>
                    <a:pt x="179" y="593"/>
                  </a:lnTo>
                  <a:lnTo>
                    <a:pt x="179" y="593"/>
                  </a:lnTo>
                  <a:lnTo>
                    <a:pt x="169" y="596"/>
                  </a:lnTo>
                  <a:lnTo>
                    <a:pt x="165" y="596"/>
                  </a:lnTo>
                  <a:lnTo>
                    <a:pt x="165" y="600"/>
                  </a:lnTo>
                  <a:lnTo>
                    <a:pt x="165" y="606"/>
                  </a:lnTo>
                  <a:lnTo>
                    <a:pt x="162" y="613"/>
                  </a:lnTo>
                  <a:lnTo>
                    <a:pt x="165" y="616"/>
                  </a:lnTo>
                  <a:lnTo>
                    <a:pt x="189" y="623"/>
                  </a:lnTo>
                  <a:lnTo>
                    <a:pt x="206" y="640"/>
                  </a:lnTo>
                  <a:lnTo>
                    <a:pt x="209" y="640"/>
                  </a:lnTo>
                  <a:lnTo>
                    <a:pt x="223" y="640"/>
                  </a:lnTo>
                  <a:lnTo>
                    <a:pt x="226" y="637"/>
                  </a:lnTo>
                  <a:lnTo>
                    <a:pt x="233" y="630"/>
                  </a:lnTo>
                  <a:lnTo>
                    <a:pt x="239" y="630"/>
                  </a:lnTo>
                  <a:lnTo>
                    <a:pt x="249" y="640"/>
                  </a:lnTo>
                  <a:lnTo>
                    <a:pt x="249" y="640"/>
                  </a:lnTo>
                  <a:lnTo>
                    <a:pt x="256" y="643"/>
                  </a:lnTo>
                  <a:lnTo>
                    <a:pt x="270" y="660"/>
                  </a:lnTo>
                  <a:lnTo>
                    <a:pt x="270" y="670"/>
                  </a:lnTo>
                  <a:lnTo>
                    <a:pt x="266" y="674"/>
                  </a:lnTo>
                  <a:lnTo>
                    <a:pt x="260" y="674"/>
                  </a:lnTo>
                  <a:lnTo>
                    <a:pt x="260" y="674"/>
                  </a:lnTo>
                  <a:lnTo>
                    <a:pt x="256" y="677"/>
                  </a:lnTo>
                  <a:lnTo>
                    <a:pt x="256" y="680"/>
                  </a:lnTo>
                  <a:lnTo>
                    <a:pt x="256" y="677"/>
                  </a:lnTo>
                  <a:lnTo>
                    <a:pt x="256" y="677"/>
                  </a:lnTo>
                  <a:lnTo>
                    <a:pt x="253" y="677"/>
                  </a:lnTo>
                  <a:lnTo>
                    <a:pt x="253" y="677"/>
                  </a:lnTo>
                  <a:lnTo>
                    <a:pt x="253" y="677"/>
                  </a:lnTo>
                  <a:lnTo>
                    <a:pt x="253" y="680"/>
                  </a:lnTo>
                  <a:lnTo>
                    <a:pt x="253" y="680"/>
                  </a:lnTo>
                  <a:lnTo>
                    <a:pt x="249" y="677"/>
                  </a:lnTo>
                  <a:lnTo>
                    <a:pt x="246" y="677"/>
                  </a:lnTo>
                  <a:lnTo>
                    <a:pt x="236" y="680"/>
                  </a:lnTo>
                  <a:lnTo>
                    <a:pt x="236" y="684"/>
                  </a:lnTo>
                  <a:lnTo>
                    <a:pt x="236" y="684"/>
                  </a:lnTo>
                  <a:lnTo>
                    <a:pt x="229" y="684"/>
                  </a:lnTo>
                  <a:lnTo>
                    <a:pt x="219" y="684"/>
                  </a:lnTo>
                  <a:lnTo>
                    <a:pt x="216" y="687"/>
                  </a:lnTo>
                  <a:lnTo>
                    <a:pt x="219" y="694"/>
                  </a:lnTo>
                  <a:lnTo>
                    <a:pt x="219" y="697"/>
                  </a:lnTo>
                  <a:lnTo>
                    <a:pt x="226" y="697"/>
                  </a:lnTo>
                  <a:lnTo>
                    <a:pt x="226" y="701"/>
                  </a:lnTo>
                  <a:lnTo>
                    <a:pt x="223" y="711"/>
                  </a:lnTo>
                  <a:lnTo>
                    <a:pt x="223" y="711"/>
                  </a:lnTo>
                  <a:lnTo>
                    <a:pt x="223" y="741"/>
                  </a:lnTo>
                  <a:lnTo>
                    <a:pt x="223" y="744"/>
                  </a:lnTo>
                  <a:lnTo>
                    <a:pt x="216" y="741"/>
                  </a:lnTo>
                  <a:lnTo>
                    <a:pt x="216" y="741"/>
                  </a:lnTo>
                  <a:lnTo>
                    <a:pt x="175" y="738"/>
                  </a:lnTo>
                  <a:lnTo>
                    <a:pt x="159" y="734"/>
                  </a:lnTo>
                  <a:lnTo>
                    <a:pt x="159" y="734"/>
                  </a:lnTo>
                  <a:lnTo>
                    <a:pt x="145" y="738"/>
                  </a:lnTo>
                  <a:lnTo>
                    <a:pt x="142" y="738"/>
                  </a:lnTo>
                  <a:lnTo>
                    <a:pt x="125" y="744"/>
                  </a:lnTo>
                  <a:lnTo>
                    <a:pt x="118" y="741"/>
                  </a:lnTo>
                  <a:lnTo>
                    <a:pt x="118" y="741"/>
                  </a:lnTo>
                  <a:lnTo>
                    <a:pt x="105" y="748"/>
                  </a:lnTo>
                  <a:lnTo>
                    <a:pt x="98" y="744"/>
                  </a:lnTo>
                  <a:lnTo>
                    <a:pt x="98" y="744"/>
                  </a:lnTo>
                  <a:lnTo>
                    <a:pt x="88" y="741"/>
                  </a:lnTo>
                  <a:lnTo>
                    <a:pt x="74" y="734"/>
                  </a:lnTo>
                  <a:lnTo>
                    <a:pt x="71" y="734"/>
                  </a:lnTo>
                  <a:lnTo>
                    <a:pt x="68" y="738"/>
                  </a:lnTo>
                  <a:lnTo>
                    <a:pt x="68" y="734"/>
                  </a:lnTo>
                  <a:lnTo>
                    <a:pt x="64" y="734"/>
                  </a:lnTo>
                  <a:lnTo>
                    <a:pt x="61" y="738"/>
                  </a:lnTo>
                  <a:lnTo>
                    <a:pt x="51" y="731"/>
                  </a:lnTo>
                  <a:lnTo>
                    <a:pt x="47" y="731"/>
                  </a:lnTo>
                  <a:lnTo>
                    <a:pt x="41" y="731"/>
                  </a:lnTo>
                  <a:lnTo>
                    <a:pt x="37" y="731"/>
                  </a:lnTo>
                  <a:lnTo>
                    <a:pt x="37" y="731"/>
                  </a:lnTo>
                  <a:lnTo>
                    <a:pt x="34" y="734"/>
                  </a:lnTo>
                  <a:lnTo>
                    <a:pt x="31" y="731"/>
                  </a:lnTo>
                  <a:lnTo>
                    <a:pt x="31" y="731"/>
                  </a:lnTo>
                  <a:lnTo>
                    <a:pt x="21" y="724"/>
                  </a:lnTo>
                  <a:lnTo>
                    <a:pt x="21" y="724"/>
                  </a:lnTo>
                  <a:lnTo>
                    <a:pt x="14" y="724"/>
                  </a:lnTo>
                  <a:lnTo>
                    <a:pt x="14" y="724"/>
                  </a:lnTo>
                  <a:lnTo>
                    <a:pt x="10" y="724"/>
                  </a:lnTo>
                  <a:lnTo>
                    <a:pt x="10" y="721"/>
                  </a:lnTo>
                  <a:lnTo>
                    <a:pt x="4" y="721"/>
                  </a:lnTo>
                  <a:lnTo>
                    <a:pt x="0" y="724"/>
                  </a:lnTo>
                  <a:lnTo>
                    <a:pt x="4" y="727"/>
                  </a:lnTo>
                  <a:lnTo>
                    <a:pt x="7" y="727"/>
                  </a:lnTo>
                  <a:lnTo>
                    <a:pt x="7" y="731"/>
                  </a:lnTo>
                  <a:lnTo>
                    <a:pt x="10" y="731"/>
                  </a:lnTo>
                  <a:lnTo>
                    <a:pt x="14" y="731"/>
                  </a:lnTo>
                  <a:lnTo>
                    <a:pt x="17" y="731"/>
                  </a:lnTo>
                  <a:lnTo>
                    <a:pt x="27" y="734"/>
                  </a:lnTo>
                  <a:lnTo>
                    <a:pt x="31" y="738"/>
                  </a:lnTo>
                  <a:lnTo>
                    <a:pt x="34" y="741"/>
                  </a:lnTo>
                  <a:lnTo>
                    <a:pt x="37" y="738"/>
                  </a:lnTo>
                  <a:lnTo>
                    <a:pt x="41" y="738"/>
                  </a:lnTo>
                  <a:lnTo>
                    <a:pt x="44" y="738"/>
                  </a:lnTo>
                  <a:lnTo>
                    <a:pt x="47" y="738"/>
                  </a:lnTo>
                  <a:lnTo>
                    <a:pt x="58" y="744"/>
                  </a:lnTo>
                  <a:lnTo>
                    <a:pt x="61" y="744"/>
                  </a:lnTo>
                  <a:lnTo>
                    <a:pt x="64" y="741"/>
                  </a:lnTo>
                  <a:lnTo>
                    <a:pt x="68" y="741"/>
                  </a:lnTo>
                  <a:lnTo>
                    <a:pt x="71" y="741"/>
                  </a:lnTo>
                  <a:lnTo>
                    <a:pt x="74" y="741"/>
                  </a:lnTo>
                  <a:lnTo>
                    <a:pt x="85" y="744"/>
                  </a:lnTo>
                  <a:lnTo>
                    <a:pt x="85" y="744"/>
                  </a:lnTo>
                  <a:lnTo>
                    <a:pt x="98" y="751"/>
                  </a:lnTo>
                  <a:lnTo>
                    <a:pt x="105" y="754"/>
                  </a:lnTo>
                  <a:lnTo>
                    <a:pt x="105" y="754"/>
                  </a:lnTo>
                  <a:lnTo>
                    <a:pt x="118" y="748"/>
                  </a:lnTo>
                  <a:lnTo>
                    <a:pt x="125" y="751"/>
                  </a:lnTo>
                  <a:lnTo>
                    <a:pt x="128" y="751"/>
                  </a:lnTo>
                  <a:lnTo>
                    <a:pt x="145" y="741"/>
                  </a:lnTo>
                  <a:lnTo>
                    <a:pt x="159" y="741"/>
                  </a:lnTo>
                  <a:lnTo>
                    <a:pt x="175" y="744"/>
                  </a:lnTo>
                  <a:lnTo>
                    <a:pt x="175" y="744"/>
                  </a:lnTo>
                  <a:lnTo>
                    <a:pt x="212" y="748"/>
                  </a:lnTo>
                  <a:lnTo>
                    <a:pt x="223" y="751"/>
                  </a:lnTo>
                  <a:lnTo>
                    <a:pt x="226" y="751"/>
                  </a:lnTo>
                  <a:lnTo>
                    <a:pt x="229" y="741"/>
                  </a:lnTo>
                  <a:lnTo>
                    <a:pt x="229" y="741"/>
                  </a:lnTo>
                  <a:lnTo>
                    <a:pt x="229" y="714"/>
                  </a:lnTo>
                  <a:lnTo>
                    <a:pt x="233" y="701"/>
                  </a:lnTo>
                  <a:lnTo>
                    <a:pt x="233" y="701"/>
                  </a:lnTo>
                  <a:lnTo>
                    <a:pt x="229" y="694"/>
                  </a:lnTo>
                  <a:lnTo>
                    <a:pt x="229" y="694"/>
                  </a:lnTo>
                  <a:lnTo>
                    <a:pt x="226" y="690"/>
                  </a:lnTo>
                  <a:lnTo>
                    <a:pt x="226" y="690"/>
                  </a:lnTo>
                  <a:lnTo>
                    <a:pt x="229" y="690"/>
                  </a:lnTo>
                  <a:lnTo>
                    <a:pt x="229" y="690"/>
                  </a:lnTo>
                  <a:lnTo>
                    <a:pt x="236" y="690"/>
                  </a:lnTo>
                  <a:lnTo>
                    <a:pt x="239" y="687"/>
                  </a:lnTo>
                  <a:lnTo>
                    <a:pt x="239" y="687"/>
                  </a:lnTo>
                  <a:lnTo>
                    <a:pt x="246" y="684"/>
                  </a:lnTo>
                  <a:lnTo>
                    <a:pt x="249" y="684"/>
                  </a:lnTo>
                  <a:lnTo>
                    <a:pt x="253" y="684"/>
                  </a:lnTo>
                  <a:lnTo>
                    <a:pt x="253" y="684"/>
                  </a:lnTo>
                  <a:lnTo>
                    <a:pt x="256" y="684"/>
                  </a:lnTo>
                  <a:lnTo>
                    <a:pt x="256" y="684"/>
                  </a:lnTo>
                  <a:lnTo>
                    <a:pt x="256" y="684"/>
                  </a:lnTo>
                  <a:lnTo>
                    <a:pt x="260" y="680"/>
                  </a:lnTo>
                  <a:lnTo>
                    <a:pt x="263" y="677"/>
                  </a:lnTo>
                  <a:lnTo>
                    <a:pt x="266" y="680"/>
                  </a:lnTo>
                  <a:lnTo>
                    <a:pt x="266" y="680"/>
                  </a:lnTo>
                  <a:lnTo>
                    <a:pt x="270" y="677"/>
                  </a:lnTo>
                  <a:lnTo>
                    <a:pt x="273" y="677"/>
                  </a:lnTo>
                  <a:lnTo>
                    <a:pt x="276" y="660"/>
                  </a:lnTo>
                  <a:lnTo>
                    <a:pt x="276" y="660"/>
                  </a:lnTo>
                  <a:lnTo>
                    <a:pt x="260" y="637"/>
                  </a:lnTo>
                  <a:lnTo>
                    <a:pt x="256" y="637"/>
                  </a:lnTo>
                  <a:lnTo>
                    <a:pt x="253" y="633"/>
                  </a:lnTo>
                  <a:lnTo>
                    <a:pt x="243" y="627"/>
                  </a:lnTo>
                  <a:lnTo>
                    <a:pt x="243" y="627"/>
                  </a:lnTo>
                  <a:lnTo>
                    <a:pt x="233" y="623"/>
                  </a:lnTo>
                  <a:lnTo>
                    <a:pt x="229" y="623"/>
                  </a:lnTo>
                  <a:lnTo>
                    <a:pt x="223" y="633"/>
                  </a:lnTo>
                  <a:lnTo>
                    <a:pt x="209" y="633"/>
                  </a:lnTo>
                  <a:lnTo>
                    <a:pt x="196" y="620"/>
                  </a:lnTo>
                  <a:lnTo>
                    <a:pt x="192" y="620"/>
                  </a:lnTo>
                  <a:lnTo>
                    <a:pt x="169" y="613"/>
                  </a:lnTo>
                  <a:lnTo>
                    <a:pt x="172" y="606"/>
                  </a:lnTo>
                  <a:lnTo>
                    <a:pt x="172" y="603"/>
                  </a:lnTo>
                  <a:lnTo>
                    <a:pt x="172" y="603"/>
                  </a:lnTo>
                  <a:lnTo>
                    <a:pt x="172" y="603"/>
                  </a:lnTo>
                  <a:lnTo>
                    <a:pt x="172" y="603"/>
                  </a:lnTo>
                  <a:lnTo>
                    <a:pt x="179" y="600"/>
                  </a:lnTo>
                  <a:lnTo>
                    <a:pt x="202" y="603"/>
                  </a:lnTo>
                  <a:lnTo>
                    <a:pt x="206" y="603"/>
                  </a:lnTo>
                  <a:lnTo>
                    <a:pt x="209" y="596"/>
                  </a:lnTo>
                  <a:lnTo>
                    <a:pt x="209" y="593"/>
                  </a:lnTo>
                  <a:lnTo>
                    <a:pt x="206" y="586"/>
                  </a:lnTo>
                  <a:lnTo>
                    <a:pt x="202" y="583"/>
                  </a:lnTo>
                  <a:lnTo>
                    <a:pt x="206" y="579"/>
                  </a:lnTo>
                  <a:lnTo>
                    <a:pt x="266" y="552"/>
                  </a:lnTo>
                  <a:lnTo>
                    <a:pt x="266" y="552"/>
                  </a:lnTo>
                  <a:lnTo>
                    <a:pt x="273" y="549"/>
                  </a:lnTo>
                  <a:lnTo>
                    <a:pt x="273" y="546"/>
                  </a:lnTo>
                  <a:lnTo>
                    <a:pt x="249" y="475"/>
                  </a:lnTo>
                  <a:lnTo>
                    <a:pt x="249" y="468"/>
                  </a:lnTo>
                  <a:lnTo>
                    <a:pt x="253" y="468"/>
                  </a:lnTo>
                  <a:lnTo>
                    <a:pt x="266" y="468"/>
                  </a:lnTo>
                  <a:lnTo>
                    <a:pt x="270" y="468"/>
                  </a:lnTo>
                  <a:lnTo>
                    <a:pt x="273" y="465"/>
                  </a:lnTo>
                  <a:lnTo>
                    <a:pt x="283" y="462"/>
                  </a:lnTo>
                  <a:lnTo>
                    <a:pt x="283" y="462"/>
                  </a:lnTo>
                  <a:lnTo>
                    <a:pt x="286" y="462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3" y="462"/>
                  </a:lnTo>
                  <a:lnTo>
                    <a:pt x="310" y="465"/>
                  </a:lnTo>
                  <a:lnTo>
                    <a:pt x="323" y="455"/>
                  </a:lnTo>
                  <a:lnTo>
                    <a:pt x="323" y="455"/>
                  </a:lnTo>
                  <a:lnTo>
                    <a:pt x="330" y="451"/>
                  </a:lnTo>
                  <a:lnTo>
                    <a:pt x="330" y="445"/>
                  </a:lnTo>
                  <a:lnTo>
                    <a:pt x="307" y="428"/>
                  </a:lnTo>
                  <a:lnTo>
                    <a:pt x="307" y="428"/>
                  </a:lnTo>
                  <a:lnTo>
                    <a:pt x="307" y="425"/>
                  </a:lnTo>
                  <a:lnTo>
                    <a:pt x="297" y="414"/>
                  </a:lnTo>
                  <a:lnTo>
                    <a:pt x="364" y="384"/>
                  </a:lnTo>
                  <a:lnTo>
                    <a:pt x="364" y="381"/>
                  </a:lnTo>
                  <a:lnTo>
                    <a:pt x="364" y="364"/>
                  </a:lnTo>
                  <a:lnTo>
                    <a:pt x="364" y="361"/>
                  </a:lnTo>
                  <a:lnTo>
                    <a:pt x="361" y="357"/>
                  </a:lnTo>
                  <a:lnTo>
                    <a:pt x="344" y="337"/>
                  </a:lnTo>
                  <a:lnTo>
                    <a:pt x="344" y="334"/>
                  </a:lnTo>
                  <a:lnTo>
                    <a:pt x="303" y="313"/>
                  </a:lnTo>
                  <a:lnTo>
                    <a:pt x="303" y="310"/>
                  </a:lnTo>
                  <a:lnTo>
                    <a:pt x="297" y="310"/>
                  </a:lnTo>
                  <a:lnTo>
                    <a:pt x="290" y="307"/>
                  </a:lnTo>
                  <a:lnTo>
                    <a:pt x="290" y="307"/>
                  </a:lnTo>
                  <a:lnTo>
                    <a:pt x="283" y="300"/>
                  </a:lnTo>
                  <a:lnTo>
                    <a:pt x="283" y="283"/>
                  </a:lnTo>
                  <a:lnTo>
                    <a:pt x="290" y="276"/>
                  </a:lnTo>
                  <a:lnTo>
                    <a:pt x="290" y="273"/>
                  </a:lnTo>
                  <a:lnTo>
                    <a:pt x="283" y="260"/>
                  </a:lnTo>
                  <a:lnTo>
                    <a:pt x="283" y="260"/>
                  </a:lnTo>
                  <a:lnTo>
                    <a:pt x="263" y="233"/>
                  </a:lnTo>
                  <a:lnTo>
                    <a:pt x="256" y="219"/>
                  </a:lnTo>
                  <a:lnTo>
                    <a:pt x="256" y="219"/>
                  </a:lnTo>
                  <a:lnTo>
                    <a:pt x="249" y="212"/>
                  </a:lnTo>
                  <a:lnTo>
                    <a:pt x="249" y="212"/>
                  </a:lnTo>
                  <a:lnTo>
                    <a:pt x="243" y="212"/>
                  </a:lnTo>
                  <a:lnTo>
                    <a:pt x="243" y="212"/>
                  </a:lnTo>
                  <a:lnTo>
                    <a:pt x="226" y="223"/>
                  </a:lnTo>
                  <a:lnTo>
                    <a:pt x="212" y="219"/>
                  </a:lnTo>
                  <a:lnTo>
                    <a:pt x="199" y="206"/>
                  </a:lnTo>
                  <a:lnTo>
                    <a:pt x="199" y="206"/>
                  </a:lnTo>
                  <a:lnTo>
                    <a:pt x="192" y="202"/>
                  </a:lnTo>
                  <a:lnTo>
                    <a:pt x="169" y="172"/>
                  </a:lnTo>
                  <a:lnTo>
                    <a:pt x="169" y="169"/>
                  </a:lnTo>
                  <a:lnTo>
                    <a:pt x="165" y="169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75" y="162"/>
                  </a:lnTo>
                  <a:lnTo>
                    <a:pt x="175" y="159"/>
                  </a:lnTo>
                  <a:lnTo>
                    <a:pt x="175" y="152"/>
                  </a:lnTo>
                  <a:lnTo>
                    <a:pt x="185" y="135"/>
                  </a:lnTo>
                  <a:lnTo>
                    <a:pt x="182" y="132"/>
                  </a:lnTo>
                  <a:lnTo>
                    <a:pt x="169" y="128"/>
                  </a:lnTo>
                  <a:lnTo>
                    <a:pt x="165" y="128"/>
                  </a:lnTo>
                  <a:lnTo>
                    <a:pt x="152" y="125"/>
                  </a:lnTo>
                  <a:lnTo>
                    <a:pt x="142" y="118"/>
                  </a:lnTo>
                  <a:lnTo>
                    <a:pt x="138" y="118"/>
                  </a:lnTo>
                  <a:lnTo>
                    <a:pt x="138" y="118"/>
                  </a:lnTo>
                  <a:lnTo>
                    <a:pt x="132" y="111"/>
                  </a:lnTo>
                  <a:lnTo>
                    <a:pt x="132" y="111"/>
                  </a:lnTo>
                  <a:lnTo>
                    <a:pt x="108" y="95"/>
                  </a:lnTo>
                  <a:lnTo>
                    <a:pt x="105" y="85"/>
                  </a:lnTo>
                  <a:lnTo>
                    <a:pt x="101" y="81"/>
                  </a:lnTo>
                  <a:lnTo>
                    <a:pt x="95" y="78"/>
                  </a:lnTo>
                  <a:lnTo>
                    <a:pt x="91" y="78"/>
                  </a:lnTo>
                  <a:lnTo>
                    <a:pt x="74" y="78"/>
                  </a:lnTo>
                  <a:lnTo>
                    <a:pt x="71" y="74"/>
                  </a:lnTo>
                  <a:lnTo>
                    <a:pt x="78" y="58"/>
                  </a:lnTo>
                  <a:lnTo>
                    <a:pt x="78" y="5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8" y="48"/>
                  </a:lnTo>
                  <a:lnTo>
                    <a:pt x="58" y="41"/>
                  </a:lnTo>
                  <a:lnTo>
                    <a:pt x="51" y="34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27" y="14"/>
                  </a:lnTo>
                  <a:lnTo>
                    <a:pt x="27" y="11"/>
                  </a:lnTo>
                  <a:lnTo>
                    <a:pt x="14" y="11"/>
                  </a:lnTo>
                  <a:lnTo>
                    <a:pt x="7" y="0"/>
                  </a:lnTo>
                  <a:lnTo>
                    <a:pt x="0" y="4"/>
                  </a:lnTo>
                  <a:lnTo>
                    <a:pt x="4" y="7"/>
                  </a:lnTo>
                  <a:close/>
                  <a:moveTo>
                    <a:pt x="4" y="765"/>
                  </a:moveTo>
                  <a:lnTo>
                    <a:pt x="34" y="771"/>
                  </a:lnTo>
                  <a:lnTo>
                    <a:pt x="34" y="771"/>
                  </a:lnTo>
                  <a:lnTo>
                    <a:pt x="51" y="768"/>
                  </a:lnTo>
                  <a:lnTo>
                    <a:pt x="85" y="808"/>
                  </a:lnTo>
                  <a:lnTo>
                    <a:pt x="74" y="818"/>
                  </a:lnTo>
                  <a:lnTo>
                    <a:pt x="74" y="822"/>
                  </a:lnTo>
                  <a:lnTo>
                    <a:pt x="74" y="825"/>
                  </a:lnTo>
                  <a:lnTo>
                    <a:pt x="64" y="835"/>
                  </a:lnTo>
                  <a:lnTo>
                    <a:pt x="44" y="835"/>
                  </a:lnTo>
                  <a:lnTo>
                    <a:pt x="37" y="832"/>
                  </a:lnTo>
                  <a:lnTo>
                    <a:pt x="34" y="832"/>
                  </a:lnTo>
                  <a:lnTo>
                    <a:pt x="34" y="828"/>
                  </a:lnTo>
                  <a:lnTo>
                    <a:pt x="21" y="828"/>
                  </a:lnTo>
                  <a:lnTo>
                    <a:pt x="21" y="828"/>
                  </a:lnTo>
                  <a:lnTo>
                    <a:pt x="17" y="832"/>
                  </a:lnTo>
                  <a:lnTo>
                    <a:pt x="7" y="832"/>
                  </a:lnTo>
                  <a:lnTo>
                    <a:pt x="7" y="832"/>
                  </a:lnTo>
                  <a:lnTo>
                    <a:pt x="0" y="839"/>
                  </a:lnTo>
                  <a:lnTo>
                    <a:pt x="4" y="842"/>
                  </a:lnTo>
                  <a:lnTo>
                    <a:pt x="10" y="839"/>
                  </a:lnTo>
                  <a:lnTo>
                    <a:pt x="17" y="835"/>
                  </a:lnTo>
                  <a:lnTo>
                    <a:pt x="21" y="835"/>
                  </a:lnTo>
                  <a:lnTo>
                    <a:pt x="31" y="835"/>
                  </a:lnTo>
                  <a:lnTo>
                    <a:pt x="34" y="839"/>
                  </a:lnTo>
                  <a:lnTo>
                    <a:pt x="44" y="842"/>
                  </a:lnTo>
                  <a:lnTo>
                    <a:pt x="44" y="842"/>
                  </a:lnTo>
                  <a:lnTo>
                    <a:pt x="68" y="842"/>
                  </a:lnTo>
                  <a:lnTo>
                    <a:pt x="68" y="839"/>
                  </a:lnTo>
                  <a:lnTo>
                    <a:pt x="81" y="828"/>
                  </a:lnTo>
                  <a:lnTo>
                    <a:pt x="81" y="828"/>
                  </a:lnTo>
                  <a:lnTo>
                    <a:pt x="81" y="822"/>
                  </a:lnTo>
                  <a:lnTo>
                    <a:pt x="91" y="808"/>
                  </a:lnTo>
                  <a:lnTo>
                    <a:pt x="88" y="805"/>
                  </a:lnTo>
                  <a:lnTo>
                    <a:pt x="54" y="761"/>
                  </a:lnTo>
                  <a:lnTo>
                    <a:pt x="51" y="761"/>
                  </a:lnTo>
                  <a:lnTo>
                    <a:pt x="34" y="765"/>
                  </a:lnTo>
                  <a:lnTo>
                    <a:pt x="4" y="758"/>
                  </a:lnTo>
                  <a:lnTo>
                    <a:pt x="0" y="761"/>
                  </a:lnTo>
                  <a:lnTo>
                    <a:pt x="4" y="765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3" name="Freeform 43">
              <a:extLst>
                <a:ext uri="{FF2B5EF4-FFF2-40B4-BE49-F238E27FC236}">
                  <a16:creationId xmlns:a16="http://schemas.microsoft.com/office/drawing/2014/main" id="{8F9F0018-E99C-DA02-BDA5-739297FA6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2538"/>
              <a:ext cx="364" cy="754"/>
            </a:xfrm>
            <a:custGeom>
              <a:avLst/>
              <a:gdLst>
                <a:gd name="T0" fmla="*/ 44 w 364"/>
                <a:gd name="T1" fmla="*/ 37 h 754"/>
                <a:gd name="T2" fmla="*/ 68 w 364"/>
                <a:gd name="T3" fmla="*/ 54 h 754"/>
                <a:gd name="T4" fmla="*/ 91 w 364"/>
                <a:gd name="T5" fmla="*/ 85 h 754"/>
                <a:gd name="T6" fmla="*/ 135 w 364"/>
                <a:gd name="T7" fmla="*/ 125 h 754"/>
                <a:gd name="T8" fmla="*/ 169 w 364"/>
                <a:gd name="T9" fmla="*/ 149 h 754"/>
                <a:gd name="T10" fmla="*/ 185 w 364"/>
                <a:gd name="T11" fmla="*/ 206 h 754"/>
                <a:gd name="T12" fmla="*/ 229 w 364"/>
                <a:gd name="T13" fmla="*/ 226 h 754"/>
                <a:gd name="T14" fmla="*/ 276 w 364"/>
                <a:gd name="T15" fmla="*/ 263 h 754"/>
                <a:gd name="T16" fmla="*/ 286 w 364"/>
                <a:gd name="T17" fmla="*/ 310 h 754"/>
                <a:gd name="T18" fmla="*/ 354 w 364"/>
                <a:gd name="T19" fmla="*/ 361 h 754"/>
                <a:gd name="T20" fmla="*/ 300 w 364"/>
                <a:gd name="T21" fmla="*/ 431 h 754"/>
                <a:gd name="T22" fmla="*/ 303 w 364"/>
                <a:gd name="T23" fmla="*/ 455 h 754"/>
                <a:gd name="T24" fmla="*/ 270 w 364"/>
                <a:gd name="T25" fmla="*/ 458 h 754"/>
                <a:gd name="T26" fmla="*/ 243 w 364"/>
                <a:gd name="T27" fmla="*/ 468 h 754"/>
                <a:gd name="T28" fmla="*/ 199 w 364"/>
                <a:gd name="T29" fmla="*/ 576 h 754"/>
                <a:gd name="T30" fmla="*/ 202 w 364"/>
                <a:gd name="T31" fmla="*/ 596 h 754"/>
                <a:gd name="T32" fmla="*/ 165 w 364"/>
                <a:gd name="T33" fmla="*/ 606 h 754"/>
                <a:gd name="T34" fmla="*/ 223 w 364"/>
                <a:gd name="T35" fmla="*/ 640 h 754"/>
                <a:gd name="T36" fmla="*/ 256 w 364"/>
                <a:gd name="T37" fmla="*/ 643 h 754"/>
                <a:gd name="T38" fmla="*/ 256 w 364"/>
                <a:gd name="T39" fmla="*/ 677 h 754"/>
                <a:gd name="T40" fmla="*/ 253 w 364"/>
                <a:gd name="T41" fmla="*/ 677 h 754"/>
                <a:gd name="T42" fmla="*/ 236 w 364"/>
                <a:gd name="T43" fmla="*/ 684 h 754"/>
                <a:gd name="T44" fmla="*/ 219 w 364"/>
                <a:gd name="T45" fmla="*/ 697 h 754"/>
                <a:gd name="T46" fmla="*/ 223 w 364"/>
                <a:gd name="T47" fmla="*/ 744 h 754"/>
                <a:gd name="T48" fmla="*/ 145 w 364"/>
                <a:gd name="T49" fmla="*/ 738 h 754"/>
                <a:gd name="T50" fmla="*/ 98 w 364"/>
                <a:gd name="T51" fmla="*/ 744 h 754"/>
                <a:gd name="T52" fmla="*/ 68 w 364"/>
                <a:gd name="T53" fmla="*/ 734 h 754"/>
                <a:gd name="T54" fmla="*/ 37 w 364"/>
                <a:gd name="T55" fmla="*/ 731 h 754"/>
                <a:gd name="T56" fmla="*/ 21 w 364"/>
                <a:gd name="T57" fmla="*/ 724 h 754"/>
                <a:gd name="T58" fmla="*/ 0 w 364"/>
                <a:gd name="T59" fmla="*/ 724 h 754"/>
                <a:gd name="T60" fmla="*/ 17 w 364"/>
                <a:gd name="T61" fmla="*/ 731 h 754"/>
                <a:gd name="T62" fmla="*/ 44 w 364"/>
                <a:gd name="T63" fmla="*/ 738 h 754"/>
                <a:gd name="T64" fmla="*/ 71 w 364"/>
                <a:gd name="T65" fmla="*/ 741 h 754"/>
                <a:gd name="T66" fmla="*/ 105 w 364"/>
                <a:gd name="T67" fmla="*/ 754 h 754"/>
                <a:gd name="T68" fmla="*/ 175 w 364"/>
                <a:gd name="T69" fmla="*/ 744 h 754"/>
                <a:gd name="T70" fmla="*/ 229 w 364"/>
                <a:gd name="T71" fmla="*/ 741 h 754"/>
                <a:gd name="T72" fmla="*/ 226 w 364"/>
                <a:gd name="T73" fmla="*/ 690 h 754"/>
                <a:gd name="T74" fmla="*/ 239 w 364"/>
                <a:gd name="T75" fmla="*/ 687 h 754"/>
                <a:gd name="T76" fmla="*/ 256 w 364"/>
                <a:gd name="T77" fmla="*/ 684 h 754"/>
                <a:gd name="T78" fmla="*/ 270 w 364"/>
                <a:gd name="T79" fmla="*/ 677 h 754"/>
                <a:gd name="T80" fmla="*/ 253 w 364"/>
                <a:gd name="T81" fmla="*/ 633 h 754"/>
                <a:gd name="T82" fmla="*/ 209 w 364"/>
                <a:gd name="T83" fmla="*/ 633 h 754"/>
                <a:gd name="T84" fmla="*/ 172 w 364"/>
                <a:gd name="T85" fmla="*/ 603 h 754"/>
                <a:gd name="T86" fmla="*/ 209 w 364"/>
                <a:gd name="T87" fmla="*/ 596 h 754"/>
                <a:gd name="T88" fmla="*/ 266 w 364"/>
                <a:gd name="T89" fmla="*/ 552 h 754"/>
                <a:gd name="T90" fmla="*/ 266 w 364"/>
                <a:gd name="T91" fmla="*/ 468 h 754"/>
                <a:gd name="T92" fmla="*/ 303 w 364"/>
                <a:gd name="T93" fmla="*/ 458 h 754"/>
                <a:gd name="T94" fmla="*/ 323 w 364"/>
                <a:gd name="T95" fmla="*/ 455 h 754"/>
                <a:gd name="T96" fmla="*/ 307 w 364"/>
                <a:gd name="T97" fmla="*/ 425 h 754"/>
                <a:gd name="T98" fmla="*/ 361 w 364"/>
                <a:gd name="T99" fmla="*/ 357 h 754"/>
                <a:gd name="T100" fmla="*/ 290 w 364"/>
                <a:gd name="T101" fmla="*/ 307 h 754"/>
                <a:gd name="T102" fmla="*/ 283 w 364"/>
                <a:gd name="T103" fmla="*/ 260 h 754"/>
                <a:gd name="T104" fmla="*/ 249 w 364"/>
                <a:gd name="T105" fmla="*/ 212 h 754"/>
                <a:gd name="T106" fmla="*/ 199 w 364"/>
                <a:gd name="T107" fmla="*/ 206 h 754"/>
                <a:gd name="T108" fmla="*/ 165 w 364"/>
                <a:gd name="T109" fmla="*/ 172 h 754"/>
                <a:gd name="T110" fmla="*/ 169 w 364"/>
                <a:gd name="T111" fmla="*/ 128 h 754"/>
                <a:gd name="T112" fmla="*/ 132 w 364"/>
                <a:gd name="T113" fmla="*/ 111 h 754"/>
                <a:gd name="T114" fmla="*/ 91 w 364"/>
                <a:gd name="T115" fmla="*/ 78 h 754"/>
                <a:gd name="T116" fmla="*/ 71 w 364"/>
                <a:gd name="T117" fmla="*/ 48 h 754"/>
                <a:gd name="T118" fmla="*/ 27 w 364"/>
                <a:gd name="T119" fmla="*/ 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4" h="754">
                  <a:moveTo>
                    <a:pt x="4" y="7"/>
                  </a:moveTo>
                  <a:lnTo>
                    <a:pt x="10" y="14"/>
                  </a:lnTo>
                  <a:lnTo>
                    <a:pt x="10" y="17"/>
                  </a:lnTo>
                  <a:lnTo>
                    <a:pt x="24" y="17"/>
                  </a:lnTo>
                  <a:lnTo>
                    <a:pt x="31" y="24"/>
                  </a:lnTo>
                  <a:lnTo>
                    <a:pt x="44" y="37"/>
                  </a:lnTo>
                  <a:lnTo>
                    <a:pt x="44" y="41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64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71" y="58"/>
                  </a:lnTo>
                  <a:lnTo>
                    <a:pt x="64" y="74"/>
                  </a:lnTo>
                  <a:lnTo>
                    <a:pt x="64" y="78"/>
                  </a:lnTo>
                  <a:lnTo>
                    <a:pt x="71" y="81"/>
                  </a:lnTo>
                  <a:lnTo>
                    <a:pt x="71" y="85"/>
                  </a:lnTo>
                  <a:lnTo>
                    <a:pt x="91" y="85"/>
                  </a:lnTo>
                  <a:lnTo>
                    <a:pt x="98" y="88"/>
                  </a:lnTo>
                  <a:lnTo>
                    <a:pt x="101" y="98"/>
                  </a:lnTo>
                  <a:lnTo>
                    <a:pt x="101" y="98"/>
                  </a:lnTo>
                  <a:lnTo>
                    <a:pt x="128" y="115"/>
                  </a:lnTo>
                  <a:lnTo>
                    <a:pt x="132" y="122"/>
                  </a:lnTo>
                  <a:lnTo>
                    <a:pt x="135" y="125"/>
                  </a:lnTo>
                  <a:lnTo>
                    <a:pt x="138" y="125"/>
                  </a:lnTo>
                  <a:lnTo>
                    <a:pt x="148" y="132"/>
                  </a:lnTo>
                  <a:lnTo>
                    <a:pt x="148" y="132"/>
                  </a:lnTo>
                  <a:lnTo>
                    <a:pt x="165" y="135"/>
                  </a:lnTo>
                  <a:lnTo>
                    <a:pt x="175" y="135"/>
                  </a:lnTo>
                  <a:lnTo>
                    <a:pt x="169" y="149"/>
                  </a:lnTo>
                  <a:lnTo>
                    <a:pt x="169" y="149"/>
                  </a:lnTo>
                  <a:lnTo>
                    <a:pt x="169" y="159"/>
                  </a:lnTo>
                  <a:lnTo>
                    <a:pt x="162" y="169"/>
                  </a:lnTo>
                  <a:lnTo>
                    <a:pt x="162" y="175"/>
                  </a:lnTo>
                  <a:lnTo>
                    <a:pt x="165" y="175"/>
                  </a:lnTo>
                  <a:lnTo>
                    <a:pt x="185" y="206"/>
                  </a:lnTo>
                  <a:lnTo>
                    <a:pt x="185" y="206"/>
                  </a:lnTo>
                  <a:lnTo>
                    <a:pt x="192" y="209"/>
                  </a:lnTo>
                  <a:lnTo>
                    <a:pt x="209" y="226"/>
                  </a:lnTo>
                  <a:lnTo>
                    <a:pt x="212" y="226"/>
                  </a:lnTo>
                  <a:lnTo>
                    <a:pt x="226" y="229"/>
                  </a:lnTo>
                  <a:lnTo>
                    <a:pt x="229" y="226"/>
                  </a:lnTo>
                  <a:lnTo>
                    <a:pt x="243" y="219"/>
                  </a:lnTo>
                  <a:lnTo>
                    <a:pt x="246" y="219"/>
                  </a:lnTo>
                  <a:lnTo>
                    <a:pt x="253" y="223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76" y="263"/>
                  </a:lnTo>
                  <a:lnTo>
                    <a:pt x="283" y="273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76" y="303"/>
                  </a:lnTo>
                  <a:lnTo>
                    <a:pt x="276" y="307"/>
                  </a:lnTo>
                  <a:lnTo>
                    <a:pt x="286" y="310"/>
                  </a:lnTo>
                  <a:lnTo>
                    <a:pt x="293" y="317"/>
                  </a:lnTo>
                  <a:lnTo>
                    <a:pt x="293" y="317"/>
                  </a:lnTo>
                  <a:lnTo>
                    <a:pt x="300" y="317"/>
                  </a:lnTo>
                  <a:lnTo>
                    <a:pt x="340" y="340"/>
                  </a:lnTo>
                  <a:lnTo>
                    <a:pt x="354" y="361"/>
                  </a:lnTo>
                  <a:lnTo>
                    <a:pt x="354" y="361"/>
                  </a:lnTo>
                  <a:lnTo>
                    <a:pt x="357" y="364"/>
                  </a:lnTo>
                  <a:lnTo>
                    <a:pt x="357" y="377"/>
                  </a:lnTo>
                  <a:lnTo>
                    <a:pt x="290" y="411"/>
                  </a:lnTo>
                  <a:lnTo>
                    <a:pt x="290" y="414"/>
                  </a:lnTo>
                  <a:lnTo>
                    <a:pt x="300" y="428"/>
                  </a:lnTo>
                  <a:lnTo>
                    <a:pt x="300" y="431"/>
                  </a:lnTo>
                  <a:lnTo>
                    <a:pt x="300" y="435"/>
                  </a:lnTo>
                  <a:lnTo>
                    <a:pt x="323" y="448"/>
                  </a:lnTo>
                  <a:lnTo>
                    <a:pt x="320" y="448"/>
                  </a:lnTo>
                  <a:lnTo>
                    <a:pt x="307" y="458"/>
                  </a:lnTo>
                  <a:lnTo>
                    <a:pt x="307" y="455"/>
                  </a:lnTo>
                  <a:lnTo>
                    <a:pt x="303" y="455"/>
                  </a:lnTo>
                  <a:lnTo>
                    <a:pt x="303" y="455"/>
                  </a:lnTo>
                  <a:lnTo>
                    <a:pt x="303" y="455"/>
                  </a:lnTo>
                  <a:lnTo>
                    <a:pt x="283" y="455"/>
                  </a:lnTo>
                  <a:lnTo>
                    <a:pt x="283" y="455"/>
                  </a:lnTo>
                  <a:lnTo>
                    <a:pt x="283" y="455"/>
                  </a:lnTo>
                  <a:lnTo>
                    <a:pt x="270" y="458"/>
                  </a:lnTo>
                  <a:lnTo>
                    <a:pt x="270" y="458"/>
                  </a:lnTo>
                  <a:lnTo>
                    <a:pt x="266" y="462"/>
                  </a:lnTo>
                  <a:lnTo>
                    <a:pt x="253" y="462"/>
                  </a:lnTo>
                  <a:lnTo>
                    <a:pt x="249" y="462"/>
                  </a:lnTo>
                  <a:lnTo>
                    <a:pt x="246" y="465"/>
                  </a:lnTo>
                  <a:lnTo>
                    <a:pt x="243" y="468"/>
                  </a:lnTo>
                  <a:lnTo>
                    <a:pt x="243" y="475"/>
                  </a:lnTo>
                  <a:lnTo>
                    <a:pt x="243" y="475"/>
                  </a:lnTo>
                  <a:lnTo>
                    <a:pt x="266" y="546"/>
                  </a:lnTo>
                  <a:lnTo>
                    <a:pt x="263" y="549"/>
                  </a:lnTo>
                  <a:lnTo>
                    <a:pt x="199" y="573"/>
                  </a:lnTo>
                  <a:lnTo>
                    <a:pt x="199" y="576"/>
                  </a:lnTo>
                  <a:lnTo>
                    <a:pt x="199" y="583"/>
                  </a:lnTo>
                  <a:lnTo>
                    <a:pt x="199" y="586"/>
                  </a:lnTo>
                  <a:lnTo>
                    <a:pt x="199" y="589"/>
                  </a:lnTo>
                  <a:lnTo>
                    <a:pt x="199" y="589"/>
                  </a:lnTo>
                  <a:lnTo>
                    <a:pt x="206" y="593"/>
                  </a:lnTo>
                  <a:lnTo>
                    <a:pt x="202" y="596"/>
                  </a:lnTo>
                  <a:lnTo>
                    <a:pt x="179" y="593"/>
                  </a:lnTo>
                  <a:lnTo>
                    <a:pt x="179" y="593"/>
                  </a:lnTo>
                  <a:lnTo>
                    <a:pt x="169" y="596"/>
                  </a:lnTo>
                  <a:lnTo>
                    <a:pt x="165" y="596"/>
                  </a:lnTo>
                  <a:lnTo>
                    <a:pt x="165" y="600"/>
                  </a:lnTo>
                  <a:lnTo>
                    <a:pt x="165" y="606"/>
                  </a:lnTo>
                  <a:lnTo>
                    <a:pt x="162" y="613"/>
                  </a:lnTo>
                  <a:lnTo>
                    <a:pt x="165" y="616"/>
                  </a:lnTo>
                  <a:lnTo>
                    <a:pt x="189" y="623"/>
                  </a:lnTo>
                  <a:lnTo>
                    <a:pt x="206" y="640"/>
                  </a:lnTo>
                  <a:lnTo>
                    <a:pt x="209" y="640"/>
                  </a:lnTo>
                  <a:lnTo>
                    <a:pt x="223" y="640"/>
                  </a:lnTo>
                  <a:lnTo>
                    <a:pt x="226" y="637"/>
                  </a:lnTo>
                  <a:lnTo>
                    <a:pt x="233" y="630"/>
                  </a:lnTo>
                  <a:lnTo>
                    <a:pt x="239" y="630"/>
                  </a:lnTo>
                  <a:lnTo>
                    <a:pt x="249" y="640"/>
                  </a:lnTo>
                  <a:lnTo>
                    <a:pt x="249" y="640"/>
                  </a:lnTo>
                  <a:lnTo>
                    <a:pt x="256" y="643"/>
                  </a:lnTo>
                  <a:lnTo>
                    <a:pt x="270" y="660"/>
                  </a:lnTo>
                  <a:lnTo>
                    <a:pt x="270" y="670"/>
                  </a:lnTo>
                  <a:lnTo>
                    <a:pt x="266" y="674"/>
                  </a:lnTo>
                  <a:lnTo>
                    <a:pt x="260" y="674"/>
                  </a:lnTo>
                  <a:lnTo>
                    <a:pt x="260" y="674"/>
                  </a:lnTo>
                  <a:lnTo>
                    <a:pt x="256" y="677"/>
                  </a:lnTo>
                  <a:lnTo>
                    <a:pt x="256" y="680"/>
                  </a:lnTo>
                  <a:lnTo>
                    <a:pt x="256" y="677"/>
                  </a:lnTo>
                  <a:lnTo>
                    <a:pt x="256" y="677"/>
                  </a:lnTo>
                  <a:lnTo>
                    <a:pt x="253" y="677"/>
                  </a:lnTo>
                  <a:lnTo>
                    <a:pt x="253" y="677"/>
                  </a:lnTo>
                  <a:lnTo>
                    <a:pt x="253" y="677"/>
                  </a:lnTo>
                  <a:lnTo>
                    <a:pt x="253" y="680"/>
                  </a:lnTo>
                  <a:lnTo>
                    <a:pt x="253" y="680"/>
                  </a:lnTo>
                  <a:lnTo>
                    <a:pt x="249" y="677"/>
                  </a:lnTo>
                  <a:lnTo>
                    <a:pt x="246" y="677"/>
                  </a:lnTo>
                  <a:lnTo>
                    <a:pt x="236" y="680"/>
                  </a:lnTo>
                  <a:lnTo>
                    <a:pt x="236" y="684"/>
                  </a:lnTo>
                  <a:lnTo>
                    <a:pt x="236" y="684"/>
                  </a:lnTo>
                  <a:lnTo>
                    <a:pt x="229" y="684"/>
                  </a:lnTo>
                  <a:lnTo>
                    <a:pt x="219" y="684"/>
                  </a:lnTo>
                  <a:lnTo>
                    <a:pt x="216" y="687"/>
                  </a:lnTo>
                  <a:lnTo>
                    <a:pt x="219" y="694"/>
                  </a:lnTo>
                  <a:lnTo>
                    <a:pt x="219" y="697"/>
                  </a:lnTo>
                  <a:lnTo>
                    <a:pt x="226" y="697"/>
                  </a:lnTo>
                  <a:lnTo>
                    <a:pt x="226" y="701"/>
                  </a:lnTo>
                  <a:lnTo>
                    <a:pt x="223" y="711"/>
                  </a:lnTo>
                  <a:lnTo>
                    <a:pt x="223" y="711"/>
                  </a:lnTo>
                  <a:lnTo>
                    <a:pt x="223" y="741"/>
                  </a:lnTo>
                  <a:lnTo>
                    <a:pt x="223" y="744"/>
                  </a:lnTo>
                  <a:lnTo>
                    <a:pt x="216" y="741"/>
                  </a:lnTo>
                  <a:lnTo>
                    <a:pt x="216" y="741"/>
                  </a:lnTo>
                  <a:lnTo>
                    <a:pt x="175" y="738"/>
                  </a:lnTo>
                  <a:lnTo>
                    <a:pt x="159" y="734"/>
                  </a:lnTo>
                  <a:lnTo>
                    <a:pt x="159" y="734"/>
                  </a:lnTo>
                  <a:lnTo>
                    <a:pt x="145" y="738"/>
                  </a:lnTo>
                  <a:lnTo>
                    <a:pt x="142" y="738"/>
                  </a:lnTo>
                  <a:lnTo>
                    <a:pt x="125" y="744"/>
                  </a:lnTo>
                  <a:lnTo>
                    <a:pt x="118" y="741"/>
                  </a:lnTo>
                  <a:lnTo>
                    <a:pt x="118" y="741"/>
                  </a:lnTo>
                  <a:lnTo>
                    <a:pt x="105" y="748"/>
                  </a:lnTo>
                  <a:lnTo>
                    <a:pt x="98" y="744"/>
                  </a:lnTo>
                  <a:lnTo>
                    <a:pt x="98" y="744"/>
                  </a:lnTo>
                  <a:lnTo>
                    <a:pt x="88" y="741"/>
                  </a:lnTo>
                  <a:lnTo>
                    <a:pt x="74" y="734"/>
                  </a:lnTo>
                  <a:lnTo>
                    <a:pt x="71" y="734"/>
                  </a:lnTo>
                  <a:lnTo>
                    <a:pt x="68" y="738"/>
                  </a:lnTo>
                  <a:lnTo>
                    <a:pt x="68" y="734"/>
                  </a:lnTo>
                  <a:lnTo>
                    <a:pt x="64" y="734"/>
                  </a:lnTo>
                  <a:lnTo>
                    <a:pt x="61" y="738"/>
                  </a:lnTo>
                  <a:lnTo>
                    <a:pt x="51" y="731"/>
                  </a:lnTo>
                  <a:lnTo>
                    <a:pt x="47" y="731"/>
                  </a:lnTo>
                  <a:lnTo>
                    <a:pt x="41" y="731"/>
                  </a:lnTo>
                  <a:lnTo>
                    <a:pt x="37" y="731"/>
                  </a:lnTo>
                  <a:lnTo>
                    <a:pt x="37" y="731"/>
                  </a:lnTo>
                  <a:lnTo>
                    <a:pt x="34" y="734"/>
                  </a:lnTo>
                  <a:lnTo>
                    <a:pt x="31" y="731"/>
                  </a:lnTo>
                  <a:lnTo>
                    <a:pt x="31" y="731"/>
                  </a:lnTo>
                  <a:lnTo>
                    <a:pt x="21" y="724"/>
                  </a:lnTo>
                  <a:lnTo>
                    <a:pt x="21" y="724"/>
                  </a:lnTo>
                  <a:lnTo>
                    <a:pt x="14" y="724"/>
                  </a:lnTo>
                  <a:lnTo>
                    <a:pt x="14" y="724"/>
                  </a:lnTo>
                  <a:lnTo>
                    <a:pt x="10" y="724"/>
                  </a:lnTo>
                  <a:lnTo>
                    <a:pt x="10" y="721"/>
                  </a:lnTo>
                  <a:lnTo>
                    <a:pt x="4" y="721"/>
                  </a:lnTo>
                  <a:lnTo>
                    <a:pt x="0" y="724"/>
                  </a:lnTo>
                  <a:lnTo>
                    <a:pt x="4" y="727"/>
                  </a:lnTo>
                  <a:lnTo>
                    <a:pt x="7" y="727"/>
                  </a:lnTo>
                  <a:lnTo>
                    <a:pt x="7" y="731"/>
                  </a:lnTo>
                  <a:lnTo>
                    <a:pt x="10" y="731"/>
                  </a:lnTo>
                  <a:lnTo>
                    <a:pt x="14" y="731"/>
                  </a:lnTo>
                  <a:lnTo>
                    <a:pt x="17" y="731"/>
                  </a:lnTo>
                  <a:lnTo>
                    <a:pt x="27" y="734"/>
                  </a:lnTo>
                  <a:lnTo>
                    <a:pt x="31" y="738"/>
                  </a:lnTo>
                  <a:lnTo>
                    <a:pt x="34" y="741"/>
                  </a:lnTo>
                  <a:lnTo>
                    <a:pt x="37" y="738"/>
                  </a:lnTo>
                  <a:lnTo>
                    <a:pt x="41" y="738"/>
                  </a:lnTo>
                  <a:lnTo>
                    <a:pt x="44" y="738"/>
                  </a:lnTo>
                  <a:lnTo>
                    <a:pt x="47" y="738"/>
                  </a:lnTo>
                  <a:lnTo>
                    <a:pt x="58" y="744"/>
                  </a:lnTo>
                  <a:lnTo>
                    <a:pt x="61" y="744"/>
                  </a:lnTo>
                  <a:lnTo>
                    <a:pt x="64" y="741"/>
                  </a:lnTo>
                  <a:lnTo>
                    <a:pt x="68" y="741"/>
                  </a:lnTo>
                  <a:lnTo>
                    <a:pt x="71" y="741"/>
                  </a:lnTo>
                  <a:lnTo>
                    <a:pt x="74" y="741"/>
                  </a:lnTo>
                  <a:lnTo>
                    <a:pt x="85" y="744"/>
                  </a:lnTo>
                  <a:lnTo>
                    <a:pt x="85" y="744"/>
                  </a:lnTo>
                  <a:lnTo>
                    <a:pt x="98" y="751"/>
                  </a:lnTo>
                  <a:lnTo>
                    <a:pt x="105" y="754"/>
                  </a:lnTo>
                  <a:lnTo>
                    <a:pt x="105" y="754"/>
                  </a:lnTo>
                  <a:lnTo>
                    <a:pt x="118" y="748"/>
                  </a:lnTo>
                  <a:lnTo>
                    <a:pt x="125" y="751"/>
                  </a:lnTo>
                  <a:lnTo>
                    <a:pt x="128" y="751"/>
                  </a:lnTo>
                  <a:lnTo>
                    <a:pt x="145" y="741"/>
                  </a:lnTo>
                  <a:lnTo>
                    <a:pt x="159" y="741"/>
                  </a:lnTo>
                  <a:lnTo>
                    <a:pt x="175" y="744"/>
                  </a:lnTo>
                  <a:lnTo>
                    <a:pt x="175" y="744"/>
                  </a:lnTo>
                  <a:lnTo>
                    <a:pt x="212" y="748"/>
                  </a:lnTo>
                  <a:lnTo>
                    <a:pt x="223" y="751"/>
                  </a:lnTo>
                  <a:lnTo>
                    <a:pt x="226" y="751"/>
                  </a:lnTo>
                  <a:lnTo>
                    <a:pt x="229" y="741"/>
                  </a:lnTo>
                  <a:lnTo>
                    <a:pt x="229" y="741"/>
                  </a:lnTo>
                  <a:lnTo>
                    <a:pt x="229" y="714"/>
                  </a:lnTo>
                  <a:lnTo>
                    <a:pt x="233" y="701"/>
                  </a:lnTo>
                  <a:lnTo>
                    <a:pt x="233" y="701"/>
                  </a:lnTo>
                  <a:lnTo>
                    <a:pt x="229" y="694"/>
                  </a:lnTo>
                  <a:lnTo>
                    <a:pt x="229" y="694"/>
                  </a:lnTo>
                  <a:lnTo>
                    <a:pt x="226" y="690"/>
                  </a:lnTo>
                  <a:lnTo>
                    <a:pt x="226" y="690"/>
                  </a:lnTo>
                  <a:lnTo>
                    <a:pt x="229" y="690"/>
                  </a:lnTo>
                  <a:lnTo>
                    <a:pt x="229" y="690"/>
                  </a:lnTo>
                  <a:lnTo>
                    <a:pt x="236" y="690"/>
                  </a:lnTo>
                  <a:lnTo>
                    <a:pt x="239" y="687"/>
                  </a:lnTo>
                  <a:lnTo>
                    <a:pt x="239" y="687"/>
                  </a:lnTo>
                  <a:lnTo>
                    <a:pt x="246" y="684"/>
                  </a:lnTo>
                  <a:lnTo>
                    <a:pt x="249" y="684"/>
                  </a:lnTo>
                  <a:lnTo>
                    <a:pt x="253" y="684"/>
                  </a:lnTo>
                  <a:lnTo>
                    <a:pt x="253" y="684"/>
                  </a:lnTo>
                  <a:lnTo>
                    <a:pt x="256" y="684"/>
                  </a:lnTo>
                  <a:lnTo>
                    <a:pt x="256" y="684"/>
                  </a:lnTo>
                  <a:lnTo>
                    <a:pt x="256" y="684"/>
                  </a:lnTo>
                  <a:lnTo>
                    <a:pt x="260" y="680"/>
                  </a:lnTo>
                  <a:lnTo>
                    <a:pt x="263" y="677"/>
                  </a:lnTo>
                  <a:lnTo>
                    <a:pt x="266" y="680"/>
                  </a:lnTo>
                  <a:lnTo>
                    <a:pt x="266" y="680"/>
                  </a:lnTo>
                  <a:lnTo>
                    <a:pt x="270" y="677"/>
                  </a:lnTo>
                  <a:lnTo>
                    <a:pt x="273" y="677"/>
                  </a:lnTo>
                  <a:lnTo>
                    <a:pt x="276" y="660"/>
                  </a:lnTo>
                  <a:lnTo>
                    <a:pt x="276" y="660"/>
                  </a:lnTo>
                  <a:lnTo>
                    <a:pt x="260" y="637"/>
                  </a:lnTo>
                  <a:lnTo>
                    <a:pt x="256" y="637"/>
                  </a:lnTo>
                  <a:lnTo>
                    <a:pt x="253" y="633"/>
                  </a:lnTo>
                  <a:lnTo>
                    <a:pt x="243" y="627"/>
                  </a:lnTo>
                  <a:lnTo>
                    <a:pt x="243" y="627"/>
                  </a:lnTo>
                  <a:lnTo>
                    <a:pt x="233" y="623"/>
                  </a:lnTo>
                  <a:lnTo>
                    <a:pt x="229" y="623"/>
                  </a:lnTo>
                  <a:lnTo>
                    <a:pt x="223" y="633"/>
                  </a:lnTo>
                  <a:lnTo>
                    <a:pt x="209" y="633"/>
                  </a:lnTo>
                  <a:lnTo>
                    <a:pt x="196" y="620"/>
                  </a:lnTo>
                  <a:lnTo>
                    <a:pt x="192" y="620"/>
                  </a:lnTo>
                  <a:lnTo>
                    <a:pt x="169" y="613"/>
                  </a:lnTo>
                  <a:lnTo>
                    <a:pt x="172" y="606"/>
                  </a:lnTo>
                  <a:lnTo>
                    <a:pt x="172" y="603"/>
                  </a:lnTo>
                  <a:lnTo>
                    <a:pt x="172" y="603"/>
                  </a:lnTo>
                  <a:lnTo>
                    <a:pt x="172" y="603"/>
                  </a:lnTo>
                  <a:lnTo>
                    <a:pt x="172" y="603"/>
                  </a:lnTo>
                  <a:lnTo>
                    <a:pt x="179" y="600"/>
                  </a:lnTo>
                  <a:lnTo>
                    <a:pt x="202" y="603"/>
                  </a:lnTo>
                  <a:lnTo>
                    <a:pt x="206" y="603"/>
                  </a:lnTo>
                  <a:lnTo>
                    <a:pt x="209" y="596"/>
                  </a:lnTo>
                  <a:lnTo>
                    <a:pt x="209" y="593"/>
                  </a:lnTo>
                  <a:lnTo>
                    <a:pt x="206" y="586"/>
                  </a:lnTo>
                  <a:lnTo>
                    <a:pt x="202" y="583"/>
                  </a:lnTo>
                  <a:lnTo>
                    <a:pt x="206" y="579"/>
                  </a:lnTo>
                  <a:lnTo>
                    <a:pt x="266" y="552"/>
                  </a:lnTo>
                  <a:lnTo>
                    <a:pt x="266" y="552"/>
                  </a:lnTo>
                  <a:lnTo>
                    <a:pt x="273" y="549"/>
                  </a:lnTo>
                  <a:lnTo>
                    <a:pt x="273" y="546"/>
                  </a:lnTo>
                  <a:lnTo>
                    <a:pt x="249" y="475"/>
                  </a:lnTo>
                  <a:lnTo>
                    <a:pt x="249" y="468"/>
                  </a:lnTo>
                  <a:lnTo>
                    <a:pt x="253" y="468"/>
                  </a:lnTo>
                  <a:lnTo>
                    <a:pt x="266" y="468"/>
                  </a:lnTo>
                  <a:lnTo>
                    <a:pt x="270" y="468"/>
                  </a:lnTo>
                  <a:lnTo>
                    <a:pt x="273" y="465"/>
                  </a:lnTo>
                  <a:lnTo>
                    <a:pt x="283" y="462"/>
                  </a:lnTo>
                  <a:lnTo>
                    <a:pt x="283" y="462"/>
                  </a:lnTo>
                  <a:lnTo>
                    <a:pt x="286" y="462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3" y="462"/>
                  </a:lnTo>
                  <a:lnTo>
                    <a:pt x="310" y="465"/>
                  </a:lnTo>
                  <a:lnTo>
                    <a:pt x="323" y="455"/>
                  </a:lnTo>
                  <a:lnTo>
                    <a:pt x="323" y="455"/>
                  </a:lnTo>
                  <a:lnTo>
                    <a:pt x="330" y="451"/>
                  </a:lnTo>
                  <a:lnTo>
                    <a:pt x="330" y="445"/>
                  </a:lnTo>
                  <a:lnTo>
                    <a:pt x="307" y="428"/>
                  </a:lnTo>
                  <a:lnTo>
                    <a:pt x="307" y="428"/>
                  </a:lnTo>
                  <a:lnTo>
                    <a:pt x="307" y="425"/>
                  </a:lnTo>
                  <a:lnTo>
                    <a:pt x="297" y="414"/>
                  </a:lnTo>
                  <a:lnTo>
                    <a:pt x="364" y="384"/>
                  </a:lnTo>
                  <a:lnTo>
                    <a:pt x="364" y="381"/>
                  </a:lnTo>
                  <a:lnTo>
                    <a:pt x="364" y="364"/>
                  </a:lnTo>
                  <a:lnTo>
                    <a:pt x="364" y="361"/>
                  </a:lnTo>
                  <a:lnTo>
                    <a:pt x="361" y="357"/>
                  </a:lnTo>
                  <a:lnTo>
                    <a:pt x="344" y="337"/>
                  </a:lnTo>
                  <a:lnTo>
                    <a:pt x="344" y="334"/>
                  </a:lnTo>
                  <a:lnTo>
                    <a:pt x="303" y="313"/>
                  </a:lnTo>
                  <a:lnTo>
                    <a:pt x="303" y="310"/>
                  </a:lnTo>
                  <a:lnTo>
                    <a:pt x="297" y="310"/>
                  </a:lnTo>
                  <a:lnTo>
                    <a:pt x="290" y="307"/>
                  </a:lnTo>
                  <a:lnTo>
                    <a:pt x="290" y="307"/>
                  </a:lnTo>
                  <a:lnTo>
                    <a:pt x="283" y="300"/>
                  </a:lnTo>
                  <a:lnTo>
                    <a:pt x="283" y="283"/>
                  </a:lnTo>
                  <a:lnTo>
                    <a:pt x="290" y="276"/>
                  </a:lnTo>
                  <a:lnTo>
                    <a:pt x="290" y="273"/>
                  </a:lnTo>
                  <a:lnTo>
                    <a:pt x="283" y="260"/>
                  </a:lnTo>
                  <a:lnTo>
                    <a:pt x="283" y="260"/>
                  </a:lnTo>
                  <a:lnTo>
                    <a:pt x="263" y="233"/>
                  </a:lnTo>
                  <a:lnTo>
                    <a:pt x="256" y="219"/>
                  </a:lnTo>
                  <a:lnTo>
                    <a:pt x="256" y="219"/>
                  </a:lnTo>
                  <a:lnTo>
                    <a:pt x="249" y="212"/>
                  </a:lnTo>
                  <a:lnTo>
                    <a:pt x="249" y="212"/>
                  </a:lnTo>
                  <a:lnTo>
                    <a:pt x="243" y="212"/>
                  </a:lnTo>
                  <a:lnTo>
                    <a:pt x="243" y="212"/>
                  </a:lnTo>
                  <a:lnTo>
                    <a:pt x="226" y="223"/>
                  </a:lnTo>
                  <a:lnTo>
                    <a:pt x="212" y="219"/>
                  </a:lnTo>
                  <a:lnTo>
                    <a:pt x="199" y="206"/>
                  </a:lnTo>
                  <a:lnTo>
                    <a:pt x="199" y="206"/>
                  </a:lnTo>
                  <a:lnTo>
                    <a:pt x="192" y="202"/>
                  </a:lnTo>
                  <a:lnTo>
                    <a:pt x="169" y="172"/>
                  </a:lnTo>
                  <a:lnTo>
                    <a:pt x="169" y="169"/>
                  </a:lnTo>
                  <a:lnTo>
                    <a:pt x="165" y="169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75" y="162"/>
                  </a:lnTo>
                  <a:lnTo>
                    <a:pt x="175" y="159"/>
                  </a:lnTo>
                  <a:lnTo>
                    <a:pt x="175" y="152"/>
                  </a:lnTo>
                  <a:lnTo>
                    <a:pt x="185" y="135"/>
                  </a:lnTo>
                  <a:lnTo>
                    <a:pt x="182" y="132"/>
                  </a:lnTo>
                  <a:lnTo>
                    <a:pt x="169" y="128"/>
                  </a:lnTo>
                  <a:lnTo>
                    <a:pt x="165" y="128"/>
                  </a:lnTo>
                  <a:lnTo>
                    <a:pt x="152" y="125"/>
                  </a:lnTo>
                  <a:lnTo>
                    <a:pt x="142" y="118"/>
                  </a:lnTo>
                  <a:lnTo>
                    <a:pt x="138" y="118"/>
                  </a:lnTo>
                  <a:lnTo>
                    <a:pt x="138" y="118"/>
                  </a:lnTo>
                  <a:lnTo>
                    <a:pt x="132" y="111"/>
                  </a:lnTo>
                  <a:lnTo>
                    <a:pt x="132" y="111"/>
                  </a:lnTo>
                  <a:lnTo>
                    <a:pt x="108" y="95"/>
                  </a:lnTo>
                  <a:lnTo>
                    <a:pt x="105" y="85"/>
                  </a:lnTo>
                  <a:lnTo>
                    <a:pt x="101" y="81"/>
                  </a:lnTo>
                  <a:lnTo>
                    <a:pt x="95" y="78"/>
                  </a:lnTo>
                  <a:lnTo>
                    <a:pt x="91" y="78"/>
                  </a:lnTo>
                  <a:lnTo>
                    <a:pt x="74" y="78"/>
                  </a:lnTo>
                  <a:lnTo>
                    <a:pt x="71" y="74"/>
                  </a:lnTo>
                  <a:lnTo>
                    <a:pt x="78" y="58"/>
                  </a:lnTo>
                  <a:lnTo>
                    <a:pt x="78" y="5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8" y="48"/>
                  </a:lnTo>
                  <a:lnTo>
                    <a:pt x="58" y="41"/>
                  </a:lnTo>
                  <a:lnTo>
                    <a:pt x="51" y="34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27" y="14"/>
                  </a:lnTo>
                  <a:lnTo>
                    <a:pt x="27" y="11"/>
                  </a:lnTo>
                  <a:lnTo>
                    <a:pt x="14" y="11"/>
                  </a:lnTo>
                  <a:lnTo>
                    <a:pt x="7" y="0"/>
                  </a:lnTo>
                  <a:lnTo>
                    <a:pt x="0" y="4"/>
                  </a:lnTo>
                  <a:lnTo>
                    <a:pt x="4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4" name="Freeform 44">
              <a:extLst>
                <a:ext uri="{FF2B5EF4-FFF2-40B4-BE49-F238E27FC236}">
                  <a16:creationId xmlns:a16="http://schemas.microsoft.com/office/drawing/2014/main" id="{3A16D754-BAC2-1B15-6DFE-79E8A08E9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3296"/>
              <a:ext cx="91" cy="84"/>
            </a:xfrm>
            <a:custGeom>
              <a:avLst/>
              <a:gdLst>
                <a:gd name="T0" fmla="*/ 4 w 91"/>
                <a:gd name="T1" fmla="*/ 7 h 84"/>
                <a:gd name="T2" fmla="*/ 34 w 91"/>
                <a:gd name="T3" fmla="*/ 13 h 84"/>
                <a:gd name="T4" fmla="*/ 34 w 91"/>
                <a:gd name="T5" fmla="*/ 13 h 84"/>
                <a:gd name="T6" fmla="*/ 51 w 91"/>
                <a:gd name="T7" fmla="*/ 10 h 84"/>
                <a:gd name="T8" fmla="*/ 85 w 91"/>
                <a:gd name="T9" fmla="*/ 50 h 84"/>
                <a:gd name="T10" fmla="*/ 74 w 91"/>
                <a:gd name="T11" fmla="*/ 60 h 84"/>
                <a:gd name="T12" fmla="*/ 74 w 91"/>
                <a:gd name="T13" fmla="*/ 64 h 84"/>
                <a:gd name="T14" fmla="*/ 74 w 91"/>
                <a:gd name="T15" fmla="*/ 67 h 84"/>
                <a:gd name="T16" fmla="*/ 64 w 91"/>
                <a:gd name="T17" fmla="*/ 77 h 84"/>
                <a:gd name="T18" fmla="*/ 44 w 91"/>
                <a:gd name="T19" fmla="*/ 77 h 84"/>
                <a:gd name="T20" fmla="*/ 37 w 91"/>
                <a:gd name="T21" fmla="*/ 74 h 84"/>
                <a:gd name="T22" fmla="*/ 34 w 91"/>
                <a:gd name="T23" fmla="*/ 74 h 84"/>
                <a:gd name="T24" fmla="*/ 34 w 91"/>
                <a:gd name="T25" fmla="*/ 70 h 84"/>
                <a:gd name="T26" fmla="*/ 21 w 91"/>
                <a:gd name="T27" fmla="*/ 70 h 84"/>
                <a:gd name="T28" fmla="*/ 21 w 91"/>
                <a:gd name="T29" fmla="*/ 70 h 84"/>
                <a:gd name="T30" fmla="*/ 17 w 91"/>
                <a:gd name="T31" fmla="*/ 74 h 84"/>
                <a:gd name="T32" fmla="*/ 7 w 91"/>
                <a:gd name="T33" fmla="*/ 74 h 84"/>
                <a:gd name="T34" fmla="*/ 7 w 91"/>
                <a:gd name="T35" fmla="*/ 74 h 84"/>
                <a:gd name="T36" fmla="*/ 0 w 91"/>
                <a:gd name="T37" fmla="*/ 81 h 84"/>
                <a:gd name="T38" fmla="*/ 4 w 91"/>
                <a:gd name="T39" fmla="*/ 84 h 84"/>
                <a:gd name="T40" fmla="*/ 10 w 91"/>
                <a:gd name="T41" fmla="*/ 81 h 84"/>
                <a:gd name="T42" fmla="*/ 17 w 91"/>
                <a:gd name="T43" fmla="*/ 77 h 84"/>
                <a:gd name="T44" fmla="*/ 21 w 91"/>
                <a:gd name="T45" fmla="*/ 77 h 84"/>
                <a:gd name="T46" fmla="*/ 31 w 91"/>
                <a:gd name="T47" fmla="*/ 77 h 84"/>
                <a:gd name="T48" fmla="*/ 34 w 91"/>
                <a:gd name="T49" fmla="*/ 81 h 84"/>
                <a:gd name="T50" fmla="*/ 44 w 91"/>
                <a:gd name="T51" fmla="*/ 84 h 84"/>
                <a:gd name="T52" fmla="*/ 44 w 91"/>
                <a:gd name="T53" fmla="*/ 84 h 84"/>
                <a:gd name="T54" fmla="*/ 68 w 91"/>
                <a:gd name="T55" fmla="*/ 84 h 84"/>
                <a:gd name="T56" fmla="*/ 68 w 91"/>
                <a:gd name="T57" fmla="*/ 81 h 84"/>
                <a:gd name="T58" fmla="*/ 81 w 91"/>
                <a:gd name="T59" fmla="*/ 70 h 84"/>
                <a:gd name="T60" fmla="*/ 81 w 91"/>
                <a:gd name="T61" fmla="*/ 70 h 84"/>
                <a:gd name="T62" fmla="*/ 81 w 91"/>
                <a:gd name="T63" fmla="*/ 64 h 84"/>
                <a:gd name="T64" fmla="*/ 91 w 91"/>
                <a:gd name="T65" fmla="*/ 50 h 84"/>
                <a:gd name="T66" fmla="*/ 88 w 91"/>
                <a:gd name="T67" fmla="*/ 47 h 84"/>
                <a:gd name="T68" fmla="*/ 54 w 91"/>
                <a:gd name="T69" fmla="*/ 3 h 84"/>
                <a:gd name="T70" fmla="*/ 51 w 91"/>
                <a:gd name="T71" fmla="*/ 3 h 84"/>
                <a:gd name="T72" fmla="*/ 34 w 91"/>
                <a:gd name="T73" fmla="*/ 7 h 84"/>
                <a:gd name="T74" fmla="*/ 4 w 91"/>
                <a:gd name="T75" fmla="*/ 0 h 84"/>
                <a:gd name="T76" fmla="*/ 0 w 91"/>
                <a:gd name="T77" fmla="*/ 3 h 84"/>
                <a:gd name="T78" fmla="*/ 4 w 91"/>
                <a:gd name="T79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1" h="84">
                  <a:moveTo>
                    <a:pt x="4" y="7"/>
                  </a:moveTo>
                  <a:lnTo>
                    <a:pt x="34" y="13"/>
                  </a:lnTo>
                  <a:lnTo>
                    <a:pt x="34" y="13"/>
                  </a:lnTo>
                  <a:lnTo>
                    <a:pt x="51" y="10"/>
                  </a:lnTo>
                  <a:lnTo>
                    <a:pt x="85" y="50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4" y="67"/>
                  </a:lnTo>
                  <a:lnTo>
                    <a:pt x="64" y="77"/>
                  </a:lnTo>
                  <a:lnTo>
                    <a:pt x="44" y="77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1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0" y="81"/>
                  </a:lnTo>
                  <a:lnTo>
                    <a:pt x="4" y="84"/>
                  </a:lnTo>
                  <a:lnTo>
                    <a:pt x="10" y="81"/>
                  </a:lnTo>
                  <a:lnTo>
                    <a:pt x="17" y="77"/>
                  </a:lnTo>
                  <a:lnTo>
                    <a:pt x="21" y="77"/>
                  </a:lnTo>
                  <a:lnTo>
                    <a:pt x="31" y="77"/>
                  </a:lnTo>
                  <a:lnTo>
                    <a:pt x="34" y="81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68" y="84"/>
                  </a:lnTo>
                  <a:lnTo>
                    <a:pt x="68" y="8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64"/>
                  </a:lnTo>
                  <a:lnTo>
                    <a:pt x="91" y="50"/>
                  </a:lnTo>
                  <a:lnTo>
                    <a:pt x="88" y="47"/>
                  </a:lnTo>
                  <a:lnTo>
                    <a:pt x="54" y="3"/>
                  </a:lnTo>
                  <a:lnTo>
                    <a:pt x="51" y="3"/>
                  </a:lnTo>
                  <a:lnTo>
                    <a:pt x="34" y="7"/>
                  </a:lnTo>
                  <a:lnTo>
                    <a:pt x="4" y="0"/>
                  </a:lnTo>
                  <a:lnTo>
                    <a:pt x="0" y="3"/>
                  </a:lnTo>
                  <a:lnTo>
                    <a:pt x="4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5" name="Freeform 45">
              <a:extLst>
                <a:ext uri="{FF2B5EF4-FFF2-40B4-BE49-F238E27FC236}">
                  <a16:creationId xmlns:a16="http://schemas.microsoft.com/office/drawing/2014/main" id="{60B3ECA3-0D51-0FDA-FD1B-B8D1FF7A1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1014"/>
              <a:ext cx="1868" cy="1723"/>
            </a:xfrm>
            <a:custGeom>
              <a:avLst/>
              <a:gdLst>
                <a:gd name="T0" fmla="*/ 155 w 1868"/>
                <a:gd name="T1" fmla="*/ 1430 h 1723"/>
                <a:gd name="T2" fmla="*/ 229 w 1868"/>
                <a:gd name="T3" fmla="*/ 1309 h 1723"/>
                <a:gd name="T4" fmla="*/ 316 w 1868"/>
                <a:gd name="T5" fmla="*/ 1211 h 1723"/>
                <a:gd name="T6" fmla="*/ 401 w 1868"/>
                <a:gd name="T7" fmla="*/ 1006 h 1723"/>
                <a:gd name="T8" fmla="*/ 451 w 1868"/>
                <a:gd name="T9" fmla="*/ 881 h 1723"/>
                <a:gd name="T10" fmla="*/ 434 w 1868"/>
                <a:gd name="T11" fmla="*/ 774 h 1723"/>
                <a:gd name="T12" fmla="*/ 377 w 1868"/>
                <a:gd name="T13" fmla="*/ 760 h 1723"/>
                <a:gd name="T14" fmla="*/ 263 w 1868"/>
                <a:gd name="T15" fmla="*/ 824 h 1723"/>
                <a:gd name="T16" fmla="*/ 178 w 1868"/>
                <a:gd name="T17" fmla="*/ 717 h 1723"/>
                <a:gd name="T18" fmla="*/ 78 w 1868"/>
                <a:gd name="T19" fmla="*/ 669 h 1723"/>
                <a:gd name="T20" fmla="*/ 14 w 1868"/>
                <a:gd name="T21" fmla="*/ 400 h 1723"/>
                <a:gd name="T22" fmla="*/ 57 w 1868"/>
                <a:gd name="T23" fmla="*/ 329 h 1723"/>
                <a:gd name="T24" fmla="*/ 128 w 1868"/>
                <a:gd name="T25" fmla="*/ 340 h 1723"/>
                <a:gd name="T26" fmla="*/ 205 w 1868"/>
                <a:gd name="T27" fmla="*/ 346 h 1723"/>
                <a:gd name="T28" fmla="*/ 320 w 1868"/>
                <a:gd name="T29" fmla="*/ 420 h 1723"/>
                <a:gd name="T30" fmla="*/ 414 w 1868"/>
                <a:gd name="T31" fmla="*/ 444 h 1723"/>
                <a:gd name="T32" fmla="*/ 512 w 1868"/>
                <a:gd name="T33" fmla="*/ 407 h 1723"/>
                <a:gd name="T34" fmla="*/ 549 w 1868"/>
                <a:gd name="T35" fmla="*/ 340 h 1723"/>
                <a:gd name="T36" fmla="*/ 566 w 1868"/>
                <a:gd name="T37" fmla="*/ 279 h 1723"/>
                <a:gd name="T38" fmla="*/ 522 w 1868"/>
                <a:gd name="T39" fmla="*/ 212 h 1723"/>
                <a:gd name="T40" fmla="*/ 488 w 1868"/>
                <a:gd name="T41" fmla="*/ 127 h 1723"/>
                <a:gd name="T42" fmla="*/ 569 w 1868"/>
                <a:gd name="T43" fmla="*/ 84 h 1723"/>
                <a:gd name="T44" fmla="*/ 697 w 1868"/>
                <a:gd name="T45" fmla="*/ 117 h 1723"/>
                <a:gd name="T46" fmla="*/ 774 w 1868"/>
                <a:gd name="T47" fmla="*/ 57 h 1723"/>
                <a:gd name="T48" fmla="*/ 842 w 1868"/>
                <a:gd name="T49" fmla="*/ 70 h 1723"/>
                <a:gd name="T50" fmla="*/ 892 w 1868"/>
                <a:gd name="T51" fmla="*/ 0 h 1723"/>
                <a:gd name="T52" fmla="*/ 1006 w 1868"/>
                <a:gd name="T53" fmla="*/ 57 h 1723"/>
                <a:gd name="T54" fmla="*/ 1148 w 1868"/>
                <a:gd name="T55" fmla="*/ 144 h 1723"/>
                <a:gd name="T56" fmla="*/ 1192 w 1868"/>
                <a:gd name="T57" fmla="*/ 299 h 1723"/>
                <a:gd name="T58" fmla="*/ 1212 w 1868"/>
                <a:gd name="T59" fmla="*/ 387 h 1723"/>
                <a:gd name="T60" fmla="*/ 1276 w 1868"/>
                <a:gd name="T61" fmla="*/ 464 h 1723"/>
                <a:gd name="T62" fmla="*/ 1404 w 1868"/>
                <a:gd name="T63" fmla="*/ 501 h 1723"/>
                <a:gd name="T64" fmla="*/ 1397 w 1868"/>
                <a:gd name="T65" fmla="*/ 605 h 1723"/>
                <a:gd name="T66" fmla="*/ 1410 w 1868"/>
                <a:gd name="T67" fmla="*/ 683 h 1723"/>
                <a:gd name="T68" fmla="*/ 1498 w 1868"/>
                <a:gd name="T69" fmla="*/ 649 h 1723"/>
                <a:gd name="T70" fmla="*/ 1606 w 1868"/>
                <a:gd name="T71" fmla="*/ 713 h 1723"/>
                <a:gd name="T72" fmla="*/ 1801 w 1868"/>
                <a:gd name="T73" fmla="*/ 653 h 1723"/>
                <a:gd name="T74" fmla="*/ 1868 w 1868"/>
                <a:gd name="T75" fmla="*/ 959 h 1723"/>
                <a:gd name="T76" fmla="*/ 1801 w 1868"/>
                <a:gd name="T77" fmla="*/ 962 h 1723"/>
                <a:gd name="T78" fmla="*/ 1750 w 1868"/>
                <a:gd name="T79" fmla="*/ 1067 h 1723"/>
                <a:gd name="T80" fmla="*/ 1636 w 1868"/>
                <a:gd name="T81" fmla="*/ 1144 h 1723"/>
                <a:gd name="T82" fmla="*/ 1575 w 1868"/>
                <a:gd name="T83" fmla="*/ 1097 h 1723"/>
                <a:gd name="T84" fmla="*/ 1491 w 1868"/>
                <a:gd name="T85" fmla="*/ 1137 h 1723"/>
                <a:gd name="T86" fmla="*/ 1441 w 1868"/>
                <a:gd name="T87" fmla="*/ 1184 h 1723"/>
                <a:gd name="T88" fmla="*/ 1501 w 1868"/>
                <a:gd name="T89" fmla="*/ 1289 h 1723"/>
                <a:gd name="T90" fmla="*/ 1569 w 1868"/>
                <a:gd name="T91" fmla="*/ 1359 h 1723"/>
                <a:gd name="T92" fmla="*/ 1579 w 1868"/>
                <a:gd name="T93" fmla="*/ 1471 h 1723"/>
                <a:gd name="T94" fmla="*/ 1501 w 1868"/>
                <a:gd name="T95" fmla="*/ 1565 h 1723"/>
                <a:gd name="T96" fmla="*/ 1417 w 1868"/>
                <a:gd name="T97" fmla="*/ 1632 h 1723"/>
                <a:gd name="T98" fmla="*/ 1373 w 1868"/>
                <a:gd name="T99" fmla="*/ 1699 h 1723"/>
                <a:gd name="T100" fmla="*/ 1293 w 1868"/>
                <a:gd name="T101" fmla="*/ 1716 h 1723"/>
                <a:gd name="T102" fmla="*/ 1192 w 1868"/>
                <a:gd name="T103" fmla="*/ 1652 h 1723"/>
                <a:gd name="T104" fmla="*/ 1067 w 1868"/>
                <a:gd name="T105" fmla="*/ 1666 h 1723"/>
                <a:gd name="T106" fmla="*/ 949 w 1868"/>
                <a:gd name="T107" fmla="*/ 1625 h 1723"/>
                <a:gd name="T108" fmla="*/ 818 w 1868"/>
                <a:gd name="T109" fmla="*/ 1551 h 1723"/>
                <a:gd name="T110" fmla="*/ 687 w 1868"/>
                <a:gd name="T111" fmla="*/ 1632 h 1723"/>
                <a:gd name="T112" fmla="*/ 599 w 1868"/>
                <a:gd name="T113" fmla="*/ 1592 h 1723"/>
                <a:gd name="T114" fmla="*/ 498 w 1868"/>
                <a:gd name="T115" fmla="*/ 1460 h 1723"/>
                <a:gd name="T116" fmla="*/ 313 w 1868"/>
                <a:gd name="T117" fmla="*/ 1528 h 1723"/>
                <a:gd name="T118" fmla="*/ 141 w 1868"/>
                <a:gd name="T119" fmla="*/ 1652 h 1723"/>
                <a:gd name="T120" fmla="*/ 7 w 1868"/>
                <a:gd name="T121" fmla="*/ 1538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68" h="1723">
                  <a:moveTo>
                    <a:pt x="0" y="1474"/>
                  </a:moveTo>
                  <a:lnTo>
                    <a:pt x="27" y="1467"/>
                  </a:lnTo>
                  <a:lnTo>
                    <a:pt x="40" y="1464"/>
                  </a:lnTo>
                  <a:lnTo>
                    <a:pt x="47" y="1447"/>
                  </a:lnTo>
                  <a:lnTo>
                    <a:pt x="51" y="1440"/>
                  </a:lnTo>
                  <a:lnTo>
                    <a:pt x="54" y="1440"/>
                  </a:lnTo>
                  <a:lnTo>
                    <a:pt x="61" y="1430"/>
                  </a:lnTo>
                  <a:lnTo>
                    <a:pt x="61" y="1427"/>
                  </a:lnTo>
                  <a:lnTo>
                    <a:pt x="67" y="1430"/>
                  </a:lnTo>
                  <a:lnTo>
                    <a:pt x="74" y="1434"/>
                  </a:lnTo>
                  <a:lnTo>
                    <a:pt x="98" y="1444"/>
                  </a:lnTo>
                  <a:lnTo>
                    <a:pt x="111" y="1447"/>
                  </a:lnTo>
                  <a:lnTo>
                    <a:pt x="121" y="1444"/>
                  </a:lnTo>
                  <a:lnTo>
                    <a:pt x="131" y="1437"/>
                  </a:lnTo>
                  <a:lnTo>
                    <a:pt x="141" y="1437"/>
                  </a:lnTo>
                  <a:lnTo>
                    <a:pt x="155" y="1430"/>
                  </a:lnTo>
                  <a:lnTo>
                    <a:pt x="158" y="1430"/>
                  </a:lnTo>
                  <a:lnTo>
                    <a:pt x="172" y="1420"/>
                  </a:lnTo>
                  <a:lnTo>
                    <a:pt x="178" y="1413"/>
                  </a:lnTo>
                  <a:lnTo>
                    <a:pt x="178" y="1410"/>
                  </a:lnTo>
                  <a:lnTo>
                    <a:pt x="192" y="1400"/>
                  </a:lnTo>
                  <a:lnTo>
                    <a:pt x="209" y="1386"/>
                  </a:lnTo>
                  <a:lnTo>
                    <a:pt x="212" y="1386"/>
                  </a:lnTo>
                  <a:lnTo>
                    <a:pt x="219" y="1390"/>
                  </a:lnTo>
                  <a:lnTo>
                    <a:pt x="232" y="1380"/>
                  </a:lnTo>
                  <a:lnTo>
                    <a:pt x="226" y="1370"/>
                  </a:lnTo>
                  <a:lnTo>
                    <a:pt x="232" y="1363"/>
                  </a:lnTo>
                  <a:lnTo>
                    <a:pt x="226" y="1353"/>
                  </a:lnTo>
                  <a:lnTo>
                    <a:pt x="226" y="1336"/>
                  </a:lnTo>
                  <a:lnTo>
                    <a:pt x="236" y="1336"/>
                  </a:lnTo>
                  <a:lnTo>
                    <a:pt x="236" y="1326"/>
                  </a:lnTo>
                  <a:lnTo>
                    <a:pt x="229" y="1309"/>
                  </a:lnTo>
                  <a:lnTo>
                    <a:pt x="226" y="1306"/>
                  </a:lnTo>
                  <a:lnTo>
                    <a:pt x="226" y="1299"/>
                  </a:lnTo>
                  <a:lnTo>
                    <a:pt x="229" y="1299"/>
                  </a:lnTo>
                  <a:lnTo>
                    <a:pt x="229" y="1292"/>
                  </a:lnTo>
                  <a:lnTo>
                    <a:pt x="242" y="1289"/>
                  </a:lnTo>
                  <a:lnTo>
                    <a:pt x="246" y="1292"/>
                  </a:lnTo>
                  <a:lnTo>
                    <a:pt x="259" y="1285"/>
                  </a:lnTo>
                  <a:lnTo>
                    <a:pt x="269" y="1285"/>
                  </a:lnTo>
                  <a:lnTo>
                    <a:pt x="276" y="1285"/>
                  </a:lnTo>
                  <a:lnTo>
                    <a:pt x="283" y="1275"/>
                  </a:lnTo>
                  <a:lnTo>
                    <a:pt x="290" y="1275"/>
                  </a:lnTo>
                  <a:lnTo>
                    <a:pt x="290" y="1265"/>
                  </a:lnTo>
                  <a:lnTo>
                    <a:pt x="286" y="1258"/>
                  </a:lnTo>
                  <a:lnTo>
                    <a:pt x="290" y="1245"/>
                  </a:lnTo>
                  <a:lnTo>
                    <a:pt x="316" y="1218"/>
                  </a:lnTo>
                  <a:lnTo>
                    <a:pt x="316" y="1211"/>
                  </a:lnTo>
                  <a:lnTo>
                    <a:pt x="323" y="1174"/>
                  </a:lnTo>
                  <a:lnTo>
                    <a:pt x="330" y="1147"/>
                  </a:lnTo>
                  <a:lnTo>
                    <a:pt x="320" y="1134"/>
                  </a:lnTo>
                  <a:lnTo>
                    <a:pt x="316" y="1134"/>
                  </a:lnTo>
                  <a:lnTo>
                    <a:pt x="313" y="1127"/>
                  </a:lnTo>
                  <a:lnTo>
                    <a:pt x="303" y="1107"/>
                  </a:lnTo>
                  <a:lnTo>
                    <a:pt x="303" y="1104"/>
                  </a:lnTo>
                  <a:lnTo>
                    <a:pt x="313" y="1077"/>
                  </a:lnTo>
                  <a:lnTo>
                    <a:pt x="323" y="1057"/>
                  </a:lnTo>
                  <a:lnTo>
                    <a:pt x="327" y="1050"/>
                  </a:lnTo>
                  <a:lnTo>
                    <a:pt x="347" y="1043"/>
                  </a:lnTo>
                  <a:lnTo>
                    <a:pt x="380" y="1053"/>
                  </a:lnTo>
                  <a:lnTo>
                    <a:pt x="391" y="1046"/>
                  </a:lnTo>
                  <a:lnTo>
                    <a:pt x="384" y="1023"/>
                  </a:lnTo>
                  <a:lnTo>
                    <a:pt x="384" y="1009"/>
                  </a:lnTo>
                  <a:lnTo>
                    <a:pt x="401" y="1006"/>
                  </a:lnTo>
                  <a:lnTo>
                    <a:pt x="401" y="1003"/>
                  </a:lnTo>
                  <a:lnTo>
                    <a:pt x="404" y="1003"/>
                  </a:lnTo>
                  <a:lnTo>
                    <a:pt x="404" y="1003"/>
                  </a:lnTo>
                  <a:lnTo>
                    <a:pt x="414" y="966"/>
                  </a:lnTo>
                  <a:lnTo>
                    <a:pt x="417" y="962"/>
                  </a:lnTo>
                  <a:lnTo>
                    <a:pt x="417" y="952"/>
                  </a:lnTo>
                  <a:lnTo>
                    <a:pt x="404" y="935"/>
                  </a:lnTo>
                  <a:lnTo>
                    <a:pt x="407" y="929"/>
                  </a:lnTo>
                  <a:lnTo>
                    <a:pt x="407" y="918"/>
                  </a:lnTo>
                  <a:lnTo>
                    <a:pt x="407" y="915"/>
                  </a:lnTo>
                  <a:lnTo>
                    <a:pt x="407" y="912"/>
                  </a:lnTo>
                  <a:lnTo>
                    <a:pt x="417" y="898"/>
                  </a:lnTo>
                  <a:lnTo>
                    <a:pt x="421" y="895"/>
                  </a:lnTo>
                  <a:lnTo>
                    <a:pt x="424" y="888"/>
                  </a:lnTo>
                  <a:lnTo>
                    <a:pt x="438" y="888"/>
                  </a:lnTo>
                  <a:lnTo>
                    <a:pt x="451" y="881"/>
                  </a:lnTo>
                  <a:lnTo>
                    <a:pt x="458" y="868"/>
                  </a:lnTo>
                  <a:lnTo>
                    <a:pt x="454" y="865"/>
                  </a:lnTo>
                  <a:lnTo>
                    <a:pt x="458" y="861"/>
                  </a:lnTo>
                  <a:lnTo>
                    <a:pt x="458" y="851"/>
                  </a:lnTo>
                  <a:lnTo>
                    <a:pt x="458" y="848"/>
                  </a:lnTo>
                  <a:lnTo>
                    <a:pt x="465" y="828"/>
                  </a:lnTo>
                  <a:lnTo>
                    <a:pt x="468" y="828"/>
                  </a:lnTo>
                  <a:lnTo>
                    <a:pt x="471" y="821"/>
                  </a:lnTo>
                  <a:lnTo>
                    <a:pt x="468" y="811"/>
                  </a:lnTo>
                  <a:lnTo>
                    <a:pt x="475" y="811"/>
                  </a:lnTo>
                  <a:lnTo>
                    <a:pt x="475" y="804"/>
                  </a:lnTo>
                  <a:lnTo>
                    <a:pt x="468" y="797"/>
                  </a:lnTo>
                  <a:lnTo>
                    <a:pt x="461" y="797"/>
                  </a:lnTo>
                  <a:lnTo>
                    <a:pt x="458" y="801"/>
                  </a:lnTo>
                  <a:lnTo>
                    <a:pt x="444" y="794"/>
                  </a:lnTo>
                  <a:lnTo>
                    <a:pt x="434" y="774"/>
                  </a:lnTo>
                  <a:lnTo>
                    <a:pt x="441" y="770"/>
                  </a:lnTo>
                  <a:lnTo>
                    <a:pt x="431" y="764"/>
                  </a:lnTo>
                  <a:lnTo>
                    <a:pt x="431" y="750"/>
                  </a:lnTo>
                  <a:lnTo>
                    <a:pt x="428" y="747"/>
                  </a:lnTo>
                  <a:lnTo>
                    <a:pt x="424" y="750"/>
                  </a:lnTo>
                  <a:lnTo>
                    <a:pt x="421" y="743"/>
                  </a:lnTo>
                  <a:lnTo>
                    <a:pt x="414" y="737"/>
                  </a:lnTo>
                  <a:lnTo>
                    <a:pt x="407" y="733"/>
                  </a:lnTo>
                  <a:lnTo>
                    <a:pt x="401" y="730"/>
                  </a:lnTo>
                  <a:lnTo>
                    <a:pt x="394" y="730"/>
                  </a:lnTo>
                  <a:lnTo>
                    <a:pt x="387" y="730"/>
                  </a:lnTo>
                  <a:lnTo>
                    <a:pt x="387" y="740"/>
                  </a:lnTo>
                  <a:lnTo>
                    <a:pt x="384" y="747"/>
                  </a:lnTo>
                  <a:lnTo>
                    <a:pt x="387" y="754"/>
                  </a:lnTo>
                  <a:lnTo>
                    <a:pt x="384" y="757"/>
                  </a:lnTo>
                  <a:lnTo>
                    <a:pt x="377" y="760"/>
                  </a:lnTo>
                  <a:lnTo>
                    <a:pt x="360" y="754"/>
                  </a:lnTo>
                  <a:lnTo>
                    <a:pt x="350" y="743"/>
                  </a:lnTo>
                  <a:lnTo>
                    <a:pt x="347" y="750"/>
                  </a:lnTo>
                  <a:lnTo>
                    <a:pt x="337" y="777"/>
                  </a:lnTo>
                  <a:lnTo>
                    <a:pt x="333" y="780"/>
                  </a:lnTo>
                  <a:lnTo>
                    <a:pt x="333" y="777"/>
                  </a:lnTo>
                  <a:lnTo>
                    <a:pt x="327" y="784"/>
                  </a:lnTo>
                  <a:lnTo>
                    <a:pt x="323" y="784"/>
                  </a:lnTo>
                  <a:lnTo>
                    <a:pt x="320" y="780"/>
                  </a:lnTo>
                  <a:lnTo>
                    <a:pt x="313" y="777"/>
                  </a:lnTo>
                  <a:lnTo>
                    <a:pt x="310" y="780"/>
                  </a:lnTo>
                  <a:lnTo>
                    <a:pt x="296" y="780"/>
                  </a:lnTo>
                  <a:lnTo>
                    <a:pt x="283" y="801"/>
                  </a:lnTo>
                  <a:lnTo>
                    <a:pt x="279" y="807"/>
                  </a:lnTo>
                  <a:lnTo>
                    <a:pt x="273" y="818"/>
                  </a:lnTo>
                  <a:lnTo>
                    <a:pt x="263" y="824"/>
                  </a:lnTo>
                  <a:lnTo>
                    <a:pt x="263" y="821"/>
                  </a:lnTo>
                  <a:lnTo>
                    <a:pt x="263" y="821"/>
                  </a:lnTo>
                  <a:lnTo>
                    <a:pt x="249" y="811"/>
                  </a:lnTo>
                  <a:lnTo>
                    <a:pt x="249" y="807"/>
                  </a:lnTo>
                  <a:lnTo>
                    <a:pt x="246" y="801"/>
                  </a:lnTo>
                  <a:lnTo>
                    <a:pt x="239" y="797"/>
                  </a:lnTo>
                  <a:lnTo>
                    <a:pt x="236" y="791"/>
                  </a:lnTo>
                  <a:lnTo>
                    <a:pt x="226" y="787"/>
                  </a:lnTo>
                  <a:lnTo>
                    <a:pt x="226" y="780"/>
                  </a:lnTo>
                  <a:lnTo>
                    <a:pt x="212" y="767"/>
                  </a:lnTo>
                  <a:lnTo>
                    <a:pt x="209" y="760"/>
                  </a:lnTo>
                  <a:lnTo>
                    <a:pt x="205" y="750"/>
                  </a:lnTo>
                  <a:lnTo>
                    <a:pt x="199" y="750"/>
                  </a:lnTo>
                  <a:lnTo>
                    <a:pt x="185" y="740"/>
                  </a:lnTo>
                  <a:lnTo>
                    <a:pt x="185" y="723"/>
                  </a:lnTo>
                  <a:lnTo>
                    <a:pt x="178" y="717"/>
                  </a:lnTo>
                  <a:lnTo>
                    <a:pt x="178" y="710"/>
                  </a:lnTo>
                  <a:lnTo>
                    <a:pt x="168" y="696"/>
                  </a:lnTo>
                  <a:lnTo>
                    <a:pt x="165" y="696"/>
                  </a:lnTo>
                  <a:lnTo>
                    <a:pt x="162" y="706"/>
                  </a:lnTo>
                  <a:lnTo>
                    <a:pt x="162" y="710"/>
                  </a:lnTo>
                  <a:lnTo>
                    <a:pt x="158" y="713"/>
                  </a:lnTo>
                  <a:lnTo>
                    <a:pt x="148" y="723"/>
                  </a:lnTo>
                  <a:lnTo>
                    <a:pt x="141" y="723"/>
                  </a:lnTo>
                  <a:lnTo>
                    <a:pt x="135" y="710"/>
                  </a:lnTo>
                  <a:lnTo>
                    <a:pt x="128" y="703"/>
                  </a:lnTo>
                  <a:lnTo>
                    <a:pt x="121" y="686"/>
                  </a:lnTo>
                  <a:lnTo>
                    <a:pt x="108" y="679"/>
                  </a:lnTo>
                  <a:lnTo>
                    <a:pt x="101" y="683"/>
                  </a:lnTo>
                  <a:lnTo>
                    <a:pt x="98" y="683"/>
                  </a:lnTo>
                  <a:lnTo>
                    <a:pt x="94" y="676"/>
                  </a:lnTo>
                  <a:lnTo>
                    <a:pt x="78" y="669"/>
                  </a:lnTo>
                  <a:lnTo>
                    <a:pt x="71" y="669"/>
                  </a:lnTo>
                  <a:lnTo>
                    <a:pt x="57" y="666"/>
                  </a:lnTo>
                  <a:lnTo>
                    <a:pt x="47" y="656"/>
                  </a:lnTo>
                  <a:lnTo>
                    <a:pt x="37" y="663"/>
                  </a:lnTo>
                  <a:lnTo>
                    <a:pt x="37" y="659"/>
                  </a:lnTo>
                  <a:lnTo>
                    <a:pt x="37" y="653"/>
                  </a:lnTo>
                  <a:lnTo>
                    <a:pt x="17" y="629"/>
                  </a:lnTo>
                  <a:lnTo>
                    <a:pt x="10" y="632"/>
                  </a:lnTo>
                  <a:lnTo>
                    <a:pt x="3" y="639"/>
                  </a:lnTo>
                  <a:lnTo>
                    <a:pt x="0" y="632"/>
                  </a:lnTo>
                  <a:lnTo>
                    <a:pt x="0" y="629"/>
                  </a:lnTo>
                  <a:lnTo>
                    <a:pt x="0" y="622"/>
                  </a:lnTo>
                  <a:lnTo>
                    <a:pt x="0" y="619"/>
                  </a:lnTo>
                  <a:lnTo>
                    <a:pt x="0" y="397"/>
                  </a:lnTo>
                  <a:lnTo>
                    <a:pt x="14" y="403"/>
                  </a:lnTo>
                  <a:lnTo>
                    <a:pt x="14" y="400"/>
                  </a:lnTo>
                  <a:lnTo>
                    <a:pt x="14" y="397"/>
                  </a:lnTo>
                  <a:lnTo>
                    <a:pt x="7" y="393"/>
                  </a:lnTo>
                  <a:lnTo>
                    <a:pt x="17" y="380"/>
                  </a:lnTo>
                  <a:lnTo>
                    <a:pt x="24" y="373"/>
                  </a:lnTo>
                  <a:lnTo>
                    <a:pt x="20" y="370"/>
                  </a:lnTo>
                  <a:lnTo>
                    <a:pt x="17" y="363"/>
                  </a:lnTo>
                  <a:lnTo>
                    <a:pt x="20" y="356"/>
                  </a:lnTo>
                  <a:lnTo>
                    <a:pt x="30" y="350"/>
                  </a:lnTo>
                  <a:lnTo>
                    <a:pt x="34" y="353"/>
                  </a:lnTo>
                  <a:lnTo>
                    <a:pt x="37" y="346"/>
                  </a:lnTo>
                  <a:lnTo>
                    <a:pt x="51" y="340"/>
                  </a:lnTo>
                  <a:lnTo>
                    <a:pt x="51" y="336"/>
                  </a:lnTo>
                  <a:lnTo>
                    <a:pt x="51" y="336"/>
                  </a:lnTo>
                  <a:lnTo>
                    <a:pt x="54" y="336"/>
                  </a:lnTo>
                  <a:lnTo>
                    <a:pt x="57" y="333"/>
                  </a:lnTo>
                  <a:lnTo>
                    <a:pt x="57" y="329"/>
                  </a:lnTo>
                  <a:lnTo>
                    <a:pt x="61" y="329"/>
                  </a:lnTo>
                  <a:lnTo>
                    <a:pt x="61" y="333"/>
                  </a:lnTo>
                  <a:lnTo>
                    <a:pt x="71" y="346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88" y="343"/>
                  </a:lnTo>
                  <a:lnTo>
                    <a:pt x="91" y="343"/>
                  </a:lnTo>
                  <a:lnTo>
                    <a:pt x="94" y="340"/>
                  </a:lnTo>
                  <a:lnTo>
                    <a:pt x="88" y="333"/>
                  </a:lnTo>
                  <a:lnTo>
                    <a:pt x="88" y="329"/>
                  </a:lnTo>
                  <a:lnTo>
                    <a:pt x="98" y="329"/>
                  </a:lnTo>
                  <a:lnTo>
                    <a:pt x="104" y="333"/>
                  </a:lnTo>
                  <a:lnTo>
                    <a:pt x="111" y="333"/>
                  </a:lnTo>
                  <a:lnTo>
                    <a:pt x="118" y="336"/>
                  </a:lnTo>
                  <a:lnTo>
                    <a:pt x="121" y="333"/>
                  </a:lnTo>
                  <a:lnTo>
                    <a:pt x="128" y="340"/>
                  </a:lnTo>
                  <a:lnTo>
                    <a:pt x="128" y="329"/>
                  </a:lnTo>
                  <a:lnTo>
                    <a:pt x="128" y="326"/>
                  </a:lnTo>
                  <a:lnTo>
                    <a:pt x="128" y="323"/>
                  </a:lnTo>
                  <a:lnTo>
                    <a:pt x="138" y="316"/>
                  </a:lnTo>
                  <a:lnTo>
                    <a:pt x="135" y="302"/>
                  </a:lnTo>
                  <a:lnTo>
                    <a:pt x="135" y="299"/>
                  </a:lnTo>
                  <a:lnTo>
                    <a:pt x="138" y="302"/>
                  </a:lnTo>
                  <a:lnTo>
                    <a:pt x="162" y="323"/>
                  </a:lnTo>
                  <a:lnTo>
                    <a:pt x="162" y="329"/>
                  </a:lnTo>
                  <a:lnTo>
                    <a:pt x="165" y="336"/>
                  </a:lnTo>
                  <a:lnTo>
                    <a:pt x="168" y="343"/>
                  </a:lnTo>
                  <a:lnTo>
                    <a:pt x="182" y="353"/>
                  </a:lnTo>
                  <a:lnTo>
                    <a:pt x="189" y="346"/>
                  </a:lnTo>
                  <a:lnTo>
                    <a:pt x="192" y="343"/>
                  </a:lnTo>
                  <a:lnTo>
                    <a:pt x="195" y="343"/>
                  </a:lnTo>
                  <a:lnTo>
                    <a:pt x="205" y="346"/>
                  </a:lnTo>
                  <a:lnTo>
                    <a:pt x="219" y="360"/>
                  </a:lnTo>
                  <a:lnTo>
                    <a:pt x="222" y="370"/>
                  </a:lnTo>
                  <a:lnTo>
                    <a:pt x="219" y="380"/>
                  </a:lnTo>
                  <a:lnTo>
                    <a:pt x="219" y="383"/>
                  </a:lnTo>
                  <a:lnTo>
                    <a:pt x="219" y="393"/>
                  </a:lnTo>
                  <a:lnTo>
                    <a:pt x="219" y="400"/>
                  </a:lnTo>
                  <a:lnTo>
                    <a:pt x="236" y="400"/>
                  </a:lnTo>
                  <a:lnTo>
                    <a:pt x="246" y="410"/>
                  </a:lnTo>
                  <a:lnTo>
                    <a:pt x="249" y="410"/>
                  </a:lnTo>
                  <a:lnTo>
                    <a:pt x="253" y="407"/>
                  </a:lnTo>
                  <a:lnTo>
                    <a:pt x="266" y="407"/>
                  </a:lnTo>
                  <a:lnTo>
                    <a:pt x="290" y="417"/>
                  </a:lnTo>
                  <a:lnTo>
                    <a:pt x="303" y="417"/>
                  </a:lnTo>
                  <a:lnTo>
                    <a:pt x="306" y="420"/>
                  </a:lnTo>
                  <a:lnTo>
                    <a:pt x="310" y="420"/>
                  </a:lnTo>
                  <a:lnTo>
                    <a:pt x="320" y="420"/>
                  </a:lnTo>
                  <a:lnTo>
                    <a:pt x="323" y="424"/>
                  </a:lnTo>
                  <a:lnTo>
                    <a:pt x="327" y="417"/>
                  </a:lnTo>
                  <a:lnTo>
                    <a:pt x="337" y="407"/>
                  </a:lnTo>
                  <a:lnTo>
                    <a:pt x="347" y="410"/>
                  </a:lnTo>
                  <a:lnTo>
                    <a:pt x="350" y="410"/>
                  </a:lnTo>
                  <a:lnTo>
                    <a:pt x="354" y="420"/>
                  </a:lnTo>
                  <a:lnTo>
                    <a:pt x="360" y="420"/>
                  </a:lnTo>
                  <a:lnTo>
                    <a:pt x="364" y="420"/>
                  </a:lnTo>
                  <a:lnTo>
                    <a:pt x="364" y="424"/>
                  </a:lnTo>
                  <a:lnTo>
                    <a:pt x="370" y="427"/>
                  </a:lnTo>
                  <a:lnTo>
                    <a:pt x="374" y="427"/>
                  </a:lnTo>
                  <a:lnTo>
                    <a:pt x="374" y="437"/>
                  </a:lnTo>
                  <a:lnTo>
                    <a:pt x="394" y="437"/>
                  </a:lnTo>
                  <a:lnTo>
                    <a:pt x="411" y="447"/>
                  </a:lnTo>
                  <a:lnTo>
                    <a:pt x="411" y="447"/>
                  </a:lnTo>
                  <a:lnTo>
                    <a:pt x="414" y="444"/>
                  </a:lnTo>
                  <a:lnTo>
                    <a:pt x="414" y="437"/>
                  </a:lnTo>
                  <a:lnTo>
                    <a:pt x="414" y="427"/>
                  </a:lnTo>
                  <a:lnTo>
                    <a:pt x="421" y="420"/>
                  </a:lnTo>
                  <a:lnTo>
                    <a:pt x="421" y="414"/>
                  </a:lnTo>
                  <a:lnTo>
                    <a:pt x="428" y="400"/>
                  </a:lnTo>
                  <a:lnTo>
                    <a:pt x="431" y="403"/>
                  </a:lnTo>
                  <a:lnTo>
                    <a:pt x="428" y="410"/>
                  </a:lnTo>
                  <a:lnTo>
                    <a:pt x="434" y="417"/>
                  </a:lnTo>
                  <a:lnTo>
                    <a:pt x="444" y="430"/>
                  </a:lnTo>
                  <a:lnTo>
                    <a:pt x="451" y="430"/>
                  </a:lnTo>
                  <a:lnTo>
                    <a:pt x="465" y="417"/>
                  </a:lnTo>
                  <a:lnTo>
                    <a:pt x="471" y="417"/>
                  </a:lnTo>
                  <a:lnTo>
                    <a:pt x="468" y="390"/>
                  </a:lnTo>
                  <a:lnTo>
                    <a:pt x="492" y="373"/>
                  </a:lnTo>
                  <a:lnTo>
                    <a:pt x="505" y="390"/>
                  </a:lnTo>
                  <a:lnTo>
                    <a:pt x="512" y="407"/>
                  </a:lnTo>
                  <a:lnTo>
                    <a:pt x="518" y="407"/>
                  </a:lnTo>
                  <a:lnTo>
                    <a:pt x="522" y="403"/>
                  </a:lnTo>
                  <a:lnTo>
                    <a:pt x="532" y="410"/>
                  </a:lnTo>
                  <a:lnTo>
                    <a:pt x="532" y="407"/>
                  </a:lnTo>
                  <a:lnTo>
                    <a:pt x="542" y="403"/>
                  </a:lnTo>
                  <a:lnTo>
                    <a:pt x="552" y="397"/>
                  </a:lnTo>
                  <a:lnTo>
                    <a:pt x="549" y="393"/>
                  </a:lnTo>
                  <a:lnTo>
                    <a:pt x="545" y="390"/>
                  </a:lnTo>
                  <a:lnTo>
                    <a:pt x="532" y="387"/>
                  </a:lnTo>
                  <a:lnTo>
                    <a:pt x="529" y="380"/>
                  </a:lnTo>
                  <a:lnTo>
                    <a:pt x="532" y="377"/>
                  </a:lnTo>
                  <a:lnTo>
                    <a:pt x="529" y="370"/>
                  </a:lnTo>
                  <a:lnTo>
                    <a:pt x="535" y="363"/>
                  </a:lnTo>
                  <a:lnTo>
                    <a:pt x="535" y="353"/>
                  </a:lnTo>
                  <a:lnTo>
                    <a:pt x="549" y="340"/>
                  </a:lnTo>
                  <a:lnTo>
                    <a:pt x="549" y="340"/>
                  </a:lnTo>
                  <a:lnTo>
                    <a:pt x="552" y="336"/>
                  </a:lnTo>
                  <a:lnTo>
                    <a:pt x="559" y="340"/>
                  </a:lnTo>
                  <a:lnTo>
                    <a:pt x="566" y="343"/>
                  </a:lnTo>
                  <a:lnTo>
                    <a:pt x="572" y="346"/>
                  </a:lnTo>
                  <a:lnTo>
                    <a:pt x="579" y="333"/>
                  </a:lnTo>
                  <a:lnTo>
                    <a:pt x="589" y="323"/>
                  </a:lnTo>
                  <a:lnTo>
                    <a:pt x="586" y="313"/>
                  </a:lnTo>
                  <a:lnTo>
                    <a:pt x="582" y="313"/>
                  </a:lnTo>
                  <a:lnTo>
                    <a:pt x="579" y="309"/>
                  </a:lnTo>
                  <a:lnTo>
                    <a:pt x="582" y="299"/>
                  </a:lnTo>
                  <a:lnTo>
                    <a:pt x="582" y="296"/>
                  </a:lnTo>
                  <a:lnTo>
                    <a:pt x="576" y="296"/>
                  </a:lnTo>
                  <a:lnTo>
                    <a:pt x="576" y="289"/>
                  </a:lnTo>
                  <a:lnTo>
                    <a:pt x="569" y="286"/>
                  </a:lnTo>
                  <a:lnTo>
                    <a:pt x="566" y="282"/>
                  </a:lnTo>
                  <a:lnTo>
                    <a:pt x="566" y="279"/>
                  </a:lnTo>
                  <a:lnTo>
                    <a:pt x="562" y="276"/>
                  </a:lnTo>
                  <a:lnTo>
                    <a:pt x="562" y="279"/>
                  </a:lnTo>
                  <a:lnTo>
                    <a:pt x="555" y="269"/>
                  </a:lnTo>
                  <a:lnTo>
                    <a:pt x="555" y="259"/>
                  </a:lnTo>
                  <a:lnTo>
                    <a:pt x="549" y="255"/>
                  </a:lnTo>
                  <a:lnTo>
                    <a:pt x="545" y="252"/>
                  </a:lnTo>
                  <a:lnTo>
                    <a:pt x="532" y="245"/>
                  </a:lnTo>
                  <a:lnTo>
                    <a:pt x="529" y="239"/>
                  </a:lnTo>
                  <a:lnTo>
                    <a:pt x="525" y="239"/>
                  </a:lnTo>
                  <a:lnTo>
                    <a:pt x="525" y="235"/>
                  </a:lnTo>
                  <a:lnTo>
                    <a:pt x="518" y="232"/>
                  </a:lnTo>
                  <a:lnTo>
                    <a:pt x="522" y="228"/>
                  </a:lnTo>
                  <a:lnTo>
                    <a:pt x="518" y="222"/>
                  </a:lnTo>
                  <a:lnTo>
                    <a:pt x="515" y="218"/>
                  </a:lnTo>
                  <a:lnTo>
                    <a:pt x="515" y="215"/>
                  </a:lnTo>
                  <a:lnTo>
                    <a:pt x="522" y="212"/>
                  </a:lnTo>
                  <a:lnTo>
                    <a:pt x="518" y="205"/>
                  </a:lnTo>
                  <a:lnTo>
                    <a:pt x="512" y="205"/>
                  </a:lnTo>
                  <a:lnTo>
                    <a:pt x="508" y="208"/>
                  </a:lnTo>
                  <a:lnTo>
                    <a:pt x="502" y="208"/>
                  </a:lnTo>
                  <a:lnTo>
                    <a:pt x="498" y="195"/>
                  </a:lnTo>
                  <a:lnTo>
                    <a:pt x="502" y="188"/>
                  </a:lnTo>
                  <a:lnTo>
                    <a:pt x="502" y="185"/>
                  </a:lnTo>
                  <a:lnTo>
                    <a:pt x="488" y="158"/>
                  </a:lnTo>
                  <a:lnTo>
                    <a:pt x="488" y="158"/>
                  </a:lnTo>
                  <a:lnTo>
                    <a:pt x="495" y="158"/>
                  </a:lnTo>
                  <a:lnTo>
                    <a:pt x="498" y="151"/>
                  </a:lnTo>
                  <a:lnTo>
                    <a:pt x="502" y="151"/>
                  </a:lnTo>
                  <a:lnTo>
                    <a:pt x="498" y="144"/>
                  </a:lnTo>
                  <a:lnTo>
                    <a:pt x="488" y="134"/>
                  </a:lnTo>
                  <a:lnTo>
                    <a:pt x="488" y="131"/>
                  </a:lnTo>
                  <a:lnTo>
                    <a:pt x="488" y="127"/>
                  </a:lnTo>
                  <a:lnTo>
                    <a:pt x="492" y="124"/>
                  </a:lnTo>
                  <a:lnTo>
                    <a:pt x="485" y="117"/>
                  </a:lnTo>
                  <a:lnTo>
                    <a:pt x="492" y="114"/>
                  </a:lnTo>
                  <a:lnTo>
                    <a:pt x="502" y="121"/>
                  </a:lnTo>
                  <a:lnTo>
                    <a:pt x="518" y="144"/>
                  </a:lnTo>
                  <a:lnTo>
                    <a:pt x="522" y="141"/>
                  </a:lnTo>
                  <a:lnTo>
                    <a:pt x="539" y="134"/>
                  </a:lnTo>
                  <a:lnTo>
                    <a:pt x="545" y="131"/>
                  </a:lnTo>
                  <a:lnTo>
                    <a:pt x="552" y="127"/>
                  </a:lnTo>
                  <a:lnTo>
                    <a:pt x="559" y="124"/>
                  </a:lnTo>
                  <a:lnTo>
                    <a:pt x="579" y="111"/>
                  </a:lnTo>
                  <a:lnTo>
                    <a:pt x="579" y="107"/>
                  </a:lnTo>
                  <a:lnTo>
                    <a:pt x="576" y="97"/>
                  </a:lnTo>
                  <a:lnTo>
                    <a:pt x="569" y="94"/>
                  </a:lnTo>
                  <a:lnTo>
                    <a:pt x="566" y="87"/>
                  </a:lnTo>
                  <a:lnTo>
                    <a:pt x="569" y="84"/>
                  </a:lnTo>
                  <a:lnTo>
                    <a:pt x="566" y="77"/>
                  </a:lnTo>
                  <a:lnTo>
                    <a:pt x="569" y="70"/>
                  </a:lnTo>
                  <a:lnTo>
                    <a:pt x="566" y="67"/>
                  </a:lnTo>
                  <a:lnTo>
                    <a:pt x="569" y="60"/>
                  </a:lnTo>
                  <a:lnTo>
                    <a:pt x="586" y="57"/>
                  </a:lnTo>
                  <a:lnTo>
                    <a:pt x="596" y="60"/>
                  </a:lnTo>
                  <a:lnTo>
                    <a:pt x="609" y="70"/>
                  </a:lnTo>
                  <a:lnTo>
                    <a:pt x="613" y="74"/>
                  </a:lnTo>
                  <a:lnTo>
                    <a:pt x="626" y="90"/>
                  </a:lnTo>
                  <a:lnTo>
                    <a:pt x="636" y="97"/>
                  </a:lnTo>
                  <a:lnTo>
                    <a:pt x="653" y="97"/>
                  </a:lnTo>
                  <a:lnTo>
                    <a:pt x="663" y="107"/>
                  </a:lnTo>
                  <a:lnTo>
                    <a:pt x="663" y="114"/>
                  </a:lnTo>
                  <a:lnTo>
                    <a:pt x="670" y="111"/>
                  </a:lnTo>
                  <a:lnTo>
                    <a:pt x="683" y="111"/>
                  </a:lnTo>
                  <a:lnTo>
                    <a:pt x="697" y="117"/>
                  </a:lnTo>
                  <a:lnTo>
                    <a:pt x="707" y="111"/>
                  </a:lnTo>
                  <a:lnTo>
                    <a:pt x="714" y="114"/>
                  </a:lnTo>
                  <a:lnTo>
                    <a:pt x="717" y="111"/>
                  </a:lnTo>
                  <a:lnTo>
                    <a:pt x="730" y="111"/>
                  </a:lnTo>
                  <a:lnTo>
                    <a:pt x="737" y="101"/>
                  </a:lnTo>
                  <a:lnTo>
                    <a:pt x="741" y="97"/>
                  </a:lnTo>
                  <a:lnTo>
                    <a:pt x="737" y="94"/>
                  </a:lnTo>
                  <a:lnTo>
                    <a:pt x="730" y="87"/>
                  </a:lnTo>
                  <a:lnTo>
                    <a:pt x="730" y="77"/>
                  </a:lnTo>
                  <a:lnTo>
                    <a:pt x="737" y="74"/>
                  </a:lnTo>
                  <a:lnTo>
                    <a:pt x="737" y="74"/>
                  </a:lnTo>
                  <a:lnTo>
                    <a:pt x="747" y="70"/>
                  </a:lnTo>
                  <a:lnTo>
                    <a:pt x="751" y="63"/>
                  </a:lnTo>
                  <a:lnTo>
                    <a:pt x="751" y="60"/>
                  </a:lnTo>
                  <a:lnTo>
                    <a:pt x="771" y="60"/>
                  </a:lnTo>
                  <a:lnTo>
                    <a:pt x="774" y="57"/>
                  </a:lnTo>
                  <a:lnTo>
                    <a:pt x="774" y="53"/>
                  </a:lnTo>
                  <a:lnTo>
                    <a:pt x="788" y="50"/>
                  </a:lnTo>
                  <a:lnTo>
                    <a:pt x="801" y="60"/>
                  </a:lnTo>
                  <a:lnTo>
                    <a:pt x="791" y="74"/>
                  </a:lnTo>
                  <a:lnTo>
                    <a:pt x="791" y="74"/>
                  </a:lnTo>
                  <a:lnTo>
                    <a:pt x="791" y="77"/>
                  </a:lnTo>
                  <a:lnTo>
                    <a:pt x="798" y="77"/>
                  </a:lnTo>
                  <a:lnTo>
                    <a:pt x="805" y="74"/>
                  </a:lnTo>
                  <a:lnTo>
                    <a:pt x="815" y="77"/>
                  </a:lnTo>
                  <a:lnTo>
                    <a:pt x="821" y="84"/>
                  </a:lnTo>
                  <a:lnTo>
                    <a:pt x="818" y="87"/>
                  </a:lnTo>
                  <a:lnTo>
                    <a:pt x="821" y="90"/>
                  </a:lnTo>
                  <a:lnTo>
                    <a:pt x="831" y="90"/>
                  </a:lnTo>
                  <a:lnTo>
                    <a:pt x="838" y="84"/>
                  </a:lnTo>
                  <a:lnTo>
                    <a:pt x="845" y="80"/>
                  </a:lnTo>
                  <a:lnTo>
                    <a:pt x="842" y="70"/>
                  </a:lnTo>
                  <a:lnTo>
                    <a:pt x="848" y="57"/>
                  </a:lnTo>
                  <a:lnTo>
                    <a:pt x="845" y="53"/>
                  </a:lnTo>
                  <a:lnTo>
                    <a:pt x="838" y="50"/>
                  </a:lnTo>
                  <a:lnTo>
                    <a:pt x="842" y="40"/>
                  </a:lnTo>
                  <a:lnTo>
                    <a:pt x="845" y="37"/>
                  </a:lnTo>
                  <a:lnTo>
                    <a:pt x="848" y="30"/>
                  </a:lnTo>
                  <a:lnTo>
                    <a:pt x="848" y="26"/>
                  </a:lnTo>
                  <a:lnTo>
                    <a:pt x="852" y="26"/>
                  </a:lnTo>
                  <a:lnTo>
                    <a:pt x="855" y="20"/>
                  </a:lnTo>
                  <a:lnTo>
                    <a:pt x="852" y="16"/>
                  </a:lnTo>
                  <a:lnTo>
                    <a:pt x="862" y="0"/>
                  </a:lnTo>
                  <a:lnTo>
                    <a:pt x="868" y="10"/>
                  </a:lnTo>
                  <a:lnTo>
                    <a:pt x="882" y="16"/>
                  </a:lnTo>
                  <a:lnTo>
                    <a:pt x="885" y="10"/>
                  </a:lnTo>
                  <a:lnTo>
                    <a:pt x="892" y="10"/>
                  </a:lnTo>
                  <a:lnTo>
                    <a:pt x="892" y="0"/>
                  </a:lnTo>
                  <a:lnTo>
                    <a:pt x="899" y="0"/>
                  </a:lnTo>
                  <a:lnTo>
                    <a:pt x="906" y="3"/>
                  </a:lnTo>
                  <a:lnTo>
                    <a:pt x="909" y="6"/>
                  </a:lnTo>
                  <a:lnTo>
                    <a:pt x="916" y="13"/>
                  </a:lnTo>
                  <a:lnTo>
                    <a:pt x="929" y="13"/>
                  </a:lnTo>
                  <a:lnTo>
                    <a:pt x="936" y="13"/>
                  </a:lnTo>
                  <a:lnTo>
                    <a:pt x="943" y="6"/>
                  </a:lnTo>
                  <a:lnTo>
                    <a:pt x="953" y="3"/>
                  </a:lnTo>
                  <a:lnTo>
                    <a:pt x="956" y="3"/>
                  </a:lnTo>
                  <a:lnTo>
                    <a:pt x="956" y="20"/>
                  </a:lnTo>
                  <a:lnTo>
                    <a:pt x="969" y="37"/>
                  </a:lnTo>
                  <a:lnTo>
                    <a:pt x="973" y="37"/>
                  </a:lnTo>
                  <a:lnTo>
                    <a:pt x="980" y="43"/>
                  </a:lnTo>
                  <a:lnTo>
                    <a:pt x="983" y="47"/>
                  </a:lnTo>
                  <a:lnTo>
                    <a:pt x="996" y="53"/>
                  </a:lnTo>
                  <a:lnTo>
                    <a:pt x="1006" y="57"/>
                  </a:lnTo>
                  <a:lnTo>
                    <a:pt x="1017" y="57"/>
                  </a:lnTo>
                  <a:lnTo>
                    <a:pt x="1020" y="57"/>
                  </a:lnTo>
                  <a:lnTo>
                    <a:pt x="1023" y="53"/>
                  </a:lnTo>
                  <a:lnTo>
                    <a:pt x="1030" y="60"/>
                  </a:lnTo>
                  <a:lnTo>
                    <a:pt x="1040" y="67"/>
                  </a:lnTo>
                  <a:lnTo>
                    <a:pt x="1044" y="84"/>
                  </a:lnTo>
                  <a:lnTo>
                    <a:pt x="1060" y="90"/>
                  </a:lnTo>
                  <a:lnTo>
                    <a:pt x="1070" y="90"/>
                  </a:lnTo>
                  <a:lnTo>
                    <a:pt x="1084" y="114"/>
                  </a:lnTo>
                  <a:lnTo>
                    <a:pt x="1091" y="111"/>
                  </a:lnTo>
                  <a:lnTo>
                    <a:pt x="1111" y="121"/>
                  </a:lnTo>
                  <a:lnTo>
                    <a:pt x="1107" y="127"/>
                  </a:lnTo>
                  <a:lnTo>
                    <a:pt x="1118" y="134"/>
                  </a:lnTo>
                  <a:lnTo>
                    <a:pt x="1131" y="131"/>
                  </a:lnTo>
                  <a:lnTo>
                    <a:pt x="1141" y="134"/>
                  </a:lnTo>
                  <a:lnTo>
                    <a:pt x="1148" y="144"/>
                  </a:lnTo>
                  <a:lnTo>
                    <a:pt x="1151" y="148"/>
                  </a:lnTo>
                  <a:lnTo>
                    <a:pt x="1171" y="171"/>
                  </a:lnTo>
                  <a:lnTo>
                    <a:pt x="1182" y="188"/>
                  </a:lnTo>
                  <a:lnTo>
                    <a:pt x="1182" y="195"/>
                  </a:lnTo>
                  <a:lnTo>
                    <a:pt x="1188" y="205"/>
                  </a:lnTo>
                  <a:lnTo>
                    <a:pt x="1192" y="205"/>
                  </a:lnTo>
                  <a:lnTo>
                    <a:pt x="1198" y="235"/>
                  </a:lnTo>
                  <a:lnTo>
                    <a:pt x="1192" y="245"/>
                  </a:lnTo>
                  <a:lnTo>
                    <a:pt x="1195" y="249"/>
                  </a:lnTo>
                  <a:lnTo>
                    <a:pt x="1198" y="249"/>
                  </a:lnTo>
                  <a:lnTo>
                    <a:pt x="1195" y="259"/>
                  </a:lnTo>
                  <a:lnTo>
                    <a:pt x="1185" y="265"/>
                  </a:lnTo>
                  <a:lnTo>
                    <a:pt x="1192" y="282"/>
                  </a:lnTo>
                  <a:lnTo>
                    <a:pt x="1195" y="289"/>
                  </a:lnTo>
                  <a:lnTo>
                    <a:pt x="1192" y="292"/>
                  </a:lnTo>
                  <a:lnTo>
                    <a:pt x="1192" y="299"/>
                  </a:lnTo>
                  <a:lnTo>
                    <a:pt x="1205" y="296"/>
                  </a:lnTo>
                  <a:lnTo>
                    <a:pt x="1212" y="302"/>
                  </a:lnTo>
                  <a:lnTo>
                    <a:pt x="1212" y="306"/>
                  </a:lnTo>
                  <a:lnTo>
                    <a:pt x="1212" y="313"/>
                  </a:lnTo>
                  <a:lnTo>
                    <a:pt x="1219" y="329"/>
                  </a:lnTo>
                  <a:lnTo>
                    <a:pt x="1212" y="336"/>
                  </a:lnTo>
                  <a:lnTo>
                    <a:pt x="1208" y="340"/>
                  </a:lnTo>
                  <a:lnTo>
                    <a:pt x="1215" y="350"/>
                  </a:lnTo>
                  <a:lnTo>
                    <a:pt x="1212" y="350"/>
                  </a:lnTo>
                  <a:lnTo>
                    <a:pt x="1212" y="360"/>
                  </a:lnTo>
                  <a:lnTo>
                    <a:pt x="1215" y="366"/>
                  </a:lnTo>
                  <a:lnTo>
                    <a:pt x="1212" y="370"/>
                  </a:lnTo>
                  <a:lnTo>
                    <a:pt x="1212" y="373"/>
                  </a:lnTo>
                  <a:lnTo>
                    <a:pt x="1215" y="377"/>
                  </a:lnTo>
                  <a:lnTo>
                    <a:pt x="1212" y="380"/>
                  </a:lnTo>
                  <a:lnTo>
                    <a:pt x="1212" y="387"/>
                  </a:lnTo>
                  <a:lnTo>
                    <a:pt x="1219" y="387"/>
                  </a:lnTo>
                  <a:lnTo>
                    <a:pt x="1222" y="393"/>
                  </a:lnTo>
                  <a:lnTo>
                    <a:pt x="1222" y="397"/>
                  </a:lnTo>
                  <a:lnTo>
                    <a:pt x="1232" y="403"/>
                  </a:lnTo>
                  <a:lnTo>
                    <a:pt x="1242" y="400"/>
                  </a:lnTo>
                  <a:lnTo>
                    <a:pt x="1245" y="403"/>
                  </a:lnTo>
                  <a:lnTo>
                    <a:pt x="1259" y="400"/>
                  </a:lnTo>
                  <a:lnTo>
                    <a:pt x="1262" y="407"/>
                  </a:lnTo>
                  <a:lnTo>
                    <a:pt x="1259" y="414"/>
                  </a:lnTo>
                  <a:lnTo>
                    <a:pt x="1262" y="427"/>
                  </a:lnTo>
                  <a:lnTo>
                    <a:pt x="1262" y="437"/>
                  </a:lnTo>
                  <a:lnTo>
                    <a:pt x="1266" y="447"/>
                  </a:lnTo>
                  <a:lnTo>
                    <a:pt x="1266" y="457"/>
                  </a:lnTo>
                  <a:lnTo>
                    <a:pt x="1266" y="464"/>
                  </a:lnTo>
                  <a:lnTo>
                    <a:pt x="1266" y="467"/>
                  </a:lnTo>
                  <a:lnTo>
                    <a:pt x="1276" y="464"/>
                  </a:lnTo>
                  <a:lnTo>
                    <a:pt x="1279" y="467"/>
                  </a:lnTo>
                  <a:lnTo>
                    <a:pt x="1286" y="461"/>
                  </a:lnTo>
                  <a:lnTo>
                    <a:pt x="1296" y="467"/>
                  </a:lnTo>
                  <a:lnTo>
                    <a:pt x="1306" y="481"/>
                  </a:lnTo>
                  <a:lnTo>
                    <a:pt x="1299" y="491"/>
                  </a:lnTo>
                  <a:lnTo>
                    <a:pt x="1299" y="494"/>
                  </a:lnTo>
                  <a:lnTo>
                    <a:pt x="1306" y="498"/>
                  </a:lnTo>
                  <a:lnTo>
                    <a:pt x="1316" y="498"/>
                  </a:lnTo>
                  <a:lnTo>
                    <a:pt x="1320" y="504"/>
                  </a:lnTo>
                  <a:lnTo>
                    <a:pt x="1326" y="508"/>
                  </a:lnTo>
                  <a:lnTo>
                    <a:pt x="1336" y="504"/>
                  </a:lnTo>
                  <a:lnTo>
                    <a:pt x="1346" y="504"/>
                  </a:lnTo>
                  <a:lnTo>
                    <a:pt x="1373" y="501"/>
                  </a:lnTo>
                  <a:lnTo>
                    <a:pt x="1387" y="504"/>
                  </a:lnTo>
                  <a:lnTo>
                    <a:pt x="1397" y="501"/>
                  </a:lnTo>
                  <a:lnTo>
                    <a:pt x="1404" y="501"/>
                  </a:lnTo>
                  <a:lnTo>
                    <a:pt x="1414" y="501"/>
                  </a:lnTo>
                  <a:lnTo>
                    <a:pt x="1437" y="515"/>
                  </a:lnTo>
                  <a:lnTo>
                    <a:pt x="1444" y="525"/>
                  </a:lnTo>
                  <a:lnTo>
                    <a:pt x="1447" y="528"/>
                  </a:lnTo>
                  <a:lnTo>
                    <a:pt x="1447" y="535"/>
                  </a:lnTo>
                  <a:lnTo>
                    <a:pt x="1447" y="538"/>
                  </a:lnTo>
                  <a:lnTo>
                    <a:pt x="1451" y="545"/>
                  </a:lnTo>
                  <a:lnTo>
                    <a:pt x="1444" y="552"/>
                  </a:lnTo>
                  <a:lnTo>
                    <a:pt x="1441" y="555"/>
                  </a:lnTo>
                  <a:lnTo>
                    <a:pt x="1431" y="562"/>
                  </a:lnTo>
                  <a:lnTo>
                    <a:pt x="1424" y="572"/>
                  </a:lnTo>
                  <a:lnTo>
                    <a:pt x="1410" y="589"/>
                  </a:lnTo>
                  <a:lnTo>
                    <a:pt x="1414" y="592"/>
                  </a:lnTo>
                  <a:lnTo>
                    <a:pt x="1404" y="602"/>
                  </a:lnTo>
                  <a:lnTo>
                    <a:pt x="1400" y="602"/>
                  </a:lnTo>
                  <a:lnTo>
                    <a:pt x="1397" y="605"/>
                  </a:lnTo>
                  <a:lnTo>
                    <a:pt x="1397" y="609"/>
                  </a:lnTo>
                  <a:lnTo>
                    <a:pt x="1394" y="616"/>
                  </a:lnTo>
                  <a:lnTo>
                    <a:pt x="1387" y="616"/>
                  </a:lnTo>
                  <a:lnTo>
                    <a:pt x="1387" y="616"/>
                  </a:lnTo>
                  <a:lnTo>
                    <a:pt x="1380" y="626"/>
                  </a:lnTo>
                  <a:lnTo>
                    <a:pt x="1377" y="626"/>
                  </a:lnTo>
                  <a:lnTo>
                    <a:pt x="1380" y="639"/>
                  </a:lnTo>
                  <a:lnTo>
                    <a:pt x="1387" y="639"/>
                  </a:lnTo>
                  <a:lnTo>
                    <a:pt x="1390" y="646"/>
                  </a:lnTo>
                  <a:lnTo>
                    <a:pt x="1383" y="649"/>
                  </a:lnTo>
                  <a:lnTo>
                    <a:pt x="1387" y="653"/>
                  </a:lnTo>
                  <a:lnTo>
                    <a:pt x="1390" y="649"/>
                  </a:lnTo>
                  <a:lnTo>
                    <a:pt x="1397" y="653"/>
                  </a:lnTo>
                  <a:lnTo>
                    <a:pt x="1400" y="656"/>
                  </a:lnTo>
                  <a:lnTo>
                    <a:pt x="1404" y="663"/>
                  </a:lnTo>
                  <a:lnTo>
                    <a:pt x="1410" y="683"/>
                  </a:lnTo>
                  <a:lnTo>
                    <a:pt x="1424" y="686"/>
                  </a:lnTo>
                  <a:lnTo>
                    <a:pt x="1427" y="683"/>
                  </a:lnTo>
                  <a:lnTo>
                    <a:pt x="1427" y="679"/>
                  </a:lnTo>
                  <a:lnTo>
                    <a:pt x="1427" y="676"/>
                  </a:lnTo>
                  <a:lnTo>
                    <a:pt x="1441" y="679"/>
                  </a:lnTo>
                  <a:lnTo>
                    <a:pt x="1447" y="676"/>
                  </a:lnTo>
                  <a:lnTo>
                    <a:pt x="1451" y="676"/>
                  </a:lnTo>
                  <a:lnTo>
                    <a:pt x="1454" y="679"/>
                  </a:lnTo>
                  <a:lnTo>
                    <a:pt x="1468" y="679"/>
                  </a:lnTo>
                  <a:lnTo>
                    <a:pt x="1464" y="666"/>
                  </a:lnTo>
                  <a:lnTo>
                    <a:pt x="1471" y="666"/>
                  </a:lnTo>
                  <a:lnTo>
                    <a:pt x="1481" y="663"/>
                  </a:lnTo>
                  <a:lnTo>
                    <a:pt x="1481" y="653"/>
                  </a:lnTo>
                  <a:lnTo>
                    <a:pt x="1484" y="649"/>
                  </a:lnTo>
                  <a:lnTo>
                    <a:pt x="1495" y="649"/>
                  </a:lnTo>
                  <a:lnTo>
                    <a:pt x="1498" y="649"/>
                  </a:lnTo>
                  <a:lnTo>
                    <a:pt x="1501" y="649"/>
                  </a:lnTo>
                  <a:lnTo>
                    <a:pt x="1511" y="659"/>
                  </a:lnTo>
                  <a:lnTo>
                    <a:pt x="1535" y="673"/>
                  </a:lnTo>
                  <a:lnTo>
                    <a:pt x="1542" y="673"/>
                  </a:lnTo>
                  <a:lnTo>
                    <a:pt x="1548" y="673"/>
                  </a:lnTo>
                  <a:lnTo>
                    <a:pt x="1552" y="676"/>
                  </a:lnTo>
                  <a:lnTo>
                    <a:pt x="1558" y="676"/>
                  </a:lnTo>
                  <a:lnTo>
                    <a:pt x="1558" y="679"/>
                  </a:lnTo>
                  <a:lnTo>
                    <a:pt x="1569" y="679"/>
                  </a:lnTo>
                  <a:lnTo>
                    <a:pt x="1569" y="683"/>
                  </a:lnTo>
                  <a:lnTo>
                    <a:pt x="1579" y="683"/>
                  </a:lnTo>
                  <a:lnTo>
                    <a:pt x="1579" y="686"/>
                  </a:lnTo>
                  <a:lnTo>
                    <a:pt x="1585" y="696"/>
                  </a:lnTo>
                  <a:lnTo>
                    <a:pt x="1596" y="710"/>
                  </a:lnTo>
                  <a:lnTo>
                    <a:pt x="1596" y="710"/>
                  </a:lnTo>
                  <a:lnTo>
                    <a:pt x="1606" y="713"/>
                  </a:lnTo>
                  <a:lnTo>
                    <a:pt x="1616" y="720"/>
                  </a:lnTo>
                  <a:lnTo>
                    <a:pt x="1629" y="720"/>
                  </a:lnTo>
                  <a:lnTo>
                    <a:pt x="1659" y="717"/>
                  </a:lnTo>
                  <a:lnTo>
                    <a:pt x="1670" y="717"/>
                  </a:lnTo>
                  <a:lnTo>
                    <a:pt x="1673" y="679"/>
                  </a:lnTo>
                  <a:lnTo>
                    <a:pt x="1676" y="679"/>
                  </a:lnTo>
                  <a:lnTo>
                    <a:pt x="1680" y="679"/>
                  </a:lnTo>
                  <a:lnTo>
                    <a:pt x="1683" y="679"/>
                  </a:lnTo>
                  <a:lnTo>
                    <a:pt x="1683" y="676"/>
                  </a:lnTo>
                  <a:lnTo>
                    <a:pt x="1700" y="679"/>
                  </a:lnTo>
                  <a:lnTo>
                    <a:pt x="1730" y="679"/>
                  </a:lnTo>
                  <a:lnTo>
                    <a:pt x="1750" y="666"/>
                  </a:lnTo>
                  <a:lnTo>
                    <a:pt x="1767" y="656"/>
                  </a:lnTo>
                  <a:lnTo>
                    <a:pt x="1777" y="646"/>
                  </a:lnTo>
                  <a:lnTo>
                    <a:pt x="1787" y="646"/>
                  </a:lnTo>
                  <a:lnTo>
                    <a:pt x="1801" y="653"/>
                  </a:lnTo>
                  <a:lnTo>
                    <a:pt x="1808" y="656"/>
                  </a:lnTo>
                  <a:lnTo>
                    <a:pt x="1811" y="669"/>
                  </a:lnTo>
                  <a:lnTo>
                    <a:pt x="1818" y="673"/>
                  </a:lnTo>
                  <a:lnTo>
                    <a:pt x="1821" y="676"/>
                  </a:lnTo>
                  <a:lnTo>
                    <a:pt x="1821" y="676"/>
                  </a:lnTo>
                  <a:lnTo>
                    <a:pt x="1821" y="683"/>
                  </a:lnTo>
                  <a:lnTo>
                    <a:pt x="1824" y="686"/>
                  </a:lnTo>
                  <a:lnTo>
                    <a:pt x="1824" y="690"/>
                  </a:lnTo>
                  <a:lnTo>
                    <a:pt x="1824" y="733"/>
                  </a:lnTo>
                  <a:lnTo>
                    <a:pt x="1824" y="757"/>
                  </a:lnTo>
                  <a:lnTo>
                    <a:pt x="1831" y="828"/>
                  </a:lnTo>
                  <a:lnTo>
                    <a:pt x="1841" y="865"/>
                  </a:lnTo>
                  <a:lnTo>
                    <a:pt x="1851" y="898"/>
                  </a:lnTo>
                  <a:lnTo>
                    <a:pt x="1858" y="898"/>
                  </a:lnTo>
                  <a:lnTo>
                    <a:pt x="1861" y="929"/>
                  </a:lnTo>
                  <a:lnTo>
                    <a:pt x="1868" y="959"/>
                  </a:lnTo>
                  <a:lnTo>
                    <a:pt x="1868" y="966"/>
                  </a:lnTo>
                  <a:lnTo>
                    <a:pt x="1865" y="966"/>
                  </a:lnTo>
                  <a:lnTo>
                    <a:pt x="1855" y="972"/>
                  </a:lnTo>
                  <a:lnTo>
                    <a:pt x="1851" y="972"/>
                  </a:lnTo>
                  <a:lnTo>
                    <a:pt x="1845" y="976"/>
                  </a:lnTo>
                  <a:lnTo>
                    <a:pt x="1845" y="979"/>
                  </a:lnTo>
                  <a:lnTo>
                    <a:pt x="1841" y="979"/>
                  </a:lnTo>
                  <a:lnTo>
                    <a:pt x="1838" y="979"/>
                  </a:lnTo>
                  <a:lnTo>
                    <a:pt x="1838" y="979"/>
                  </a:lnTo>
                  <a:lnTo>
                    <a:pt x="1834" y="976"/>
                  </a:lnTo>
                  <a:lnTo>
                    <a:pt x="1824" y="972"/>
                  </a:lnTo>
                  <a:lnTo>
                    <a:pt x="1821" y="969"/>
                  </a:lnTo>
                  <a:lnTo>
                    <a:pt x="1821" y="962"/>
                  </a:lnTo>
                  <a:lnTo>
                    <a:pt x="1821" y="959"/>
                  </a:lnTo>
                  <a:lnTo>
                    <a:pt x="1814" y="956"/>
                  </a:lnTo>
                  <a:lnTo>
                    <a:pt x="1801" y="962"/>
                  </a:lnTo>
                  <a:lnTo>
                    <a:pt x="1794" y="962"/>
                  </a:lnTo>
                  <a:lnTo>
                    <a:pt x="1787" y="962"/>
                  </a:lnTo>
                  <a:lnTo>
                    <a:pt x="1774" y="972"/>
                  </a:lnTo>
                  <a:lnTo>
                    <a:pt x="1777" y="976"/>
                  </a:lnTo>
                  <a:lnTo>
                    <a:pt x="1764" y="989"/>
                  </a:lnTo>
                  <a:lnTo>
                    <a:pt x="1764" y="996"/>
                  </a:lnTo>
                  <a:lnTo>
                    <a:pt x="1760" y="1009"/>
                  </a:lnTo>
                  <a:lnTo>
                    <a:pt x="1757" y="1016"/>
                  </a:lnTo>
                  <a:lnTo>
                    <a:pt x="1754" y="1016"/>
                  </a:lnTo>
                  <a:lnTo>
                    <a:pt x="1750" y="1019"/>
                  </a:lnTo>
                  <a:lnTo>
                    <a:pt x="1750" y="1023"/>
                  </a:lnTo>
                  <a:lnTo>
                    <a:pt x="1754" y="1036"/>
                  </a:lnTo>
                  <a:lnTo>
                    <a:pt x="1750" y="1040"/>
                  </a:lnTo>
                  <a:lnTo>
                    <a:pt x="1754" y="1050"/>
                  </a:lnTo>
                  <a:lnTo>
                    <a:pt x="1750" y="1057"/>
                  </a:lnTo>
                  <a:lnTo>
                    <a:pt x="1750" y="1067"/>
                  </a:lnTo>
                  <a:lnTo>
                    <a:pt x="1747" y="1073"/>
                  </a:lnTo>
                  <a:lnTo>
                    <a:pt x="1730" y="1083"/>
                  </a:lnTo>
                  <a:lnTo>
                    <a:pt x="1730" y="1087"/>
                  </a:lnTo>
                  <a:lnTo>
                    <a:pt x="1723" y="1097"/>
                  </a:lnTo>
                  <a:lnTo>
                    <a:pt x="1720" y="1100"/>
                  </a:lnTo>
                  <a:lnTo>
                    <a:pt x="1713" y="1100"/>
                  </a:lnTo>
                  <a:lnTo>
                    <a:pt x="1703" y="1100"/>
                  </a:lnTo>
                  <a:lnTo>
                    <a:pt x="1693" y="1100"/>
                  </a:lnTo>
                  <a:lnTo>
                    <a:pt x="1690" y="1104"/>
                  </a:lnTo>
                  <a:lnTo>
                    <a:pt x="1686" y="1104"/>
                  </a:lnTo>
                  <a:lnTo>
                    <a:pt x="1673" y="1110"/>
                  </a:lnTo>
                  <a:lnTo>
                    <a:pt x="1666" y="1131"/>
                  </a:lnTo>
                  <a:lnTo>
                    <a:pt x="1653" y="1141"/>
                  </a:lnTo>
                  <a:lnTo>
                    <a:pt x="1643" y="1141"/>
                  </a:lnTo>
                  <a:lnTo>
                    <a:pt x="1639" y="1144"/>
                  </a:lnTo>
                  <a:lnTo>
                    <a:pt x="1636" y="1144"/>
                  </a:lnTo>
                  <a:lnTo>
                    <a:pt x="1629" y="1147"/>
                  </a:lnTo>
                  <a:lnTo>
                    <a:pt x="1626" y="1144"/>
                  </a:lnTo>
                  <a:lnTo>
                    <a:pt x="1622" y="1137"/>
                  </a:lnTo>
                  <a:lnTo>
                    <a:pt x="1622" y="1134"/>
                  </a:lnTo>
                  <a:lnTo>
                    <a:pt x="1619" y="1134"/>
                  </a:lnTo>
                  <a:lnTo>
                    <a:pt x="1616" y="1137"/>
                  </a:lnTo>
                  <a:lnTo>
                    <a:pt x="1606" y="1137"/>
                  </a:lnTo>
                  <a:lnTo>
                    <a:pt x="1602" y="1134"/>
                  </a:lnTo>
                  <a:lnTo>
                    <a:pt x="1602" y="1131"/>
                  </a:lnTo>
                  <a:lnTo>
                    <a:pt x="1606" y="1120"/>
                  </a:lnTo>
                  <a:lnTo>
                    <a:pt x="1612" y="1117"/>
                  </a:lnTo>
                  <a:lnTo>
                    <a:pt x="1612" y="1114"/>
                  </a:lnTo>
                  <a:lnTo>
                    <a:pt x="1612" y="1114"/>
                  </a:lnTo>
                  <a:lnTo>
                    <a:pt x="1602" y="1117"/>
                  </a:lnTo>
                  <a:lnTo>
                    <a:pt x="1596" y="1107"/>
                  </a:lnTo>
                  <a:lnTo>
                    <a:pt x="1575" y="1097"/>
                  </a:lnTo>
                  <a:lnTo>
                    <a:pt x="1565" y="1090"/>
                  </a:lnTo>
                  <a:lnTo>
                    <a:pt x="1558" y="1090"/>
                  </a:lnTo>
                  <a:lnTo>
                    <a:pt x="1552" y="1087"/>
                  </a:lnTo>
                  <a:lnTo>
                    <a:pt x="1542" y="1090"/>
                  </a:lnTo>
                  <a:lnTo>
                    <a:pt x="1528" y="1080"/>
                  </a:lnTo>
                  <a:lnTo>
                    <a:pt x="1528" y="1080"/>
                  </a:lnTo>
                  <a:lnTo>
                    <a:pt x="1525" y="1094"/>
                  </a:lnTo>
                  <a:lnTo>
                    <a:pt x="1528" y="1094"/>
                  </a:lnTo>
                  <a:lnTo>
                    <a:pt x="1532" y="1100"/>
                  </a:lnTo>
                  <a:lnTo>
                    <a:pt x="1528" y="1107"/>
                  </a:lnTo>
                  <a:lnTo>
                    <a:pt x="1528" y="1114"/>
                  </a:lnTo>
                  <a:lnTo>
                    <a:pt x="1518" y="1110"/>
                  </a:lnTo>
                  <a:lnTo>
                    <a:pt x="1508" y="1117"/>
                  </a:lnTo>
                  <a:lnTo>
                    <a:pt x="1501" y="1124"/>
                  </a:lnTo>
                  <a:lnTo>
                    <a:pt x="1501" y="1131"/>
                  </a:lnTo>
                  <a:lnTo>
                    <a:pt x="1491" y="1137"/>
                  </a:lnTo>
                  <a:lnTo>
                    <a:pt x="1484" y="1134"/>
                  </a:lnTo>
                  <a:lnTo>
                    <a:pt x="1481" y="1134"/>
                  </a:lnTo>
                  <a:lnTo>
                    <a:pt x="1478" y="1131"/>
                  </a:lnTo>
                  <a:lnTo>
                    <a:pt x="1471" y="1137"/>
                  </a:lnTo>
                  <a:lnTo>
                    <a:pt x="1474" y="1137"/>
                  </a:lnTo>
                  <a:lnTo>
                    <a:pt x="1471" y="1141"/>
                  </a:lnTo>
                  <a:lnTo>
                    <a:pt x="1468" y="1141"/>
                  </a:lnTo>
                  <a:lnTo>
                    <a:pt x="1468" y="1144"/>
                  </a:lnTo>
                  <a:lnTo>
                    <a:pt x="1464" y="1144"/>
                  </a:lnTo>
                  <a:lnTo>
                    <a:pt x="1461" y="1151"/>
                  </a:lnTo>
                  <a:lnTo>
                    <a:pt x="1458" y="1154"/>
                  </a:lnTo>
                  <a:lnTo>
                    <a:pt x="1454" y="1168"/>
                  </a:lnTo>
                  <a:lnTo>
                    <a:pt x="1458" y="1174"/>
                  </a:lnTo>
                  <a:lnTo>
                    <a:pt x="1454" y="1178"/>
                  </a:lnTo>
                  <a:lnTo>
                    <a:pt x="1447" y="1178"/>
                  </a:lnTo>
                  <a:lnTo>
                    <a:pt x="1441" y="1184"/>
                  </a:lnTo>
                  <a:lnTo>
                    <a:pt x="1441" y="1198"/>
                  </a:lnTo>
                  <a:lnTo>
                    <a:pt x="1437" y="1201"/>
                  </a:lnTo>
                  <a:lnTo>
                    <a:pt x="1434" y="1201"/>
                  </a:lnTo>
                  <a:lnTo>
                    <a:pt x="1431" y="1208"/>
                  </a:lnTo>
                  <a:lnTo>
                    <a:pt x="1437" y="1228"/>
                  </a:lnTo>
                  <a:lnTo>
                    <a:pt x="1461" y="1238"/>
                  </a:lnTo>
                  <a:lnTo>
                    <a:pt x="1461" y="1238"/>
                  </a:lnTo>
                  <a:lnTo>
                    <a:pt x="1454" y="1245"/>
                  </a:lnTo>
                  <a:lnTo>
                    <a:pt x="1454" y="1255"/>
                  </a:lnTo>
                  <a:lnTo>
                    <a:pt x="1461" y="1258"/>
                  </a:lnTo>
                  <a:lnTo>
                    <a:pt x="1478" y="1275"/>
                  </a:lnTo>
                  <a:lnTo>
                    <a:pt x="1481" y="1279"/>
                  </a:lnTo>
                  <a:lnTo>
                    <a:pt x="1481" y="1282"/>
                  </a:lnTo>
                  <a:lnTo>
                    <a:pt x="1488" y="1285"/>
                  </a:lnTo>
                  <a:lnTo>
                    <a:pt x="1491" y="1285"/>
                  </a:lnTo>
                  <a:lnTo>
                    <a:pt x="1501" y="1289"/>
                  </a:lnTo>
                  <a:lnTo>
                    <a:pt x="1505" y="1289"/>
                  </a:lnTo>
                  <a:lnTo>
                    <a:pt x="1508" y="1292"/>
                  </a:lnTo>
                  <a:lnTo>
                    <a:pt x="1508" y="1292"/>
                  </a:lnTo>
                  <a:lnTo>
                    <a:pt x="1511" y="1289"/>
                  </a:lnTo>
                  <a:lnTo>
                    <a:pt x="1518" y="1289"/>
                  </a:lnTo>
                  <a:lnTo>
                    <a:pt x="1515" y="1296"/>
                  </a:lnTo>
                  <a:lnTo>
                    <a:pt x="1521" y="1296"/>
                  </a:lnTo>
                  <a:lnTo>
                    <a:pt x="1525" y="1302"/>
                  </a:lnTo>
                  <a:lnTo>
                    <a:pt x="1525" y="1302"/>
                  </a:lnTo>
                  <a:lnTo>
                    <a:pt x="1542" y="1309"/>
                  </a:lnTo>
                  <a:lnTo>
                    <a:pt x="1542" y="1309"/>
                  </a:lnTo>
                  <a:lnTo>
                    <a:pt x="1542" y="1312"/>
                  </a:lnTo>
                  <a:lnTo>
                    <a:pt x="1552" y="1319"/>
                  </a:lnTo>
                  <a:lnTo>
                    <a:pt x="1558" y="1322"/>
                  </a:lnTo>
                  <a:lnTo>
                    <a:pt x="1552" y="1353"/>
                  </a:lnTo>
                  <a:lnTo>
                    <a:pt x="1569" y="1359"/>
                  </a:lnTo>
                  <a:lnTo>
                    <a:pt x="1569" y="1356"/>
                  </a:lnTo>
                  <a:lnTo>
                    <a:pt x="1592" y="1366"/>
                  </a:lnTo>
                  <a:lnTo>
                    <a:pt x="1602" y="1396"/>
                  </a:lnTo>
                  <a:lnTo>
                    <a:pt x="1606" y="1407"/>
                  </a:lnTo>
                  <a:lnTo>
                    <a:pt x="1612" y="1403"/>
                  </a:lnTo>
                  <a:lnTo>
                    <a:pt x="1612" y="1403"/>
                  </a:lnTo>
                  <a:lnTo>
                    <a:pt x="1619" y="1400"/>
                  </a:lnTo>
                  <a:lnTo>
                    <a:pt x="1619" y="1407"/>
                  </a:lnTo>
                  <a:lnTo>
                    <a:pt x="1616" y="1413"/>
                  </a:lnTo>
                  <a:lnTo>
                    <a:pt x="1616" y="1420"/>
                  </a:lnTo>
                  <a:lnTo>
                    <a:pt x="1612" y="1427"/>
                  </a:lnTo>
                  <a:lnTo>
                    <a:pt x="1599" y="1434"/>
                  </a:lnTo>
                  <a:lnTo>
                    <a:pt x="1602" y="1440"/>
                  </a:lnTo>
                  <a:lnTo>
                    <a:pt x="1592" y="1450"/>
                  </a:lnTo>
                  <a:lnTo>
                    <a:pt x="1589" y="1450"/>
                  </a:lnTo>
                  <a:lnTo>
                    <a:pt x="1579" y="1471"/>
                  </a:lnTo>
                  <a:lnTo>
                    <a:pt x="1575" y="1481"/>
                  </a:lnTo>
                  <a:lnTo>
                    <a:pt x="1572" y="1481"/>
                  </a:lnTo>
                  <a:lnTo>
                    <a:pt x="1569" y="1491"/>
                  </a:lnTo>
                  <a:lnTo>
                    <a:pt x="1565" y="1521"/>
                  </a:lnTo>
                  <a:lnTo>
                    <a:pt x="1562" y="1528"/>
                  </a:lnTo>
                  <a:lnTo>
                    <a:pt x="1569" y="1531"/>
                  </a:lnTo>
                  <a:lnTo>
                    <a:pt x="1565" y="1535"/>
                  </a:lnTo>
                  <a:lnTo>
                    <a:pt x="1569" y="1538"/>
                  </a:lnTo>
                  <a:lnTo>
                    <a:pt x="1562" y="1541"/>
                  </a:lnTo>
                  <a:lnTo>
                    <a:pt x="1542" y="1545"/>
                  </a:lnTo>
                  <a:lnTo>
                    <a:pt x="1528" y="1545"/>
                  </a:lnTo>
                  <a:lnTo>
                    <a:pt x="1521" y="1548"/>
                  </a:lnTo>
                  <a:lnTo>
                    <a:pt x="1515" y="1551"/>
                  </a:lnTo>
                  <a:lnTo>
                    <a:pt x="1508" y="1555"/>
                  </a:lnTo>
                  <a:lnTo>
                    <a:pt x="1505" y="1561"/>
                  </a:lnTo>
                  <a:lnTo>
                    <a:pt x="1501" y="1565"/>
                  </a:lnTo>
                  <a:lnTo>
                    <a:pt x="1488" y="1558"/>
                  </a:lnTo>
                  <a:lnTo>
                    <a:pt x="1481" y="1565"/>
                  </a:lnTo>
                  <a:lnTo>
                    <a:pt x="1464" y="1555"/>
                  </a:lnTo>
                  <a:lnTo>
                    <a:pt x="1458" y="1555"/>
                  </a:lnTo>
                  <a:lnTo>
                    <a:pt x="1454" y="1558"/>
                  </a:lnTo>
                  <a:lnTo>
                    <a:pt x="1447" y="1572"/>
                  </a:lnTo>
                  <a:lnTo>
                    <a:pt x="1441" y="1568"/>
                  </a:lnTo>
                  <a:lnTo>
                    <a:pt x="1441" y="1572"/>
                  </a:lnTo>
                  <a:lnTo>
                    <a:pt x="1447" y="1582"/>
                  </a:lnTo>
                  <a:lnTo>
                    <a:pt x="1447" y="1585"/>
                  </a:lnTo>
                  <a:lnTo>
                    <a:pt x="1441" y="1592"/>
                  </a:lnTo>
                  <a:lnTo>
                    <a:pt x="1437" y="1605"/>
                  </a:lnTo>
                  <a:lnTo>
                    <a:pt x="1434" y="1605"/>
                  </a:lnTo>
                  <a:lnTo>
                    <a:pt x="1434" y="1605"/>
                  </a:lnTo>
                  <a:lnTo>
                    <a:pt x="1431" y="1629"/>
                  </a:lnTo>
                  <a:lnTo>
                    <a:pt x="1417" y="1632"/>
                  </a:lnTo>
                  <a:lnTo>
                    <a:pt x="1410" y="1632"/>
                  </a:lnTo>
                  <a:lnTo>
                    <a:pt x="1407" y="1639"/>
                  </a:lnTo>
                  <a:lnTo>
                    <a:pt x="1400" y="1642"/>
                  </a:lnTo>
                  <a:lnTo>
                    <a:pt x="1400" y="1646"/>
                  </a:lnTo>
                  <a:lnTo>
                    <a:pt x="1407" y="1646"/>
                  </a:lnTo>
                  <a:lnTo>
                    <a:pt x="1407" y="1649"/>
                  </a:lnTo>
                  <a:lnTo>
                    <a:pt x="1404" y="1649"/>
                  </a:lnTo>
                  <a:lnTo>
                    <a:pt x="1397" y="1652"/>
                  </a:lnTo>
                  <a:lnTo>
                    <a:pt x="1394" y="1659"/>
                  </a:lnTo>
                  <a:lnTo>
                    <a:pt x="1397" y="1669"/>
                  </a:lnTo>
                  <a:lnTo>
                    <a:pt x="1397" y="1669"/>
                  </a:lnTo>
                  <a:lnTo>
                    <a:pt x="1394" y="1679"/>
                  </a:lnTo>
                  <a:lnTo>
                    <a:pt x="1390" y="1679"/>
                  </a:lnTo>
                  <a:lnTo>
                    <a:pt x="1387" y="1683"/>
                  </a:lnTo>
                  <a:lnTo>
                    <a:pt x="1380" y="1699"/>
                  </a:lnTo>
                  <a:lnTo>
                    <a:pt x="1373" y="1699"/>
                  </a:lnTo>
                  <a:lnTo>
                    <a:pt x="1370" y="1703"/>
                  </a:lnTo>
                  <a:lnTo>
                    <a:pt x="1360" y="1706"/>
                  </a:lnTo>
                  <a:lnTo>
                    <a:pt x="1357" y="1713"/>
                  </a:lnTo>
                  <a:lnTo>
                    <a:pt x="1353" y="1716"/>
                  </a:lnTo>
                  <a:lnTo>
                    <a:pt x="1353" y="1710"/>
                  </a:lnTo>
                  <a:lnTo>
                    <a:pt x="1346" y="1710"/>
                  </a:lnTo>
                  <a:lnTo>
                    <a:pt x="1343" y="1716"/>
                  </a:lnTo>
                  <a:lnTo>
                    <a:pt x="1336" y="1710"/>
                  </a:lnTo>
                  <a:lnTo>
                    <a:pt x="1333" y="1716"/>
                  </a:lnTo>
                  <a:lnTo>
                    <a:pt x="1323" y="1710"/>
                  </a:lnTo>
                  <a:lnTo>
                    <a:pt x="1316" y="1710"/>
                  </a:lnTo>
                  <a:lnTo>
                    <a:pt x="1306" y="1706"/>
                  </a:lnTo>
                  <a:lnTo>
                    <a:pt x="1306" y="1713"/>
                  </a:lnTo>
                  <a:lnTo>
                    <a:pt x="1303" y="1710"/>
                  </a:lnTo>
                  <a:lnTo>
                    <a:pt x="1299" y="1716"/>
                  </a:lnTo>
                  <a:lnTo>
                    <a:pt x="1293" y="1716"/>
                  </a:lnTo>
                  <a:lnTo>
                    <a:pt x="1289" y="1723"/>
                  </a:lnTo>
                  <a:lnTo>
                    <a:pt x="1276" y="1713"/>
                  </a:lnTo>
                  <a:lnTo>
                    <a:pt x="1262" y="1713"/>
                  </a:lnTo>
                  <a:lnTo>
                    <a:pt x="1262" y="1706"/>
                  </a:lnTo>
                  <a:lnTo>
                    <a:pt x="1252" y="1699"/>
                  </a:lnTo>
                  <a:lnTo>
                    <a:pt x="1245" y="1706"/>
                  </a:lnTo>
                  <a:lnTo>
                    <a:pt x="1235" y="1696"/>
                  </a:lnTo>
                  <a:lnTo>
                    <a:pt x="1239" y="1693"/>
                  </a:lnTo>
                  <a:lnTo>
                    <a:pt x="1235" y="1689"/>
                  </a:lnTo>
                  <a:lnTo>
                    <a:pt x="1219" y="1689"/>
                  </a:lnTo>
                  <a:lnTo>
                    <a:pt x="1205" y="1676"/>
                  </a:lnTo>
                  <a:lnTo>
                    <a:pt x="1205" y="1666"/>
                  </a:lnTo>
                  <a:lnTo>
                    <a:pt x="1202" y="1659"/>
                  </a:lnTo>
                  <a:lnTo>
                    <a:pt x="1195" y="1656"/>
                  </a:lnTo>
                  <a:lnTo>
                    <a:pt x="1192" y="1649"/>
                  </a:lnTo>
                  <a:lnTo>
                    <a:pt x="1192" y="1652"/>
                  </a:lnTo>
                  <a:lnTo>
                    <a:pt x="1175" y="1662"/>
                  </a:lnTo>
                  <a:lnTo>
                    <a:pt x="1165" y="1673"/>
                  </a:lnTo>
                  <a:lnTo>
                    <a:pt x="1158" y="1683"/>
                  </a:lnTo>
                  <a:lnTo>
                    <a:pt x="1148" y="1686"/>
                  </a:lnTo>
                  <a:lnTo>
                    <a:pt x="1144" y="1693"/>
                  </a:lnTo>
                  <a:lnTo>
                    <a:pt x="1148" y="1703"/>
                  </a:lnTo>
                  <a:lnTo>
                    <a:pt x="1141" y="1703"/>
                  </a:lnTo>
                  <a:lnTo>
                    <a:pt x="1141" y="1696"/>
                  </a:lnTo>
                  <a:lnTo>
                    <a:pt x="1131" y="1696"/>
                  </a:lnTo>
                  <a:lnTo>
                    <a:pt x="1128" y="1693"/>
                  </a:lnTo>
                  <a:lnTo>
                    <a:pt x="1124" y="1693"/>
                  </a:lnTo>
                  <a:lnTo>
                    <a:pt x="1101" y="1673"/>
                  </a:lnTo>
                  <a:lnTo>
                    <a:pt x="1087" y="1666"/>
                  </a:lnTo>
                  <a:lnTo>
                    <a:pt x="1081" y="1669"/>
                  </a:lnTo>
                  <a:lnTo>
                    <a:pt x="1074" y="1662"/>
                  </a:lnTo>
                  <a:lnTo>
                    <a:pt x="1067" y="1666"/>
                  </a:lnTo>
                  <a:lnTo>
                    <a:pt x="1054" y="1662"/>
                  </a:lnTo>
                  <a:lnTo>
                    <a:pt x="1050" y="1662"/>
                  </a:lnTo>
                  <a:lnTo>
                    <a:pt x="1047" y="1666"/>
                  </a:lnTo>
                  <a:lnTo>
                    <a:pt x="1044" y="1662"/>
                  </a:lnTo>
                  <a:lnTo>
                    <a:pt x="1033" y="1666"/>
                  </a:lnTo>
                  <a:lnTo>
                    <a:pt x="1027" y="1666"/>
                  </a:lnTo>
                  <a:lnTo>
                    <a:pt x="996" y="1669"/>
                  </a:lnTo>
                  <a:lnTo>
                    <a:pt x="993" y="1669"/>
                  </a:lnTo>
                  <a:lnTo>
                    <a:pt x="990" y="1669"/>
                  </a:lnTo>
                  <a:lnTo>
                    <a:pt x="986" y="1669"/>
                  </a:lnTo>
                  <a:lnTo>
                    <a:pt x="976" y="1662"/>
                  </a:lnTo>
                  <a:lnTo>
                    <a:pt x="966" y="1652"/>
                  </a:lnTo>
                  <a:lnTo>
                    <a:pt x="969" y="1639"/>
                  </a:lnTo>
                  <a:lnTo>
                    <a:pt x="963" y="1629"/>
                  </a:lnTo>
                  <a:lnTo>
                    <a:pt x="959" y="1625"/>
                  </a:lnTo>
                  <a:lnTo>
                    <a:pt x="949" y="1625"/>
                  </a:lnTo>
                  <a:lnTo>
                    <a:pt x="943" y="1622"/>
                  </a:lnTo>
                  <a:lnTo>
                    <a:pt x="919" y="1602"/>
                  </a:lnTo>
                  <a:lnTo>
                    <a:pt x="912" y="1602"/>
                  </a:lnTo>
                  <a:lnTo>
                    <a:pt x="912" y="1602"/>
                  </a:lnTo>
                  <a:lnTo>
                    <a:pt x="912" y="1598"/>
                  </a:lnTo>
                  <a:lnTo>
                    <a:pt x="909" y="1598"/>
                  </a:lnTo>
                  <a:lnTo>
                    <a:pt x="902" y="1595"/>
                  </a:lnTo>
                  <a:lnTo>
                    <a:pt x="899" y="1592"/>
                  </a:lnTo>
                  <a:lnTo>
                    <a:pt x="895" y="1588"/>
                  </a:lnTo>
                  <a:lnTo>
                    <a:pt x="889" y="1582"/>
                  </a:lnTo>
                  <a:lnTo>
                    <a:pt x="885" y="1585"/>
                  </a:lnTo>
                  <a:lnTo>
                    <a:pt x="868" y="1582"/>
                  </a:lnTo>
                  <a:lnTo>
                    <a:pt x="868" y="1578"/>
                  </a:lnTo>
                  <a:lnTo>
                    <a:pt x="848" y="1568"/>
                  </a:lnTo>
                  <a:lnTo>
                    <a:pt x="821" y="1555"/>
                  </a:lnTo>
                  <a:lnTo>
                    <a:pt x="818" y="1551"/>
                  </a:lnTo>
                  <a:lnTo>
                    <a:pt x="808" y="1548"/>
                  </a:lnTo>
                  <a:lnTo>
                    <a:pt x="794" y="1551"/>
                  </a:lnTo>
                  <a:lnTo>
                    <a:pt x="781" y="1551"/>
                  </a:lnTo>
                  <a:lnTo>
                    <a:pt x="774" y="1548"/>
                  </a:lnTo>
                  <a:lnTo>
                    <a:pt x="757" y="1555"/>
                  </a:lnTo>
                  <a:lnTo>
                    <a:pt x="751" y="1568"/>
                  </a:lnTo>
                  <a:lnTo>
                    <a:pt x="744" y="1572"/>
                  </a:lnTo>
                  <a:lnTo>
                    <a:pt x="744" y="1572"/>
                  </a:lnTo>
                  <a:lnTo>
                    <a:pt x="727" y="1578"/>
                  </a:lnTo>
                  <a:lnTo>
                    <a:pt x="724" y="1578"/>
                  </a:lnTo>
                  <a:lnTo>
                    <a:pt x="724" y="1592"/>
                  </a:lnTo>
                  <a:lnTo>
                    <a:pt x="714" y="1602"/>
                  </a:lnTo>
                  <a:lnTo>
                    <a:pt x="704" y="1622"/>
                  </a:lnTo>
                  <a:lnTo>
                    <a:pt x="690" y="1639"/>
                  </a:lnTo>
                  <a:lnTo>
                    <a:pt x="690" y="1639"/>
                  </a:lnTo>
                  <a:lnTo>
                    <a:pt x="687" y="1632"/>
                  </a:lnTo>
                  <a:lnTo>
                    <a:pt x="683" y="1635"/>
                  </a:lnTo>
                  <a:lnTo>
                    <a:pt x="677" y="1629"/>
                  </a:lnTo>
                  <a:lnTo>
                    <a:pt x="670" y="1629"/>
                  </a:lnTo>
                  <a:lnTo>
                    <a:pt x="663" y="1625"/>
                  </a:lnTo>
                  <a:lnTo>
                    <a:pt x="653" y="1629"/>
                  </a:lnTo>
                  <a:lnTo>
                    <a:pt x="646" y="1622"/>
                  </a:lnTo>
                  <a:lnTo>
                    <a:pt x="643" y="1622"/>
                  </a:lnTo>
                  <a:lnTo>
                    <a:pt x="640" y="1619"/>
                  </a:lnTo>
                  <a:lnTo>
                    <a:pt x="636" y="1619"/>
                  </a:lnTo>
                  <a:lnTo>
                    <a:pt x="633" y="1615"/>
                  </a:lnTo>
                  <a:lnTo>
                    <a:pt x="630" y="1615"/>
                  </a:lnTo>
                  <a:lnTo>
                    <a:pt x="623" y="1615"/>
                  </a:lnTo>
                  <a:lnTo>
                    <a:pt x="616" y="1612"/>
                  </a:lnTo>
                  <a:lnTo>
                    <a:pt x="613" y="1612"/>
                  </a:lnTo>
                  <a:lnTo>
                    <a:pt x="599" y="1595"/>
                  </a:lnTo>
                  <a:lnTo>
                    <a:pt x="599" y="1592"/>
                  </a:lnTo>
                  <a:lnTo>
                    <a:pt x="592" y="1585"/>
                  </a:lnTo>
                  <a:lnTo>
                    <a:pt x="589" y="1588"/>
                  </a:lnTo>
                  <a:lnTo>
                    <a:pt x="576" y="1582"/>
                  </a:lnTo>
                  <a:lnTo>
                    <a:pt x="559" y="1578"/>
                  </a:lnTo>
                  <a:lnTo>
                    <a:pt x="555" y="1568"/>
                  </a:lnTo>
                  <a:lnTo>
                    <a:pt x="552" y="1568"/>
                  </a:lnTo>
                  <a:lnTo>
                    <a:pt x="552" y="1558"/>
                  </a:lnTo>
                  <a:lnTo>
                    <a:pt x="549" y="1551"/>
                  </a:lnTo>
                  <a:lnTo>
                    <a:pt x="549" y="1548"/>
                  </a:lnTo>
                  <a:lnTo>
                    <a:pt x="545" y="1541"/>
                  </a:lnTo>
                  <a:lnTo>
                    <a:pt x="522" y="1528"/>
                  </a:lnTo>
                  <a:lnTo>
                    <a:pt x="508" y="1511"/>
                  </a:lnTo>
                  <a:lnTo>
                    <a:pt x="505" y="1501"/>
                  </a:lnTo>
                  <a:lnTo>
                    <a:pt x="505" y="1491"/>
                  </a:lnTo>
                  <a:lnTo>
                    <a:pt x="505" y="1467"/>
                  </a:lnTo>
                  <a:lnTo>
                    <a:pt x="498" y="1460"/>
                  </a:lnTo>
                  <a:lnTo>
                    <a:pt x="478" y="1467"/>
                  </a:lnTo>
                  <a:lnTo>
                    <a:pt x="441" y="1484"/>
                  </a:lnTo>
                  <a:lnTo>
                    <a:pt x="438" y="1477"/>
                  </a:lnTo>
                  <a:lnTo>
                    <a:pt x="424" y="1467"/>
                  </a:lnTo>
                  <a:lnTo>
                    <a:pt x="414" y="1450"/>
                  </a:lnTo>
                  <a:lnTo>
                    <a:pt x="401" y="1457"/>
                  </a:lnTo>
                  <a:lnTo>
                    <a:pt x="387" y="1457"/>
                  </a:lnTo>
                  <a:lnTo>
                    <a:pt x="364" y="1477"/>
                  </a:lnTo>
                  <a:lnTo>
                    <a:pt x="354" y="1477"/>
                  </a:lnTo>
                  <a:lnTo>
                    <a:pt x="350" y="1477"/>
                  </a:lnTo>
                  <a:lnTo>
                    <a:pt x="340" y="1484"/>
                  </a:lnTo>
                  <a:lnTo>
                    <a:pt x="333" y="1487"/>
                  </a:lnTo>
                  <a:lnTo>
                    <a:pt x="323" y="1494"/>
                  </a:lnTo>
                  <a:lnTo>
                    <a:pt x="323" y="1501"/>
                  </a:lnTo>
                  <a:lnTo>
                    <a:pt x="320" y="1508"/>
                  </a:lnTo>
                  <a:lnTo>
                    <a:pt x="313" y="1528"/>
                  </a:lnTo>
                  <a:lnTo>
                    <a:pt x="296" y="1535"/>
                  </a:lnTo>
                  <a:lnTo>
                    <a:pt x="293" y="1541"/>
                  </a:lnTo>
                  <a:lnTo>
                    <a:pt x="290" y="1555"/>
                  </a:lnTo>
                  <a:lnTo>
                    <a:pt x="279" y="1565"/>
                  </a:lnTo>
                  <a:lnTo>
                    <a:pt x="269" y="1575"/>
                  </a:lnTo>
                  <a:lnTo>
                    <a:pt x="253" y="1578"/>
                  </a:lnTo>
                  <a:lnTo>
                    <a:pt x="219" y="1598"/>
                  </a:lnTo>
                  <a:lnTo>
                    <a:pt x="212" y="1598"/>
                  </a:lnTo>
                  <a:lnTo>
                    <a:pt x="189" y="1615"/>
                  </a:lnTo>
                  <a:lnTo>
                    <a:pt x="185" y="1622"/>
                  </a:lnTo>
                  <a:lnTo>
                    <a:pt x="185" y="1632"/>
                  </a:lnTo>
                  <a:lnTo>
                    <a:pt x="185" y="1642"/>
                  </a:lnTo>
                  <a:lnTo>
                    <a:pt x="178" y="1652"/>
                  </a:lnTo>
                  <a:lnTo>
                    <a:pt x="175" y="1656"/>
                  </a:lnTo>
                  <a:lnTo>
                    <a:pt x="158" y="1656"/>
                  </a:lnTo>
                  <a:lnTo>
                    <a:pt x="141" y="1652"/>
                  </a:lnTo>
                  <a:lnTo>
                    <a:pt x="131" y="1646"/>
                  </a:lnTo>
                  <a:lnTo>
                    <a:pt x="128" y="1646"/>
                  </a:lnTo>
                  <a:lnTo>
                    <a:pt x="121" y="1635"/>
                  </a:lnTo>
                  <a:lnTo>
                    <a:pt x="98" y="1622"/>
                  </a:lnTo>
                  <a:lnTo>
                    <a:pt x="94" y="1609"/>
                  </a:lnTo>
                  <a:lnTo>
                    <a:pt x="84" y="1605"/>
                  </a:lnTo>
                  <a:lnTo>
                    <a:pt x="64" y="1605"/>
                  </a:lnTo>
                  <a:lnTo>
                    <a:pt x="61" y="1598"/>
                  </a:lnTo>
                  <a:lnTo>
                    <a:pt x="67" y="1582"/>
                  </a:lnTo>
                  <a:lnTo>
                    <a:pt x="64" y="1575"/>
                  </a:lnTo>
                  <a:lnTo>
                    <a:pt x="57" y="1575"/>
                  </a:lnTo>
                  <a:lnTo>
                    <a:pt x="51" y="1568"/>
                  </a:lnTo>
                  <a:lnTo>
                    <a:pt x="40" y="1561"/>
                  </a:lnTo>
                  <a:lnTo>
                    <a:pt x="27" y="1545"/>
                  </a:lnTo>
                  <a:lnTo>
                    <a:pt x="20" y="1538"/>
                  </a:lnTo>
                  <a:lnTo>
                    <a:pt x="7" y="1538"/>
                  </a:lnTo>
                  <a:lnTo>
                    <a:pt x="0" y="1528"/>
                  </a:lnTo>
                  <a:lnTo>
                    <a:pt x="0" y="1474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6" name="Freeform 46">
              <a:extLst>
                <a:ext uri="{FF2B5EF4-FFF2-40B4-BE49-F238E27FC236}">
                  <a16:creationId xmlns:a16="http://schemas.microsoft.com/office/drawing/2014/main" id="{AA77F533-04BC-AEC1-BAB9-159EA379E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1014"/>
              <a:ext cx="1868" cy="1723"/>
            </a:xfrm>
            <a:custGeom>
              <a:avLst/>
              <a:gdLst>
                <a:gd name="T0" fmla="*/ 155 w 1868"/>
                <a:gd name="T1" fmla="*/ 1430 h 1723"/>
                <a:gd name="T2" fmla="*/ 229 w 1868"/>
                <a:gd name="T3" fmla="*/ 1309 h 1723"/>
                <a:gd name="T4" fmla="*/ 316 w 1868"/>
                <a:gd name="T5" fmla="*/ 1211 h 1723"/>
                <a:gd name="T6" fmla="*/ 401 w 1868"/>
                <a:gd name="T7" fmla="*/ 1006 h 1723"/>
                <a:gd name="T8" fmla="*/ 451 w 1868"/>
                <a:gd name="T9" fmla="*/ 881 h 1723"/>
                <a:gd name="T10" fmla="*/ 434 w 1868"/>
                <a:gd name="T11" fmla="*/ 774 h 1723"/>
                <a:gd name="T12" fmla="*/ 377 w 1868"/>
                <a:gd name="T13" fmla="*/ 760 h 1723"/>
                <a:gd name="T14" fmla="*/ 263 w 1868"/>
                <a:gd name="T15" fmla="*/ 824 h 1723"/>
                <a:gd name="T16" fmla="*/ 178 w 1868"/>
                <a:gd name="T17" fmla="*/ 717 h 1723"/>
                <a:gd name="T18" fmla="*/ 78 w 1868"/>
                <a:gd name="T19" fmla="*/ 669 h 1723"/>
                <a:gd name="T20" fmla="*/ 14 w 1868"/>
                <a:gd name="T21" fmla="*/ 400 h 1723"/>
                <a:gd name="T22" fmla="*/ 57 w 1868"/>
                <a:gd name="T23" fmla="*/ 329 h 1723"/>
                <a:gd name="T24" fmla="*/ 128 w 1868"/>
                <a:gd name="T25" fmla="*/ 340 h 1723"/>
                <a:gd name="T26" fmla="*/ 205 w 1868"/>
                <a:gd name="T27" fmla="*/ 346 h 1723"/>
                <a:gd name="T28" fmla="*/ 320 w 1868"/>
                <a:gd name="T29" fmla="*/ 420 h 1723"/>
                <a:gd name="T30" fmla="*/ 414 w 1868"/>
                <a:gd name="T31" fmla="*/ 444 h 1723"/>
                <a:gd name="T32" fmla="*/ 512 w 1868"/>
                <a:gd name="T33" fmla="*/ 407 h 1723"/>
                <a:gd name="T34" fmla="*/ 549 w 1868"/>
                <a:gd name="T35" fmla="*/ 340 h 1723"/>
                <a:gd name="T36" fmla="*/ 566 w 1868"/>
                <a:gd name="T37" fmla="*/ 279 h 1723"/>
                <a:gd name="T38" fmla="*/ 522 w 1868"/>
                <a:gd name="T39" fmla="*/ 212 h 1723"/>
                <a:gd name="T40" fmla="*/ 488 w 1868"/>
                <a:gd name="T41" fmla="*/ 127 h 1723"/>
                <a:gd name="T42" fmla="*/ 569 w 1868"/>
                <a:gd name="T43" fmla="*/ 84 h 1723"/>
                <a:gd name="T44" fmla="*/ 697 w 1868"/>
                <a:gd name="T45" fmla="*/ 117 h 1723"/>
                <a:gd name="T46" fmla="*/ 774 w 1868"/>
                <a:gd name="T47" fmla="*/ 57 h 1723"/>
                <a:gd name="T48" fmla="*/ 842 w 1868"/>
                <a:gd name="T49" fmla="*/ 70 h 1723"/>
                <a:gd name="T50" fmla="*/ 892 w 1868"/>
                <a:gd name="T51" fmla="*/ 0 h 1723"/>
                <a:gd name="T52" fmla="*/ 1006 w 1868"/>
                <a:gd name="T53" fmla="*/ 57 h 1723"/>
                <a:gd name="T54" fmla="*/ 1148 w 1868"/>
                <a:gd name="T55" fmla="*/ 144 h 1723"/>
                <a:gd name="T56" fmla="*/ 1192 w 1868"/>
                <a:gd name="T57" fmla="*/ 299 h 1723"/>
                <a:gd name="T58" fmla="*/ 1212 w 1868"/>
                <a:gd name="T59" fmla="*/ 387 h 1723"/>
                <a:gd name="T60" fmla="*/ 1276 w 1868"/>
                <a:gd name="T61" fmla="*/ 464 h 1723"/>
                <a:gd name="T62" fmla="*/ 1404 w 1868"/>
                <a:gd name="T63" fmla="*/ 501 h 1723"/>
                <a:gd name="T64" fmla="*/ 1397 w 1868"/>
                <a:gd name="T65" fmla="*/ 605 h 1723"/>
                <a:gd name="T66" fmla="*/ 1410 w 1868"/>
                <a:gd name="T67" fmla="*/ 683 h 1723"/>
                <a:gd name="T68" fmla="*/ 1498 w 1868"/>
                <a:gd name="T69" fmla="*/ 649 h 1723"/>
                <a:gd name="T70" fmla="*/ 1606 w 1868"/>
                <a:gd name="T71" fmla="*/ 713 h 1723"/>
                <a:gd name="T72" fmla="*/ 1801 w 1868"/>
                <a:gd name="T73" fmla="*/ 653 h 1723"/>
                <a:gd name="T74" fmla="*/ 1868 w 1868"/>
                <a:gd name="T75" fmla="*/ 959 h 1723"/>
                <a:gd name="T76" fmla="*/ 1801 w 1868"/>
                <a:gd name="T77" fmla="*/ 962 h 1723"/>
                <a:gd name="T78" fmla="*/ 1750 w 1868"/>
                <a:gd name="T79" fmla="*/ 1067 h 1723"/>
                <a:gd name="T80" fmla="*/ 1636 w 1868"/>
                <a:gd name="T81" fmla="*/ 1144 h 1723"/>
                <a:gd name="T82" fmla="*/ 1575 w 1868"/>
                <a:gd name="T83" fmla="*/ 1097 h 1723"/>
                <a:gd name="T84" fmla="*/ 1491 w 1868"/>
                <a:gd name="T85" fmla="*/ 1137 h 1723"/>
                <a:gd name="T86" fmla="*/ 1441 w 1868"/>
                <a:gd name="T87" fmla="*/ 1184 h 1723"/>
                <a:gd name="T88" fmla="*/ 1501 w 1868"/>
                <a:gd name="T89" fmla="*/ 1289 h 1723"/>
                <a:gd name="T90" fmla="*/ 1569 w 1868"/>
                <a:gd name="T91" fmla="*/ 1359 h 1723"/>
                <a:gd name="T92" fmla="*/ 1579 w 1868"/>
                <a:gd name="T93" fmla="*/ 1471 h 1723"/>
                <a:gd name="T94" fmla="*/ 1501 w 1868"/>
                <a:gd name="T95" fmla="*/ 1565 h 1723"/>
                <a:gd name="T96" fmla="*/ 1417 w 1868"/>
                <a:gd name="T97" fmla="*/ 1632 h 1723"/>
                <a:gd name="T98" fmla="*/ 1373 w 1868"/>
                <a:gd name="T99" fmla="*/ 1699 h 1723"/>
                <a:gd name="T100" fmla="*/ 1293 w 1868"/>
                <a:gd name="T101" fmla="*/ 1716 h 1723"/>
                <a:gd name="T102" fmla="*/ 1192 w 1868"/>
                <a:gd name="T103" fmla="*/ 1652 h 1723"/>
                <a:gd name="T104" fmla="*/ 1067 w 1868"/>
                <a:gd name="T105" fmla="*/ 1666 h 1723"/>
                <a:gd name="T106" fmla="*/ 949 w 1868"/>
                <a:gd name="T107" fmla="*/ 1625 h 1723"/>
                <a:gd name="T108" fmla="*/ 818 w 1868"/>
                <a:gd name="T109" fmla="*/ 1551 h 1723"/>
                <a:gd name="T110" fmla="*/ 687 w 1868"/>
                <a:gd name="T111" fmla="*/ 1632 h 1723"/>
                <a:gd name="T112" fmla="*/ 599 w 1868"/>
                <a:gd name="T113" fmla="*/ 1592 h 1723"/>
                <a:gd name="T114" fmla="*/ 498 w 1868"/>
                <a:gd name="T115" fmla="*/ 1460 h 1723"/>
                <a:gd name="T116" fmla="*/ 313 w 1868"/>
                <a:gd name="T117" fmla="*/ 1528 h 1723"/>
                <a:gd name="T118" fmla="*/ 141 w 1868"/>
                <a:gd name="T119" fmla="*/ 1652 h 1723"/>
                <a:gd name="T120" fmla="*/ 7 w 1868"/>
                <a:gd name="T121" fmla="*/ 1538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68" h="1723">
                  <a:moveTo>
                    <a:pt x="0" y="1474"/>
                  </a:moveTo>
                  <a:lnTo>
                    <a:pt x="27" y="1467"/>
                  </a:lnTo>
                  <a:lnTo>
                    <a:pt x="40" y="1464"/>
                  </a:lnTo>
                  <a:lnTo>
                    <a:pt x="47" y="1447"/>
                  </a:lnTo>
                  <a:lnTo>
                    <a:pt x="51" y="1440"/>
                  </a:lnTo>
                  <a:lnTo>
                    <a:pt x="54" y="1440"/>
                  </a:lnTo>
                  <a:lnTo>
                    <a:pt x="61" y="1430"/>
                  </a:lnTo>
                  <a:lnTo>
                    <a:pt x="61" y="1427"/>
                  </a:lnTo>
                  <a:lnTo>
                    <a:pt x="67" y="1430"/>
                  </a:lnTo>
                  <a:lnTo>
                    <a:pt x="74" y="1434"/>
                  </a:lnTo>
                  <a:lnTo>
                    <a:pt x="98" y="1444"/>
                  </a:lnTo>
                  <a:lnTo>
                    <a:pt x="111" y="1447"/>
                  </a:lnTo>
                  <a:lnTo>
                    <a:pt x="121" y="1444"/>
                  </a:lnTo>
                  <a:lnTo>
                    <a:pt x="131" y="1437"/>
                  </a:lnTo>
                  <a:lnTo>
                    <a:pt x="141" y="1437"/>
                  </a:lnTo>
                  <a:lnTo>
                    <a:pt x="155" y="1430"/>
                  </a:lnTo>
                  <a:lnTo>
                    <a:pt x="158" y="1430"/>
                  </a:lnTo>
                  <a:lnTo>
                    <a:pt x="172" y="1420"/>
                  </a:lnTo>
                  <a:lnTo>
                    <a:pt x="178" y="1413"/>
                  </a:lnTo>
                  <a:lnTo>
                    <a:pt x="178" y="1410"/>
                  </a:lnTo>
                  <a:lnTo>
                    <a:pt x="192" y="1400"/>
                  </a:lnTo>
                  <a:lnTo>
                    <a:pt x="209" y="1386"/>
                  </a:lnTo>
                  <a:lnTo>
                    <a:pt x="212" y="1386"/>
                  </a:lnTo>
                  <a:lnTo>
                    <a:pt x="219" y="1390"/>
                  </a:lnTo>
                  <a:lnTo>
                    <a:pt x="232" y="1380"/>
                  </a:lnTo>
                  <a:lnTo>
                    <a:pt x="226" y="1370"/>
                  </a:lnTo>
                  <a:lnTo>
                    <a:pt x="232" y="1363"/>
                  </a:lnTo>
                  <a:lnTo>
                    <a:pt x="226" y="1353"/>
                  </a:lnTo>
                  <a:lnTo>
                    <a:pt x="226" y="1336"/>
                  </a:lnTo>
                  <a:lnTo>
                    <a:pt x="236" y="1336"/>
                  </a:lnTo>
                  <a:lnTo>
                    <a:pt x="236" y="1326"/>
                  </a:lnTo>
                  <a:lnTo>
                    <a:pt x="229" y="1309"/>
                  </a:lnTo>
                  <a:lnTo>
                    <a:pt x="226" y="1306"/>
                  </a:lnTo>
                  <a:lnTo>
                    <a:pt x="226" y="1299"/>
                  </a:lnTo>
                  <a:lnTo>
                    <a:pt x="229" y="1299"/>
                  </a:lnTo>
                  <a:lnTo>
                    <a:pt x="229" y="1292"/>
                  </a:lnTo>
                  <a:lnTo>
                    <a:pt x="242" y="1289"/>
                  </a:lnTo>
                  <a:lnTo>
                    <a:pt x="246" y="1292"/>
                  </a:lnTo>
                  <a:lnTo>
                    <a:pt x="259" y="1285"/>
                  </a:lnTo>
                  <a:lnTo>
                    <a:pt x="269" y="1285"/>
                  </a:lnTo>
                  <a:lnTo>
                    <a:pt x="276" y="1285"/>
                  </a:lnTo>
                  <a:lnTo>
                    <a:pt x="283" y="1275"/>
                  </a:lnTo>
                  <a:lnTo>
                    <a:pt x="290" y="1275"/>
                  </a:lnTo>
                  <a:lnTo>
                    <a:pt x="290" y="1265"/>
                  </a:lnTo>
                  <a:lnTo>
                    <a:pt x="286" y="1258"/>
                  </a:lnTo>
                  <a:lnTo>
                    <a:pt x="290" y="1245"/>
                  </a:lnTo>
                  <a:lnTo>
                    <a:pt x="316" y="1218"/>
                  </a:lnTo>
                  <a:lnTo>
                    <a:pt x="316" y="1211"/>
                  </a:lnTo>
                  <a:lnTo>
                    <a:pt x="323" y="1174"/>
                  </a:lnTo>
                  <a:lnTo>
                    <a:pt x="330" y="1147"/>
                  </a:lnTo>
                  <a:lnTo>
                    <a:pt x="320" y="1134"/>
                  </a:lnTo>
                  <a:lnTo>
                    <a:pt x="316" y="1134"/>
                  </a:lnTo>
                  <a:lnTo>
                    <a:pt x="313" y="1127"/>
                  </a:lnTo>
                  <a:lnTo>
                    <a:pt x="303" y="1107"/>
                  </a:lnTo>
                  <a:lnTo>
                    <a:pt x="303" y="1104"/>
                  </a:lnTo>
                  <a:lnTo>
                    <a:pt x="313" y="1077"/>
                  </a:lnTo>
                  <a:lnTo>
                    <a:pt x="323" y="1057"/>
                  </a:lnTo>
                  <a:lnTo>
                    <a:pt x="327" y="1050"/>
                  </a:lnTo>
                  <a:lnTo>
                    <a:pt x="347" y="1043"/>
                  </a:lnTo>
                  <a:lnTo>
                    <a:pt x="380" y="1053"/>
                  </a:lnTo>
                  <a:lnTo>
                    <a:pt x="391" y="1046"/>
                  </a:lnTo>
                  <a:lnTo>
                    <a:pt x="384" y="1023"/>
                  </a:lnTo>
                  <a:lnTo>
                    <a:pt x="384" y="1009"/>
                  </a:lnTo>
                  <a:lnTo>
                    <a:pt x="401" y="1006"/>
                  </a:lnTo>
                  <a:lnTo>
                    <a:pt x="401" y="1003"/>
                  </a:lnTo>
                  <a:lnTo>
                    <a:pt x="404" y="1003"/>
                  </a:lnTo>
                  <a:lnTo>
                    <a:pt x="404" y="1003"/>
                  </a:lnTo>
                  <a:lnTo>
                    <a:pt x="414" y="966"/>
                  </a:lnTo>
                  <a:lnTo>
                    <a:pt x="417" y="962"/>
                  </a:lnTo>
                  <a:lnTo>
                    <a:pt x="417" y="952"/>
                  </a:lnTo>
                  <a:lnTo>
                    <a:pt x="404" y="935"/>
                  </a:lnTo>
                  <a:lnTo>
                    <a:pt x="407" y="929"/>
                  </a:lnTo>
                  <a:lnTo>
                    <a:pt x="407" y="918"/>
                  </a:lnTo>
                  <a:lnTo>
                    <a:pt x="407" y="915"/>
                  </a:lnTo>
                  <a:lnTo>
                    <a:pt x="407" y="912"/>
                  </a:lnTo>
                  <a:lnTo>
                    <a:pt x="417" y="898"/>
                  </a:lnTo>
                  <a:lnTo>
                    <a:pt x="421" y="895"/>
                  </a:lnTo>
                  <a:lnTo>
                    <a:pt x="424" y="888"/>
                  </a:lnTo>
                  <a:lnTo>
                    <a:pt x="438" y="888"/>
                  </a:lnTo>
                  <a:lnTo>
                    <a:pt x="451" y="881"/>
                  </a:lnTo>
                  <a:lnTo>
                    <a:pt x="458" y="868"/>
                  </a:lnTo>
                  <a:lnTo>
                    <a:pt x="454" y="865"/>
                  </a:lnTo>
                  <a:lnTo>
                    <a:pt x="458" y="861"/>
                  </a:lnTo>
                  <a:lnTo>
                    <a:pt x="458" y="851"/>
                  </a:lnTo>
                  <a:lnTo>
                    <a:pt x="458" y="848"/>
                  </a:lnTo>
                  <a:lnTo>
                    <a:pt x="465" y="828"/>
                  </a:lnTo>
                  <a:lnTo>
                    <a:pt x="468" y="828"/>
                  </a:lnTo>
                  <a:lnTo>
                    <a:pt x="471" y="821"/>
                  </a:lnTo>
                  <a:lnTo>
                    <a:pt x="468" y="811"/>
                  </a:lnTo>
                  <a:lnTo>
                    <a:pt x="475" y="811"/>
                  </a:lnTo>
                  <a:lnTo>
                    <a:pt x="475" y="804"/>
                  </a:lnTo>
                  <a:lnTo>
                    <a:pt x="468" y="797"/>
                  </a:lnTo>
                  <a:lnTo>
                    <a:pt x="461" y="797"/>
                  </a:lnTo>
                  <a:lnTo>
                    <a:pt x="458" y="801"/>
                  </a:lnTo>
                  <a:lnTo>
                    <a:pt x="444" y="794"/>
                  </a:lnTo>
                  <a:lnTo>
                    <a:pt x="434" y="774"/>
                  </a:lnTo>
                  <a:lnTo>
                    <a:pt x="441" y="770"/>
                  </a:lnTo>
                  <a:lnTo>
                    <a:pt x="431" y="764"/>
                  </a:lnTo>
                  <a:lnTo>
                    <a:pt x="431" y="750"/>
                  </a:lnTo>
                  <a:lnTo>
                    <a:pt x="428" y="747"/>
                  </a:lnTo>
                  <a:lnTo>
                    <a:pt x="424" y="750"/>
                  </a:lnTo>
                  <a:lnTo>
                    <a:pt x="421" y="743"/>
                  </a:lnTo>
                  <a:lnTo>
                    <a:pt x="414" y="737"/>
                  </a:lnTo>
                  <a:lnTo>
                    <a:pt x="407" y="733"/>
                  </a:lnTo>
                  <a:lnTo>
                    <a:pt x="401" y="730"/>
                  </a:lnTo>
                  <a:lnTo>
                    <a:pt x="394" y="730"/>
                  </a:lnTo>
                  <a:lnTo>
                    <a:pt x="387" y="730"/>
                  </a:lnTo>
                  <a:lnTo>
                    <a:pt x="387" y="740"/>
                  </a:lnTo>
                  <a:lnTo>
                    <a:pt x="384" y="747"/>
                  </a:lnTo>
                  <a:lnTo>
                    <a:pt x="387" y="754"/>
                  </a:lnTo>
                  <a:lnTo>
                    <a:pt x="384" y="757"/>
                  </a:lnTo>
                  <a:lnTo>
                    <a:pt x="377" y="760"/>
                  </a:lnTo>
                  <a:lnTo>
                    <a:pt x="360" y="754"/>
                  </a:lnTo>
                  <a:lnTo>
                    <a:pt x="350" y="743"/>
                  </a:lnTo>
                  <a:lnTo>
                    <a:pt x="347" y="750"/>
                  </a:lnTo>
                  <a:lnTo>
                    <a:pt x="337" y="777"/>
                  </a:lnTo>
                  <a:lnTo>
                    <a:pt x="333" y="780"/>
                  </a:lnTo>
                  <a:lnTo>
                    <a:pt x="333" y="777"/>
                  </a:lnTo>
                  <a:lnTo>
                    <a:pt x="327" y="784"/>
                  </a:lnTo>
                  <a:lnTo>
                    <a:pt x="323" y="784"/>
                  </a:lnTo>
                  <a:lnTo>
                    <a:pt x="320" y="780"/>
                  </a:lnTo>
                  <a:lnTo>
                    <a:pt x="313" y="777"/>
                  </a:lnTo>
                  <a:lnTo>
                    <a:pt x="310" y="780"/>
                  </a:lnTo>
                  <a:lnTo>
                    <a:pt x="296" y="780"/>
                  </a:lnTo>
                  <a:lnTo>
                    <a:pt x="283" y="801"/>
                  </a:lnTo>
                  <a:lnTo>
                    <a:pt x="279" y="807"/>
                  </a:lnTo>
                  <a:lnTo>
                    <a:pt x="273" y="818"/>
                  </a:lnTo>
                  <a:lnTo>
                    <a:pt x="263" y="824"/>
                  </a:lnTo>
                  <a:lnTo>
                    <a:pt x="263" y="821"/>
                  </a:lnTo>
                  <a:lnTo>
                    <a:pt x="263" y="821"/>
                  </a:lnTo>
                  <a:lnTo>
                    <a:pt x="249" y="811"/>
                  </a:lnTo>
                  <a:lnTo>
                    <a:pt x="249" y="807"/>
                  </a:lnTo>
                  <a:lnTo>
                    <a:pt x="246" y="801"/>
                  </a:lnTo>
                  <a:lnTo>
                    <a:pt x="239" y="797"/>
                  </a:lnTo>
                  <a:lnTo>
                    <a:pt x="236" y="791"/>
                  </a:lnTo>
                  <a:lnTo>
                    <a:pt x="226" y="787"/>
                  </a:lnTo>
                  <a:lnTo>
                    <a:pt x="226" y="780"/>
                  </a:lnTo>
                  <a:lnTo>
                    <a:pt x="212" y="767"/>
                  </a:lnTo>
                  <a:lnTo>
                    <a:pt x="209" y="760"/>
                  </a:lnTo>
                  <a:lnTo>
                    <a:pt x="205" y="750"/>
                  </a:lnTo>
                  <a:lnTo>
                    <a:pt x="199" y="750"/>
                  </a:lnTo>
                  <a:lnTo>
                    <a:pt x="185" y="740"/>
                  </a:lnTo>
                  <a:lnTo>
                    <a:pt x="185" y="723"/>
                  </a:lnTo>
                  <a:lnTo>
                    <a:pt x="178" y="717"/>
                  </a:lnTo>
                  <a:lnTo>
                    <a:pt x="178" y="710"/>
                  </a:lnTo>
                  <a:lnTo>
                    <a:pt x="168" y="696"/>
                  </a:lnTo>
                  <a:lnTo>
                    <a:pt x="165" y="696"/>
                  </a:lnTo>
                  <a:lnTo>
                    <a:pt x="162" y="706"/>
                  </a:lnTo>
                  <a:lnTo>
                    <a:pt x="162" y="710"/>
                  </a:lnTo>
                  <a:lnTo>
                    <a:pt x="158" y="713"/>
                  </a:lnTo>
                  <a:lnTo>
                    <a:pt x="148" y="723"/>
                  </a:lnTo>
                  <a:lnTo>
                    <a:pt x="141" y="723"/>
                  </a:lnTo>
                  <a:lnTo>
                    <a:pt x="135" y="710"/>
                  </a:lnTo>
                  <a:lnTo>
                    <a:pt x="128" y="703"/>
                  </a:lnTo>
                  <a:lnTo>
                    <a:pt x="121" y="686"/>
                  </a:lnTo>
                  <a:lnTo>
                    <a:pt x="108" y="679"/>
                  </a:lnTo>
                  <a:lnTo>
                    <a:pt x="101" y="683"/>
                  </a:lnTo>
                  <a:lnTo>
                    <a:pt x="98" y="683"/>
                  </a:lnTo>
                  <a:lnTo>
                    <a:pt x="94" y="676"/>
                  </a:lnTo>
                  <a:lnTo>
                    <a:pt x="78" y="669"/>
                  </a:lnTo>
                  <a:lnTo>
                    <a:pt x="71" y="669"/>
                  </a:lnTo>
                  <a:lnTo>
                    <a:pt x="57" y="666"/>
                  </a:lnTo>
                  <a:lnTo>
                    <a:pt x="47" y="656"/>
                  </a:lnTo>
                  <a:lnTo>
                    <a:pt x="37" y="663"/>
                  </a:lnTo>
                  <a:lnTo>
                    <a:pt x="37" y="659"/>
                  </a:lnTo>
                  <a:lnTo>
                    <a:pt x="37" y="653"/>
                  </a:lnTo>
                  <a:lnTo>
                    <a:pt x="17" y="629"/>
                  </a:lnTo>
                  <a:lnTo>
                    <a:pt x="10" y="632"/>
                  </a:lnTo>
                  <a:lnTo>
                    <a:pt x="3" y="639"/>
                  </a:lnTo>
                  <a:lnTo>
                    <a:pt x="0" y="632"/>
                  </a:lnTo>
                  <a:lnTo>
                    <a:pt x="0" y="629"/>
                  </a:lnTo>
                  <a:lnTo>
                    <a:pt x="0" y="622"/>
                  </a:lnTo>
                  <a:lnTo>
                    <a:pt x="0" y="619"/>
                  </a:lnTo>
                  <a:lnTo>
                    <a:pt x="0" y="397"/>
                  </a:lnTo>
                  <a:lnTo>
                    <a:pt x="14" y="403"/>
                  </a:lnTo>
                  <a:lnTo>
                    <a:pt x="14" y="400"/>
                  </a:lnTo>
                  <a:lnTo>
                    <a:pt x="14" y="397"/>
                  </a:lnTo>
                  <a:lnTo>
                    <a:pt x="7" y="393"/>
                  </a:lnTo>
                  <a:lnTo>
                    <a:pt x="17" y="380"/>
                  </a:lnTo>
                  <a:lnTo>
                    <a:pt x="24" y="373"/>
                  </a:lnTo>
                  <a:lnTo>
                    <a:pt x="20" y="370"/>
                  </a:lnTo>
                  <a:lnTo>
                    <a:pt x="17" y="363"/>
                  </a:lnTo>
                  <a:lnTo>
                    <a:pt x="20" y="356"/>
                  </a:lnTo>
                  <a:lnTo>
                    <a:pt x="30" y="350"/>
                  </a:lnTo>
                  <a:lnTo>
                    <a:pt x="34" y="353"/>
                  </a:lnTo>
                  <a:lnTo>
                    <a:pt x="37" y="346"/>
                  </a:lnTo>
                  <a:lnTo>
                    <a:pt x="51" y="340"/>
                  </a:lnTo>
                  <a:lnTo>
                    <a:pt x="51" y="336"/>
                  </a:lnTo>
                  <a:lnTo>
                    <a:pt x="51" y="336"/>
                  </a:lnTo>
                  <a:lnTo>
                    <a:pt x="54" y="336"/>
                  </a:lnTo>
                  <a:lnTo>
                    <a:pt x="57" y="333"/>
                  </a:lnTo>
                  <a:lnTo>
                    <a:pt x="57" y="329"/>
                  </a:lnTo>
                  <a:lnTo>
                    <a:pt x="61" y="329"/>
                  </a:lnTo>
                  <a:lnTo>
                    <a:pt x="61" y="333"/>
                  </a:lnTo>
                  <a:lnTo>
                    <a:pt x="71" y="346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88" y="343"/>
                  </a:lnTo>
                  <a:lnTo>
                    <a:pt x="91" y="343"/>
                  </a:lnTo>
                  <a:lnTo>
                    <a:pt x="94" y="340"/>
                  </a:lnTo>
                  <a:lnTo>
                    <a:pt x="88" y="333"/>
                  </a:lnTo>
                  <a:lnTo>
                    <a:pt x="88" y="329"/>
                  </a:lnTo>
                  <a:lnTo>
                    <a:pt x="98" y="329"/>
                  </a:lnTo>
                  <a:lnTo>
                    <a:pt x="104" y="333"/>
                  </a:lnTo>
                  <a:lnTo>
                    <a:pt x="111" y="333"/>
                  </a:lnTo>
                  <a:lnTo>
                    <a:pt x="118" y="336"/>
                  </a:lnTo>
                  <a:lnTo>
                    <a:pt x="121" y="333"/>
                  </a:lnTo>
                  <a:lnTo>
                    <a:pt x="128" y="340"/>
                  </a:lnTo>
                  <a:lnTo>
                    <a:pt x="128" y="329"/>
                  </a:lnTo>
                  <a:lnTo>
                    <a:pt x="128" y="326"/>
                  </a:lnTo>
                  <a:lnTo>
                    <a:pt x="128" y="323"/>
                  </a:lnTo>
                  <a:lnTo>
                    <a:pt x="138" y="316"/>
                  </a:lnTo>
                  <a:lnTo>
                    <a:pt x="135" y="302"/>
                  </a:lnTo>
                  <a:lnTo>
                    <a:pt x="135" y="299"/>
                  </a:lnTo>
                  <a:lnTo>
                    <a:pt x="138" y="302"/>
                  </a:lnTo>
                  <a:lnTo>
                    <a:pt x="162" y="323"/>
                  </a:lnTo>
                  <a:lnTo>
                    <a:pt x="162" y="329"/>
                  </a:lnTo>
                  <a:lnTo>
                    <a:pt x="165" y="336"/>
                  </a:lnTo>
                  <a:lnTo>
                    <a:pt x="168" y="343"/>
                  </a:lnTo>
                  <a:lnTo>
                    <a:pt x="182" y="353"/>
                  </a:lnTo>
                  <a:lnTo>
                    <a:pt x="189" y="346"/>
                  </a:lnTo>
                  <a:lnTo>
                    <a:pt x="192" y="343"/>
                  </a:lnTo>
                  <a:lnTo>
                    <a:pt x="195" y="343"/>
                  </a:lnTo>
                  <a:lnTo>
                    <a:pt x="205" y="346"/>
                  </a:lnTo>
                  <a:lnTo>
                    <a:pt x="219" y="360"/>
                  </a:lnTo>
                  <a:lnTo>
                    <a:pt x="222" y="370"/>
                  </a:lnTo>
                  <a:lnTo>
                    <a:pt x="219" y="380"/>
                  </a:lnTo>
                  <a:lnTo>
                    <a:pt x="219" y="383"/>
                  </a:lnTo>
                  <a:lnTo>
                    <a:pt x="219" y="393"/>
                  </a:lnTo>
                  <a:lnTo>
                    <a:pt x="219" y="400"/>
                  </a:lnTo>
                  <a:lnTo>
                    <a:pt x="236" y="400"/>
                  </a:lnTo>
                  <a:lnTo>
                    <a:pt x="246" y="410"/>
                  </a:lnTo>
                  <a:lnTo>
                    <a:pt x="249" y="410"/>
                  </a:lnTo>
                  <a:lnTo>
                    <a:pt x="253" y="407"/>
                  </a:lnTo>
                  <a:lnTo>
                    <a:pt x="266" y="407"/>
                  </a:lnTo>
                  <a:lnTo>
                    <a:pt x="290" y="417"/>
                  </a:lnTo>
                  <a:lnTo>
                    <a:pt x="303" y="417"/>
                  </a:lnTo>
                  <a:lnTo>
                    <a:pt x="306" y="420"/>
                  </a:lnTo>
                  <a:lnTo>
                    <a:pt x="310" y="420"/>
                  </a:lnTo>
                  <a:lnTo>
                    <a:pt x="320" y="420"/>
                  </a:lnTo>
                  <a:lnTo>
                    <a:pt x="323" y="424"/>
                  </a:lnTo>
                  <a:lnTo>
                    <a:pt x="327" y="417"/>
                  </a:lnTo>
                  <a:lnTo>
                    <a:pt x="337" y="407"/>
                  </a:lnTo>
                  <a:lnTo>
                    <a:pt x="347" y="410"/>
                  </a:lnTo>
                  <a:lnTo>
                    <a:pt x="350" y="410"/>
                  </a:lnTo>
                  <a:lnTo>
                    <a:pt x="354" y="420"/>
                  </a:lnTo>
                  <a:lnTo>
                    <a:pt x="360" y="420"/>
                  </a:lnTo>
                  <a:lnTo>
                    <a:pt x="364" y="420"/>
                  </a:lnTo>
                  <a:lnTo>
                    <a:pt x="364" y="424"/>
                  </a:lnTo>
                  <a:lnTo>
                    <a:pt x="370" y="427"/>
                  </a:lnTo>
                  <a:lnTo>
                    <a:pt x="374" y="427"/>
                  </a:lnTo>
                  <a:lnTo>
                    <a:pt x="374" y="437"/>
                  </a:lnTo>
                  <a:lnTo>
                    <a:pt x="394" y="437"/>
                  </a:lnTo>
                  <a:lnTo>
                    <a:pt x="411" y="447"/>
                  </a:lnTo>
                  <a:lnTo>
                    <a:pt x="411" y="447"/>
                  </a:lnTo>
                  <a:lnTo>
                    <a:pt x="414" y="444"/>
                  </a:lnTo>
                  <a:lnTo>
                    <a:pt x="414" y="437"/>
                  </a:lnTo>
                  <a:lnTo>
                    <a:pt x="414" y="427"/>
                  </a:lnTo>
                  <a:lnTo>
                    <a:pt x="421" y="420"/>
                  </a:lnTo>
                  <a:lnTo>
                    <a:pt x="421" y="414"/>
                  </a:lnTo>
                  <a:lnTo>
                    <a:pt x="428" y="400"/>
                  </a:lnTo>
                  <a:lnTo>
                    <a:pt x="431" y="403"/>
                  </a:lnTo>
                  <a:lnTo>
                    <a:pt x="428" y="410"/>
                  </a:lnTo>
                  <a:lnTo>
                    <a:pt x="434" y="417"/>
                  </a:lnTo>
                  <a:lnTo>
                    <a:pt x="444" y="430"/>
                  </a:lnTo>
                  <a:lnTo>
                    <a:pt x="451" y="430"/>
                  </a:lnTo>
                  <a:lnTo>
                    <a:pt x="465" y="417"/>
                  </a:lnTo>
                  <a:lnTo>
                    <a:pt x="471" y="417"/>
                  </a:lnTo>
                  <a:lnTo>
                    <a:pt x="468" y="390"/>
                  </a:lnTo>
                  <a:lnTo>
                    <a:pt x="492" y="373"/>
                  </a:lnTo>
                  <a:lnTo>
                    <a:pt x="505" y="390"/>
                  </a:lnTo>
                  <a:lnTo>
                    <a:pt x="512" y="407"/>
                  </a:lnTo>
                  <a:lnTo>
                    <a:pt x="518" y="407"/>
                  </a:lnTo>
                  <a:lnTo>
                    <a:pt x="522" y="403"/>
                  </a:lnTo>
                  <a:lnTo>
                    <a:pt x="532" y="410"/>
                  </a:lnTo>
                  <a:lnTo>
                    <a:pt x="532" y="407"/>
                  </a:lnTo>
                  <a:lnTo>
                    <a:pt x="542" y="403"/>
                  </a:lnTo>
                  <a:lnTo>
                    <a:pt x="552" y="397"/>
                  </a:lnTo>
                  <a:lnTo>
                    <a:pt x="549" y="393"/>
                  </a:lnTo>
                  <a:lnTo>
                    <a:pt x="545" y="390"/>
                  </a:lnTo>
                  <a:lnTo>
                    <a:pt x="532" y="387"/>
                  </a:lnTo>
                  <a:lnTo>
                    <a:pt x="529" y="380"/>
                  </a:lnTo>
                  <a:lnTo>
                    <a:pt x="532" y="377"/>
                  </a:lnTo>
                  <a:lnTo>
                    <a:pt x="529" y="370"/>
                  </a:lnTo>
                  <a:lnTo>
                    <a:pt x="535" y="363"/>
                  </a:lnTo>
                  <a:lnTo>
                    <a:pt x="535" y="353"/>
                  </a:lnTo>
                  <a:lnTo>
                    <a:pt x="549" y="340"/>
                  </a:lnTo>
                  <a:lnTo>
                    <a:pt x="549" y="340"/>
                  </a:lnTo>
                  <a:lnTo>
                    <a:pt x="552" y="336"/>
                  </a:lnTo>
                  <a:lnTo>
                    <a:pt x="559" y="340"/>
                  </a:lnTo>
                  <a:lnTo>
                    <a:pt x="566" y="343"/>
                  </a:lnTo>
                  <a:lnTo>
                    <a:pt x="572" y="346"/>
                  </a:lnTo>
                  <a:lnTo>
                    <a:pt x="579" y="333"/>
                  </a:lnTo>
                  <a:lnTo>
                    <a:pt x="589" y="323"/>
                  </a:lnTo>
                  <a:lnTo>
                    <a:pt x="586" y="313"/>
                  </a:lnTo>
                  <a:lnTo>
                    <a:pt x="582" y="313"/>
                  </a:lnTo>
                  <a:lnTo>
                    <a:pt x="579" y="309"/>
                  </a:lnTo>
                  <a:lnTo>
                    <a:pt x="582" y="299"/>
                  </a:lnTo>
                  <a:lnTo>
                    <a:pt x="582" y="296"/>
                  </a:lnTo>
                  <a:lnTo>
                    <a:pt x="576" y="296"/>
                  </a:lnTo>
                  <a:lnTo>
                    <a:pt x="576" y="289"/>
                  </a:lnTo>
                  <a:lnTo>
                    <a:pt x="569" y="286"/>
                  </a:lnTo>
                  <a:lnTo>
                    <a:pt x="566" y="282"/>
                  </a:lnTo>
                  <a:lnTo>
                    <a:pt x="566" y="279"/>
                  </a:lnTo>
                  <a:lnTo>
                    <a:pt x="562" y="276"/>
                  </a:lnTo>
                  <a:lnTo>
                    <a:pt x="562" y="279"/>
                  </a:lnTo>
                  <a:lnTo>
                    <a:pt x="555" y="269"/>
                  </a:lnTo>
                  <a:lnTo>
                    <a:pt x="555" y="259"/>
                  </a:lnTo>
                  <a:lnTo>
                    <a:pt x="549" y="255"/>
                  </a:lnTo>
                  <a:lnTo>
                    <a:pt x="545" y="252"/>
                  </a:lnTo>
                  <a:lnTo>
                    <a:pt x="532" y="245"/>
                  </a:lnTo>
                  <a:lnTo>
                    <a:pt x="529" y="239"/>
                  </a:lnTo>
                  <a:lnTo>
                    <a:pt x="525" y="239"/>
                  </a:lnTo>
                  <a:lnTo>
                    <a:pt x="525" y="235"/>
                  </a:lnTo>
                  <a:lnTo>
                    <a:pt x="518" y="232"/>
                  </a:lnTo>
                  <a:lnTo>
                    <a:pt x="522" y="228"/>
                  </a:lnTo>
                  <a:lnTo>
                    <a:pt x="518" y="222"/>
                  </a:lnTo>
                  <a:lnTo>
                    <a:pt x="515" y="218"/>
                  </a:lnTo>
                  <a:lnTo>
                    <a:pt x="515" y="215"/>
                  </a:lnTo>
                  <a:lnTo>
                    <a:pt x="522" y="212"/>
                  </a:lnTo>
                  <a:lnTo>
                    <a:pt x="518" y="205"/>
                  </a:lnTo>
                  <a:lnTo>
                    <a:pt x="512" y="205"/>
                  </a:lnTo>
                  <a:lnTo>
                    <a:pt x="508" y="208"/>
                  </a:lnTo>
                  <a:lnTo>
                    <a:pt x="502" y="208"/>
                  </a:lnTo>
                  <a:lnTo>
                    <a:pt x="498" y="195"/>
                  </a:lnTo>
                  <a:lnTo>
                    <a:pt x="502" y="188"/>
                  </a:lnTo>
                  <a:lnTo>
                    <a:pt x="502" y="185"/>
                  </a:lnTo>
                  <a:lnTo>
                    <a:pt x="488" y="158"/>
                  </a:lnTo>
                  <a:lnTo>
                    <a:pt x="488" y="158"/>
                  </a:lnTo>
                  <a:lnTo>
                    <a:pt x="495" y="158"/>
                  </a:lnTo>
                  <a:lnTo>
                    <a:pt x="498" y="151"/>
                  </a:lnTo>
                  <a:lnTo>
                    <a:pt x="502" y="151"/>
                  </a:lnTo>
                  <a:lnTo>
                    <a:pt x="498" y="144"/>
                  </a:lnTo>
                  <a:lnTo>
                    <a:pt x="488" y="134"/>
                  </a:lnTo>
                  <a:lnTo>
                    <a:pt x="488" y="131"/>
                  </a:lnTo>
                  <a:lnTo>
                    <a:pt x="488" y="127"/>
                  </a:lnTo>
                  <a:lnTo>
                    <a:pt x="492" y="124"/>
                  </a:lnTo>
                  <a:lnTo>
                    <a:pt x="485" y="117"/>
                  </a:lnTo>
                  <a:lnTo>
                    <a:pt x="492" y="114"/>
                  </a:lnTo>
                  <a:lnTo>
                    <a:pt x="502" y="121"/>
                  </a:lnTo>
                  <a:lnTo>
                    <a:pt x="518" y="144"/>
                  </a:lnTo>
                  <a:lnTo>
                    <a:pt x="522" y="141"/>
                  </a:lnTo>
                  <a:lnTo>
                    <a:pt x="539" y="134"/>
                  </a:lnTo>
                  <a:lnTo>
                    <a:pt x="545" y="131"/>
                  </a:lnTo>
                  <a:lnTo>
                    <a:pt x="552" y="127"/>
                  </a:lnTo>
                  <a:lnTo>
                    <a:pt x="559" y="124"/>
                  </a:lnTo>
                  <a:lnTo>
                    <a:pt x="579" y="111"/>
                  </a:lnTo>
                  <a:lnTo>
                    <a:pt x="579" y="107"/>
                  </a:lnTo>
                  <a:lnTo>
                    <a:pt x="576" y="97"/>
                  </a:lnTo>
                  <a:lnTo>
                    <a:pt x="569" y="94"/>
                  </a:lnTo>
                  <a:lnTo>
                    <a:pt x="566" y="87"/>
                  </a:lnTo>
                  <a:lnTo>
                    <a:pt x="569" y="84"/>
                  </a:lnTo>
                  <a:lnTo>
                    <a:pt x="566" y="77"/>
                  </a:lnTo>
                  <a:lnTo>
                    <a:pt x="569" y="70"/>
                  </a:lnTo>
                  <a:lnTo>
                    <a:pt x="566" y="67"/>
                  </a:lnTo>
                  <a:lnTo>
                    <a:pt x="569" y="60"/>
                  </a:lnTo>
                  <a:lnTo>
                    <a:pt x="586" y="57"/>
                  </a:lnTo>
                  <a:lnTo>
                    <a:pt x="596" y="60"/>
                  </a:lnTo>
                  <a:lnTo>
                    <a:pt x="609" y="70"/>
                  </a:lnTo>
                  <a:lnTo>
                    <a:pt x="613" y="74"/>
                  </a:lnTo>
                  <a:lnTo>
                    <a:pt x="626" y="90"/>
                  </a:lnTo>
                  <a:lnTo>
                    <a:pt x="636" y="97"/>
                  </a:lnTo>
                  <a:lnTo>
                    <a:pt x="653" y="97"/>
                  </a:lnTo>
                  <a:lnTo>
                    <a:pt x="663" y="107"/>
                  </a:lnTo>
                  <a:lnTo>
                    <a:pt x="663" y="114"/>
                  </a:lnTo>
                  <a:lnTo>
                    <a:pt x="670" y="111"/>
                  </a:lnTo>
                  <a:lnTo>
                    <a:pt x="683" y="111"/>
                  </a:lnTo>
                  <a:lnTo>
                    <a:pt x="697" y="117"/>
                  </a:lnTo>
                  <a:lnTo>
                    <a:pt x="707" y="111"/>
                  </a:lnTo>
                  <a:lnTo>
                    <a:pt x="714" y="114"/>
                  </a:lnTo>
                  <a:lnTo>
                    <a:pt x="717" y="111"/>
                  </a:lnTo>
                  <a:lnTo>
                    <a:pt x="730" y="111"/>
                  </a:lnTo>
                  <a:lnTo>
                    <a:pt x="737" y="101"/>
                  </a:lnTo>
                  <a:lnTo>
                    <a:pt x="741" y="97"/>
                  </a:lnTo>
                  <a:lnTo>
                    <a:pt x="737" y="94"/>
                  </a:lnTo>
                  <a:lnTo>
                    <a:pt x="730" y="87"/>
                  </a:lnTo>
                  <a:lnTo>
                    <a:pt x="730" y="77"/>
                  </a:lnTo>
                  <a:lnTo>
                    <a:pt x="737" y="74"/>
                  </a:lnTo>
                  <a:lnTo>
                    <a:pt x="737" y="74"/>
                  </a:lnTo>
                  <a:lnTo>
                    <a:pt x="747" y="70"/>
                  </a:lnTo>
                  <a:lnTo>
                    <a:pt x="751" y="63"/>
                  </a:lnTo>
                  <a:lnTo>
                    <a:pt x="751" y="60"/>
                  </a:lnTo>
                  <a:lnTo>
                    <a:pt x="771" y="60"/>
                  </a:lnTo>
                  <a:lnTo>
                    <a:pt x="774" y="57"/>
                  </a:lnTo>
                  <a:lnTo>
                    <a:pt x="774" y="53"/>
                  </a:lnTo>
                  <a:lnTo>
                    <a:pt x="788" y="50"/>
                  </a:lnTo>
                  <a:lnTo>
                    <a:pt x="801" y="60"/>
                  </a:lnTo>
                  <a:lnTo>
                    <a:pt x="791" y="74"/>
                  </a:lnTo>
                  <a:lnTo>
                    <a:pt x="791" y="74"/>
                  </a:lnTo>
                  <a:lnTo>
                    <a:pt x="791" y="77"/>
                  </a:lnTo>
                  <a:lnTo>
                    <a:pt x="798" y="77"/>
                  </a:lnTo>
                  <a:lnTo>
                    <a:pt x="805" y="74"/>
                  </a:lnTo>
                  <a:lnTo>
                    <a:pt x="815" y="77"/>
                  </a:lnTo>
                  <a:lnTo>
                    <a:pt x="821" y="84"/>
                  </a:lnTo>
                  <a:lnTo>
                    <a:pt x="818" y="87"/>
                  </a:lnTo>
                  <a:lnTo>
                    <a:pt x="821" y="90"/>
                  </a:lnTo>
                  <a:lnTo>
                    <a:pt x="831" y="90"/>
                  </a:lnTo>
                  <a:lnTo>
                    <a:pt x="838" y="84"/>
                  </a:lnTo>
                  <a:lnTo>
                    <a:pt x="845" y="80"/>
                  </a:lnTo>
                  <a:lnTo>
                    <a:pt x="842" y="70"/>
                  </a:lnTo>
                  <a:lnTo>
                    <a:pt x="848" y="57"/>
                  </a:lnTo>
                  <a:lnTo>
                    <a:pt x="845" y="53"/>
                  </a:lnTo>
                  <a:lnTo>
                    <a:pt x="838" y="50"/>
                  </a:lnTo>
                  <a:lnTo>
                    <a:pt x="842" y="40"/>
                  </a:lnTo>
                  <a:lnTo>
                    <a:pt x="845" y="37"/>
                  </a:lnTo>
                  <a:lnTo>
                    <a:pt x="848" y="30"/>
                  </a:lnTo>
                  <a:lnTo>
                    <a:pt x="848" y="26"/>
                  </a:lnTo>
                  <a:lnTo>
                    <a:pt x="852" y="26"/>
                  </a:lnTo>
                  <a:lnTo>
                    <a:pt x="855" y="20"/>
                  </a:lnTo>
                  <a:lnTo>
                    <a:pt x="852" y="16"/>
                  </a:lnTo>
                  <a:lnTo>
                    <a:pt x="862" y="0"/>
                  </a:lnTo>
                  <a:lnTo>
                    <a:pt x="868" y="10"/>
                  </a:lnTo>
                  <a:lnTo>
                    <a:pt x="882" y="16"/>
                  </a:lnTo>
                  <a:lnTo>
                    <a:pt x="885" y="10"/>
                  </a:lnTo>
                  <a:lnTo>
                    <a:pt x="892" y="10"/>
                  </a:lnTo>
                  <a:lnTo>
                    <a:pt x="892" y="0"/>
                  </a:lnTo>
                  <a:lnTo>
                    <a:pt x="899" y="0"/>
                  </a:lnTo>
                  <a:lnTo>
                    <a:pt x="906" y="3"/>
                  </a:lnTo>
                  <a:lnTo>
                    <a:pt x="909" y="6"/>
                  </a:lnTo>
                  <a:lnTo>
                    <a:pt x="916" y="13"/>
                  </a:lnTo>
                  <a:lnTo>
                    <a:pt x="929" y="13"/>
                  </a:lnTo>
                  <a:lnTo>
                    <a:pt x="936" y="13"/>
                  </a:lnTo>
                  <a:lnTo>
                    <a:pt x="943" y="6"/>
                  </a:lnTo>
                  <a:lnTo>
                    <a:pt x="953" y="3"/>
                  </a:lnTo>
                  <a:lnTo>
                    <a:pt x="956" y="3"/>
                  </a:lnTo>
                  <a:lnTo>
                    <a:pt x="956" y="20"/>
                  </a:lnTo>
                  <a:lnTo>
                    <a:pt x="969" y="37"/>
                  </a:lnTo>
                  <a:lnTo>
                    <a:pt x="973" y="37"/>
                  </a:lnTo>
                  <a:lnTo>
                    <a:pt x="980" y="43"/>
                  </a:lnTo>
                  <a:lnTo>
                    <a:pt x="983" y="47"/>
                  </a:lnTo>
                  <a:lnTo>
                    <a:pt x="996" y="53"/>
                  </a:lnTo>
                  <a:lnTo>
                    <a:pt x="1006" y="57"/>
                  </a:lnTo>
                  <a:lnTo>
                    <a:pt x="1017" y="57"/>
                  </a:lnTo>
                  <a:lnTo>
                    <a:pt x="1020" y="57"/>
                  </a:lnTo>
                  <a:lnTo>
                    <a:pt x="1023" y="53"/>
                  </a:lnTo>
                  <a:lnTo>
                    <a:pt x="1030" y="60"/>
                  </a:lnTo>
                  <a:lnTo>
                    <a:pt x="1040" y="67"/>
                  </a:lnTo>
                  <a:lnTo>
                    <a:pt x="1044" y="84"/>
                  </a:lnTo>
                  <a:lnTo>
                    <a:pt x="1060" y="90"/>
                  </a:lnTo>
                  <a:lnTo>
                    <a:pt x="1070" y="90"/>
                  </a:lnTo>
                  <a:lnTo>
                    <a:pt x="1084" y="114"/>
                  </a:lnTo>
                  <a:lnTo>
                    <a:pt x="1091" y="111"/>
                  </a:lnTo>
                  <a:lnTo>
                    <a:pt x="1111" y="121"/>
                  </a:lnTo>
                  <a:lnTo>
                    <a:pt x="1107" y="127"/>
                  </a:lnTo>
                  <a:lnTo>
                    <a:pt x="1118" y="134"/>
                  </a:lnTo>
                  <a:lnTo>
                    <a:pt x="1131" y="131"/>
                  </a:lnTo>
                  <a:lnTo>
                    <a:pt x="1141" y="134"/>
                  </a:lnTo>
                  <a:lnTo>
                    <a:pt x="1148" y="144"/>
                  </a:lnTo>
                  <a:lnTo>
                    <a:pt x="1151" y="148"/>
                  </a:lnTo>
                  <a:lnTo>
                    <a:pt x="1171" y="171"/>
                  </a:lnTo>
                  <a:lnTo>
                    <a:pt x="1182" y="188"/>
                  </a:lnTo>
                  <a:lnTo>
                    <a:pt x="1182" y="195"/>
                  </a:lnTo>
                  <a:lnTo>
                    <a:pt x="1188" y="205"/>
                  </a:lnTo>
                  <a:lnTo>
                    <a:pt x="1192" y="205"/>
                  </a:lnTo>
                  <a:lnTo>
                    <a:pt x="1198" y="235"/>
                  </a:lnTo>
                  <a:lnTo>
                    <a:pt x="1192" y="245"/>
                  </a:lnTo>
                  <a:lnTo>
                    <a:pt x="1195" y="249"/>
                  </a:lnTo>
                  <a:lnTo>
                    <a:pt x="1198" y="249"/>
                  </a:lnTo>
                  <a:lnTo>
                    <a:pt x="1195" y="259"/>
                  </a:lnTo>
                  <a:lnTo>
                    <a:pt x="1185" y="265"/>
                  </a:lnTo>
                  <a:lnTo>
                    <a:pt x="1192" y="282"/>
                  </a:lnTo>
                  <a:lnTo>
                    <a:pt x="1195" y="289"/>
                  </a:lnTo>
                  <a:lnTo>
                    <a:pt x="1192" y="292"/>
                  </a:lnTo>
                  <a:lnTo>
                    <a:pt x="1192" y="299"/>
                  </a:lnTo>
                  <a:lnTo>
                    <a:pt x="1205" y="296"/>
                  </a:lnTo>
                  <a:lnTo>
                    <a:pt x="1212" y="302"/>
                  </a:lnTo>
                  <a:lnTo>
                    <a:pt x="1212" y="306"/>
                  </a:lnTo>
                  <a:lnTo>
                    <a:pt x="1212" y="313"/>
                  </a:lnTo>
                  <a:lnTo>
                    <a:pt x="1219" y="329"/>
                  </a:lnTo>
                  <a:lnTo>
                    <a:pt x="1212" y="336"/>
                  </a:lnTo>
                  <a:lnTo>
                    <a:pt x="1208" y="340"/>
                  </a:lnTo>
                  <a:lnTo>
                    <a:pt x="1215" y="350"/>
                  </a:lnTo>
                  <a:lnTo>
                    <a:pt x="1212" y="350"/>
                  </a:lnTo>
                  <a:lnTo>
                    <a:pt x="1212" y="360"/>
                  </a:lnTo>
                  <a:lnTo>
                    <a:pt x="1215" y="366"/>
                  </a:lnTo>
                  <a:lnTo>
                    <a:pt x="1212" y="370"/>
                  </a:lnTo>
                  <a:lnTo>
                    <a:pt x="1212" y="373"/>
                  </a:lnTo>
                  <a:lnTo>
                    <a:pt x="1215" y="377"/>
                  </a:lnTo>
                  <a:lnTo>
                    <a:pt x="1212" y="380"/>
                  </a:lnTo>
                  <a:lnTo>
                    <a:pt x="1212" y="387"/>
                  </a:lnTo>
                  <a:lnTo>
                    <a:pt x="1219" y="387"/>
                  </a:lnTo>
                  <a:lnTo>
                    <a:pt x="1222" y="393"/>
                  </a:lnTo>
                  <a:lnTo>
                    <a:pt x="1222" y="397"/>
                  </a:lnTo>
                  <a:lnTo>
                    <a:pt x="1232" y="403"/>
                  </a:lnTo>
                  <a:lnTo>
                    <a:pt x="1242" y="400"/>
                  </a:lnTo>
                  <a:lnTo>
                    <a:pt x="1245" y="403"/>
                  </a:lnTo>
                  <a:lnTo>
                    <a:pt x="1259" y="400"/>
                  </a:lnTo>
                  <a:lnTo>
                    <a:pt x="1262" y="407"/>
                  </a:lnTo>
                  <a:lnTo>
                    <a:pt x="1259" y="414"/>
                  </a:lnTo>
                  <a:lnTo>
                    <a:pt x="1262" y="427"/>
                  </a:lnTo>
                  <a:lnTo>
                    <a:pt x="1262" y="437"/>
                  </a:lnTo>
                  <a:lnTo>
                    <a:pt x="1266" y="447"/>
                  </a:lnTo>
                  <a:lnTo>
                    <a:pt x="1266" y="457"/>
                  </a:lnTo>
                  <a:lnTo>
                    <a:pt x="1266" y="464"/>
                  </a:lnTo>
                  <a:lnTo>
                    <a:pt x="1266" y="467"/>
                  </a:lnTo>
                  <a:lnTo>
                    <a:pt x="1276" y="464"/>
                  </a:lnTo>
                  <a:lnTo>
                    <a:pt x="1279" y="467"/>
                  </a:lnTo>
                  <a:lnTo>
                    <a:pt x="1286" y="461"/>
                  </a:lnTo>
                  <a:lnTo>
                    <a:pt x="1296" y="467"/>
                  </a:lnTo>
                  <a:lnTo>
                    <a:pt x="1306" y="481"/>
                  </a:lnTo>
                  <a:lnTo>
                    <a:pt x="1299" y="491"/>
                  </a:lnTo>
                  <a:lnTo>
                    <a:pt x="1299" y="494"/>
                  </a:lnTo>
                  <a:lnTo>
                    <a:pt x="1306" y="498"/>
                  </a:lnTo>
                  <a:lnTo>
                    <a:pt x="1316" y="498"/>
                  </a:lnTo>
                  <a:lnTo>
                    <a:pt x="1320" y="504"/>
                  </a:lnTo>
                  <a:lnTo>
                    <a:pt x="1326" y="508"/>
                  </a:lnTo>
                  <a:lnTo>
                    <a:pt x="1336" y="504"/>
                  </a:lnTo>
                  <a:lnTo>
                    <a:pt x="1346" y="504"/>
                  </a:lnTo>
                  <a:lnTo>
                    <a:pt x="1373" y="501"/>
                  </a:lnTo>
                  <a:lnTo>
                    <a:pt x="1387" y="504"/>
                  </a:lnTo>
                  <a:lnTo>
                    <a:pt x="1397" y="501"/>
                  </a:lnTo>
                  <a:lnTo>
                    <a:pt x="1404" y="501"/>
                  </a:lnTo>
                  <a:lnTo>
                    <a:pt x="1414" y="501"/>
                  </a:lnTo>
                  <a:lnTo>
                    <a:pt x="1437" y="515"/>
                  </a:lnTo>
                  <a:lnTo>
                    <a:pt x="1444" y="525"/>
                  </a:lnTo>
                  <a:lnTo>
                    <a:pt x="1447" y="528"/>
                  </a:lnTo>
                  <a:lnTo>
                    <a:pt x="1447" y="535"/>
                  </a:lnTo>
                  <a:lnTo>
                    <a:pt x="1447" y="538"/>
                  </a:lnTo>
                  <a:lnTo>
                    <a:pt x="1451" y="545"/>
                  </a:lnTo>
                  <a:lnTo>
                    <a:pt x="1444" y="552"/>
                  </a:lnTo>
                  <a:lnTo>
                    <a:pt x="1441" y="555"/>
                  </a:lnTo>
                  <a:lnTo>
                    <a:pt x="1431" y="562"/>
                  </a:lnTo>
                  <a:lnTo>
                    <a:pt x="1424" y="572"/>
                  </a:lnTo>
                  <a:lnTo>
                    <a:pt x="1410" y="589"/>
                  </a:lnTo>
                  <a:lnTo>
                    <a:pt x="1414" y="592"/>
                  </a:lnTo>
                  <a:lnTo>
                    <a:pt x="1404" y="602"/>
                  </a:lnTo>
                  <a:lnTo>
                    <a:pt x="1400" y="602"/>
                  </a:lnTo>
                  <a:lnTo>
                    <a:pt x="1397" y="605"/>
                  </a:lnTo>
                  <a:lnTo>
                    <a:pt x="1397" y="609"/>
                  </a:lnTo>
                  <a:lnTo>
                    <a:pt x="1394" y="616"/>
                  </a:lnTo>
                  <a:lnTo>
                    <a:pt x="1387" y="616"/>
                  </a:lnTo>
                  <a:lnTo>
                    <a:pt x="1387" y="616"/>
                  </a:lnTo>
                  <a:lnTo>
                    <a:pt x="1380" y="626"/>
                  </a:lnTo>
                  <a:lnTo>
                    <a:pt x="1377" y="626"/>
                  </a:lnTo>
                  <a:lnTo>
                    <a:pt x="1380" y="639"/>
                  </a:lnTo>
                  <a:lnTo>
                    <a:pt x="1387" y="639"/>
                  </a:lnTo>
                  <a:lnTo>
                    <a:pt x="1390" y="646"/>
                  </a:lnTo>
                  <a:lnTo>
                    <a:pt x="1383" y="649"/>
                  </a:lnTo>
                  <a:lnTo>
                    <a:pt x="1387" y="653"/>
                  </a:lnTo>
                  <a:lnTo>
                    <a:pt x="1390" y="649"/>
                  </a:lnTo>
                  <a:lnTo>
                    <a:pt x="1397" y="653"/>
                  </a:lnTo>
                  <a:lnTo>
                    <a:pt x="1400" y="656"/>
                  </a:lnTo>
                  <a:lnTo>
                    <a:pt x="1404" y="663"/>
                  </a:lnTo>
                  <a:lnTo>
                    <a:pt x="1410" y="683"/>
                  </a:lnTo>
                  <a:lnTo>
                    <a:pt x="1424" y="686"/>
                  </a:lnTo>
                  <a:lnTo>
                    <a:pt x="1427" y="683"/>
                  </a:lnTo>
                  <a:lnTo>
                    <a:pt x="1427" y="679"/>
                  </a:lnTo>
                  <a:lnTo>
                    <a:pt x="1427" y="676"/>
                  </a:lnTo>
                  <a:lnTo>
                    <a:pt x="1441" y="679"/>
                  </a:lnTo>
                  <a:lnTo>
                    <a:pt x="1447" y="676"/>
                  </a:lnTo>
                  <a:lnTo>
                    <a:pt x="1451" y="676"/>
                  </a:lnTo>
                  <a:lnTo>
                    <a:pt x="1454" y="679"/>
                  </a:lnTo>
                  <a:lnTo>
                    <a:pt x="1468" y="679"/>
                  </a:lnTo>
                  <a:lnTo>
                    <a:pt x="1464" y="666"/>
                  </a:lnTo>
                  <a:lnTo>
                    <a:pt x="1471" y="666"/>
                  </a:lnTo>
                  <a:lnTo>
                    <a:pt x="1481" y="663"/>
                  </a:lnTo>
                  <a:lnTo>
                    <a:pt x="1481" y="653"/>
                  </a:lnTo>
                  <a:lnTo>
                    <a:pt x="1484" y="649"/>
                  </a:lnTo>
                  <a:lnTo>
                    <a:pt x="1495" y="649"/>
                  </a:lnTo>
                  <a:lnTo>
                    <a:pt x="1498" y="649"/>
                  </a:lnTo>
                  <a:lnTo>
                    <a:pt x="1501" y="649"/>
                  </a:lnTo>
                  <a:lnTo>
                    <a:pt x="1511" y="659"/>
                  </a:lnTo>
                  <a:lnTo>
                    <a:pt x="1535" y="673"/>
                  </a:lnTo>
                  <a:lnTo>
                    <a:pt x="1542" y="673"/>
                  </a:lnTo>
                  <a:lnTo>
                    <a:pt x="1548" y="673"/>
                  </a:lnTo>
                  <a:lnTo>
                    <a:pt x="1552" y="676"/>
                  </a:lnTo>
                  <a:lnTo>
                    <a:pt x="1558" y="676"/>
                  </a:lnTo>
                  <a:lnTo>
                    <a:pt x="1558" y="679"/>
                  </a:lnTo>
                  <a:lnTo>
                    <a:pt x="1569" y="679"/>
                  </a:lnTo>
                  <a:lnTo>
                    <a:pt x="1569" y="683"/>
                  </a:lnTo>
                  <a:lnTo>
                    <a:pt x="1579" y="683"/>
                  </a:lnTo>
                  <a:lnTo>
                    <a:pt x="1579" y="686"/>
                  </a:lnTo>
                  <a:lnTo>
                    <a:pt x="1585" y="696"/>
                  </a:lnTo>
                  <a:lnTo>
                    <a:pt x="1596" y="710"/>
                  </a:lnTo>
                  <a:lnTo>
                    <a:pt x="1596" y="710"/>
                  </a:lnTo>
                  <a:lnTo>
                    <a:pt x="1606" y="713"/>
                  </a:lnTo>
                  <a:lnTo>
                    <a:pt x="1616" y="720"/>
                  </a:lnTo>
                  <a:lnTo>
                    <a:pt x="1629" y="720"/>
                  </a:lnTo>
                  <a:lnTo>
                    <a:pt x="1659" y="717"/>
                  </a:lnTo>
                  <a:lnTo>
                    <a:pt x="1670" y="717"/>
                  </a:lnTo>
                  <a:lnTo>
                    <a:pt x="1673" y="679"/>
                  </a:lnTo>
                  <a:lnTo>
                    <a:pt x="1676" y="679"/>
                  </a:lnTo>
                  <a:lnTo>
                    <a:pt x="1680" y="679"/>
                  </a:lnTo>
                  <a:lnTo>
                    <a:pt x="1683" y="679"/>
                  </a:lnTo>
                  <a:lnTo>
                    <a:pt x="1683" y="676"/>
                  </a:lnTo>
                  <a:lnTo>
                    <a:pt x="1700" y="679"/>
                  </a:lnTo>
                  <a:lnTo>
                    <a:pt x="1730" y="679"/>
                  </a:lnTo>
                  <a:lnTo>
                    <a:pt x="1750" y="666"/>
                  </a:lnTo>
                  <a:lnTo>
                    <a:pt x="1767" y="656"/>
                  </a:lnTo>
                  <a:lnTo>
                    <a:pt x="1777" y="646"/>
                  </a:lnTo>
                  <a:lnTo>
                    <a:pt x="1787" y="646"/>
                  </a:lnTo>
                  <a:lnTo>
                    <a:pt x="1801" y="653"/>
                  </a:lnTo>
                  <a:lnTo>
                    <a:pt x="1808" y="656"/>
                  </a:lnTo>
                  <a:lnTo>
                    <a:pt x="1811" y="669"/>
                  </a:lnTo>
                  <a:lnTo>
                    <a:pt x="1818" y="673"/>
                  </a:lnTo>
                  <a:lnTo>
                    <a:pt x="1821" y="676"/>
                  </a:lnTo>
                  <a:lnTo>
                    <a:pt x="1821" y="676"/>
                  </a:lnTo>
                  <a:lnTo>
                    <a:pt x="1821" y="683"/>
                  </a:lnTo>
                  <a:lnTo>
                    <a:pt x="1824" y="686"/>
                  </a:lnTo>
                  <a:lnTo>
                    <a:pt x="1824" y="690"/>
                  </a:lnTo>
                  <a:lnTo>
                    <a:pt x="1824" y="733"/>
                  </a:lnTo>
                  <a:lnTo>
                    <a:pt x="1824" y="757"/>
                  </a:lnTo>
                  <a:lnTo>
                    <a:pt x="1831" y="828"/>
                  </a:lnTo>
                  <a:lnTo>
                    <a:pt x="1841" y="865"/>
                  </a:lnTo>
                  <a:lnTo>
                    <a:pt x="1851" y="898"/>
                  </a:lnTo>
                  <a:lnTo>
                    <a:pt x="1858" y="898"/>
                  </a:lnTo>
                  <a:lnTo>
                    <a:pt x="1861" y="929"/>
                  </a:lnTo>
                  <a:lnTo>
                    <a:pt x="1868" y="959"/>
                  </a:lnTo>
                  <a:lnTo>
                    <a:pt x="1868" y="966"/>
                  </a:lnTo>
                  <a:lnTo>
                    <a:pt x="1865" y="966"/>
                  </a:lnTo>
                  <a:lnTo>
                    <a:pt x="1855" y="972"/>
                  </a:lnTo>
                  <a:lnTo>
                    <a:pt x="1851" y="972"/>
                  </a:lnTo>
                  <a:lnTo>
                    <a:pt x="1845" y="976"/>
                  </a:lnTo>
                  <a:lnTo>
                    <a:pt x="1845" y="979"/>
                  </a:lnTo>
                  <a:lnTo>
                    <a:pt x="1841" y="979"/>
                  </a:lnTo>
                  <a:lnTo>
                    <a:pt x="1838" y="979"/>
                  </a:lnTo>
                  <a:lnTo>
                    <a:pt x="1838" y="979"/>
                  </a:lnTo>
                  <a:lnTo>
                    <a:pt x="1834" y="976"/>
                  </a:lnTo>
                  <a:lnTo>
                    <a:pt x="1824" y="972"/>
                  </a:lnTo>
                  <a:lnTo>
                    <a:pt x="1821" y="969"/>
                  </a:lnTo>
                  <a:lnTo>
                    <a:pt x="1821" y="962"/>
                  </a:lnTo>
                  <a:lnTo>
                    <a:pt x="1821" y="959"/>
                  </a:lnTo>
                  <a:lnTo>
                    <a:pt x="1814" y="956"/>
                  </a:lnTo>
                  <a:lnTo>
                    <a:pt x="1801" y="962"/>
                  </a:lnTo>
                  <a:lnTo>
                    <a:pt x="1794" y="962"/>
                  </a:lnTo>
                  <a:lnTo>
                    <a:pt x="1787" y="962"/>
                  </a:lnTo>
                  <a:lnTo>
                    <a:pt x="1774" y="972"/>
                  </a:lnTo>
                  <a:lnTo>
                    <a:pt x="1777" y="976"/>
                  </a:lnTo>
                  <a:lnTo>
                    <a:pt x="1764" y="989"/>
                  </a:lnTo>
                  <a:lnTo>
                    <a:pt x="1764" y="996"/>
                  </a:lnTo>
                  <a:lnTo>
                    <a:pt x="1760" y="1009"/>
                  </a:lnTo>
                  <a:lnTo>
                    <a:pt x="1757" y="1016"/>
                  </a:lnTo>
                  <a:lnTo>
                    <a:pt x="1754" y="1016"/>
                  </a:lnTo>
                  <a:lnTo>
                    <a:pt x="1750" y="1019"/>
                  </a:lnTo>
                  <a:lnTo>
                    <a:pt x="1750" y="1023"/>
                  </a:lnTo>
                  <a:lnTo>
                    <a:pt x="1754" y="1036"/>
                  </a:lnTo>
                  <a:lnTo>
                    <a:pt x="1750" y="1040"/>
                  </a:lnTo>
                  <a:lnTo>
                    <a:pt x="1754" y="1050"/>
                  </a:lnTo>
                  <a:lnTo>
                    <a:pt x="1750" y="1057"/>
                  </a:lnTo>
                  <a:lnTo>
                    <a:pt x="1750" y="1067"/>
                  </a:lnTo>
                  <a:lnTo>
                    <a:pt x="1747" y="1073"/>
                  </a:lnTo>
                  <a:lnTo>
                    <a:pt x="1730" y="1083"/>
                  </a:lnTo>
                  <a:lnTo>
                    <a:pt x="1730" y="1087"/>
                  </a:lnTo>
                  <a:lnTo>
                    <a:pt x="1723" y="1097"/>
                  </a:lnTo>
                  <a:lnTo>
                    <a:pt x="1720" y="1100"/>
                  </a:lnTo>
                  <a:lnTo>
                    <a:pt x="1713" y="1100"/>
                  </a:lnTo>
                  <a:lnTo>
                    <a:pt x="1703" y="1100"/>
                  </a:lnTo>
                  <a:lnTo>
                    <a:pt x="1693" y="1100"/>
                  </a:lnTo>
                  <a:lnTo>
                    <a:pt x="1690" y="1104"/>
                  </a:lnTo>
                  <a:lnTo>
                    <a:pt x="1686" y="1104"/>
                  </a:lnTo>
                  <a:lnTo>
                    <a:pt x="1673" y="1110"/>
                  </a:lnTo>
                  <a:lnTo>
                    <a:pt x="1666" y="1131"/>
                  </a:lnTo>
                  <a:lnTo>
                    <a:pt x="1653" y="1141"/>
                  </a:lnTo>
                  <a:lnTo>
                    <a:pt x="1643" y="1141"/>
                  </a:lnTo>
                  <a:lnTo>
                    <a:pt x="1639" y="1144"/>
                  </a:lnTo>
                  <a:lnTo>
                    <a:pt x="1636" y="1144"/>
                  </a:lnTo>
                  <a:lnTo>
                    <a:pt x="1629" y="1147"/>
                  </a:lnTo>
                  <a:lnTo>
                    <a:pt x="1626" y="1144"/>
                  </a:lnTo>
                  <a:lnTo>
                    <a:pt x="1622" y="1137"/>
                  </a:lnTo>
                  <a:lnTo>
                    <a:pt x="1622" y="1134"/>
                  </a:lnTo>
                  <a:lnTo>
                    <a:pt x="1619" y="1134"/>
                  </a:lnTo>
                  <a:lnTo>
                    <a:pt x="1616" y="1137"/>
                  </a:lnTo>
                  <a:lnTo>
                    <a:pt x="1606" y="1137"/>
                  </a:lnTo>
                  <a:lnTo>
                    <a:pt x="1602" y="1134"/>
                  </a:lnTo>
                  <a:lnTo>
                    <a:pt x="1602" y="1131"/>
                  </a:lnTo>
                  <a:lnTo>
                    <a:pt x="1606" y="1120"/>
                  </a:lnTo>
                  <a:lnTo>
                    <a:pt x="1612" y="1117"/>
                  </a:lnTo>
                  <a:lnTo>
                    <a:pt x="1612" y="1114"/>
                  </a:lnTo>
                  <a:lnTo>
                    <a:pt x="1612" y="1114"/>
                  </a:lnTo>
                  <a:lnTo>
                    <a:pt x="1602" y="1117"/>
                  </a:lnTo>
                  <a:lnTo>
                    <a:pt x="1596" y="1107"/>
                  </a:lnTo>
                  <a:lnTo>
                    <a:pt x="1575" y="1097"/>
                  </a:lnTo>
                  <a:lnTo>
                    <a:pt x="1565" y="1090"/>
                  </a:lnTo>
                  <a:lnTo>
                    <a:pt x="1558" y="1090"/>
                  </a:lnTo>
                  <a:lnTo>
                    <a:pt x="1552" y="1087"/>
                  </a:lnTo>
                  <a:lnTo>
                    <a:pt x="1542" y="1090"/>
                  </a:lnTo>
                  <a:lnTo>
                    <a:pt x="1528" y="1080"/>
                  </a:lnTo>
                  <a:lnTo>
                    <a:pt x="1528" y="1080"/>
                  </a:lnTo>
                  <a:lnTo>
                    <a:pt x="1525" y="1094"/>
                  </a:lnTo>
                  <a:lnTo>
                    <a:pt x="1528" y="1094"/>
                  </a:lnTo>
                  <a:lnTo>
                    <a:pt x="1532" y="1100"/>
                  </a:lnTo>
                  <a:lnTo>
                    <a:pt x="1528" y="1107"/>
                  </a:lnTo>
                  <a:lnTo>
                    <a:pt x="1528" y="1114"/>
                  </a:lnTo>
                  <a:lnTo>
                    <a:pt x="1518" y="1110"/>
                  </a:lnTo>
                  <a:lnTo>
                    <a:pt x="1508" y="1117"/>
                  </a:lnTo>
                  <a:lnTo>
                    <a:pt x="1501" y="1124"/>
                  </a:lnTo>
                  <a:lnTo>
                    <a:pt x="1501" y="1131"/>
                  </a:lnTo>
                  <a:lnTo>
                    <a:pt x="1491" y="1137"/>
                  </a:lnTo>
                  <a:lnTo>
                    <a:pt x="1484" y="1134"/>
                  </a:lnTo>
                  <a:lnTo>
                    <a:pt x="1481" y="1134"/>
                  </a:lnTo>
                  <a:lnTo>
                    <a:pt x="1478" y="1131"/>
                  </a:lnTo>
                  <a:lnTo>
                    <a:pt x="1471" y="1137"/>
                  </a:lnTo>
                  <a:lnTo>
                    <a:pt x="1474" y="1137"/>
                  </a:lnTo>
                  <a:lnTo>
                    <a:pt x="1471" y="1141"/>
                  </a:lnTo>
                  <a:lnTo>
                    <a:pt x="1468" y="1141"/>
                  </a:lnTo>
                  <a:lnTo>
                    <a:pt x="1468" y="1144"/>
                  </a:lnTo>
                  <a:lnTo>
                    <a:pt x="1464" y="1144"/>
                  </a:lnTo>
                  <a:lnTo>
                    <a:pt x="1461" y="1151"/>
                  </a:lnTo>
                  <a:lnTo>
                    <a:pt x="1458" y="1154"/>
                  </a:lnTo>
                  <a:lnTo>
                    <a:pt x="1454" y="1168"/>
                  </a:lnTo>
                  <a:lnTo>
                    <a:pt x="1458" y="1174"/>
                  </a:lnTo>
                  <a:lnTo>
                    <a:pt x="1454" y="1178"/>
                  </a:lnTo>
                  <a:lnTo>
                    <a:pt x="1447" y="1178"/>
                  </a:lnTo>
                  <a:lnTo>
                    <a:pt x="1441" y="1184"/>
                  </a:lnTo>
                  <a:lnTo>
                    <a:pt x="1441" y="1198"/>
                  </a:lnTo>
                  <a:lnTo>
                    <a:pt x="1437" y="1201"/>
                  </a:lnTo>
                  <a:lnTo>
                    <a:pt x="1434" y="1201"/>
                  </a:lnTo>
                  <a:lnTo>
                    <a:pt x="1431" y="1208"/>
                  </a:lnTo>
                  <a:lnTo>
                    <a:pt x="1437" y="1228"/>
                  </a:lnTo>
                  <a:lnTo>
                    <a:pt x="1461" y="1238"/>
                  </a:lnTo>
                  <a:lnTo>
                    <a:pt x="1461" y="1238"/>
                  </a:lnTo>
                  <a:lnTo>
                    <a:pt x="1454" y="1245"/>
                  </a:lnTo>
                  <a:lnTo>
                    <a:pt x="1454" y="1255"/>
                  </a:lnTo>
                  <a:lnTo>
                    <a:pt x="1461" y="1258"/>
                  </a:lnTo>
                  <a:lnTo>
                    <a:pt x="1478" y="1275"/>
                  </a:lnTo>
                  <a:lnTo>
                    <a:pt x="1481" y="1279"/>
                  </a:lnTo>
                  <a:lnTo>
                    <a:pt x="1481" y="1282"/>
                  </a:lnTo>
                  <a:lnTo>
                    <a:pt x="1488" y="1285"/>
                  </a:lnTo>
                  <a:lnTo>
                    <a:pt x="1491" y="1285"/>
                  </a:lnTo>
                  <a:lnTo>
                    <a:pt x="1501" y="1289"/>
                  </a:lnTo>
                  <a:lnTo>
                    <a:pt x="1505" y="1289"/>
                  </a:lnTo>
                  <a:lnTo>
                    <a:pt x="1508" y="1292"/>
                  </a:lnTo>
                  <a:lnTo>
                    <a:pt x="1508" y="1292"/>
                  </a:lnTo>
                  <a:lnTo>
                    <a:pt x="1511" y="1289"/>
                  </a:lnTo>
                  <a:lnTo>
                    <a:pt x="1518" y="1289"/>
                  </a:lnTo>
                  <a:lnTo>
                    <a:pt x="1515" y="1296"/>
                  </a:lnTo>
                  <a:lnTo>
                    <a:pt x="1521" y="1296"/>
                  </a:lnTo>
                  <a:lnTo>
                    <a:pt x="1525" y="1302"/>
                  </a:lnTo>
                  <a:lnTo>
                    <a:pt x="1525" y="1302"/>
                  </a:lnTo>
                  <a:lnTo>
                    <a:pt x="1542" y="1309"/>
                  </a:lnTo>
                  <a:lnTo>
                    <a:pt x="1542" y="1309"/>
                  </a:lnTo>
                  <a:lnTo>
                    <a:pt x="1542" y="1312"/>
                  </a:lnTo>
                  <a:lnTo>
                    <a:pt x="1552" y="1319"/>
                  </a:lnTo>
                  <a:lnTo>
                    <a:pt x="1558" y="1322"/>
                  </a:lnTo>
                  <a:lnTo>
                    <a:pt x="1552" y="1353"/>
                  </a:lnTo>
                  <a:lnTo>
                    <a:pt x="1569" y="1359"/>
                  </a:lnTo>
                  <a:lnTo>
                    <a:pt x="1569" y="1356"/>
                  </a:lnTo>
                  <a:lnTo>
                    <a:pt x="1592" y="1366"/>
                  </a:lnTo>
                  <a:lnTo>
                    <a:pt x="1602" y="1396"/>
                  </a:lnTo>
                  <a:lnTo>
                    <a:pt x="1606" y="1407"/>
                  </a:lnTo>
                  <a:lnTo>
                    <a:pt x="1612" y="1403"/>
                  </a:lnTo>
                  <a:lnTo>
                    <a:pt x="1612" y="1403"/>
                  </a:lnTo>
                  <a:lnTo>
                    <a:pt x="1619" y="1400"/>
                  </a:lnTo>
                  <a:lnTo>
                    <a:pt x="1619" y="1407"/>
                  </a:lnTo>
                  <a:lnTo>
                    <a:pt x="1616" y="1413"/>
                  </a:lnTo>
                  <a:lnTo>
                    <a:pt x="1616" y="1420"/>
                  </a:lnTo>
                  <a:lnTo>
                    <a:pt x="1612" y="1427"/>
                  </a:lnTo>
                  <a:lnTo>
                    <a:pt x="1599" y="1434"/>
                  </a:lnTo>
                  <a:lnTo>
                    <a:pt x="1602" y="1440"/>
                  </a:lnTo>
                  <a:lnTo>
                    <a:pt x="1592" y="1450"/>
                  </a:lnTo>
                  <a:lnTo>
                    <a:pt x="1589" y="1450"/>
                  </a:lnTo>
                  <a:lnTo>
                    <a:pt x="1579" y="1471"/>
                  </a:lnTo>
                  <a:lnTo>
                    <a:pt x="1575" y="1481"/>
                  </a:lnTo>
                  <a:lnTo>
                    <a:pt x="1572" y="1481"/>
                  </a:lnTo>
                  <a:lnTo>
                    <a:pt x="1569" y="1491"/>
                  </a:lnTo>
                  <a:lnTo>
                    <a:pt x="1565" y="1521"/>
                  </a:lnTo>
                  <a:lnTo>
                    <a:pt x="1562" y="1528"/>
                  </a:lnTo>
                  <a:lnTo>
                    <a:pt x="1569" y="1531"/>
                  </a:lnTo>
                  <a:lnTo>
                    <a:pt x="1565" y="1535"/>
                  </a:lnTo>
                  <a:lnTo>
                    <a:pt x="1569" y="1538"/>
                  </a:lnTo>
                  <a:lnTo>
                    <a:pt x="1562" y="1541"/>
                  </a:lnTo>
                  <a:lnTo>
                    <a:pt x="1542" y="1545"/>
                  </a:lnTo>
                  <a:lnTo>
                    <a:pt x="1528" y="1545"/>
                  </a:lnTo>
                  <a:lnTo>
                    <a:pt x="1521" y="1548"/>
                  </a:lnTo>
                  <a:lnTo>
                    <a:pt x="1515" y="1551"/>
                  </a:lnTo>
                  <a:lnTo>
                    <a:pt x="1508" y="1555"/>
                  </a:lnTo>
                  <a:lnTo>
                    <a:pt x="1505" y="1561"/>
                  </a:lnTo>
                  <a:lnTo>
                    <a:pt x="1501" y="1565"/>
                  </a:lnTo>
                  <a:lnTo>
                    <a:pt x="1488" y="1558"/>
                  </a:lnTo>
                  <a:lnTo>
                    <a:pt x="1481" y="1565"/>
                  </a:lnTo>
                  <a:lnTo>
                    <a:pt x="1464" y="1555"/>
                  </a:lnTo>
                  <a:lnTo>
                    <a:pt x="1458" y="1555"/>
                  </a:lnTo>
                  <a:lnTo>
                    <a:pt x="1454" y="1558"/>
                  </a:lnTo>
                  <a:lnTo>
                    <a:pt x="1447" y="1572"/>
                  </a:lnTo>
                  <a:lnTo>
                    <a:pt x="1441" y="1568"/>
                  </a:lnTo>
                  <a:lnTo>
                    <a:pt x="1441" y="1572"/>
                  </a:lnTo>
                  <a:lnTo>
                    <a:pt x="1447" y="1582"/>
                  </a:lnTo>
                  <a:lnTo>
                    <a:pt x="1447" y="1585"/>
                  </a:lnTo>
                  <a:lnTo>
                    <a:pt x="1441" y="1592"/>
                  </a:lnTo>
                  <a:lnTo>
                    <a:pt x="1437" y="1605"/>
                  </a:lnTo>
                  <a:lnTo>
                    <a:pt x="1434" y="1605"/>
                  </a:lnTo>
                  <a:lnTo>
                    <a:pt x="1434" y="1605"/>
                  </a:lnTo>
                  <a:lnTo>
                    <a:pt x="1431" y="1629"/>
                  </a:lnTo>
                  <a:lnTo>
                    <a:pt x="1417" y="1632"/>
                  </a:lnTo>
                  <a:lnTo>
                    <a:pt x="1410" y="1632"/>
                  </a:lnTo>
                  <a:lnTo>
                    <a:pt x="1407" y="1639"/>
                  </a:lnTo>
                  <a:lnTo>
                    <a:pt x="1400" y="1642"/>
                  </a:lnTo>
                  <a:lnTo>
                    <a:pt x="1400" y="1646"/>
                  </a:lnTo>
                  <a:lnTo>
                    <a:pt x="1407" y="1646"/>
                  </a:lnTo>
                  <a:lnTo>
                    <a:pt x="1407" y="1649"/>
                  </a:lnTo>
                  <a:lnTo>
                    <a:pt x="1404" y="1649"/>
                  </a:lnTo>
                  <a:lnTo>
                    <a:pt x="1397" y="1652"/>
                  </a:lnTo>
                  <a:lnTo>
                    <a:pt x="1394" y="1659"/>
                  </a:lnTo>
                  <a:lnTo>
                    <a:pt x="1397" y="1669"/>
                  </a:lnTo>
                  <a:lnTo>
                    <a:pt x="1397" y="1669"/>
                  </a:lnTo>
                  <a:lnTo>
                    <a:pt x="1394" y="1679"/>
                  </a:lnTo>
                  <a:lnTo>
                    <a:pt x="1390" y="1679"/>
                  </a:lnTo>
                  <a:lnTo>
                    <a:pt x="1387" y="1683"/>
                  </a:lnTo>
                  <a:lnTo>
                    <a:pt x="1380" y="1699"/>
                  </a:lnTo>
                  <a:lnTo>
                    <a:pt x="1373" y="1699"/>
                  </a:lnTo>
                  <a:lnTo>
                    <a:pt x="1370" y="1703"/>
                  </a:lnTo>
                  <a:lnTo>
                    <a:pt x="1360" y="1706"/>
                  </a:lnTo>
                  <a:lnTo>
                    <a:pt x="1357" y="1713"/>
                  </a:lnTo>
                  <a:lnTo>
                    <a:pt x="1353" y="1716"/>
                  </a:lnTo>
                  <a:lnTo>
                    <a:pt x="1353" y="1710"/>
                  </a:lnTo>
                  <a:lnTo>
                    <a:pt x="1346" y="1710"/>
                  </a:lnTo>
                  <a:lnTo>
                    <a:pt x="1343" y="1716"/>
                  </a:lnTo>
                  <a:lnTo>
                    <a:pt x="1336" y="1710"/>
                  </a:lnTo>
                  <a:lnTo>
                    <a:pt x="1333" y="1716"/>
                  </a:lnTo>
                  <a:lnTo>
                    <a:pt x="1323" y="1710"/>
                  </a:lnTo>
                  <a:lnTo>
                    <a:pt x="1316" y="1710"/>
                  </a:lnTo>
                  <a:lnTo>
                    <a:pt x="1306" y="1706"/>
                  </a:lnTo>
                  <a:lnTo>
                    <a:pt x="1306" y="1713"/>
                  </a:lnTo>
                  <a:lnTo>
                    <a:pt x="1303" y="1710"/>
                  </a:lnTo>
                  <a:lnTo>
                    <a:pt x="1299" y="1716"/>
                  </a:lnTo>
                  <a:lnTo>
                    <a:pt x="1293" y="1716"/>
                  </a:lnTo>
                  <a:lnTo>
                    <a:pt x="1289" y="1723"/>
                  </a:lnTo>
                  <a:lnTo>
                    <a:pt x="1276" y="1713"/>
                  </a:lnTo>
                  <a:lnTo>
                    <a:pt x="1262" y="1713"/>
                  </a:lnTo>
                  <a:lnTo>
                    <a:pt x="1262" y="1706"/>
                  </a:lnTo>
                  <a:lnTo>
                    <a:pt x="1252" y="1699"/>
                  </a:lnTo>
                  <a:lnTo>
                    <a:pt x="1245" y="1706"/>
                  </a:lnTo>
                  <a:lnTo>
                    <a:pt x="1235" y="1696"/>
                  </a:lnTo>
                  <a:lnTo>
                    <a:pt x="1239" y="1693"/>
                  </a:lnTo>
                  <a:lnTo>
                    <a:pt x="1235" y="1689"/>
                  </a:lnTo>
                  <a:lnTo>
                    <a:pt x="1219" y="1689"/>
                  </a:lnTo>
                  <a:lnTo>
                    <a:pt x="1205" y="1676"/>
                  </a:lnTo>
                  <a:lnTo>
                    <a:pt x="1205" y="1666"/>
                  </a:lnTo>
                  <a:lnTo>
                    <a:pt x="1202" y="1659"/>
                  </a:lnTo>
                  <a:lnTo>
                    <a:pt x="1195" y="1656"/>
                  </a:lnTo>
                  <a:lnTo>
                    <a:pt x="1192" y="1649"/>
                  </a:lnTo>
                  <a:lnTo>
                    <a:pt x="1192" y="1652"/>
                  </a:lnTo>
                  <a:lnTo>
                    <a:pt x="1175" y="1662"/>
                  </a:lnTo>
                  <a:lnTo>
                    <a:pt x="1165" y="1673"/>
                  </a:lnTo>
                  <a:lnTo>
                    <a:pt x="1158" y="1683"/>
                  </a:lnTo>
                  <a:lnTo>
                    <a:pt x="1148" y="1686"/>
                  </a:lnTo>
                  <a:lnTo>
                    <a:pt x="1144" y="1693"/>
                  </a:lnTo>
                  <a:lnTo>
                    <a:pt x="1148" y="1703"/>
                  </a:lnTo>
                  <a:lnTo>
                    <a:pt x="1141" y="1703"/>
                  </a:lnTo>
                  <a:lnTo>
                    <a:pt x="1141" y="1696"/>
                  </a:lnTo>
                  <a:lnTo>
                    <a:pt x="1131" y="1696"/>
                  </a:lnTo>
                  <a:lnTo>
                    <a:pt x="1128" y="1693"/>
                  </a:lnTo>
                  <a:lnTo>
                    <a:pt x="1124" y="1693"/>
                  </a:lnTo>
                  <a:lnTo>
                    <a:pt x="1101" y="1673"/>
                  </a:lnTo>
                  <a:lnTo>
                    <a:pt x="1087" y="1666"/>
                  </a:lnTo>
                  <a:lnTo>
                    <a:pt x="1081" y="1669"/>
                  </a:lnTo>
                  <a:lnTo>
                    <a:pt x="1074" y="1662"/>
                  </a:lnTo>
                  <a:lnTo>
                    <a:pt x="1067" y="1666"/>
                  </a:lnTo>
                  <a:lnTo>
                    <a:pt x="1054" y="1662"/>
                  </a:lnTo>
                  <a:lnTo>
                    <a:pt x="1050" y="1662"/>
                  </a:lnTo>
                  <a:lnTo>
                    <a:pt x="1047" y="1666"/>
                  </a:lnTo>
                  <a:lnTo>
                    <a:pt x="1044" y="1662"/>
                  </a:lnTo>
                  <a:lnTo>
                    <a:pt x="1033" y="1666"/>
                  </a:lnTo>
                  <a:lnTo>
                    <a:pt x="1027" y="1666"/>
                  </a:lnTo>
                  <a:lnTo>
                    <a:pt x="996" y="1669"/>
                  </a:lnTo>
                  <a:lnTo>
                    <a:pt x="993" y="1669"/>
                  </a:lnTo>
                  <a:lnTo>
                    <a:pt x="990" y="1669"/>
                  </a:lnTo>
                  <a:lnTo>
                    <a:pt x="986" y="1669"/>
                  </a:lnTo>
                  <a:lnTo>
                    <a:pt x="976" y="1662"/>
                  </a:lnTo>
                  <a:lnTo>
                    <a:pt x="966" y="1652"/>
                  </a:lnTo>
                  <a:lnTo>
                    <a:pt x="969" y="1639"/>
                  </a:lnTo>
                  <a:lnTo>
                    <a:pt x="963" y="1629"/>
                  </a:lnTo>
                  <a:lnTo>
                    <a:pt x="959" y="1625"/>
                  </a:lnTo>
                  <a:lnTo>
                    <a:pt x="949" y="1625"/>
                  </a:lnTo>
                  <a:lnTo>
                    <a:pt x="943" y="1622"/>
                  </a:lnTo>
                  <a:lnTo>
                    <a:pt x="919" y="1602"/>
                  </a:lnTo>
                  <a:lnTo>
                    <a:pt x="912" y="1602"/>
                  </a:lnTo>
                  <a:lnTo>
                    <a:pt x="912" y="1602"/>
                  </a:lnTo>
                  <a:lnTo>
                    <a:pt x="912" y="1598"/>
                  </a:lnTo>
                  <a:lnTo>
                    <a:pt x="909" y="1598"/>
                  </a:lnTo>
                  <a:lnTo>
                    <a:pt x="902" y="1595"/>
                  </a:lnTo>
                  <a:lnTo>
                    <a:pt x="899" y="1592"/>
                  </a:lnTo>
                  <a:lnTo>
                    <a:pt x="895" y="1588"/>
                  </a:lnTo>
                  <a:lnTo>
                    <a:pt x="889" y="1582"/>
                  </a:lnTo>
                  <a:lnTo>
                    <a:pt x="885" y="1585"/>
                  </a:lnTo>
                  <a:lnTo>
                    <a:pt x="868" y="1582"/>
                  </a:lnTo>
                  <a:lnTo>
                    <a:pt x="868" y="1578"/>
                  </a:lnTo>
                  <a:lnTo>
                    <a:pt x="848" y="1568"/>
                  </a:lnTo>
                  <a:lnTo>
                    <a:pt x="821" y="1555"/>
                  </a:lnTo>
                  <a:lnTo>
                    <a:pt x="818" y="1551"/>
                  </a:lnTo>
                  <a:lnTo>
                    <a:pt x="808" y="1548"/>
                  </a:lnTo>
                  <a:lnTo>
                    <a:pt x="794" y="1551"/>
                  </a:lnTo>
                  <a:lnTo>
                    <a:pt x="781" y="1551"/>
                  </a:lnTo>
                  <a:lnTo>
                    <a:pt x="774" y="1548"/>
                  </a:lnTo>
                  <a:lnTo>
                    <a:pt x="757" y="1555"/>
                  </a:lnTo>
                  <a:lnTo>
                    <a:pt x="751" y="1568"/>
                  </a:lnTo>
                  <a:lnTo>
                    <a:pt x="744" y="1572"/>
                  </a:lnTo>
                  <a:lnTo>
                    <a:pt x="744" y="1572"/>
                  </a:lnTo>
                  <a:lnTo>
                    <a:pt x="727" y="1578"/>
                  </a:lnTo>
                  <a:lnTo>
                    <a:pt x="724" y="1578"/>
                  </a:lnTo>
                  <a:lnTo>
                    <a:pt x="724" y="1592"/>
                  </a:lnTo>
                  <a:lnTo>
                    <a:pt x="714" y="1602"/>
                  </a:lnTo>
                  <a:lnTo>
                    <a:pt x="704" y="1622"/>
                  </a:lnTo>
                  <a:lnTo>
                    <a:pt x="690" y="1639"/>
                  </a:lnTo>
                  <a:lnTo>
                    <a:pt x="690" y="1639"/>
                  </a:lnTo>
                  <a:lnTo>
                    <a:pt x="687" y="1632"/>
                  </a:lnTo>
                  <a:lnTo>
                    <a:pt x="683" y="1635"/>
                  </a:lnTo>
                  <a:lnTo>
                    <a:pt x="677" y="1629"/>
                  </a:lnTo>
                  <a:lnTo>
                    <a:pt x="670" y="1629"/>
                  </a:lnTo>
                  <a:lnTo>
                    <a:pt x="663" y="1625"/>
                  </a:lnTo>
                  <a:lnTo>
                    <a:pt x="653" y="1629"/>
                  </a:lnTo>
                  <a:lnTo>
                    <a:pt x="646" y="1622"/>
                  </a:lnTo>
                  <a:lnTo>
                    <a:pt x="643" y="1622"/>
                  </a:lnTo>
                  <a:lnTo>
                    <a:pt x="640" y="1619"/>
                  </a:lnTo>
                  <a:lnTo>
                    <a:pt x="636" y="1619"/>
                  </a:lnTo>
                  <a:lnTo>
                    <a:pt x="633" y="1615"/>
                  </a:lnTo>
                  <a:lnTo>
                    <a:pt x="630" y="1615"/>
                  </a:lnTo>
                  <a:lnTo>
                    <a:pt x="623" y="1615"/>
                  </a:lnTo>
                  <a:lnTo>
                    <a:pt x="616" y="1612"/>
                  </a:lnTo>
                  <a:lnTo>
                    <a:pt x="613" y="1612"/>
                  </a:lnTo>
                  <a:lnTo>
                    <a:pt x="599" y="1595"/>
                  </a:lnTo>
                  <a:lnTo>
                    <a:pt x="599" y="1592"/>
                  </a:lnTo>
                  <a:lnTo>
                    <a:pt x="592" y="1585"/>
                  </a:lnTo>
                  <a:lnTo>
                    <a:pt x="589" y="1588"/>
                  </a:lnTo>
                  <a:lnTo>
                    <a:pt x="576" y="1582"/>
                  </a:lnTo>
                  <a:lnTo>
                    <a:pt x="559" y="1578"/>
                  </a:lnTo>
                  <a:lnTo>
                    <a:pt x="555" y="1568"/>
                  </a:lnTo>
                  <a:lnTo>
                    <a:pt x="552" y="1568"/>
                  </a:lnTo>
                  <a:lnTo>
                    <a:pt x="552" y="1558"/>
                  </a:lnTo>
                  <a:lnTo>
                    <a:pt x="549" y="1551"/>
                  </a:lnTo>
                  <a:lnTo>
                    <a:pt x="549" y="1548"/>
                  </a:lnTo>
                  <a:lnTo>
                    <a:pt x="545" y="1541"/>
                  </a:lnTo>
                  <a:lnTo>
                    <a:pt x="522" y="1528"/>
                  </a:lnTo>
                  <a:lnTo>
                    <a:pt x="508" y="1511"/>
                  </a:lnTo>
                  <a:lnTo>
                    <a:pt x="505" y="1501"/>
                  </a:lnTo>
                  <a:lnTo>
                    <a:pt x="505" y="1491"/>
                  </a:lnTo>
                  <a:lnTo>
                    <a:pt x="505" y="1467"/>
                  </a:lnTo>
                  <a:lnTo>
                    <a:pt x="498" y="1460"/>
                  </a:lnTo>
                  <a:lnTo>
                    <a:pt x="478" y="1467"/>
                  </a:lnTo>
                  <a:lnTo>
                    <a:pt x="441" y="1484"/>
                  </a:lnTo>
                  <a:lnTo>
                    <a:pt x="438" y="1477"/>
                  </a:lnTo>
                  <a:lnTo>
                    <a:pt x="424" y="1467"/>
                  </a:lnTo>
                  <a:lnTo>
                    <a:pt x="414" y="1450"/>
                  </a:lnTo>
                  <a:lnTo>
                    <a:pt x="401" y="1457"/>
                  </a:lnTo>
                  <a:lnTo>
                    <a:pt x="387" y="1457"/>
                  </a:lnTo>
                  <a:lnTo>
                    <a:pt x="364" y="1477"/>
                  </a:lnTo>
                  <a:lnTo>
                    <a:pt x="354" y="1477"/>
                  </a:lnTo>
                  <a:lnTo>
                    <a:pt x="350" y="1477"/>
                  </a:lnTo>
                  <a:lnTo>
                    <a:pt x="340" y="1484"/>
                  </a:lnTo>
                  <a:lnTo>
                    <a:pt x="333" y="1487"/>
                  </a:lnTo>
                  <a:lnTo>
                    <a:pt x="323" y="1494"/>
                  </a:lnTo>
                  <a:lnTo>
                    <a:pt x="323" y="1501"/>
                  </a:lnTo>
                  <a:lnTo>
                    <a:pt x="320" y="1508"/>
                  </a:lnTo>
                  <a:lnTo>
                    <a:pt x="313" y="1528"/>
                  </a:lnTo>
                  <a:lnTo>
                    <a:pt x="296" y="1535"/>
                  </a:lnTo>
                  <a:lnTo>
                    <a:pt x="293" y="1541"/>
                  </a:lnTo>
                  <a:lnTo>
                    <a:pt x="290" y="1555"/>
                  </a:lnTo>
                  <a:lnTo>
                    <a:pt x="279" y="1565"/>
                  </a:lnTo>
                  <a:lnTo>
                    <a:pt x="269" y="1575"/>
                  </a:lnTo>
                  <a:lnTo>
                    <a:pt x="253" y="1578"/>
                  </a:lnTo>
                  <a:lnTo>
                    <a:pt x="219" y="1598"/>
                  </a:lnTo>
                  <a:lnTo>
                    <a:pt x="212" y="1598"/>
                  </a:lnTo>
                  <a:lnTo>
                    <a:pt x="189" y="1615"/>
                  </a:lnTo>
                  <a:lnTo>
                    <a:pt x="185" y="1622"/>
                  </a:lnTo>
                  <a:lnTo>
                    <a:pt x="185" y="1632"/>
                  </a:lnTo>
                  <a:lnTo>
                    <a:pt x="185" y="1642"/>
                  </a:lnTo>
                  <a:lnTo>
                    <a:pt x="178" y="1652"/>
                  </a:lnTo>
                  <a:lnTo>
                    <a:pt x="175" y="1656"/>
                  </a:lnTo>
                  <a:lnTo>
                    <a:pt x="158" y="1656"/>
                  </a:lnTo>
                  <a:lnTo>
                    <a:pt x="141" y="1652"/>
                  </a:lnTo>
                  <a:lnTo>
                    <a:pt x="131" y="1646"/>
                  </a:lnTo>
                  <a:lnTo>
                    <a:pt x="128" y="1646"/>
                  </a:lnTo>
                  <a:lnTo>
                    <a:pt x="121" y="1635"/>
                  </a:lnTo>
                  <a:lnTo>
                    <a:pt x="98" y="1622"/>
                  </a:lnTo>
                  <a:lnTo>
                    <a:pt x="94" y="1609"/>
                  </a:lnTo>
                  <a:lnTo>
                    <a:pt x="84" y="1605"/>
                  </a:lnTo>
                  <a:lnTo>
                    <a:pt x="64" y="1605"/>
                  </a:lnTo>
                  <a:lnTo>
                    <a:pt x="61" y="1598"/>
                  </a:lnTo>
                  <a:lnTo>
                    <a:pt x="67" y="1582"/>
                  </a:lnTo>
                  <a:lnTo>
                    <a:pt x="64" y="1575"/>
                  </a:lnTo>
                  <a:lnTo>
                    <a:pt x="57" y="1575"/>
                  </a:lnTo>
                  <a:lnTo>
                    <a:pt x="51" y="1568"/>
                  </a:lnTo>
                  <a:lnTo>
                    <a:pt x="40" y="1561"/>
                  </a:lnTo>
                  <a:lnTo>
                    <a:pt x="27" y="1545"/>
                  </a:lnTo>
                  <a:lnTo>
                    <a:pt x="20" y="1538"/>
                  </a:lnTo>
                  <a:lnTo>
                    <a:pt x="7" y="1538"/>
                  </a:lnTo>
                  <a:lnTo>
                    <a:pt x="0" y="1528"/>
                  </a:lnTo>
                  <a:lnTo>
                    <a:pt x="0" y="14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7" name="Freeform 47">
              <a:extLst>
                <a:ext uri="{FF2B5EF4-FFF2-40B4-BE49-F238E27FC236}">
                  <a16:creationId xmlns:a16="http://schemas.microsoft.com/office/drawing/2014/main" id="{BC60FBD3-704F-1417-F23D-36862B28E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010"/>
              <a:ext cx="1875" cy="1730"/>
            </a:xfrm>
            <a:custGeom>
              <a:avLst/>
              <a:gdLst>
                <a:gd name="T0" fmla="*/ 232 w 1875"/>
                <a:gd name="T1" fmla="*/ 1310 h 1730"/>
                <a:gd name="T2" fmla="*/ 410 w 1875"/>
                <a:gd name="T3" fmla="*/ 1007 h 1730"/>
                <a:gd name="T4" fmla="*/ 437 w 1875"/>
                <a:gd name="T5" fmla="*/ 764 h 1730"/>
                <a:gd name="T6" fmla="*/ 266 w 1875"/>
                <a:gd name="T7" fmla="*/ 822 h 1730"/>
                <a:gd name="T8" fmla="*/ 60 w 1875"/>
                <a:gd name="T9" fmla="*/ 667 h 1730"/>
                <a:gd name="T10" fmla="*/ 60 w 1875"/>
                <a:gd name="T11" fmla="*/ 333 h 1730"/>
                <a:gd name="T12" fmla="*/ 185 w 1875"/>
                <a:gd name="T13" fmla="*/ 360 h 1730"/>
                <a:gd name="T14" fmla="*/ 373 w 1875"/>
                <a:gd name="T15" fmla="*/ 441 h 1730"/>
                <a:gd name="T16" fmla="*/ 538 w 1875"/>
                <a:gd name="T17" fmla="*/ 381 h 1730"/>
                <a:gd name="T18" fmla="*/ 532 w 1875"/>
                <a:gd name="T19" fmla="*/ 239 h 1730"/>
                <a:gd name="T20" fmla="*/ 555 w 1875"/>
                <a:gd name="T21" fmla="*/ 135 h 1730"/>
                <a:gd name="T22" fmla="*/ 754 w 1875"/>
                <a:gd name="T23" fmla="*/ 78 h 1730"/>
                <a:gd name="T24" fmla="*/ 868 w 1875"/>
                <a:gd name="T25" fmla="*/ 14 h 1730"/>
                <a:gd name="T26" fmla="*/ 1121 w 1875"/>
                <a:gd name="T27" fmla="*/ 142 h 1730"/>
                <a:gd name="T28" fmla="*/ 1211 w 1875"/>
                <a:gd name="T29" fmla="*/ 377 h 1730"/>
                <a:gd name="T30" fmla="*/ 1376 w 1875"/>
                <a:gd name="T31" fmla="*/ 508 h 1730"/>
                <a:gd name="T32" fmla="*/ 1403 w 1875"/>
                <a:gd name="T33" fmla="*/ 663 h 1730"/>
                <a:gd name="T34" fmla="*/ 1595 w 1875"/>
                <a:gd name="T35" fmla="*/ 714 h 1730"/>
                <a:gd name="T36" fmla="*/ 1831 w 1875"/>
                <a:gd name="T37" fmla="*/ 832 h 1730"/>
                <a:gd name="T38" fmla="*/ 1757 w 1875"/>
                <a:gd name="T39" fmla="*/ 1017 h 1730"/>
                <a:gd name="T40" fmla="*/ 1612 w 1875"/>
                <a:gd name="T41" fmla="*/ 1128 h 1730"/>
                <a:gd name="T42" fmla="*/ 1467 w 1875"/>
                <a:gd name="T43" fmla="*/ 1145 h 1730"/>
                <a:gd name="T44" fmla="*/ 1518 w 1875"/>
                <a:gd name="T45" fmla="*/ 1296 h 1730"/>
                <a:gd name="T46" fmla="*/ 1588 w 1875"/>
                <a:gd name="T47" fmla="*/ 1454 h 1730"/>
                <a:gd name="T48" fmla="*/ 1440 w 1875"/>
                <a:gd name="T49" fmla="*/ 1596 h 1730"/>
                <a:gd name="T50" fmla="*/ 1349 w 1875"/>
                <a:gd name="T51" fmla="*/ 1714 h 1730"/>
                <a:gd name="T52" fmla="*/ 1147 w 1875"/>
                <a:gd name="T53" fmla="*/ 1700 h 1730"/>
                <a:gd name="T54" fmla="*/ 915 w 1875"/>
                <a:gd name="T55" fmla="*/ 1606 h 1730"/>
                <a:gd name="T56" fmla="*/ 683 w 1875"/>
                <a:gd name="T57" fmla="*/ 1633 h 1730"/>
                <a:gd name="T58" fmla="*/ 478 w 1875"/>
                <a:gd name="T59" fmla="*/ 1471 h 1730"/>
                <a:gd name="T60" fmla="*/ 134 w 1875"/>
                <a:gd name="T61" fmla="*/ 1646 h 1730"/>
                <a:gd name="T62" fmla="*/ 97 w 1875"/>
                <a:gd name="T63" fmla="*/ 1626 h 1730"/>
                <a:gd name="T64" fmla="*/ 424 w 1875"/>
                <a:gd name="T65" fmla="*/ 1475 h 1730"/>
                <a:gd name="T66" fmla="*/ 683 w 1875"/>
                <a:gd name="T67" fmla="*/ 1639 h 1730"/>
                <a:gd name="T68" fmla="*/ 922 w 1875"/>
                <a:gd name="T69" fmla="*/ 1609 h 1730"/>
                <a:gd name="T70" fmla="*/ 1171 w 1875"/>
                <a:gd name="T71" fmla="*/ 1680 h 1730"/>
                <a:gd name="T72" fmla="*/ 1363 w 1875"/>
                <a:gd name="T73" fmla="*/ 1717 h 1730"/>
                <a:gd name="T74" fmla="*/ 1454 w 1875"/>
                <a:gd name="T75" fmla="*/ 1576 h 1730"/>
                <a:gd name="T76" fmla="*/ 1622 w 1875"/>
                <a:gd name="T77" fmla="*/ 1400 h 1730"/>
                <a:gd name="T78" fmla="*/ 1484 w 1875"/>
                <a:gd name="T79" fmla="*/ 1289 h 1730"/>
                <a:gd name="T80" fmla="*/ 1511 w 1875"/>
                <a:gd name="T81" fmla="*/ 1124 h 1730"/>
                <a:gd name="T82" fmla="*/ 1636 w 1875"/>
                <a:gd name="T83" fmla="*/ 1155 h 1730"/>
                <a:gd name="T84" fmla="*/ 1797 w 1875"/>
                <a:gd name="T85" fmla="*/ 970 h 1730"/>
                <a:gd name="T86" fmla="*/ 1821 w 1875"/>
                <a:gd name="T87" fmla="*/ 673 h 1730"/>
                <a:gd name="T88" fmla="*/ 1555 w 1875"/>
                <a:gd name="T89" fmla="*/ 677 h 1730"/>
                <a:gd name="T90" fmla="*/ 1383 w 1875"/>
                <a:gd name="T91" fmla="*/ 633 h 1730"/>
                <a:gd name="T92" fmla="*/ 1323 w 1875"/>
                <a:gd name="T93" fmla="*/ 498 h 1730"/>
                <a:gd name="T94" fmla="*/ 1218 w 1875"/>
                <a:gd name="T95" fmla="*/ 360 h 1730"/>
                <a:gd name="T96" fmla="*/ 1121 w 1875"/>
                <a:gd name="T97" fmla="*/ 135 h 1730"/>
                <a:gd name="T98" fmla="*/ 882 w 1875"/>
                <a:gd name="T99" fmla="*/ 17 h 1730"/>
                <a:gd name="T100" fmla="*/ 754 w 1875"/>
                <a:gd name="T101" fmla="*/ 61 h 1730"/>
                <a:gd name="T102" fmla="*/ 569 w 1875"/>
                <a:gd name="T103" fmla="*/ 88 h 1730"/>
                <a:gd name="T104" fmla="*/ 518 w 1875"/>
                <a:gd name="T105" fmla="*/ 212 h 1730"/>
                <a:gd name="T106" fmla="*/ 562 w 1875"/>
                <a:gd name="T107" fmla="*/ 340 h 1730"/>
                <a:gd name="T108" fmla="*/ 420 w 1875"/>
                <a:gd name="T109" fmla="*/ 424 h 1730"/>
                <a:gd name="T110" fmla="*/ 225 w 1875"/>
                <a:gd name="T111" fmla="*/ 397 h 1730"/>
                <a:gd name="T112" fmla="*/ 77 w 1875"/>
                <a:gd name="T113" fmla="*/ 350 h 1730"/>
                <a:gd name="T114" fmla="*/ 13 w 1875"/>
                <a:gd name="T115" fmla="*/ 640 h 1730"/>
                <a:gd name="T116" fmla="*/ 239 w 1875"/>
                <a:gd name="T117" fmla="*/ 801 h 1730"/>
                <a:gd name="T118" fmla="*/ 397 w 1875"/>
                <a:gd name="T119" fmla="*/ 737 h 1730"/>
                <a:gd name="T120" fmla="*/ 407 w 1875"/>
                <a:gd name="T121" fmla="*/ 922 h 1730"/>
                <a:gd name="T122" fmla="*/ 289 w 1875"/>
                <a:gd name="T123" fmla="*/ 1273 h 1730"/>
                <a:gd name="T124" fmla="*/ 104 w 1875"/>
                <a:gd name="T125" fmla="*/ 1444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5" h="1730">
                  <a:moveTo>
                    <a:pt x="3" y="1478"/>
                  </a:moveTo>
                  <a:lnTo>
                    <a:pt x="3" y="1481"/>
                  </a:lnTo>
                  <a:lnTo>
                    <a:pt x="30" y="1475"/>
                  </a:lnTo>
                  <a:lnTo>
                    <a:pt x="43" y="1471"/>
                  </a:lnTo>
                  <a:lnTo>
                    <a:pt x="47" y="1468"/>
                  </a:lnTo>
                  <a:lnTo>
                    <a:pt x="54" y="1451"/>
                  </a:lnTo>
                  <a:lnTo>
                    <a:pt x="57" y="1448"/>
                  </a:lnTo>
                  <a:lnTo>
                    <a:pt x="57" y="1444"/>
                  </a:lnTo>
                  <a:lnTo>
                    <a:pt x="60" y="1444"/>
                  </a:lnTo>
                  <a:lnTo>
                    <a:pt x="64" y="1434"/>
                  </a:lnTo>
                  <a:lnTo>
                    <a:pt x="67" y="1434"/>
                  </a:lnTo>
                  <a:lnTo>
                    <a:pt x="64" y="1431"/>
                  </a:lnTo>
                  <a:lnTo>
                    <a:pt x="64" y="1434"/>
                  </a:lnTo>
                  <a:lnTo>
                    <a:pt x="70" y="1438"/>
                  </a:lnTo>
                  <a:lnTo>
                    <a:pt x="77" y="1441"/>
                  </a:lnTo>
                  <a:lnTo>
                    <a:pt x="77" y="1441"/>
                  </a:lnTo>
                  <a:lnTo>
                    <a:pt x="101" y="1451"/>
                  </a:lnTo>
                  <a:lnTo>
                    <a:pt x="111" y="1454"/>
                  </a:lnTo>
                  <a:lnTo>
                    <a:pt x="114" y="1454"/>
                  </a:lnTo>
                  <a:lnTo>
                    <a:pt x="128" y="1451"/>
                  </a:lnTo>
                  <a:lnTo>
                    <a:pt x="128" y="1451"/>
                  </a:lnTo>
                  <a:lnTo>
                    <a:pt x="138" y="1444"/>
                  </a:lnTo>
                  <a:lnTo>
                    <a:pt x="144" y="1444"/>
                  </a:lnTo>
                  <a:lnTo>
                    <a:pt x="158" y="1438"/>
                  </a:lnTo>
                  <a:lnTo>
                    <a:pt x="161" y="1438"/>
                  </a:lnTo>
                  <a:lnTo>
                    <a:pt x="161" y="1438"/>
                  </a:lnTo>
                  <a:lnTo>
                    <a:pt x="175" y="1427"/>
                  </a:lnTo>
                  <a:lnTo>
                    <a:pt x="175" y="1427"/>
                  </a:lnTo>
                  <a:lnTo>
                    <a:pt x="185" y="1421"/>
                  </a:lnTo>
                  <a:lnTo>
                    <a:pt x="185" y="1421"/>
                  </a:lnTo>
                  <a:lnTo>
                    <a:pt x="185" y="1417"/>
                  </a:lnTo>
                  <a:lnTo>
                    <a:pt x="195" y="1404"/>
                  </a:lnTo>
                  <a:lnTo>
                    <a:pt x="212" y="1394"/>
                  </a:lnTo>
                  <a:lnTo>
                    <a:pt x="215" y="1394"/>
                  </a:lnTo>
                  <a:lnTo>
                    <a:pt x="219" y="1394"/>
                  </a:lnTo>
                  <a:lnTo>
                    <a:pt x="222" y="1394"/>
                  </a:lnTo>
                  <a:lnTo>
                    <a:pt x="235" y="1387"/>
                  </a:lnTo>
                  <a:lnTo>
                    <a:pt x="235" y="1384"/>
                  </a:lnTo>
                  <a:lnTo>
                    <a:pt x="232" y="1374"/>
                  </a:lnTo>
                  <a:lnTo>
                    <a:pt x="235" y="1367"/>
                  </a:lnTo>
                  <a:lnTo>
                    <a:pt x="235" y="1363"/>
                  </a:lnTo>
                  <a:lnTo>
                    <a:pt x="232" y="1357"/>
                  </a:lnTo>
                  <a:lnTo>
                    <a:pt x="232" y="1343"/>
                  </a:lnTo>
                  <a:lnTo>
                    <a:pt x="239" y="1343"/>
                  </a:lnTo>
                  <a:lnTo>
                    <a:pt x="242" y="1340"/>
                  </a:lnTo>
                  <a:lnTo>
                    <a:pt x="242" y="1330"/>
                  </a:lnTo>
                  <a:lnTo>
                    <a:pt x="242" y="1330"/>
                  </a:lnTo>
                  <a:lnTo>
                    <a:pt x="235" y="1313"/>
                  </a:lnTo>
                  <a:lnTo>
                    <a:pt x="232" y="1310"/>
                  </a:lnTo>
                  <a:lnTo>
                    <a:pt x="232" y="1310"/>
                  </a:lnTo>
                  <a:lnTo>
                    <a:pt x="232" y="1303"/>
                  </a:lnTo>
                  <a:lnTo>
                    <a:pt x="229" y="1303"/>
                  </a:lnTo>
                  <a:lnTo>
                    <a:pt x="229" y="1303"/>
                  </a:lnTo>
                  <a:lnTo>
                    <a:pt x="232" y="1306"/>
                  </a:lnTo>
                  <a:lnTo>
                    <a:pt x="235" y="1303"/>
                  </a:lnTo>
                  <a:lnTo>
                    <a:pt x="235" y="1300"/>
                  </a:lnTo>
                  <a:lnTo>
                    <a:pt x="245" y="1296"/>
                  </a:lnTo>
                  <a:lnTo>
                    <a:pt x="249" y="1300"/>
                  </a:lnTo>
                  <a:lnTo>
                    <a:pt x="252" y="1300"/>
                  </a:lnTo>
                  <a:lnTo>
                    <a:pt x="262" y="1293"/>
                  </a:lnTo>
                  <a:lnTo>
                    <a:pt x="272" y="1293"/>
                  </a:lnTo>
                  <a:lnTo>
                    <a:pt x="272" y="1293"/>
                  </a:lnTo>
                  <a:lnTo>
                    <a:pt x="279" y="1293"/>
                  </a:lnTo>
                  <a:lnTo>
                    <a:pt x="282" y="1289"/>
                  </a:lnTo>
                  <a:lnTo>
                    <a:pt x="289" y="1283"/>
                  </a:lnTo>
                  <a:lnTo>
                    <a:pt x="296" y="1283"/>
                  </a:lnTo>
                  <a:lnTo>
                    <a:pt x="296" y="1279"/>
                  </a:lnTo>
                  <a:lnTo>
                    <a:pt x="296" y="1269"/>
                  </a:lnTo>
                  <a:lnTo>
                    <a:pt x="296" y="1269"/>
                  </a:lnTo>
                  <a:lnTo>
                    <a:pt x="293" y="1262"/>
                  </a:lnTo>
                  <a:lnTo>
                    <a:pt x="296" y="1249"/>
                  </a:lnTo>
                  <a:lnTo>
                    <a:pt x="323" y="1225"/>
                  </a:lnTo>
                  <a:lnTo>
                    <a:pt x="323" y="1222"/>
                  </a:lnTo>
                  <a:lnTo>
                    <a:pt x="323" y="1215"/>
                  </a:lnTo>
                  <a:lnTo>
                    <a:pt x="330" y="1178"/>
                  </a:lnTo>
                  <a:lnTo>
                    <a:pt x="336" y="1151"/>
                  </a:lnTo>
                  <a:lnTo>
                    <a:pt x="336" y="1148"/>
                  </a:lnTo>
                  <a:lnTo>
                    <a:pt x="326" y="1135"/>
                  </a:lnTo>
                  <a:lnTo>
                    <a:pt x="323" y="1135"/>
                  </a:lnTo>
                  <a:lnTo>
                    <a:pt x="323" y="1135"/>
                  </a:lnTo>
                  <a:lnTo>
                    <a:pt x="316" y="1128"/>
                  </a:lnTo>
                  <a:lnTo>
                    <a:pt x="309" y="1111"/>
                  </a:lnTo>
                  <a:lnTo>
                    <a:pt x="309" y="1108"/>
                  </a:lnTo>
                  <a:lnTo>
                    <a:pt x="316" y="1081"/>
                  </a:lnTo>
                  <a:lnTo>
                    <a:pt x="330" y="1061"/>
                  </a:lnTo>
                  <a:lnTo>
                    <a:pt x="333" y="1057"/>
                  </a:lnTo>
                  <a:lnTo>
                    <a:pt x="350" y="1050"/>
                  </a:lnTo>
                  <a:lnTo>
                    <a:pt x="383" y="1061"/>
                  </a:lnTo>
                  <a:lnTo>
                    <a:pt x="383" y="1061"/>
                  </a:lnTo>
                  <a:lnTo>
                    <a:pt x="397" y="1054"/>
                  </a:lnTo>
                  <a:lnTo>
                    <a:pt x="397" y="1050"/>
                  </a:lnTo>
                  <a:lnTo>
                    <a:pt x="390" y="1027"/>
                  </a:lnTo>
                  <a:lnTo>
                    <a:pt x="390" y="1017"/>
                  </a:lnTo>
                  <a:lnTo>
                    <a:pt x="404" y="1013"/>
                  </a:lnTo>
                  <a:lnTo>
                    <a:pt x="407" y="1010"/>
                  </a:lnTo>
                  <a:lnTo>
                    <a:pt x="407" y="1010"/>
                  </a:lnTo>
                  <a:lnTo>
                    <a:pt x="407" y="1010"/>
                  </a:lnTo>
                  <a:lnTo>
                    <a:pt x="410" y="1007"/>
                  </a:lnTo>
                  <a:lnTo>
                    <a:pt x="410" y="1007"/>
                  </a:lnTo>
                  <a:lnTo>
                    <a:pt x="420" y="973"/>
                  </a:lnTo>
                  <a:lnTo>
                    <a:pt x="424" y="970"/>
                  </a:lnTo>
                  <a:lnTo>
                    <a:pt x="424" y="966"/>
                  </a:lnTo>
                  <a:lnTo>
                    <a:pt x="424" y="956"/>
                  </a:lnTo>
                  <a:lnTo>
                    <a:pt x="424" y="953"/>
                  </a:lnTo>
                  <a:lnTo>
                    <a:pt x="410" y="939"/>
                  </a:lnTo>
                  <a:lnTo>
                    <a:pt x="414" y="933"/>
                  </a:lnTo>
                  <a:lnTo>
                    <a:pt x="414" y="933"/>
                  </a:lnTo>
                  <a:lnTo>
                    <a:pt x="410" y="922"/>
                  </a:lnTo>
                  <a:lnTo>
                    <a:pt x="410" y="919"/>
                  </a:lnTo>
                  <a:lnTo>
                    <a:pt x="414" y="919"/>
                  </a:lnTo>
                  <a:lnTo>
                    <a:pt x="414" y="919"/>
                  </a:lnTo>
                  <a:lnTo>
                    <a:pt x="424" y="906"/>
                  </a:lnTo>
                  <a:lnTo>
                    <a:pt x="424" y="902"/>
                  </a:lnTo>
                  <a:lnTo>
                    <a:pt x="427" y="902"/>
                  </a:lnTo>
                  <a:lnTo>
                    <a:pt x="431" y="896"/>
                  </a:lnTo>
                  <a:lnTo>
                    <a:pt x="441" y="896"/>
                  </a:lnTo>
                  <a:lnTo>
                    <a:pt x="441" y="896"/>
                  </a:lnTo>
                  <a:lnTo>
                    <a:pt x="454" y="889"/>
                  </a:lnTo>
                  <a:lnTo>
                    <a:pt x="454" y="885"/>
                  </a:lnTo>
                  <a:lnTo>
                    <a:pt x="461" y="875"/>
                  </a:lnTo>
                  <a:lnTo>
                    <a:pt x="461" y="872"/>
                  </a:lnTo>
                  <a:lnTo>
                    <a:pt x="461" y="869"/>
                  </a:lnTo>
                  <a:lnTo>
                    <a:pt x="464" y="865"/>
                  </a:lnTo>
                  <a:lnTo>
                    <a:pt x="464" y="865"/>
                  </a:lnTo>
                  <a:lnTo>
                    <a:pt x="464" y="855"/>
                  </a:lnTo>
                  <a:lnTo>
                    <a:pt x="464" y="855"/>
                  </a:lnTo>
                  <a:lnTo>
                    <a:pt x="464" y="852"/>
                  </a:lnTo>
                  <a:lnTo>
                    <a:pt x="468" y="835"/>
                  </a:lnTo>
                  <a:lnTo>
                    <a:pt x="471" y="835"/>
                  </a:lnTo>
                  <a:lnTo>
                    <a:pt x="471" y="835"/>
                  </a:lnTo>
                  <a:lnTo>
                    <a:pt x="478" y="825"/>
                  </a:lnTo>
                  <a:lnTo>
                    <a:pt x="478" y="825"/>
                  </a:lnTo>
                  <a:lnTo>
                    <a:pt x="474" y="818"/>
                  </a:lnTo>
                  <a:lnTo>
                    <a:pt x="478" y="818"/>
                  </a:lnTo>
                  <a:lnTo>
                    <a:pt x="481" y="811"/>
                  </a:lnTo>
                  <a:lnTo>
                    <a:pt x="481" y="805"/>
                  </a:lnTo>
                  <a:lnTo>
                    <a:pt x="478" y="805"/>
                  </a:lnTo>
                  <a:lnTo>
                    <a:pt x="471" y="798"/>
                  </a:lnTo>
                  <a:lnTo>
                    <a:pt x="471" y="798"/>
                  </a:lnTo>
                  <a:lnTo>
                    <a:pt x="464" y="798"/>
                  </a:lnTo>
                  <a:lnTo>
                    <a:pt x="464" y="798"/>
                  </a:lnTo>
                  <a:lnTo>
                    <a:pt x="461" y="801"/>
                  </a:lnTo>
                  <a:lnTo>
                    <a:pt x="451" y="795"/>
                  </a:lnTo>
                  <a:lnTo>
                    <a:pt x="441" y="781"/>
                  </a:lnTo>
                  <a:lnTo>
                    <a:pt x="444" y="774"/>
                  </a:lnTo>
                  <a:lnTo>
                    <a:pt x="444" y="771"/>
                  </a:lnTo>
                  <a:lnTo>
                    <a:pt x="437" y="764"/>
                  </a:lnTo>
                  <a:lnTo>
                    <a:pt x="437" y="754"/>
                  </a:lnTo>
                  <a:lnTo>
                    <a:pt x="437" y="754"/>
                  </a:lnTo>
                  <a:lnTo>
                    <a:pt x="434" y="751"/>
                  </a:lnTo>
                  <a:lnTo>
                    <a:pt x="431" y="747"/>
                  </a:lnTo>
                  <a:lnTo>
                    <a:pt x="427" y="747"/>
                  </a:lnTo>
                  <a:lnTo>
                    <a:pt x="427" y="747"/>
                  </a:lnTo>
                  <a:lnTo>
                    <a:pt x="420" y="737"/>
                  </a:lnTo>
                  <a:lnTo>
                    <a:pt x="417" y="737"/>
                  </a:lnTo>
                  <a:lnTo>
                    <a:pt x="410" y="734"/>
                  </a:lnTo>
                  <a:lnTo>
                    <a:pt x="404" y="731"/>
                  </a:lnTo>
                  <a:lnTo>
                    <a:pt x="400" y="731"/>
                  </a:lnTo>
                  <a:lnTo>
                    <a:pt x="397" y="731"/>
                  </a:lnTo>
                  <a:lnTo>
                    <a:pt x="390" y="731"/>
                  </a:lnTo>
                  <a:lnTo>
                    <a:pt x="387" y="734"/>
                  </a:lnTo>
                  <a:lnTo>
                    <a:pt x="387" y="741"/>
                  </a:lnTo>
                  <a:lnTo>
                    <a:pt x="383" y="747"/>
                  </a:lnTo>
                  <a:lnTo>
                    <a:pt x="383" y="751"/>
                  </a:lnTo>
                  <a:lnTo>
                    <a:pt x="387" y="758"/>
                  </a:lnTo>
                  <a:lnTo>
                    <a:pt x="383" y="761"/>
                  </a:lnTo>
                  <a:lnTo>
                    <a:pt x="380" y="761"/>
                  </a:lnTo>
                  <a:lnTo>
                    <a:pt x="367" y="754"/>
                  </a:lnTo>
                  <a:lnTo>
                    <a:pt x="353" y="744"/>
                  </a:lnTo>
                  <a:lnTo>
                    <a:pt x="350" y="747"/>
                  </a:lnTo>
                  <a:lnTo>
                    <a:pt x="346" y="754"/>
                  </a:lnTo>
                  <a:lnTo>
                    <a:pt x="336" y="781"/>
                  </a:lnTo>
                  <a:lnTo>
                    <a:pt x="336" y="781"/>
                  </a:lnTo>
                  <a:lnTo>
                    <a:pt x="336" y="784"/>
                  </a:lnTo>
                  <a:lnTo>
                    <a:pt x="340" y="784"/>
                  </a:lnTo>
                  <a:lnTo>
                    <a:pt x="340" y="781"/>
                  </a:lnTo>
                  <a:lnTo>
                    <a:pt x="333" y="781"/>
                  </a:lnTo>
                  <a:lnTo>
                    <a:pt x="330" y="784"/>
                  </a:lnTo>
                  <a:lnTo>
                    <a:pt x="326" y="78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19" y="778"/>
                  </a:lnTo>
                  <a:lnTo>
                    <a:pt x="316" y="778"/>
                  </a:lnTo>
                  <a:lnTo>
                    <a:pt x="313" y="781"/>
                  </a:lnTo>
                  <a:lnTo>
                    <a:pt x="299" y="784"/>
                  </a:lnTo>
                  <a:lnTo>
                    <a:pt x="296" y="784"/>
                  </a:lnTo>
                  <a:lnTo>
                    <a:pt x="282" y="805"/>
                  </a:lnTo>
                  <a:lnTo>
                    <a:pt x="279" y="808"/>
                  </a:lnTo>
                  <a:lnTo>
                    <a:pt x="279" y="808"/>
                  </a:lnTo>
                  <a:lnTo>
                    <a:pt x="272" y="818"/>
                  </a:lnTo>
                  <a:lnTo>
                    <a:pt x="266" y="825"/>
                  </a:lnTo>
                  <a:lnTo>
                    <a:pt x="266" y="825"/>
                  </a:lnTo>
                  <a:lnTo>
                    <a:pt x="266" y="825"/>
                  </a:lnTo>
                  <a:lnTo>
                    <a:pt x="266" y="825"/>
                  </a:lnTo>
                  <a:lnTo>
                    <a:pt x="269" y="825"/>
                  </a:lnTo>
                  <a:lnTo>
                    <a:pt x="266" y="822"/>
                  </a:lnTo>
                  <a:lnTo>
                    <a:pt x="256" y="815"/>
                  </a:lnTo>
                  <a:lnTo>
                    <a:pt x="256" y="811"/>
                  </a:lnTo>
                  <a:lnTo>
                    <a:pt x="256" y="808"/>
                  </a:lnTo>
                  <a:lnTo>
                    <a:pt x="252" y="801"/>
                  </a:lnTo>
                  <a:lnTo>
                    <a:pt x="252" y="801"/>
                  </a:lnTo>
                  <a:lnTo>
                    <a:pt x="242" y="798"/>
                  </a:lnTo>
                  <a:lnTo>
                    <a:pt x="242" y="795"/>
                  </a:lnTo>
                  <a:lnTo>
                    <a:pt x="239" y="791"/>
                  </a:lnTo>
                  <a:lnTo>
                    <a:pt x="232" y="788"/>
                  </a:lnTo>
                  <a:lnTo>
                    <a:pt x="232" y="784"/>
                  </a:lnTo>
                  <a:lnTo>
                    <a:pt x="229" y="784"/>
                  </a:lnTo>
                  <a:lnTo>
                    <a:pt x="219" y="768"/>
                  </a:lnTo>
                  <a:lnTo>
                    <a:pt x="215" y="761"/>
                  </a:lnTo>
                  <a:lnTo>
                    <a:pt x="215" y="761"/>
                  </a:lnTo>
                  <a:lnTo>
                    <a:pt x="212" y="754"/>
                  </a:lnTo>
                  <a:lnTo>
                    <a:pt x="208" y="751"/>
                  </a:lnTo>
                  <a:lnTo>
                    <a:pt x="202" y="751"/>
                  </a:lnTo>
                  <a:lnTo>
                    <a:pt x="192" y="744"/>
                  </a:lnTo>
                  <a:lnTo>
                    <a:pt x="192" y="727"/>
                  </a:lnTo>
                  <a:lnTo>
                    <a:pt x="192" y="727"/>
                  </a:lnTo>
                  <a:lnTo>
                    <a:pt x="185" y="717"/>
                  </a:lnTo>
                  <a:lnTo>
                    <a:pt x="185" y="714"/>
                  </a:lnTo>
                  <a:lnTo>
                    <a:pt x="185" y="714"/>
                  </a:lnTo>
                  <a:lnTo>
                    <a:pt x="175" y="697"/>
                  </a:lnTo>
                  <a:lnTo>
                    <a:pt x="171" y="697"/>
                  </a:lnTo>
                  <a:lnTo>
                    <a:pt x="168" y="697"/>
                  </a:lnTo>
                  <a:lnTo>
                    <a:pt x="165" y="697"/>
                  </a:lnTo>
                  <a:lnTo>
                    <a:pt x="161" y="710"/>
                  </a:lnTo>
                  <a:lnTo>
                    <a:pt x="161" y="710"/>
                  </a:lnTo>
                  <a:lnTo>
                    <a:pt x="161" y="714"/>
                  </a:lnTo>
                  <a:lnTo>
                    <a:pt x="158" y="714"/>
                  </a:lnTo>
                  <a:lnTo>
                    <a:pt x="158" y="714"/>
                  </a:lnTo>
                  <a:lnTo>
                    <a:pt x="151" y="724"/>
                  </a:lnTo>
                  <a:lnTo>
                    <a:pt x="144" y="724"/>
                  </a:lnTo>
                  <a:lnTo>
                    <a:pt x="138" y="710"/>
                  </a:lnTo>
                  <a:lnTo>
                    <a:pt x="138" y="710"/>
                  </a:lnTo>
                  <a:lnTo>
                    <a:pt x="134" y="707"/>
                  </a:lnTo>
                  <a:lnTo>
                    <a:pt x="124" y="690"/>
                  </a:lnTo>
                  <a:lnTo>
                    <a:pt x="124" y="690"/>
                  </a:lnTo>
                  <a:lnTo>
                    <a:pt x="111" y="683"/>
                  </a:lnTo>
                  <a:lnTo>
                    <a:pt x="107" y="680"/>
                  </a:lnTo>
                  <a:lnTo>
                    <a:pt x="104" y="683"/>
                  </a:lnTo>
                  <a:lnTo>
                    <a:pt x="104" y="683"/>
                  </a:lnTo>
                  <a:lnTo>
                    <a:pt x="101" y="680"/>
                  </a:lnTo>
                  <a:lnTo>
                    <a:pt x="101" y="677"/>
                  </a:lnTo>
                  <a:lnTo>
                    <a:pt x="84" y="670"/>
                  </a:lnTo>
                  <a:lnTo>
                    <a:pt x="81" y="670"/>
                  </a:lnTo>
                  <a:lnTo>
                    <a:pt x="74" y="670"/>
                  </a:lnTo>
                  <a:lnTo>
                    <a:pt x="60" y="667"/>
                  </a:lnTo>
                  <a:lnTo>
                    <a:pt x="54" y="660"/>
                  </a:lnTo>
                  <a:lnTo>
                    <a:pt x="50" y="660"/>
                  </a:lnTo>
                  <a:lnTo>
                    <a:pt x="40" y="663"/>
                  </a:lnTo>
                  <a:lnTo>
                    <a:pt x="40" y="667"/>
                  </a:lnTo>
                  <a:lnTo>
                    <a:pt x="43" y="667"/>
                  </a:lnTo>
                  <a:lnTo>
                    <a:pt x="43" y="663"/>
                  </a:lnTo>
                  <a:lnTo>
                    <a:pt x="43" y="657"/>
                  </a:lnTo>
                  <a:lnTo>
                    <a:pt x="43" y="653"/>
                  </a:lnTo>
                  <a:lnTo>
                    <a:pt x="23" y="630"/>
                  </a:lnTo>
                  <a:lnTo>
                    <a:pt x="20" y="630"/>
                  </a:lnTo>
                  <a:lnTo>
                    <a:pt x="10" y="633"/>
                  </a:lnTo>
                  <a:lnTo>
                    <a:pt x="10" y="636"/>
                  </a:lnTo>
                  <a:lnTo>
                    <a:pt x="6" y="640"/>
                  </a:lnTo>
                  <a:lnTo>
                    <a:pt x="6" y="636"/>
                  </a:lnTo>
                  <a:lnTo>
                    <a:pt x="6" y="633"/>
                  </a:lnTo>
                  <a:lnTo>
                    <a:pt x="6" y="626"/>
                  </a:lnTo>
                  <a:lnTo>
                    <a:pt x="6" y="623"/>
                  </a:lnTo>
                  <a:lnTo>
                    <a:pt x="6" y="623"/>
                  </a:lnTo>
                  <a:lnTo>
                    <a:pt x="6" y="404"/>
                  </a:lnTo>
                  <a:lnTo>
                    <a:pt x="17" y="411"/>
                  </a:lnTo>
                  <a:lnTo>
                    <a:pt x="20" y="407"/>
                  </a:lnTo>
                  <a:lnTo>
                    <a:pt x="20" y="404"/>
                  </a:lnTo>
                  <a:lnTo>
                    <a:pt x="20" y="404"/>
                  </a:lnTo>
                  <a:lnTo>
                    <a:pt x="20" y="401"/>
                  </a:lnTo>
                  <a:lnTo>
                    <a:pt x="17" y="397"/>
                  </a:lnTo>
                  <a:lnTo>
                    <a:pt x="13" y="397"/>
                  </a:lnTo>
                  <a:lnTo>
                    <a:pt x="20" y="384"/>
                  </a:lnTo>
                  <a:lnTo>
                    <a:pt x="27" y="381"/>
                  </a:lnTo>
                  <a:lnTo>
                    <a:pt x="30" y="374"/>
                  </a:lnTo>
                  <a:lnTo>
                    <a:pt x="27" y="370"/>
                  </a:lnTo>
                  <a:lnTo>
                    <a:pt x="23" y="367"/>
                  </a:lnTo>
                  <a:lnTo>
                    <a:pt x="27" y="364"/>
                  </a:lnTo>
                  <a:lnTo>
                    <a:pt x="33" y="360"/>
                  </a:lnTo>
                  <a:lnTo>
                    <a:pt x="33" y="360"/>
                  </a:lnTo>
                  <a:lnTo>
                    <a:pt x="40" y="360"/>
                  </a:lnTo>
                  <a:lnTo>
                    <a:pt x="43" y="354"/>
                  </a:lnTo>
                  <a:lnTo>
                    <a:pt x="54" y="347"/>
                  </a:lnTo>
                  <a:lnTo>
                    <a:pt x="57" y="344"/>
                  </a:lnTo>
                  <a:lnTo>
                    <a:pt x="57" y="340"/>
                  </a:lnTo>
                  <a:lnTo>
                    <a:pt x="57" y="340"/>
                  </a:lnTo>
                  <a:lnTo>
                    <a:pt x="57" y="340"/>
                  </a:lnTo>
                  <a:lnTo>
                    <a:pt x="54" y="340"/>
                  </a:lnTo>
                  <a:lnTo>
                    <a:pt x="54" y="344"/>
                  </a:lnTo>
                  <a:lnTo>
                    <a:pt x="57" y="344"/>
                  </a:lnTo>
                  <a:lnTo>
                    <a:pt x="60" y="340"/>
                  </a:lnTo>
                  <a:lnTo>
                    <a:pt x="64" y="337"/>
                  </a:lnTo>
                  <a:lnTo>
                    <a:pt x="64" y="337"/>
                  </a:lnTo>
                  <a:lnTo>
                    <a:pt x="64" y="333"/>
                  </a:lnTo>
                  <a:lnTo>
                    <a:pt x="60" y="333"/>
                  </a:lnTo>
                  <a:lnTo>
                    <a:pt x="60" y="337"/>
                  </a:lnTo>
                  <a:lnTo>
                    <a:pt x="64" y="337"/>
                  </a:lnTo>
                  <a:lnTo>
                    <a:pt x="64" y="333"/>
                  </a:lnTo>
                  <a:lnTo>
                    <a:pt x="60" y="333"/>
                  </a:lnTo>
                  <a:lnTo>
                    <a:pt x="60" y="337"/>
                  </a:lnTo>
                  <a:lnTo>
                    <a:pt x="60" y="340"/>
                  </a:lnTo>
                  <a:lnTo>
                    <a:pt x="70" y="354"/>
                  </a:lnTo>
                  <a:lnTo>
                    <a:pt x="74" y="357"/>
                  </a:lnTo>
                  <a:lnTo>
                    <a:pt x="77" y="357"/>
                  </a:lnTo>
                  <a:lnTo>
                    <a:pt x="77" y="357"/>
                  </a:lnTo>
                  <a:lnTo>
                    <a:pt x="81" y="357"/>
                  </a:lnTo>
                  <a:lnTo>
                    <a:pt x="91" y="350"/>
                  </a:lnTo>
                  <a:lnTo>
                    <a:pt x="94" y="350"/>
                  </a:lnTo>
                  <a:lnTo>
                    <a:pt x="97" y="350"/>
                  </a:lnTo>
                  <a:lnTo>
                    <a:pt x="101" y="347"/>
                  </a:lnTo>
                  <a:lnTo>
                    <a:pt x="101" y="344"/>
                  </a:lnTo>
                  <a:lnTo>
                    <a:pt x="94" y="337"/>
                  </a:lnTo>
                  <a:lnTo>
                    <a:pt x="94" y="333"/>
                  </a:lnTo>
                  <a:lnTo>
                    <a:pt x="91" y="333"/>
                  </a:lnTo>
                  <a:lnTo>
                    <a:pt x="94" y="337"/>
                  </a:lnTo>
                  <a:lnTo>
                    <a:pt x="101" y="337"/>
                  </a:lnTo>
                  <a:lnTo>
                    <a:pt x="104" y="337"/>
                  </a:lnTo>
                  <a:lnTo>
                    <a:pt x="107" y="340"/>
                  </a:lnTo>
                  <a:lnTo>
                    <a:pt x="114" y="340"/>
                  </a:lnTo>
                  <a:lnTo>
                    <a:pt x="118" y="340"/>
                  </a:lnTo>
                  <a:lnTo>
                    <a:pt x="121" y="340"/>
                  </a:lnTo>
                  <a:lnTo>
                    <a:pt x="124" y="340"/>
                  </a:lnTo>
                  <a:lnTo>
                    <a:pt x="128" y="344"/>
                  </a:lnTo>
                  <a:lnTo>
                    <a:pt x="134" y="344"/>
                  </a:lnTo>
                  <a:lnTo>
                    <a:pt x="134" y="333"/>
                  </a:lnTo>
                  <a:lnTo>
                    <a:pt x="134" y="333"/>
                  </a:lnTo>
                  <a:lnTo>
                    <a:pt x="134" y="330"/>
                  </a:lnTo>
                  <a:lnTo>
                    <a:pt x="134" y="327"/>
                  </a:lnTo>
                  <a:lnTo>
                    <a:pt x="144" y="323"/>
                  </a:lnTo>
                  <a:lnTo>
                    <a:pt x="144" y="317"/>
                  </a:lnTo>
                  <a:lnTo>
                    <a:pt x="141" y="306"/>
                  </a:lnTo>
                  <a:lnTo>
                    <a:pt x="141" y="303"/>
                  </a:lnTo>
                  <a:lnTo>
                    <a:pt x="138" y="303"/>
                  </a:lnTo>
                  <a:lnTo>
                    <a:pt x="138" y="306"/>
                  </a:lnTo>
                  <a:lnTo>
                    <a:pt x="138" y="310"/>
                  </a:lnTo>
                  <a:lnTo>
                    <a:pt x="138" y="310"/>
                  </a:lnTo>
                  <a:lnTo>
                    <a:pt x="161" y="330"/>
                  </a:lnTo>
                  <a:lnTo>
                    <a:pt x="161" y="333"/>
                  </a:lnTo>
                  <a:lnTo>
                    <a:pt x="161" y="333"/>
                  </a:lnTo>
                  <a:lnTo>
                    <a:pt x="165" y="344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81" y="360"/>
                  </a:lnTo>
                  <a:lnTo>
                    <a:pt x="185" y="360"/>
                  </a:lnTo>
                  <a:lnTo>
                    <a:pt x="192" y="354"/>
                  </a:lnTo>
                  <a:lnTo>
                    <a:pt x="195" y="354"/>
                  </a:lnTo>
                  <a:lnTo>
                    <a:pt x="195" y="350"/>
                  </a:lnTo>
                  <a:lnTo>
                    <a:pt x="198" y="350"/>
                  </a:lnTo>
                  <a:lnTo>
                    <a:pt x="205" y="354"/>
                  </a:lnTo>
                  <a:lnTo>
                    <a:pt x="219" y="364"/>
                  </a:lnTo>
                  <a:lnTo>
                    <a:pt x="222" y="374"/>
                  </a:lnTo>
                  <a:lnTo>
                    <a:pt x="219" y="381"/>
                  </a:lnTo>
                  <a:lnTo>
                    <a:pt x="219" y="384"/>
                  </a:lnTo>
                  <a:lnTo>
                    <a:pt x="222" y="387"/>
                  </a:lnTo>
                  <a:lnTo>
                    <a:pt x="219" y="397"/>
                  </a:lnTo>
                  <a:lnTo>
                    <a:pt x="219" y="397"/>
                  </a:lnTo>
                  <a:lnTo>
                    <a:pt x="222" y="404"/>
                  </a:lnTo>
                  <a:lnTo>
                    <a:pt x="222" y="404"/>
                  </a:lnTo>
                  <a:lnTo>
                    <a:pt x="239" y="407"/>
                  </a:lnTo>
                  <a:lnTo>
                    <a:pt x="249" y="414"/>
                  </a:lnTo>
                  <a:lnTo>
                    <a:pt x="249" y="418"/>
                  </a:lnTo>
                  <a:lnTo>
                    <a:pt x="252" y="418"/>
                  </a:lnTo>
                  <a:lnTo>
                    <a:pt x="252" y="414"/>
                  </a:lnTo>
                  <a:lnTo>
                    <a:pt x="256" y="414"/>
                  </a:lnTo>
                  <a:lnTo>
                    <a:pt x="269" y="414"/>
                  </a:lnTo>
                  <a:lnTo>
                    <a:pt x="293" y="424"/>
                  </a:lnTo>
                  <a:lnTo>
                    <a:pt x="293" y="424"/>
                  </a:lnTo>
                  <a:lnTo>
                    <a:pt x="303" y="424"/>
                  </a:lnTo>
                  <a:lnTo>
                    <a:pt x="306" y="428"/>
                  </a:lnTo>
                  <a:lnTo>
                    <a:pt x="309" y="428"/>
                  </a:lnTo>
                  <a:lnTo>
                    <a:pt x="313" y="428"/>
                  </a:lnTo>
                  <a:lnTo>
                    <a:pt x="319" y="428"/>
                  </a:lnTo>
                  <a:lnTo>
                    <a:pt x="323" y="431"/>
                  </a:lnTo>
                  <a:lnTo>
                    <a:pt x="330" y="428"/>
                  </a:lnTo>
                  <a:lnTo>
                    <a:pt x="333" y="421"/>
                  </a:lnTo>
                  <a:lnTo>
                    <a:pt x="340" y="414"/>
                  </a:lnTo>
                  <a:lnTo>
                    <a:pt x="346" y="418"/>
                  </a:lnTo>
                  <a:lnTo>
                    <a:pt x="350" y="418"/>
                  </a:lnTo>
                  <a:lnTo>
                    <a:pt x="353" y="428"/>
                  </a:lnTo>
                  <a:lnTo>
                    <a:pt x="357" y="428"/>
                  </a:lnTo>
                  <a:lnTo>
                    <a:pt x="360" y="428"/>
                  </a:lnTo>
                  <a:lnTo>
                    <a:pt x="363" y="428"/>
                  </a:lnTo>
                  <a:lnTo>
                    <a:pt x="367" y="424"/>
                  </a:lnTo>
                  <a:lnTo>
                    <a:pt x="367" y="424"/>
                  </a:lnTo>
                  <a:lnTo>
                    <a:pt x="363" y="424"/>
                  </a:lnTo>
                  <a:lnTo>
                    <a:pt x="363" y="424"/>
                  </a:lnTo>
                  <a:lnTo>
                    <a:pt x="363" y="428"/>
                  </a:lnTo>
                  <a:lnTo>
                    <a:pt x="373" y="434"/>
                  </a:lnTo>
                  <a:lnTo>
                    <a:pt x="373" y="434"/>
                  </a:lnTo>
                  <a:lnTo>
                    <a:pt x="373" y="434"/>
                  </a:lnTo>
                  <a:lnTo>
                    <a:pt x="377" y="431"/>
                  </a:lnTo>
                  <a:lnTo>
                    <a:pt x="373" y="434"/>
                  </a:lnTo>
                  <a:lnTo>
                    <a:pt x="373" y="441"/>
                  </a:lnTo>
                  <a:lnTo>
                    <a:pt x="377" y="444"/>
                  </a:lnTo>
                  <a:lnTo>
                    <a:pt x="397" y="444"/>
                  </a:lnTo>
                  <a:lnTo>
                    <a:pt x="410" y="455"/>
                  </a:lnTo>
                  <a:lnTo>
                    <a:pt x="414" y="455"/>
                  </a:lnTo>
                  <a:lnTo>
                    <a:pt x="414" y="455"/>
                  </a:lnTo>
                  <a:lnTo>
                    <a:pt x="417" y="455"/>
                  </a:lnTo>
                  <a:lnTo>
                    <a:pt x="420" y="451"/>
                  </a:lnTo>
                  <a:lnTo>
                    <a:pt x="420" y="448"/>
                  </a:lnTo>
                  <a:lnTo>
                    <a:pt x="417" y="441"/>
                  </a:lnTo>
                  <a:lnTo>
                    <a:pt x="420" y="431"/>
                  </a:lnTo>
                  <a:lnTo>
                    <a:pt x="424" y="428"/>
                  </a:lnTo>
                  <a:lnTo>
                    <a:pt x="427" y="424"/>
                  </a:lnTo>
                  <a:lnTo>
                    <a:pt x="427" y="418"/>
                  </a:lnTo>
                  <a:lnTo>
                    <a:pt x="431" y="411"/>
                  </a:lnTo>
                  <a:lnTo>
                    <a:pt x="431" y="411"/>
                  </a:lnTo>
                  <a:lnTo>
                    <a:pt x="434" y="407"/>
                  </a:lnTo>
                  <a:lnTo>
                    <a:pt x="431" y="407"/>
                  </a:lnTo>
                  <a:lnTo>
                    <a:pt x="431" y="411"/>
                  </a:lnTo>
                  <a:lnTo>
                    <a:pt x="431" y="414"/>
                  </a:lnTo>
                  <a:lnTo>
                    <a:pt x="434" y="424"/>
                  </a:lnTo>
                  <a:lnTo>
                    <a:pt x="434" y="424"/>
                  </a:lnTo>
                  <a:lnTo>
                    <a:pt x="444" y="434"/>
                  </a:lnTo>
                  <a:lnTo>
                    <a:pt x="447" y="434"/>
                  </a:lnTo>
                  <a:lnTo>
                    <a:pt x="454" y="438"/>
                  </a:lnTo>
                  <a:lnTo>
                    <a:pt x="457" y="434"/>
                  </a:lnTo>
                  <a:lnTo>
                    <a:pt x="471" y="424"/>
                  </a:lnTo>
                  <a:lnTo>
                    <a:pt x="474" y="424"/>
                  </a:lnTo>
                  <a:lnTo>
                    <a:pt x="478" y="421"/>
                  </a:lnTo>
                  <a:lnTo>
                    <a:pt x="474" y="397"/>
                  </a:lnTo>
                  <a:lnTo>
                    <a:pt x="491" y="381"/>
                  </a:lnTo>
                  <a:lnTo>
                    <a:pt x="505" y="397"/>
                  </a:lnTo>
                  <a:lnTo>
                    <a:pt x="511" y="411"/>
                  </a:lnTo>
                  <a:lnTo>
                    <a:pt x="515" y="414"/>
                  </a:lnTo>
                  <a:lnTo>
                    <a:pt x="521" y="414"/>
                  </a:lnTo>
                  <a:lnTo>
                    <a:pt x="525" y="414"/>
                  </a:lnTo>
                  <a:lnTo>
                    <a:pt x="525" y="411"/>
                  </a:lnTo>
                  <a:lnTo>
                    <a:pt x="532" y="418"/>
                  </a:lnTo>
                  <a:lnTo>
                    <a:pt x="538" y="414"/>
                  </a:lnTo>
                  <a:lnTo>
                    <a:pt x="538" y="411"/>
                  </a:lnTo>
                  <a:lnTo>
                    <a:pt x="545" y="411"/>
                  </a:lnTo>
                  <a:lnTo>
                    <a:pt x="548" y="411"/>
                  </a:lnTo>
                  <a:lnTo>
                    <a:pt x="555" y="401"/>
                  </a:lnTo>
                  <a:lnTo>
                    <a:pt x="555" y="397"/>
                  </a:lnTo>
                  <a:lnTo>
                    <a:pt x="555" y="394"/>
                  </a:lnTo>
                  <a:lnTo>
                    <a:pt x="548" y="391"/>
                  </a:lnTo>
                  <a:lnTo>
                    <a:pt x="548" y="391"/>
                  </a:lnTo>
                  <a:lnTo>
                    <a:pt x="538" y="387"/>
                  </a:lnTo>
                  <a:lnTo>
                    <a:pt x="535" y="384"/>
                  </a:lnTo>
                  <a:lnTo>
                    <a:pt x="538" y="381"/>
                  </a:lnTo>
                  <a:lnTo>
                    <a:pt x="538" y="377"/>
                  </a:lnTo>
                  <a:lnTo>
                    <a:pt x="538" y="374"/>
                  </a:lnTo>
                  <a:lnTo>
                    <a:pt x="542" y="367"/>
                  </a:lnTo>
                  <a:lnTo>
                    <a:pt x="542" y="364"/>
                  </a:lnTo>
                  <a:lnTo>
                    <a:pt x="542" y="357"/>
                  </a:lnTo>
                  <a:lnTo>
                    <a:pt x="552" y="344"/>
                  </a:lnTo>
                  <a:lnTo>
                    <a:pt x="552" y="344"/>
                  </a:lnTo>
                  <a:lnTo>
                    <a:pt x="552" y="347"/>
                  </a:lnTo>
                  <a:lnTo>
                    <a:pt x="552" y="347"/>
                  </a:lnTo>
                  <a:lnTo>
                    <a:pt x="552" y="347"/>
                  </a:lnTo>
                  <a:lnTo>
                    <a:pt x="555" y="344"/>
                  </a:lnTo>
                  <a:lnTo>
                    <a:pt x="558" y="347"/>
                  </a:lnTo>
                  <a:lnTo>
                    <a:pt x="569" y="350"/>
                  </a:lnTo>
                  <a:lnTo>
                    <a:pt x="569" y="350"/>
                  </a:lnTo>
                  <a:lnTo>
                    <a:pt x="572" y="350"/>
                  </a:lnTo>
                  <a:lnTo>
                    <a:pt x="579" y="350"/>
                  </a:lnTo>
                  <a:lnTo>
                    <a:pt x="582" y="340"/>
                  </a:lnTo>
                  <a:lnTo>
                    <a:pt x="595" y="330"/>
                  </a:lnTo>
                  <a:lnTo>
                    <a:pt x="595" y="327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5" y="313"/>
                  </a:lnTo>
                  <a:lnTo>
                    <a:pt x="589" y="303"/>
                  </a:lnTo>
                  <a:lnTo>
                    <a:pt x="589" y="300"/>
                  </a:lnTo>
                  <a:lnTo>
                    <a:pt x="585" y="296"/>
                  </a:lnTo>
                  <a:lnTo>
                    <a:pt x="585" y="296"/>
                  </a:lnTo>
                  <a:lnTo>
                    <a:pt x="582" y="296"/>
                  </a:lnTo>
                  <a:lnTo>
                    <a:pt x="582" y="293"/>
                  </a:lnTo>
                  <a:lnTo>
                    <a:pt x="582" y="290"/>
                  </a:lnTo>
                  <a:lnTo>
                    <a:pt x="575" y="290"/>
                  </a:lnTo>
                  <a:lnTo>
                    <a:pt x="572" y="286"/>
                  </a:lnTo>
                  <a:lnTo>
                    <a:pt x="572" y="283"/>
                  </a:lnTo>
                  <a:lnTo>
                    <a:pt x="572" y="280"/>
                  </a:lnTo>
                  <a:lnTo>
                    <a:pt x="565" y="276"/>
                  </a:lnTo>
                  <a:lnTo>
                    <a:pt x="562" y="280"/>
                  </a:lnTo>
                  <a:lnTo>
                    <a:pt x="562" y="280"/>
                  </a:lnTo>
                  <a:lnTo>
                    <a:pt x="565" y="283"/>
                  </a:lnTo>
                  <a:lnTo>
                    <a:pt x="569" y="280"/>
                  </a:lnTo>
                  <a:lnTo>
                    <a:pt x="562" y="273"/>
                  </a:lnTo>
                  <a:lnTo>
                    <a:pt x="562" y="263"/>
                  </a:lnTo>
                  <a:lnTo>
                    <a:pt x="558" y="259"/>
                  </a:lnTo>
                  <a:lnTo>
                    <a:pt x="552" y="259"/>
                  </a:lnTo>
                  <a:lnTo>
                    <a:pt x="548" y="256"/>
                  </a:lnTo>
                  <a:lnTo>
                    <a:pt x="538" y="246"/>
                  </a:lnTo>
                  <a:lnTo>
                    <a:pt x="535" y="243"/>
                  </a:lnTo>
                  <a:lnTo>
                    <a:pt x="535" y="239"/>
                  </a:lnTo>
                  <a:lnTo>
                    <a:pt x="532" y="239"/>
                  </a:lnTo>
                  <a:lnTo>
                    <a:pt x="532" y="239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2"/>
                  </a:lnTo>
                  <a:lnTo>
                    <a:pt x="525" y="226"/>
                  </a:lnTo>
                  <a:lnTo>
                    <a:pt x="525" y="222"/>
                  </a:lnTo>
                  <a:lnTo>
                    <a:pt x="521" y="222"/>
                  </a:lnTo>
                  <a:lnTo>
                    <a:pt x="521" y="219"/>
                  </a:lnTo>
                  <a:lnTo>
                    <a:pt x="525" y="219"/>
                  </a:lnTo>
                  <a:lnTo>
                    <a:pt x="525" y="216"/>
                  </a:lnTo>
                  <a:lnTo>
                    <a:pt x="521" y="206"/>
                  </a:lnTo>
                  <a:lnTo>
                    <a:pt x="521" y="206"/>
                  </a:lnTo>
                  <a:lnTo>
                    <a:pt x="515" y="206"/>
                  </a:lnTo>
                  <a:lnTo>
                    <a:pt x="515" y="206"/>
                  </a:lnTo>
                  <a:lnTo>
                    <a:pt x="508" y="209"/>
                  </a:lnTo>
                  <a:lnTo>
                    <a:pt x="508" y="209"/>
                  </a:lnTo>
                  <a:lnTo>
                    <a:pt x="505" y="199"/>
                  </a:lnTo>
                  <a:lnTo>
                    <a:pt x="505" y="195"/>
                  </a:lnTo>
                  <a:lnTo>
                    <a:pt x="505" y="192"/>
                  </a:lnTo>
                  <a:lnTo>
                    <a:pt x="508" y="189"/>
                  </a:lnTo>
                  <a:lnTo>
                    <a:pt x="505" y="185"/>
                  </a:lnTo>
                  <a:lnTo>
                    <a:pt x="491" y="162"/>
                  </a:lnTo>
                  <a:lnTo>
                    <a:pt x="491" y="162"/>
                  </a:lnTo>
                  <a:lnTo>
                    <a:pt x="491" y="165"/>
                  </a:lnTo>
                  <a:lnTo>
                    <a:pt x="491" y="165"/>
                  </a:lnTo>
                  <a:lnTo>
                    <a:pt x="498" y="165"/>
                  </a:lnTo>
                  <a:lnTo>
                    <a:pt x="501" y="165"/>
                  </a:lnTo>
                  <a:lnTo>
                    <a:pt x="505" y="158"/>
                  </a:lnTo>
                  <a:lnTo>
                    <a:pt x="505" y="158"/>
                  </a:lnTo>
                  <a:lnTo>
                    <a:pt x="505" y="152"/>
                  </a:lnTo>
                  <a:lnTo>
                    <a:pt x="501" y="145"/>
                  </a:lnTo>
                  <a:lnTo>
                    <a:pt x="501" y="145"/>
                  </a:lnTo>
                  <a:lnTo>
                    <a:pt x="495" y="138"/>
                  </a:lnTo>
                  <a:lnTo>
                    <a:pt x="495" y="135"/>
                  </a:lnTo>
                  <a:lnTo>
                    <a:pt x="495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495" y="125"/>
                  </a:lnTo>
                  <a:lnTo>
                    <a:pt x="495" y="121"/>
                  </a:lnTo>
                  <a:lnTo>
                    <a:pt x="495" y="121"/>
                  </a:lnTo>
                  <a:lnTo>
                    <a:pt x="501" y="128"/>
                  </a:lnTo>
                  <a:lnTo>
                    <a:pt x="518" y="148"/>
                  </a:lnTo>
                  <a:lnTo>
                    <a:pt x="525" y="148"/>
                  </a:lnTo>
                  <a:lnTo>
                    <a:pt x="525" y="145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8" y="138"/>
                  </a:lnTo>
                  <a:lnTo>
                    <a:pt x="552" y="138"/>
                  </a:lnTo>
                  <a:lnTo>
                    <a:pt x="555" y="135"/>
                  </a:lnTo>
                  <a:lnTo>
                    <a:pt x="562" y="131"/>
                  </a:lnTo>
                  <a:lnTo>
                    <a:pt x="565" y="131"/>
                  </a:lnTo>
                  <a:lnTo>
                    <a:pt x="585" y="118"/>
                  </a:lnTo>
                  <a:lnTo>
                    <a:pt x="585" y="115"/>
                  </a:lnTo>
                  <a:lnTo>
                    <a:pt x="582" y="111"/>
                  </a:lnTo>
                  <a:lnTo>
                    <a:pt x="582" y="101"/>
                  </a:lnTo>
                  <a:lnTo>
                    <a:pt x="582" y="98"/>
                  </a:lnTo>
                  <a:lnTo>
                    <a:pt x="575" y="94"/>
                  </a:lnTo>
                  <a:lnTo>
                    <a:pt x="572" y="91"/>
                  </a:lnTo>
                  <a:lnTo>
                    <a:pt x="575" y="88"/>
                  </a:lnTo>
                  <a:lnTo>
                    <a:pt x="575" y="84"/>
                  </a:lnTo>
                  <a:lnTo>
                    <a:pt x="572" y="81"/>
                  </a:lnTo>
                  <a:lnTo>
                    <a:pt x="575" y="78"/>
                  </a:lnTo>
                  <a:lnTo>
                    <a:pt x="572" y="74"/>
                  </a:lnTo>
                  <a:lnTo>
                    <a:pt x="572" y="71"/>
                  </a:lnTo>
                  <a:lnTo>
                    <a:pt x="572" y="67"/>
                  </a:lnTo>
                  <a:lnTo>
                    <a:pt x="589" y="64"/>
                  </a:lnTo>
                  <a:lnTo>
                    <a:pt x="599" y="67"/>
                  </a:lnTo>
                  <a:lnTo>
                    <a:pt x="609" y="78"/>
                  </a:lnTo>
                  <a:lnTo>
                    <a:pt x="612" y="78"/>
                  </a:lnTo>
                  <a:lnTo>
                    <a:pt x="616" y="78"/>
                  </a:lnTo>
                  <a:lnTo>
                    <a:pt x="626" y="94"/>
                  </a:lnTo>
                  <a:lnTo>
                    <a:pt x="626" y="94"/>
                  </a:lnTo>
                  <a:lnTo>
                    <a:pt x="636" y="105"/>
                  </a:lnTo>
                  <a:lnTo>
                    <a:pt x="639" y="105"/>
                  </a:lnTo>
                  <a:lnTo>
                    <a:pt x="656" y="105"/>
                  </a:lnTo>
                  <a:lnTo>
                    <a:pt x="663" y="111"/>
                  </a:lnTo>
                  <a:lnTo>
                    <a:pt x="663" y="118"/>
                  </a:lnTo>
                  <a:lnTo>
                    <a:pt x="666" y="121"/>
                  </a:lnTo>
                  <a:lnTo>
                    <a:pt x="673" y="118"/>
                  </a:lnTo>
                  <a:lnTo>
                    <a:pt x="683" y="115"/>
                  </a:lnTo>
                  <a:lnTo>
                    <a:pt x="700" y="121"/>
                  </a:lnTo>
                  <a:lnTo>
                    <a:pt x="700" y="121"/>
                  </a:lnTo>
                  <a:lnTo>
                    <a:pt x="710" y="118"/>
                  </a:lnTo>
                  <a:lnTo>
                    <a:pt x="713" y="121"/>
                  </a:lnTo>
                  <a:lnTo>
                    <a:pt x="717" y="118"/>
                  </a:lnTo>
                  <a:lnTo>
                    <a:pt x="720" y="118"/>
                  </a:lnTo>
                  <a:lnTo>
                    <a:pt x="733" y="118"/>
                  </a:lnTo>
                  <a:lnTo>
                    <a:pt x="737" y="115"/>
                  </a:lnTo>
                  <a:lnTo>
                    <a:pt x="740" y="108"/>
                  </a:lnTo>
                  <a:lnTo>
                    <a:pt x="747" y="105"/>
                  </a:lnTo>
                  <a:lnTo>
                    <a:pt x="747" y="101"/>
                  </a:lnTo>
                  <a:lnTo>
                    <a:pt x="744" y="94"/>
                  </a:lnTo>
                  <a:lnTo>
                    <a:pt x="737" y="88"/>
                  </a:lnTo>
                  <a:lnTo>
                    <a:pt x="737" y="84"/>
                  </a:lnTo>
                  <a:lnTo>
                    <a:pt x="740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54" y="78"/>
                  </a:lnTo>
                  <a:lnTo>
                    <a:pt x="754" y="74"/>
                  </a:lnTo>
                  <a:lnTo>
                    <a:pt x="757" y="67"/>
                  </a:lnTo>
                  <a:lnTo>
                    <a:pt x="757" y="67"/>
                  </a:lnTo>
                  <a:lnTo>
                    <a:pt x="774" y="67"/>
                  </a:lnTo>
                  <a:lnTo>
                    <a:pt x="777" y="67"/>
                  </a:lnTo>
                  <a:lnTo>
                    <a:pt x="781" y="61"/>
                  </a:lnTo>
                  <a:lnTo>
                    <a:pt x="781" y="61"/>
                  </a:lnTo>
                  <a:lnTo>
                    <a:pt x="791" y="57"/>
                  </a:lnTo>
                  <a:lnTo>
                    <a:pt x="801" y="64"/>
                  </a:lnTo>
                  <a:lnTo>
                    <a:pt x="791" y="74"/>
                  </a:lnTo>
                  <a:lnTo>
                    <a:pt x="791" y="78"/>
                  </a:lnTo>
                  <a:lnTo>
                    <a:pt x="791" y="81"/>
                  </a:lnTo>
                  <a:lnTo>
                    <a:pt x="791" y="81"/>
                  </a:lnTo>
                  <a:lnTo>
                    <a:pt x="794" y="84"/>
                  </a:lnTo>
                  <a:lnTo>
                    <a:pt x="801" y="84"/>
                  </a:lnTo>
                  <a:lnTo>
                    <a:pt x="801" y="84"/>
                  </a:lnTo>
                  <a:lnTo>
                    <a:pt x="808" y="81"/>
                  </a:lnTo>
                  <a:lnTo>
                    <a:pt x="814" y="84"/>
                  </a:lnTo>
                  <a:lnTo>
                    <a:pt x="821" y="88"/>
                  </a:lnTo>
                  <a:lnTo>
                    <a:pt x="818" y="91"/>
                  </a:lnTo>
                  <a:lnTo>
                    <a:pt x="821" y="94"/>
                  </a:lnTo>
                  <a:lnTo>
                    <a:pt x="824" y="98"/>
                  </a:lnTo>
                  <a:lnTo>
                    <a:pt x="824" y="98"/>
                  </a:lnTo>
                  <a:lnTo>
                    <a:pt x="834" y="98"/>
                  </a:lnTo>
                  <a:lnTo>
                    <a:pt x="838" y="94"/>
                  </a:lnTo>
                  <a:lnTo>
                    <a:pt x="841" y="91"/>
                  </a:lnTo>
                  <a:lnTo>
                    <a:pt x="848" y="88"/>
                  </a:lnTo>
                  <a:lnTo>
                    <a:pt x="851" y="84"/>
                  </a:lnTo>
                  <a:lnTo>
                    <a:pt x="848" y="78"/>
                  </a:lnTo>
                  <a:lnTo>
                    <a:pt x="855" y="64"/>
                  </a:lnTo>
                  <a:lnTo>
                    <a:pt x="855" y="61"/>
                  </a:lnTo>
                  <a:lnTo>
                    <a:pt x="851" y="54"/>
                  </a:lnTo>
                  <a:lnTo>
                    <a:pt x="851" y="54"/>
                  </a:lnTo>
                  <a:lnTo>
                    <a:pt x="845" y="54"/>
                  </a:lnTo>
                  <a:lnTo>
                    <a:pt x="848" y="44"/>
                  </a:lnTo>
                  <a:lnTo>
                    <a:pt x="848" y="44"/>
                  </a:lnTo>
                  <a:lnTo>
                    <a:pt x="851" y="44"/>
                  </a:lnTo>
                  <a:lnTo>
                    <a:pt x="855" y="37"/>
                  </a:lnTo>
                  <a:lnTo>
                    <a:pt x="855" y="34"/>
                  </a:lnTo>
                  <a:lnTo>
                    <a:pt x="855" y="30"/>
                  </a:lnTo>
                  <a:lnTo>
                    <a:pt x="851" y="30"/>
                  </a:lnTo>
                  <a:lnTo>
                    <a:pt x="851" y="34"/>
                  </a:lnTo>
                  <a:lnTo>
                    <a:pt x="851" y="34"/>
                  </a:lnTo>
                  <a:lnTo>
                    <a:pt x="855" y="34"/>
                  </a:lnTo>
                  <a:lnTo>
                    <a:pt x="861" y="24"/>
                  </a:lnTo>
                  <a:lnTo>
                    <a:pt x="861" y="20"/>
                  </a:lnTo>
                  <a:lnTo>
                    <a:pt x="858" y="20"/>
                  </a:lnTo>
                  <a:lnTo>
                    <a:pt x="865" y="10"/>
                  </a:lnTo>
                  <a:lnTo>
                    <a:pt x="868" y="14"/>
                  </a:lnTo>
                  <a:lnTo>
                    <a:pt x="871" y="17"/>
                  </a:lnTo>
                  <a:lnTo>
                    <a:pt x="882" y="24"/>
                  </a:lnTo>
                  <a:lnTo>
                    <a:pt x="885" y="24"/>
                  </a:lnTo>
                  <a:lnTo>
                    <a:pt x="888" y="17"/>
                  </a:lnTo>
                  <a:lnTo>
                    <a:pt x="895" y="17"/>
                  </a:lnTo>
                  <a:lnTo>
                    <a:pt x="898" y="14"/>
                  </a:lnTo>
                  <a:lnTo>
                    <a:pt x="898" y="7"/>
                  </a:lnTo>
                  <a:lnTo>
                    <a:pt x="898" y="7"/>
                  </a:lnTo>
                  <a:lnTo>
                    <a:pt x="905" y="10"/>
                  </a:lnTo>
                  <a:lnTo>
                    <a:pt x="909" y="14"/>
                  </a:lnTo>
                  <a:lnTo>
                    <a:pt x="909" y="14"/>
                  </a:lnTo>
                  <a:lnTo>
                    <a:pt x="919" y="17"/>
                  </a:lnTo>
                  <a:lnTo>
                    <a:pt x="919" y="17"/>
                  </a:lnTo>
                  <a:lnTo>
                    <a:pt x="929" y="20"/>
                  </a:lnTo>
                  <a:lnTo>
                    <a:pt x="929" y="20"/>
                  </a:lnTo>
                  <a:lnTo>
                    <a:pt x="939" y="20"/>
                  </a:lnTo>
                  <a:lnTo>
                    <a:pt x="942" y="20"/>
                  </a:lnTo>
                  <a:lnTo>
                    <a:pt x="949" y="14"/>
                  </a:lnTo>
                  <a:lnTo>
                    <a:pt x="956" y="10"/>
                  </a:lnTo>
                  <a:lnTo>
                    <a:pt x="956" y="10"/>
                  </a:lnTo>
                  <a:lnTo>
                    <a:pt x="956" y="24"/>
                  </a:lnTo>
                  <a:lnTo>
                    <a:pt x="959" y="2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9" y="47"/>
                  </a:lnTo>
                  <a:lnTo>
                    <a:pt x="983" y="51"/>
                  </a:lnTo>
                  <a:lnTo>
                    <a:pt x="983" y="54"/>
                  </a:lnTo>
                  <a:lnTo>
                    <a:pt x="999" y="61"/>
                  </a:lnTo>
                  <a:lnTo>
                    <a:pt x="1009" y="64"/>
                  </a:lnTo>
                  <a:lnTo>
                    <a:pt x="1009" y="64"/>
                  </a:lnTo>
                  <a:lnTo>
                    <a:pt x="1020" y="64"/>
                  </a:lnTo>
                  <a:lnTo>
                    <a:pt x="1023" y="64"/>
                  </a:lnTo>
                  <a:lnTo>
                    <a:pt x="1023" y="64"/>
                  </a:lnTo>
                  <a:lnTo>
                    <a:pt x="1026" y="61"/>
                  </a:lnTo>
                  <a:lnTo>
                    <a:pt x="1033" y="67"/>
                  </a:lnTo>
                  <a:lnTo>
                    <a:pt x="1040" y="74"/>
                  </a:lnTo>
                  <a:lnTo>
                    <a:pt x="1043" y="91"/>
                  </a:lnTo>
                  <a:lnTo>
                    <a:pt x="1047" y="91"/>
                  </a:lnTo>
                  <a:lnTo>
                    <a:pt x="1060" y="98"/>
                  </a:lnTo>
                  <a:lnTo>
                    <a:pt x="1063" y="98"/>
                  </a:lnTo>
                  <a:lnTo>
                    <a:pt x="1073" y="98"/>
                  </a:lnTo>
                  <a:lnTo>
                    <a:pt x="1084" y="121"/>
                  </a:lnTo>
                  <a:lnTo>
                    <a:pt x="1087" y="121"/>
                  </a:lnTo>
                  <a:lnTo>
                    <a:pt x="1094" y="118"/>
                  </a:lnTo>
                  <a:lnTo>
                    <a:pt x="1110" y="128"/>
                  </a:lnTo>
                  <a:lnTo>
                    <a:pt x="1107" y="131"/>
                  </a:lnTo>
                  <a:lnTo>
                    <a:pt x="1110" y="135"/>
                  </a:lnTo>
                  <a:lnTo>
                    <a:pt x="1121" y="142"/>
                  </a:lnTo>
                  <a:lnTo>
                    <a:pt x="1121" y="142"/>
                  </a:lnTo>
                  <a:lnTo>
                    <a:pt x="1134" y="138"/>
                  </a:lnTo>
                  <a:lnTo>
                    <a:pt x="1144" y="142"/>
                  </a:lnTo>
                  <a:lnTo>
                    <a:pt x="1147" y="152"/>
                  </a:lnTo>
                  <a:lnTo>
                    <a:pt x="1151" y="155"/>
                  </a:lnTo>
                  <a:lnTo>
                    <a:pt x="1151" y="155"/>
                  </a:lnTo>
                  <a:lnTo>
                    <a:pt x="1171" y="179"/>
                  </a:lnTo>
                  <a:lnTo>
                    <a:pt x="1181" y="192"/>
                  </a:lnTo>
                  <a:lnTo>
                    <a:pt x="1181" y="199"/>
                  </a:lnTo>
                  <a:lnTo>
                    <a:pt x="1181" y="202"/>
                  </a:lnTo>
                  <a:lnTo>
                    <a:pt x="1188" y="212"/>
                  </a:lnTo>
                  <a:lnTo>
                    <a:pt x="1191" y="212"/>
                  </a:lnTo>
                  <a:lnTo>
                    <a:pt x="1191" y="212"/>
                  </a:lnTo>
                  <a:lnTo>
                    <a:pt x="1198" y="236"/>
                  </a:lnTo>
                  <a:lnTo>
                    <a:pt x="1191" y="249"/>
                  </a:lnTo>
                  <a:lnTo>
                    <a:pt x="1191" y="253"/>
                  </a:lnTo>
                  <a:lnTo>
                    <a:pt x="1195" y="253"/>
                  </a:lnTo>
                  <a:lnTo>
                    <a:pt x="1195" y="256"/>
                  </a:lnTo>
                  <a:lnTo>
                    <a:pt x="1198" y="256"/>
                  </a:lnTo>
                  <a:lnTo>
                    <a:pt x="1195" y="259"/>
                  </a:lnTo>
                  <a:lnTo>
                    <a:pt x="1185" y="266"/>
                  </a:lnTo>
                  <a:lnTo>
                    <a:pt x="1185" y="269"/>
                  </a:lnTo>
                  <a:lnTo>
                    <a:pt x="1191" y="286"/>
                  </a:lnTo>
                  <a:lnTo>
                    <a:pt x="1191" y="286"/>
                  </a:lnTo>
                  <a:lnTo>
                    <a:pt x="1195" y="293"/>
                  </a:lnTo>
                  <a:lnTo>
                    <a:pt x="1191" y="296"/>
                  </a:lnTo>
                  <a:lnTo>
                    <a:pt x="1191" y="296"/>
                  </a:lnTo>
                  <a:lnTo>
                    <a:pt x="1191" y="303"/>
                  </a:lnTo>
                  <a:lnTo>
                    <a:pt x="1195" y="306"/>
                  </a:lnTo>
                  <a:lnTo>
                    <a:pt x="1208" y="303"/>
                  </a:lnTo>
                  <a:lnTo>
                    <a:pt x="1211" y="306"/>
                  </a:lnTo>
                  <a:lnTo>
                    <a:pt x="1211" y="310"/>
                  </a:lnTo>
                  <a:lnTo>
                    <a:pt x="1211" y="317"/>
                  </a:lnTo>
                  <a:lnTo>
                    <a:pt x="1211" y="317"/>
                  </a:lnTo>
                  <a:lnTo>
                    <a:pt x="1218" y="333"/>
                  </a:lnTo>
                  <a:lnTo>
                    <a:pt x="1215" y="340"/>
                  </a:lnTo>
                  <a:lnTo>
                    <a:pt x="1208" y="344"/>
                  </a:lnTo>
                  <a:lnTo>
                    <a:pt x="1208" y="347"/>
                  </a:lnTo>
                  <a:lnTo>
                    <a:pt x="1218" y="354"/>
                  </a:lnTo>
                  <a:lnTo>
                    <a:pt x="1218" y="354"/>
                  </a:lnTo>
                  <a:lnTo>
                    <a:pt x="1218" y="350"/>
                  </a:lnTo>
                  <a:lnTo>
                    <a:pt x="1215" y="350"/>
                  </a:lnTo>
                  <a:lnTo>
                    <a:pt x="1211" y="354"/>
                  </a:lnTo>
                  <a:lnTo>
                    <a:pt x="1211" y="360"/>
                  </a:lnTo>
                  <a:lnTo>
                    <a:pt x="1211" y="364"/>
                  </a:lnTo>
                  <a:lnTo>
                    <a:pt x="1215" y="367"/>
                  </a:lnTo>
                  <a:lnTo>
                    <a:pt x="1211" y="370"/>
                  </a:lnTo>
                  <a:lnTo>
                    <a:pt x="1211" y="374"/>
                  </a:lnTo>
                  <a:lnTo>
                    <a:pt x="1211" y="377"/>
                  </a:lnTo>
                  <a:lnTo>
                    <a:pt x="1211" y="381"/>
                  </a:lnTo>
                  <a:lnTo>
                    <a:pt x="1215" y="381"/>
                  </a:lnTo>
                  <a:lnTo>
                    <a:pt x="1215" y="384"/>
                  </a:lnTo>
                  <a:lnTo>
                    <a:pt x="1211" y="384"/>
                  </a:lnTo>
                  <a:lnTo>
                    <a:pt x="1211" y="387"/>
                  </a:lnTo>
                  <a:lnTo>
                    <a:pt x="1215" y="391"/>
                  </a:lnTo>
                  <a:lnTo>
                    <a:pt x="1218" y="394"/>
                  </a:lnTo>
                  <a:lnTo>
                    <a:pt x="1222" y="397"/>
                  </a:lnTo>
                  <a:lnTo>
                    <a:pt x="1222" y="401"/>
                  </a:lnTo>
                  <a:lnTo>
                    <a:pt x="1222" y="401"/>
                  </a:lnTo>
                  <a:lnTo>
                    <a:pt x="1232" y="411"/>
                  </a:lnTo>
                  <a:lnTo>
                    <a:pt x="1235" y="411"/>
                  </a:lnTo>
                  <a:lnTo>
                    <a:pt x="1242" y="407"/>
                  </a:lnTo>
                  <a:lnTo>
                    <a:pt x="1245" y="411"/>
                  </a:lnTo>
                  <a:lnTo>
                    <a:pt x="1248" y="411"/>
                  </a:lnTo>
                  <a:lnTo>
                    <a:pt x="1262" y="411"/>
                  </a:lnTo>
                  <a:lnTo>
                    <a:pt x="1262" y="411"/>
                  </a:lnTo>
                  <a:lnTo>
                    <a:pt x="1259" y="414"/>
                  </a:lnTo>
                  <a:lnTo>
                    <a:pt x="1259" y="418"/>
                  </a:lnTo>
                  <a:lnTo>
                    <a:pt x="1262" y="431"/>
                  </a:lnTo>
                  <a:lnTo>
                    <a:pt x="1262" y="441"/>
                  </a:lnTo>
                  <a:lnTo>
                    <a:pt x="1262" y="441"/>
                  </a:lnTo>
                  <a:lnTo>
                    <a:pt x="1265" y="451"/>
                  </a:lnTo>
                  <a:lnTo>
                    <a:pt x="1265" y="461"/>
                  </a:lnTo>
                  <a:lnTo>
                    <a:pt x="1265" y="465"/>
                  </a:lnTo>
                  <a:lnTo>
                    <a:pt x="1265" y="468"/>
                  </a:lnTo>
                  <a:lnTo>
                    <a:pt x="1265" y="471"/>
                  </a:lnTo>
                  <a:lnTo>
                    <a:pt x="1269" y="475"/>
                  </a:lnTo>
                  <a:lnTo>
                    <a:pt x="1279" y="471"/>
                  </a:lnTo>
                  <a:lnTo>
                    <a:pt x="1279" y="475"/>
                  </a:lnTo>
                  <a:lnTo>
                    <a:pt x="1285" y="475"/>
                  </a:lnTo>
                  <a:lnTo>
                    <a:pt x="1289" y="471"/>
                  </a:lnTo>
                  <a:lnTo>
                    <a:pt x="1296" y="475"/>
                  </a:lnTo>
                  <a:lnTo>
                    <a:pt x="1306" y="485"/>
                  </a:lnTo>
                  <a:lnTo>
                    <a:pt x="1299" y="492"/>
                  </a:lnTo>
                  <a:lnTo>
                    <a:pt x="1299" y="495"/>
                  </a:lnTo>
                  <a:lnTo>
                    <a:pt x="1302" y="502"/>
                  </a:lnTo>
                  <a:lnTo>
                    <a:pt x="1302" y="502"/>
                  </a:lnTo>
                  <a:lnTo>
                    <a:pt x="1309" y="505"/>
                  </a:lnTo>
                  <a:lnTo>
                    <a:pt x="1312" y="505"/>
                  </a:lnTo>
                  <a:lnTo>
                    <a:pt x="1319" y="505"/>
                  </a:lnTo>
                  <a:lnTo>
                    <a:pt x="1319" y="508"/>
                  </a:lnTo>
                  <a:lnTo>
                    <a:pt x="1323" y="512"/>
                  </a:lnTo>
                  <a:lnTo>
                    <a:pt x="1326" y="515"/>
                  </a:lnTo>
                  <a:lnTo>
                    <a:pt x="1329" y="515"/>
                  </a:lnTo>
                  <a:lnTo>
                    <a:pt x="1339" y="512"/>
                  </a:lnTo>
                  <a:lnTo>
                    <a:pt x="1349" y="512"/>
                  </a:lnTo>
                  <a:lnTo>
                    <a:pt x="1349" y="512"/>
                  </a:lnTo>
                  <a:lnTo>
                    <a:pt x="1376" y="508"/>
                  </a:lnTo>
                  <a:lnTo>
                    <a:pt x="1390" y="512"/>
                  </a:lnTo>
                  <a:lnTo>
                    <a:pt x="1390" y="512"/>
                  </a:lnTo>
                  <a:lnTo>
                    <a:pt x="1400" y="508"/>
                  </a:lnTo>
                  <a:lnTo>
                    <a:pt x="1400" y="508"/>
                  </a:lnTo>
                  <a:lnTo>
                    <a:pt x="1407" y="508"/>
                  </a:lnTo>
                  <a:lnTo>
                    <a:pt x="1417" y="508"/>
                  </a:lnTo>
                  <a:lnTo>
                    <a:pt x="1440" y="522"/>
                  </a:lnTo>
                  <a:lnTo>
                    <a:pt x="1444" y="529"/>
                  </a:lnTo>
                  <a:lnTo>
                    <a:pt x="1444" y="529"/>
                  </a:lnTo>
                  <a:lnTo>
                    <a:pt x="1447" y="532"/>
                  </a:lnTo>
                  <a:lnTo>
                    <a:pt x="1447" y="539"/>
                  </a:lnTo>
                  <a:lnTo>
                    <a:pt x="1447" y="542"/>
                  </a:lnTo>
                  <a:lnTo>
                    <a:pt x="1447" y="542"/>
                  </a:lnTo>
                  <a:lnTo>
                    <a:pt x="1450" y="549"/>
                  </a:lnTo>
                  <a:lnTo>
                    <a:pt x="1444" y="552"/>
                  </a:lnTo>
                  <a:lnTo>
                    <a:pt x="1444" y="556"/>
                  </a:lnTo>
                  <a:lnTo>
                    <a:pt x="1430" y="562"/>
                  </a:lnTo>
                  <a:lnTo>
                    <a:pt x="1430" y="566"/>
                  </a:lnTo>
                  <a:lnTo>
                    <a:pt x="1423" y="576"/>
                  </a:lnTo>
                  <a:lnTo>
                    <a:pt x="1410" y="593"/>
                  </a:lnTo>
                  <a:lnTo>
                    <a:pt x="1410" y="596"/>
                  </a:lnTo>
                  <a:lnTo>
                    <a:pt x="1410" y="596"/>
                  </a:lnTo>
                  <a:lnTo>
                    <a:pt x="1407" y="603"/>
                  </a:lnTo>
                  <a:lnTo>
                    <a:pt x="1403" y="603"/>
                  </a:lnTo>
                  <a:lnTo>
                    <a:pt x="1400" y="603"/>
                  </a:lnTo>
                  <a:lnTo>
                    <a:pt x="1400" y="606"/>
                  </a:lnTo>
                  <a:lnTo>
                    <a:pt x="1397" y="609"/>
                  </a:lnTo>
                  <a:lnTo>
                    <a:pt x="1397" y="613"/>
                  </a:lnTo>
                  <a:lnTo>
                    <a:pt x="1393" y="616"/>
                  </a:lnTo>
                  <a:lnTo>
                    <a:pt x="1393" y="616"/>
                  </a:lnTo>
                  <a:lnTo>
                    <a:pt x="1390" y="620"/>
                  </a:lnTo>
                  <a:lnTo>
                    <a:pt x="1390" y="620"/>
                  </a:lnTo>
                  <a:lnTo>
                    <a:pt x="1383" y="626"/>
                  </a:lnTo>
                  <a:lnTo>
                    <a:pt x="1380" y="626"/>
                  </a:lnTo>
                  <a:lnTo>
                    <a:pt x="1376" y="633"/>
                  </a:lnTo>
                  <a:lnTo>
                    <a:pt x="1380" y="643"/>
                  </a:lnTo>
                  <a:lnTo>
                    <a:pt x="1383" y="646"/>
                  </a:lnTo>
                  <a:lnTo>
                    <a:pt x="1386" y="646"/>
                  </a:lnTo>
                  <a:lnTo>
                    <a:pt x="1386" y="650"/>
                  </a:lnTo>
                  <a:lnTo>
                    <a:pt x="1386" y="650"/>
                  </a:lnTo>
                  <a:lnTo>
                    <a:pt x="1386" y="657"/>
                  </a:lnTo>
                  <a:lnTo>
                    <a:pt x="1390" y="660"/>
                  </a:lnTo>
                  <a:lnTo>
                    <a:pt x="1393" y="657"/>
                  </a:lnTo>
                  <a:lnTo>
                    <a:pt x="1397" y="653"/>
                  </a:lnTo>
                  <a:lnTo>
                    <a:pt x="1393" y="653"/>
                  </a:lnTo>
                  <a:lnTo>
                    <a:pt x="1390" y="657"/>
                  </a:lnTo>
                  <a:lnTo>
                    <a:pt x="1397" y="660"/>
                  </a:lnTo>
                  <a:lnTo>
                    <a:pt x="1397" y="660"/>
                  </a:lnTo>
                  <a:lnTo>
                    <a:pt x="1403" y="663"/>
                  </a:lnTo>
                  <a:lnTo>
                    <a:pt x="1403" y="667"/>
                  </a:lnTo>
                  <a:lnTo>
                    <a:pt x="1410" y="687"/>
                  </a:lnTo>
                  <a:lnTo>
                    <a:pt x="1413" y="690"/>
                  </a:lnTo>
                  <a:lnTo>
                    <a:pt x="1427" y="690"/>
                  </a:lnTo>
                  <a:lnTo>
                    <a:pt x="1427" y="690"/>
                  </a:lnTo>
                  <a:lnTo>
                    <a:pt x="1430" y="690"/>
                  </a:lnTo>
                  <a:lnTo>
                    <a:pt x="1434" y="687"/>
                  </a:lnTo>
                  <a:lnTo>
                    <a:pt x="1434" y="683"/>
                  </a:lnTo>
                  <a:lnTo>
                    <a:pt x="1434" y="683"/>
                  </a:lnTo>
                  <a:lnTo>
                    <a:pt x="1430" y="680"/>
                  </a:lnTo>
                  <a:lnTo>
                    <a:pt x="1430" y="683"/>
                  </a:lnTo>
                  <a:lnTo>
                    <a:pt x="1440" y="687"/>
                  </a:lnTo>
                  <a:lnTo>
                    <a:pt x="1444" y="687"/>
                  </a:lnTo>
                  <a:lnTo>
                    <a:pt x="1450" y="683"/>
                  </a:lnTo>
                  <a:lnTo>
                    <a:pt x="1454" y="683"/>
                  </a:lnTo>
                  <a:lnTo>
                    <a:pt x="1457" y="687"/>
                  </a:lnTo>
                  <a:lnTo>
                    <a:pt x="1457" y="687"/>
                  </a:lnTo>
                  <a:lnTo>
                    <a:pt x="1471" y="687"/>
                  </a:lnTo>
                  <a:lnTo>
                    <a:pt x="1474" y="680"/>
                  </a:lnTo>
                  <a:lnTo>
                    <a:pt x="1471" y="673"/>
                  </a:lnTo>
                  <a:lnTo>
                    <a:pt x="1474" y="673"/>
                  </a:lnTo>
                  <a:lnTo>
                    <a:pt x="1477" y="673"/>
                  </a:lnTo>
                  <a:lnTo>
                    <a:pt x="1484" y="670"/>
                  </a:lnTo>
                  <a:lnTo>
                    <a:pt x="1487" y="667"/>
                  </a:lnTo>
                  <a:lnTo>
                    <a:pt x="1487" y="657"/>
                  </a:lnTo>
                  <a:lnTo>
                    <a:pt x="1487" y="657"/>
                  </a:lnTo>
                  <a:lnTo>
                    <a:pt x="1498" y="657"/>
                  </a:lnTo>
                  <a:lnTo>
                    <a:pt x="1501" y="657"/>
                  </a:lnTo>
                  <a:lnTo>
                    <a:pt x="1501" y="657"/>
                  </a:lnTo>
                  <a:lnTo>
                    <a:pt x="1511" y="663"/>
                  </a:lnTo>
                  <a:lnTo>
                    <a:pt x="1511" y="663"/>
                  </a:lnTo>
                  <a:lnTo>
                    <a:pt x="1538" y="677"/>
                  </a:lnTo>
                  <a:lnTo>
                    <a:pt x="1538" y="680"/>
                  </a:lnTo>
                  <a:lnTo>
                    <a:pt x="1545" y="680"/>
                  </a:lnTo>
                  <a:lnTo>
                    <a:pt x="1545" y="680"/>
                  </a:lnTo>
                  <a:lnTo>
                    <a:pt x="1551" y="680"/>
                  </a:lnTo>
                  <a:lnTo>
                    <a:pt x="1551" y="683"/>
                  </a:lnTo>
                  <a:lnTo>
                    <a:pt x="1555" y="683"/>
                  </a:lnTo>
                  <a:lnTo>
                    <a:pt x="1558" y="683"/>
                  </a:lnTo>
                  <a:lnTo>
                    <a:pt x="1561" y="687"/>
                  </a:lnTo>
                  <a:lnTo>
                    <a:pt x="1561" y="687"/>
                  </a:lnTo>
                  <a:lnTo>
                    <a:pt x="1568" y="687"/>
                  </a:lnTo>
                  <a:lnTo>
                    <a:pt x="1568" y="687"/>
                  </a:lnTo>
                  <a:lnTo>
                    <a:pt x="1572" y="690"/>
                  </a:lnTo>
                  <a:lnTo>
                    <a:pt x="1578" y="690"/>
                  </a:lnTo>
                  <a:lnTo>
                    <a:pt x="1578" y="690"/>
                  </a:lnTo>
                  <a:lnTo>
                    <a:pt x="1578" y="694"/>
                  </a:lnTo>
                  <a:lnTo>
                    <a:pt x="1588" y="704"/>
                  </a:lnTo>
                  <a:lnTo>
                    <a:pt x="1595" y="714"/>
                  </a:lnTo>
                  <a:lnTo>
                    <a:pt x="1595" y="717"/>
                  </a:lnTo>
                  <a:lnTo>
                    <a:pt x="1599" y="717"/>
                  </a:lnTo>
                  <a:lnTo>
                    <a:pt x="1609" y="721"/>
                  </a:lnTo>
                  <a:lnTo>
                    <a:pt x="1619" y="727"/>
                  </a:lnTo>
                  <a:lnTo>
                    <a:pt x="1619" y="727"/>
                  </a:lnTo>
                  <a:lnTo>
                    <a:pt x="1632" y="727"/>
                  </a:lnTo>
                  <a:lnTo>
                    <a:pt x="1632" y="727"/>
                  </a:lnTo>
                  <a:lnTo>
                    <a:pt x="1662" y="724"/>
                  </a:lnTo>
                  <a:lnTo>
                    <a:pt x="1673" y="724"/>
                  </a:lnTo>
                  <a:lnTo>
                    <a:pt x="1676" y="721"/>
                  </a:lnTo>
                  <a:lnTo>
                    <a:pt x="1679" y="683"/>
                  </a:lnTo>
                  <a:lnTo>
                    <a:pt x="1676" y="683"/>
                  </a:lnTo>
                  <a:lnTo>
                    <a:pt x="1676" y="687"/>
                  </a:lnTo>
                  <a:lnTo>
                    <a:pt x="1679" y="687"/>
                  </a:lnTo>
                  <a:lnTo>
                    <a:pt x="1683" y="687"/>
                  </a:lnTo>
                  <a:lnTo>
                    <a:pt x="1683" y="687"/>
                  </a:lnTo>
                  <a:lnTo>
                    <a:pt x="1686" y="687"/>
                  </a:lnTo>
                  <a:lnTo>
                    <a:pt x="1689" y="683"/>
                  </a:lnTo>
                  <a:lnTo>
                    <a:pt x="1689" y="680"/>
                  </a:lnTo>
                  <a:lnTo>
                    <a:pt x="1686" y="680"/>
                  </a:lnTo>
                  <a:lnTo>
                    <a:pt x="1686" y="683"/>
                  </a:lnTo>
                  <a:lnTo>
                    <a:pt x="1703" y="687"/>
                  </a:lnTo>
                  <a:lnTo>
                    <a:pt x="1703" y="687"/>
                  </a:lnTo>
                  <a:lnTo>
                    <a:pt x="1733" y="683"/>
                  </a:lnTo>
                  <a:lnTo>
                    <a:pt x="1733" y="683"/>
                  </a:lnTo>
                  <a:lnTo>
                    <a:pt x="1757" y="673"/>
                  </a:lnTo>
                  <a:lnTo>
                    <a:pt x="1757" y="673"/>
                  </a:lnTo>
                  <a:lnTo>
                    <a:pt x="1774" y="663"/>
                  </a:lnTo>
                  <a:lnTo>
                    <a:pt x="1774" y="663"/>
                  </a:lnTo>
                  <a:lnTo>
                    <a:pt x="1784" y="653"/>
                  </a:lnTo>
                  <a:lnTo>
                    <a:pt x="1787" y="653"/>
                  </a:lnTo>
                  <a:lnTo>
                    <a:pt x="1804" y="660"/>
                  </a:lnTo>
                  <a:lnTo>
                    <a:pt x="1807" y="663"/>
                  </a:lnTo>
                  <a:lnTo>
                    <a:pt x="1811" y="677"/>
                  </a:lnTo>
                  <a:lnTo>
                    <a:pt x="1814" y="677"/>
                  </a:lnTo>
                  <a:lnTo>
                    <a:pt x="1817" y="680"/>
                  </a:lnTo>
                  <a:lnTo>
                    <a:pt x="1821" y="683"/>
                  </a:lnTo>
                  <a:lnTo>
                    <a:pt x="1827" y="680"/>
                  </a:lnTo>
                  <a:lnTo>
                    <a:pt x="1827" y="680"/>
                  </a:lnTo>
                  <a:lnTo>
                    <a:pt x="1821" y="680"/>
                  </a:lnTo>
                  <a:lnTo>
                    <a:pt x="1821" y="683"/>
                  </a:lnTo>
                  <a:lnTo>
                    <a:pt x="1821" y="687"/>
                  </a:lnTo>
                  <a:lnTo>
                    <a:pt x="1824" y="690"/>
                  </a:lnTo>
                  <a:lnTo>
                    <a:pt x="1827" y="694"/>
                  </a:lnTo>
                  <a:lnTo>
                    <a:pt x="1824" y="737"/>
                  </a:lnTo>
                  <a:lnTo>
                    <a:pt x="1824" y="737"/>
                  </a:lnTo>
                  <a:lnTo>
                    <a:pt x="1824" y="761"/>
                  </a:lnTo>
                  <a:lnTo>
                    <a:pt x="1824" y="761"/>
                  </a:lnTo>
                  <a:lnTo>
                    <a:pt x="1831" y="832"/>
                  </a:lnTo>
                  <a:lnTo>
                    <a:pt x="1831" y="832"/>
                  </a:lnTo>
                  <a:lnTo>
                    <a:pt x="1841" y="869"/>
                  </a:lnTo>
                  <a:lnTo>
                    <a:pt x="1841" y="869"/>
                  </a:lnTo>
                  <a:lnTo>
                    <a:pt x="1851" y="902"/>
                  </a:lnTo>
                  <a:lnTo>
                    <a:pt x="1854" y="906"/>
                  </a:lnTo>
                  <a:lnTo>
                    <a:pt x="1858" y="906"/>
                  </a:lnTo>
                  <a:lnTo>
                    <a:pt x="1861" y="933"/>
                  </a:lnTo>
                  <a:lnTo>
                    <a:pt x="1861" y="933"/>
                  </a:lnTo>
                  <a:lnTo>
                    <a:pt x="1868" y="963"/>
                  </a:lnTo>
                  <a:lnTo>
                    <a:pt x="1868" y="966"/>
                  </a:lnTo>
                  <a:lnTo>
                    <a:pt x="1864" y="970"/>
                  </a:lnTo>
                  <a:lnTo>
                    <a:pt x="1864" y="970"/>
                  </a:lnTo>
                  <a:lnTo>
                    <a:pt x="1858" y="973"/>
                  </a:lnTo>
                  <a:lnTo>
                    <a:pt x="1854" y="973"/>
                  </a:lnTo>
                  <a:lnTo>
                    <a:pt x="1854" y="973"/>
                  </a:lnTo>
                  <a:lnTo>
                    <a:pt x="1844" y="976"/>
                  </a:lnTo>
                  <a:lnTo>
                    <a:pt x="1844" y="980"/>
                  </a:lnTo>
                  <a:lnTo>
                    <a:pt x="1844" y="983"/>
                  </a:lnTo>
                  <a:lnTo>
                    <a:pt x="1848" y="983"/>
                  </a:lnTo>
                  <a:lnTo>
                    <a:pt x="1848" y="980"/>
                  </a:lnTo>
                  <a:lnTo>
                    <a:pt x="1844" y="980"/>
                  </a:lnTo>
                  <a:lnTo>
                    <a:pt x="1841" y="980"/>
                  </a:lnTo>
                  <a:lnTo>
                    <a:pt x="1837" y="980"/>
                  </a:lnTo>
                  <a:lnTo>
                    <a:pt x="1841" y="983"/>
                  </a:lnTo>
                  <a:lnTo>
                    <a:pt x="1844" y="983"/>
                  </a:lnTo>
                  <a:lnTo>
                    <a:pt x="1844" y="983"/>
                  </a:lnTo>
                  <a:lnTo>
                    <a:pt x="1841" y="980"/>
                  </a:lnTo>
                  <a:lnTo>
                    <a:pt x="1837" y="980"/>
                  </a:lnTo>
                  <a:lnTo>
                    <a:pt x="1831" y="976"/>
                  </a:lnTo>
                  <a:lnTo>
                    <a:pt x="1827" y="970"/>
                  </a:lnTo>
                  <a:lnTo>
                    <a:pt x="1827" y="966"/>
                  </a:lnTo>
                  <a:lnTo>
                    <a:pt x="1827" y="963"/>
                  </a:lnTo>
                  <a:lnTo>
                    <a:pt x="1824" y="960"/>
                  </a:lnTo>
                  <a:lnTo>
                    <a:pt x="1817" y="960"/>
                  </a:lnTo>
                  <a:lnTo>
                    <a:pt x="1814" y="960"/>
                  </a:lnTo>
                  <a:lnTo>
                    <a:pt x="1800" y="963"/>
                  </a:lnTo>
                  <a:lnTo>
                    <a:pt x="1797" y="963"/>
                  </a:lnTo>
                  <a:lnTo>
                    <a:pt x="1790" y="963"/>
                  </a:lnTo>
                  <a:lnTo>
                    <a:pt x="1787" y="963"/>
                  </a:lnTo>
                  <a:lnTo>
                    <a:pt x="1777" y="973"/>
                  </a:lnTo>
                  <a:lnTo>
                    <a:pt x="1777" y="976"/>
                  </a:lnTo>
                  <a:lnTo>
                    <a:pt x="1777" y="980"/>
                  </a:lnTo>
                  <a:lnTo>
                    <a:pt x="1763" y="990"/>
                  </a:lnTo>
                  <a:lnTo>
                    <a:pt x="1763" y="993"/>
                  </a:lnTo>
                  <a:lnTo>
                    <a:pt x="1763" y="1000"/>
                  </a:lnTo>
                  <a:lnTo>
                    <a:pt x="1763" y="1013"/>
                  </a:lnTo>
                  <a:lnTo>
                    <a:pt x="1760" y="1017"/>
                  </a:lnTo>
                  <a:lnTo>
                    <a:pt x="1757" y="1017"/>
                  </a:lnTo>
                  <a:lnTo>
                    <a:pt x="1757" y="1017"/>
                  </a:lnTo>
                  <a:lnTo>
                    <a:pt x="1753" y="1020"/>
                  </a:lnTo>
                  <a:lnTo>
                    <a:pt x="1750" y="1020"/>
                  </a:lnTo>
                  <a:lnTo>
                    <a:pt x="1750" y="1027"/>
                  </a:lnTo>
                  <a:lnTo>
                    <a:pt x="1750" y="1030"/>
                  </a:lnTo>
                  <a:lnTo>
                    <a:pt x="1753" y="1040"/>
                  </a:lnTo>
                  <a:lnTo>
                    <a:pt x="1750" y="1044"/>
                  </a:lnTo>
                  <a:lnTo>
                    <a:pt x="1750" y="1047"/>
                  </a:lnTo>
                  <a:lnTo>
                    <a:pt x="1753" y="1054"/>
                  </a:lnTo>
                  <a:lnTo>
                    <a:pt x="1750" y="1057"/>
                  </a:lnTo>
                  <a:lnTo>
                    <a:pt x="1750" y="1061"/>
                  </a:lnTo>
                  <a:lnTo>
                    <a:pt x="1750" y="1071"/>
                  </a:lnTo>
                  <a:lnTo>
                    <a:pt x="1747" y="1077"/>
                  </a:lnTo>
                  <a:lnTo>
                    <a:pt x="1733" y="1084"/>
                  </a:lnTo>
                  <a:lnTo>
                    <a:pt x="1733" y="1087"/>
                  </a:lnTo>
                  <a:lnTo>
                    <a:pt x="1730" y="1091"/>
                  </a:lnTo>
                  <a:lnTo>
                    <a:pt x="1723" y="1098"/>
                  </a:lnTo>
                  <a:lnTo>
                    <a:pt x="1723" y="1098"/>
                  </a:lnTo>
                  <a:lnTo>
                    <a:pt x="1720" y="1101"/>
                  </a:lnTo>
                  <a:lnTo>
                    <a:pt x="1720" y="1101"/>
                  </a:lnTo>
                  <a:lnTo>
                    <a:pt x="1716" y="1101"/>
                  </a:lnTo>
                  <a:lnTo>
                    <a:pt x="1706" y="1101"/>
                  </a:lnTo>
                  <a:lnTo>
                    <a:pt x="1696" y="1101"/>
                  </a:lnTo>
                  <a:lnTo>
                    <a:pt x="1693" y="1101"/>
                  </a:lnTo>
                  <a:lnTo>
                    <a:pt x="1693" y="1104"/>
                  </a:lnTo>
                  <a:lnTo>
                    <a:pt x="1689" y="1104"/>
                  </a:lnTo>
                  <a:lnTo>
                    <a:pt x="1686" y="1104"/>
                  </a:lnTo>
                  <a:lnTo>
                    <a:pt x="1676" y="1111"/>
                  </a:lnTo>
                  <a:lnTo>
                    <a:pt x="1676" y="1114"/>
                  </a:lnTo>
                  <a:lnTo>
                    <a:pt x="1666" y="1131"/>
                  </a:lnTo>
                  <a:lnTo>
                    <a:pt x="1652" y="1141"/>
                  </a:lnTo>
                  <a:lnTo>
                    <a:pt x="1646" y="1141"/>
                  </a:lnTo>
                  <a:lnTo>
                    <a:pt x="1642" y="1141"/>
                  </a:lnTo>
                  <a:lnTo>
                    <a:pt x="1639" y="1145"/>
                  </a:lnTo>
                  <a:lnTo>
                    <a:pt x="1639" y="1148"/>
                  </a:lnTo>
                  <a:lnTo>
                    <a:pt x="1639" y="1148"/>
                  </a:lnTo>
                  <a:lnTo>
                    <a:pt x="1639" y="1148"/>
                  </a:lnTo>
                  <a:lnTo>
                    <a:pt x="1639" y="1145"/>
                  </a:lnTo>
                  <a:lnTo>
                    <a:pt x="1636" y="1148"/>
                  </a:lnTo>
                  <a:lnTo>
                    <a:pt x="1632" y="1145"/>
                  </a:lnTo>
                  <a:lnTo>
                    <a:pt x="1629" y="1141"/>
                  </a:lnTo>
                  <a:lnTo>
                    <a:pt x="1629" y="1138"/>
                  </a:lnTo>
                  <a:lnTo>
                    <a:pt x="1625" y="1135"/>
                  </a:lnTo>
                  <a:lnTo>
                    <a:pt x="1622" y="1135"/>
                  </a:lnTo>
                  <a:lnTo>
                    <a:pt x="1619" y="1135"/>
                  </a:lnTo>
                  <a:lnTo>
                    <a:pt x="1615" y="1138"/>
                  </a:lnTo>
                  <a:lnTo>
                    <a:pt x="1612" y="1138"/>
                  </a:lnTo>
                  <a:lnTo>
                    <a:pt x="1609" y="1138"/>
                  </a:lnTo>
                  <a:lnTo>
                    <a:pt x="1609" y="1135"/>
                  </a:lnTo>
                  <a:lnTo>
                    <a:pt x="1612" y="1128"/>
                  </a:lnTo>
                  <a:lnTo>
                    <a:pt x="1619" y="1124"/>
                  </a:lnTo>
                  <a:lnTo>
                    <a:pt x="1619" y="1121"/>
                  </a:lnTo>
                  <a:lnTo>
                    <a:pt x="1619" y="1118"/>
                  </a:lnTo>
                  <a:lnTo>
                    <a:pt x="1615" y="1114"/>
                  </a:lnTo>
                  <a:lnTo>
                    <a:pt x="1615" y="1114"/>
                  </a:lnTo>
                  <a:lnTo>
                    <a:pt x="1615" y="1114"/>
                  </a:lnTo>
                  <a:lnTo>
                    <a:pt x="1605" y="1118"/>
                  </a:lnTo>
                  <a:lnTo>
                    <a:pt x="1599" y="1111"/>
                  </a:lnTo>
                  <a:lnTo>
                    <a:pt x="1599" y="1111"/>
                  </a:lnTo>
                  <a:lnTo>
                    <a:pt x="1578" y="1101"/>
                  </a:lnTo>
                  <a:lnTo>
                    <a:pt x="1572" y="1091"/>
                  </a:lnTo>
                  <a:lnTo>
                    <a:pt x="1568" y="1091"/>
                  </a:lnTo>
                  <a:lnTo>
                    <a:pt x="1561" y="1091"/>
                  </a:lnTo>
                  <a:lnTo>
                    <a:pt x="1555" y="1087"/>
                  </a:lnTo>
                  <a:lnTo>
                    <a:pt x="1551" y="1087"/>
                  </a:lnTo>
                  <a:lnTo>
                    <a:pt x="1548" y="1091"/>
                  </a:lnTo>
                  <a:lnTo>
                    <a:pt x="1531" y="1081"/>
                  </a:lnTo>
                  <a:lnTo>
                    <a:pt x="1528" y="1084"/>
                  </a:lnTo>
                  <a:lnTo>
                    <a:pt x="1528" y="1084"/>
                  </a:lnTo>
                  <a:lnTo>
                    <a:pt x="1524" y="1098"/>
                  </a:lnTo>
                  <a:lnTo>
                    <a:pt x="1528" y="1101"/>
                  </a:lnTo>
                  <a:lnTo>
                    <a:pt x="1528" y="1101"/>
                  </a:lnTo>
                  <a:lnTo>
                    <a:pt x="1531" y="1104"/>
                  </a:lnTo>
                  <a:lnTo>
                    <a:pt x="1528" y="1111"/>
                  </a:lnTo>
                  <a:lnTo>
                    <a:pt x="1528" y="1111"/>
                  </a:lnTo>
                  <a:lnTo>
                    <a:pt x="1528" y="1114"/>
                  </a:lnTo>
                  <a:lnTo>
                    <a:pt x="1524" y="1111"/>
                  </a:lnTo>
                  <a:lnTo>
                    <a:pt x="1521" y="1111"/>
                  </a:lnTo>
                  <a:lnTo>
                    <a:pt x="1508" y="1118"/>
                  </a:lnTo>
                  <a:lnTo>
                    <a:pt x="1508" y="1118"/>
                  </a:lnTo>
                  <a:lnTo>
                    <a:pt x="1501" y="1128"/>
                  </a:lnTo>
                  <a:lnTo>
                    <a:pt x="1501" y="1128"/>
                  </a:lnTo>
                  <a:lnTo>
                    <a:pt x="1501" y="1135"/>
                  </a:lnTo>
                  <a:lnTo>
                    <a:pt x="1494" y="1138"/>
                  </a:lnTo>
                  <a:lnTo>
                    <a:pt x="1491" y="1135"/>
                  </a:lnTo>
                  <a:lnTo>
                    <a:pt x="1487" y="1135"/>
                  </a:lnTo>
                  <a:lnTo>
                    <a:pt x="1484" y="1135"/>
                  </a:lnTo>
                  <a:lnTo>
                    <a:pt x="1484" y="1131"/>
                  </a:lnTo>
                  <a:lnTo>
                    <a:pt x="1477" y="1131"/>
                  </a:lnTo>
                  <a:lnTo>
                    <a:pt x="1471" y="1138"/>
                  </a:lnTo>
                  <a:lnTo>
                    <a:pt x="1474" y="1145"/>
                  </a:lnTo>
                  <a:lnTo>
                    <a:pt x="1474" y="1145"/>
                  </a:lnTo>
                  <a:lnTo>
                    <a:pt x="1477" y="1141"/>
                  </a:lnTo>
                  <a:lnTo>
                    <a:pt x="1474" y="1141"/>
                  </a:lnTo>
                  <a:lnTo>
                    <a:pt x="1474" y="1145"/>
                  </a:lnTo>
                  <a:lnTo>
                    <a:pt x="1474" y="1145"/>
                  </a:lnTo>
                  <a:lnTo>
                    <a:pt x="1477" y="1141"/>
                  </a:lnTo>
                  <a:lnTo>
                    <a:pt x="1471" y="1141"/>
                  </a:lnTo>
                  <a:lnTo>
                    <a:pt x="1467" y="1145"/>
                  </a:lnTo>
                  <a:lnTo>
                    <a:pt x="1467" y="1145"/>
                  </a:lnTo>
                  <a:lnTo>
                    <a:pt x="1467" y="1148"/>
                  </a:lnTo>
                  <a:lnTo>
                    <a:pt x="1464" y="1148"/>
                  </a:lnTo>
                  <a:lnTo>
                    <a:pt x="1461" y="1155"/>
                  </a:lnTo>
                  <a:lnTo>
                    <a:pt x="1461" y="1155"/>
                  </a:lnTo>
                  <a:lnTo>
                    <a:pt x="1457" y="1158"/>
                  </a:lnTo>
                  <a:lnTo>
                    <a:pt x="1454" y="1172"/>
                  </a:lnTo>
                  <a:lnTo>
                    <a:pt x="1454" y="1175"/>
                  </a:lnTo>
                  <a:lnTo>
                    <a:pt x="1457" y="1175"/>
                  </a:lnTo>
                  <a:lnTo>
                    <a:pt x="1454" y="1178"/>
                  </a:lnTo>
                  <a:lnTo>
                    <a:pt x="1450" y="1178"/>
                  </a:lnTo>
                  <a:lnTo>
                    <a:pt x="1447" y="1178"/>
                  </a:lnTo>
                  <a:lnTo>
                    <a:pt x="1444" y="1185"/>
                  </a:lnTo>
                  <a:lnTo>
                    <a:pt x="1440" y="1188"/>
                  </a:lnTo>
                  <a:lnTo>
                    <a:pt x="1440" y="1202"/>
                  </a:lnTo>
                  <a:lnTo>
                    <a:pt x="1440" y="1205"/>
                  </a:lnTo>
                  <a:lnTo>
                    <a:pt x="1437" y="1202"/>
                  </a:lnTo>
                  <a:lnTo>
                    <a:pt x="1434" y="1205"/>
                  </a:lnTo>
                  <a:lnTo>
                    <a:pt x="1430" y="1212"/>
                  </a:lnTo>
                  <a:lnTo>
                    <a:pt x="1430" y="1212"/>
                  </a:lnTo>
                  <a:lnTo>
                    <a:pt x="1437" y="1232"/>
                  </a:lnTo>
                  <a:lnTo>
                    <a:pt x="1440" y="1232"/>
                  </a:lnTo>
                  <a:lnTo>
                    <a:pt x="1461" y="1246"/>
                  </a:lnTo>
                  <a:lnTo>
                    <a:pt x="1464" y="1242"/>
                  </a:lnTo>
                  <a:lnTo>
                    <a:pt x="1461" y="1242"/>
                  </a:lnTo>
                  <a:lnTo>
                    <a:pt x="1461" y="1242"/>
                  </a:lnTo>
                  <a:lnTo>
                    <a:pt x="1457" y="1249"/>
                  </a:lnTo>
                  <a:lnTo>
                    <a:pt x="1454" y="1249"/>
                  </a:lnTo>
                  <a:lnTo>
                    <a:pt x="1454" y="1259"/>
                  </a:lnTo>
                  <a:lnTo>
                    <a:pt x="1457" y="1259"/>
                  </a:lnTo>
                  <a:lnTo>
                    <a:pt x="1461" y="1262"/>
                  </a:lnTo>
                  <a:lnTo>
                    <a:pt x="1477" y="1283"/>
                  </a:lnTo>
                  <a:lnTo>
                    <a:pt x="1477" y="1283"/>
                  </a:lnTo>
                  <a:lnTo>
                    <a:pt x="1484" y="1286"/>
                  </a:lnTo>
                  <a:lnTo>
                    <a:pt x="1484" y="1283"/>
                  </a:lnTo>
                  <a:lnTo>
                    <a:pt x="1484" y="1283"/>
                  </a:lnTo>
                  <a:lnTo>
                    <a:pt x="1481" y="1283"/>
                  </a:lnTo>
                  <a:lnTo>
                    <a:pt x="1481" y="1289"/>
                  </a:lnTo>
                  <a:lnTo>
                    <a:pt x="1491" y="1293"/>
                  </a:lnTo>
                  <a:lnTo>
                    <a:pt x="1491" y="1293"/>
                  </a:lnTo>
                  <a:lnTo>
                    <a:pt x="1494" y="1293"/>
                  </a:lnTo>
                  <a:lnTo>
                    <a:pt x="1504" y="1296"/>
                  </a:lnTo>
                  <a:lnTo>
                    <a:pt x="1504" y="1296"/>
                  </a:lnTo>
                  <a:lnTo>
                    <a:pt x="1508" y="1296"/>
                  </a:lnTo>
                  <a:lnTo>
                    <a:pt x="1508" y="1296"/>
                  </a:lnTo>
                  <a:lnTo>
                    <a:pt x="1511" y="1300"/>
                  </a:lnTo>
                  <a:lnTo>
                    <a:pt x="1511" y="1300"/>
                  </a:lnTo>
                  <a:lnTo>
                    <a:pt x="1514" y="1296"/>
                  </a:lnTo>
                  <a:lnTo>
                    <a:pt x="1518" y="1296"/>
                  </a:lnTo>
                  <a:lnTo>
                    <a:pt x="1518" y="1296"/>
                  </a:lnTo>
                  <a:lnTo>
                    <a:pt x="1521" y="1293"/>
                  </a:lnTo>
                  <a:lnTo>
                    <a:pt x="1518" y="1293"/>
                  </a:lnTo>
                  <a:lnTo>
                    <a:pt x="1514" y="1300"/>
                  </a:lnTo>
                  <a:lnTo>
                    <a:pt x="1518" y="1303"/>
                  </a:lnTo>
                  <a:lnTo>
                    <a:pt x="1521" y="1303"/>
                  </a:lnTo>
                  <a:lnTo>
                    <a:pt x="1524" y="1306"/>
                  </a:lnTo>
                  <a:lnTo>
                    <a:pt x="1524" y="1306"/>
                  </a:lnTo>
                  <a:lnTo>
                    <a:pt x="1528" y="1310"/>
                  </a:lnTo>
                  <a:lnTo>
                    <a:pt x="1541" y="1316"/>
                  </a:lnTo>
                  <a:lnTo>
                    <a:pt x="1545" y="1313"/>
                  </a:lnTo>
                  <a:lnTo>
                    <a:pt x="1541" y="1313"/>
                  </a:lnTo>
                  <a:lnTo>
                    <a:pt x="1541" y="1313"/>
                  </a:lnTo>
                  <a:lnTo>
                    <a:pt x="1541" y="1316"/>
                  </a:lnTo>
                  <a:lnTo>
                    <a:pt x="1545" y="1316"/>
                  </a:lnTo>
                  <a:lnTo>
                    <a:pt x="1555" y="1326"/>
                  </a:lnTo>
                  <a:lnTo>
                    <a:pt x="1555" y="1323"/>
                  </a:lnTo>
                  <a:lnTo>
                    <a:pt x="1555" y="1326"/>
                  </a:lnTo>
                  <a:lnTo>
                    <a:pt x="1558" y="1330"/>
                  </a:lnTo>
                  <a:lnTo>
                    <a:pt x="1551" y="1353"/>
                  </a:lnTo>
                  <a:lnTo>
                    <a:pt x="1555" y="1357"/>
                  </a:lnTo>
                  <a:lnTo>
                    <a:pt x="1568" y="1367"/>
                  </a:lnTo>
                  <a:lnTo>
                    <a:pt x="1572" y="1363"/>
                  </a:lnTo>
                  <a:lnTo>
                    <a:pt x="1575" y="1360"/>
                  </a:lnTo>
                  <a:lnTo>
                    <a:pt x="1572" y="1360"/>
                  </a:lnTo>
                  <a:lnTo>
                    <a:pt x="1568" y="1363"/>
                  </a:lnTo>
                  <a:lnTo>
                    <a:pt x="1592" y="1374"/>
                  </a:lnTo>
                  <a:lnTo>
                    <a:pt x="1602" y="1400"/>
                  </a:lnTo>
                  <a:lnTo>
                    <a:pt x="1602" y="1400"/>
                  </a:lnTo>
                  <a:lnTo>
                    <a:pt x="1605" y="1411"/>
                  </a:lnTo>
                  <a:lnTo>
                    <a:pt x="1612" y="1411"/>
                  </a:lnTo>
                  <a:lnTo>
                    <a:pt x="1615" y="1407"/>
                  </a:lnTo>
                  <a:lnTo>
                    <a:pt x="1615" y="1407"/>
                  </a:lnTo>
                  <a:lnTo>
                    <a:pt x="1612" y="1407"/>
                  </a:lnTo>
                  <a:lnTo>
                    <a:pt x="1612" y="1411"/>
                  </a:lnTo>
                  <a:lnTo>
                    <a:pt x="1619" y="1411"/>
                  </a:lnTo>
                  <a:lnTo>
                    <a:pt x="1625" y="1407"/>
                  </a:lnTo>
                  <a:lnTo>
                    <a:pt x="1622" y="1404"/>
                  </a:lnTo>
                  <a:lnTo>
                    <a:pt x="1619" y="1404"/>
                  </a:lnTo>
                  <a:lnTo>
                    <a:pt x="1619" y="1407"/>
                  </a:lnTo>
                  <a:lnTo>
                    <a:pt x="1615" y="1417"/>
                  </a:lnTo>
                  <a:lnTo>
                    <a:pt x="1615" y="1417"/>
                  </a:lnTo>
                  <a:lnTo>
                    <a:pt x="1615" y="1424"/>
                  </a:lnTo>
                  <a:lnTo>
                    <a:pt x="1612" y="1427"/>
                  </a:lnTo>
                  <a:lnTo>
                    <a:pt x="1602" y="1434"/>
                  </a:lnTo>
                  <a:lnTo>
                    <a:pt x="1599" y="1438"/>
                  </a:lnTo>
                  <a:lnTo>
                    <a:pt x="1602" y="1444"/>
                  </a:lnTo>
                  <a:lnTo>
                    <a:pt x="1595" y="1451"/>
                  </a:lnTo>
                  <a:lnTo>
                    <a:pt x="1588" y="1454"/>
                  </a:lnTo>
                  <a:lnTo>
                    <a:pt x="1588" y="1454"/>
                  </a:lnTo>
                  <a:lnTo>
                    <a:pt x="1578" y="1475"/>
                  </a:lnTo>
                  <a:lnTo>
                    <a:pt x="1578" y="1475"/>
                  </a:lnTo>
                  <a:lnTo>
                    <a:pt x="1575" y="1485"/>
                  </a:lnTo>
                  <a:lnTo>
                    <a:pt x="1578" y="1485"/>
                  </a:lnTo>
                  <a:lnTo>
                    <a:pt x="1578" y="1481"/>
                  </a:lnTo>
                  <a:lnTo>
                    <a:pt x="1575" y="1481"/>
                  </a:lnTo>
                  <a:lnTo>
                    <a:pt x="1572" y="1485"/>
                  </a:lnTo>
                  <a:lnTo>
                    <a:pt x="1568" y="1491"/>
                  </a:lnTo>
                  <a:lnTo>
                    <a:pt x="1568" y="1495"/>
                  </a:lnTo>
                  <a:lnTo>
                    <a:pt x="1565" y="1525"/>
                  </a:lnTo>
                  <a:lnTo>
                    <a:pt x="1565" y="1528"/>
                  </a:lnTo>
                  <a:lnTo>
                    <a:pt x="1565" y="1532"/>
                  </a:lnTo>
                  <a:lnTo>
                    <a:pt x="1568" y="1535"/>
                  </a:lnTo>
                  <a:lnTo>
                    <a:pt x="1565" y="1539"/>
                  </a:lnTo>
                  <a:lnTo>
                    <a:pt x="1565" y="1542"/>
                  </a:lnTo>
                  <a:lnTo>
                    <a:pt x="1568" y="1545"/>
                  </a:lnTo>
                  <a:lnTo>
                    <a:pt x="1572" y="1542"/>
                  </a:lnTo>
                  <a:lnTo>
                    <a:pt x="1568" y="1539"/>
                  </a:lnTo>
                  <a:lnTo>
                    <a:pt x="1561" y="1542"/>
                  </a:lnTo>
                  <a:lnTo>
                    <a:pt x="1545" y="1545"/>
                  </a:lnTo>
                  <a:lnTo>
                    <a:pt x="1531" y="1545"/>
                  </a:lnTo>
                  <a:lnTo>
                    <a:pt x="1531" y="1545"/>
                  </a:lnTo>
                  <a:lnTo>
                    <a:pt x="1521" y="1549"/>
                  </a:lnTo>
                  <a:lnTo>
                    <a:pt x="1521" y="1549"/>
                  </a:lnTo>
                  <a:lnTo>
                    <a:pt x="1514" y="1552"/>
                  </a:lnTo>
                  <a:lnTo>
                    <a:pt x="1508" y="1555"/>
                  </a:lnTo>
                  <a:lnTo>
                    <a:pt x="1508" y="1559"/>
                  </a:lnTo>
                  <a:lnTo>
                    <a:pt x="1504" y="1565"/>
                  </a:lnTo>
                  <a:lnTo>
                    <a:pt x="1501" y="1569"/>
                  </a:lnTo>
                  <a:lnTo>
                    <a:pt x="1504" y="1569"/>
                  </a:lnTo>
                  <a:lnTo>
                    <a:pt x="1508" y="1565"/>
                  </a:lnTo>
                  <a:lnTo>
                    <a:pt x="1491" y="1559"/>
                  </a:lnTo>
                  <a:lnTo>
                    <a:pt x="1487" y="1559"/>
                  </a:lnTo>
                  <a:lnTo>
                    <a:pt x="1484" y="1565"/>
                  </a:lnTo>
                  <a:lnTo>
                    <a:pt x="1471" y="1555"/>
                  </a:lnTo>
                  <a:lnTo>
                    <a:pt x="1471" y="1555"/>
                  </a:lnTo>
                  <a:lnTo>
                    <a:pt x="1461" y="1555"/>
                  </a:lnTo>
                  <a:lnTo>
                    <a:pt x="1457" y="1555"/>
                  </a:lnTo>
                  <a:lnTo>
                    <a:pt x="1454" y="1559"/>
                  </a:lnTo>
                  <a:lnTo>
                    <a:pt x="1454" y="1559"/>
                  </a:lnTo>
                  <a:lnTo>
                    <a:pt x="1447" y="1572"/>
                  </a:lnTo>
                  <a:lnTo>
                    <a:pt x="1444" y="1572"/>
                  </a:lnTo>
                  <a:lnTo>
                    <a:pt x="1440" y="1572"/>
                  </a:lnTo>
                  <a:lnTo>
                    <a:pt x="1440" y="1576"/>
                  </a:lnTo>
                  <a:lnTo>
                    <a:pt x="1440" y="1579"/>
                  </a:lnTo>
                  <a:lnTo>
                    <a:pt x="1447" y="1586"/>
                  </a:lnTo>
                  <a:lnTo>
                    <a:pt x="1447" y="1589"/>
                  </a:lnTo>
                  <a:lnTo>
                    <a:pt x="1440" y="1596"/>
                  </a:lnTo>
                  <a:lnTo>
                    <a:pt x="1440" y="1596"/>
                  </a:lnTo>
                  <a:lnTo>
                    <a:pt x="1440" y="1606"/>
                  </a:lnTo>
                  <a:lnTo>
                    <a:pt x="1437" y="1606"/>
                  </a:lnTo>
                  <a:lnTo>
                    <a:pt x="1437" y="1606"/>
                  </a:lnTo>
                  <a:lnTo>
                    <a:pt x="1434" y="1609"/>
                  </a:lnTo>
                  <a:lnTo>
                    <a:pt x="1434" y="1609"/>
                  </a:lnTo>
                  <a:lnTo>
                    <a:pt x="1430" y="1629"/>
                  </a:lnTo>
                  <a:lnTo>
                    <a:pt x="1420" y="1633"/>
                  </a:lnTo>
                  <a:lnTo>
                    <a:pt x="1413" y="1633"/>
                  </a:lnTo>
                  <a:lnTo>
                    <a:pt x="1410" y="1636"/>
                  </a:lnTo>
                  <a:lnTo>
                    <a:pt x="1407" y="1639"/>
                  </a:lnTo>
                  <a:lnTo>
                    <a:pt x="1400" y="1643"/>
                  </a:lnTo>
                  <a:lnTo>
                    <a:pt x="1400" y="1646"/>
                  </a:lnTo>
                  <a:lnTo>
                    <a:pt x="1403" y="1653"/>
                  </a:lnTo>
                  <a:lnTo>
                    <a:pt x="1403" y="1653"/>
                  </a:lnTo>
                  <a:lnTo>
                    <a:pt x="1407" y="1653"/>
                  </a:lnTo>
                  <a:lnTo>
                    <a:pt x="1407" y="1653"/>
                  </a:lnTo>
                  <a:lnTo>
                    <a:pt x="1410" y="1653"/>
                  </a:lnTo>
                  <a:lnTo>
                    <a:pt x="1410" y="1650"/>
                  </a:lnTo>
                  <a:lnTo>
                    <a:pt x="1407" y="1650"/>
                  </a:lnTo>
                  <a:lnTo>
                    <a:pt x="1403" y="1650"/>
                  </a:lnTo>
                  <a:lnTo>
                    <a:pt x="1400" y="1653"/>
                  </a:lnTo>
                  <a:lnTo>
                    <a:pt x="1400" y="1653"/>
                  </a:lnTo>
                  <a:lnTo>
                    <a:pt x="1393" y="1663"/>
                  </a:lnTo>
                  <a:lnTo>
                    <a:pt x="1393" y="1663"/>
                  </a:lnTo>
                  <a:lnTo>
                    <a:pt x="1397" y="1673"/>
                  </a:lnTo>
                  <a:lnTo>
                    <a:pt x="1400" y="1673"/>
                  </a:lnTo>
                  <a:lnTo>
                    <a:pt x="1397" y="1670"/>
                  </a:lnTo>
                  <a:lnTo>
                    <a:pt x="1397" y="1673"/>
                  </a:lnTo>
                  <a:lnTo>
                    <a:pt x="1397" y="1673"/>
                  </a:lnTo>
                  <a:lnTo>
                    <a:pt x="1393" y="1680"/>
                  </a:lnTo>
                  <a:lnTo>
                    <a:pt x="1393" y="1680"/>
                  </a:lnTo>
                  <a:lnTo>
                    <a:pt x="1393" y="1680"/>
                  </a:lnTo>
                  <a:lnTo>
                    <a:pt x="1390" y="1683"/>
                  </a:lnTo>
                  <a:lnTo>
                    <a:pt x="1386" y="1683"/>
                  </a:lnTo>
                  <a:lnTo>
                    <a:pt x="1380" y="1700"/>
                  </a:lnTo>
                  <a:lnTo>
                    <a:pt x="1376" y="1700"/>
                  </a:lnTo>
                  <a:lnTo>
                    <a:pt x="1373" y="1703"/>
                  </a:lnTo>
                  <a:lnTo>
                    <a:pt x="1370" y="1707"/>
                  </a:lnTo>
                  <a:lnTo>
                    <a:pt x="1363" y="1707"/>
                  </a:lnTo>
                  <a:lnTo>
                    <a:pt x="1360" y="1710"/>
                  </a:lnTo>
                  <a:lnTo>
                    <a:pt x="1356" y="1714"/>
                  </a:lnTo>
                  <a:lnTo>
                    <a:pt x="1353" y="1720"/>
                  </a:lnTo>
                  <a:lnTo>
                    <a:pt x="1356" y="1720"/>
                  </a:lnTo>
                  <a:lnTo>
                    <a:pt x="1360" y="1720"/>
                  </a:lnTo>
                  <a:lnTo>
                    <a:pt x="1360" y="1717"/>
                  </a:lnTo>
                  <a:lnTo>
                    <a:pt x="1356" y="1714"/>
                  </a:lnTo>
                  <a:lnTo>
                    <a:pt x="1353" y="1710"/>
                  </a:lnTo>
                  <a:lnTo>
                    <a:pt x="1349" y="1714"/>
                  </a:lnTo>
                  <a:lnTo>
                    <a:pt x="1346" y="1714"/>
                  </a:lnTo>
                  <a:lnTo>
                    <a:pt x="1339" y="1714"/>
                  </a:lnTo>
                  <a:lnTo>
                    <a:pt x="1336" y="1714"/>
                  </a:lnTo>
                  <a:lnTo>
                    <a:pt x="1336" y="1714"/>
                  </a:lnTo>
                  <a:lnTo>
                    <a:pt x="1326" y="1710"/>
                  </a:lnTo>
                  <a:lnTo>
                    <a:pt x="1326" y="1710"/>
                  </a:lnTo>
                  <a:lnTo>
                    <a:pt x="1319" y="1710"/>
                  </a:lnTo>
                  <a:lnTo>
                    <a:pt x="1312" y="1707"/>
                  </a:lnTo>
                  <a:lnTo>
                    <a:pt x="1309" y="1707"/>
                  </a:lnTo>
                  <a:lnTo>
                    <a:pt x="1306" y="1714"/>
                  </a:lnTo>
                  <a:lnTo>
                    <a:pt x="1306" y="1714"/>
                  </a:lnTo>
                  <a:lnTo>
                    <a:pt x="1302" y="1714"/>
                  </a:lnTo>
                  <a:lnTo>
                    <a:pt x="1302" y="1717"/>
                  </a:lnTo>
                  <a:lnTo>
                    <a:pt x="1296" y="1717"/>
                  </a:lnTo>
                  <a:lnTo>
                    <a:pt x="1296" y="1717"/>
                  </a:lnTo>
                  <a:lnTo>
                    <a:pt x="1292" y="1724"/>
                  </a:lnTo>
                  <a:lnTo>
                    <a:pt x="1279" y="1717"/>
                  </a:lnTo>
                  <a:lnTo>
                    <a:pt x="1279" y="1717"/>
                  </a:lnTo>
                  <a:lnTo>
                    <a:pt x="1269" y="1714"/>
                  </a:lnTo>
                  <a:lnTo>
                    <a:pt x="1269" y="1714"/>
                  </a:lnTo>
                  <a:lnTo>
                    <a:pt x="1269" y="1710"/>
                  </a:lnTo>
                  <a:lnTo>
                    <a:pt x="1255" y="1700"/>
                  </a:lnTo>
                  <a:lnTo>
                    <a:pt x="1252" y="1700"/>
                  </a:lnTo>
                  <a:lnTo>
                    <a:pt x="1248" y="1707"/>
                  </a:lnTo>
                  <a:lnTo>
                    <a:pt x="1242" y="1700"/>
                  </a:lnTo>
                  <a:lnTo>
                    <a:pt x="1245" y="1700"/>
                  </a:lnTo>
                  <a:lnTo>
                    <a:pt x="1245" y="1697"/>
                  </a:lnTo>
                  <a:lnTo>
                    <a:pt x="1242" y="1693"/>
                  </a:lnTo>
                  <a:lnTo>
                    <a:pt x="1238" y="1690"/>
                  </a:lnTo>
                  <a:lnTo>
                    <a:pt x="1225" y="1690"/>
                  </a:lnTo>
                  <a:lnTo>
                    <a:pt x="1211" y="1680"/>
                  </a:lnTo>
                  <a:lnTo>
                    <a:pt x="1211" y="1670"/>
                  </a:lnTo>
                  <a:lnTo>
                    <a:pt x="1211" y="1670"/>
                  </a:lnTo>
                  <a:lnTo>
                    <a:pt x="1208" y="1660"/>
                  </a:lnTo>
                  <a:lnTo>
                    <a:pt x="1205" y="1660"/>
                  </a:lnTo>
                  <a:lnTo>
                    <a:pt x="1201" y="1660"/>
                  </a:lnTo>
                  <a:lnTo>
                    <a:pt x="1198" y="1653"/>
                  </a:lnTo>
                  <a:lnTo>
                    <a:pt x="1191" y="1653"/>
                  </a:lnTo>
                  <a:lnTo>
                    <a:pt x="1191" y="1653"/>
                  </a:lnTo>
                  <a:lnTo>
                    <a:pt x="1174" y="1666"/>
                  </a:lnTo>
                  <a:lnTo>
                    <a:pt x="1174" y="1666"/>
                  </a:lnTo>
                  <a:lnTo>
                    <a:pt x="1168" y="1673"/>
                  </a:lnTo>
                  <a:lnTo>
                    <a:pt x="1168" y="1677"/>
                  </a:lnTo>
                  <a:lnTo>
                    <a:pt x="1168" y="1673"/>
                  </a:lnTo>
                  <a:lnTo>
                    <a:pt x="1158" y="1683"/>
                  </a:lnTo>
                  <a:lnTo>
                    <a:pt x="1151" y="1687"/>
                  </a:lnTo>
                  <a:lnTo>
                    <a:pt x="1147" y="1690"/>
                  </a:lnTo>
                  <a:lnTo>
                    <a:pt x="1147" y="1697"/>
                  </a:lnTo>
                  <a:lnTo>
                    <a:pt x="1147" y="1700"/>
                  </a:lnTo>
                  <a:lnTo>
                    <a:pt x="1147" y="1703"/>
                  </a:lnTo>
                  <a:lnTo>
                    <a:pt x="1144" y="1703"/>
                  </a:lnTo>
                  <a:lnTo>
                    <a:pt x="1144" y="1707"/>
                  </a:lnTo>
                  <a:lnTo>
                    <a:pt x="1147" y="1707"/>
                  </a:lnTo>
                  <a:lnTo>
                    <a:pt x="1147" y="1700"/>
                  </a:lnTo>
                  <a:lnTo>
                    <a:pt x="1144" y="1700"/>
                  </a:lnTo>
                  <a:lnTo>
                    <a:pt x="1137" y="1697"/>
                  </a:lnTo>
                  <a:lnTo>
                    <a:pt x="1134" y="1697"/>
                  </a:lnTo>
                  <a:lnTo>
                    <a:pt x="1131" y="1693"/>
                  </a:lnTo>
                  <a:lnTo>
                    <a:pt x="1127" y="1693"/>
                  </a:lnTo>
                  <a:lnTo>
                    <a:pt x="1107" y="1673"/>
                  </a:lnTo>
                  <a:lnTo>
                    <a:pt x="1107" y="1673"/>
                  </a:lnTo>
                  <a:lnTo>
                    <a:pt x="1090" y="1666"/>
                  </a:lnTo>
                  <a:lnTo>
                    <a:pt x="1090" y="1666"/>
                  </a:lnTo>
                  <a:lnTo>
                    <a:pt x="1084" y="1670"/>
                  </a:lnTo>
                  <a:lnTo>
                    <a:pt x="1077" y="1663"/>
                  </a:lnTo>
                  <a:lnTo>
                    <a:pt x="1073" y="1666"/>
                  </a:lnTo>
                  <a:lnTo>
                    <a:pt x="1070" y="1666"/>
                  </a:lnTo>
                  <a:lnTo>
                    <a:pt x="1060" y="1663"/>
                  </a:lnTo>
                  <a:lnTo>
                    <a:pt x="1060" y="1663"/>
                  </a:lnTo>
                  <a:lnTo>
                    <a:pt x="1053" y="1663"/>
                  </a:lnTo>
                  <a:lnTo>
                    <a:pt x="1050" y="1666"/>
                  </a:lnTo>
                  <a:lnTo>
                    <a:pt x="1050" y="1666"/>
                  </a:lnTo>
                  <a:lnTo>
                    <a:pt x="1050" y="1670"/>
                  </a:lnTo>
                  <a:lnTo>
                    <a:pt x="1053" y="1666"/>
                  </a:lnTo>
                  <a:lnTo>
                    <a:pt x="1050" y="1663"/>
                  </a:lnTo>
                  <a:lnTo>
                    <a:pt x="1047" y="1663"/>
                  </a:lnTo>
                  <a:lnTo>
                    <a:pt x="1036" y="1666"/>
                  </a:lnTo>
                  <a:lnTo>
                    <a:pt x="1033" y="1666"/>
                  </a:lnTo>
                  <a:lnTo>
                    <a:pt x="1030" y="1666"/>
                  </a:lnTo>
                  <a:lnTo>
                    <a:pt x="999" y="1670"/>
                  </a:lnTo>
                  <a:lnTo>
                    <a:pt x="999" y="1670"/>
                  </a:lnTo>
                  <a:lnTo>
                    <a:pt x="996" y="1670"/>
                  </a:lnTo>
                  <a:lnTo>
                    <a:pt x="993" y="1670"/>
                  </a:lnTo>
                  <a:lnTo>
                    <a:pt x="989" y="1670"/>
                  </a:lnTo>
                  <a:lnTo>
                    <a:pt x="979" y="1663"/>
                  </a:lnTo>
                  <a:lnTo>
                    <a:pt x="972" y="1656"/>
                  </a:lnTo>
                  <a:lnTo>
                    <a:pt x="976" y="1643"/>
                  </a:lnTo>
                  <a:lnTo>
                    <a:pt x="972" y="1643"/>
                  </a:lnTo>
                  <a:lnTo>
                    <a:pt x="969" y="1633"/>
                  </a:lnTo>
                  <a:lnTo>
                    <a:pt x="969" y="1633"/>
                  </a:lnTo>
                  <a:lnTo>
                    <a:pt x="962" y="1626"/>
                  </a:lnTo>
                  <a:lnTo>
                    <a:pt x="962" y="1626"/>
                  </a:lnTo>
                  <a:lnTo>
                    <a:pt x="952" y="1626"/>
                  </a:lnTo>
                  <a:lnTo>
                    <a:pt x="949" y="1623"/>
                  </a:lnTo>
                  <a:lnTo>
                    <a:pt x="925" y="1602"/>
                  </a:lnTo>
                  <a:lnTo>
                    <a:pt x="922" y="1602"/>
                  </a:lnTo>
                  <a:lnTo>
                    <a:pt x="915" y="1602"/>
                  </a:lnTo>
                  <a:lnTo>
                    <a:pt x="915" y="1606"/>
                  </a:lnTo>
                  <a:lnTo>
                    <a:pt x="919" y="1606"/>
                  </a:lnTo>
                  <a:lnTo>
                    <a:pt x="919" y="1606"/>
                  </a:lnTo>
                  <a:lnTo>
                    <a:pt x="919" y="1602"/>
                  </a:lnTo>
                  <a:lnTo>
                    <a:pt x="915" y="1599"/>
                  </a:lnTo>
                  <a:lnTo>
                    <a:pt x="915" y="1599"/>
                  </a:lnTo>
                  <a:lnTo>
                    <a:pt x="912" y="1599"/>
                  </a:lnTo>
                  <a:lnTo>
                    <a:pt x="905" y="1596"/>
                  </a:lnTo>
                  <a:lnTo>
                    <a:pt x="905" y="1596"/>
                  </a:lnTo>
                  <a:lnTo>
                    <a:pt x="902" y="1592"/>
                  </a:lnTo>
                  <a:lnTo>
                    <a:pt x="902" y="1592"/>
                  </a:lnTo>
                  <a:lnTo>
                    <a:pt x="902" y="1589"/>
                  </a:lnTo>
                  <a:lnTo>
                    <a:pt x="892" y="1586"/>
                  </a:lnTo>
                  <a:lnTo>
                    <a:pt x="892" y="1582"/>
                  </a:lnTo>
                  <a:lnTo>
                    <a:pt x="888" y="1586"/>
                  </a:lnTo>
                  <a:lnTo>
                    <a:pt x="875" y="1582"/>
                  </a:lnTo>
                  <a:lnTo>
                    <a:pt x="875" y="1582"/>
                  </a:lnTo>
                  <a:lnTo>
                    <a:pt x="875" y="1579"/>
                  </a:lnTo>
                  <a:lnTo>
                    <a:pt x="855" y="1569"/>
                  </a:lnTo>
                  <a:lnTo>
                    <a:pt x="855" y="1569"/>
                  </a:lnTo>
                  <a:lnTo>
                    <a:pt x="828" y="1555"/>
                  </a:lnTo>
                  <a:lnTo>
                    <a:pt x="828" y="1555"/>
                  </a:lnTo>
                  <a:lnTo>
                    <a:pt x="821" y="1555"/>
                  </a:lnTo>
                  <a:lnTo>
                    <a:pt x="811" y="1549"/>
                  </a:lnTo>
                  <a:lnTo>
                    <a:pt x="811" y="1549"/>
                  </a:lnTo>
                  <a:lnTo>
                    <a:pt x="797" y="1552"/>
                  </a:lnTo>
                  <a:lnTo>
                    <a:pt x="787" y="1552"/>
                  </a:lnTo>
                  <a:lnTo>
                    <a:pt x="781" y="1549"/>
                  </a:lnTo>
                  <a:lnTo>
                    <a:pt x="777" y="1549"/>
                  </a:lnTo>
                  <a:lnTo>
                    <a:pt x="760" y="1559"/>
                  </a:lnTo>
                  <a:lnTo>
                    <a:pt x="760" y="1559"/>
                  </a:lnTo>
                  <a:lnTo>
                    <a:pt x="750" y="1569"/>
                  </a:lnTo>
                  <a:lnTo>
                    <a:pt x="747" y="1572"/>
                  </a:lnTo>
                  <a:lnTo>
                    <a:pt x="747" y="1572"/>
                  </a:lnTo>
                  <a:lnTo>
                    <a:pt x="744" y="1572"/>
                  </a:lnTo>
                  <a:lnTo>
                    <a:pt x="730" y="1579"/>
                  </a:lnTo>
                  <a:lnTo>
                    <a:pt x="727" y="1579"/>
                  </a:lnTo>
                  <a:lnTo>
                    <a:pt x="723" y="1582"/>
                  </a:lnTo>
                  <a:lnTo>
                    <a:pt x="723" y="1596"/>
                  </a:lnTo>
                  <a:lnTo>
                    <a:pt x="713" y="1602"/>
                  </a:lnTo>
                  <a:lnTo>
                    <a:pt x="713" y="1606"/>
                  </a:lnTo>
                  <a:lnTo>
                    <a:pt x="703" y="1623"/>
                  </a:lnTo>
                  <a:lnTo>
                    <a:pt x="693" y="1639"/>
                  </a:lnTo>
                  <a:lnTo>
                    <a:pt x="690" y="1643"/>
                  </a:lnTo>
                  <a:lnTo>
                    <a:pt x="693" y="1643"/>
                  </a:lnTo>
                  <a:lnTo>
                    <a:pt x="696" y="1643"/>
                  </a:lnTo>
                  <a:lnTo>
                    <a:pt x="693" y="1636"/>
                  </a:lnTo>
                  <a:lnTo>
                    <a:pt x="686" y="1633"/>
                  </a:lnTo>
                  <a:lnTo>
                    <a:pt x="686" y="1636"/>
                  </a:lnTo>
                  <a:lnTo>
                    <a:pt x="683" y="1633"/>
                  </a:lnTo>
                  <a:lnTo>
                    <a:pt x="680" y="1629"/>
                  </a:lnTo>
                  <a:lnTo>
                    <a:pt x="673" y="1629"/>
                  </a:lnTo>
                  <a:lnTo>
                    <a:pt x="666" y="1626"/>
                  </a:lnTo>
                  <a:lnTo>
                    <a:pt x="663" y="1626"/>
                  </a:lnTo>
                  <a:lnTo>
                    <a:pt x="656" y="1629"/>
                  </a:lnTo>
                  <a:lnTo>
                    <a:pt x="653" y="1623"/>
                  </a:lnTo>
                  <a:lnTo>
                    <a:pt x="646" y="1623"/>
                  </a:lnTo>
                  <a:lnTo>
                    <a:pt x="646" y="1623"/>
                  </a:lnTo>
                  <a:lnTo>
                    <a:pt x="646" y="1623"/>
                  </a:lnTo>
                  <a:lnTo>
                    <a:pt x="643" y="1619"/>
                  </a:lnTo>
                  <a:lnTo>
                    <a:pt x="639" y="1619"/>
                  </a:lnTo>
                  <a:lnTo>
                    <a:pt x="639" y="1616"/>
                  </a:lnTo>
                  <a:lnTo>
                    <a:pt x="636" y="1616"/>
                  </a:lnTo>
                  <a:lnTo>
                    <a:pt x="633" y="1616"/>
                  </a:lnTo>
                  <a:lnTo>
                    <a:pt x="629" y="1616"/>
                  </a:lnTo>
                  <a:lnTo>
                    <a:pt x="626" y="1616"/>
                  </a:lnTo>
                  <a:lnTo>
                    <a:pt x="619" y="1613"/>
                  </a:lnTo>
                  <a:lnTo>
                    <a:pt x="619" y="1613"/>
                  </a:lnTo>
                  <a:lnTo>
                    <a:pt x="616" y="1613"/>
                  </a:lnTo>
                  <a:lnTo>
                    <a:pt x="606" y="1599"/>
                  </a:lnTo>
                  <a:lnTo>
                    <a:pt x="602" y="1592"/>
                  </a:lnTo>
                  <a:lnTo>
                    <a:pt x="602" y="1592"/>
                  </a:lnTo>
                  <a:lnTo>
                    <a:pt x="599" y="1589"/>
                  </a:lnTo>
                  <a:lnTo>
                    <a:pt x="595" y="1586"/>
                  </a:lnTo>
                  <a:lnTo>
                    <a:pt x="592" y="1589"/>
                  </a:lnTo>
                  <a:lnTo>
                    <a:pt x="582" y="1582"/>
                  </a:lnTo>
                  <a:lnTo>
                    <a:pt x="582" y="1582"/>
                  </a:lnTo>
                  <a:lnTo>
                    <a:pt x="562" y="1579"/>
                  </a:lnTo>
                  <a:lnTo>
                    <a:pt x="562" y="1569"/>
                  </a:lnTo>
                  <a:lnTo>
                    <a:pt x="558" y="1569"/>
                  </a:lnTo>
                  <a:lnTo>
                    <a:pt x="558" y="1569"/>
                  </a:lnTo>
                  <a:lnTo>
                    <a:pt x="558" y="1562"/>
                  </a:lnTo>
                  <a:lnTo>
                    <a:pt x="555" y="1562"/>
                  </a:lnTo>
                  <a:lnTo>
                    <a:pt x="555" y="1555"/>
                  </a:lnTo>
                  <a:lnTo>
                    <a:pt x="555" y="1552"/>
                  </a:lnTo>
                  <a:lnTo>
                    <a:pt x="555" y="1549"/>
                  </a:lnTo>
                  <a:lnTo>
                    <a:pt x="552" y="1545"/>
                  </a:lnTo>
                  <a:lnTo>
                    <a:pt x="548" y="1542"/>
                  </a:lnTo>
                  <a:lnTo>
                    <a:pt x="528" y="1528"/>
                  </a:lnTo>
                  <a:lnTo>
                    <a:pt x="515" y="1512"/>
                  </a:lnTo>
                  <a:lnTo>
                    <a:pt x="515" y="1512"/>
                  </a:lnTo>
                  <a:lnTo>
                    <a:pt x="508" y="1505"/>
                  </a:lnTo>
                  <a:lnTo>
                    <a:pt x="511" y="1495"/>
                  </a:lnTo>
                  <a:lnTo>
                    <a:pt x="511" y="1495"/>
                  </a:lnTo>
                  <a:lnTo>
                    <a:pt x="508" y="1471"/>
                  </a:lnTo>
                  <a:lnTo>
                    <a:pt x="508" y="1468"/>
                  </a:lnTo>
                  <a:lnTo>
                    <a:pt x="505" y="1464"/>
                  </a:lnTo>
                  <a:lnTo>
                    <a:pt x="501" y="1464"/>
                  </a:lnTo>
                  <a:lnTo>
                    <a:pt x="478" y="1471"/>
                  </a:lnTo>
                  <a:lnTo>
                    <a:pt x="478" y="1471"/>
                  </a:lnTo>
                  <a:lnTo>
                    <a:pt x="444" y="1485"/>
                  </a:lnTo>
                  <a:lnTo>
                    <a:pt x="441" y="1478"/>
                  </a:lnTo>
                  <a:lnTo>
                    <a:pt x="441" y="1478"/>
                  </a:lnTo>
                  <a:lnTo>
                    <a:pt x="431" y="1468"/>
                  </a:lnTo>
                  <a:lnTo>
                    <a:pt x="420" y="1454"/>
                  </a:lnTo>
                  <a:lnTo>
                    <a:pt x="417" y="1451"/>
                  </a:lnTo>
                  <a:lnTo>
                    <a:pt x="404" y="1458"/>
                  </a:lnTo>
                  <a:lnTo>
                    <a:pt x="390" y="1458"/>
                  </a:lnTo>
                  <a:lnTo>
                    <a:pt x="390" y="1458"/>
                  </a:lnTo>
                  <a:lnTo>
                    <a:pt x="363" y="1478"/>
                  </a:lnTo>
                  <a:lnTo>
                    <a:pt x="357" y="1478"/>
                  </a:lnTo>
                  <a:lnTo>
                    <a:pt x="357" y="1478"/>
                  </a:lnTo>
                  <a:lnTo>
                    <a:pt x="350" y="1478"/>
                  </a:lnTo>
                  <a:lnTo>
                    <a:pt x="350" y="1478"/>
                  </a:lnTo>
                  <a:lnTo>
                    <a:pt x="340" y="1488"/>
                  </a:lnTo>
                  <a:lnTo>
                    <a:pt x="336" y="1488"/>
                  </a:lnTo>
                  <a:lnTo>
                    <a:pt x="336" y="1488"/>
                  </a:lnTo>
                  <a:lnTo>
                    <a:pt x="323" y="1498"/>
                  </a:lnTo>
                  <a:lnTo>
                    <a:pt x="323" y="1498"/>
                  </a:lnTo>
                  <a:lnTo>
                    <a:pt x="323" y="1501"/>
                  </a:lnTo>
                  <a:lnTo>
                    <a:pt x="319" y="1508"/>
                  </a:lnTo>
                  <a:lnTo>
                    <a:pt x="313" y="1528"/>
                  </a:lnTo>
                  <a:lnTo>
                    <a:pt x="299" y="1535"/>
                  </a:lnTo>
                  <a:lnTo>
                    <a:pt x="296" y="1535"/>
                  </a:lnTo>
                  <a:lnTo>
                    <a:pt x="293" y="1542"/>
                  </a:lnTo>
                  <a:lnTo>
                    <a:pt x="293" y="1545"/>
                  </a:lnTo>
                  <a:lnTo>
                    <a:pt x="289" y="1555"/>
                  </a:lnTo>
                  <a:lnTo>
                    <a:pt x="279" y="1569"/>
                  </a:lnTo>
                  <a:lnTo>
                    <a:pt x="272" y="1576"/>
                  </a:lnTo>
                  <a:lnTo>
                    <a:pt x="252" y="1579"/>
                  </a:lnTo>
                  <a:lnTo>
                    <a:pt x="252" y="1579"/>
                  </a:lnTo>
                  <a:lnTo>
                    <a:pt x="222" y="1599"/>
                  </a:lnTo>
                  <a:lnTo>
                    <a:pt x="215" y="1599"/>
                  </a:lnTo>
                  <a:lnTo>
                    <a:pt x="215" y="1599"/>
                  </a:lnTo>
                  <a:lnTo>
                    <a:pt x="192" y="1616"/>
                  </a:lnTo>
                  <a:lnTo>
                    <a:pt x="192" y="1616"/>
                  </a:lnTo>
                  <a:lnTo>
                    <a:pt x="188" y="1623"/>
                  </a:lnTo>
                  <a:lnTo>
                    <a:pt x="185" y="1626"/>
                  </a:lnTo>
                  <a:lnTo>
                    <a:pt x="185" y="1636"/>
                  </a:lnTo>
                  <a:lnTo>
                    <a:pt x="185" y="1639"/>
                  </a:lnTo>
                  <a:lnTo>
                    <a:pt x="185" y="1646"/>
                  </a:lnTo>
                  <a:lnTo>
                    <a:pt x="181" y="1656"/>
                  </a:lnTo>
                  <a:lnTo>
                    <a:pt x="178" y="1656"/>
                  </a:lnTo>
                  <a:lnTo>
                    <a:pt x="165" y="1656"/>
                  </a:lnTo>
                  <a:lnTo>
                    <a:pt x="161" y="1656"/>
                  </a:lnTo>
                  <a:lnTo>
                    <a:pt x="148" y="1653"/>
                  </a:lnTo>
                  <a:lnTo>
                    <a:pt x="138" y="1646"/>
                  </a:lnTo>
                  <a:lnTo>
                    <a:pt x="134" y="1646"/>
                  </a:lnTo>
                  <a:lnTo>
                    <a:pt x="134" y="1646"/>
                  </a:lnTo>
                  <a:lnTo>
                    <a:pt x="128" y="1639"/>
                  </a:lnTo>
                  <a:lnTo>
                    <a:pt x="128" y="1639"/>
                  </a:lnTo>
                  <a:lnTo>
                    <a:pt x="104" y="1623"/>
                  </a:lnTo>
                  <a:lnTo>
                    <a:pt x="101" y="1613"/>
                  </a:lnTo>
                  <a:lnTo>
                    <a:pt x="97" y="1609"/>
                  </a:lnTo>
                  <a:lnTo>
                    <a:pt x="91" y="1606"/>
                  </a:lnTo>
                  <a:lnTo>
                    <a:pt x="87" y="1606"/>
                  </a:lnTo>
                  <a:lnTo>
                    <a:pt x="70" y="1606"/>
                  </a:lnTo>
                  <a:lnTo>
                    <a:pt x="67" y="1602"/>
                  </a:lnTo>
                  <a:lnTo>
                    <a:pt x="74" y="1586"/>
                  </a:lnTo>
                  <a:lnTo>
                    <a:pt x="74" y="1582"/>
                  </a:lnTo>
                  <a:lnTo>
                    <a:pt x="70" y="1576"/>
                  </a:lnTo>
                  <a:lnTo>
                    <a:pt x="67" y="1576"/>
                  </a:lnTo>
                  <a:lnTo>
                    <a:pt x="64" y="1576"/>
                  </a:lnTo>
                  <a:lnTo>
                    <a:pt x="54" y="1569"/>
                  </a:lnTo>
                  <a:lnTo>
                    <a:pt x="47" y="1562"/>
                  </a:lnTo>
                  <a:lnTo>
                    <a:pt x="30" y="1545"/>
                  </a:lnTo>
                  <a:lnTo>
                    <a:pt x="30" y="1545"/>
                  </a:lnTo>
                  <a:lnTo>
                    <a:pt x="23" y="1542"/>
                  </a:lnTo>
                  <a:lnTo>
                    <a:pt x="23" y="1539"/>
                  </a:lnTo>
                  <a:lnTo>
                    <a:pt x="10" y="1539"/>
                  </a:lnTo>
                  <a:lnTo>
                    <a:pt x="6" y="1532"/>
                  </a:lnTo>
                  <a:lnTo>
                    <a:pt x="6" y="1478"/>
                  </a:lnTo>
                  <a:lnTo>
                    <a:pt x="3" y="1478"/>
                  </a:lnTo>
                  <a:lnTo>
                    <a:pt x="3" y="1481"/>
                  </a:lnTo>
                  <a:lnTo>
                    <a:pt x="3" y="1478"/>
                  </a:lnTo>
                  <a:lnTo>
                    <a:pt x="0" y="1478"/>
                  </a:lnTo>
                  <a:lnTo>
                    <a:pt x="0" y="1532"/>
                  </a:lnTo>
                  <a:lnTo>
                    <a:pt x="0" y="1535"/>
                  </a:lnTo>
                  <a:lnTo>
                    <a:pt x="6" y="1542"/>
                  </a:lnTo>
                  <a:lnTo>
                    <a:pt x="6" y="1545"/>
                  </a:lnTo>
                  <a:lnTo>
                    <a:pt x="20" y="1545"/>
                  </a:lnTo>
                  <a:lnTo>
                    <a:pt x="27" y="1552"/>
                  </a:lnTo>
                  <a:lnTo>
                    <a:pt x="40" y="1565"/>
                  </a:lnTo>
                  <a:lnTo>
                    <a:pt x="40" y="1569"/>
                  </a:lnTo>
                  <a:lnTo>
                    <a:pt x="50" y="1576"/>
                  </a:lnTo>
                  <a:lnTo>
                    <a:pt x="50" y="1576"/>
                  </a:lnTo>
                  <a:lnTo>
                    <a:pt x="60" y="1582"/>
                  </a:lnTo>
                  <a:lnTo>
                    <a:pt x="64" y="1582"/>
                  </a:lnTo>
                  <a:lnTo>
                    <a:pt x="64" y="1582"/>
                  </a:lnTo>
                  <a:lnTo>
                    <a:pt x="67" y="1586"/>
                  </a:lnTo>
                  <a:lnTo>
                    <a:pt x="60" y="1602"/>
                  </a:lnTo>
                  <a:lnTo>
                    <a:pt x="60" y="1606"/>
                  </a:lnTo>
                  <a:lnTo>
                    <a:pt x="67" y="1609"/>
                  </a:lnTo>
                  <a:lnTo>
                    <a:pt x="67" y="1613"/>
                  </a:lnTo>
                  <a:lnTo>
                    <a:pt x="87" y="1613"/>
                  </a:lnTo>
                  <a:lnTo>
                    <a:pt x="94" y="1616"/>
                  </a:lnTo>
                  <a:lnTo>
                    <a:pt x="97" y="1626"/>
                  </a:lnTo>
                  <a:lnTo>
                    <a:pt x="97" y="1626"/>
                  </a:lnTo>
                  <a:lnTo>
                    <a:pt x="124" y="1643"/>
                  </a:lnTo>
                  <a:lnTo>
                    <a:pt x="128" y="1650"/>
                  </a:lnTo>
                  <a:lnTo>
                    <a:pt x="131" y="1653"/>
                  </a:lnTo>
                  <a:lnTo>
                    <a:pt x="134" y="1653"/>
                  </a:lnTo>
                  <a:lnTo>
                    <a:pt x="144" y="1660"/>
                  </a:lnTo>
                  <a:lnTo>
                    <a:pt x="144" y="1660"/>
                  </a:lnTo>
                  <a:lnTo>
                    <a:pt x="161" y="1663"/>
                  </a:lnTo>
                  <a:lnTo>
                    <a:pt x="178" y="1663"/>
                  </a:lnTo>
                  <a:lnTo>
                    <a:pt x="181" y="1663"/>
                  </a:lnTo>
                  <a:lnTo>
                    <a:pt x="185" y="1660"/>
                  </a:lnTo>
                  <a:lnTo>
                    <a:pt x="185" y="1660"/>
                  </a:lnTo>
                  <a:lnTo>
                    <a:pt x="192" y="1646"/>
                  </a:lnTo>
                  <a:lnTo>
                    <a:pt x="192" y="1646"/>
                  </a:lnTo>
                  <a:lnTo>
                    <a:pt x="192" y="1639"/>
                  </a:lnTo>
                  <a:lnTo>
                    <a:pt x="192" y="1626"/>
                  </a:lnTo>
                  <a:lnTo>
                    <a:pt x="195" y="1619"/>
                  </a:lnTo>
                  <a:lnTo>
                    <a:pt x="215" y="1606"/>
                  </a:lnTo>
                  <a:lnTo>
                    <a:pt x="222" y="1606"/>
                  </a:lnTo>
                  <a:lnTo>
                    <a:pt x="225" y="1606"/>
                  </a:lnTo>
                  <a:lnTo>
                    <a:pt x="256" y="1586"/>
                  </a:lnTo>
                  <a:lnTo>
                    <a:pt x="272" y="1582"/>
                  </a:lnTo>
                  <a:lnTo>
                    <a:pt x="276" y="1582"/>
                  </a:lnTo>
                  <a:lnTo>
                    <a:pt x="286" y="1572"/>
                  </a:lnTo>
                  <a:lnTo>
                    <a:pt x="286" y="1572"/>
                  </a:lnTo>
                  <a:lnTo>
                    <a:pt x="293" y="1559"/>
                  </a:lnTo>
                  <a:lnTo>
                    <a:pt x="296" y="1559"/>
                  </a:lnTo>
                  <a:lnTo>
                    <a:pt x="299" y="1545"/>
                  </a:lnTo>
                  <a:lnTo>
                    <a:pt x="303" y="1542"/>
                  </a:lnTo>
                  <a:lnTo>
                    <a:pt x="316" y="1535"/>
                  </a:lnTo>
                  <a:lnTo>
                    <a:pt x="316" y="1532"/>
                  </a:lnTo>
                  <a:lnTo>
                    <a:pt x="326" y="1512"/>
                  </a:lnTo>
                  <a:lnTo>
                    <a:pt x="326" y="1512"/>
                  </a:lnTo>
                  <a:lnTo>
                    <a:pt x="330" y="1505"/>
                  </a:lnTo>
                  <a:lnTo>
                    <a:pt x="330" y="1505"/>
                  </a:lnTo>
                  <a:lnTo>
                    <a:pt x="330" y="1501"/>
                  </a:lnTo>
                  <a:lnTo>
                    <a:pt x="340" y="1495"/>
                  </a:lnTo>
                  <a:lnTo>
                    <a:pt x="343" y="1491"/>
                  </a:lnTo>
                  <a:lnTo>
                    <a:pt x="343" y="1491"/>
                  </a:lnTo>
                  <a:lnTo>
                    <a:pt x="353" y="1485"/>
                  </a:lnTo>
                  <a:lnTo>
                    <a:pt x="357" y="1485"/>
                  </a:lnTo>
                  <a:lnTo>
                    <a:pt x="363" y="1485"/>
                  </a:lnTo>
                  <a:lnTo>
                    <a:pt x="367" y="1485"/>
                  </a:lnTo>
                  <a:lnTo>
                    <a:pt x="394" y="1464"/>
                  </a:lnTo>
                  <a:lnTo>
                    <a:pt x="404" y="1464"/>
                  </a:lnTo>
                  <a:lnTo>
                    <a:pt x="407" y="1464"/>
                  </a:lnTo>
                  <a:lnTo>
                    <a:pt x="417" y="1458"/>
                  </a:lnTo>
                  <a:lnTo>
                    <a:pt x="424" y="1471"/>
                  </a:lnTo>
                  <a:lnTo>
                    <a:pt x="424" y="1475"/>
                  </a:lnTo>
                  <a:lnTo>
                    <a:pt x="437" y="1481"/>
                  </a:lnTo>
                  <a:lnTo>
                    <a:pt x="441" y="1491"/>
                  </a:lnTo>
                  <a:lnTo>
                    <a:pt x="444" y="1491"/>
                  </a:lnTo>
                  <a:lnTo>
                    <a:pt x="481" y="1475"/>
                  </a:lnTo>
                  <a:lnTo>
                    <a:pt x="501" y="1471"/>
                  </a:lnTo>
                  <a:lnTo>
                    <a:pt x="505" y="1471"/>
                  </a:lnTo>
                  <a:lnTo>
                    <a:pt x="505" y="1495"/>
                  </a:lnTo>
                  <a:lnTo>
                    <a:pt x="505" y="1505"/>
                  </a:lnTo>
                  <a:lnTo>
                    <a:pt x="505" y="1508"/>
                  </a:lnTo>
                  <a:lnTo>
                    <a:pt x="511" y="1515"/>
                  </a:lnTo>
                  <a:lnTo>
                    <a:pt x="521" y="1535"/>
                  </a:lnTo>
                  <a:lnTo>
                    <a:pt x="525" y="1535"/>
                  </a:lnTo>
                  <a:lnTo>
                    <a:pt x="545" y="1549"/>
                  </a:lnTo>
                  <a:lnTo>
                    <a:pt x="548" y="1552"/>
                  </a:lnTo>
                  <a:lnTo>
                    <a:pt x="548" y="1555"/>
                  </a:lnTo>
                  <a:lnTo>
                    <a:pt x="548" y="1555"/>
                  </a:lnTo>
                  <a:lnTo>
                    <a:pt x="552" y="1562"/>
                  </a:lnTo>
                  <a:lnTo>
                    <a:pt x="552" y="1572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58" y="1582"/>
                  </a:lnTo>
                  <a:lnTo>
                    <a:pt x="562" y="1586"/>
                  </a:lnTo>
                  <a:lnTo>
                    <a:pt x="579" y="1589"/>
                  </a:lnTo>
                  <a:lnTo>
                    <a:pt x="592" y="1596"/>
                  </a:lnTo>
                  <a:lnTo>
                    <a:pt x="592" y="1596"/>
                  </a:lnTo>
                  <a:lnTo>
                    <a:pt x="595" y="1592"/>
                  </a:lnTo>
                  <a:lnTo>
                    <a:pt x="599" y="1596"/>
                  </a:lnTo>
                  <a:lnTo>
                    <a:pt x="599" y="1602"/>
                  </a:lnTo>
                  <a:lnTo>
                    <a:pt x="599" y="1602"/>
                  </a:lnTo>
                  <a:lnTo>
                    <a:pt x="612" y="1619"/>
                  </a:lnTo>
                  <a:lnTo>
                    <a:pt x="616" y="1619"/>
                  </a:lnTo>
                  <a:lnTo>
                    <a:pt x="619" y="1619"/>
                  </a:lnTo>
                  <a:lnTo>
                    <a:pt x="622" y="1623"/>
                  </a:lnTo>
                  <a:lnTo>
                    <a:pt x="626" y="1623"/>
                  </a:lnTo>
                  <a:lnTo>
                    <a:pt x="633" y="1623"/>
                  </a:lnTo>
                  <a:lnTo>
                    <a:pt x="633" y="1623"/>
                  </a:lnTo>
                  <a:lnTo>
                    <a:pt x="636" y="1623"/>
                  </a:lnTo>
                  <a:lnTo>
                    <a:pt x="636" y="1626"/>
                  </a:lnTo>
                  <a:lnTo>
                    <a:pt x="639" y="1626"/>
                  </a:lnTo>
                  <a:lnTo>
                    <a:pt x="643" y="1629"/>
                  </a:lnTo>
                  <a:lnTo>
                    <a:pt x="646" y="1629"/>
                  </a:lnTo>
                  <a:lnTo>
                    <a:pt x="649" y="1629"/>
                  </a:lnTo>
                  <a:lnTo>
                    <a:pt x="653" y="1636"/>
                  </a:lnTo>
                  <a:lnTo>
                    <a:pt x="659" y="1636"/>
                  </a:lnTo>
                  <a:lnTo>
                    <a:pt x="666" y="1633"/>
                  </a:lnTo>
                  <a:lnTo>
                    <a:pt x="673" y="1636"/>
                  </a:lnTo>
                  <a:lnTo>
                    <a:pt x="673" y="1636"/>
                  </a:lnTo>
                  <a:lnTo>
                    <a:pt x="680" y="1636"/>
                  </a:lnTo>
                  <a:lnTo>
                    <a:pt x="683" y="1639"/>
                  </a:lnTo>
                  <a:lnTo>
                    <a:pt x="690" y="1643"/>
                  </a:lnTo>
                  <a:lnTo>
                    <a:pt x="690" y="1639"/>
                  </a:lnTo>
                  <a:lnTo>
                    <a:pt x="690" y="1636"/>
                  </a:lnTo>
                  <a:lnTo>
                    <a:pt x="686" y="1636"/>
                  </a:lnTo>
                  <a:lnTo>
                    <a:pt x="690" y="1646"/>
                  </a:lnTo>
                  <a:lnTo>
                    <a:pt x="693" y="1646"/>
                  </a:lnTo>
                  <a:lnTo>
                    <a:pt x="696" y="1646"/>
                  </a:lnTo>
                  <a:lnTo>
                    <a:pt x="696" y="1643"/>
                  </a:lnTo>
                  <a:lnTo>
                    <a:pt x="710" y="1626"/>
                  </a:lnTo>
                  <a:lnTo>
                    <a:pt x="710" y="1626"/>
                  </a:lnTo>
                  <a:lnTo>
                    <a:pt x="717" y="1609"/>
                  </a:lnTo>
                  <a:lnTo>
                    <a:pt x="727" y="1599"/>
                  </a:lnTo>
                  <a:lnTo>
                    <a:pt x="730" y="1596"/>
                  </a:lnTo>
                  <a:lnTo>
                    <a:pt x="730" y="1586"/>
                  </a:lnTo>
                  <a:lnTo>
                    <a:pt x="730" y="1586"/>
                  </a:lnTo>
                  <a:lnTo>
                    <a:pt x="733" y="1586"/>
                  </a:lnTo>
                  <a:lnTo>
                    <a:pt x="747" y="1579"/>
                  </a:lnTo>
                  <a:lnTo>
                    <a:pt x="747" y="1579"/>
                  </a:lnTo>
                  <a:lnTo>
                    <a:pt x="750" y="1579"/>
                  </a:lnTo>
                  <a:lnTo>
                    <a:pt x="754" y="1576"/>
                  </a:lnTo>
                  <a:lnTo>
                    <a:pt x="754" y="1576"/>
                  </a:lnTo>
                  <a:lnTo>
                    <a:pt x="764" y="1562"/>
                  </a:lnTo>
                  <a:lnTo>
                    <a:pt x="777" y="1555"/>
                  </a:lnTo>
                  <a:lnTo>
                    <a:pt x="784" y="1555"/>
                  </a:lnTo>
                  <a:lnTo>
                    <a:pt x="784" y="1555"/>
                  </a:lnTo>
                  <a:lnTo>
                    <a:pt x="797" y="1559"/>
                  </a:lnTo>
                  <a:lnTo>
                    <a:pt x="797" y="1559"/>
                  </a:lnTo>
                  <a:lnTo>
                    <a:pt x="811" y="1555"/>
                  </a:lnTo>
                  <a:lnTo>
                    <a:pt x="821" y="1559"/>
                  </a:lnTo>
                  <a:lnTo>
                    <a:pt x="821" y="1559"/>
                  </a:lnTo>
                  <a:lnTo>
                    <a:pt x="824" y="1559"/>
                  </a:lnTo>
                  <a:lnTo>
                    <a:pt x="851" y="1572"/>
                  </a:lnTo>
                  <a:lnTo>
                    <a:pt x="868" y="1586"/>
                  </a:lnTo>
                  <a:lnTo>
                    <a:pt x="871" y="1586"/>
                  </a:lnTo>
                  <a:lnTo>
                    <a:pt x="871" y="1589"/>
                  </a:lnTo>
                  <a:lnTo>
                    <a:pt x="885" y="1592"/>
                  </a:lnTo>
                  <a:lnTo>
                    <a:pt x="888" y="1592"/>
                  </a:lnTo>
                  <a:lnTo>
                    <a:pt x="892" y="1589"/>
                  </a:lnTo>
                  <a:lnTo>
                    <a:pt x="895" y="1596"/>
                  </a:lnTo>
                  <a:lnTo>
                    <a:pt x="898" y="1596"/>
                  </a:lnTo>
                  <a:lnTo>
                    <a:pt x="898" y="1599"/>
                  </a:lnTo>
                  <a:lnTo>
                    <a:pt x="902" y="1599"/>
                  </a:lnTo>
                  <a:lnTo>
                    <a:pt x="909" y="1602"/>
                  </a:lnTo>
                  <a:lnTo>
                    <a:pt x="912" y="1606"/>
                  </a:lnTo>
                  <a:lnTo>
                    <a:pt x="912" y="1606"/>
                  </a:lnTo>
                  <a:lnTo>
                    <a:pt x="912" y="1606"/>
                  </a:lnTo>
                  <a:lnTo>
                    <a:pt x="912" y="1606"/>
                  </a:lnTo>
                  <a:lnTo>
                    <a:pt x="915" y="1609"/>
                  </a:lnTo>
                  <a:lnTo>
                    <a:pt x="922" y="1609"/>
                  </a:lnTo>
                  <a:lnTo>
                    <a:pt x="946" y="1629"/>
                  </a:lnTo>
                  <a:lnTo>
                    <a:pt x="946" y="1629"/>
                  </a:lnTo>
                  <a:lnTo>
                    <a:pt x="952" y="1633"/>
                  </a:lnTo>
                  <a:lnTo>
                    <a:pt x="952" y="1633"/>
                  </a:lnTo>
                  <a:lnTo>
                    <a:pt x="959" y="1633"/>
                  </a:lnTo>
                  <a:lnTo>
                    <a:pt x="962" y="1636"/>
                  </a:lnTo>
                  <a:lnTo>
                    <a:pt x="969" y="1643"/>
                  </a:lnTo>
                  <a:lnTo>
                    <a:pt x="966" y="1656"/>
                  </a:lnTo>
                  <a:lnTo>
                    <a:pt x="969" y="1656"/>
                  </a:lnTo>
                  <a:lnTo>
                    <a:pt x="976" y="1666"/>
                  </a:lnTo>
                  <a:lnTo>
                    <a:pt x="976" y="1670"/>
                  </a:lnTo>
                  <a:lnTo>
                    <a:pt x="989" y="1677"/>
                  </a:lnTo>
                  <a:lnTo>
                    <a:pt x="989" y="1677"/>
                  </a:lnTo>
                  <a:lnTo>
                    <a:pt x="993" y="1677"/>
                  </a:lnTo>
                  <a:lnTo>
                    <a:pt x="996" y="1677"/>
                  </a:lnTo>
                  <a:lnTo>
                    <a:pt x="996" y="1677"/>
                  </a:lnTo>
                  <a:lnTo>
                    <a:pt x="999" y="1677"/>
                  </a:lnTo>
                  <a:lnTo>
                    <a:pt x="999" y="1677"/>
                  </a:lnTo>
                  <a:lnTo>
                    <a:pt x="1030" y="1673"/>
                  </a:lnTo>
                  <a:lnTo>
                    <a:pt x="1036" y="1673"/>
                  </a:lnTo>
                  <a:lnTo>
                    <a:pt x="1036" y="1673"/>
                  </a:lnTo>
                  <a:lnTo>
                    <a:pt x="1047" y="1670"/>
                  </a:lnTo>
                  <a:lnTo>
                    <a:pt x="1050" y="1673"/>
                  </a:lnTo>
                  <a:lnTo>
                    <a:pt x="1053" y="1670"/>
                  </a:lnTo>
                  <a:lnTo>
                    <a:pt x="1053" y="1670"/>
                  </a:lnTo>
                  <a:lnTo>
                    <a:pt x="1057" y="1670"/>
                  </a:lnTo>
                  <a:lnTo>
                    <a:pt x="1070" y="1673"/>
                  </a:lnTo>
                  <a:lnTo>
                    <a:pt x="1073" y="1673"/>
                  </a:lnTo>
                  <a:lnTo>
                    <a:pt x="1077" y="1670"/>
                  </a:lnTo>
                  <a:lnTo>
                    <a:pt x="1080" y="1677"/>
                  </a:lnTo>
                  <a:lnTo>
                    <a:pt x="1084" y="1677"/>
                  </a:lnTo>
                  <a:lnTo>
                    <a:pt x="1090" y="1673"/>
                  </a:lnTo>
                  <a:lnTo>
                    <a:pt x="1104" y="1680"/>
                  </a:lnTo>
                  <a:lnTo>
                    <a:pt x="1124" y="1700"/>
                  </a:lnTo>
                  <a:lnTo>
                    <a:pt x="1127" y="1700"/>
                  </a:lnTo>
                  <a:lnTo>
                    <a:pt x="1131" y="1700"/>
                  </a:lnTo>
                  <a:lnTo>
                    <a:pt x="1134" y="1703"/>
                  </a:lnTo>
                  <a:lnTo>
                    <a:pt x="1134" y="1703"/>
                  </a:lnTo>
                  <a:lnTo>
                    <a:pt x="1141" y="1703"/>
                  </a:lnTo>
                  <a:lnTo>
                    <a:pt x="1141" y="1707"/>
                  </a:lnTo>
                  <a:lnTo>
                    <a:pt x="1144" y="1710"/>
                  </a:lnTo>
                  <a:lnTo>
                    <a:pt x="1151" y="1710"/>
                  </a:lnTo>
                  <a:lnTo>
                    <a:pt x="1154" y="1707"/>
                  </a:lnTo>
                  <a:lnTo>
                    <a:pt x="1151" y="1697"/>
                  </a:lnTo>
                  <a:lnTo>
                    <a:pt x="1154" y="1693"/>
                  </a:lnTo>
                  <a:lnTo>
                    <a:pt x="1161" y="1690"/>
                  </a:lnTo>
                  <a:lnTo>
                    <a:pt x="1161" y="1690"/>
                  </a:lnTo>
                  <a:lnTo>
                    <a:pt x="1171" y="1680"/>
                  </a:lnTo>
                  <a:lnTo>
                    <a:pt x="1171" y="1680"/>
                  </a:lnTo>
                  <a:lnTo>
                    <a:pt x="1178" y="1670"/>
                  </a:lnTo>
                  <a:lnTo>
                    <a:pt x="1195" y="1660"/>
                  </a:lnTo>
                  <a:lnTo>
                    <a:pt x="1195" y="1656"/>
                  </a:lnTo>
                  <a:lnTo>
                    <a:pt x="1198" y="1656"/>
                  </a:lnTo>
                  <a:lnTo>
                    <a:pt x="1195" y="1653"/>
                  </a:lnTo>
                  <a:lnTo>
                    <a:pt x="1191" y="1653"/>
                  </a:lnTo>
                  <a:lnTo>
                    <a:pt x="1195" y="1663"/>
                  </a:lnTo>
                  <a:lnTo>
                    <a:pt x="1198" y="1663"/>
                  </a:lnTo>
                  <a:lnTo>
                    <a:pt x="1201" y="1666"/>
                  </a:lnTo>
                  <a:lnTo>
                    <a:pt x="1205" y="1670"/>
                  </a:lnTo>
                  <a:lnTo>
                    <a:pt x="1205" y="1680"/>
                  </a:lnTo>
                  <a:lnTo>
                    <a:pt x="1205" y="1683"/>
                  </a:lnTo>
                  <a:lnTo>
                    <a:pt x="1222" y="1693"/>
                  </a:lnTo>
                  <a:lnTo>
                    <a:pt x="1222" y="1697"/>
                  </a:lnTo>
                  <a:lnTo>
                    <a:pt x="1238" y="1697"/>
                  </a:lnTo>
                  <a:lnTo>
                    <a:pt x="1238" y="1697"/>
                  </a:lnTo>
                  <a:lnTo>
                    <a:pt x="1238" y="1700"/>
                  </a:lnTo>
                  <a:lnTo>
                    <a:pt x="1238" y="1703"/>
                  </a:lnTo>
                  <a:lnTo>
                    <a:pt x="1245" y="1714"/>
                  </a:lnTo>
                  <a:lnTo>
                    <a:pt x="1248" y="1714"/>
                  </a:lnTo>
                  <a:lnTo>
                    <a:pt x="1255" y="1707"/>
                  </a:lnTo>
                  <a:lnTo>
                    <a:pt x="1262" y="1714"/>
                  </a:lnTo>
                  <a:lnTo>
                    <a:pt x="1262" y="1717"/>
                  </a:lnTo>
                  <a:lnTo>
                    <a:pt x="1265" y="1720"/>
                  </a:lnTo>
                  <a:lnTo>
                    <a:pt x="1279" y="1720"/>
                  </a:lnTo>
                  <a:lnTo>
                    <a:pt x="1289" y="1730"/>
                  </a:lnTo>
                  <a:lnTo>
                    <a:pt x="1296" y="1727"/>
                  </a:lnTo>
                  <a:lnTo>
                    <a:pt x="1299" y="1724"/>
                  </a:lnTo>
                  <a:lnTo>
                    <a:pt x="1302" y="1724"/>
                  </a:lnTo>
                  <a:lnTo>
                    <a:pt x="1306" y="1720"/>
                  </a:lnTo>
                  <a:lnTo>
                    <a:pt x="1306" y="1717"/>
                  </a:lnTo>
                  <a:lnTo>
                    <a:pt x="1309" y="1720"/>
                  </a:lnTo>
                  <a:lnTo>
                    <a:pt x="1312" y="1717"/>
                  </a:lnTo>
                  <a:lnTo>
                    <a:pt x="1312" y="1714"/>
                  </a:lnTo>
                  <a:lnTo>
                    <a:pt x="1319" y="1714"/>
                  </a:lnTo>
                  <a:lnTo>
                    <a:pt x="1319" y="1714"/>
                  </a:lnTo>
                  <a:lnTo>
                    <a:pt x="1326" y="1717"/>
                  </a:lnTo>
                  <a:lnTo>
                    <a:pt x="1333" y="1720"/>
                  </a:lnTo>
                  <a:lnTo>
                    <a:pt x="1336" y="1720"/>
                  </a:lnTo>
                  <a:lnTo>
                    <a:pt x="1339" y="1720"/>
                  </a:lnTo>
                  <a:lnTo>
                    <a:pt x="1346" y="1720"/>
                  </a:lnTo>
                  <a:lnTo>
                    <a:pt x="1349" y="1720"/>
                  </a:lnTo>
                  <a:lnTo>
                    <a:pt x="1353" y="1717"/>
                  </a:lnTo>
                  <a:lnTo>
                    <a:pt x="1356" y="1717"/>
                  </a:lnTo>
                  <a:lnTo>
                    <a:pt x="1356" y="1714"/>
                  </a:lnTo>
                  <a:lnTo>
                    <a:pt x="1353" y="1714"/>
                  </a:lnTo>
                  <a:lnTo>
                    <a:pt x="1353" y="1720"/>
                  </a:lnTo>
                  <a:lnTo>
                    <a:pt x="1356" y="1724"/>
                  </a:lnTo>
                  <a:lnTo>
                    <a:pt x="1363" y="1717"/>
                  </a:lnTo>
                  <a:lnTo>
                    <a:pt x="1363" y="1717"/>
                  </a:lnTo>
                  <a:lnTo>
                    <a:pt x="1363" y="1714"/>
                  </a:lnTo>
                  <a:lnTo>
                    <a:pt x="1373" y="1710"/>
                  </a:lnTo>
                  <a:lnTo>
                    <a:pt x="1376" y="1710"/>
                  </a:lnTo>
                  <a:lnTo>
                    <a:pt x="1376" y="1707"/>
                  </a:lnTo>
                  <a:lnTo>
                    <a:pt x="1383" y="1703"/>
                  </a:lnTo>
                  <a:lnTo>
                    <a:pt x="1386" y="1703"/>
                  </a:lnTo>
                  <a:lnTo>
                    <a:pt x="1393" y="1687"/>
                  </a:lnTo>
                  <a:lnTo>
                    <a:pt x="1397" y="1687"/>
                  </a:lnTo>
                  <a:lnTo>
                    <a:pt x="1400" y="1683"/>
                  </a:lnTo>
                  <a:lnTo>
                    <a:pt x="1400" y="1683"/>
                  </a:lnTo>
                  <a:lnTo>
                    <a:pt x="1400" y="1677"/>
                  </a:lnTo>
                  <a:lnTo>
                    <a:pt x="1403" y="1677"/>
                  </a:lnTo>
                  <a:lnTo>
                    <a:pt x="1403" y="1673"/>
                  </a:lnTo>
                  <a:lnTo>
                    <a:pt x="1400" y="1663"/>
                  </a:lnTo>
                  <a:lnTo>
                    <a:pt x="1403" y="1656"/>
                  </a:lnTo>
                  <a:lnTo>
                    <a:pt x="1407" y="1653"/>
                  </a:lnTo>
                  <a:lnTo>
                    <a:pt x="1410" y="1656"/>
                  </a:lnTo>
                  <a:lnTo>
                    <a:pt x="1413" y="1650"/>
                  </a:lnTo>
                  <a:lnTo>
                    <a:pt x="1410" y="1650"/>
                  </a:lnTo>
                  <a:lnTo>
                    <a:pt x="1410" y="1646"/>
                  </a:lnTo>
                  <a:lnTo>
                    <a:pt x="1407" y="1646"/>
                  </a:lnTo>
                  <a:lnTo>
                    <a:pt x="1403" y="1643"/>
                  </a:lnTo>
                  <a:lnTo>
                    <a:pt x="1403" y="1646"/>
                  </a:lnTo>
                  <a:lnTo>
                    <a:pt x="1403" y="1650"/>
                  </a:lnTo>
                  <a:lnTo>
                    <a:pt x="1410" y="1646"/>
                  </a:lnTo>
                  <a:lnTo>
                    <a:pt x="1413" y="1646"/>
                  </a:lnTo>
                  <a:lnTo>
                    <a:pt x="1417" y="1639"/>
                  </a:lnTo>
                  <a:lnTo>
                    <a:pt x="1420" y="1639"/>
                  </a:lnTo>
                  <a:lnTo>
                    <a:pt x="1423" y="1639"/>
                  </a:lnTo>
                  <a:lnTo>
                    <a:pt x="1437" y="1636"/>
                  </a:lnTo>
                  <a:lnTo>
                    <a:pt x="1437" y="1633"/>
                  </a:lnTo>
                  <a:lnTo>
                    <a:pt x="1440" y="1613"/>
                  </a:lnTo>
                  <a:lnTo>
                    <a:pt x="1440" y="1613"/>
                  </a:lnTo>
                  <a:lnTo>
                    <a:pt x="1437" y="1609"/>
                  </a:lnTo>
                  <a:lnTo>
                    <a:pt x="1437" y="1613"/>
                  </a:lnTo>
                  <a:lnTo>
                    <a:pt x="1440" y="1613"/>
                  </a:lnTo>
                  <a:lnTo>
                    <a:pt x="1444" y="1609"/>
                  </a:lnTo>
                  <a:lnTo>
                    <a:pt x="1447" y="1599"/>
                  </a:lnTo>
                  <a:lnTo>
                    <a:pt x="1454" y="1592"/>
                  </a:lnTo>
                  <a:lnTo>
                    <a:pt x="1454" y="1589"/>
                  </a:lnTo>
                  <a:lnTo>
                    <a:pt x="1454" y="1586"/>
                  </a:lnTo>
                  <a:lnTo>
                    <a:pt x="1454" y="1582"/>
                  </a:lnTo>
                  <a:lnTo>
                    <a:pt x="1447" y="1576"/>
                  </a:lnTo>
                  <a:lnTo>
                    <a:pt x="1447" y="1576"/>
                  </a:lnTo>
                  <a:lnTo>
                    <a:pt x="1444" y="1572"/>
                  </a:lnTo>
                  <a:lnTo>
                    <a:pt x="1444" y="1576"/>
                  </a:lnTo>
                  <a:lnTo>
                    <a:pt x="1450" y="1579"/>
                  </a:lnTo>
                  <a:lnTo>
                    <a:pt x="1454" y="1576"/>
                  </a:lnTo>
                  <a:lnTo>
                    <a:pt x="1461" y="1562"/>
                  </a:lnTo>
                  <a:lnTo>
                    <a:pt x="1461" y="1562"/>
                  </a:lnTo>
                  <a:lnTo>
                    <a:pt x="1467" y="1562"/>
                  </a:lnTo>
                  <a:lnTo>
                    <a:pt x="1484" y="1572"/>
                  </a:lnTo>
                  <a:lnTo>
                    <a:pt x="1487" y="1569"/>
                  </a:lnTo>
                  <a:lnTo>
                    <a:pt x="1491" y="1565"/>
                  </a:lnTo>
                  <a:lnTo>
                    <a:pt x="1504" y="1572"/>
                  </a:lnTo>
                  <a:lnTo>
                    <a:pt x="1508" y="1572"/>
                  </a:lnTo>
                  <a:lnTo>
                    <a:pt x="1508" y="1569"/>
                  </a:lnTo>
                  <a:lnTo>
                    <a:pt x="1508" y="1569"/>
                  </a:lnTo>
                  <a:lnTo>
                    <a:pt x="1511" y="1562"/>
                  </a:lnTo>
                  <a:lnTo>
                    <a:pt x="1518" y="1559"/>
                  </a:lnTo>
                  <a:lnTo>
                    <a:pt x="1518" y="1559"/>
                  </a:lnTo>
                  <a:lnTo>
                    <a:pt x="1524" y="1555"/>
                  </a:lnTo>
                  <a:lnTo>
                    <a:pt x="1531" y="1552"/>
                  </a:lnTo>
                  <a:lnTo>
                    <a:pt x="1545" y="1552"/>
                  </a:lnTo>
                  <a:lnTo>
                    <a:pt x="1548" y="1552"/>
                  </a:lnTo>
                  <a:lnTo>
                    <a:pt x="1565" y="1549"/>
                  </a:lnTo>
                  <a:lnTo>
                    <a:pt x="1565" y="1549"/>
                  </a:lnTo>
                  <a:lnTo>
                    <a:pt x="1572" y="1545"/>
                  </a:lnTo>
                  <a:lnTo>
                    <a:pt x="1572" y="1539"/>
                  </a:lnTo>
                  <a:lnTo>
                    <a:pt x="1572" y="1539"/>
                  </a:lnTo>
                  <a:lnTo>
                    <a:pt x="1575" y="1539"/>
                  </a:lnTo>
                  <a:lnTo>
                    <a:pt x="1575" y="1532"/>
                  </a:lnTo>
                  <a:lnTo>
                    <a:pt x="1572" y="1528"/>
                  </a:lnTo>
                  <a:lnTo>
                    <a:pt x="1572" y="1528"/>
                  </a:lnTo>
                  <a:lnTo>
                    <a:pt x="1572" y="1525"/>
                  </a:lnTo>
                  <a:lnTo>
                    <a:pt x="1575" y="1495"/>
                  </a:lnTo>
                  <a:lnTo>
                    <a:pt x="1578" y="1488"/>
                  </a:lnTo>
                  <a:lnTo>
                    <a:pt x="1575" y="1485"/>
                  </a:lnTo>
                  <a:lnTo>
                    <a:pt x="1575" y="1488"/>
                  </a:lnTo>
                  <a:lnTo>
                    <a:pt x="1575" y="1488"/>
                  </a:lnTo>
                  <a:lnTo>
                    <a:pt x="1578" y="1488"/>
                  </a:lnTo>
                  <a:lnTo>
                    <a:pt x="1585" y="1475"/>
                  </a:lnTo>
                  <a:lnTo>
                    <a:pt x="1592" y="1458"/>
                  </a:lnTo>
                  <a:lnTo>
                    <a:pt x="1595" y="1458"/>
                  </a:lnTo>
                  <a:lnTo>
                    <a:pt x="1599" y="1458"/>
                  </a:lnTo>
                  <a:lnTo>
                    <a:pt x="1609" y="1448"/>
                  </a:lnTo>
                  <a:lnTo>
                    <a:pt x="1609" y="1444"/>
                  </a:lnTo>
                  <a:lnTo>
                    <a:pt x="1605" y="1438"/>
                  </a:lnTo>
                  <a:lnTo>
                    <a:pt x="1615" y="1431"/>
                  </a:lnTo>
                  <a:lnTo>
                    <a:pt x="1615" y="1431"/>
                  </a:lnTo>
                  <a:lnTo>
                    <a:pt x="1622" y="1427"/>
                  </a:lnTo>
                  <a:lnTo>
                    <a:pt x="1622" y="1424"/>
                  </a:lnTo>
                  <a:lnTo>
                    <a:pt x="1622" y="1421"/>
                  </a:lnTo>
                  <a:lnTo>
                    <a:pt x="1625" y="1411"/>
                  </a:lnTo>
                  <a:lnTo>
                    <a:pt x="1625" y="1411"/>
                  </a:lnTo>
                  <a:lnTo>
                    <a:pt x="1625" y="1404"/>
                  </a:lnTo>
                  <a:lnTo>
                    <a:pt x="1622" y="1400"/>
                  </a:lnTo>
                  <a:lnTo>
                    <a:pt x="1615" y="1407"/>
                  </a:lnTo>
                  <a:lnTo>
                    <a:pt x="1615" y="1407"/>
                  </a:lnTo>
                  <a:lnTo>
                    <a:pt x="1619" y="1407"/>
                  </a:lnTo>
                  <a:lnTo>
                    <a:pt x="1619" y="1404"/>
                  </a:lnTo>
                  <a:lnTo>
                    <a:pt x="1612" y="1404"/>
                  </a:lnTo>
                  <a:lnTo>
                    <a:pt x="1609" y="1404"/>
                  </a:lnTo>
                  <a:lnTo>
                    <a:pt x="1605" y="1400"/>
                  </a:lnTo>
                  <a:lnTo>
                    <a:pt x="1599" y="1370"/>
                  </a:lnTo>
                  <a:lnTo>
                    <a:pt x="1595" y="1367"/>
                  </a:lnTo>
                  <a:lnTo>
                    <a:pt x="1572" y="1357"/>
                  </a:lnTo>
                  <a:lnTo>
                    <a:pt x="1568" y="1360"/>
                  </a:lnTo>
                  <a:lnTo>
                    <a:pt x="1568" y="1363"/>
                  </a:lnTo>
                  <a:lnTo>
                    <a:pt x="1572" y="1363"/>
                  </a:lnTo>
                  <a:lnTo>
                    <a:pt x="1572" y="1360"/>
                  </a:lnTo>
                  <a:lnTo>
                    <a:pt x="1558" y="1353"/>
                  </a:lnTo>
                  <a:lnTo>
                    <a:pt x="1565" y="1326"/>
                  </a:lnTo>
                  <a:lnTo>
                    <a:pt x="1561" y="1326"/>
                  </a:lnTo>
                  <a:lnTo>
                    <a:pt x="1558" y="1320"/>
                  </a:lnTo>
                  <a:lnTo>
                    <a:pt x="1558" y="1320"/>
                  </a:lnTo>
                  <a:lnTo>
                    <a:pt x="1548" y="1313"/>
                  </a:lnTo>
                  <a:lnTo>
                    <a:pt x="1545" y="1313"/>
                  </a:lnTo>
                  <a:lnTo>
                    <a:pt x="1545" y="1313"/>
                  </a:lnTo>
                  <a:lnTo>
                    <a:pt x="1545" y="1313"/>
                  </a:lnTo>
                  <a:lnTo>
                    <a:pt x="1545" y="1316"/>
                  </a:lnTo>
                  <a:lnTo>
                    <a:pt x="1548" y="1313"/>
                  </a:lnTo>
                  <a:lnTo>
                    <a:pt x="1545" y="1310"/>
                  </a:lnTo>
                  <a:lnTo>
                    <a:pt x="1531" y="1306"/>
                  </a:lnTo>
                  <a:lnTo>
                    <a:pt x="1531" y="1306"/>
                  </a:lnTo>
                  <a:lnTo>
                    <a:pt x="1531" y="1303"/>
                  </a:lnTo>
                  <a:lnTo>
                    <a:pt x="1528" y="1300"/>
                  </a:lnTo>
                  <a:lnTo>
                    <a:pt x="1524" y="1296"/>
                  </a:lnTo>
                  <a:lnTo>
                    <a:pt x="1521" y="1296"/>
                  </a:lnTo>
                  <a:lnTo>
                    <a:pt x="1521" y="1293"/>
                  </a:lnTo>
                  <a:lnTo>
                    <a:pt x="1521" y="1289"/>
                  </a:lnTo>
                  <a:lnTo>
                    <a:pt x="1514" y="1289"/>
                  </a:lnTo>
                  <a:lnTo>
                    <a:pt x="1514" y="1289"/>
                  </a:lnTo>
                  <a:lnTo>
                    <a:pt x="1511" y="1293"/>
                  </a:lnTo>
                  <a:lnTo>
                    <a:pt x="1511" y="1293"/>
                  </a:lnTo>
                  <a:lnTo>
                    <a:pt x="1511" y="1296"/>
                  </a:lnTo>
                  <a:lnTo>
                    <a:pt x="1514" y="1293"/>
                  </a:lnTo>
                  <a:lnTo>
                    <a:pt x="1508" y="1289"/>
                  </a:lnTo>
                  <a:lnTo>
                    <a:pt x="1504" y="1289"/>
                  </a:lnTo>
                  <a:lnTo>
                    <a:pt x="1504" y="1289"/>
                  </a:lnTo>
                  <a:lnTo>
                    <a:pt x="1498" y="1289"/>
                  </a:lnTo>
                  <a:lnTo>
                    <a:pt x="1498" y="1286"/>
                  </a:lnTo>
                  <a:lnTo>
                    <a:pt x="1494" y="1286"/>
                  </a:lnTo>
                  <a:lnTo>
                    <a:pt x="1484" y="1283"/>
                  </a:lnTo>
                  <a:lnTo>
                    <a:pt x="1484" y="1286"/>
                  </a:lnTo>
                  <a:lnTo>
                    <a:pt x="1484" y="1289"/>
                  </a:lnTo>
                  <a:lnTo>
                    <a:pt x="1487" y="1286"/>
                  </a:lnTo>
                  <a:lnTo>
                    <a:pt x="1487" y="1283"/>
                  </a:lnTo>
                  <a:lnTo>
                    <a:pt x="1481" y="1279"/>
                  </a:lnTo>
                  <a:lnTo>
                    <a:pt x="1464" y="1259"/>
                  </a:lnTo>
                  <a:lnTo>
                    <a:pt x="1464" y="1259"/>
                  </a:lnTo>
                  <a:lnTo>
                    <a:pt x="1461" y="1256"/>
                  </a:lnTo>
                  <a:lnTo>
                    <a:pt x="1461" y="1249"/>
                  </a:lnTo>
                  <a:lnTo>
                    <a:pt x="1467" y="1246"/>
                  </a:lnTo>
                  <a:lnTo>
                    <a:pt x="1467" y="1242"/>
                  </a:lnTo>
                  <a:lnTo>
                    <a:pt x="1467" y="1242"/>
                  </a:lnTo>
                  <a:lnTo>
                    <a:pt x="1464" y="1239"/>
                  </a:lnTo>
                  <a:lnTo>
                    <a:pt x="1444" y="1229"/>
                  </a:lnTo>
                  <a:lnTo>
                    <a:pt x="1437" y="1212"/>
                  </a:lnTo>
                  <a:lnTo>
                    <a:pt x="1440" y="1209"/>
                  </a:lnTo>
                  <a:lnTo>
                    <a:pt x="1440" y="1209"/>
                  </a:lnTo>
                  <a:lnTo>
                    <a:pt x="1444" y="1209"/>
                  </a:lnTo>
                  <a:lnTo>
                    <a:pt x="1447" y="1205"/>
                  </a:lnTo>
                  <a:lnTo>
                    <a:pt x="1447" y="1202"/>
                  </a:lnTo>
                  <a:lnTo>
                    <a:pt x="1447" y="1188"/>
                  </a:lnTo>
                  <a:lnTo>
                    <a:pt x="1450" y="1185"/>
                  </a:lnTo>
                  <a:lnTo>
                    <a:pt x="1454" y="1185"/>
                  </a:lnTo>
                  <a:lnTo>
                    <a:pt x="1457" y="1185"/>
                  </a:lnTo>
                  <a:lnTo>
                    <a:pt x="1461" y="1178"/>
                  </a:lnTo>
                  <a:lnTo>
                    <a:pt x="1464" y="1175"/>
                  </a:lnTo>
                  <a:lnTo>
                    <a:pt x="1461" y="1172"/>
                  </a:lnTo>
                  <a:lnTo>
                    <a:pt x="1464" y="1158"/>
                  </a:lnTo>
                  <a:lnTo>
                    <a:pt x="1464" y="1158"/>
                  </a:lnTo>
                  <a:lnTo>
                    <a:pt x="1467" y="1158"/>
                  </a:lnTo>
                  <a:lnTo>
                    <a:pt x="1471" y="1151"/>
                  </a:lnTo>
                  <a:lnTo>
                    <a:pt x="1471" y="1151"/>
                  </a:lnTo>
                  <a:lnTo>
                    <a:pt x="1474" y="1148"/>
                  </a:lnTo>
                  <a:lnTo>
                    <a:pt x="1474" y="1148"/>
                  </a:lnTo>
                  <a:lnTo>
                    <a:pt x="1474" y="1148"/>
                  </a:lnTo>
                  <a:lnTo>
                    <a:pt x="1477" y="1145"/>
                  </a:lnTo>
                  <a:lnTo>
                    <a:pt x="1477" y="1141"/>
                  </a:lnTo>
                  <a:lnTo>
                    <a:pt x="1477" y="1138"/>
                  </a:lnTo>
                  <a:lnTo>
                    <a:pt x="1474" y="1138"/>
                  </a:lnTo>
                  <a:lnTo>
                    <a:pt x="1474" y="1141"/>
                  </a:lnTo>
                  <a:lnTo>
                    <a:pt x="1474" y="1145"/>
                  </a:lnTo>
                  <a:lnTo>
                    <a:pt x="1481" y="1138"/>
                  </a:lnTo>
                  <a:lnTo>
                    <a:pt x="1484" y="1141"/>
                  </a:lnTo>
                  <a:lnTo>
                    <a:pt x="1484" y="1141"/>
                  </a:lnTo>
                  <a:lnTo>
                    <a:pt x="1487" y="1141"/>
                  </a:lnTo>
                  <a:lnTo>
                    <a:pt x="1491" y="1145"/>
                  </a:lnTo>
                  <a:lnTo>
                    <a:pt x="1494" y="1145"/>
                  </a:lnTo>
                  <a:lnTo>
                    <a:pt x="1504" y="1138"/>
                  </a:lnTo>
                  <a:lnTo>
                    <a:pt x="1508" y="1135"/>
                  </a:lnTo>
                  <a:lnTo>
                    <a:pt x="1508" y="1131"/>
                  </a:lnTo>
                  <a:lnTo>
                    <a:pt x="1511" y="1124"/>
                  </a:lnTo>
                  <a:lnTo>
                    <a:pt x="1521" y="1118"/>
                  </a:lnTo>
                  <a:lnTo>
                    <a:pt x="1531" y="1121"/>
                  </a:lnTo>
                  <a:lnTo>
                    <a:pt x="1535" y="1118"/>
                  </a:lnTo>
                  <a:lnTo>
                    <a:pt x="1535" y="1111"/>
                  </a:lnTo>
                  <a:lnTo>
                    <a:pt x="1538" y="1108"/>
                  </a:lnTo>
                  <a:lnTo>
                    <a:pt x="1538" y="1104"/>
                  </a:lnTo>
                  <a:lnTo>
                    <a:pt x="1535" y="1098"/>
                  </a:lnTo>
                  <a:lnTo>
                    <a:pt x="1535" y="1094"/>
                  </a:lnTo>
                  <a:lnTo>
                    <a:pt x="1531" y="1094"/>
                  </a:lnTo>
                  <a:lnTo>
                    <a:pt x="1535" y="1087"/>
                  </a:lnTo>
                  <a:lnTo>
                    <a:pt x="1535" y="1087"/>
                  </a:lnTo>
                  <a:lnTo>
                    <a:pt x="1535" y="1084"/>
                  </a:lnTo>
                  <a:lnTo>
                    <a:pt x="1531" y="1084"/>
                  </a:lnTo>
                  <a:lnTo>
                    <a:pt x="1528" y="1084"/>
                  </a:lnTo>
                  <a:lnTo>
                    <a:pt x="1545" y="1098"/>
                  </a:lnTo>
                  <a:lnTo>
                    <a:pt x="1548" y="1098"/>
                  </a:lnTo>
                  <a:lnTo>
                    <a:pt x="1555" y="1094"/>
                  </a:lnTo>
                  <a:lnTo>
                    <a:pt x="1561" y="1098"/>
                  </a:lnTo>
                  <a:lnTo>
                    <a:pt x="1561" y="1098"/>
                  </a:lnTo>
                  <a:lnTo>
                    <a:pt x="1568" y="1098"/>
                  </a:lnTo>
                  <a:lnTo>
                    <a:pt x="1575" y="1104"/>
                  </a:lnTo>
                  <a:lnTo>
                    <a:pt x="1575" y="1104"/>
                  </a:lnTo>
                  <a:lnTo>
                    <a:pt x="1595" y="1114"/>
                  </a:lnTo>
                  <a:lnTo>
                    <a:pt x="1605" y="1121"/>
                  </a:lnTo>
                  <a:lnTo>
                    <a:pt x="1609" y="1124"/>
                  </a:lnTo>
                  <a:lnTo>
                    <a:pt x="1615" y="1121"/>
                  </a:lnTo>
                  <a:lnTo>
                    <a:pt x="1615" y="1121"/>
                  </a:lnTo>
                  <a:lnTo>
                    <a:pt x="1615" y="1118"/>
                  </a:lnTo>
                  <a:lnTo>
                    <a:pt x="1612" y="1118"/>
                  </a:lnTo>
                  <a:lnTo>
                    <a:pt x="1612" y="1121"/>
                  </a:lnTo>
                  <a:lnTo>
                    <a:pt x="1609" y="1121"/>
                  </a:lnTo>
                  <a:lnTo>
                    <a:pt x="1609" y="1124"/>
                  </a:lnTo>
                  <a:lnTo>
                    <a:pt x="1605" y="1131"/>
                  </a:lnTo>
                  <a:lnTo>
                    <a:pt x="1602" y="1135"/>
                  </a:lnTo>
                  <a:lnTo>
                    <a:pt x="1602" y="1138"/>
                  </a:lnTo>
                  <a:lnTo>
                    <a:pt x="1609" y="1145"/>
                  </a:lnTo>
                  <a:lnTo>
                    <a:pt x="1612" y="1145"/>
                  </a:lnTo>
                  <a:lnTo>
                    <a:pt x="1619" y="1145"/>
                  </a:lnTo>
                  <a:lnTo>
                    <a:pt x="1619" y="1145"/>
                  </a:lnTo>
                  <a:lnTo>
                    <a:pt x="1622" y="1141"/>
                  </a:lnTo>
                  <a:lnTo>
                    <a:pt x="1625" y="1141"/>
                  </a:lnTo>
                  <a:lnTo>
                    <a:pt x="1625" y="1138"/>
                  </a:lnTo>
                  <a:lnTo>
                    <a:pt x="1622" y="1138"/>
                  </a:lnTo>
                  <a:lnTo>
                    <a:pt x="1622" y="1141"/>
                  </a:lnTo>
                  <a:lnTo>
                    <a:pt x="1622" y="1145"/>
                  </a:lnTo>
                  <a:lnTo>
                    <a:pt x="1625" y="1148"/>
                  </a:lnTo>
                  <a:lnTo>
                    <a:pt x="1629" y="1151"/>
                  </a:lnTo>
                  <a:lnTo>
                    <a:pt x="1632" y="1155"/>
                  </a:lnTo>
                  <a:lnTo>
                    <a:pt x="1636" y="1155"/>
                  </a:lnTo>
                  <a:lnTo>
                    <a:pt x="1642" y="1151"/>
                  </a:lnTo>
                  <a:lnTo>
                    <a:pt x="1642" y="1148"/>
                  </a:lnTo>
                  <a:lnTo>
                    <a:pt x="1642" y="1148"/>
                  </a:lnTo>
                  <a:lnTo>
                    <a:pt x="1642" y="1148"/>
                  </a:lnTo>
                  <a:lnTo>
                    <a:pt x="1642" y="1151"/>
                  </a:lnTo>
                  <a:lnTo>
                    <a:pt x="1646" y="1148"/>
                  </a:lnTo>
                  <a:lnTo>
                    <a:pt x="1656" y="1148"/>
                  </a:lnTo>
                  <a:lnTo>
                    <a:pt x="1656" y="1148"/>
                  </a:lnTo>
                  <a:lnTo>
                    <a:pt x="1673" y="1138"/>
                  </a:lnTo>
                  <a:lnTo>
                    <a:pt x="1673" y="1135"/>
                  </a:lnTo>
                  <a:lnTo>
                    <a:pt x="1679" y="1118"/>
                  </a:lnTo>
                  <a:lnTo>
                    <a:pt x="1689" y="1111"/>
                  </a:lnTo>
                  <a:lnTo>
                    <a:pt x="1693" y="1111"/>
                  </a:lnTo>
                  <a:lnTo>
                    <a:pt x="1696" y="1111"/>
                  </a:lnTo>
                  <a:lnTo>
                    <a:pt x="1699" y="1108"/>
                  </a:lnTo>
                  <a:lnTo>
                    <a:pt x="1706" y="1108"/>
                  </a:lnTo>
                  <a:lnTo>
                    <a:pt x="1706" y="1108"/>
                  </a:lnTo>
                  <a:lnTo>
                    <a:pt x="1716" y="1108"/>
                  </a:lnTo>
                  <a:lnTo>
                    <a:pt x="1723" y="1108"/>
                  </a:lnTo>
                  <a:lnTo>
                    <a:pt x="1723" y="1108"/>
                  </a:lnTo>
                  <a:lnTo>
                    <a:pt x="1730" y="1101"/>
                  </a:lnTo>
                  <a:lnTo>
                    <a:pt x="1737" y="1094"/>
                  </a:lnTo>
                  <a:lnTo>
                    <a:pt x="1737" y="1091"/>
                  </a:lnTo>
                  <a:lnTo>
                    <a:pt x="1737" y="1091"/>
                  </a:lnTo>
                  <a:lnTo>
                    <a:pt x="1750" y="1081"/>
                  </a:lnTo>
                  <a:lnTo>
                    <a:pt x="1753" y="1081"/>
                  </a:lnTo>
                  <a:lnTo>
                    <a:pt x="1757" y="1074"/>
                  </a:lnTo>
                  <a:lnTo>
                    <a:pt x="1757" y="1071"/>
                  </a:lnTo>
                  <a:lnTo>
                    <a:pt x="1757" y="1061"/>
                  </a:lnTo>
                  <a:lnTo>
                    <a:pt x="1760" y="1054"/>
                  </a:lnTo>
                  <a:lnTo>
                    <a:pt x="1760" y="1050"/>
                  </a:lnTo>
                  <a:lnTo>
                    <a:pt x="1757" y="1044"/>
                  </a:lnTo>
                  <a:lnTo>
                    <a:pt x="1757" y="1044"/>
                  </a:lnTo>
                  <a:lnTo>
                    <a:pt x="1760" y="1040"/>
                  </a:lnTo>
                  <a:lnTo>
                    <a:pt x="1757" y="1027"/>
                  </a:lnTo>
                  <a:lnTo>
                    <a:pt x="1757" y="1023"/>
                  </a:lnTo>
                  <a:lnTo>
                    <a:pt x="1760" y="1023"/>
                  </a:lnTo>
                  <a:lnTo>
                    <a:pt x="1760" y="1023"/>
                  </a:lnTo>
                  <a:lnTo>
                    <a:pt x="1763" y="1020"/>
                  </a:lnTo>
                  <a:lnTo>
                    <a:pt x="1767" y="1013"/>
                  </a:lnTo>
                  <a:lnTo>
                    <a:pt x="1767" y="1013"/>
                  </a:lnTo>
                  <a:lnTo>
                    <a:pt x="1770" y="1000"/>
                  </a:lnTo>
                  <a:lnTo>
                    <a:pt x="1770" y="1000"/>
                  </a:lnTo>
                  <a:lnTo>
                    <a:pt x="1770" y="993"/>
                  </a:lnTo>
                  <a:lnTo>
                    <a:pt x="1784" y="983"/>
                  </a:lnTo>
                  <a:lnTo>
                    <a:pt x="1784" y="980"/>
                  </a:lnTo>
                  <a:lnTo>
                    <a:pt x="1784" y="976"/>
                  </a:lnTo>
                  <a:lnTo>
                    <a:pt x="1790" y="970"/>
                  </a:lnTo>
                  <a:lnTo>
                    <a:pt x="1797" y="970"/>
                  </a:lnTo>
                  <a:lnTo>
                    <a:pt x="1800" y="970"/>
                  </a:lnTo>
                  <a:lnTo>
                    <a:pt x="1804" y="970"/>
                  </a:lnTo>
                  <a:lnTo>
                    <a:pt x="1804" y="970"/>
                  </a:lnTo>
                  <a:lnTo>
                    <a:pt x="1817" y="963"/>
                  </a:lnTo>
                  <a:lnTo>
                    <a:pt x="1821" y="963"/>
                  </a:lnTo>
                  <a:lnTo>
                    <a:pt x="1821" y="966"/>
                  </a:lnTo>
                  <a:lnTo>
                    <a:pt x="1821" y="970"/>
                  </a:lnTo>
                  <a:lnTo>
                    <a:pt x="1821" y="973"/>
                  </a:lnTo>
                  <a:lnTo>
                    <a:pt x="1821" y="973"/>
                  </a:lnTo>
                  <a:lnTo>
                    <a:pt x="1827" y="980"/>
                  </a:lnTo>
                  <a:lnTo>
                    <a:pt x="1827" y="980"/>
                  </a:lnTo>
                  <a:lnTo>
                    <a:pt x="1834" y="983"/>
                  </a:lnTo>
                  <a:lnTo>
                    <a:pt x="1837" y="983"/>
                  </a:lnTo>
                  <a:lnTo>
                    <a:pt x="1841" y="983"/>
                  </a:lnTo>
                  <a:lnTo>
                    <a:pt x="1841" y="983"/>
                  </a:lnTo>
                  <a:lnTo>
                    <a:pt x="1837" y="980"/>
                  </a:lnTo>
                  <a:lnTo>
                    <a:pt x="1837" y="983"/>
                  </a:lnTo>
                  <a:lnTo>
                    <a:pt x="1844" y="986"/>
                  </a:lnTo>
                  <a:lnTo>
                    <a:pt x="1844" y="986"/>
                  </a:lnTo>
                  <a:lnTo>
                    <a:pt x="1848" y="986"/>
                  </a:lnTo>
                  <a:lnTo>
                    <a:pt x="1851" y="983"/>
                  </a:lnTo>
                  <a:lnTo>
                    <a:pt x="1851" y="980"/>
                  </a:lnTo>
                  <a:lnTo>
                    <a:pt x="1854" y="980"/>
                  </a:lnTo>
                  <a:lnTo>
                    <a:pt x="1858" y="980"/>
                  </a:lnTo>
                  <a:lnTo>
                    <a:pt x="1861" y="980"/>
                  </a:lnTo>
                  <a:lnTo>
                    <a:pt x="1868" y="973"/>
                  </a:lnTo>
                  <a:lnTo>
                    <a:pt x="1871" y="970"/>
                  </a:lnTo>
                  <a:lnTo>
                    <a:pt x="1875" y="970"/>
                  </a:lnTo>
                  <a:lnTo>
                    <a:pt x="1875" y="966"/>
                  </a:lnTo>
                  <a:lnTo>
                    <a:pt x="1875" y="963"/>
                  </a:lnTo>
                  <a:lnTo>
                    <a:pt x="1868" y="929"/>
                  </a:lnTo>
                  <a:lnTo>
                    <a:pt x="1864" y="902"/>
                  </a:lnTo>
                  <a:lnTo>
                    <a:pt x="1861" y="899"/>
                  </a:lnTo>
                  <a:lnTo>
                    <a:pt x="1858" y="899"/>
                  </a:lnTo>
                  <a:lnTo>
                    <a:pt x="1848" y="869"/>
                  </a:lnTo>
                  <a:lnTo>
                    <a:pt x="1837" y="832"/>
                  </a:lnTo>
                  <a:lnTo>
                    <a:pt x="1831" y="761"/>
                  </a:lnTo>
                  <a:lnTo>
                    <a:pt x="1831" y="737"/>
                  </a:lnTo>
                  <a:lnTo>
                    <a:pt x="1831" y="694"/>
                  </a:lnTo>
                  <a:lnTo>
                    <a:pt x="1831" y="690"/>
                  </a:lnTo>
                  <a:lnTo>
                    <a:pt x="1831" y="687"/>
                  </a:lnTo>
                  <a:lnTo>
                    <a:pt x="1827" y="687"/>
                  </a:lnTo>
                  <a:lnTo>
                    <a:pt x="1827" y="683"/>
                  </a:lnTo>
                  <a:lnTo>
                    <a:pt x="1827" y="680"/>
                  </a:lnTo>
                  <a:lnTo>
                    <a:pt x="1821" y="680"/>
                  </a:lnTo>
                  <a:lnTo>
                    <a:pt x="1821" y="680"/>
                  </a:lnTo>
                  <a:lnTo>
                    <a:pt x="1824" y="680"/>
                  </a:lnTo>
                  <a:lnTo>
                    <a:pt x="1824" y="680"/>
                  </a:lnTo>
                  <a:lnTo>
                    <a:pt x="1821" y="673"/>
                  </a:lnTo>
                  <a:lnTo>
                    <a:pt x="1821" y="673"/>
                  </a:lnTo>
                  <a:lnTo>
                    <a:pt x="1817" y="673"/>
                  </a:lnTo>
                  <a:lnTo>
                    <a:pt x="1811" y="660"/>
                  </a:lnTo>
                  <a:lnTo>
                    <a:pt x="1811" y="657"/>
                  </a:lnTo>
                  <a:lnTo>
                    <a:pt x="1807" y="653"/>
                  </a:lnTo>
                  <a:lnTo>
                    <a:pt x="1807" y="653"/>
                  </a:lnTo>
                  <a:lnTo>
                    <a:pt x="1790" y="646"/>
                  </a:lnTo>
                  <a:lnTo>
                    <a:pt x="1790" y="646"/>
                  </a:lnTo>
                  <a:lnTo>
                    <a:pt x="1784" y="646"/>
                  </a:lnTo>
                  <a:lnTo>
                    <a:pt x="1780" y="646"/>
                  </a:lnTo>
                  <a:lnTo>
                    <a:pt x="1770" y="657"/>
                  </a:lnTo>
                  <a:lnTo>
                    <a:pt x="1753" y="667"/>
                  </a:lnTo>
                  <a:lnTo>
                    <a:pt x="1733" y="680"/>
                  </a:lnTo>
                  <a:lnTo>
                    <a:pt x="1703" y="680"/>
                  </a:lnTo>
                  <a:lnTo>
                    <a:pt x="1686" y="677"/>
                  </a:lnTo>
                  <a:lnTo>
                    <a:pt x="1683" y="680"/>
                  </a:lnTo>
                  <a:lnTo>
                    <a:pt x="1683" y="683"/>
                  </a:lnTo>
                  <a:lnTo>
                    <a:pt x="1686" y="683"/>
                  </a:lnTo>
                  <a:lnTo>
                    <a:pt x="1686" y="680"/>
                  </a:lnTo>
                  <a:lnTo>
                    <a:pt x="1683" y="680"/>
                  </a:lnTo>
                  <a:lnTo>
                    <a:pt x="1679" y="680"/>
                  </a:lnTo>
                  <a:lnTo>
                    <a:pt x="1679" y="680"/>
                  </a:lnTo>
                  <a:lnTo>
                    <a:pt x="1676" y="680"/>
                  </a:lnTo>
                  <a:lnTo>
                    <a:pt x="1673" y="683"/>
                  </a:lnTo>
                  <a:lnTo>
                    <a:pt x="1673" y="717"/>
                  </a:lnTo>
                  <a:lnTo>
                    <a:pt x="1662" y="717"/>
                  </a:lnTo>
                  <a:lnTo>
                    <a:pt x="1662" y="717"/>
                  </a:lnTo>
                  <a:lnTo>
                    <a:pt x="1632" y="721"/>
                  </a:lnTo>
                  <a:lnTo>
                    <a:pt x="1622" y="721"/>
                  </a:lnTo>
                  <a:lnTo>
                    <a:pt x="1612" y="717"/>
                  </a:lnTo>
                  <a:lnTo>
                    <a:pt x="1612" y="717"/>
                  </a:lnTo>
                  <a:lnTo>
                    <a:pt x="1599" y="710"/>
                  </a:lnTo>
                  <a:lnTo>
                    <a:pt x="1599" y="710"/>
                  </a:lnTo>
                  <a:lnTo>
                    <a:pt x="1599" y="710"/>
                  </a:lnTo>
                  <a:lnTo>
                    <a:pt x="1599" y="714"/>
                  </a:lnTo>
                  <a:lnTo>
                    <a:pt x="1599" y="710"/>
                  </a:lnTo>
                  <a:lnTo>
                    <a:pt x="1592" y="700"/>
                  </a:lnTo>
                  <a:lnTo>
                    <a:pt x="1592" y="700"/>
                  </a:lnTo>
                  <a:lnTo>
                    <a:pt x="1585" y="690"/>
                  </a:lnTo>
                  <a:lnTo>
                    <a:pt x="1585" y="687"/>
                  </a:lnTo>
                  <a:lnTo>
                    <a:pt x="1582" y="683"/>
                  </a:lnTo>
                  <a:lnTo>
                    <a:pt x="1575" y="683"/>
                  </a:lnTo>
                  <a:lnTo>
                    <a:pt x="1575" y="683"/>
                  </a:lnTo>
                  <a:lnTo>
                    <a:pt x="1572" y="680"/>
                  </a:lnTo>
                  <a:lnTo>
                    <a:pt x="1565" y="680"/>
                  </a:lnTo>
                  <a:lnTo>
                    <a:pt x="1561" y="680"/>
                  </a:lnTo>
                  <a:lnTo>
                    <a:pt x="1561" y="680"/>
                  </a:lnTo>
                  <a:lnTo>
                    <a:pt x="1555" y="677"/>
                  </a:lnTo>
                  <a:lnTo>
                    <a:pt x="1555" y="677"/>
                  </a:lnTo>
                  <a:lnTo>
                    <a:pt x="1551" y="673"/>
                  </a:lnTo>
                  <a:lnTo>
                    <a:pt x="1545" y="673"/>
                  </a:lnTo>
                  <a:lnTo>
                    <a:pt x="1541" y="673"/>
                  </a:lnTo>
                  <a:lnTo>
                    <a:pt x="1514" y="660"/>
                  </a:lnTo>
                  <a:lnTo>
                    <a:pt x="1508" y="653"/>
                  </a:lnTo>
                  <a:lnTo>
                    <a:pt x="1504" y="653"/>
                  </a:lnTo>
                  <a:lnTo>
                    <a:pt x="1504" y="650"/>
                  </a:lnTo>
                  <a:lnTo>
                    <a:pt x="1501" y="650"/>
                  </a:lnTo>
                  <a:lnTo>
                    <a:pt x="1498" y="650"/>
                  </a:lnTo>
                  <a:lnTo>
                    <a:pt x="1498" y="650"/>
                  </a:lnTo>
                  <a:lnTo>
                    <a:pt x="1487" y="650"/>
                  </a:lnTo>
                  <a:lnTo>
                    <a:pt x="1484" y="650"/>
                  </a:lnTo>
                  <a:lnTo>
                    <a:pt x="1481" y="657"/>
                  </a:lnTo>
                  <a:lnTo>
                    <a:pt x="1481" y="657"/>
                  </a:lnTo>
                  <a:lnTo>
                    <a:pt x="1481" y="667"/>
                  </a:lnTo>
                  <a:lnTo>
                    <a:pt x="1474" y="667"/>
                  </a:lnTo>
                  <a:lnTo>
                    <a:pt x="1467" y="667"/>
                  </a:lnTo>
                  <a:lnTo>
                    <a:pt x="1464" y="670"/>
                  </a:lnTo>
                  <a:lnTo>
                    <a:pt x="1464" y="680"/>
                  </a:lnTo>
                  <a:lnTo>
                    <a:pt x="1457" y="680"/>
                  </a:lnTo>
                  <a:lnTo>
                    <a:pt x="1454" y="677"/>
                  </a:lnTo>
                  <a:lnTo>
                    <a:pt x="1454" y="677"/>
                  </a:lnTo>
                  <a:lnTo>
                    <a:pt x="1450" y="677"/>
                  </a:lnTo>
                  <a:lnTo>
                    <a:pt x="1447" y="677"/>
                  </a:lnTo>
                  <a:lnTo>
                    <a:pt x="1444" y="680"/>
                  </a:lnTo>
                  <a:lnTo>
                    <a:pt x="1434" y="677"/>
                  </a:lnTo>
                  <a:lnTo>
                    <a:pt x="1430" y="680"/>
                  </a:lnTo>
                  <a:lnTo>
                    <a:pt x="1427" y="680"/>
                  </a:lnTo>
                  <a:lnTo>
                    <a:pt x="1427" y="683"/>
                  </a:lnTo>
                  <a:lnTo>
                    <a:pt x="1427" y="687"/>
                  </a:lnTo>
                  <a:lnTo>
                    <a:pt x="1427" y="687"/>
                  </a:lnTo>
                  <a:lnTo>
                    <a:pt x="1417" y="683"/>
                  </a:lnTo>
                  <a:lnTo>
                    <a:pt x="1410" y="663"/>
                  </a:lnTo>
                  <a:lnTo>
                    <a:pt x="1410" y="663"/>
                  </a:lnTo>
                  <a:lnTo>
                    <a:pt x="1407" y="660"/>
                  </a:lnTo>
                  <a:lnTo>
                    <a:pt x="1407" y="660"/>
                  </a:lnTo>
                  <a:lnTo>
                    <a:pt x="1400" y="657"/>
                  </a:lnTo>
                  <a:lnTo>
                    <a:pt x="1393" y="650"/>
                  </a:lnTo>
                  <a:lnTo>
                    <a:pt x="1390" y="653"/>
                  </a:lnTo>
                  <a:lnTo>
                    <a:pt x="1390" y="653"/>
                  </a:lnTo>
                  <a:lnTo>
                    <a:pt x="1390" y="657"/>
                  </a:lnTo>
                  <a:lnTo>
                    <a:pt x="1393" y="653"/>
                  </a:lnTo>
                  <a:lnTo>
                    <a:pt x="1393" y="653"/>
                  </a:lnTo>
                  <a:lnTo>
                    <a:pt x="1393" y="650"/>
                  </a:lnTo>
                  <a:lnTo>
                    <a:pt x="1393" y="646"/>
                  </a:lnTo>
                  <a:lnTo>
                    <a:pt x="1393" y="643"/>
                  </a:lnTo>
                  <a:lnTo>
                    <a:pt x="1390" y="640"/>
                  </a:lnTo>
                  <a:lnTo>
                    <a:pt x="1386" y="640"/>
                  </a:lnTo>
                  <a:lnTo>
                    <a:pt x="1383" y="633"/>
                  </a:lnTo>
                  <a:lnTo>
                    <a:pt x="1386" y="633"/>
                  </a:lnTo>
                  <a:lnTo>
                    <a:pt x="1386" y="633"/>
                  </a:lnTo>
                  <a:lnTo>
                    <a:pt x="1393" y="623"/>
                  </a:lnTo>
                  <a:lnTo>
                    <a:pt x="1393" y="620"/>
                  </a:lnTo>
                  <a:lnTo>
                    <a:pt x="1393" y="620"/>
                  </a:lnTo>
                  <a:lnTo>
                    <a:pt x="1390" y="620"/>
                  </a:lnTo>
                  <a:lnTo>
                    <a:pt x="1390" y="623"/>
                  </a:lnTo>
                  <a:lnTo>
                    <a:pt x="1397" y="623"/>
                  </a:lnTo>
                  <a:lnTo>
                    <a:pt x="1397" y="623"/>
                  </a:lnTo>
                  <a:lnTo>
                    <a:pt x="1403" y="616"/>
                  </a:lnTo>
                  <a:lnTo>
                    <a:pt x="1403" y="613"/>
                  </a:lnTo>
                  <a:lnTo>
                    <a:pt x="1403" y="609"/>
                  </a:lnTo>
                  <a:lnTo>
                    <a:pt x="1407" y="609"/>
                  </a:lnTo>
                  <a:lnTo>
                    <a:pt x="1407" y="609"/>
                  </a:lnTo>
                  <a:lnTo>
                    <a:pt x="1410" y="606"/>
                  </a:lnTo>
                  <a:lnTo>
                    <a:pt x="1417" y="599"/>
                  </a:lnTo>
                  <a:lnTo>
                    <a:pt x="1417" y="596"/>
                  </a:lnTo>
                  <a:lnTo>
                    <a:pt x="1417" y="593"/>
                  </a:lnTo>
                  <a:lnTo>
                    <a:pt x="1430" y="579"/>
                  </a:lnTo>
                  <a:lnTo>
                    <a:pt x="1430" y="579"/>
                  </a:lnTo>
                  <a:lnTo>
                    <a:pt x="1434" y="569"/>
                  </a:lnTo>
                  <a:lnTo>
                    <a:pt x="1447" y="562"/>
                  </a:lnTo>
                  <a:lnTo>
                    <a:pt x="1447" y="562"/>
                  </a:lnTo>
                  <a:lnTo>
                    <a:pt x="1450" y="559"/>
                  </a:lnTo>
                  <a:lnTo>
                    <a:pt x="1450" y="559"/>
                  </a:lnTo>
                  <a:lnTo>
                    <a:pt x="1457" y="549"/>
                  </a:lnTo>
                  <a:lnTo>
                    <a:pt x="1457" y="545"/>
                  </a:lnTo>
                  <a:lnTo>
                    <a:pt x="1454" y="539"/>
                  </a:lnTo>
                  <a:lnTo>
                    <a:pt x="1454" y="539"/>
                  </a:lnTo>
                  <a:lnTo>
                    <a:pt x="1454" y="539"/>
                  </a:lnTo>
                  <a:lnTo>
                    <a:pt x="1454" y="532"/>
                  </a:lnTo>
                  <a:lnTo>
                    <a:pt x="1454" y="529"/>
                  </a:lnTo>
                  <a:lnTo>
                    <a:pt x="1450" y="525"/>
                  </a:lnTo>
                  <a:lnTo>
                    <a:pt x="1444" y="515"/>
                  </a:lnTo>
                  <a:lnTo>
                    <a:pt x="1444" y="515"/>
                  </a:lnTo>
                  <a:lnTo>
                    <a:pt x="1417" y="502"/>
                  </a:lnTo>
                  <a:lnTo>
                    <a:pt x="1417" y="502"/>
                  </a:lnTo>
                  <a:lnTo>
                    <a:pt x="1407" y="502"/>
                  </a:lnTo>
                  <a:lnTo>
                    <a:pt x="1403" y="502"/>
                  </a:lnTo>
                  <a:lnTo>
                    <a:pt x="1400" y="505"/>
                  </a:lnTo>
                  <a:lnTo>
                    <a:pt x="1390" y="505"/>
                  </a:lnTo>
                  <a:lnTo>
                    <a:pt x="1376" y="502"/>
                  </a:lnTo>
                  <a:lnTo>
                    <a:pt x="1376" y="502"/>
                  </a:lnTo>
                  <a:lnTo>
                    <a:pt x="1349" y="505"/>
                  </a:lnTo>
                  <a:lnTo>
                    <a:pt x="1339" y="508"/>
                  </a:lnTo>
                  <a:lnTo>
                    <a:pt x="1339" y="508"/>
                  </a:lnTo>
                  <a:lnTo>
                    <a:pt x="1329" y="508"/>
                  </a:lnTo>
                  <a:lnTo>
                    <a:pt x="1326" y="505"/>
                  </a:lnTo>
                  <a:lnTo>
                    <a:pt x="1323" y="498"/>
                  </a:lnTo>
                  <a:lnTo>
                    <a:pt x="1319" y="498"/>
                  </a:lnTo>
                  <a:lnTo>
                    <a:pt x="1312" y="498"/>
                  </a:lnTo>
                  <a:lnTo>
                    <a:pt x="1306" y="498"/>
                  </a:lnTo>
                  <a:lnTo>
                    <a:pt x="1306" y="495"/>
                  </a:lnTo>
                  <a:lnTo>
                    <a:pt x="1309" y="488"/>
                  </a:lnTo>
                  <a:lnTo>
                    <a:pt x="1309" y="485"/>
                  </a:lnTo>
                  <a:lnTo>
                    <a:pt x="1299" y="468"/>
                  </a:lnTo>
                  <a:lnTo>
                    <a:pt x="1299" y="468"/>
                  </a:lnTo>
                  <a:lnTo>
                    <a:pt x="1292" y="465"/>
                  </a:lnTo>
                  <a:lnTo>
                    <a:pt x="1289" y="465"/>
                  </a:lnTo>
                  <a:lnTo>
                    <a:pt x="1282" y="468"/>
                  </a:lnTo>
                  <a:lnTo>
                    <a:pt x="1279" y="468"/>
                  </a:lnTo>
                  <a:lnTo>
                    <a:pt x="1279" y="465"/>
                  </a:lnTo>
                  <a:lnTo>
                    <a:pt x="1269" y="468"/>
                  </a:lnTo>
                  <a:lnTo>
                    <a:pt x="1269" y="471"/>
                  </a:lnTo>
                  <a:lnTo>
                    <a:pt x="1272" y="471"/>
                  </a:lnTo>
                  <a:lnTo>
                    <a:pt x="1272" y="468"/>
                  </a:lnTo>
                  <a:lnTo>
                    <a:pt x="1272" y="468"/>
                  </a:lnTo>
                  <a:lnTo>
                    <a:pt x="1272" y="461"/>
                  </a:lnTo>
                  <a:lnTo>
                    <a:pt x="1272" y="451"/>
                  </a:lnTo>
                  <a:lnTo>
                    <a:pt x="1272" y="448"/>
                  </a:lnTo>
                  <a:lnTo>
                    <a:pt x="1269" y="441"/>
                  </a:lnTo>
                  <a:lnTo>
                    <a:pt x="1269" y="431"/>
                  </a:lnTo>
                  <a:lnTo>
                    <a:pt x="1269" y="431"/>
                  </a:lnTo>
                  <a:lnTo>
                    <a:pt x="1265" y="418"/>
                  </a:lnTo>
                  <a:lnTo>
                    <a:pt x="1269" y="411"/>
                  </a:lnTo>
                  <a:lnTo>
                    <a:pt x="1269" y="407"/>
                  </a:lnTo>
                  <a:lnTo>
                    <a:pt x="1265" y="404"/>
                  </a:lnTo>
                  <a:lnTo>
                    <a:pt x="1262" y="404"/>
                  </a:lnTo>
                  <a:lnTo>
                    <a:pt x="1248" y="404"/>
                  </a:lnTo>
                  <a:lnTo>
                    <a:pt x="1245" y="404"/>
                  </a:lnTo>
                  <a:lnTo>
                    <a:pt x="1245" y="404"/>
                  </a:lnTo>
                  <a:lnTo>
                    <a:pt x="1235" y="404"/>
                  </a:lnTo>
                  <a:lnTo>
                    <a:pt x="1225" y="397"/>
                  </a:lnTo>
                  <a:lnTo>
                    <a:pt x="1225" y="401"/>
                  </a:lnTo>
                  <a:lnTo>
                    <a:pt x="1225" y="401"/>
                  </a:lnTo>
                  <a:lnTo>
                    <a:pt x="1228" y="397"/>
                  </a:lnTo>
                  <a:lnTo>
                    <a:pt x="1225" y="397"/>
                  </a:lnTo>
                  <a:lnTo>
                    <a:pt x="1222" y="391"/>
                  </a:lnTo>
                  <a:lnTo>
                    <a:pt x="1222" y="387"/>
                  </a:lnTo>
                  <a:lnTo>
                    <a:pt x="1218" y="387"/>
                  </a:lnTo>
                  <a:lnTo>
                    <a:pt x="1218" y="384"/>
                  </a:lnTo>
                  <a:lnTo>
                    <a:pt x="1222" y="381"/>
                  </a:lnTo>
                  <a:lnTo>
                    <a:pt x="1218" y="377"/>
                  </a:lnTo>
                  <a:lnTo>
                    <a:pt x="1218" y="377"/>
                  </a:lnTo>
                  <a:lnTo>
                    <a:pt x="1218" y="374"/>
                  </a:lnTo>
                  <a:lnTo>
                    <a:pt x="1222" y="370"/>
                  </a:lnTo>
                  <a:lnTo>
                    <a:pt x="1222" y="367"/>
                  </a:lnTo>
                  <a:lnTo>
                    <a:pt x="1218" y="360"/>
                  </a:lnTo>
                  <a:lnTo>
                    <a:pt x="1218" y="357"/>
                  </a:lnTo>
                  <a:lnTo>
                    <a:pt x="1222" y="357"/>
                  </a:lnTo>
                  <a:lnTo>
                    <a:pt x="1222" y="350"/>
                  </a:lnTo>
                  <a:lnTo>
                    <a:pt x="1215" y="344"/>
                  </a:lnTo>
                  <a:lnTo>
                    <a:pt x="1218" y="344"/>
                  </a:lnTo>
                  <a:lnTo>
                    <a:pt x="1218" y="344"/>
                  </a:lnTo>
                  <a:lnTo>
                    <a:pt x="1225" y="333"/>
                  </a:lnTo>
                  <a:lnTo>
                    <a:pt x="1225" y="330"/>
                  </a:lnTo>
                  <a:lnTo>
                    <a:pt x="1218" y="317"/>
                  </a:lnTo>
                  <a:lnTo>
                    <a:pt x="1218" y="310"/>
                  </a:lnTo>
                  <a:lnTo>
                    <a:pt x="1218" y="310"/>
                  </a:lnTo>
                  <a:lnTo>
                    <a:pt x="1218" y="303"/>
                  </a:lnTo>
                  <a:lnTo>
                    <a:pt x="1215" y="303"/>
                  </a:lnTo>
                  <a:lnTo>
                    <a:pt x="1208" y="296"/>
                  </a:lnTo>
                  <a:lnTo>
                    <a:pt x="1208" y="296"/>
                  </a:lnTo>
                  <a:lnTo>
                    <a:pt x="1198" y="300"/>
                  </a:lnTo>
                  <a:lnTo>
                    <a:pt x="1198" y="300"/>
                  </a:lnTo>
                  <a:lnTo>
                    <a:pt x="1195" y="296"/>
                  </a:lnTo>
                  <a:lnTo>
                    <a:pt x="1198" y="300"/>
                  </a:lnTo>
                  <a:lnTo>
                    <a:pt x="1201" y="296"/>
                  </a:lnTo>
                  <a:lnTo>
                    <a:pt x="1201" y="293"/>
                  </a:lnTo>
                  <a:lnTo>
                    <a:pt x="1195" y="286"/>
                  </a:lnTo>
                  <a:lnTo>
                    <a:pt x="1191" y="269"/>
                  </a:lnTo>
                  <a:lnTo>
                    <a:pt x="1201" y="263"/>
                  </a:lnTo>
                  <a:lnTo>
                    <a:pt x="1201" y="263"/>
                  </a:lnTo>
                  <a:lnTo>
                    <a:pt x="1205" y="253"/>
                  </a:lnTo>
                  <a:lnTo>
                    <a:pt x="1201" y="249"/>
                  </a:lnTo>
                  <a:lnTo>
                    <a:pt x="1198" y="249"/>
                  </a:lnTo>
                  <a:lnTo>
                    <a:pt x="1198" y="249"/>
                  </a:lnTo>
                  <a:lnTo>
                    <a:pt x="1195" y="249"/>
                  </a:lnTo>
                  <a:lnTo>
                    <a:pt x="1198" y="253"/>
                  </a:lnTo>
                  <a:lnTo>
                    <a:pt x="1205" y="239"/>
                  </a:lnTo>
                  <a:lnTo>
                    <a:pt x="1205" y="236"/>
                  </a:lnTo>
                  <a:lnTo>
                    <a:pt x="1198" y="209"/>
                  </a:lnTo>
                  <a:lnTo>
                    <a:pt x="1195" y="206"/>
                  </a:lnTo>
                  <a:lnTo>
                    <a:pt x="1191" y="206"/>
                  </a:lnTo>
                  <a:lnTo>
                    <a:pt x="1188" y="199"/>
                  </a:lnTo>
                  <a:lnTo>
                    <a:pt x="1188" y="192"/>
                  </a:lnTo>
                  <a:lnTo>
                    <a:pt x="1188" y="192"/>
                  </a:lnTo>
                  <a:lnTo>
                    <a:pt x="1174" y="175"/>
                  </a:lnTo>
                  <a:lnTo>
                    <a:pt x="1174" y="175"/>
                  </a:lnTo>
                  <a:lnTo>
                    <a:pt x="1158" y="152"/>
                  </a:lnTo>
                  <a:lnTo>
                    <a:pt x="1154" y="148"/>
                  </a:lnTo>
                  <a:lnTo>
                    <a:pt x="1154" y="148"/>
                  </a:lnTo>
                  <a:lnTo>
                    <a:pt x="1147" y="138"/>
                  </a:lnTo>
                  <a:lnTo>
                    <a:pt x="1147" y="135"/>
                  </a:lnTo>
                  <a:lnTo>
                    <a:pt x="1134" y="131"/>
                  </a:lnTo>
                  <a:lnTo>
                    <a:pt x="1131" y="131"/>
                  </a:lnTo>
                  <a:lnTo>
                    <a:pt x="1121" y="135"/>
                  </a:lnTo>
                  <a:lnTo>
                    <a:pt x="1114" y="131"/>
                  </a:lnTo>
                  <a:lnTo>
                    <a:pt x="1114" y="125"/>
                  </a:lnTo>
                  <a:lnTo>
                    <a:pt x="1114" y="121"/>
                  </a:lnTo>
                  <a:lnTo>
                    <a:pt x="1094" y="111"/>
                  </a:lnTo>
                  <a:lnTo>
                    <a:pt x="1094" y="111"/>
                  </a:lnTo>
                  <a:lnTo>
                    <a:pt x="1087" y="115"/>
                  </a:lnTo>
                  <a:lnTo>
                    <a:pt x="1077" y="94"/>
                  </a:lnTo>
                  <a:lnTo>
                    <a:pt x="1073" y="91"/>
                  </a:lnTo>
                  <a:lnTo>
                    <a:pt x="1063" y="91"/>
                  </a:lnTo>
                  <a:lnTo>
                    <a:pt x="1050" y="88"/>
                  </a:lnTo>
                  <a:lnTo>
                    <a:pt x="1047" y="71"/>
                  </a:lnTo>
                  <a:lnTo>
                    <a:pt x="1047" y="67"/>
                  </a:lnTo>
                  <a:lnTo>
                    <a:pt x="1036" y="61"/>
                  </a:lnTo>
                  <a:lnTo>
                    <a:pt x="1036" y="61"/>
                  </a:lnTo>
                  <a:lnTo>
                    <a:pt x="1026" y="57"/>
                  </a:lnTo>
                  <a:lnTo>
                    <a:pt x="1023" y="57"/>
                  </a:lnTo>
                  <a:lnTo>
                    <a:pt x="1020" y="57"/>
                  </a:lnTo>
                  <a:lnTo>
                    <a:pt x="1020" y="57"/>
                  </a:lnTo>
                  <a:lnTo>
                    <a:pt x="1020" y="57"/>
                  </a:lnTo>
                  <a:lnTo>
                    <a:pt x="1009" y="57"/>
                  </a:lnTo>
                  <a:lnTo>
                    <a:pt x="1003" y="54"/>
                  </a:lnTo>
                  <a:lnTo>
                    <a:pt x="1003" y="54"/>
                  </a:lnTo>
                  <a:lnTo>
                    <a:pt x="986" y="47"/>
                  </a:lnTo>
                  <a:lnTo>
                    <a:pt x="986" y="44"/>
                  </a:lnTo>
                  <a:lnTo>
                    <a:pt x="983" y="44"/>
                  </a:lnTo>
                  <a:lnTo>
                    <a:pt x="976" y="41"/>
                  </a:lnTo>
                  <a:lnTo>
                    <a:pt x="976" y="37"/>
                  </a:lnTo>
                  <a:lnTo>
                    <a:pt x="976" y="37"/>
                  </a:lnTo>
                  <a:lnTo>
                    <a:pt x="962" y="24"/>
                  </a:lnTo>
                  <a:lnTo>
                    <a:pt x="962" y="7"/>
                  </a:lnTo>
                  <a:lnTo>
                    <a:pt x="962" y="4"/>
                  </a:lnTo>
                  <a:lnTo>
                    <a:pt x="956" y="4"/>
                  </a:lnTo>
                  <a:lnTo>
                    <a:pt x="952" y="4"/>
                  </a:lnTo>
                  <a:lnTo>
                    <a:pt x="942" y="7"/>
                  </a:lnTo>
                  <a:lnTo>
                    <a:pt x="942" y="10"/>
                  </a:lnTo>
                  <a:lnTo>
                    <a:pt x="939" y="14"/>
                  </a:lnTo>
                  <a:lnTo>
                    <a:pt x="932" y="14"/>
                  </a:lnTo>
                  <a:lnTo>
                    <a:pt x="922" y="14"/>
                  </a:lnTo>
                  <a:lnTo>
                    <a:pt x="912" y="10"/>
                  </a:lnTo>
                  <a:lnTo>
                    <a:pt x="909" y="7"/>
                  </a:lnTo>
                  <a:lnTo>
                    <a:pt x="909" y="4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898" y="0"/>
                  </a:lnTo>
                  <a:lnTo>
                    <a:pt x="895" y="4"/>
                  </a:lnTo>
                  <a:lnTo>
                    <a:pt x="892" y="10"/>
                  </a:lnTo>
                  <a:lnTo>
                    <a:pt x="888" y="10"/>
                  </a:lnTo>
                  <a:lnTo>
                    <a:pt x="885" y="14"/>
                  </a:lnTo>
                  <a:lnTo>
                    <a:pt x="882" y="17"/>
                  </a:lnTo>
                  <a:lnTo>
                    <a:pt x="875" y="10"/>
                  </a:lnTo>
                  <a:lnTo>
                    <a:pt x="865" y="0"/>
                  </a:lnTo>
                  <a:lnTo>
                    <a:pt x="861" y="4"/>
                  </a:lnTo>
                  <a:lnTo>
                    <a:pt x="851" y="20"/>
                  </a:lnTo>
                  <a:lnTo>
                    <a:pt x="855" y="24"/>
                  </a:lnTo>
                  <a:lnTo>
                    <a:pt x="855" y="24"/>
                  </a:lnTo>
                  <a:lnTo>
                    <a:pt x="851" y="27"/>
                  </a:lnTo>
                  <a:lnTo>
                    <a:pt x="851" y="27"/>
                  </a:lnTo>
                  <a:lnTo>
                    <a:pt x="848" y="30"/>
                  </a:lnTo>
                  <a:lnTo>
                    <a:pt x="848" y="34"/>
                  </a:lnTo>
                  <a:lnTo>
                    <a:pt x="845" y="41"/>
                  </a:lnTo>
                  <a:lnTo>
                    <a:pt x="845" y="41"/>
                  </a:lnTo>
                  <a:lnTo>
                    <a:pt x="841" y="44"/>
                  </a:lnTo>
                  <a:lnTo>
                    <a:pt x="841" y="54"/>
                  </a:lnTo>
                  <a:lnTo>
                    <a:pt x="841" y="57"/>
                  </a:lnTo>
                  <a:lnTo>
                    <a:pt x="845" y="61"/>
                  </a:lnTo>
                  <a:lnTo>
                    <a:pt x="848" y="64"/>
                  </a:lnTo>
                  <a:lnTo>
                    <a:pt x="841" y="74"/>
                  </a:lnTo>
                  <a:lnTo>
                    <a:pt x="841" y="78"/>
                  </a:lnTo>
                  <a:lnTo>
                    <a:pt x="845" y="84"/>
                  </a:lnTo>
                  <a:lnTo>
                    <a:pt x="841" y="84"/>
                  </a:lnTo>
                  <a:lnTo>
                    <a:pt x="838" y="84"/>
                  </a:lnTo>
                  <a:lnTo>
                    <a:pt x="834" y="91"/>
                  </a:lnTo>
                  <a:lnTo>
                    <a:pt x="824" y="91"/>
                  </a:lnTo>
                  <a:lnTo>
                    <a:pt x="821" y="88"/>
                  </a:lnTo>
                  <a:lnTo>
                    <a:pt x="821" y="91"/>
                  </a:lnTo>
                  <a:lnTo>
                    <a:pt x="824" y="94"/>
                  </a:lnTo>
                  <a:lnTo>
                    <a:pt x="828" y="91"/>
                  </a:lnTo>
                  <a:lnTo>
                    <a:pt x="828" y="84"/>
                  </a:lnTo>
                  <a:lnTo>
                    <a:pt x="818" y="78"/>
                  </a:lnTo>
                  <a:lnTo>
                    <a:pt x="818" y="78"/>
                  </a:lnTo>
                  <a:lnTo>
                    <a:pt x="808" y="74"/>
                  </a:lnTo>
                  <a:lnTo>
                    <a:pt x="808" y="74"/>
                  </a:lnTo>
                  <a:lnTo>
                    <a:pt x="801" y="78"/>
                  </a:lnTo>
                  <a:lnTo>
                    <a:pt x="797" y="78"/>
                  </a:lnTo>
                  <a:lnTo>
                    <a:pt x="794" y="78"/>
                  </a:lnTo>
                  <a:lnTo>
                    <a:pt x="794" y="78"/>
                  </a:lnTo>
                  <a:lnTo>
                    <a:pt x="794" y="81"/>
                  </a:lnTo>
                  <a:lnTo>
                    <a:pt x="797" y="81"/>
                  </a:lnTo>
                  <a:lnTo>
                    <a:pt x="797" y="78"/>
                  </a:lnTo>
                  <a:lnTo>
                    <a:pt x="808" y="67"/>
                  </a:lnTo>
                  <a:lnTo>
                    <a:pt x="808" y="61"/>
                  </a:lnTo>
                  <a:lnTo>
                    <a:pt x="794" y="51"/>
                  </a:lnTo>
                  <a:lnTo>
                    <a:pt x="791" y="51"/>
                  </a:lnTo>
                  <a:lnTo>
                    <a:pt x="777" y="54"/>
                  </a:lnTo>
                  <a:lnTo>
                    <a:pt x="777" y="54"/>
                  </a:lnTo>
                  <a:lnTo>
                    <a:pt x="774" y="57"/>
                  </a:lnTo>
                  <a:lnTo>
                    <a:pt x="774" y="61"/>
                  </a:lnTo>
                  <a:lnTo>
                    <a:pt x="754" y="61"/>
                  </a:lnTo>
                  <a:lnTo>
                    <a:pt x="750" y="64"/>
                  </a:lnTo>
                  <a:lnTo>
                    <a:pt x="750" y="67"/>
                  </a:lnTo>
                  <a:lnTo>
                    <a:pt x="750" y="67"/>
                  </a:lnTo>
                  <a:lnTo>
                    <a:pt x="750" y="71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30" y="78"/>
                  </a:lnTo>
                  <a:lnTo>
                    <a:pt x="730" y="81"/>
                  </a:lnTo>
                  <a:lnTo>
                    <a:pt x="730" y="91"/>
                  </a:lnTo>
                  <a:lnTo>
                    <a:pt x="730" y="91"/>
                  </a:lnTo>
                  <a:lnTo>
                    <a:pt x="737" y="101"/>
                  </a:lnTo>
                  <a:lnTo>
                    <a:pt x="737" y="101"/>
                  </a:lnTo>
                  <a:lnTo>
                    <a:pt x="740" y="101"/>
                  </a:lnTo>
                  <a:lnTo>
                    <a:pt x="737" y="101"/>
                  </a:lnTo>
                  <a:lnTo>
                    <a:pt x="737" y="105"/>
                  </a:lnTo>
                  <a:lnTo>
                    <a:pt x="730" y="111"/>
                  </a:lnTo>
                  <a:lnTo>
                    <a:pt x="720" y="111"/>
                  </a:lnTo>
                  <a:lnTo>
                    <a:pt x="717" y="111"/>
                  </a:lnTo>
                  <a:lnTo>
                    <a:pt x="717" y="115"/>
                  </a:lnTo>
                  <a:lnTo>
                    <a:pt x="710" y="111"/>
                  </a:lnTo>
                  <a:lnTo>
                    <a:pt x="707" y="111"/>
                  </a:lnTo>
                  <a:lnTo>
                    <a:pt x="700" y="118"/>
                  </a:lnTo>
                  <a:lnTo>
                    <a:pt x="686" y="111"/>
                  </a:lnTo>
                  <a:lnTo>
                    <a:pt x="686" y="111"/>
                  </a:lnTo>
                  <a:lnTo>
                    <a:pt x="673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66" y="108"/>
                  </a:lnTo>
                  <a:lnTo>
                    <a:pt x="659" y="101"/>
                  </a:lnTo>
                  <a:lnTo>
                    <a:pt x="656" y="98"/>
                  </a:lnTo>
                  <a:lnTo>
                    <a:pt x="639" y="98"/>
                  </a:lnTo>
                  <a:lnTo>
                    <a:pt x="633" y="91"/>
                  </a:lnTo>
                  <a:lnTo>
                    <a:pt x="619" y="74"/>
                  </a:lnTo>
                  <a:lnTo>
                    <a:pt x="616" y="74"/>
                  </a:lnTo>
                  <a:lnTo>
                    <a:pt x="612" y="71"/>
                  </a:lnTo>
                  <a:lnTo>
                    <a:pt x="602" y="61"/>
                  </a:lnTo>
                  <a:lnTo>
                    <a:pt x="602" y="61"/>
                  </a:lnTo>
                  <a:lnTo>
                    <a:pt x="592" y="57"/>
                  </a:lnTo>
                  <a:lnTo>
                    <a:pt x="589" y="57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5" y="67"/>
                  </a:lnTo>
                  <a:lnTo>
                    <a:pt x="565" y="71"/>
                  </a:lnTo>
                  <a:lnTo>
                    <a:pt x="569" y="74"/>
                  </a:lnTo>
                  <a:lnTo>
                    <a:pt x="565" y="81"/>
                  </a:lnTo>
                  <a:lnTo>
                    <a:pt x="565" y="81"/>
                  </a:lnTo>
                  <a:lnTo>
                    <a:pt x="569" y="88"/>
                  </a:lnTo>
                  <a:lnTo>
                    <a:pt x="569" y="88"/>
                  </a:lnTo>
                  <a:lnTo>
                    <a:pt x="565" y="91"/>
                  </a:lnTo>
                  <a:lnTo>
                    <a:pt x="569" y="98"/>
                  </a:lnTo>
                  <a:lnTo>
                    <a:pt x="572" y="98"/>
                  </a:lnTo>
                  <a:lnTo>
                    <a:pt x="575" y="105"/>
                  </a:lnTo>
                  <a:lnTo>
                    <a:pt x="579" y="111"/>
                  </a:lnTo>
                  <a:lnTo>
                    <a:pt x="579" y="115"/>
                  </a:lnTo>
                  <a:lnTo>
                    <a:pt x="579" y="115"/>
                  </a:lnTo>
                  <a:lnTo>
                    <a:pt x="562" y="125"/>
                  </a:lnTo>
                  <a:lnTo>
                    <a:pt x="555" y="128"/>
                  </a:lnTo>
                  <a:lnTo>
                    <a:pt x="552" y="128"/>
                  </a:lnTo>
                  <a:lnTo>
                    <a:pt x="548" y="131"/>
                  </a:lnTo>
                  <a:lnTo>
                    <a:pt x="538" y="135"/>
                  </a:lnTo>
                  <a:lnTo>
                    <a:pt x="525" y="142"/>
                  </a:lnTo>
                  <a:lnTo>
                    <a:pt x="521" y="142"/>
                  </a:lnTo>
                  <a:lnTo>
                    <a:pt x="521" y="142"/>
                  </a:lnTo>
                  <a:lnTo>
                    <a:pt x="508" y="125"/>
                  </a:lnTo>
                  <a:lnTo>
                    <a:pt x="505" y="125"/>
                  </a:lnTo>
                  <a:lnTo>
                    <a:pt x="495" y="115"/>
                  </a:lnTo>
                  <a:lnTo>
                    <a:pt x="491" y="115"/>
                  </a:lnTo>
                  <a:lnTo>
                    <a:pt x="488" y="118"/>
                  </a:lnTo>
                  <a:lnTo>
                    <a:pt x="488" y="125"/>
                  </a:lnTo>
                  <a:lnTo>
                    <a:pt x="488" y="128"/>
                  </a:lnTo>
                  <a:lnTo>
                    <a:pt x="488" y="128"/>
                  </a:lnTo>
                  <a:lnTo>
                    <a:pt x="488" y="131"/>
                  </a:lnTo>
                  <a:lnTo>
                    <a:pt x="488" y="135"/>
                  </a:lnTo>
                  <a:lnTo>
                    <a:pt x="488" y="138"/>
                  </a:lnTo>
                  <a:lnTo>
                    <a:pt x="491" y="138"/>
                  </a:lnTo>
                  <a:lnTo>
                    <a:pt x="498" y="148"/>
                  </a:lnTo>
                  <a:lnTo>
                    <a:pt x="501" y="155"/>
                  </a:lnTo>
                  <a:lnTo>
                    <a:pt x="505" y="155"/>
                  </a:lnTo>
                  <a:lnTo>
                    <a:pt x="501" y="152"/>
                  </a:lnTo>
                  <a:lnTo>
                    <a:pt x="501" y="152"/>
                  </a:lnTo>
                  <a:lnTo>
                    <a:pt x="498" y="155"/>
                  </a:lnTo>
                  <a:lnTo>
                    <a:pt x="498" y="158"/>
                  </a:lnTo>
                  <a:lnTo>
                    <a:pt x="491" y="158"/>
                  </a:lnTo>
                  <a:lnTo>
                    <a:pt x="488" y="158"/>
                  </a:lnTo>
                  <a:lnTo>
                    <a:pt x="488" y="162"/>
                  </a:lnTo>
                  <a:lnTo>
                    <a:pt x="488" y="165"/>
                  </a:lnTo>
                  <a:lnTo>
                    <a:pt x="501" y="189"/>
                  </a:lnTo>
                  <a:lnTo>
                    <a:pt x="501" y="192"/>
                  </a:lnTo>
                  <a:lnTo>
                    <a:pt x="498" y="195"/>
                  </a:lnTo>
                  <a:lnTo>
                    <a:pt x="498" y="199"/>
                  </a:lnTo>
                  <a:lnTo>
                    <a:pt x="501" y="212"/>
                  </a:lnTo>
                  <a:lnTo>
                    <a:pt x="505" y="216"/>
                  </a:lnTo>
                  <a:lnTo>
                    <a:pt x="508" y="216"/>
                  </a:lnTo>
                  <a:lnTo>
                    <a:pt x="511" y="216"/>
                  </a:lnTo>
                  <a:lnTo>
                    <a:pt x="518" y="212"/>
                  </a:lnTo>
                  <a:lnTo>
                    <a:pt x="518" y="212"/>
                  </a:lnTo>
                  <a:lnTo>
                    <a:pt x="518" y="216"/>
                  </a:lnTo>
                  <a:lnTo>
                    <a:pt x="518" y="216"/>
                  </a:lnTo>
                  <a:lnTo>
                    <a:pt x="515" y="219"/>
                  </a:lnTo>
                  <a:lnTo>
                    <a:pt x="515" y="222"/>
                  </a:lnTo>
                  <a:lnTo>
                    <a:pt x="518" y="226"/>
                  </a:lnTo>
                  <a:lnTo>
                    <a:pt x="521" y="226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21" y="239"/>
                  </a:lnTo>
                  <a:lnTo>
                    <a:pt x="525" y="239"/>
                  </a:lnTo>
                  <a:lnTo>
                    <a:pt x="525" y="243"/>
                  </a:lnTo>
                  <a:lnTo>
                    <a:pt x="525" y="246"/>
                  </a:lnTo>
                  <a:lnTo>
                    <a:pt x="532" y="246"/>
                  </a:lnTo>
                  <a:lnTo>
                    <a:pt x="532" y="249"/>
                  </a:lnTo>
                  <a:lnTo>
                    <a:pt x="532" y="249"/>
                  </a:lnTo>
                  <a:lnTo>
                    <a:pt x="545" y="259"/>
                  </a:lnTo>
                  <a:lnTo>
                    <a:pt x="548" y="263"/>
                  </a:lnTo>
                  <a:lnTo>
                    <a:pt x="548" y="263"/>
                  </a:lnTo>
                  <a:lnTo>
                    <a:pt x="555" y="266"/>
                  </a:lnTo>
                  <a:lnTo>
                    <a:pt x="555" y="273"/>
                  </a:lnTo>
                  <a:lnTo>
                    <a:pt x="555" y="273"/>
                  </a:lnTo>
                  <a:lnTo>
                    <a:pt x="562" y="283"/>
                  </a:lnTo>
                  <a:lnTo>
                    <a:pt x="569" y="283"/>
                  </a:lnTo>
                  <a:lnTo>
                    <a:pt x="569" y="280"/>
                  </a:lnTo>
                  <a:lnTo>
                    <a:pt x="565" y="280"/>
                  </a:lnTo>
                  <a:lnTo>
                    <a:pt x="562" y="280"/>
                  </a:lnTo>
                  <a:lnTo>
                    <a:pt x="565" y="283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69" y="293"/>
                  </a:lnTo>
                  <a:lnTo>
                    <a:pt x="572" y="293"/>
                  </a:lnTo>
                  <a:lnTo>
                    <a:pt x="575" y="296"/>
                  </a:lnTo>
                  <a:lnTo>
                    <a:pt x="579" y="300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79" y="313"/>
                  </a:lnTo>
                  <a:lnTo>
                    <a:pt x="582" y="313"/>
                  </a:lnTo>
                  <a:lnTo>
                    <a:pt x="582" y="317"/>
                  </a:lnTo>
                  <a:lnTo>
                    <a:pt x="585" y="320"/>
                  </a:lnTo>
                  <a:lnTo>
                    <a:pt x="585" y="320"/>
                  </a:lnTo>
                  <a:lnTo>
                    <a:pt x="589" y="317"/>
                  </a:lnTo>
                  <a:lnTo>
                    <a:pt x="585" y="317"/>
                  </a:lnTo>
                  <a:lnTo>
                    <a:pt x="589" y="327"/>
                  </a:lnTo>
                  <a:lnTo>
                    <a:pt x="579" y="333"/>
                  </a:lnTo>
                  <a:lnTo>
                    <a:pt x="579" y="337"/>
                  </a:lnTo>
                  <a:lnTo>
                    <a:pt x="572" y="344"/>
                  </a:lnTo>
                  <a:lnTo>
                    <a:pt x="569" y="344"/>
                  </a:lnTo>
                  <a:lnTo>
                    <a:pt x="562" y="340"/>
                  </a:lnTo>
                  <a:lnTo>
                    <a:pt x="558" y="340"/>
                  </a:lnTo>
                  <a:lnTo>
                    <a:pt x="555" y="340"/>
                  </a:lnTo>
                  <a:lnTo>
                    <a:pt x="552" y="340"/>
                  </a:lnTo>
                  <a:lnTo>
                    <a:pt x="552" y="340"/>
                  </a:lnTo>
                  <a:lnTo>
                    <a:pt x="548" y="340"/>
                  </a:lnTo>
                  <a:lnTo>
                    <a:pt x="535" y="354"/>
                  </a:lnTo>
                  <a:lnTo>
                    <a:pt x="535" y="357"/>
                  </a:lnTo>
                  <a:lnTo>
                    <a:pt x="535" y="364"/>
                  </a:lnTo>
                  <a:lnTo>
                    <a:pt x="532" y="370"/>
                  </a:lnTo>
                  <a:lnTo>
                    <a:pt x="532" y="374"/>
                  </a:lnTo>
                  <a:lnTo>
                    <a:pt x="532" y="381"/>
                  </a:lnTo>
                  <a:lnTo>
                    <a:pt x="528" y="384"/>
                  </a:lnTo>
                  <a:lnTo>
                    <a:pt x="528" y="387"/>
                  </a:lnTo>
                  <a:lnTo>
                    <a:pt x="535" y="391"/>
                  </a:lnTo>
                  <a:lnTo>
                    <a:pt x="535" y="391"/>
                  </a:lnTo>
                  <a:lnTo>
                    <a:pt x="545" y="397"/>
                  </a:lnTo>
                  <a:lnTo>
                    <a:pt x="548" y="401"/>
                  </a:lnTo>
                  <a:lnTo>
                    <a:pt x="552" y="401"/>
                  </a:lnTo>
                  <a:lnTo>
                    <a:pt x="552" y="401"/>
                  </a:lnTo>
                  <a:lnTo>
                    <a:pt x="555" y="401"/>
                  </a:lnTo>
                  <a:lnTo>
                    <a:pt x="552" y="397"/>
                  </a:lnTo>
                  <a:lnTo>
                    <a:pt x="545" y="404"/>
                  </a:lnTo>
                  <a:lnTo>
                    <a:pt x="535" y="407"/>
                  </a:lnTo>
                  <a:lnTo>
                    <a:pt x="532" y="407"/>
                  </a:lnTo>
                  <a:lnTo>
                    <a:pt x="532" y="407"/>
                  </a:lnTo>
                  <a:lnTo>
                    <a:pt x="528" y="404"/>
                  </a:lnTo>
                  <a:lnTo>
                    <a:pt x="525" y="407"/>
                  </a:lnTo>
                  <a:lnTo>
                    <a:pt x="521" y="407"/>
                  </a:lnTo>
                  <a:lnTo>
                    <a:pt x="515" y="407"/>
                  </a:lnTo>
                  <a:lnTo>
                    <a:pt x="511" y="394"/>
                  </a:lnTo>
                  <a:lnTo>
                    <a:pt x="508" y="391"/>
                  </a:lnTo>
                  <a:lnTo>
                    <a:pt x="495" y="374"/>
                  </a:lnTo>
                  <a:lnTo>
                    <a:pt x="491" y="374"/>
                  </a:lnTo>
                  <a:lnTo>
                    <a:pt x="471" y="394"/>
                  </a:lnTo>
                  <a:lnTo>
                    <a:pt x="468" y="394"/>
                  </a:lnTo>
                  <a:lnTo>
                    <a:pt x="471" y="418"/>
                  </a:lnTo>
                  <a:lnTo>
                    <a:pt x="468" y="418"/>
                  </a:lnTo>
                  <a:lnTo>
                    <a:pt x="464" y="418"/>
                  </a:lnTo>
                  <a:lnTo>
                    <a:pt x="454" y="431"/>
                  </a:lnTo>
                  <a:lnTo>
                    <a:pt x="447" y="431"/>
                  </a:lnTo>
                  <a:lnTo>
                    <a:pt x="441" y="421"/>
                  </a:lnTo>
                  <a:lnTo>
                    <a:pt x="434" y="414"/>
                  </a:lnTo>
                  <a:lnTo>
                    <a:pt x="437" y="407"/>
                  </a:lnTo>
                  <a:lnTo>
                    <a:pt x="437" y="404"/>
                  </a:lnTo>
                  <a:lnTo>
                    <a:pt x="431" y="401"/>
                  </a:lnTo>
                  <a:lnTo>
                    <a:pt x="427" y="404"/>
                  </a:lnTo>
                  <a:lnTo>
                    <a:pt x="420" y="414"/>
                  </a:lnTo>
                  <a:lnTo>
                    <a:pt x="420" y="418"/>
                  </a:lnTo>
                  <a:lnTo>
                    <a:pt x="420" y="424"/>
                  </a:lnTo>
                  <a:lnTo>
                    <a:pt x="414" y="428"/>
                  </a:lnTo>
                  <a:lnTo>
                    <a:pt x="414" y="431"/>
                  </a:lnTo>
                  <a:lnTo>
                    <a:pt x="414" y="441"/>
                  </a:lnTo>
                  <a:lnTo>
                    <a:pt x="414" y="441"/>
                  </a:lnTo>
                  <a:lnTo>
                    <a:pt x="414" y="448"/>
                  </a:lnTo>
                  <a:lnTo>
                    <a:pt x="410" y="451"/>
                  </a:lnTo>
                  <a:lnTo>
                    <a:pt x="414" y="451"/>
                  </a:lnTo>
                  <a:lnTo>
                    <a:pt x="414" y="451"/>
                  </a:lnTo>
                  <a:lnTo>
                    <a:pt x="414" y="451"/>
                  </a:lnTo>
                  <a:lnTo>
                    <a:pt x="400" y="438"/>
                  </a:lnTo>
                  <a:lnTo>
                    <a:pt x="397" y="438"/>
                  </a:lnTo>
                  <a:lnTo>
                    <a:pt x="380" y="438"/>
                  </a:lnTo>
                  <a:lnTo>
                    <a:pt x="377" y="431"/>
                  </a:lnTo>
                  <a:lnTo>
                    <a:pt x="377" y="428"/>
                  </a:lnTo>
                  <a:lnTo>
                    <a:pt x="373" y="428"/>
                  </a:lnTo>
                  <a:lnTo>
                    <a:pt x="370" y="424"/>
                  </a:lnTo>
                  <a:lnTo>
                    <a:pt x="370" y="424"/>
                  </a:lnTo>
                  <a:lnTo>
                    <a:pt x="363" y="421"/>
                  </a:lnTo>
                  <a:lnTo>
                    <a:pt x="360" y="421"/>
                  </a:lnTo>
                  <a:lnTo>
                    <a:pt x="360" y="421"/>
                  </a:lnTo>
                  <a:lnTo>
                    <a:pt x="357" y="414"/>
                  </a:lnTo>
                  <a:lnTo>
                    <a:pt x="353" y="411"/>
                  </a:lnTo>
                  <a:lnTo>
                    <a:pt x="350" y="411"/>
                  </a:lnTo>
                  <a:lnTo>
                    <a:pt x="350" y="411"/>
                  </a:lnTo>
                  <a:lnTo>
                    <a:pt x="340" y="411"/>
                  </a:lnTo>
                  <a:lnTo>
                    <a:pt x="340" y="411"/>
                  </a:lnTo>
                  <a:lnTo>
                    <a:pt x="330" y="418"/>
                  </a:lnTo>
                  <a:lnTo>
                    <a:pt x="330" y="418"/>
                  </a:lnTo>
                  <a:lnTo>
                    <a:pt x="326" y="421"/>
                  </a:lnTo>
                  <a:lnTo>
                    <a:pt x="323" y="421"/>
                  </a:lnTo>
                  <a:lnTo>
                    <a:pt x="323" y="421"/>
                  </a:lnTo>
                  <a:lnTo>
                    <a:pt x="313" y="421"/>
                  </a:lnTo>
                  <a:lnTo>
                    <a:pt x="313" y="421"/>
                  </a:lnTo>
                  <a:lnTo>
                    <a:pt x="309" y="421"/>
                  </a:lnTo>
                  <a:lnTo>
                    <a:pt x="306" y="421"/>
                  </a:lnTo>
                  <a:lnTo>
                    <a:pt x="306" y="418"/>
                  </a:lnTo>
                  <a:lnTo>
                    <a:pt x="296" y="418"/>
                  </a:lnTo>
                  <a:lnTo>
                    <a:pt x="269" y="407"/>
                  </a:lnTo>
                  <a:lnTo>
                    <a:pt x="269" y="407"/>
                  </a:lnTo>
                  <a:lnTo>
                    <a:pt x="256" y="407"/>
                  </a:lnTo>
                  <a:lnTo>
                    <a:pt x="252" y="407"/>
                  </a:lnTo>
                  <a:lnTo>
                    <a:pt x="249" y="411"/>
                  </a:lnTo>
                  <a:lnTo>
                    <a:pt x="249" y="411"/>
                  </a:lnTo>
                  <a:lnTo>
                    <a:pt x="249" y="414"/>
                  </a:lnTo>
                  <a:lnTo>
                    <a:pt x="252" y="411"/>
                  </a:lnTo>
                  <a:lnTo>
                    <a:pt x="242" y="404"/>
                  </a:lnTo>
                  <a:lnTo>
                    <a:pt x="242" y="401"/>
                  </a:lnTo>
                  <a:lnTo>
                    <a:pt x="225" y="401"/>
                  </a:lnTo>
                  <a:lnTo>
                    <a:pt x="225" y="397"/>
                  </a:lnTo>
                  <a:lnTo>
                    <a:pt x="225" y="387"/>
                  </a:lnTo>
                  <a:lnTo>
                    <a:pt x="225" y="384"/>
                  </a:lnTo>
                  <a:lnTo>
                    <a:pt x="225" y="384"/>
                  </a:lnTo>
                  <a:lnTo>
                    <a:pt x="229" y="377"/>
                  </a:lnTo>
                  <a:lnTo>
                    <a:pt x="229" y="374"/>
                  </a:lnTo>
                  <a:lnTo>
                    <a:pt x="225" y="364"/>
                  </a:lnTo>
                  <a:lnTo>
                    <a:pt x="225" y="360"/>
                  </a:lnTo>
                  <a:lnTo>
                    <a:pt x="208" y="350"/>
                  </a:lnTo>
                  <a:lnTo>
                    <a:pt x="208" y="350"/>
                  </a:lnTo>
                  <a:lnTo>
                    <a:pt x="202" y="347"/>
                  </a:lnTo>
                  <a:lnTo>
                    <a:pt x="202" y="344"/>
                  </a:lnTo>
                  <a:lnTo>
                    <a:pt x="195" y="344"/>
                  </a:lnTo>
                  <a:lnTo>
                    <a:pt x="192" y="347"/>
                  </a:lnTo>
                  <a:lnTo>
                    <a:pt x="188" y="350"/>
                  </a:lnTo>
                  <a:lnTo>
                    <a:pt x="185" y="354"/>
                  </a:lnTo>
                  <a:lnTo>
                    <a:pt x="171" y="344"/>
                  </a:lnTo>
                  <a:lnTo>
                    <a:pt x="171" y="340"/>
                  </a:lnTo>
                  <a:lnTo>
                    <a:pt x="165" y="330"/>
                  </a:lnTo>
                  <a:lnTo>
                    <a:pt x="168" y="330"/>
                  </a:lnTo>
                  <a:lnTo>
                    <a:pt x="165" y="327"/>
                  </a:lnTo>
                  <a:lnTo>
                    <a:pt x="144" y="303"/>
                  </a:lnTo>
                  <a:lnTo>
                    <a:pt x="141" y="300"/>
                  </a:lnTo>
                  <a:lnTo>
                    <a:pt x="134" y="303"/>
                  </a:lnTo>
                  <a:lnTo>
                    <a:pt x="134" y="306"/>
                  </a:lnTo>
                  <a:lnTo>
                    <a:pt x="134" y="310"/>
                  </a:lnTo>
                  <a:lnTo>
                    <a:pt x="138" y="317"/>
                  </a:lnTo>
                  <a:lnTo>
                    <a:pt x="131" y="323"/>
                  </a:lnTo>
                  <a:lnTo>
                    <a:pt x="131" y="323"/>
                  </a:lnTo>
                  <a:lnTo>
                    <a:pt x="128" y="327"/>
                  </a:lnTo>
                  <a:lnTo>
                    <a:pt x="128" y="330"/>
                  </a:lnTo>
                  <a:lnTo>
                    <a:pt x="128" y="333"/>
                  </a:lnTo>
                  <a:lnTo>
                    <a:pt x="128" y="337"/>
                  </a:lnTo>
                  <a:lnTo>
                    <a:pt x="128" y="337"/>
                  </a:lnTo>
                  <a:lnTo>
                    <a:pt x="124" y="333"/>
                  </a:lnTo>
                  <a:lnTo>
                    <a:pt x="121" y="337"/>
                  </a:lnTo>
                  <a:lnTo>
                    <a:pt x="114" y="333"/>
                  </a:lnTo>
                  <a:lnTo>
                    <a:pt x="114" y="333"/>
                  </a:lnTo>
                  <a:lnTo>
                    <a:pt x="107" y="333"/>
                  </a:lnTo>
                  <a:lnTo>
                    <a:pt x="104" y="330"/>
                  </a:lnTo>
                  <a:lnTo>
                    <a:pt x="101" y="330"/>
                  </a:lnTo>
                  <a:lnTo>
                    <a:pt x="91" y="333"/>
                  </a:lnTo>
                  <a:lnTo>
                    <a:pt x="91" y="333"/>
                  </a:lnTo>
                  <a:lnTo>
                    <a:pt x="87" y="337"/>
                  </a:lnTo>
                  <a:lnTo>
                    <a:pt x="91" y="337"/>
                  </a:lnTo>
                  <a:lnTo>
                    <a:pt x="94" y="344"/>
                  </a:lnTo>
                  <a:lnTo>
                    <a:pt x="94" y="344"/>
                  </a:lnTo>
                  <a:lnTo>
                    <a:pt x="91" y="344"/>
                  </a:lnTo>
                  <a:lnTo>
                    <a:pt x="87" y="344"/>
                  </a:lnTo>
                  <a:lnTo>
                    <a:pt x="77" y="350"/>
                  </a:lnTo>
                  <a:lnTo>
                    <a:pt x="77" y="350"/>
                  </a:lnTo>
                  <a:lnTo>
                    <a:pt x="77" y="354"/>
                  </a:lnTo>
                  <a:lnTo>
                    <a:pt x="81" y="354"/>
                  </a:lnTo>
                  <a:lnTo>
                    <a:pt x="77" y="350"/>
                  </a:lnTo>
                  <a:lnTo>
                    <a:pt x="77" y="347"/>
                  </a:lnTo>
                  <a:lnTo>
                    <a:pt x="67" y="337"/>
                  </a:lnTo>
                  <a:lnTo>
                    <a:pt x="67" y="333"/>
                  </a:lnTo>
                  <a:lnTo>
                    <a:pt x="64" y="330"/>
                  </a:lnTo>
                  <a:lnTo>
                    <a:pt x="60" y="330"/>
                  </a:lnTo>
                  <a:lnTo>
                    <a:pt x="57" y="333"/>
                  </a:lnTo>
                  <a:lnTo>
                    <a:pt x="57" y="337"/>
                  </a:lnTo>
                  <a:lnTo>
                    <a:pt x="57" y="337"/>
                  </a:lnTo>
                  <a:lnTo>
                    <a:pt x="54" y="337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40" y="347"/>
                  </a:lnTo>
                  <a:lnTo>
                    <a:pt x="40" y="350"/>
                  </a:lnTo>
                  <a:lnTo>
                    <a:pt x="37" y="354"/>
                  </a:lnTo>
                  <a:lnTo>
                    <a:pt x="33" y="354"/>
                  </a:lnTo>
                  <a:lnTo>
                    <a:pt x="30" y="354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17" y="367"/>
                  </a:lnTo>
                  <a:lnTo>
                    <a:pt x="17" y="370"/>
                  </a:lnTo>
                  <a:lnTo>
                    <a:pt x="20" y="374"/>
                  </a:lnTo>
                  <a:lnTo>
                    <a:pt x="20" y="374"/>
                  </a:lnTo>
                  <a:lnTo>
                    <a:pt x="23" y="377"/>
                  </a:lnTo>
                  <a:lnTo>
                    <a:pt x="17" y="381"/>
                  </a:lnTo>
                  <a:lnTo>
                    <a:pt x="17" y="381"/>
                  </a:lnTo>
                  <a:lnTo>
                    <a:pt x="6" y="394"/>
                  </a:lnTo>
                  <a:lnTo>
                    <a:pt x="6" y="401"/>
                  </a:lnTo>
                  <a:lnTo>
                    <a:pt x="13" y="404"/>
                  </a:lnTo>
                  <a:lnTo>
                    <a:pt x="13" y="404"/>
                  </a:lnTo>
                  <a:lnTo>
                    <a:pt x="13" y="407"/>
                  </a:lnTo>
                  <a:lnTo>
                    <a:pt x="17" y="407"/>
                  </a:lnTo>
                  <a:lnTo>
                    <a:pt x="17" y="404"/>
                  </a:lnTo>
                  <a:lnTo>
                    <a:pt x="3" y="397"/>
                  </a:lnTo>
                  <a:lnTo>
                    <a:pt x="0" y="401"/>
                  </a:lnTo>
                  <a:lnTo>
                    <a:pt x="0" y="623"/>
                  </a:lnTo>
                  <a:lnTo>
                    <a:pt x="0" y="626"/>
                  </a:lnTo>
                  <a:lnTo>
                    <a:pt x="0" y="626"/>
                  </a:lnTo>
                  <a:lnTo>
                    <a:pt x="0" y="633"/>
                  </a:lnTo>
                  <a:lnTo>
                    <a:pt x="0" y="633"/>
                  </a:lnTo>
                  <a:lnTo>
                    <a:pt x="0" y="636"/>
                  </a:lnTo>
                  <a:lnTo>
                    <a:pt x="0" y="640"/>
                  </a:lnTo>
                  <a:lnTo>
                    <a:pt x="6" y="646"/>
                  </a:lnTo>
                  <a:lnTo>
                    <a:pt x="10" y="646"/>
                  </a:lnTo>
                  <a:lnTo>
                    <a:pt x="13" y="640"/>
                  </a:lnTo>
                  <a:lnTo>
                    <a:pt x="20" y="636"/>
                  </a:lnTo>
                  <a:lnTo>
                    <a:pt x="37" y="657"/>
                  </a:lnTo>
                  <a:lnTo>
                    <a:pt x="37" y="663"/>
                  </a:lnTo>
                  <a:lnTo>
                    <a:pt x="37" y="663"/>
                  </a:lnTo>
                  <a:lnTo>
                    <a:pt x="37" y="667"/>
                  </a:lnTo>
                  <a:lnTo>
                    <a:pt x="40" y="670"/>
                  </a:lnTo>
                  <a:lnTo>
                    <a:pt x="50" y="667"/>
                  </a:lnTo>
                  <a:lnTo>
                    <a:pt x="57" y="670"/>
                  </a:lnTo>
                  <a:lnTo>
                    <a:pt x="57" y="673"/>
                  </a:lnTo>
                  <a:lnTo>
                    <a:pt x="70" y="677"/>
                  </a:lnTo>
                  <a:lnTo>
                    <a:pt x="74" y="677"/>
                  </a:lnTo>
                  <a:lnTo>
                    <a:pt x="81" y="677"/>
                  </a:lnTo>
                  <a:lnTo>
                    <a:pt x="97" y="683"/>
                  </a:lnTo>
                  <a:lnTo>
                    <a:pt x="101" y="687"/>
                  </a:lnTo>
                  <a:lnTo>
                    <a:pt x="101" y="690"/>
                  </a:lnTo>
                  <a:lnTo>
                    <a:pt x="104" y="690"/>
                  </a:lnTo>
                  <a:lnTo>
                    <a:pt x="104" y="690"/>
                  </a:lnTo>
                  <a:lnTo>
                    <a:pt x="107" y="687"/>
                  </a:lnTo>
                  <a:lnTo>
                    <a:pt x="121" y="694"/>
                  </a:lnTo>
                  <a:lnTo>
                    <a:pt x="128" y="710"/>
                  </a:lnTo>
                  <a:lnTo>
                    <a:pt x="128" y="710"/>
                  </a:lnTo>
                  <a:lnTo>
                    <a:pt x="134" y="714"/>
                  </a:lnTo>
                  <a:lnTo>
                    <a:pt x="141" y="727"/>
                  </a:lnTo>
                  <a:lnTo>
                    <a:pt x="144" y="731"/>
                  </a:lnTo>
                  <a:lnTo>
                    <a:pt x="151" y="731"/>
                  </a:lnTo>
                  <a:lnTo>
                    <a:pt x="155" y="727"/>
                  </a:lnTo>
                  <a:lnTo>
                    <a:pt x="161" y="721"/>
                  </a:lnTo>
                  <a:lnTo>
                    <a:pt x="168" y="717"/>
                  </a:lnTo>
                  <a:lnTo>
                    <a:pt x="168" y="714"/>
                  </a:lnTo>
                  <a:lnTo>
                    <a:pt x="168" y="710"/>
                  </a:lnTo>
                  <a:lnTo>
                    <a:pt x="171" y="704"/>
                  </a:lnTo>
                  <a:lnTo>
                    <a:pt x="171" y="704"/>
                  </a:lnTo>
                  <a:lnTo>
                    <a:pt x="178" y="717"/>
                  </a:lnTo>
                  <a:lnTo>
                    <a:pt x="178" y="721"/>
                  </a:lnTo>
                  <a:lnTo>
                    <a:pt x="178" y="721"/>
                  </a:lnTo>
                  <a:lnTo>
                    <a:pt x="185" y="731"/>
                  </a:lnTo>
                  <a:lnTo>
                    <a:pt x="185" y="744"/>
                  </a:lnTo>
                  <a:lnTo>
                    <a:pt x="188" y="747"/>
                  </a:lnTo>
                  <a:lnTo>
                    <a:pt x="198" y="758"/>
                  </a:lnTo>
                  <a:lnTo>
                    <a:pt x="202" y="758"/>
                  </a:lnTo>
                  <a:lnTo>
                    <a:pt x="208" y="758"/>
                  </a:lnTo>
                  <a:lnTo>
                    <a:pt x="208" y="764"/>
                  </a:lnTo>
                  <a:lnTo>
                    <a:pt x="212" y="771"/>
                  </a:lnTo>
                  <a:lnTo>
                    <a:pt x="212" y="771"/>
                  </a:lnTo>
                  <a:lnTo>
                    <a:pt x="225" y="788"/>
                  </a:lnTo>
                  <a:lnTo>
                    <a:pt x="225" y="788"/>
                  </a:lnTo>
                  <a:lnTo>
                    <a:pt x="225" y="791"/>
                  </a:lnTo>
                  <a:lnTo>
                    <a:pt x="235" y="798"/>
                  </a:lnTo>
                  <a:lnTo>
                    <a:pt x="239" y="801"/>
                  </a:lnTo>
                  <a:lnTo>
                    <a:pt x="239" y="805"/>
                  </a:lnTo>
                  <a:lnTo>
                    <a:pt x="249" y="805"/>
                  </a:lnTo>
                  <a:lnTo>
                    <a:pt x="249" y="811"/>
                  </a:lnTo>
                  <a:lnTo>
                    <a:pt x="249" y="818"/>
                  </a:lnTo>
                  <a:lnTo>
                    <a:pt x="252" y="818"/>
                  </a:lnTo>
                  <a:lnTo>
                    <a:pt x="262" y="825"/>
                  </a:lnTo>
                  <a:lnTo>
                    <a:pt x="266" y="825"/>
                  </a:lnTo>
                  <a:lnTo>
                    <a:pt x="262" y="825"/>
                  </a:lnTo>
                  <a:lnTo>
                    <a:pt x="262" y="825"/>
                  </a:lnTo>
                  <a:lnTo>
                    <a:pt x="262" y="828"/>
                  </a:lnTo>
                  <a:lnTo>
                    <a:pt x="266" y="832"/>
                  </a:lnTo>
                  <a:lnTo>
                    <a:pt x="269" y="832"/>
                  </a:lnTo>
                  <a:lnTo>
                    <a:pt x="279" y="822"/>
                  </a:lnTo>
                  <a:lnTo>
                    <a:pt x="279" y="822"/>
                  </a:lnTo>
                  <a:lnTo>
                    <a:pt x="286" y="811"/>
                  </a:lnTo>
                  <a:lnTo>
                    <a:pt x="289" y="808"/>
                  </a:lnTo>
                  <a:lnTo>
                    <a:pt x="289" y="808"/>
                  </a:lnTo>
                  <a:lnTo>
                    <a:pt x="303" y="788"/>
                  </a:lnTo>
                  <a:lnTo>
                    <a:pt x="313" y="788"/>
                  </a:lnTo>
                  <a:lnTo>
                    <a:pt x="316" y="788"/>
                  </a:lnTo>
                  <a:lnTo>
                    <a:pt x="316" y="784"/>
                  </a:lnTo>
                  <a:lnTo>
                    <a:pt x="319" y="784"/>
                  </a:lnTo>
                  <a:lnTo>
                    <a:pt x="323" y="791"/>
                  </a:lnTo>
                  <a:lnTo>
                    <a:pt x="326" y="791"/>
                  </a:lnTo>
                  <a:lnTo>
                    <a:pt x="333" y="791"/>
                  </a:lnTo>
                  <a:lnTo>
                    <a:pt x="333" y="791"/>
                  </a:lnTo>
                  <a:lnTo>
                    <a:pt x="340" y="784"/>
                  </a:lnTo>
                  <a:lnTo>
                    <a:pt x="336" y="781"/>
                  </a:lnTo>
                  <a:lnTo>
                    <a:pt x="333" y="784"/>
                  </a:lnTo>
                  <a:lnTo>
                    <a:pt x="333" y="784"/>
                  </a:lnTo>
                  <a:lnTo>
                    <a:pt x="340" y="788"/>
                  </a:lnTo>
                  <a:lnTo>
                    <a:pt x="343" y="784"/>
                  </a:lnTo>
                  <a:lnTo>
                    <a:pt x="343" y="784"/>
                  </a:lnTo>
                  <a:lnTo>
                    <a:pt x="353" y="758"/>
                  </a:lnTo>
                  <a:lnTo>
                    <a:pt x="353" y="754"/>
                  </a:lnTo>
                  <a:lnTo>
                    <a:pt x="353" y="754"/>
                  </a:lnTo>
                  <a:lnTo>
                    <a:pt x="360" y="758"/>
                  </a:lnTo>
                  <a:lnTo>
                    <a:pt x="363" y="758"/>
                  </a:lnTo>
                  <a:lnTo>
                    <a:pt x="377" y="768"/>
                  </a:lnTo>
                  <a:lnTo>
                    <a:pt x="380" y="768"/>
                  </a:lnTo>
                  <a:lnTo>
                    <a:pt x="387" y="764"/>
                  </a:lnTo>
                  <a:lnTo>
                    <a:pt x="390" y="764"/>
                  </a:lnTo>
                  <a:lnTo>
                    <a:pt x="390" y="761"/>
                  </a:lnTo>
                  <a:lnTo>
                    <a:pt x="390" y="758"/>
                  </a:lnTo>
                  <a:lnTo>
                    <a:pt x="390" y="751"/>
                  </a:lnTo>
                  <a:lnTo>
                    <a:pt x="394" y="744"/>
                  </a:lnTo>
                  <a:lnTo>
                    <a:pt x="394" y="744"/>
                  </a:lnTo>
                  <a:lnTo>
                    <a:pt x="394" y="737"/>
                  </a:lnTo>
                  <a:lnTo>
                    <a:pt x="397" y="737"/>
                  </a:lnTo>
                  <a:lnTo>
                    <a:pt x="397" y="737"/>
                  </a:lnTo>
                  <a:lnTo>
                    <a:pt x="400" y="737"/>
                  </a:lnTo>
                  <a:lnTo>
                    <a:pt x="407" y="741"/>
                  </a:lnTo>
                  <a:lnTo>
                    <a:pt x="410" y="741"/>
                  </a:lnTo>
                  <a:lnTo>
                    <a:pt x="414" y="741"/>
                  </a:lnTo>
                  <a:lnTo>
                    <a:pt x="420" y="751"/>
                  </a:lnTo>
                  <a:lnTo>
                    <a:pt x="420" y="751"/>
                  </a:lnTo>
                  <a:lnTo>
                    <a:pt x="424" y="754"/>
                  </a:lnTo>
                  <a:lnTo>
                    <a:pt x="427" y="754"/>
                  </a:lnTo>
                  <a:lnTo>
                    <a:pt x="431" y="754"/>
                  </a:lnTo>
                  <a:lnTo>
                    <a:pt x="431" y="754"/>
                  </a:lnTo>
                  <a:lnTo>
                    <a:pt x="431" y="768"/>
                  </a:lnTo>
                  <a:lnTo>
                    <a:pt x="434" y="768"/>
                  </a:lnTo>
                  <a:lnTo>
                    <a:pt x="437" y="774"/>
                  </a:lnTo>
                  <a:lnTo>
                    <a:pt x="434" y="778"/>
                  </a:lnTo>
                  <a:lnTo>
                    <a:pt x="434" y="781"/>
                  </a:lnTo>
                  <a:lnTo>
                    <a:pt x="444" y="801"/>
                  </a:lnTo>
                  <a:lnTo>
                    <a:pt x="447" y="801"/>
                  </a:lnTo>
                  <a:lnTo>
                    <a:pt x="461" y="808"/>
                  </a:lnTo>
                  <a:lnTo>
                    <a:pt x="464" y="808"/>
                  </a:lnTo>
                  <a:lnTo>
                    <a:pt x="468" y="805"/>
                  </a:lnTo>
                  <a:lnTo>
                    <a:pt x="468" y="805"/>
                  </a:lnTo>
                  <a:lnTo>
                    <a:pt x="474" y="808"/>
                  </a:lnTo>
                  <a:lnTo>
                    <a:pt x="474" y="811"/>
                  </a:lnTo>
                  <a:lnTo>
                    <a:pt x="471" y="811"/>
                  </a:lnTo>
                  <a:lnTo>
                    <a:pt x="468" y="815"/>
                  </a:lnTo>
                  <a:lnTo>
                    <a:pt x="471" y="825"/>
                  </a:lnTo>
                  <a:lnTo>
                    <a:pt x="468" y="828"/>
                  </a:lnTo>
                  <a:lnTo>
                    <a:pt x="468" y="828"/>
                  </a:lnTo>
                  <a:lnTo>
                    <a:pt x="464" y="832"/>
                  </a:lnTo>
                  <a:lnTo>
                    <a:pt x="457" y="852"/>
                  </a:lnTo>
                  <a:lnTo>
                    <a:pt x="457" y="852"/>
                  </a:lnTo>
                  <a:lnTo>
                    <a:pt x="457" y="855"/>
                  </a:lnTo>
                  <a:lnTo>
                    <a:pt x="457" y="865"/>
                  </a:lnTo>
                  <a:lnTo>
                    <a:pt x="454" y="869"/>
                  </a:lnTo>
                  <a:lnTo>
                    <a:pt x="454" y="869"/>
                  </a:lnTo>
                  <a:lnTo>
                    <a:pt x="457" y="872"/>
                  </a:lnTo>
                  <a:lnTo>
                    <a:pt x="451" y="882"/>
                  </a:lnTo>
                  <a:lnTo>
                    <a:pt x="437" y="889"/>
                  </a:lnTo>
                  <a:lnTo>
                    <a:pt x="427" y="889"/>
                  </a:lnTo>
                  <a:lnTo>
                    <a:pt x="424" y="889"/>
                  </a:lnTo>
                  <a:lnTo>
                    <a:pt x="420" y="899"/>
                  </a:lnTo>
                  <a:lnTo>
                    <a:pt x="417" y="899"/>
                  </a:lnTo>
                  <a:lnTo>
                    <a:pt x="417" y="902"/>
                  </a:lnTo>
                  <a:lnTo>
                    <a:pt x="407" y="916"/>
                  </a:lnTo>
                  <a:lnTo>
                    <a:pt x="407" y="916"/>
                  </a:lnTo>
                  <a:lnTo>
                    <a:pt x="407" y="919"/>
                  </a:lnTo>
                  <a:lnTo>
                    <a:pt x="407" y="922"/>
                  </a:lnTo>
                  <a:lnTo>
                    <a:pt x="407" y="922"/>
                  </a:lnTo>
                  <a:lnTo>
                    <a:pt x="407" y="933"/>
                  </a:lnTo>
                  <a:lnTo>
                    <a:pt x="404" y="939"/>
                  </a:lnTo>
                  <a:lnTo>
                    <a:pt x="404" y="943"/>
                  </a:lnTo>
                  <a:lnTo>
                    <a:pt x="417" y="956"/>
                  </a:lnTo>
                  <a:lnTo>
                    <a:pt x="417" y="966"/>
                  </a:lnTo>
                  <a:lnTo>
                    <a:pt x="414" y="966"/>
                  </a:lnTo>
                  <a:lnTo>
                    <a:pt x="414" y="970"/>
                  </a:lnTo>
                  <a:lnTo>
                    <a:pt x="404" y="1007"/>
                  </a:lnTo>
                  <a:lnTo>
                    <a:pt x="404" y="1007"/>
                  </a:lnTo>
                  <a:lnTo>
                    <a:pt x="404" y="1007"/>
                  </a:lnTo>
                  <a:lnTo>
                    <a:pt x="407" y="1007"/>
                  </a:lnTo>
                  <a:lnTo>
                    <a:pt x="407" y="1003"/>
                  </a:lnTo>
                  <a:lnTo>
                    <a:pt x="404" y="1003"/>
                  </a:lnTo>
                  <a:lnTo>
                    <a:pt x="400" y="1007"/>
                  </a:lnTo>
                  <a:lnTo>
                    <a:pt x="400" y="1010"/>
                  </a:lnTo>
                  <a:lnTo>
                    <a:pt x="387" y="1010"/>
                  </a:lnTo>
                  <a:lnTo>
                    <a:pt x="383" y="1013"/>
                  </a:lnTo>
                  <a:lnTo>
                    <a:pt x="383" y="1027"/>
                  </a:lnTo>
                  <a:lnTo>
                    <a:pt x="383" y="1030"/>
                  </a:lnTo>
                  <a:lnTo>
                    <a:pt x="390" y="1050"/>
                  </a:lnTo>
                  <a:lnTo>
                    <a:pt x="383" y="1054"/>
                  </a:lnTo>
                  <a:lnTo>
                    <a:pt x="350" y="1044"/>
                  </a:lnTo>
                  <a:lnTo>
                    <a:pt x="350" y="1044"/>
                  </a:lnTo>
                  <a:lnTo>
                    <a:pt x="330" y="1050"/>
                  </a:lnTo>
                  <a:lnTo>
                    <a:pt x="330" y="1050"/>
                  </a:lnTo>
                  <a:lnTo>
                    <a:pt x="323" y="1057"/>
                  </a:lnTo>
                  <a:lnTo>
                    <a:pt x="323" y="1057"/>
                  </a:lnTo>
                  <a:lnTo>
                    <a:pt x="313" y="1077"/>
                  </a:lnTo>
                  <a:lnTo>
                    <a:pt x="313" y="1081"/>
                  </a:lnTo>
                  <a:lnTo>
                    <a:pt x="303" y="1104"/>
                  </a:lnTo>
                  <a:lnTo>
                    <a:pt x="303" y="1108"/>
                  </a:lnTo>
                  <a:lnTo>
                    <a:pt x="303" y="1111"/>
                  </a:lnTo>
                  <a:lnTo>
                    <a:pt x="303" y="1114"/>
                  </a:lnTo>
                  <a:lnTo>
                    <a:pt x="313" y="1131"/>
                  </a:lnTo>
                  <a:lnTo>
                    <a:pt x="313" y="1131"/>
                  </a:lnTo>
                  <a:lnTo>
                    <a:pt x="316" y="1138"/>
                  </a:lnTo>
                  <a:lnTo>
                    <a:pt x="319" y="1141"/>
                  </a:lnTo>
                  <a:lnTo>
                    <a:pt x="319" y="1141"/>
                  </a:lnTo>
                  <a:lnTo>
                    <a:pt x="330" y="1151"/>
                  </a:lnTo>
                  <a:lnTo>
                    <a:pt x="323" y="1178"/>
                  </a:lnTo>
                  <a:lnTo>
                    <a:pt x="323" y="1178"/>
                  </a:lnTo>
                  <a:lnTo>
                    <a:pt x="316" y="1212"/>
                  </a:lnTo>
                  <a:lnTo>
                    <a:pt x="316" y="1215"/>
                  </a:lnTo>
                  <a:lnTo>
                    <a:pt x="316" y="1222"/>
                  </a:lnTo>
                  <a:lnTo>
                    <a:pt x="289" y="1246"/>
                  </a:lnTo>
                  <a:lnTo>
                    <a:pt x="289" y="1249"/>
                  </a:lnTo>
                  <a:lnTo>
                    <a:pt x="286" y="1262"/>
                  </a:lnTo>
                  <a:lnTo>
                    <a:pt x="286" y="1266"/>
                  </a:lnTo>
                  <a:lnTo>
                    <a:pt x="289" y="1273"/>
                  </a:lnTo>
                  <a:lnTo>
                    <a:pt x="289" y="1276"/>
                  </a:lnTo>
                  <a:lnTo>
                    <a:pt x="286" y="1279"/>
                  </a:lnTo>
                  <a:lnTo>
                    <a:pt x="286" y="1279"/>
                  </a:lnTo>
                  <a:lnTo>
                    <a:pt x="276" y="1286"/>
                  </a:lnTo>
                  <a:lnTo>
                    <a:pt x="272" y="1286"/>
                  </a:lnTo>
                  <a:lnTo>
                    <a:pt x="262" y="1286"/>
                  </a:lnTo>
                  <a:lnTo>
                    <a:pt x="259" y="1286"/>
                  </a:lnTo>
                  <a:lnTo>
                    <a:pt x="249" y="1293"/>
                  </a:lnTo>
                  <a:lnTo>
                    <a:pt x="249" y="1293"/>
                  </a:lnTo>
                  <a:lnTo>
                    <a:pt x="245" y="1293"/>
                  </a:lnTo>
                  <a:lnTo>
                    <a:pt x="232" y="1293"/>
                  </a:lnTo>
                  <a:lnTo>
                    <a:pt x="229" y="1296"/>
                  </a:lnTo>
                  <a:lnTo>
                    <a:pt x="229" y="1300"/>
                  </a:lnTo>
                  <a:lnTo>
                    <a:pt x="229" y="1300"/>
                  </a:lnTo>
                  <a:lnTo>
                    <a:pt x="225" y="1300"/>
                  </a:lnTo>
                  <a:lnTo>
                    <a:pt x="225" y="1310"/>
                  </a:lnTo>
                  <a:lnTo>
                    <a:pt x="225" y="1313"/>
                  </a:lnTo>
                  <a:lnTo>
                    <a:pt x="229" y="1316"/>
                  </a:lnTo>
                  <a:lnTo>
                    <a:pt x="235" y="1330"/>
                  </a:lnTo>
                  <a:lnTo>
                    <a:pt x="235" y="1337"/>
                  </a:lnTo>
                  <a:lnTo>
                    <a:pt x="229" y="1337"/>
                  </a:lnTo>
                  <a:lnTo>
                    <a:pt x="225" y="1340"/>
                  </a:lnTo>
                  <a:lnTo>
                    <a:pt x="225" y="1357"/>
                  </a:lnTo>
                  <a:lnTo>
                    <a:pt x="225" y="1360"/>
                  </a:lnTo>
                  <a:lnTo>
                    <a:pt x="229" y="1367"/>
                  </a:lnTo>
                  <a:lnTo>
                    <a:pt x="225" y="1374"/>
                  </a:lnTo>
                  <a:lnTo>
                    <a:pt x="225" y="1374"/>
                  </a:lnTo>
                  <a:lnTo>
                    <a:pt x="229" y="1384"/>
                  </a:lnTo>
                  <a:lnTo>
                    <a:pt x="222" y="1390"/>
                  </a:lnTo>
                  <a:lnTo>
                    <a:pt x="219" y="1387"/>
                  </a:lnTo>
                  <a:lnTo>
                    <a:pt x="215" y="1387"/>
                  </a:lnTo>
                  <a:lnTo>
                    <a:pt x="212" y="1387"/>
                  </a:lnTo>
                  <a:lnTo>
                    <a:pt x="212" y="1387"/>
                  </a:lnTo>
                  <a:lnTo>
                    <a:pt x="192" y="1400"/>
                  </a:lnTo>
                  <a:lnTo>
                    <a:pt x="192" y="1400"/>
                  </a:lnTo>
                  <a:lnTo>
                    <a:pt x="181" y="1414"/>
                  </a:lnTo>
                  <a:lnTo>
                    <a:pt x="181" y="1414"/>
                  </a:lnTo>
                  <a:lnTo>
                    <a:pt x="178" y="1417"/>
                  </a:lnTo>
                  <a:lnTo>
                    <a:pt x="171" y="1424"/>
                  </a:lnTo>
                  <a:lnTo>
                    <a:pt x="158" y="1434"/>
                  </a:lnTo>
                  <a:lnTo>
                    <a:pt x="158" y="1434"/>
                  </a:lnTo>
                  <a:lnTo>
                    <a:pt x="158" y="1434"/>
                  </a:lnTo>
                  <a:lnTo>
                    <a:pt x="141" y="1438"/>
                  </a:lnTo>
                  <a:lnTo>
                    <a:pt x="141" y="1438"/>
                  </a:lnTo>
                  <a:lnTo>
                    <a:pt x="134" y="1441"/>
                  </a:lnTo>
                  <a:lnTo>
                    <a:pt x="134" y="1441"/>
                  </a:lnTo>
                  <a:lnTo>
                    <a:pt x="124" y="1444"/>
                  </a:lnTo>
                  <a:lnTo>
                    <a:pt x="114" y="1448"/>
                  </a:lnTo>
                  <a:lnTo>
                    <a:pt x="104" y="1444"/>
                  </a:lnTo>
                  <a:lnTo>
                    <a:pt x="101" y="1444"/>
                  </a:lnTo>
                  <a:lnTo>
                    <a:pt x="81" y="1438"/>
                  </a:lnTo>
                  <a:lnTo>
                    <a:pt x="74" y="1431"/>
                  </a:lnTo>
                  <a:lnTo>
                    <a:pt x="74" y="1431"/>
                  </a:lnTo>
                  <a:lnTo>
                    <a:pt x="64" y="1427"/>
                  </a:lnTo>
                  <a:lnTo>
                    <a:pt x="64" y="1431"/>
                  </a:lnTo>
                  <a:lnTo>
                    <a:pt x="60" y="1431"/>
                  </a:lnTo>
                  <a:lnTo>
                    <a:pt x="60" y="1431"/>
                  </a:lnTo>
                  <a:lnTo>
                    <a:pt x="57" y="1441"/>
                  </a:lnTo>
                  <a:lnTo>
                    <a:pt x="54" y="1441"/>
                  </a:lnTo>
                  <a:lnTo>
                    <a:pt x="50" y="1441"/>
                  </a:lnTo>
                  <a:lnTo>
                    <a:pt x="47" y="1448"/>
                  </a:lnTo>
                  <a:lnTo>
                    <a:pt x="47" y="1451"/>
                  </a:lnTo>
                  <a:lnTo>
                    <a:pt x="43" y="1464"/>
                  </a:lnTo>
                  <a:lnTo>
                    <a:pt x="27" y="1468"/>
                  </a:lnTo>
                  <a:lnTo>
                    <a:pt x="27" y="1468"/>
                  </a:lnTo>
                  <a:lnTo>
                    <a:pt x="0" y="1475"/>
                  </a:lnTo>
                  <a:lnTo>
                    <a:pt x="0" y="1478"/>
                  </a:lnTo>
                  <a:lnTo>
                    <a:pt x="3" y="1478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8" name="Freeform 48">
              <a:extLst>
                <a:ext uri="{FF2B5EF4-FFF2-40B4-BE49-F238E27FC236}">
                  <a16:creationId xmlns:a16="http://schemas.microsoft.com/office/drawing/2014/main" id="{D61A12C8-BDE7-5725-7B87-5440CD732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010"/>
              <a:ext cx="1875" cy="1730"/>
            </a:xfrm>
            <a:custGeom>
              <a:avLst/>
              <a:gdLst>
                <a:gd name="T0" fmla="*/ 232 w 1875"/>
                <a:gd name="T1" fmla="*/ 1310 h 1730"/>
                <a:gd name="T2" fmla="*/ 410 w 1875"/>
                <a:gd name="T3" fmla="*/ 1007 h 1730"/>
                <a:gd name="T4" fmla="*/ 437 w 1875"/>
                <a:gd name="T5" fmla="*/ 764 h 1730"/>
                <a:gd name="T6" fmla="*/ 266 w 1875"/>
                <a:gd name="T7" fmla="*/ 822 h 1730"/>
                <a:gd name="T8" fmla="*/ 60 w 1875"/>
                <a:gd name="T9" fmla="*/ 667 h 1730"/>
                <a:gd name="T10" fmla="*/ 60 w 1875"/>
                <a:gd name="T11" fmla="*/ 333 h 1730"/>
                <a:gd name="T12" fmla="*/ 185 w 1875"/>
                <a:gd name="T13" fmla="*/ 360 h 1730"/>
                <a:gd name="T14" fmla="*/ 373 w 1875"/>
                <a:gd name="T15" fmla="*/ 441 h 1730"/>
                <a:gd name="T16" fmla="*/ 538 w 1875"/>
                <a:gd name="T17" fmla="*/ 381 h 1730"/>
                <a:gd name="T18" fmla="*/ 532 w 1875"/>
                <a:gd name="T19" fmla="*/ 239 h 1730"/>
                <a:gd name="T20" fmla="*/ 555 w 1875"/>
                <a:gd name="T21" fmla="*/ 135 h 1730"/>
                <a:gd name="T22" fmla="*/ 754 w 1875"/>
                <a:gd name="T23" fmla="*/ 78 h 1730"/>
                <a:gd name="T24" fmla="*/ 868 w 1875"/>
                <a:gd name="T25" fmla="*/ 14 h 1730"/>
                <a:gd name="T26" fmla="*/ 1121 w 1875"/>
                <a:gd name="T27" fmla="*/ 142 h 1730"/>
                <a:gd name="T28" fmla="*/ 1211 w 1875"/>
                <a:gd name="T29" fmla="*/ 377 h 1730"/>
                <a:gd name="T30" fmla="*/ 1376 w 1875"/>
                <a:gd name="T31" fmla="*/ 508 h 1730"/>
                <a:gd name="T32" fmla="*/ 1403 w 1875"/>
                <a:gd name="T33" fmla="*/ 663 h 1730"/>
                <a:gd name="T34" fmla="*/ 1595 w 1875"/>
                <a:gd name="T35" fmla="*/ 714 h 1730"/>
                <a:gd name="T36" fmla="*/ 1831 w 1875"/>
                <a:gd name="T37" fmla="*/ 832 h 1730"/>
                <a:gd name="T38" fmla="*/ 1757 w 1875"/>
                <a:gd name="T39" fmla="*/ 1017 h 1730"/>
                <a:gd name="T40" fmla="*/ 1612 w 1875"/>
                <a:gd name="T41" fmla="*/ 1128 h 1730"/>
                <a:gd name="T42" fmla="*/ 1467 w 1875"/>
                <a:gd name="T43" fmla="*/ 1145 h 1730"/>
                <a:gd name="T44" fmla="*/ 1518 w 1875"/>
                <a:gd name="T45" fmla="*/ 1296 h 1730"/>
                <a:gd name="T46" fmla="*/ 1588 w 1875"/>
                <a:gd name="T47" fmla="*/ 1454 h 1730"/>
                <a:gd name="T48" fmla="*/ 1440 w 1875"/>
                <a:gd name="T49" fmla="*/ 1596 h 1730"/>
                <a:gd name="T50" fmla="*/ 1349 w 1875"/>
                <a:gd name="T51" fmla="*/ 1714 h 1730"/>
                <a:gd name="T52" fmla="*/ 1147 w 1875"/>
                <a:gd name="T53" fmla="*/ 1700 h 1730"/>
                <a:gd name="T54" fmla="*/ 915 w 1875"/>
                <a:gd name="T55" fmla="*/ 1606 h 1730"/>
                <a:gd name="T56" fmla="*/ 683 w 1875"/>
                <a:gd name="T57" fmla="*/ 1633 h 1730"/>
                <a:gd name="T58" fmla="*/ 478 w 1875"/>
                <a:gd name="T59" fmla="*/ 1471 h 1730"/>
                <a:gd name="T60" fmla="*/ 134 w 1875"/>
                <a:gd name="T61" fmla="*/ 1646 h 1730"/>
                <a:gd name="T62" fmla="*/ 97 w 1875"/>
                <a:gd name="T63" fmla="*/ 1626 h 1730"/>
                <a:gd name="T64" fmla="*/ 424 w 1875"/>
                <a:gd name="T65" fmla="*/ 1475 h 1730"/>
                <a:gd name="T66" fmla="*/ 683 w 1875"/>
                <a:gd name="T67" fmla="*/ 1639 h 1730"/>
                <a:gd name="T68" fmla="*/ 922 w 1875"/>
                <a:gd name="T69" fmla="*/ 1609 h 1730"/>
                <a:gd name="T70" fmla="*/ 1171 w 1875"/>
                <a:gd name="T71" fmla="*/ 1680 h 1730"/>
                <a:gd name="T72" fmla="*/ 1363 w 1875"/>
                <a:gd name="T73" fmla="*/ 1717 h 1730"/>
                <a:gd name="T74" fmla="*/ 1454 w 1875"/>
                <a:gd name="T75" fmla="*/ 1576 h 1730"/>
                <a:gd name="T76" fmla="*/ 1622 w 1875"/>
                <a:gd name="T77" fmla="*/ 1400 h 1730"/>
                <a:gd name="T78" fmla="*/ 1484 w 1875"/>
                <a:gd name="T79" fmla="*/ 1289 h 1730"/>
                <a:gd name="T80" fmla="*/ 1511 w 1875"/>
                <a:gd name="T81" fmla="*/ 1124 h 1730"/>
                <a:gd name="T82" fmla="*/ 1636 w 1875"/>
                <a:gd name="T83" fmla="*/ 1155 h 1730"/>
                <a:gd name="T84" fmla="*/ 1797 w 1875"/>
                <a:gd name="T85" fmla="*/ 970 h 1730"/>
                <a:gd name="T86" fmla="*/ 1821 w 1875"/>
                <a:gd name="T87" fmla="*/ 673 h 1730"/>
                <a:gd name="T88" fmla="*/ 1555 w 1875"/>
                <a:gd name="T89" fmla="*/ 677 h 1730"/>
                <a:gd name="T90" fmla="*/ 1383 w 1875"/>
                <a:gd name="T91" fmla="*/ 633 h 1730"/>
                <a:gd name="T92" fmla="*/ 1323 w 1875"/>
                <a:gd name="T93" fmla="*/ 498 h 1730"/>
                <a:gd name="T94" fmla="*/ 1218 w 1875"/>
                <a:gd name="T95" fmla="*/ 360 h 1730"/>
                <a:gd name="T96" fmla="*/ 1121 w 1875"/>
                <a:gd name="T97" fmla="*/ 135 h 1730"/>
                <a:gd name="T98" fmla="*/ 882 w 1875"/>
                <a:gd name="T99" fmla="*/ 17 h 1730"/>
                <a:gd name="T100" fmla="*/ 754 w 1875"/>
                <a:gd name="T101" fmla="*/ 61 h 1730"/>
                <a:gd name="T102" fmla="*/ 569 w 1875"/>
                <a:gd name="T103" fmla="*/ 88 h 1730"/>
                <a:gd name="T104" fmla="*/ 518 w 1875"/>
                <a:gd name="T105" fmla="*/ 212 h 1730"/>
                <a:gd name="T106" fmla="*/ 562 w 1875"/>
                <a:gd name="T107" fmla="*/ 340 h 1730"/>
                <a:gd name="T108" fmla="*/ 420 w 1875"/>
                <a:gd name="T109" fmla="*/ 424 h 1730"/>
                <a:gd name="T110" fmla="*/ 225 w 1875"/>
                <a:gd name="T111" fmla="*/ 397 h 1730"/>
                <a:gd name="T112" fmla="*/ 77 w 1875"/>
                <a:gd name="T113" fmla="*/ 350 h 1730"/>
                <a:gd name="T114" fmla="*/ 13 w 1875"/>
                <a:gd name="T115" fmla="*/ 640 h 1730"/>
                <a:gd name="T116" fmla="*/ 239 w 1875"/>
                <a:gd name="T117" fmla="*/ 801 h 1730"/>
                <a:gd name="T118" fmla="*/ 397 w 1875"/>
                <a:gd name="T119" fmla="*/ 737 h 1730"/>
                <a:gd name="T120" fmla="*/ 407 w 1875"/>
                <a:gd name="T121" fmla="*/ 922 h 1730"/>
                <a:gd name="T122" fmla="*/ 289 w 1875"/>
                <a:gd name="T123" fmla="*/ 1273 h 1730"/>
                <a:gd name="T124" fmla="*/ 104 w 1875"/>
                <a:gd name="T125" fmla="*/ 1444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5" h="1730">
                  <a:moveTo>
                    <a:pt x="3" y="1478"/>
                  </a:moveTo>
                  <a:lnTo>
                    <a:pt x="3" y="1481"/>
                  </a:lnTo>
                  <a:lnTo>
                    <a:pt x="30" y="1475"/>
                  </a:lnTo>
                  <a:lnTo>
                    <a:pt x="43" y="1471"/>
                  </a:lnTo>
                  <a:lnTo>
                    <a:pt x="47" y="1468"/>
                  </a:lnTo>
                  <a:lnTo>
                    <a:pt x="54" y="1451"/>
                  </a:lnTo>
                  <a:lnTo>
                    <a:pt x="57" y="1448"/>
                  </a:lnTo>
                  <a:lnTo>
                    <a:pt x="57" y="1444"/>
                  </a:lnTo>
                  <a:lnTo>
                    <a:pt x="60" y="1444"/>
                  </a:lnTo>
                  <a:lnTo>
                    <a:pt x="64" y="1434"/>
                  </a:lnTo>
                  <a:lnTo>
                    <a:pt x="67" y="1434"/>
                  </a:lnTo>
                  <a:lnTo>
                    <a:pt x="64" y="1431"/>
                  </a:lnTo>
                  <a:lnTo>
                    <a:pt x="64" y="1434"/>
                  </a:lnTo>
                  <a:lnTo>
                    <a:pt x="70" y="1438"/>
                  </a:lnTo>
                  <a:lnTo>
                    <a:pt x="77" y="1441"/>
                  </a:lnTo>
                  <a:lnTo>
                    <a:pt x="77" y="1441"/>
                  </a:lnTo>
                  <a:lnTo>
                    <a:pt x="101" y="1451"/>
                  </a:lnTo>
                  <a:lnTo>
                    <a:pt x="111" y="1454"/>
                  </a:lnTo>
                  <a:lnTo>
                    <a:pt x="114" y="1454"/>
                  </a:lnTo>
                  <a:lnTo>
                    <a:pt x="128" y="1451"/>
                  </a:lnTo>
                  <a:lnTo>
                    <a:pt x="128" y="1451"/>
                  </a:lnTo>
                  <a:lnTo>
                    <a:pt x="138" y="1444"/>
                  </a:lnTo>
                  <a:lnTo>
                    <a:pt x="144" y="1444"/>
                  </a:lnTo>
                  <a:lnTo>
                    <a:pt x="158" y="1438"/>
                  </a:lnTo>
                  <a:lnTo>
                    <a:pt x="161" y="1438"/>
                  </a:lnTo>
                  <a:lnTo>
                    <a:pt x="161" y="1438"/>
                  </a:lnTo>
                  <a:lnTo>
                    <a:pt x="175" y="1427"/>
                  </a:lnTo>
                  <a:lnTo>
                    <a:pt x="175" y="1427"/>
                  </a:lnTo>
                  <a:lnTo>
                    <a:pt x="185" y="1421"/>
                  </a:lnTo>
                  <a:lnTo>
                    <a:pt x="185" y="1421"/>
                  </a:lnTo>
                  <a:lnTo>
                    <a:pt x="185" y="1417"/>
                  </a:lnTo>
                  <a:lnTo>
                    <a:pt x="195" y="1404"/>
                  </a:lnTo>
                  <a:lnTo>
                    <a:pt x="212" y="1394"/>
                  </a:lnTo>
                  <a:lnTo>
                    <a:pt x="215" y="1394"/>
                  </a:lnTo>
                  <a:lnTo>
                    <a:pt x="219" y="1394"/>
                  </a:lnTo>
                  <a:lnTo>
                    <a:pt x="222" y="1394"/>
                  </a:lnTo>
                  <a:lnTo>
                    <a:pt x="235" y="1387"/>
                  </a:lnTo>
                  <a:lnTo>
                    <a:pt x="235" y="1384"/>
                  </a:lnTo>
                  <a:lnTo>
                    <a:pt x="232" y="1374"/>
                  </a:lnTo>
                  <a:lnTo>
                    <a:pt x="235" y="1367"/>
                  </a:lnTo>
                  <a:lnTo>
                    <a:pt x="235" y="1363"/>
                  </a:lnTo>
                  <a:lnTo>
                    <a:pt x="232" y="1357"/>
                  </a:lnTo>
                  <a:lnTo>
                    <a:pt x="232" y="1343"/>
                  </a:lnTo>
                  <a:lnTo>
                    <a:pt x="239" y="1343"/>
                  </a:lnTo>
                  <a:lnTo>
                    <a:pt x="242" y="1340"/>
                  </a:lnTo>
                  <a:lnTo>
                    <a:pt x="242" y="1330"/>
                  </a:lnTo>
                  <a:lnTo>
                    <a:pt x="242" y="1330"/>
                  </a:lnTo>
                  <a:lnTo>
                    <a:pt x="235" y="1313"/>
                  </a:lnTo>
                  <a:lnTo>
                    <a:pt x="232" y="1310"/>
                  </a:lnTo>
                  <a:lnTo>
                    <a:pt x="232" y="1310"/>
                  </a:lnTo>
                  <a:lnTo>
                    <a:pt x="232" y="1303"/>
                  </a:lnTo>
                  <a:lnTo>
                    <a:pt x="229" y="1303"/>
                  </a:lnTo>
                  <a:lnTo>
                    <a:pt x="229" y="1303"/>
                  </a:lnTo>
                  <a:lnTo>
                    <a:pt x="232" y="1306"/>
                  </a:lnTo>
                  <a:lnTo>
                    <a:pt x="235" y="1303"/>
                  </a:lnTo>
                  <a:lnTo>
                    <a:pt x="235" y="1300"/>
                  </a:lnTo>
                  <a:lnTo>
                    <a:pt x="245" y="1296"/>
                  </a:lnTo>
                  <a:lnTo>
                    <a:pt x="249" y="1300"/>
                  </a:lnTo>
                  <a:lnTo>
                    <a:pt x="252" y="1300"/>
                  </a:lnTo>
                  <a:lnTo>
                    <a:pt x="262" y="1293"/>
                  </a:lnTo>
                  <a:lnTo>
                    <a:pt x="272" y="1293"/>
                  </a:lnTo>
                  <a:lnTo>
                    <a:pt x="272" y="1293"/>
                  </a:lnTo>
                  <a:lnTo>
                    <a:pt x="279" y="1293"/>
                  </a:lnTo>
                  <a:lnTo>
                    <a:pt x="282" y="1289"/>
                  </a:lnTo>
                  <a:lnTo>
                    <a:pt x="289" y="1283"/>
                  </a:lnTo>
                  <a:lnTo>
                    <a:pt x="296" y="1283"/>
                  </a:lnTo>
                  <a:lnTo>
                    <a:pt x="296" y="1279"/>
                  </a:lnTo>
                  <a:lnTo>
                    <a:pt x="296" y="1269"/>
                  </a:lnTo>
                  <a:lnTo>
                    <a:pt x="296" y="1269"/>
                  </a:lnTo>
                  <a:lnTo>
                    <a:pt x="293" y="1262"/>
                  </a:lnTo>
                  <a:lnTo>
                    <a:pt x="296" y="1249"/>
                  </a:lnTo>
                  <a:lnTo>
                    <a:pt x="323" y="1225"/>
                  </a:lnTo>
                  <a:lnTo>
                    <a:pt x="323" y="1222"/>
                  </a:lnTo>
                  <a:lnTo>
                    <a:pt x="323" y="1215"/>
                  </a:lnTo>
                  <a:lnTo>
                    <a:pt x="330" y="1178"/>
                  </a:lnTo>
                  <a:lnTo>
                    <a:pt x="336" y="1151"/>
                  </a:lnTo>
                  <a:lnTo>
                    <a:pt x="336" y="1148"/>
                  </a:lnTo>
                  <a:lnTo>
                    <a:pt x="326" y="1135"/>
                  </a:lnTo>
                  <a:lnTo>
                    <a:pt x="323" y="1135"/>
                  </a:lnTo>
                  <a:lnTo>
                    <a:pt x="323" y="1135"/>
                  </a:lnTo>
                  <a:lnTo>
                    <a:pt x="316" y="1128"/>
                  </a:lnTo>
                  <a:lnTo>
                    <a:pt x="309" y="1111"/>
                  </a:lnTo>
                  <a:lnTo>
                    <a:pt x="309" y="1108"/>
                  </a:lnTo>
                  <a:lnTo>
                    <a:pt x="316" y="1081"/>
                  </a:lnTo>
                  <a:lnTo>
                    <a:pt x="330" y="1061"/>
                  </a:lnTo>
                  <a:lnTo>
                    <a:pt x="333" y="1057"/>
                  </a:lnTo>
                  <a:lnTo>
                    <a:pt x="350" y="1050"/>
                  </a:lnTo>
                  <a:lnTo>
                    <a:pt x="383" y="1061"/>
                  </a:lnTo>
                  <a:lnTo>
                    <a:pt x="383" y="1061"/>
                  </a:lnTo>
                  <a:lnTo>
                    <a:pt x="397" y="1054"/>
                  </a:lnTo>
                  <a:lnTo>
                    <a:pt x="397" y="1050"/>
                  </a:lnTo>
                  <a:lnTo>
                    <a:pt x="390" y="1027"/>
                  </a:lnTo>
                  <a:lnTo>
                    <a:pt x="390" y="1017"/>
                  </a:lnTo>
                  <a:lnTo>
                    <a:pt x="404" y="1013"/>
                  </a:lnTo>
                  <a:lnTo>
                    <a:pt x="407" y="1010"/>
                  </a:lnTo>
                  <a:lnTo>
                    <a:pt x="407" y="1010"/>
                  </a:lnTo>
                  <a:lnTo>
                    <a:pt x="407" y="1010"/>
                  </a:lnTo>
                  <a:lnTo>
                    <a:pt x="410" y="1007"/>
                  </a:lnTo>
                  <a:lnTo>
                    <a:pt x="410" y="1007"/>
                  </a:lnTo>
                  <a:lnTo>
                    <a:pt x="420" y="973"/>
                  </a:lnTo>
                  <a:lnTo>
                    <a:pt x="424" y="970"/>
                  </a:lnTo>
                  <a:lnTo>
                    <a:pt x="424" y="966"/>
                  </a:lnTo>
                  <a:lnTo>
                    <a:pt x="424" y="956"/>
                  </a:lnTo>
                  <a:lnTo>
                    <a:pt x="424" y="953"/>
                  </a:lnTo>
                  <a:lnTo>
                    <a:pt x="410" y="939"/>
                  </a:lnTo>
                  <a:lnTo>
                    <a:pt x="414" y="933"/>
                  </a:lnTo>
                  <a:lnTo>
                    <a:pt x="414" y="933"/>
                  </a:lnTo>
                  <a:lnTo>
                    <a:pt x="410" y="922"/>
                  </a:lnTo>
                  <a:lnTo>
                    <a:pt x="410" y="919"/>
                  </a:lnTo>
                  <a:lnTo>
                    <a:pt x="414" y="919"/>
                  </a:lnTo>
                  <a:lnTo>
                    <a:pt x="414" y="919"/>
                  </a:lnTo>
                  <a:lnTo>
                    <a:pt x="424" y="906"/>
                  </a:lnTo>
                  <a:lnTo>
                    <a:pt x="424" y="902"/>
                  </a:lnTo>
                  <a:lnTo>
                    <a:pt x="427" y="902"/>
                  </a:lnTo>
                  <a:lnTo>
                    <a:pt x="431" y="896"/>
                  </a:lnTo>
                  <a:lnTo>
                    <a:pt x="441" y="896"/>
                  </a:lnTo>
                  <a:lnTo>
                    <a:pt x="441" y="896"/>
                  </a:lnTo>
                  <a:lnTo>
                    <a:pt x="454" y="889"/>
                  </a:lnTo>
                  <a:lnTo>
                    <a:pt x="454" y="885"/>
                  </a:lnTo>
                  <a:lnTo>
                    <a:pt x="461" y="875"/>
                  </a:lnTo>
                  <a:lnTo>
                    <a:pt x="461" y="872"/>
                  </a:lnTo>
                  <a:lnTo>
                    <a:pt x="461" y="869"/>
                  </a:lnTo>
                  <a:lnTo>
                    <a:pt x="464" y="865"/>
                  </a:lnTo>
                  <a:lnTo>
                    <a:pt x="464" y="865"/>
                  </a:lnTo>
                  <a:lnTo>
                    <a:pt x="464" y="855"/>
                  </a:lnTo>
                  <a:lnTo>
                    <a:pt x="464" y="855"/>
                  </a:lnTo>
                  <a:lnTo>
                    <a:pt x="464" y="852"/>
                  </a:lnTo>
                  <a:lnTo>
                    <a:pt x="468" y="835"/>
                  </a:lnTo>
                  <a:lnTo>
                    <a:pt x="471" y="835"/>
                  </a:lnTo>
                  <a:lnTo>
                    <a:pt x="471" y="835"/>
                  </a:lnTo>
                  <a:lnTo>
                    <a:pt x="478" y="825"/>
                  </a:lnTo>
                  <a:lnTo>
                    <a:pt x="478" y="825"/>
                  </a:lnTo>
                  <a:lnTo>
                    <a:pt x="474" y="818"/>
                  </a:lnTo>
                  <a:lnTo>
                    <a:pt x="478" y="818"/>
                  </a:lnTo>
                  <a:lnTo>
                    <a:pt x="481" y="811"/>
                  </a:lnTo>
                  <a:lnTo>
                    <a:pt x="481" y="805"/>
                  </a:lnTo>
                  <a:lnTo>
                    <a:pt x="478" y="805"/>
                  </a:lnTo>
                  <a:lnTo>
                    <a:pt x="471" y="798"/>
                  </a:lnTo>
                  <a:lnTo>
                    <a:pt x="471" y="798"/>
                  </a:lnTo>
                  <a:lnTo>
                    <a:pt x="464" y="798"/>
                  </a:lnTo>
                  <a:lnTo>
                    <a:pt x="464" y="798"/>
                  </a:lnTo>
                  <a:lnTo>
                    <a:pt x="461" y="801"/>
                  </a:lnTo>
                  <a:lnTo>
                    <a:pt x="451" y="795"/>
                  </a:lnTo>
                  <a:lnTo>
                    <a:pt x="441" y="781"/>
                  </a:lnTo>
                  <a:lnTo>
                    <a:pt x="444" y="774"/>
                  </a:lnTo>
                  <a:lnTo>
                    <a:pt x="444" y="771"/>
                  </a:lnTo>
                  <a:lnTo>
                    <a:pt x="437" y="764"/>
                  </a:lnTo>
                  <a:lnTo>
                    <a:pt x="437" y="754"/>
                  </a:lnTo>
                  <a:lnTo>
                    <a:pt x="437" y="754"/>
                  </a:lnTo>
                  <a:lnTo>
                    <a:pt x="434" y="751"/>
                  </a:lnTo>
                  <a:lnTo>
                    <a:pt x="431" y="747"/>
                  </a:lnTo>
                  <a:lnTo>
                    <a:pt x="427" y="747"/>
                  </a:lnTo>
                  <a:lnTo>
                    <a:pt x="427" y="747"/>
                  </a:lnTo>
                  <a:lnTo>
                    <a:pt x="420" y="737"/>
                  </a:lnTo>
                  <a:lnTo>
                    <a:pt x="417" y="737"/>
                  </a:lnTo>
                  <a:lnTo>
                    <a:pt x="410" y="734"/>
                  </a:lnTo>
                  <a:lnTo>
                    <a:pt x="404" y="731"/>
                  </a:lnTo>
                  <a:lnTo>
                    <a:pt x="400" y="731"/>
                  </a:lnTo>
                  <a:lnTo>
                    <a:pt x="397" y="731"/>
                  </a:lnTo>
                  <a:lnTo>
                    <a:pt x="390" y="731"/>
                  </a:lnTo>
                  <a:lnTo>
                    <a:pt x="387" y="734"/>
                  </a:lnTo>
                  <a:lnTo>
                    <a:pt x="387" y="741"/>
                  </a:lnTo>
                  <a:lnTo>
                    <a:pt x="383" y="747"/>
                  </a:lnTo>
                  <a:lnTo>
                    <a:pt x="383" y="751"/>
                  </a:lnTo>
                  <a:lnTo>
                    <a:pt x="387" y="758"/>
                  </a:lnTo>
                  <a:lnTo>
                    <a:pt x="383" y="761"/>
                  </a:lnTo>
                  <a:lnTo>
                    <a:pt x="380" y="761"/>
                  </a:lnTo>
                  <a:lnTo>
                    <a:pt x="367" y="754"/>
                  </a:lnTo>
                  <a:lnTo>
                    <a:pt x="353" y="744"/>
                  </a:lnTo>
                  <a:lnTo>
                    <a:pt x="350" y="747"/>
                  </a:lnTo>
                  <a:lnTo>
                    <a:pt x="346" y="754"/>
                  </a:lnTo>
                  <a:lnTo>
                    <a:pt x="336" y="781"/>
                  </a:lnTo>
                  <a:lnTo>
                    <a:pt x="336" y="781"/>
                  </a:lnTo>
                  <a:lnTo>
                    <a:pt x="336" y="784"/>
                  </a:lnTo>
                  <a:lnTo>
                    <a:pt x="340" y="784"/>
                  </a:lnTo>
                  <a:lnTo>
                    <a:pt x="340" y="781"/>
                  </a:lnTo>
                  <a:lnTo>
                    <a:pt x="333" y="781"/>
                  </a:lnTo>
                  <a:lnTo>
                    <a:pt x="330" y="784"/>
                  </a:lnTo>
                  <a:lnTo>
                    <a:pt x="326" y="78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19" y="778"/>
                  </a:lnTo>
                  <a:lnTo>
                    <a:pt x="316" y="778"/>
                  </a:lnTo>
                  <a:lnTo>
                    <a:pt x="313" y="781"/>
                  </a:lnTo>
                  <a:lnTo>
                    <a:pt x="299" y="784"/>
                  </a:lnTo>
                  <a:lnTo>
                    <a:pt x="296" y="784"/>
                  </a:lnTo>
                  <a:lnTo>
                    <a:pt x="282" y="805"/>
                  </a:lnTo>
                  <a:lnTo>
                    <a:pt x="279" y="808"/>
                  </a:lnTo>
                  <a:lnTo>
                    <a:pt x="279" y="808"/>
                  </a:lnTo>
                  <a:lnTo>
                    <a:pt x="272" y="818"/>
                  </a:lnTo>
                  <a:lnTo>
                    <a:pt x="266" y="825"/>
                  </a:lnTo>
                  <a:lnTo>
                    <a:pt x="266" y="825"/>
                  </a:lnTo>
                  <a:lnTo>
                    <a:pt x="266" y="825"/>
                  </a:lnTo>
                  <a:lnTo>
                    <a:pt x="266" y="825"/>
                  </a:lnTo>
                  <a:lnTo>
                    <a:pt x="269" y="825"/>
                  </a:lnTo>
                  <a:lnTo>
                    <a:pt x="266" y="822"/>
                  </a:lnTo>
                  <a:lnTo>
                    <a:pt x="256" y="815"/>
                  </a:lnTo>
                  <a:lnTo>
                    <a:pt x="256" y="811"/>
                  </a:lnTo>
                  <a:lnTo>
                    <a:pt x="256" y="808"/>
                  </a:lnTo>
                  <a:lnTo>
                    <a:pt x="252" y="801"/>
                  </a:lnTo>
                  <a:lnTo>
                    <a:pt x="252" y="801"/>
                  </a:lnTo>
                  <a:lnTo>
                    <a:pt x="242" y="798"/>
                  </a:lnTo>
                  <a:lnTo>
                    <a:pt x="242" y="795"/>
                  </a:lnTo>
                  <a:lnTo>
                    <a:pt x="239" y="791"/>
                  </a:lnTo>
                  <a:lnTo>
                    <a:pt x="232" y="788"/>
                  </a:lnTo>
                  <a:lnTo>
                    <a:pt x="232" y="784"/>
                  </a:lnTo>
                  <a:lnTo>
                    <a:pt x="229" y="784"/>
                  </a:lnTo>
                  <a:lnTo>
                    <a:pt x="219" y="768"/>
                  </a:lnTo>
                  <a:lnTo>
                    <a:pt x="215" y="761"/>
                  </a:lnTo>
                  <a:lnTo>
                    <a:pt x="215" y="761"/>
                  </a:lnTo>
                  <a:lnTo>
                    <a:pt x="212" y="754"/>
                  </a:lnTo>
                  <a:lnTo>
                    <a:pt x="208" y="751"/>
                  </a:lnTo>
                  <a:lnTo>
                    <a:pt x="202" y="751"/>
                  </a:lnTo>
                  <a:lnTo>
                    <a:pt x="192" y="744"/>
                  </a:lnTo>
                  <a:lnTo>
                    <a:pt x="192" y="727"/>
                  </a:lnTo>
                  <a:lnTo>
                    <a:pt x="192" y="727"/>
                  </a:lnTo>
                  <a:lnTo>
                    <a:pt x="185" y="717"/>
                  </a:lnTo>
                  <a:lnTo>
                    <a:pt x="185" y="714"/>
                  </a:lnTo>
                  <a:lnTo>
                    <a:pt x="185" y="714"/>
                  </a:lnTo>
                  <a:lnTo>
                    <a:pt x="175" y="697"/>
                  </a:lnTo>
                  <a:lnTo>
                    <a:pt x="171" y="697"/>
                  </a:lnTo>
                  <a:lnTo>
                    <a:pt x="168" y="697"/>
                  </a:lnTo>
                  <a:lnTo>
                    <a:pt x="165" y="697"/>
                  </a:lnTo>
                  <a:lnTo>
                    <a:pt x="161" y="710"/>
                  </a:lnTo>
                  <a:lnTo>
                    <a:pt x="161" y="710"/>
                  </a:lnTo>
                  <a:lnTo>
                    <a:pt x="161" y="714"/>
                  </a:lnTo>
                  <a:lnTo>
                    <a:pt x="158" y="714"/>
                  </a:lnTo>
                  <a:lnTo>
                    <a:pt x="158" y="714"/>
                  </a:lnTo>
                  <a:lnTo>
                    <a:pt x="151" y="724"/>
                  </a:lnTo>
                  <a:lnTo>
                    <a:pt x="144" y="724"/>
                  </a:lnTo>
                  <a:lnTo>
                    <a:pt x="138" y="710"/>
                  </a:lnTo>
                  <a:lnTo>
                    <a:pt x="138" y="710"/>
                  </a:lnTo>
                  <a:lnTo>
                    <a:pt x="134" y="707"/>
                  </a:lnTo>
                  <a:lnTo>
                    <a:pt x="124" y="690"/>
                  </a:lnTo>
                  <a:lnTo>
                    <a:pt x="124" y="690"/>
                  </a:lnTo>
                  <a:lnTo>
                    <a:pt x="111" y="683"/>
                  </a:lnTo>
                  <a:lnTo>
                    <a:pt x="107" y="680"/>
                  </a:lnTo>
                  <a:lnTo>
                    <a:pt x="104" y="683"/>
                  </a:lnTo>
                  <a:lnTo>
                    <a:pt x="104" y="683"/>
                  </a:lnTo>
                  <a:lnTo>
                    <a:pt x="101" y="680"/>
                  </a:lnTo>
                  <a:lnTo>
                    <a:pt x="101" y="677"/>
                  </a:lnTo>
                  <a:lnTo>
                    <a:pt x="84" y="670"/>
                  </a:lnTo>
                  <a:lnTo>
                    <a:pt x="81" y="670"/>
                  </a:lnTo>
                  <a:lnTo>
                    <a:pt x="74" y="670"/>
                  </a:lnTo>
                  <a:lnTo>
                    <a:pt x="60" y="667"/>
                  </a:lnTo>
                  <a:lnTo>
                    <a:pt x="54" y="660"/>
                  </a:lnTo>
                  <a:lnTo>
                    <a:pt x="50" y="660"/>
                  </a:lnTo>
                  <a:lnTo>
                    <a:pt x="40" y="663"/>
                  </a:lnTo>
                  <a:lnTo>
                    <a:pt x="40" y="667"/>
                  </a:lnTo>
                  <a:lnTo>
                    <a:pt x="43" y="667"/>
                  </a:lnTo>
                  <a:lnTo>
                    <a:pt x="43" y="663"/>
                  </a:lnTo>
                  <a:lnTo>
                    <a:pt x="43" y="657"/>
                  </a:lnTo>
                  <a:lnTo>
                    <a:pt x="43" y="653"/>
                  </a:lnTo>
                  <a:lnTo>
                    <a:pt x="23" y="630"/>
                  </a:lnTo>
                  <a:lnTo>
                    <a:pt x="20" y="630"/>
                  </a:lnTo>
                  <a:lnTo>
                    <a:pt x="10" y="633"/>
                  </a:lnTo>
                  <a:lnTo>
                    <a:pt x="10" y="636"/>
                  </a:lnTo>
                  <a:lnTo>
                    <a:pt x="6" y="640"/>
                  </a:lnTo>
                  <a:lnTo>
                    <a:pt x="6" y="636"/>
                  </a:lnTo>
                  <a:lnTo>
                    <a:pt x="6" y="633"/>
                  </a:lnTo>
                  <a:lnTo>
                    <a:pt x="6" y="626"/>
                  </a:lnTo>
                  <a:lnTo>
                    <a:pt x="6" y="623"/>
                  </a:lnTo>
                  <a:lnTo>
                    <a:pt x="6" y="623"/>
                  </a:lnTo>
                  <a:lnTo>
                    <a:pt x="6" y="404"/>
                  </a:lnTo>
                  <a:lnTo>
                    <a:pt x="17" y="411"/>
                  </a:lnTo>
                  <a:lnTo>
                    <a:pt x="20" y="407"/>
                  </a:lnTo>
                  <a:lnTo>
                    <a:pt x="20" y="404"/>
                  </a:lnTo>
                  <a:lnTo>
                    <a:pt x="20" y="404"/>
                  </a:lnTo>
                  <a:lnTo>
                    <a:pt x="20" y="401"/>
                  </a:lnTo>
                  <a:lnTo>
                    <a:pt x="17" y="397"/>
                  </a:lnTo>
                  <a:lnTo>
                    <a:pt x="13" y="397"/>
                  </a:lnTo>
                  <a:lnTo>
                    <a:pt x="20" y="384"/>
                  </a:lnTo>
                  <a:lnTo>
                    <a:pt x="27" y="381"/>
                  </a:lnTo>
                  <a:lnTo>
                    <a:pt x="30" y="374"/>
                  </a:lnTo>
                  <a:lnTo>
                    <a:pt x="27" y="370"/>
                  </a:lnTo>
                  <a:lnTo>
                    <a:pt x="23" y="367"/>
                  </a:lnTo>
                  <a:lnTo>
                    <a:pt x="27" y="364"/>
                  </a:lnTo>
                  <a:lnTo>
                    <a:pt x="33" y="360"/>
                  </a:lnTo>
                  <a:lnTo>
                    <a:pt x="33" y="360"/>
                  </a:lnTo>
                  <a:lnTo>
                    <a:pt x="40" y="360"/>
                  </a:lnTo>
                  <a:lnTo>
                    <a:pt x="43" y="354"/>
                  </a:lnTo>
                  <a:lnTo>
                    <a:pt x="54" y="347"/>
                  </a:lnTo>
                  <a:lnTo>
                    <a:pt x="57" y="344"/>
                  </a:lnTo>
                  <a:lnTo>
                    <a:pt x="57" y="340"/>
                  </a:lnTo>
                  <a:lnTo>
                    <a:pt x="57" y="340"/>
                  </a:lnTo>
                  <a:lnTo>
                    <a:pt x="57" y="340"/>
                  </a:lnTo>
                  <a:lnTo>
                    <a:pt x="54" y="340"/>
                  </a:lnTo>
                  <a:lnTo>
                    <a:pt x="54" y="344"/>
                  </a:lnTo>
                  <a:lnTo>
                    <a:pt x="57" y="344"/>
                  </a:lnTo>
                  <a:lnTo>
                    <a:pt x="60" y="340"/>
                  </a:lnTo>
                  <a:lnTo>
                    <a:pt x="64" y="337"/>
                  </a:lnTo>
                  <a:lnTo>
                    <a:pt x="64" y="337"/>
                  </a:lnTo>
                  <a:lnTo>
                    <a:pt x="64" y="333"/>
                  </a:lnTo>
                  <a:lnTo>
                    <a:pt x="60" y="333"/>
                  </a:lnTo>
                  <a:lnTo>
                    <a:pt x="60" y="337"/>
                  </a:lnTo>
                  <a:lnTo>
                    <a:pt x="64" y="337"/>
                  </a:lnTo>
                  <a:lnTo>
                    <a:pt x="64" y="333"/>
                  </a:lnTo>
                  <a:lnTo>
                    <a:pt x="60" y="333"/>
                  </a:lnTo>
                  <a:lnTo>
                    <a:pt x="60" y="337"/>
                  </a:lnTo>
                  <a:lnTo>
                    <a:pt x="60" y="340"/>
                  </a:lnTo>
                  <a:lnTo>
                    <a:pt x="70" y="354"/>
                  </a:lnTo>
                  <a:lnTo>
                    <a:pt x="74" y="357"/>
                  </a:lnTo>
                  <a:lnTo>
                    <a:pt x="77" y="357"/>
                  </a:lnTo>
                  <a:lnTo>
                    <a:pt x="77" y="357"/>
                  </a:lnTo>
                  <a:lnTo>
                    <a:pt x="81" y="357"/>
                  </a:lnTo>
                  <a:lnTo>
                    <a:pt x="91" y="350"/>
                  </a:lnTo>
                  <a:lnTo>
                    <a:pt x="94" y="350"/>
                  </a:lnTo>
                  <a:lnTo>
                    <a:pt x="97" y="350"/>
                  </a:lnTo>
                  <a:lnTo>
                    <a:pt x="101" y="347"/>
                  </a:lnTo>
                  <a:lnTo>
                    <a:pt x="101" y="344"/>
                  </a:lnTo>
                  <a:lnTo>
                    <a:pt x="94" y="337"/>
                  </a:lnTo>
                  <a:lnTo>
                    <a:pt x="94" y="333"/>
                  </a:lnTo>
                  <a:lnTo>
                    <a:pt x="91" y="333"/>
                  </a:lnTo>
                  <a:lnTo>
                    <a:pt x="94" y="337"/>
                  </a:lnTo>
                  <a:lnTo>
                    <a:pt x="101" y="337"/>
                  </a:lnTo>
                  <a:lnTo>
                    <a:pt x="104" y="337"/>
                  </a:lnTo>
                  <a:lnTo>
                    <a:pt x="107" y="340"/>
                  </a:lnTo>
                  <a:lnTo>
                    <a:pt x="114" y="340"/>
                  </a:lnTo>
                  <a:lnTo>
                    <a:pt x="118" y="340"/>
                  </a:lnTo>
                  <a:lnTo>
                    <a:pt x="121" y="340"/>
                  </a:lnTo>
                  <a:lnTo>
                    <a:pt x="124" y="340"/>
                  </a:lnTo>
                  <a:lnTo>
                    <a:pt x="128" y="344"/>
                  </a:lnTo>
                  <a:lnTo>
                    <a:pt x="134" y="344"/>
                  </a:lnTo>
                  <a:lnTo>
                    <a:pt x="134" y="333"/>
                  </a:lnTo>
                  <a:lnTo>
                    <a:pt x="134" y="333"/>
                  </a:lnTo>
                  <a:lnTo>
                    <a:pt x="134" y="330"/>
                  </a:lnTo>
                  <a:lnTo>
                    <a:pt x="134" y="327"/>
                  </a:lnTo>
                  <a:lnTo>
                    <a:pt x="144" y="323"/>
                  </a:lnTo>
                  <a:lnTo>
                    <a:pt x="144" y="317"/>
                  </a:lnTo>
                  <a:lnTo>
                    <a:pt x="141" y="306"/>
                  </a:lnTo>
                  <a:lnTo>
                    <a:pt x="141" y="303"/>
                  </a:lnTo>
                  <a:lnTo>
                    <a:pt x="138" y="303"/>
                  </a:lnTo>
                  <a:lnTo>
                    <a:pt x="138" y="306"/>
                  </a:lnTo>
                  <a:lnTo>
                    <a:pt x="138" y="310"/>
                  </a:lnTo>
                  <a:lnTo>
                    <a:pt x="138" y="310"/>
                  </a:lnTo>
                  <a:lnTo>
                    <a:pt x="161" y="330"/>
                  </a:lnTo>
                  <a:lnTo>
                    <a:pt x="161" y="333"/>
                  </a:lnTo>
                  <a:lnTo>
                    <a:pt x="161" y="333"/>
                  </a:lnTo>
                  <a:lnTo>
                    <a:pt x="165" y="344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81" y="360"/>
                  </a:lnTo>
                  <a:lnTo>
                    <a:pt x="185" y="360"/>
                  </a:lnTo>
                  <a:lnTo>
                    <a:pt x="192" y="354"/>
                  </a:lnTo>
                  <a:lnTo>
                    <a:pt x="195" y="354"/>
                  </a:lnTo>
                  <a:lnTo>
                    <a:pt x="195" y="350"/>
                  </a:lnTo>
                  <a:lnTo>
                    <a:pt x="198" y="350"/>
                  </a:lnTo>
                  <a:lnTo>
                    <a:pt x="205" y="354"/>
                  </a:lnTo>
                  <a:lnTo>
                    <a:pt x="219" y="364"/>
                  </a:lnTo>
                  <a:lnTo>
                    <a:pt x="222" y="374"/>
                  </a:lnTo>
                  <a:lnTo>
                    <a:pt x="219" y="381"/>
                  </a:lnTo>
                  <a:lnTo>
                    <a:pt x="219" y="384"/>
                  </a:lnTo>
                  <a:lnTo>
                    <a:pt x="222" y="387"/>
                  </a:lnTo>
                  <a:lnTo>
                    <a:pt x="219" y="397"/>
                  </a:lnTo>
                  <a:lnTo>
                    <a:pt x="219" y="397"/>
                  </a:lnTo>
                  <a:lnTo>
                    <a:pt x="222" y="404"/>
                  </a:lnTo>
                  <a:lnTo>
                    <a:pt x="222" y="404"/>
                  </a:lnTo>
                  <a:lnTo>
                    <a:pt x="239" y="407"/>
                  </a:lnTo>
                  <a:lnTo>
                    <a:pt x="249" y="414"/>
                  </a:lnTo>
                  <a:lnTo>
                    <a:pt x="249" y="418"/>
                  </a:lnTo>
                  <a:lnTo>
                    <a:pt x="252" y="418"/>
                  </a:lnTo>
                  <a:lnTo>
                    <a:pt x="252" y="414"/>
                  </a:lnTo>
                  <a:lnTo>
                    <a:pt x="256" y="414"/>
                  </a:lnTo>
                  <a:lnTo>
                    <a:pt x="269" y="414"/>
                  </a:lnTo>
                  <a:lnTo>
                    <a:pt x="293" y="424"/>
                  </a:lnTo>
                  <a:lnTo>
                    <a:pt x="293" y="424"/>
                  </a:lnTo>
                  <a:lnTo>
                    <a:pt x="303" y="424"/>
                  </a:lnTo>
                  <a:lnTo>
                    <a:pt x="306" y="428"/>
                  </a:lnTo>
                  <a:lnTo>
                    <a:pt x="309" y="428"/>
                  </a:lnTo>
                  <a:lnTo>
                    <a:pt x="313" y="428"/>
                  </a:lnTo>
                  <a:lnTo>
                    <a:pt x="319" y="428"/>
                  </a:lnTo>
                  <a:lnTo>
                    <a:pt x="323" y="431"/>
                  </a:lnTo>
                  <a:lnTo>
                    <a:pt x="330" y="428"/>
                  </a:lnTo>
                  <a:lnTo>
                    <a:pt x="333" y="421"/>
                  </a:lnTo>
                  <a:lnTo>
                    <a:pt x="340" y="414"/>
                  </a:lnTo>
                  <a:lnTo>
                    <a:pt x="346" y="418"/>
                  </a:lnTo>
                  <a:lnTo>
                    <a:pt x="350" y="418"/>
                  </a:lnTo>
                  <a:lnTo>
                    <a:pt x="353" y="428"/>
                  </a:lnTo>
                  <a:lnTo>
                    <a:pt x="357" y="428"/>
                  </a:lnTo>
                  <a:lnTo>
                    <a:pt x="360" y="428"/>
                  </a:lnTo>
                  <a:lnTo>
                    <a:pt x="363" y="428"/>
                  </a:lnTo>
                  <a:lnTo>
                    <a:pt x="367" y="424"/>
                  </a:lnTo>
                  <a:lnTo>
                    <a:pt x="367" y="424"/>
                  </a:lnTo>
                  <a:lnTo>
                    <a:pt x="363" y="424"/>
                  </a:lnTo>
                  <a:lnTo>
                    <a:pt x="363" y="424"/>
                  </a:lnTo>
                  <a:lnTo>
                    <a:pt x="363" y="428"/>
                  </a:lnTo>
                  <a:lnTo>
                    <a:pt x="373" y="434"/>
                  </a:lnTo>
                  <a:lnTo>
                    <a:pt x="373" y="434"/>
                  </a:lnTo>
                  <a:lnTo>
                    <a:pt x="373" y="434"/>
                  </a:lnTo>
                  <a:lnTo>
                    <a:pt x="377" y="431"/>
                  </a:lnTo>
                  <a:lnTo>
                    <a:pt x="373" y="434"/>
                  </a:lnTo>
                  <a:lnTo>
                    <a:pt x="373" y="441"/>
                  </a:lnTo>
                  <a:lnTo>
                    <a:pt x="377" y="444"/>
                  </a:lnTo>
                  <a:lnTo>
                    <a:pt x="397" y="444"/>
                  </a:lnTo>
                  <a:lnTo>
                    <a:pt x="410" y="455"/>
                  </a:lnTo>
                  <a:lnTo>
                    <a:pt x="414" y="455"/>
                  </a:lnTo>
                  <a:lnTo>
                    <a:pt x="414" y="455"/>
                  </a:lnTo>
                  <a:lnTo>
                    <a:pt x="417" y="455"/>
                  </a:lnTo>
                  <a:lnTo>
                    <a:pt x="420" y="451"/>
                  </a:lnTo>
                  <a:lnTo>
                    <a:pt x="420" y="448"/>
                  </a:lnTo>
                  <a:lnTo>
                    <a:pt x="417" y="441"/>
                  </a:lnTo>
                  <a:lnTo>
                    <a:pt x="420" y="431"/>
                  </a:lnTo>
                  <a:lnTo>
                    <a:pt x="424" y="428"/>
                  </a:lnTo>
                  <a:lnTo>
                    <a:pt x="427" y="424"/>
                  </a:lnTo>
                  <a:lnTo>
                    <a:pt x="427" y="418"/>
                  </a:lnTo>
                  <a:lnTo>
                    <a:pt x="431" y="411"/>
                  </a:lnTo>
                  <a:lnTo>
                    <a:pt x="431" y="411"/>
                  </a:lnTo>
                  <a:lnTo>
                    <a:pt x="434" y="407"/>
                  </a:lnTo>
                  <a:lnTo>
                    <a:pt x="431" y="407"/>
                  </a:lnTo>
                  <a:lnTo>
                    <a:pt x="431" y="411"/>
                  </a:lnTo>
                  <a:lnTo>
                    <a:pt x="431" y="414"/>
                  </a:lnTo>
                  <a:lnTo>
                    <a:pt x="434" y="424"/>
                  </a:lnTo>
                  <a:lnTo>
                    <a:pt x="434" y="424"/>
                  </a:lnTo>
                  <a:lnTo>
                    <a:pt x="444" y="434"/>
                  </a:lnTo>
                  <a:lnTo>
                    <a:pt x="447" y="434"/>
                  </a:lnTo>
                  <a:lnTo>
                    <a:pt x="454" y="438"/>
                  </a:lnTo>
                  <a:lnTo>
                    <a:pt x="457" y="434"/>
                  </a:lnTo>
                  <a:lnTo>
                    <a:pt x="471" y="424"/>
                  </a:lnTo>
                  <a:lnTo>
                    <a:pt x="474" y="424"/>
                  </a:lnTo>
                  <a:lnTo>
                    <a:pt x="478" y="421"/>
                  </a:lnTo>
                  <a:lnTo>
                    <a:pt x="474" y="397"/>
                  </a:lnTo>
                  <a:lnTo>
                    <a:pt x="491" y="381"/>
                  </a:lnTo>
                  <a:lnTo>
                    <a:pt x="505" y="397"/>
                  </a:lnTo>
                  <a:lnTo>
                    <a:pt x="511" y="411"/>
                  </a:lnTo>
                  <a:lnTo>
                    <a:pt x="515" y="414"/>
                  </a:lnTo>
                  <a:lnTo>
                    <a:pt x="521" y="414"/>
                  </a:lnTo>
                  <a:lnTo>
                    <a:pt x="525" y="414"/>
                  </a:lnTo>
                  <a:lnTo>
                    <a:pt x="525" y="411"/>
                  </a:lnTo>
                  <a:lnTo>
                    <a:pt x="532" y="418"/>
                  </a:lnTo>
                  <a:lnTo>
                    <a:pt x="538" y="414"/>
                  </a:lnTo>
                  <a:lnTo>
                    <a:pt x="538" y="411"/>
                  </a:lnTo>
                  <a:lnTo>
                    <a:pt x="545" y="411"/>
                  </a:lnTo>
                  <a:lnTo>
                    <a:pt x="548" y="411"/>
                  </a:lnTo>
                  <a:lnTo>
                    <a:pt x="555" y="401"/>
                  </a:lnTo>
                  <a:lnTo>
                    <a:pt x="555" y="397"/>
                  </a:lnTo>
                  <a:lnTo>
                    <a:pt x="555" y="394"/>
                  </a:lnTo>
                  <a:lnTo>
                    <a:pt x="548" y="391"/>
                  </a:lnTo>
                  <a:lnTo>
                    <a:pt x="548" y="391"/>
                  </a:lnTo>
                  <a:lnTo>
                    <a:pt x="538" y="387"/>
                  </a:lnTo>
                  <a:lnTo>
                    <a:pt x="535" y="384"/>
                  </a:lnTo>
                  <a:lnTo>
                    <a:pt x="538" y="381"/>
                  </a:lnTo>
                  <a:lnTo>
                    <a:pt x="538" y="377"/>
                  </a:lnTo>
                  <a:lnTo>
                    <a:pt x="538" y="374"/>
                  </a:lnTo>
                  <a:lnTo>
                    <a:pt x="542" y="367"/>
                  </a:lnTo>
                  <a:lnTo>
                    <a:pt x="542" y="364"/>
                  </a:lnTo>
                  <a:lnTo>
                    <a:pt x="542" y="357"/>
                  </a:lnTo>
                  <a:lnTo>
                    <a:pt x="552" y="344"/>
                  </a:lnTo>
                  <a:lnTo>
                    <a:pt x="552" y="344"/>
                  </a:lnTo>
                  <a:lnTo>
                    <a:pt x="552" y="347"/>
                  </a:lnTo>
                  <a:lnTo>
                    <a:pt x="552" y="347"/>
                  </a:lnTo>
                  <a:lnTo>
                    <a:pt x="552" y="347"/>
                  </a:lnTo>
                  <a:lnTo>
                    <a:pt x="555" y="344"/>
                  </a:lnTo>
                  <a:lnTo>
                    <a:pt x="558" y="347"/>
                  </a:lnTo>
                  <a:lnTo>
                    <a:pt x="569" y="350"/>
                  </a:lnTo>
                  <a:lnTo>
                    <a:pt x="569" y="350"/>
                  </a:lnTo>
                  <a:lnTo>
                    <a:pt x="572" y="350"/>
                  </a:lnTo>
                  <a:lnTo>
                    <a:pt x="579" y="350"/>
                  </a:lnTo>
                  <a:lnTo>
                    <a:pt x="582" y="340"/>
                  </a:lnTo>
                  <a:lnTo>
                    <a:pt x="595" y="330"/>
                  </a:lnTo>
                  <a:lnTo>
                    <a:pt x="595" y="327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5" y="313"/>
                  </a:lnTo>
                  <a:lnTo>
                    <a:pt x="589" y="303"/>
                  </a:lnTo>
                  <a:lnTo>
                    <a:pt x="589" y="300"/>
                  </a:lnTo>
                  <a:lnTo>
                    <a:pt x="585" y="296"/>
                  </a:lnTo>
                  <a:lnTo>
                    <a:pt x="585" y="296"/>
                  </a:lnTo>
                  <a:lnTo>
                    <a:pt x="582" y="296"/>
                  </a:lnTo>
                  <a:lnTo>
                    <a:pt x="582" y="293"/>
                  </a:lnTo>
                  <a:lnTo>
                    <a:pt x="582" y="290"/>
                  </a:lnTo>
                  <a:lnTo>
                    <a:pt x="575" y="290"/>
                  </a:lnTo>
                  <a:lnTo>
                    <a:pt x="572" y="286"/>
                  </a:lnTo>
                  <a:lnTo>
                    <a:pt x="572" y="283"/>
                  </a:lnTo>
                  <a:lnTo>
                    <a:pt x="572" y="280"/>
                  </a:lnTo>
                  <a:lnTo>
                    <a:pt x="565" y="276"/>
                  </a:lnTo>
                  <a:lnTo>
                    <a:pt x="562" y="280"/>
                  </a:lnTo>
                  <a:lnTo>
                    <a:pt x="562" y="280"/>
                  </a:lnTo>
                  <a:lnTo>
                    <a:pt x="565" y="283"/>
                  </a:lnTo>
                  <a:lnTo>
                    <a:pt x="569" y="280"/>
                  </a:lnTo>
                  <a:lnTo>
                    <a:pt x="562" y="273"/>
                  </a:lnTo>
                  <a:lnTo>
                    <a:pt x="562" y="263"/>
                  </a:lnTo>
                  <a:lnTo>
                    <a:pt x="558" y="259"/>
                  </a:lnTo>
                  <a:lnTo>
                    <a:pt x="552" y="259"/>
                  </a:lnTo>
                  <a:lnTo>
                    <a:pt x="548" y="256"/>
                  </a:lnTo>
                  <a:lnTo>
                    <a:pt x="538" y="246"/>
                  </a:lnTo>
                  <a:lnTo>
                    <a:pt x="535" y="243"/>
                  </a:lnTo>
                  <a:lnTo>
                    <a:pt x="535" y="239"/>
                  </a:lnTo>
                  <a:lnTo>
                    <a:pt x="532" y="239"/>
                  </a:lnTo>
                  <a:lnTo>
                    <a:pt x="532" y="239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2"/>
                  </a:lnTo>
                  <a:lnTo>
                    <a:pt x="525" y="226"/>
                  </a:lnTo>
                  <a:lnTo>
                    <a:pt x="525" y="222"/>
                  </a:lnTo>
                  <a:lnTo>
                    <a:pt x="521" y="222"/>
                  </a:lnTo>
                  <a:lnTo>
                    <a:pt x="521" y="219"/>
                  </a:lnTo>
                  <a:lnTo>
                    <a:pt x="525" y="219"/>
                  </a:lnTo>
                  <a:lnTo>
                    <a:pt x="525" y="216"/>
                  </a:lnTo>
                  <a:lnTo>
                    <a:pt x="521" y="206"/>
                  </a:lnTo>
                  <a:lnTo>
                    <a:pt x="521" y="206"/>
                  </a:lnTo>
                  <a:lnTo>
                    <a:pt x="515" y="206"/>
                  </a:lnTo>
                  <a:lnTo>
                    <a:pt x="515" y="206"/>
                  </a:lnTo>
                  <a:lnTo>
                    <a:pt x="508" y="209"/>
                  </a:lnTo>
                  <a:lnTo>
                    <a:pt x="508" y="209"/>
                  </a:lnTo>
                  <a:lnTo>
                    <a:pt x="505" y="199"/>
                  </a:lnTo>
                  <a:lnTo>
                    <a:pt x="505" y="195"/>
                  </a:lnTo>
                  <a:lnTo>
                    <a:pt x="505" y="192"/>
                  </a:lnTo>
                  <a:lnTo>
                    <a:pt x="508" y="189"/>
                  </a:lnTo>
                  <a:lnTo>
                    <a:pt x="505" y="185"/>
                  </a:lnTo>
                  <a:lnTo>
                    <a:pt x="491" y="162"/>
                  </a:lnTo>
                  <a:lnTo>
                    <a:pt x="491" y="162"/>
                  </a:lnTo>
                  <a:lnTo>
                    <a:pt x="491" y="165"/>
                  </a:lnTo>
                  <a:lnTo>
                    <a:pt x="491" y="165"/>
                  </a:lnTo>
                  <a:lnTo>
                    <a:pt x="498" y="165"/>
                  </a:lnTo>
                  <a:lnTo>
                    <a:pt x="501" y="165"/>
                  </a:lnTo>
                  <a:lnTo>
                    <a:pt x="505" y="158"/>
                  </a:lnTo>
                  <a:lnTo>
                    <a:pt x="505" y="158"/>
                  </a:lnTo>
                  <a:lnTo>
                    <a:pt x="505" y="152"/>
                  </a:lnTo>
                  <a:lnTo>
                    <a:pt x="501" y="145"/>
                  </a:lnTo>
                  <a:lnTo>
                    <a:pt x="501" y="145"/>
                  </a:lnTo>
                  <a:lnTo>
                    <a:pt x="495" y="138"/>
                  </a:lnTo>
                  <a:lnTo>
                    <a:pt x="495" y="135"/>
                  </a:lnTo>
                  <a:lnTo>
                    <a:pt x="495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495" y="125"/>
                  </a:lnTo>
                  <a:lnTo>
                    <a:pt x="495" y="121"/>
                  </a:lnTo>
                  <a:lnTo>
                    <a:pt x="495" y="121"/>
                  </a:lnTo>
                  <a:lnTo>
                    <a:pt x="501" y="128"/>
                  </a:lnTo>
                  <a:lnTo>
                    <a:pt x="518" y="148"/>
                  </a:lnTo>
                  <a:lnTo>
                    <a:pt x="525" y="148"/>
                  </a:lnTo>
                  <a:lnTo>
                    <a:pt x="525" y="145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8" y="138"/>
                  </a:lnTo>
                  <a:lnTo>
                    <a:pt x="552" y="138"/>
                  </a:lnTo>
                  <a:lnTo>
                    <a:pt x="555" y="135"/>
                  </a:lnTo>
                  <a:lnTo>
                    <a:pt x="562" y="131"/>
                  </a:lnTo>
                  <a:lnTo>
                    <a:pt x="565" y="131"/>
                  </a:lnTo>
                  <a:lnTo>
                    <a:pt x="585" y="118"/>
                  </a:lnTo>
                  <a:lnTo>
                    <a:pt x="585" y="115"/>
                  </a:lnTo>
                  <a:lnTo>
                    <a:pt x="582" y="111"/>
                  </a:lnTo>
                  <a:lnTo>
                    <a:pt x="582" y="101"/>
                  </a:lnTo>
                  <a:lnTo>
                    <a:pt x="582" y="98"/>
                  </a:lnTo>
                  <a:lnTo>
                    <a:pt x="575" y="94"/>
                  </a:lnTo>
                  <a:lnTo>
                    <a:pt x="572" y="91"/>
                  </a:lnTo>
                  <a:lnTo>
                    <a:pt x="575" y="88"/>
                  </a:lnTo>
                  <a:lnTo>
                    <a:pt x="575" y="84"/>
                  </a:lnTo>
                  <a:lnTo>
                    <a:pt x="572" y="81"/>
                  </a:lnTo>
                  <a:lnTo>
                    <a:pt x="575" y="78"/>
                  </a:lnTo>
                  <a:lnTo>
                    <a:pt x="572" y="74"/>
                  </a:lnTo>
                  <a:lnTo>
                    <a:pt x="572" y="71"/>
                  </a:lnTo>
                  <a:lnTo>
                    <a:pt x="572" y="67"/>
                  </a:lnTo>
                  <a:lnTo>
                    <a:pt x="589" y="64"/>
                  </a:lnTo>
                  <a:lnTo>
                    <a:pt x="599" y="67"/>
                  </a:lnTo>
                  <a:lnTo>
                    <a:pt x="609" y="78"/>
                  </a:lnTo>
                  <a:lnTo>
                    <a:pt x="612" y="78"/>
                  </a:lnTo>
                  <a:lnTo>
                    <a:pt x="616" y="78"/>
                  </a:lnTo>
                  <a:lnTo>
                    <a:pt x="626" y="94"/>
                  </a:lnTo>
                  <a:lnTo>
                    <a:pt x="626" y="94"/>
                  </a:lnTo>
                  <a:lnTo>
                    <a:pt x="636" y="105"/>
                  </a:lnTo>
                  <a:lnTo>
                    <a:pt x="639" y="105"/>
                  </a:lnTo>
                  <a:lnTo>
                    <a:pt x="656" y="105"/>
                  </a:lnTo>
                  <a:lnTo>
                    <a:pt x="663" y="111"/>
                  </a:lnTo>
                  <a:lnTo>
                    <a:pt x="663" y="118"/>
                  </a:lnTo>
                  <a:lnTo>
                    <a:pt x="666" y="121"/>
                  </a:lnTo>
                  <a:lnTo>
                    <a:pt x="673" y="118"/>
                  </a:lnTo>
                  <a:lnTo>
                    <a:pt x="683" y="115"/>
                  </a:lnTo>
                  <a:lnTo>
                    <a:pt x="700" y="121"/>
                  </a:lnTo>
                  <a:lnTo>
                    <a:pt x="700" y="121"/>
                  </a:lnTo>
                  <a:lnTo>
                    <a:pt x="710" y="118"/>
                  </a:lnTo>
                  <a:lnTo>
                    <a:pt x="713" y="121"/>
                  </a:lnTo>
                  <a:lnTo>
                    <a:pt x="717" y="118"/>
                  </a:lnTo>
                  <a:lnTo>
                    <a:pt x="720" y="118"/>
                  </a:lnTo>
                  <a:lnTo>
                    <a:pt x="733" y="118"/>
                  </a:lnTo>
                  <a:lnTo>
                    <a:pt x="737" y="115"/>
                  </a:lnTo>
                  <a:lnTo>
                    <a:pt x="740" y="108"/>
                  </a:lnTo>
                  <a:lnTo>
                    <a:pt x="747" y="105"/>
                  </a:lnTo>
                  <a:lnTo>
                    <a:pt x="747" y="101"/>
                  </a:lnTo>
                  <a:lnTo>
                    <a:pt x="744" y="94"/>
                  </a:lnTo>
                  <a:lnTo>
                    <a:pt x="737" y="88"/>
                  </a:lnTo>
                  <a:lnTo>
                    <a:pt x="737" y="84"/>
                  </a:lnTo>
                  <a:lnTo>
                    <a:pt x="740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54" y="78"/>
                  </a:lnTo>
                  <a:lnTo>
                    <a:pt x="754" y="74"/>
                  </a:lnTo>
                  <a:lnTo>
                    <a:pt x="757" y="67"/>
                  </a:lnTo>
                  <a:lnTo>
                    <a:pt x="757" y="67"/>
                  </a:lnTo>
                  <a:lnTo>
                    <a:pt x="774" y="67"/>
                  </a:lnTo>
                  <a:lnTo>
                    <a:pt x="777" y="67"/>
                  </a:lnTo>
                  <a:lnTo>
                    <a:pt x="781" y="61"/>
                  </a:lnTo>
                  <a:lnTo>
                    <a:pt x="781" y="61"/>
                  </a:lnTo>
                  <a:lnTo>
                    <a:pt x="791" y="57"/>
                  </a:lnTo>
                  <a:lnTo>
                    <a:pt x="801" y="64"/>
                  </a:lnTo>
                  <a:lnTo>
                    <a:pt x="791" y="74"/>
                  </a:lnTo>
                  <a:lnTo>
                    <a:pt x="791" y="78"/>
                  </a:lnTo>
                  <a:lnTo>
                    <a:pt x="791" y="81"/>
                  </a:lnTo>
                  <a:lnTo>
                    <a:pt x="791" y="81"/>
                  </a:lnTo>
                  <a:lnTo>
                    <a:pt x="794" y="84"/>
                  </a:lnTo>
                  <a:lnTo>
                    <a:pt x="801" y="84"/>
                  </a:lnTo>
                  <a:lnTo>
                    <a:pt x="801" y="84"/>
                  </a:lnTo>
                  <a:lnTo>
                    <a:pt x="808" y="81"/>
                  </a:lnTo>
                  <a:lnTo>
                    <a:pt x="814" y="84"/>
                  </a:lnTo>
                  <a:lnTo>
                    <a:pt x="821" y="88"/>
                  </a:lnTo>
                  <a:lnTo>
                    <a:pt x="818" y="91"/>
                  </a:lnTo>
                  <a:lnTo>
                    <a:pt x="821" y="94"/>
                  </a:lnTo>
                  <a:lnTo>
                    <a:pt x="824" y="98"/>
                  </a:lnTo>
                  <a:lnTo>
                    <a:pt x="824" y="98"/>
                  </a:lnTo>
                  <a:lnTo>
                    <a:pt x="834" y="98"/>
                  </a:lnTo>
                  <a:lnTo>
                    <a:pt x="838" y="94"/>
                  </a:lnTo>
                  <a:lnTo>
                    <a:pt x="841" y="91"/>
                  </a:lnTo>
                  <a:lnTo>
                    <a:pt x="848" y="88"/>
                  </a:lnTo>
                  <a:lnTo>
                    <a:pt x="851" y="84"/>
                  </a:lnTo>
                  <a:lnTo>
                    <a:pt x="848" y="78"/>
                  </a:lnTo>
                  <a:lnTo>
                    <a:pt x="855" y="64"/>
                  </a:lnTo>
                  <a:lnTo>
                    <a:pt x="855" y="61"/>
                  </a:lnTo>
                  <a:lnTo>
                    <a:pt x="851" y="54"/>
                  </a:lnTo>
                  <a:lnTo>
                    <a:pt x="851" y="54"/>
                  </a:lnTo>
                  <a:lnTo>
                    <a:pt x="845" y="54"/>
                  </a:lnTo>
                  <a:lnTo>
                    <a:pt x="848" y="44"/>
                  </a:lnTo>
                  <a:lnTo>
                    <a:pt x="848" y="44"/>
                  </a:lnTo>
                  <a:lnTo>
                    <a:pt x="851" y="44"/>
                  </a:lnTo>
                  <a:lnTo>
                    <a:pt x="855" y="37"/>
                  </a:lnTo>
                  <a:lnTo>
                    <a:pt x="855" y="34"/>
                  </a:lnTo>
                  <a:lnTo>
                    <a:pt x="855" y="30"/>
                  </a:lnTo>
                  <a:lnTo>
                    <a:pt x="851" y="30"/>
                  </a:lnTo>
                  <a:lnTo>
                    <a:pt x="851" y="34"/>
                  </a:lnTo>
                  <a:lnTo>
                    <a:pt x="851" y="34"/>
                  </a:lnTo>
                  <a:lnTo>
                    <a:pt x="855" y="34"/>
                  </a:lnTo>
                  <a:lnTo>
                    <a:pt x="861" y="24"/>
                  </a:lnTo>
                  <a:lnTo>
                    <a:pt x="861" y="20"/>
                  </a:lnTo>
                  <a:lnTo>
                    <a:pt x="858" y="20"/>
                  </a:lnTo>
                  <a:lnTo>
                    <a:pt x="865" y="10"/>
                  </a:lnTo>
                  <a:lnTo>
                    <a:pt x="868" y="14"/>
                  </a:lnTo>
                  <a:lnTo>
                    <a:pt x="871" y="17"/>
                  </a:lnTo>
                  <a:lnTo>
                    <a:pt x="882" y="24"/>
                  </a:lnTo>
                  <a:lnTo>
                    <a:pt x="885" y="24"/>
                  </a:lnTo>
                  <a:lnTo>
                    <a:pt x="888" y="17"/>
                  </a:lnTo>
                  <a:lnTo>
                    <a:pt x="895" y="17"/>
                  </a:lnTo>
                  <a:lnTo>
                    <a:pt x="898" y="14"/>
                  </a:lnTo>
                  <a:lnTo>
                    <a:pt x="898" y="7"/>
                  </a:lnTo>
                  <a:lnTo>
                    <a:pt x="898" y="7"/>
                  </a:lnTo>
                  <a:lnTo>
                    <a:pt x="905" y="10"/>
                  </a:lnTo>
                  <a:lnTo>
                    <a:pt x="909" y="14"/>
                  </a:lnTo>
                  <a:lnTo>
                    <a:pt x="909" y="14"/>
                  </a:lnTo>
                  <a:lnTo>
                    <a:pt x="919" y="17"/>
                  </a:lnTo>
                  <a:lnTo>
                    <a:pt x="919" y="17"/>
                  </a:lnTo>
                  <a:lnTo>
                    <a:pt x="929" y="20"/>
                  </a:lnTo>
                  <a:lnTo>
                    <a:pt x="929" y="20"/>
                  </a:lnTo>
                  <a:lnTo>
                    <a:pt x="939" y="20"/>
                  </a:lnTo>
                  <a:lnTo>
                    <a:pt x="942" y="20"/>
                  </a:lnTo>
                  <a:lnTo>
                    <a:pt x="949" y="14"/>
                  </a:lnTo>
                  <a:lnTo>
                    <a:pt x="956" y="10"/>
                  </a:lnTo>
                  <a:lnTo>
                    <a:pt x="956" y="10"/>
                  </a:lnTo>
                  <a:lnTo>
                    <a:pt x="956" y="24"/>
                  </a:lnTo>
                  <a:lnTo>
                    <a:pt x="959" y="2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9" y="47"/>
                  </a:lnTo>
                  <a:lnTo>
                    <a:pt x="983" y="51"/>
                  </a:lnTo>
                  <a:lnTo>
                    <a:pt x="983" y="54"/>
                  </a:lnTo>
                  <a:lnTo>
                    <a:pt x="999" y="61"/>
                  </a:lnTo>
                  <a:lnTo>
                    <a:pt x="1009" y="64"/>
                  </a:lnTo>
                  <a:lnTo>
                    <a:pt x="1009" y="64"/>
                  </a:lnTo>
                  <a:lnTo>
                    <a:pt x="1020" y="64"/>
                  </a:lnTo>
                  <a:lnTo>
                    <a:pt x="1023" y="64"/>
                  </a:lnTo>
                  <a:lnTo>
                    <a:pt x="1023" y="64"/>
                  </a:lnTo>
                  <a:lnTo>
                    <a:pt x="1026" y="61"/>
                  </a:lnTo>
                  <a:lnTo>
                    <a:pt x="1033" y="67"/>
                  </a:lnTo>
                  <a:lnTo>
                    <a:pt x="1040" y="74"/>
                  </a:lnTo>
                  <a:lnTo>
                    <a:pt x="1043" y="91"/>
                  </a:lnTo>
                  <a:lnTo>
                    <a:pt x="1047" y="91"/>
                  </a:lnTo>
                  <a:lnTo>
                    <a:pt x="1060" y="98"/>
                  </a:lnTo>
                  <a:lnTo>
                    <a:pt x="1063" y="98"/>
                  </a:lnTo>
                  <a:lnTo>
                    <a:pt x="1073" y="98"/>
                  </a:lnTo>
                  <a:lnTo>
                    <a:pt x="1084" y="121"/>
                  </a:lnTo>
                  <a:lnTo>
                    <a:pt x="1087" y="121"/>
                  </a:lnTo>
                  <a:lnTo>
                    <a:pt x="1094" y="118"/>
                  </a:lnTo>
                  <a:lnTo>
                    <a:pt x="1110" y="128"/>
                  </a:lnTo>
                  <a:lnTo>
                    <a:pt x="1107" y="131"/>
                  </a:lnTo>
                  <a:lnTo>
                    <a:pt x="1110" y="135"/>
                  </a:lnTo>
                  <a:lnTo>
                    <a:pt x="1121" y="142"/>
                  </a:lnTo>
                  <a:lnTo>
                    <a:pt x="1121" y="142"/>
                  </a:lnTo>
                  <a:lnTo>
                    <a:pt x="1134" y="138"/>
                  </a:lnTo>
                  <a:lnTo>
                    <a:pt x="1144" y="142"/>
                  </a:lnTo>
                  <a:lnTo>
                    <a:pt x="1147" y="152"/>
                  </a:lnTo>
                  <a:lnTo>
                    <a:pt x="1151" y="155"/>
                  </a:lnTo>
                  <a:lnTo>
                    <a:pt x="1151" y="155"/>
                  </a:lnTo>
                  <a:lnTo>
                    <a:pt x="1171" y="179"/>
                  </a:lnTo>
                  <a:lnTo>
                    <a:pt x="1181" y="192"/>
                  </a:lnTo>
                  <a:lnTo>
                    <a:pt x="1181" y="199"/>
                  </a:lnTo>
                  <a:lnTo>
                    <a:pt x="1181" y="202"/>
                  </a:lnTo>
                  <a:lnTo>
                    <a:pt x="1188" y="212"/>
                  </a:lnTo>
                  <a:lnTo>
                    <a:pt x="1191" y="212"/>
                  </a:lnTo>
                  <a:lnTo>
                    <a:pt x="1191" y="212"/>
                  </a:lnTo>
                  <a:lnTo>
                    <a:pt x="1198" y="236"/>
                  </a:lnTo>
                  <a:lnTo>
                    <a:pt x="1191" y="249"/>
                  </a:lnTo>
                  <a:lnTo>
                    <a:pt x="1191" y="253"/>
                  </a:lnTo>
                  <a:lnTo>
                    <a:pt x="1195" y="253"/>
                  </a:lnTo>
                  <a:lnTo>
                    <a:pt x="1195" y="256"/>
                  </a:lnTo>
                  <a:lnTo>
                    <a:pt x="1198" y="256"/>
                  </a:lnTo>
                  <a:lnTo>
                    <a:pt x="1195" y="259"/>
                  </a:lnTo>
                  <a:lnTo>
                    <a:pt x="1185" y="266"/>
                  </a:lnTo>
                  <a:lnTo>
                    <a:pt x="1185" y="269"/>
                  </a:lnTo>
                  <a:lnTo>
                    <a:pt x="1191" y="286"/>
                  </a:lnTo>
                  <a:lnTo>
                    <a:pt x="1191" y="286"/>
                  </a:lnTo>
                  <a:lnTo>
                    <a:pt x="1195" y="293"/>
                  </a:lnTo>
                  <a:lnTo>
                    <a:pt x="1191" y="296"/>
                  </a:lnTo>
                  <a:lnTo>
                    <a:pt x="1191" y="296"/>
                  </a:lnTo>
                  <a:lnTo>
                    <a:pt x="1191" y="303"/>
                  </a:lnTo>
                  <a:lnTo>
                    <a:pt x="1195" y="306"/>
                  </a:lnTo>
                  <a:lnTo>
                    <a:pt x="1208" y="303"/>
                  </a:lnTo>
                  <a:lnTo>
                    <a:pt x="1211" y="306"/>
                  </a:lnTo>
                  <a:lnTo>
                    <a:pt x="1211" y="310"/>
                  </a:lnTo>
                  <a:lnTo>
                    <a:pt x="1211" y="317"/>
                  </a:lnTo>
                  <a:lnTo>
                    <a:pt x="1211" y="317"/>
                  </a:lnTo>
                  <a:lnTo>
                    <a:pt x="1218" y="333"/>
                  </a:lnTo>
                  <a:lnTo>
                    <a:pt x="1215" y="340"/>
                  </a:lnTo>
                  <a:lnTo>
                    <a:pt x="1208" y="344"/>
                  </a:lnTo>
                  <a:lnTo>
                    <a:pt x="1208" y="347"/>
                  </a:lnTo>
                  <a:lnTo>
                    <a:pt x="1218" y="354"/>
                  </a:lnTo>
                  <a:lnTo>
                    <a:pt x="1218" y="354"/>
                  </a:lnTo>
                  <a:lnTo>
                    <a:pt x="1218" y="350"/>
                  </a:lnTo>
                  <a:lnTo>
                    <a:pt x="1215" y="350"/>
                  </a:lnTo>
                  <a:lnTo>
                    <a:pt x="1211" y="354"/>
                  </a:lnTo>
                  <a:lnTo>
                    <a:pt x="1211" y="360"/>
                  </a:lnTo>
                  <a:lnTo>
                    <a:pt x="1211" y="364"/>
                  </a:lnTo>
                  <a:lnTo>
                    <a:pt x="1215" y="367"/>
                  </a:lnTo>
                  <a:lnTo>
                    <a:pt x="1211" y="370"/>
                  </a:lnTo>
                  <a:lnTo>
                    <a:pt x="1211" y="374"/>
                  </a:lnTo>
                  <a:lnTo>
                    <a:pt x="1211" y="377"/>
                  </a:lnTo>
                  <a:lnTo>
                    <a:pt x="1211" y="381"/>
                  </a:lnTo>
                  <a:lnTo>
                    <a:pt x="1215" y="381"/>
                  </a:lnTo>
                  <a:lnTo>
                    <a:pt x="1215" y="384"/>
                  </a:lnTo>
                  <a:lnTo>
                    <a:pt x="1211" y="384"/>
                  </a:lnTo>
                  <a:lnTo>
                    <a:pt x="1211" y="387"/>
                  </a:lnTo>
                  <a:lnTo>
                    <a:pt x="1215" y="391"/>
                  </a:lnTo>
                  <a:lnTo>
                    <a:pt x="1218" y="394"/>
                  </a:lnTo>
                  <a:lnTo>
                    <a:pt x="1222" y="397"/>
                  </a:lnTo>
                  <a:lnTo>
                    <a:pt x="1222" y="401"/>
                  </a:lnTo>
                  <a:lnTo>
                    <a:pt x="1222" y="401"/>
                  </a:lnTo>
                  <a:lnTo>
                    <a:pt x="1232" y="411"/>
                  </a:lnTo>
                  <a:lnTo>
                    <a:pt x="1235" y="411"/>
                  </a:lnTo>
                  <a:lnTo>
                    <a:pt x="1242" y="407"/>
                  </a:lnTo>
                  <a:lnTo>
                    <a:pt x="1245" y="411"/>
                  </a:lnTo>
                  <a:lnTo>
                    <a:pt x="1248" y="411"/>
                  </a:lnTo>
                  <a:lnTo>
                    <a:pt x="1262" y="411"/>
                  </a:lnTo>
                  <a:lnTo>
                    <a:pt x="1262" y="411"/>
                  </a:lnTo>
                  <a:lnTo>
                    <a:pt x="1259" y="414"/>
                  </a:lnTo>
                  <a:lnTo>
                    <a:pt x="1259" y="418"/>
                  </a:lnTo>
                  <a:lnTo>
                    <a:pt x="1262" y="431"/>
                  </a:lnTo>
                  <a:lnTo>
                    <a:pt x="1262" y="441"/>
                  </a:lnTo>
                  <a:lnTo>
                    <a:pt x="1262" y="441"/>
                  </a:lnTo>
                  <a:lnTo>
                    <a:pt x="1265" y="451"/>
                  </a:lnTo>
                  <a:lnTo>
                    <a:pt x="1265" y="461"/>
                  </a:lnTo>
                  <a:lnTo>
                    <a:pt x="1265" y="465"/>
                  </a:lnTo>
                  <a:lnTo>
                    <a:pt x="1265" y="468"/>
                  </a:lnTo>
                  <a:lnTo>
                    <a:pt x="1265" y="471"/>
                  </a:lnTo>
                  <a:lnTo>
                    <a:pt x="1269" y="475"/>
                  </a:lnTo>
                  <a:lnTo>
                    <a:pt x="1279" y="471"/>
                  </a:lnTo>
                  <a:lnTo>
                    <a:pt x="1279" y="475"/>
                  </a:lnTo>
                  <a:lnTo>
                    <a:pt x="1285" y="475"/>
                  </a:lnTo>
                  <a:lnTo>
                    <a:pt x="1289" y="471"/>
                  </a:lnTo>
                  <a:lnTo>
                    <a:pt x="1296" y="475"/>
                  </a:lnTo>
                  <a:lnTo>
                    <a:pt x="1306" y="485"/>
                  </a:lnTo>
                  <a:lnTo>
                    <a:pt x="1299" y="492"/>
                  </a:lnTo>
                  <a:lnTo>
                    <a:pt x="1299" y="495"/>
                  </a:lnTo>
                  <a:lnTo>
                    <a:pt x="1302" y="502"/>
                  </a:lnTo>
                  <a:lnTo>
                    <a:pt x="1302" y="502"/>
                  </a:lnTo>
                  <a:lnTo>
                    <a:pt x="1309" y="505"/>
                  </a:lnTo>
                  <a:lnTo>
                    <a:pt x="1312" y="505"/>
                  </a:lnTo>
                  <a:lnTo>
                    <a:pt x="1319" y="505"/>
                  </a:lnTo>
                  <a:lnTo>
                    <a:pt x="1319" y="508"/>
                  </a:lnTo>
                  <a:lnTo>
                    <a:pt x="1323" y="512"/>
                  </a:lnTo>
                  <a:lnTo>
                    <a:pt x="1326" y="515"/>
                  </a:lnTo>
                  <a:lnTo>
                    <a:pt x="1329" y="515"/>
                  </a:lnTo>
                  <a:lnTo>
                    <a:pt x="1339" y="512"/>
                  </a:lnTo>
                  <a:lnTo>
                    <a:pt x="1349" y="512"/>
                  </a:lnTo>
                  <a:lnTo>
                    <a:pt x="1349" y="512"/>
                  </a:lnTo>
                  <a:lnTo>
                    <a:pt x="1376" y="508"/>
                  </a:lnTo>
                  <a:lnTo>
                    <a:pt x="1390" y="512"/>
                  </a:lnTo>
                  <a:lnTo>
                    <a:pt x="1390" y="512"/>
                  </a:lnTo>
                  <a:lnTo>
                    <a:pt x="1400" y="508"/>
                  </a:lnTo>
                  <a:lnTo>
                    <a:pt x="1400" y="508"/>
                  </a:lnTo>
                  <a:lnTo>
                    <a:pt x="1407" y="508"/>
                  </a:lnTo>
                  <a:lnTo>
                    <a:pt x="1417" y="508"/>
                  </a:lnTo>
                  <a:lnTo>
                    <a:pt x="1440" y="522"/>
                  </a:lnTo>
                  <a:lnTo>
                    <a:pt x="1444" y="529"/>
                  </a:lnTo>
                  <a:lnTo>
                    <a:pt x="1444" y="529"/>
                  </a:lnTo>
                  <a:lnTo>
                    <a:pt x="1447" y="532"/>
                  </a:lnTo>
                  <a:lnTo>
                    <a:pt x="1447" y="539"/>
                  </a:lnTo>
                  <a:lnTo>
                    <a:pt x="1447" y="542"/>
                  </a:lnTo>
                  <a:lnTo>
                    <a:pt x="1447" y="542"/>
                  </a:lnTo>
                  <a:lnTo>
                    <a:pt x="1450" y="549"/>
                  </a:lnTo>
                  <a:lnTo>
                    <a:pt x="1444" y="552"/>
                  </a:lnTo>
                  <a:lnTo>
                    <a:pt x="1444" y="556"/>
                  </a:lnTo>
                  <a:lnTo>
                    <a:pt x="1430" y="562"/>
                  </a:lnTo>
                  <a:lnTo>
                    <a:pt x="1430" y="566"/>
                  </a:lnTo>
                  <a:lnTo>
                    <a:pt x="1423" y="576"/>
                  </a:lnTo>
                  <a:lnTo>
                    <a:pt x="1410" y="593"/>
                  </a:lnTo>
                  <a:lnTo>
                    <a:pt x="1410" y="596"/>
                  </a:lnTo>
                  <a:lnTo>
                    <a:pt x="1410" y="596"/>
                  </a:lnTo>
                  <a:lnTo>
                    <a:pt x="1407" y="603"/>
                  </a:lnTo>
                  <a:lnTo>
                    <a:pt x="1403" y="603"/>
                  </a:lnTo>
                  <a:lnTo>
                    <a:pt x="1400" y="603"/>
                  </a:lnTo>
                  <a:lnTo>
                    <a:pt x="1400" y="606"/>
                  </a:lnTo>
                  <a:lnTo>
                    <a:pt x="1397" y="609"/>
                  </a:lnTo>
                  <a:lnTo>
                    <a:pt x="1397" y="613"/>
                  </a:lnTo>
                  <a:lnTo>
                    <a:pt x="1393" y="616"/>
                  </a:lnTo>
                  <a:lnTo>
                    <a:pt x="1393" y="616"/>
                  </a:lnTo>
                  <a:lnTo>
                    <a:pt x="1390" y="620"/>
                  </a:lnTo>
                  <a:lnTo>
                    <a:pt x="1390" y="620"/>
                  </a:lnTo>
                  <a:lnTo>
                    <a:pt x="1383" y="626"/>
                  </a:lnTo>
                  <a:lnTo>
                    <a:pt x="1380" y="626"/>
                  </a:lnTo>
                  <a:lnTo>
                    <a:pt x="1376" y="633"/>
                  </a:lnTo>
                  <a:lnTo>
                    <a:pt x="1380" y="643"/>
                  </a:lnTo>
                  <a:lnTo>
                    <a:pt x="1383" y="646"/>
                  </a:lnTo>
                  <a:lnTo>
                    <a:pt x="1386" y="646"/>
                  </a:lnTo>
                  <a:lnTo>
                    <a:pt x="1386" y="650"/>
                  </a:lnTo>
                  <a:lnTo>
                    <a:pt x="1386" y="650"/>
                  </a:lnTo>
                  <a:lnTo>
                    <a:pt x="1386" y="657"/>
                  </a:lnTo>
                  <a:lnTo>
                    <a:pt x="1390" y="660"/>
                  </a:lnTo>
                  <a:lnTo>
                    <a:pt x="1393" y="657"/>
                  </a:lnTo>
                  <a:lnTo>
                    <a:pt x="1397" y="653"/>
                  </a:lnTo>
                  <a:lnTo>
                    <a:pt x="1393" y="653"/>
                  </a:lnTo>
                  <a:lnTo>
                    <a:pt x="1390" y="657"/>
                  </a:lnTo>
                  <a:lnTo>
                    <a:pt x="1397" y="660"/>
                  </a:lnTo>
                  <a:lnTo>
                    <a:pt x="1397" y="660"/>
                  </a:lnTo>
                  <a:lnTo>
                    <a:pt x="1403" y="663"/>
                  </a:lnTo>
                  <a:lnTo>
                    <a:pt x="1403" y="667"/>
                  </a:lnTo>
                  <a:lnTo>
                    <a:pt x="1410" y="687"/>
                  </a:lnTo>
                  <a:lnTo>
                    <a:pt x="1413" y="690"/>
                  </a:lnTo>
                  <a:lnTo>
                    <a:pt x="1427" y="690"/>
                  </a:lnTo>
                  <a:lnTo>
                    <a:pt x="1427" y="690"/>
                  </a:lnTo>
                  <a:lnTo>
                    <a:pt x="1430" y="690"/>
                  </a:lnTo>
                  <a:lnTo>
                    <a:pt x="1434" y="687"/>
                  </a:lnTo>
                  <a:lnTo>
                    <a:pt x="1434" y="683"/>
                  </a:lnTo>
                  <a:lnTo>
                    <a:pt x="1434" y="683"/>
                  </a:lnTo>
                  <a:lnTo>
                    <a:pt x="1430" y="680"/>
                  </a:lnTo>
                  <a:lnTo>
                    <a:pt x="1430" y="683"/>
                  </a:lnTo>
                  <a:lnTo>
                    <a:pt x="1440" y="687"/>
                  </a:lnTo>
                  <a:lnTo>
                    <a:pt x="1444" y="687"/>
                  </a:lnTo>
                  <a:lnTo>
                    <a:pt x="1450" y="683"/>
                  </a:lnTo>
                  <a:lnTo>
                    <a:pt x="1454" y="683"/>
                  </a:lnTo>
                  <a:lnTo>
                    <a:pt x="1457" y="687"/>
                  </a:lnTo>
                  <a:lnTo>
                    <a:pt x="1457" y="687"/>
                  </a:lnTo>
                  <a:lnTo>
                    <a:pt x="1471" y="687"/>
                  </a:lnTo>
                  <a:lnTo>
                    <a:pt x="1474" y="680"/>
                  </a:lnTo>
                  <a:lnTo>
                    <a:pt x="1471" y="673"/>
                  </a:lnTo>
                  <a:lnTo>
                    <a:pt x="1474" y="673"/>
                  </a:lnTo>
                  <a:lnTo>
                    <a:pt x="1477" y="673"/>
                  </a:lnTo>
                  <a:lnTo>
                    <a:pt x="1484" y="670"/>
                  </a:lnTo>
                  <a:lnTo>
                    <a:pt x="1487" y="667"/>
                  </a:lnTo>
                  <a:lnTo>
                    <a:pt x="1487" y="657"/>
                  </a:lnTo>
                  <a:lnTo>
                    <a:pt x="1487" y="657"/>
                  </a:lnTo>
                  <a:lnTo>
                    <a:pt x="1498" y="657"/>
                  </a:lnTo>
                  <a:lnTo>
                    <a:pt x="1501" y="657"/>
                  </a:lnTo>
                  <a:lnTo>
                    <a:pt x="1501" y="657"/>
                  </a:lnTo>
                  <a:lnTo>
                    <a:pt x="1511" y="663"/>
                  </a:lnTo>
                  <a:lnTo>
                    <a:pt x="1511" y="663"/>
                  </a:lnTo>
                  <a:lnTo>
                    <a:pt x="1538" y="677"/>
                  </a:lnTo>
                  <a:lnTo>
                    <a:pt x="1538" y="680"/>
                  </a:lnTo>
                  <a:lnTo>
                    <a:pt x="1545" y="680"/>
                  </a:lnTo>
                  <a:lnTo>
                    <a:pt x="1545" y="680"/>
                  </a:lnTo>
                  <a:lnTo>
                    <a:pt x="1551" y="680"/>
                  </a:lnTo>
                  <a:lnTo>
                    <a:pt x="1551" y="683"/>
                  </a:lnTo>
                  <a:lnTo>
                    <a:pt x="1555" y="683"/>
                  </a:lnTo>
                  <a:lnTo>
                    <a:pt x="1558" y="683"/>
                  </a:lnTo>
                  <a:lnTo>
                    <a:pt x="1561" y="687"/>
                  </a:lnTo>
                  <a:lnTo>
                    <a:pt x="1561" y="687"/>
                  </a:lnTo>
                  <a:lnTo>
                    <a:pt x="1568" y="687"/>
                  </a:lnTo>
                  <a:lnTo>
                    <a:pt x="1568" y="687"/>
                  </a:lnTo>
                  <a:lnTo>
                    <a:pt x="1572" y="690"/>
                  </a:lnTo>
                  <a:lnTo>
                    <a:pt x="1578" y="690"/>
                  </a:lnTo>
                  <a:lnTo>
                    <a:pt x="1578" y="690"/>
                  </a:lnTo>
                  <a:lnTo>
                    <a:pt x="1578" y="694"/>
                  </a:lnTo>
                  <a:lnTo>
                    <a:pt x="1588" y="704"/>
                  </a:lnTo>
                  <a:lnTo>
                    <a:pt x="1595" y="714"/>
                  </a:lnTo>
                  <a:lnTo>
                    <a:pt x="1595" y="717"/>
                  </a:lnTo>
                  <a:lnTo>
                    <a:pt x="1599" y="717"/>
                  </a:lnTo>
                  <a:lnTo>
                    <a:pt x="1609" y="721"/>
                  </a:lnTo>
                  <a:lnTo>
                    <a:pt x="1619" y="727"/>
                  </a:lnTo>
                  <a:lnTo>
                    <a:pt x="1619" y="727"/>
                  </a:lnTo>
                  <a:lnTo>
                    <a:pt x="1632" y="727"/>
                  </a:lnTo>
                  <a:lnTo>
                    <a:pt x="1632" y="727"/>
                  </a:lnTo>
                  <a:lnTo>
                    <a:pt x="1662" y="724"/>
                  </a:lnTo>
                  <a:lnTo>
                    <a:pt x="1673" y="724"/>
                  </a:lnTo>
                  <a:lnTo>
                    <a:pt x="1676" y="721"/>
                  </a:lnTo>
                  <a:lnTo>
                    <a:pt x="1679" y="683"/>
                  </a:lnTo>
                  <a:lnTo>
                    <a:pt x="1676" y="683"/>
                  </a:lnTo>
                  <a:lnTo>
                    <a:pt x="1676" y="687"/>
                  </a:lnTo>
                  <a:lnTo>
                    <a:pt x="1679" y="687"/>
                  </a:lnTo>
                  <a:lnTo>
                    <a:pt x="1683" y="687"/>
                  </a:lnTo>
                  <a:lnTo>
                    <a:pt x="1683" y="687"/>
                  </a:lnTo>
                  <a:lnTo>
                    <a:pt x="1686" y="687"/>
                  </a:lnTo>
                  <a:lnTo>
                    <a:pt x="1689" y="683"/>
                  </a:lnTo>
                  <a:lnTo>
                    <a:pt x="1689" y="680"/>
                  </a:lnTo>
                  <a:lnTo>
                    <a:pt x="1686" y="680"/>
                  </a:lnTo>
                  <a:lnTo>
                    <a:pt x="1686" y="683"/>
                  </a:lnTo>
                  <a:lnTo>
                    <a:pt x="1703" y="687"/>
                  </a:lnTo>
                  <a:lnTo>
                    <a:pt x="1703" y="687"/>
                  </a:lnTo>
                  <a:lnTo>
                    <a:pt x="1733" y="683"/>
                  </a:lnTo>
                  <a:lnTo>
                    <a:pt x="1733" y="683"/>
                  </a:lnTo>
                  <a:lnTo>
                    <a:pt x="1757" y="673"/>
                  </a:lnTo>
                  <a:lnTo>
                    <a:pt x="1757" y="673"/>
                  </a:lnTo>
                  <a:lnTo>
                    <a:pt x="1774" y="663"/>
                  </a:lnTo>
                  <a:lnTo>
                    <a:pt x="1774" y="663"/>
                  </a:lnTo>
                  <a:lnTo>
                    <a:pt x="1784" y="653"/>
                  </a:lnTo>
                  <a:lnTo>
                    <a:pt x="1787" y="653"/>
                  </a:lnTo>
                  <a:lnTo>
                    <a:pt x="1804" y="660"/>
                  </a:lnTo>
                  <a:lnTo>
                    <a:pt x="1807" y="663"/>
                  </a:lnTo>
                  <a:lnTo>
                    <a:pt x="1811" y="677"/>
                  </a:lnTo>
                  <a:lnTo>
                    <a:pt x="1814" y="677"/>
                  </a:lnTo>
                  <a:lnTo>
                    <a:pt x="1817" y="680"/>
                  </a:lnTo>
                  <a:lnTo>
                    <a:pt x="1821" y="683"/>
                  </a:lnTo>
                  <a:lnTo>
                    <a:pt x="1827" y="680"/>
                  </a:lnTo>
                  <a:lnTo>
                    <a:pt x="1827" y="680"/>
                  </a:lnTo>
                  <a:lnTo>
                    <a:pt x="1821" y="680"/>
                  </a:lnTo>
                  <a:lnTo>
                    <a:pt x="1821" y="683"/>
                  </a:lnTo>
                  <a:lnTo>
                    <a:pt x="1821" y="687"/>
                  </a:lnTo>
                  <a:lnTo>
                    <a:pt x="1824" y="690"/>
                  </a:lnTo>
                  <a:lnTo>
                    <a:pt x="1827" y="694"/>
                  </a:lnTo>
                  <a:lnTo>
                    <a:pt x="1824" y="737"/>
                  </a:lnTo>
                  <a:lnTo>
                    <a:pt x="1824" y="737"/>
                  </a:lnTo>
                  <a:lnTo>
                    <a:pt x="1824" y="761"/>
                  </a:lnTo>
                  <a:lnTo>
                    <a:pt x="1824" y="761"/>
                  </a:lnTo>
                  <a:lnTo>
                    <a:pt x="1831" y="832"/>
                  </a:lnTo>
                  <a:lnTo>
                    <a:pt x="1831" y="832"/>
                  </a:lnTo>
                  <a:lnTo>
                    <a:pt x="1841" y="869"/>
                  </a:lnTo>
                  <a:lnTo>
                    <a:pt x="1841" y="869"/>
                  </a:lnTo>
                  <a:lnTo>
                    <a:pt x="1851" y="902"/>
                  </a:lnTo>
                  <a:lnTo>
                    <a:pt x="1854" y="906"/>
                  </a:lnTo>
                  <a:lnTo>
                    <a:pt x="1858" y="906"/>
                  </a:lnTo>
                  <a:lnTo>
                    <a:pt x="1861" y="933"/>
                  </a:lnTo>
                  <a:lnTo>
                    <a:pt x="1861" y="933"/>
                  </a:lnTo>
                  <a:lnTo>
                    <a:pt x="1868" y="963"/>
                  </a:lnTo>
                  <a:lnTo>
                    <a:pt x="1868" y="966"/>
                  </a:lnTo>
                  <a:lnTo>
                    <a:pt x="1864" y="970"/>
                  </a:lnTo>
                  <a:lnTo>
                    <a:pt x="1864" y="970"/>
                  </a:lnTo>
                  <a:lnTo>
                    <a:pt x="1858" y="973"/>
                  </a:lnTo>
                  <a:lnTo>
                    <a:pt x="1854" y="973"/>
                  </a:lnTo>
                  <a:lnTo>
                    <a:pt x="1854" y="973"/>
                  </a:lnTo>
                  <a:lnTo>
                    <a:pt x="1844" y="976"/>
                  </a:lnTo>
                  <a:lnTo>
                    <a:pt x="1844" y="980"/>
                  </a:lnTo>
                  <a:lnTo>
                    <a:pt x="1844" y="983"/>
                  </a:lnTo>
                  <a:lnTo>
                    <a:pt x="1848" y="983"/>
                  </a:lnTo>
                  <a:lnTo>
                    <a:pt x="1848" y="980"/>
                  </a:lnTo>
                  <a:lnTo>
                    <a:pt x="1844" y="980"/>
                  </a:lnTo>
                  <a:lnTo>
                    <a:pt x="1841" y="980"/>
                  </a:lnTo>
                  <a:lnTo>
                    <a:pt x="1837" y="980"/>
                  </a:lnTo>
                  <a:lnTo>
                    <a:pt x="1841" y="983"/>
                  </a:lnTo>
                  <a:lnTo>
                    <a:pt x="1844" y="983"/>
                  </a:lnTo>
                  <a:lnTo>
                    <a:pt x="1844" y="983"/>
                  </a:lnTo>
                  <a:lnTo>
                    <a:pt x="1841" y="980"/>
                  </a:lnTo>
                  <a:lnTo>
                    <a:pt x="1837" y="980"/>
                  </a:lnTo>
                  <a:lnTo>
                    <a:pt x="1831" y="976"/>
                  </a:lnTo>
                  <a:lnTo>
                    <a:pt x="1827" y="970"/>
                  </a:lnTo>
                  <a:lnTo>
                    <a:pt x="1827" y="966"/>
                  </a:lnTo>
                  <a:lnTo>
                    <a:pt x="1827" y="963"/>
                  </a:lnTo>
                  <a:lnTo>
                    <a:pt x="1824" y="960"/>
                  </a:lnTo>
                  <a:lnTo>
                    <a:pt x="1817" y="960"/>
                  </a:lnTo>
                  <a:lnTo>
                    <a:pt x="1814" y="960"/>
                  </a:lnTo>
                  <a:lnTo>
                    <a:pt x="1800" y="963"/>
                  </a:lnTo>
                  <a:lnTo>
                    <a:pt x="1797" y="963"/>
                  </a:lnTo>
                  <a:lnTo>
                    <a:pt x="1790" y="963"/>
                  </a:lnTo>
                  <a:lnTo>
                    <a:pt x="1787" y="963"/>
                  </a:lnTo>
                  <a:lnTo>
                    <a:pt x="1777" y="973"/>
                  </a:lnTo>
                  <a:lnTo>
                    <a:pt x="1777" y="976"/>
                  </a:lnTo>
                  <a:lnTo>
                    <a:pt x="1777" y="980"/>
                  </a:lnTo>
                  <a:lnTo>
                    <a:pt x="1763" y="990"/>
                  </a:lnTo>
                  <a:lnTo>
                    <a:pt x="1763" y="993"/>
                  </a:lnTo>
                  <a:lnTo>
                    <a:pt x="1763" y="1000"/>
                  </a:lnTo>
                  <a:lnTo>
                    <a:pt x="1763" y="1013"/>
                  </a:lnTo>
                  <a:lnTo>
                    <a:pt x="1760" y="1017"/>
                  </a:lnTo>
                  <a:lnTo>
                    <a:pt x="1757" y="1017"/>
                  </a:lnTo>
                  <a:lnTo>
                    <a:pt x="1757" y="1017"/>
                  </a:lnTo>
                  <a:lnTo>
                    <a:pt x="1753" y="1020"/>
                  </a:lnTo>
                  <a:lnTo>
                    <a:pt x="1750" y="1020"/>
                  </a:lnTo>
                  <a:lnTo>
                    <a:pt x="1750" y="1027"/>
                  </a:lnTo>
                  <a:lnTo>
                    <a:pt x="1750" y="1030"/>
                  </a:lnTo>
                  <a:lnTo>
                    <a:pt x="1753" y="1040"/>
                  </a:lnTo>
                  <a:lnTo>
                    <a:pt x="1750" y="1044"/>
                  </a:lnTo>
                  <a:lnTo>
                    <a:pt x="1750" y="1047"/>
                  </a:lnTo>
                  <a:lnTo>
                    <a:pt x="1753" y="1054"/>
                  </a:lnTo>
                  <a:lnTo>
                    <a:pt x="1750" y="1057"/>
                  </a:lnTo>
                  <a:lnTo>
                    <a:pt x="1750" y="1061"/>
                  </a:lnTo>
                  <a:lnTo>
                    <a:pt x="1750" y="1071"/>
                  </a:lnTo>
                  <a:lnTo>
                    <a:pt x="1747" y="1077"/>
                  </a:lnTo>
                  <a:lnTo>
                    <a:pt x="1733" y="1084"/>
                  </a:lnTo>
                  <a:lnTo>
                    <a:pt x="1733" y="1087"/>
                  </a:lnTo>
                  <a:lnTo>
                    <a:pt x="1730" y="1091"/>
                  </a:lnTo>
                  <a:lnTo>
                    <a:pt x="1723" y="1098"/>
                  </a:lnTo>
                  <a:lnTo>
                    <a:pt x="1723" y="1098"/>
                  </a:lnTo>
                  <a:lnTo>
                    <a:pt x="1720" y="1101"/>
                  </a:lnTo>
                  <a:lnTo>
                    <a:pt x="1720" y="1101"/>
                  </a:lnTo>
                  <a:lnTo>
                    <a:pt x="1716" y="1101"/>
                  </a:lnTo>
                  <a:lnTo>
                    <a:pt x="1706" y="1101"/>
                  </a:lnTo>
                  <a:lnTo>
                    <a:pt x="1696" y="1101"/>
                  </a:lnTo>
                  <a:lnTo>
                    <a:pt x="1693" y="1101"/>
                  </a:lnTo>
                  <a:lnTo>
                    <a:pt x="1693" y="1104"/>
                  </a:lnTo>
                  <a:lnTo>
                    <a:pt x="1689" y="1104"/>
                  </a:lnTo>
                  <a:lnTo>
                    <a:pt x="1686" y="1104"/>
                  </a:lnTo>
                  <a:lnTo>
                    <a:pt x="1676" y="1111"/>
                  </a:lnTo>
                  <a:lnTo>
                    <a:pt x="1676" y="1114"/>
                  </a:lnTo>
                  <a:lnTo>
                    <a:pt x="1666" y="1131"/>
                  </a:lnTo>
                  <a:lnTo>
                    <a:pt x="1652" y="1141"/>
                  </a:lnTo>
                  <a:lnTo>
                    <a:pt x="1646" y="1141"/>
                  </a:lnTo>
                  <a:lnTo>
                    <a:pt x="1642" y="1141"/>
                  </a:lnTo>
                  <a:lnTo>
                    <a:pt x="1639" y="1145"/>
                  </a:lnTo>
                  <a:lnTo>
                    <a:pt x="1639" y="1148"/>
                  </a:lnTo>
                  <a:lnTo>
                    <a:pt x="1639" y="1148"/>
                  </a:lnTo>
                  <a:lnTo>
                    <a:pt x="1639" y="1148"/>
                  </a:lnTo>
                  <a:lnTo>
                    <a:pt x="1639" y="1145"/>
                  </a:lnTo>
                  <a:lnTo>
                    <a:pt x="1636" y="1148"/>
                  </a:lnTo>
                  <a:lnTo>
                    <a:pt x="1632" y="1145"/>
                  </a:lnTo>
                  <a:lnTo>
                    <a:pt x="1629" y="1141"/>
                  </a:lnTo>
                  <a:lnTo>
                    <a:pt x="1629" y="1138"/>
                  </a:lnTo>
                  <a:lnTo>
                    <a:pt x="1625" y="1135"/>
                  </a:lnTo>
                  <a:lnTo>
                    <a:pt x="1622" y="1135"/>
                  </a:lnTo>
                  <a:lnTo>
                    <a:pt x="1619" y="1135"/>
                  </a:lnTo>
                  <a:lnTo>
                    <a:pt x="1615" y="1138"/>
                  </a:lnTo>
                  <a:lnTo>
                    <a:pt x="1612" y="1138"/>
                  </a:lnTo>
                  <a:lnTo>
                    <a:pt x="1609" y="1138"/>
                  </a:lnTo>
                  <a:lnTo>
                    <a:pt x="1609" y="1135"/>
                  </a:lnTo>
                  <a:lnTo>
                    <a:pt x="1612" y="1128"/>
                  </a:lnTo>
                  <a:lnTo>
                    <a:pt x="1619" y="1124"/>
                  </a:lnTo>
                  <a:lnTo>
                    <a:pt x="1619" y="1121"/>
                  </a:lnTo>
                  <a:lnTo>
                    <a:pt x="1619" y="1118"/>
                  </a:lnTo>
                  <a:lnTo>
                    <a:pt x="1615" y="1114"/>
                  </a:lnTo>
                  <a:lnTo>
                    <a:pt x="1615" y="1114"/>
                  </a:lnTo>
                  <a:lnTo>
                    <a:pt x="1615" y="1114"/>
                  </a:lnTo>
                  <a:lnTo>
                    <a:pt x="1605" y="1118"/>
                  </a:lnTo>
                  <a:lnTo>
                    <a:pt x="1599" y="1111"/>
                  </a:lnTo>
                  <a:lnTo>
                    <a:pt x="1599" y="1111"/>
                  </a:lnTo>
                  <a:lnTo>
                    <a:pt x="1578" y="1101"/>
                  </a:lnTo>
                  <a:lnTo>
                    <a:pt x="1572" y="1091"/>
                  </a:lnTo>
                  <a:lnTo>
                    <a:pt x="1568" y="1091"/>
                  </a:lnTo>
                  <a:lnTo>
                    <a:pt x="1561" y="1091"/>
                  </a:lnTo>
                  <a:lnTo>
                    <a:pt x="1555" y="1087"/>
                  </a:lnTo>
                  <a:lnTo>
                    <a:pt x="1551" y="1087"/>
                  </a:lnTo>
                  <a:lnTo>
                    <a:pt x="1548" y="1091"/>
                  </a:lnTo>
                  <a:lnTo>
                    <a:pt x="1531" y="1081"/>
                  </a:lnTo>
                  <a:lnTo>
                    <a:pt x="1528" y="1084"/>
                  </a:lnTo>
                  <a:lnTo>
                    <a:pt x="1528" y="1084"/>
                  </a:lnTo>
                  <a:lnTo>
                    <a:pt x="1524" y="1098"/>
                  </a:lnTo>
                  <a:lnTo>
                    <a:pt x="1528" y="1101"/>
                  </a:lnTo>
                  <a:lnTo>
                    <a:pt x="1528" y="1101"/>
                  </a:lnTo>
                  <a:lnTo>
                    <a:pt x="1531" y="1104"/>
                  </a:lnTo>
                  <a:lnTo>
                    <a:pt x="1528" y="1111"/>
                  </a:lnTo>
                  <a:lnTo>
                    <a:pt x="1528" y="1111"/>
                  </a:lnTo>
                  <a:lnTo>
                    <a:pt x="1528" y="1114"/>
                  </a:lnTo>
                  <a:lnTo>
                    <a:pt x="1524" y="1111"/>
                  </a:lnTo>
                  <a:lnTo>
                    <a:pt x="1521" y="1111"/>
                  </a:lnTo>
                  <a:lnTo>
                    <a:pt x="1508" y="1118"/>
                  </a:lnTo>
                  <a:lnTo>
                    <a:pt x="1508" y="1118"/>
                  </a:lnTo>
                  <a:lnTo>
                    <a:pt x="1501" y="1128"/>
                  </a:lnTo>
                  <a:lnTo>
                    <a:pt x="1501" y="1128"/>
                  </a:lnTo>
                  <a:lnTo>
                    <a:pt x="1501" y="1135"/>
                  </a:lnTo>
                  <a:lnTo>
                    <a:pt x="1494" y="1138"/>
                  </a:lnTo>
                  <a:lnTo>
                    <a:pt x="1491" y="1135"/>
                  </a:lnTo>
                  <a:lnTo>
                    <a:pt x="1487" y="1135"/>
                  </a:lnTo>
                  <a:lnTo>
                    <a:pt x="1484" y="1135"/>
                  </a:lnTo>
                  <a:lnTo>
                    <a:pt x="1484" y="1131"/>
                  </a:lnTo>
                  <a:lnTo>
                    <a:pt x="1477" y="1131"/>
                  </a:lnTo>
                  <a:lnTo>
                    <a:pt x="1471" y="1138"/>
                  </a:lnTo>
                  <a:lnTo>
                    <a:pt x="1474" y="1145"/>
                  </a:lnTo>
                  <a:lnTo>
                    <a:pt x="1474" y="1145"/>
                  </a:lnTo>
                  <a:lnTo>
                    <a:pt x="1477" y="1141"/>
                  </a:lnTo>
                  <a:lnTo>
                    <a:pt x="1474" y="1141"/>
                  </a:lnTo>
                  <a:lnTo>
                    <a:pt x="1474" y="1145"/>
                  </a:lnTo>
                  <a:lnTo>
                    <a:pt x="1474" y="1145"/>
                  </a:lnTo>
                  <a:lnTo>
                    <a:pt x="1477" y="1141"/>
                  </a:lnTo>
                  <a:lnTo>
                    <a:pt x="1471" y="1141"/>
                  </a:lnTo>
                  <a:lnTo>
                    <a:pt x="1467" y="1145"/>
                  </a:lnTo>
                  <a:lnTo>
                    <a:pt x="1467" y="1145"/>
                  </a:lnTo>
                  <a:lnTo>
                    <a:pt x="1467" y="1148"/>
                  </a:lnTo>
                  <a:lnTo>
                    <a:pt x="1464" y="1148"/>
                  </a:lnTo>
                  <a:lnTo>
                    <a:pt x="1461" y="1155"/>
                  </a:lnTo>
                  <a:lnTo>
                    <a:pt x="1461" y="1155"/>
                  </a:lnTo>
                  <a:lnTo>
                    <a:pt x="1457" y="1158"/>
                  </a:lnTo>
                  <a:lnTo>
                    <a:pt x="1454" y="1172"/>
                  </a:lnTo>
                  <a:lnTo>
                    <a:pt x="1454" y="1175"/>
                  </a:lnTo>
                  <a:lnTo>
                    <a:pt x="1457" y="1175"/>
                  </a:lnTo>
                  <a:lnTo>
                    <a:pt x="1454" y="1178"/>
                  </a:lnTo>
                  <a:lnTo>
                    <a:pt x="1450" y="1178"/>
                  </a:lnTo>
                  <a:lnTo>
                    <a:pt x="1447" y="1178"/>
                  </a:lnTo>
                  <a:lnTo>
                    <a:pt x="1444" y="1185"/>
                  </a:lnTo>
                  <a:lnTo>
                    <a:pt x="1440" y="1188"/>
                  </a:lnTo>
                  <a:lnTo>
                    <a:pt x="1440" y="1202"/>
                  </a:lnTo>
                  <a:lnTo>
                    <a:pt x="1440" y="1205"/>
                  </a:lnTo>
                  <a:lnTo>
                    <a:pt x="1437" y="1202"/>
                  </a:lnTo>
                  <a:lnTo>
                    <a:pt x="1434" y="1205"/>
                  </a:lnTo>
                  <a:lnTo>
                    <a:pt x="1430" y="1212"/>
                  </a:lnTo>
                  <a:lnTo>
                    <a:pt x="1430" y="1212"/>
                  </a:lnTo>
                  <a:lnTo>
                    <a:pt x="1437" y="1232"/>
                  </a:lnTo>
                  <a:lnTo>
                    <a:pt x="1440" y="1232"/>
                  </a:lnTo>
                  <a:lnTo>
                    <a:pt x="1461" y="1246"/>
                  </a:lnTo>
                  <a:lnTo>
                    <a:pt x="1464" y="1242"/>
                  </a:lnTo>
                  <a:lnTo>
                    <a:pt x="1461" y="1242"/>
                  </a:lnTo>
                  <a:lnTo>
                    <a:pt x="1461" y="1242"/>
                  </a:lnTo>
                  <a:lnTo>
                    <a:pt x="1457" y="1249"/>
                  </a:lnTo>
                  <a:lnTo>
                    <a:pt x="1454" y="1249"/>
                  </a:lnTo>
                  <a:lnTo>
                    <a:pt x="1454" y="1259"/>
                  </a:lnTo>
                  <a:lnTo>
                    <a:pt x="1457" y="1259"/>
                  </a:lnTo>
                  <a:lnTo>
                    <a:pt x="1461" y="1262"/>
                  </a:lnTo>
                  <a:lnTo>
                    <a:pt x="1477" y="1283"/>
                  </a:lnTo>
                  <a:lnTo>
                    <a:pt x="1477" y="1283"/>
                  </a:lnTo>
                  <a:lnTo>
                    <a:pt x="1484" y="1286"/>
                  </a:lnTo>
                  <a:lnTo>
                    <a:pt x="1484" y="1283"/>
                  </a:lnTo>
                  <a:lnTo>
                    <a:pt x="1484" y="1283"/>
                  </a:lnTo>
                  <a:lnTo>
                    <a:pt x="1481" y="1283"/>
                  </a:lnTo>
                  <a:lnTo>
                    <a:pt x="1481" y="1289"/>
                  </a:lnTo>
                  <a:lnTo>
                    <a:pt x="1491" y="1293"/>
                  </a:lnTo>
                  <a:lnTo>
                    <a:pt x="1491" y="1293"/>
                  </a:lnTo>
                  <a:lnTo>
                    <a:pt x="1494" y="1293"/>
                  </a:lnTo>
                  <a:lnTo>
                    <a:pt x="1504" y="1296"/>
                  </a:lnTo>
                  <a:lnTo>
                    <a:pt x="1504" y="1296"/>
                  </a:lnTo>
                  <a:lnTo>
                    <a:pt x="1508" y="1296"/>
                  </a:lnTo>
                  <a:lnTo>
                    <a:pt x="1508" y="1296"/>
                  </a:lnTo>
                  <a:lnTo>
                    <a:pt x="1511" y="1300"/>
                  </a:lnTo>
                  <a:lnTo>
                    <a:pt x="1511" y="1300"/>
                  </a:lnTo>
                  <a:lnTo>
                    <a:pt x="1514" y="1296"/>
                  </a:lnTo>
                  <a:lnTo>
                    <a:pt x="1518" y="1296"/>
                  </a:lnTo>
                  <a:lnTo>
                    <a:pt x="1518" y="1296"/>
                  </a:lnTo>
                  <a:lnTo>
                    <a:pt x="1521" y="1293"/>
                  </a:lnTo>
                  <a:lnTo>
                    <a:pt x="1518" y="1293"/>
                  </a:lnTo>
                  <a:lnTo>
                    <a:pt x="1514" y="1300"/>
                  </a:lnTo>
                  <a:lnTo>
                    <a:pt x="1518" y="1303"/>
                  </a:lnTo>
                  <a:lnTo>
                    <a:pt x="1521" y="1303"/>
                  </a:lnTo>
                  <a:lnTo>
                    <a:pt x="1524" y="1306"/>
                  </a:lnTo>
                  <a:lnTo>
                    <a:pt x="1524" y="1306"/>
                  </a:lnTo>
                  <a:lnTo>
                    <a:pt x="1528" y="1310"/>
                  </a:lnTo>
                  <a:lnTo>
                    <a:pt x="1541" y="1316"/>
                  </a:lnTo>
                  <a:lnTo>
                    <a:pt x="1545" y="1313"/>
                  </a:lnTo>
                  <a:lnTo>
                    <a:pt x="1541" y="1313"/>
                  </a:lnTo>
                  <a:lnTo>
                    <a:pt x="1541" y="1313"/>
                  </a:lnTo>
                  <a:lnTo>
                    <a:pt x="1541" y="1316"/>
                  </a:lnTo>
                  <a:lnTo>
                    <a:pt x="1545" y="1316"/>
                  </a:lnTo>
                  <a:lnTo>
                    <a:pt x="1555" y="1326"/>
                  </a:lnTo>
                  <a:lnTo>
                    <a:pt x="1555" y="1323"/>
                  </a:lnTo>
                  <a:lnTo>
                    <a:pt x="1555" y="1326"/>
                  </a:lnTo>
                  <a:lnTo>
                    <a:pt x="1558" y="1330"/>
                  </a:lnTo>
                  <a:lnTo>
                    <a:pt x="1551" y="1353"/>
                  </a:lnTo>
                  <a:lnTo>
                    <a:pt x="1555" y="1357"/>
                  </a:lnTo>
                  <a:lnTo>
                    <a:pt x="1568" y="1367"/>
                  </a:lnTo>
                  <a:lnTo>
                    <a:pt x="1572" y="1363"/>
                  </a:lnTo>
                  <a:lnTo>
                    <a:pt x="1575" y="1360"/>
                  </a:lnTo>
                  <a:lnTo>
                    <a:pt x="1572" y="1360"/>
                  </a:lnTo>
                  <a:lnTo>
                    <a:pt x="1568" y="1363"/>
                  </a:lnTo>
                  <a:lnTo>
                    <a:pt x="1592" y="1374"/>
                  </a:lnTo>
                  <a:lnTo>
                    <a:pt x="1602" y="1400"/>
                  </a:lnTo>
                  <a:lnTo>
                    <a:pt x="1602" y="1400"/>
                  </a:lnTo>
                  <a:lnTo>
                    <a:pt x="1605" y="1411"/>
                  </a:lnTo>
                  <a:lnTo>
                    <a:pt x="1612" y="1411"/>
                  </a:lnTo>
                  <a:lnTo>
                    <a:pt x="1615" y="1407"/>
                  </a:lnTo>
                  <a:lnTo>
                    <a:pt x="1615" y="1407"/>
                  </a:lnTo>
                  <a:lnTo>
                    <a:pt x="1612" y="1407"/>
                  </a:lnTo>
                  <a:lnTo>
                    <a:pt x="1612" y="1411"/>
                  </a:lnTo>
                  <a:lnTo>
                    <a:pt x="1619" y="1411"/>
                  </a:lnTo>
                  <a:lnTo>
                    <a:pt x="1625" y="1407"/>
                  </a:lnTo>
                  <a:lnTo>
                    <a:pt x="1622" y="1404"/>
                  </a:lnTo>
                  <a:lnTo>
                    <a:pt x="1619" y="1404"/>
                  </a:lnTo>
                  <a:lnTo>
                    <a:pt x="1619" y="1407"/>
                  </a:lnTo>
                  <a:lnTo>
                    <a:pt x="1615" y="1417"/>
                  </a:lnTo>
                  <a:lnTo>
                    <a:pt x="1615" y="1417"/>
                  </a:lnTo>
                  <a:lnTo>
                    <a:pt x="1615" y="1424"/>
                  </a:lnTo>
                  <a:lnTo>
                    <a:pt x="1612" y="1427"/>
                  </a:lnTo>
                  <a:lnTo>
                    <a:pt x="1602" y="1434"/>
                  </a:lnTo>
                  <a:lnTo>
                    <a:pt x="1599" y="1438"/>
                  </a:lnTo>
                  <a:lnTo>
                    <a:pt x="1602" y="1444"/>
                  </a:lnTo>
                  <a:lnTo>
                    <a:pt x="1595" y="1451"/>
                  </a:lnTo>
                  <a:lnTo>
                    <a:pt x="1588" y="1454"/>
                  </a:lnTo>
                  <a:lnTo>
                    <a:pt x="1588" y="1454"/>
                  </a:lnTo>
                  <a:lnTo>
                    <a:pt x="1578" y="1475"/>
                  </a:lnTo>
                  <a:lnTo>
                    <a:pt x="1578" y="1475"/>
                  </a:lnTo>
                  <a:lnTo>
                    <a:pt x="1575" y="1485"/>
                  </a:lnTo>
                  <a:lnTo>
                    <a:pt x="1578" y="1485"/>
                  </a:lnTo>
                  <a:lnTo>
                    <a:pt x="1578" y="1481"/>
                  </a:lnTo>
                  <a:lnTo>
                    <a:pt x="1575" y="1481"/>
                  </a:lnTo>
                  <a:lnTo>
                    <a:pt x="1572" y="1485"/>
                  </a:lnTo>
                  <a:lnTo>
                    <a:pt x="1568" y="1491"/>
                  </a:lnTo>
                  <a:lnTo>
                    <a:pt x="1568" y="1495"/>
                  </a:lnTo>
                  <a:lnTo>
                    <a:pt x="1565" y="1525"/>
                  </a:lnTo>
                  <a:lnTo>
                    <a:pt x="1565" y="1528"/>
                  </a:lnTo>
                  <a:lnTo>
                    <a:pt x="1565" y="1532"/>
                  </a:lnTo>
                  <a:lnTo>
                    <a:pt x="1568" y="1535"/>
                  </a:lnTo>
                  <a:lnTo>
                    <a:pt x="1565" y="1539"/>
                  </a:lnTo>
                  <a:lnTo>
                    <a:pt x="1565" y="1542"/>
                  </a:lnTo>
                  <a:lnTo>
                    <a:pt x="1568" y="1545"/>
                  </a:lnTo>
                  <a:lnTo>
                    <a:pt x="1572" y="1542"/>
                  </a:lnTo>
                  <a:lnTo>
                    <a:pt x="1568" y="1539"/>
                  </a:lnTo>
                  <a:lnTo>
                    <a:pt x="1561" y="1542"/>
                  </a:lnTo>
                  <a:lnTo>
                    <a:pt x="1545" y="1545"/>
                  </a:lnTo>
                  <a:lnTo>
                    <a:pt x="1531" y="1545"/>
                  </a:lnTo>
                  <a:lnTo>
                    <a:pt x="1531" y="1545"/>
                  </a:lnTo>
                  <a:lnTo>
                    <a:pt x="1521" y="1549"/>
                  </a:lnTo>
                  <a:lnTo>
                    <a:pt x="1521" y="1549"/>
                  </a:lnTo>
                  <a:lnTo>
                    <a:pt x="1514" y="1552"/>
                  </a:lnTo>
                  <a:lnTo>
                    <a:pt x="1508" y="1555"/>
                  </a:lnTo>
                  <a:lnTo>
                    <a:pt x="1508" y="1559"/>
                  </a:lnTo>
                  <a:lnTo>
                    <a:pt x="1504" y="1565"/>
                  </a:lnTo>
                  <a:lnTo>
                    <a:pt x="1501" y="1569"/>
                  </a:lnTo>
                  <a:lnTo>
                    <a:pt x="1504" y="1569"/>
                  </a:lnTo>
                  <a:lnTo>
                    <a:pt x="1508" y="1565"/>
                  </a:lnTo>
                  <a:lnTo>
                    <a:pt x="1491" y="1559"/>
                  </a:lnTo>
                  <a:lnTo>
                    <a:pt x="1487" y="1559"/>
                  </a:lnTo>
                  <a:lnTo>
                    <a:pt x="1484" y="1565"/>
                  </a:lnTo>
                  <a:lnTo>
                    <a:pt x="1471" y="1555"/>
                  </a:lnTo>
                  <a:lnTo>
                    <a:pt x="1471" y="1555"/>
                  </a:lnTo>
                  <a:lnTo>
                    <a:pt x="1461" y="1555"/>
                  </a:lnTo>
                  <a:lnTo>
                    <a:pt x="1457" y="1555"/>
                  </a:lnTo>
                  <a:lnTo>
                    <a:pt x="1454" y="1559"/>
                  </a:lnTo>
                  <a:lnTo>
                    <a:pt x="1454" y="1559"/>
                  </a:lnTo>
                  <a:lnTo>
                    <a:pt x="1447" y="1572"/>
                  </a:lnTo>
                  <a:lnTo>
                    <a:pt x="1444" y="1572"/>
                  </a:lnTo>
                  <a:lnTo>
                    <a:pt x="1440" y="1572"/>
                  </a:lnTo>
                  <a:lnTo>
                    <a:pt x="1440" y="1576"/>
                  </a:lnTo>
                  <a:lnTo>
                    <a:pt x="1440" y="1579"/>
                  </a:lnTo>
                  <a:lnTo>
                    <a:pt x="1447" y="1586"/>
                  </a:lnTo>
                  <a:lnTo>
                    <a:pt x="1447" y="1589"/>
                  </a:lnTo>
                  <a:lnTo>
                    <a:pt x="1440" y="1596"/>
                  </a:lnTo>
                  <a:lnTo>
                    <a:pt x="1440" y="1596"/>
                  </a:lnTo>
                  <a:lnTo>
                    <a:pt x="1440" y="1606"/>
                  </a:lnTo>
                  <a:lnTo>
                    <a:pt x="1437" y="1606"/>
                  </a:lnTo>
                  <a:lnTo>
                    <a:pt x="1437" y="1606"/>
                  </a:lnTo>
                  <a:lnTo>
                    <a:pt x="1434" y="1609"/>
                  </a:lnTo>
                  <a:lnTo>
                    <a:pt x="1434" y="1609"/>
                  </a:lnTo>
                  <a:lnTo>
                    <a:pt x="1430" y="1629"/>
                  </a:lnTo>
                  <a:lnTo>
                    <a:pt x="1420" y="1633"/>
                  </a:lnTo>
                  <a:lnTo>
                    <a:pt x="1413" y="1633"/>
                  </a:lnTo>
                  <a:lnTo>
                    <a:pt x="1410" y="1636"/>
                  </a:lnTo>
                  <a:lnTo>
                    <a:pt x="1407" y="1639"/>
                  </a:lnTo>
                  <a:lnTo>
                    <a:pt x="1400" y="1643"/>
                  </a:lnTo>
                  <a:lnTo>
                    <a:pt x="1400" y="1646"/>
                  </a:lnTo>
                  <a:lnTo>
                    <a:pt x="1403" y="1653"/>
                  </a:lnTo>
                  <a:lnTo>
                    <a:pt x="1403" y="1653"/>
                  </a:lnTo>
                  <a:lnTo>
                    <a:pt x="1407" y="1653"/>
                  </a:lnTo>
                  <a:lnTo>
                    <a:pt x="1407" y="1653"/>
                  </a:lnTo>
                  <a:lnTo>
                    <a:pt x="1410" y="1653"/>
                  </a:lnTo>
                  <a:lnTo>
                    <a:pt x="1410" y="1650"/>
                  </a:lnTo>
                  <a:lnTo>
                    <a:pt x="1407" y="1650"/>
                  </a:lnTo>
                  <a:lnTo>
                    <a:pt x="1403" y="1650"/>
                  </a:lnTo>
                  <a:lnTo>
                    <a:pt x="1400" y="1653"/>
                  </a:lnTo>
                  <a:lnTo>
                    <a:pt x="1400" y="1653"/>
                  </a:lnTo>
                  <a:lnTo>
                    <a:pt x="1393" y="1663"/>
                  </a:lnTo>
                  <a:lnTo>
                    <a:pt x="1393" y="1663"/>
                  </a:lnTo>
                  <a:lnTo>
                    <a:pt x="1397" y="1673"/>
                  </a:lnTo>
                  <a:lnTo>
                    <a:pt x="1400" y="1673"/>
                  </a:lnTo>
                  <a:lnTo>
                    <a:pt x="1397" y="1670"/>
                  </a:lnTo>
                  <a:lnTo>
                    <a:pt x="1397" y="1673"/>
                  </a:lnTo>
                  <a:lnTo>
                    <a:pt x="1397" y="1673"/>
                  </a:lnTo>
                  <a:lnTo>
                    <a:pt x="1393" y="1680"/>
                  </a:lnTo>
                  <a:lnTo>
                    <a:pt x="1393" y="1680"/>
                  </a:lnTo>
                  <a:lnTo>
                    <a:pt x="1393" y="1680"/>
                  </a:lnTo>
                  <a:lnTo>
                    <a:pt x="1390" y="1683"/>
                  </a:lnTo>
                  <a:lnTo>
                    <a:pt x="1386" y="1683"/>
                  </a:lnTo>
                  <a:lnTo>
                    <a:pt x="1380" y="1700"/>
                  </a:lnTo>
                  <a:lnTo>
                    <a:pt x="1376" y="1700"/>
                  </a:lnTo>
                  <a:lnTo>
                    <a:pt x="1373" y="1703"/>
                  </a:lnTo>
                  <a:lnTo>
                    <a:pt x="1370" y="1707"/>
                  </a:lnTo>
                  <a:lnTo>
                    <a:pt x="1363" y="1707"/>
                  </a:lnTo>
                  <a:lnTo>
                    <a:pt x="1360" y="1710"/>
                  </a:lnTo>
                  <a:lnTo>
                    <a:pt x="1356" y="1714"/>
                  </a:lnTo>
                  <a:lnTo>
                    <a:pt x="1353" y="1720"/>
                  </a:lnTo>
                  <a:lnTo>
                    <a:pt x="1356" y="1720"/>
                  </a:lnTo>
                  <a:lnTo>
                    <a:pt x="1360" y="1720"/>
                  </a:lnTo>
                  <a:lnTo>
                    <a:pt x="1360" y="1717"/>
                  </a:lnTo>
                  <a:lnTo>
                    <a:pt x="1356" y="1714"/>
                  </a:lnTo>
                  <a:lnTo>
                    <a:pt x="1353" y="1710"/>
                  </a:lnTo>
                  <a:lnTo>
                    <a:pt x="1349" y="1714"/>
                  </a:lnTo>
                  <a:lnTo>
                    <a:pt x="1346" y="1714"/>
                  </a:lnTo>
                  <a:lnTo>
                    <a:pt x="1339" y="1714"/>
                  </a:lnTo>
                  <a:lnTo>
                    <a:pt x="1336" y="1714"/>
                  </a:lnTo>
                  <a:lnTo>
                    <a:pt x="1336" y="1714"/>
                  </a:lnTo>
                  <a:lnTo>
                    <a:pt x="1326" y="1710"/>
                  </a:lnTo>
                  <a:lnTo>
                    <a:pt x="1326" y="1710"/>
                  </a:lnTo>
                  <a:lnTo>
                    <a:pt x="1319" y="1710"/>
                  </a:lnTo>
                  <a:lnTo>
                    <a:pt x="1312" y="1707"/>
                  </a:lnTo>
                  <a:lnTo>
                    <a:pt x="1309" y="1707"/>
                  </a:lnTo>
                  <a:lnTo>
                    <a:pt x="1306" y="1714"/>
                  </a:lnTo>
                  <a:lnTo>
                    <a:pt x="1306" y="1714"/>
                  </a:lnTo>
                  <a:lnTo>
                    <a:pt x="1302" y="1714"/>
                  </a:lnTo>
                  <a:lnTo>
                    <a:pt x="1302" y="1717"/>
                  </a:lnTo>
                  <a:lnTo>
                    <a:pt x="1296" y="1717"/>
                  </a:lnTo>
                  <a:lnTo>
                    <a:pt x="1296" y="1717"/>
                  </a:lnTo>
                  <a:lnTo>
                    <a:pt x="1292" y="1724"/>
                  </a:lnTo>
                  <a:lnTo>
                    <a:pt x="1279" y="1717"/>
                  </a:lnTo>
                  <a:lnTo>
                    <a:pt x="1279" y="1717"/>
                  </a:lnTo>
                  <a:lnTo>
                    <a:pt x="1269" y="1714"/>
                  </a:lnTo>
                  <a:lnTo>
                    <a:pt x="1269" y="1714"/>
                  </a:lnTo>
                  <a:lnTo>
                    <a:pt x="1269" y="1710"/>
                  </a:lnTo>
                  <a:lnTo>
                    <a:pt x="1255" y="1700"/>
                  </a:lnTo>
                  <a:lnTo>
                    <a:pt x="1252" y="1700"/>
                  </a:lnTo>
                  <a:lnTo>
                    <a:pt x="1248" y="1707"/>
                  </a:lnTo>
                  <a:lnTo>
                    <a:pt x="1242" y="1700"/>
                  </a:lnTo>
                  <a:lnTo>
                    <a:pt x="1245" y="1700"/>
                  </a:lnTo>
                  <a:lnTo>
                    <a:pt x="1245" y="1697"/>
                  </a:lnTo>
                  <a:lnTo>
                    <a:pt x="1242" y="1693"/>
                  </a:lnTo>
                  <a:lnTo>
                    <a:pt x="1238" y="1690"/>
                  </a:lnTo>
                  <a:lnTo>
                    <a:pt x="1225" y="1690"/>
                  </a:lnTo>
                  <a:lnTo>
                    <a:pt x="1211" y="1680"/>
                  </a:lnTo>
                  <a:lnTo>
                    <a:pt x="1211" y="1670"/>
                  </a:lnTo>
                  <a:lnTo>
                    <a:pt x="1211" y="1670"/>
                  </a:lnTo>
                  <a:lnTo>
                    <a:pt x="1208" y="1660"/>
                  </a:lnTo>
                  <a:lnTo>
                    <a:pt x="1205" y="1660"/>
                  </a:lnTo>
                  <a:lnTo>
                    <a:pt x="1201" y="1660"/>
                  </a:lnTo>
                  <a:lnTo>
                    <a:pt x="1198" y="1653"/>
                  </a:lnTo>
                  <a:lnTo>
                    <a:pt x="1191" y="1653"/>
                  </a:lnTo>
                  <a:lnTo>
                    <a:pt x="1191" y="1653"/>
                  </a:lnTo>
                  <a:lnTo>
                    <a:pt x="1174" y="1666"/>
                  </a:lnTo>
                  <a:lnTo>
                    <a:pt x="1174" y="1666"/>
                  </a:lnTo>
                  <a:lnTo>
                    <a:pt x="1168" y="1673"/>
                  </a:lnTo>
                  <a:lnTo>
                    <a:pt x="1168" y="1677"/>
                  </a:lnTo>
                  <a:lnTo>
                    <a:pt x="1168" y="1673"/>
                  </a:lnTo>
                  <a:lnTo>
                    <a:pt x="1158" y="1683"/>
                  </a:lnTo>
                  <a:lnTo>
                    <a:pt x="1151" y="1687"/>
                  </a:lnTo>
                  <a:lnTo>
                    <a:pt x="1147" y="1690"/>
                  </a:lnTo>
                  <a:lnTo>
                    <a:pt x="1147" y="1697"/>
                  </a:lnTo>
                  <a:lnTo>
                    <a:pt x="1147" y="1700"/>
                  </a:lnTo>
                  <a:lnTo>
                    <a:pt x="1147" y="1703"/>
                  </a:lnTo>
                  <a:lnTo>
                    <a:pt x="1144" y="1703"/>
                  </a:lnTo>
                  <a:lnTo>
                    <a:pt x="1144" y="1707"/>
                  </a:lnTo>
                  <a:lnTo>
                    <a:pt x="1147" y="1707"/>
                  </a:lnTo>
                  <a:lnTo>
                    <a:pt x="1147" y="1700"/>
                  </a:lnTo>
                  <a:lnTo>
                    <a:pt x="1144" y="1700"/>
                  </a:lnTo>
                  <a:lnTo>
                    <a:pt x="1137" y="1697"/>
                  </a:lnTo>
                  <a:lnTo>
                    <a:pt x="1134" y="1697"/>
                  </a:lnTo>
                  <a:lnTo>
                    <a:pt x="1131" y="1693"/>
                  </a:lnTo>
                  <a:lnTo>
                    <a:pt x="1127" y="1693"/>
                  </a:lnTo>
                  <a:lnTo>
                    <a:pt x="1107" y="1673"/>
                  </a:lnTo>
                  <a:lnTo>
                    <a:pt x="1107" y="1673"/>
                  </a:lnTo>
                  <a:lnTo>
                    <a:pt x="1090" y="1666"/>
                  </a:lnTo>
                  <a:lnTo>
                    <a:pt x="1090" y="1666"/>
                  </a:lnTo>
                  <a:lnTo>
                    <a:pt x="1084" y="1670"/>
                  </a:lnTo>
                  <a:lnTo>
                    <a:pt x="1077" y="1663"/>
                  </a:lnTo>
                  <a:lnTo>
                    <a:pt x="1073" y="1666"/>
                  </a:lnTo>
                  <a:lnTo>
                    <a:pt x="1070" y="1666"/>
                  </a:lnTo>
                  <a:lnTo>
                    <a:pt x="1060" y="1663"/>
                  </a:lnTo>
                  <a:lnTo>
                    <a:pt x="1060" y="1663"/>
                  </a:lnTo>
                  <a:lnTo>
                    <a:pt x="1053" y="1663"/>
                  </a:lnTo>
                  <a:lnTo>
                    <a:pt x="1050" y="1666"/>
                  </a:lnTo>
                  <a:lnTo>
                    <a:pt x="1050" y="1666"/>
                  </a:lnTo>
                  <a:lnTo>
                    <a:pt x="1050" y="1670"/>
                  </a:lnTo>
                  <a:lnTo>
                    <a:pt x="1053" y="1666"/>
                  </a:lnTo>
                  <a:lnTo>
                    <a:pt x="1050" y="1663"/>
                  </a:lnTo>
                  <a:lnTo>
                    <a:pt x="1047" y="1663"/>
                  </a:lnTo>
                  <a:lnTo>
                    <a:pt x="1036" y="1666"/>
                  </a:lnTo>
                  <a:lnTo>
                    <a:pt x="1033" y="1666"/>
                  </a:lnTo>
                  <a:lnTo>
                    <a:pt x="1030" y="1666"/>
                  </a:lnTo>
                  <a:lnTo>
                    <a:pt x="999" y="1670"/>
                  </a:lnTo>
                  <a:lnTo>
                    <a:pt x="999" y="1670"/>
                  </a:lnTo>
                  <a:lnTo>
                    <a:pt x="996" y="1670"/>
                  </a:lnTo>
                  <a:lnTo>
                    <a:pt x="993" y="1670"/>
                  </a:lnTo>
                  <a:lnTo>
                    <a:pt x="989" y="1670"/>
                  </a:lnTo>
                  <a:lnTo>
                    <a:pt x="979" y="1663"/>
                  </a:lnTo>
                  <a:lnTo>
                    <a:pt x="972" y="1656"/>
                  </a:lnTo>
                  <a:lnTo>
                    <a:pt x="976" y="1643"/>
                  </a:lnTo>
                  <a:lnTo>
                    <a:pt x="972" y="1643"/>
                  </a:lnTo>
                  <a:lnTo>
                    <a:pt x="969" y="1633"/>
                  </a:lnTo>
                  <a:lnTo>
                    <a:pt x="969" y="1633"/>
                  </a:lnTo>
                  <a:lnTo>
                    <a:pt x="962" y="1626"/>
                  </a:lnTo>
                  <a:lnTo>
                    <a:pt x="962" y="1626"/>
                  </a:lnTo>
                  <a:lnTo>
                    <a:pt x="952" y="1626"/>
                  </a:lnTo>
                  <a:lnTo>
                    <a:pt x="949" y="1623"/>
                  </a:lnTo>
                  <a:lnTo>
                    <a:pt x="925" y="1602"/>
                  </a:lnTo>
                  <a:lnTo>
                    <a:pt x="922" y="1602"/>
                  </a:lnTo>
                  <a:lnTo>
                    <a:pt x="915" y="1602"/>
                  </a:lnTo>
                  <a:lnTo>
                    <a:pt x="915" y="1606"/>
                  </a:lnTo>
                  <a:lnTo>
                    <a:pt x="919" y="1606"/>
                  </a:lnTo>
                  <a:lnTo>
                    <a:pt x="919" y="1606"/>
                  </a:lnTo>
                  <a:lnTo>
                    <a:pt x="919" y="1602"/>
                  </a:lnTo>
                  <a:lnTo>
                    <a:pt x="915" y="1599"/>
                  </a:lnTo>
                  <a:lnTo>
                    <a:pt x="915" y="1599"/>
                  </a:lnTo>
                  <a:lnTo>
                    <a:pt x="912" y="1599"/>
                  </a:lnTo>
                  <a:lnTo>
                    <a:pt x="905" y="1596"/>
                  </a:lnTo>
                  <a:lnTo>
                    <a:pt x="905" y="1596"/>
                  </a:lnTo>
                  <a:lnTo>
                    <a:pt x="902" y="1592"/>
                  </a:lnTo>
                  <a:lnTo>
                    <a:pt x="902" y="1592"/>
                  </a:lnTo>
                  <a:lnTo>
                    <a:pt x="902" y="1589"/>
                  </a:lnTo>
                  <a:lnTo>
                    <a:pt x="892" y="1586"/>
                  </a:lnTo>
                  <a:lnTo>
                    <a:pt x="892" y="1582"/>
                  </a:lnTo>
                  <a:lnTo>
                    <a:pt x="888" y="1586"/>
                  </a:lnTo>
                  <a:lnTo>
                    <a:pt x="875" y="1582"/>
                  </a:lnTo>
                  <a:lnTo>
                    <a:pt x="875" y="1582"/>
                  </a:lnTo>
                  <a:lnTo>
                    <a:pt x="875" y="1579"/>
                  </a:lnTo>
                  <a:lnTo>
                    <a:pt x="855" y="1569"/>
                  </a:lnTo>
                  <a:lnTo>
                    <a:pt x="855" y="1569"/>
                  </a:lnTo>
                  <a:lnTo>
                    <a:pt x="828" y="1555"/>
                  </a:lnTo>
                  <a:lnTo>
                    <a:pt x="828" y="1555"/>
                  </a:lnTo>
                  <a:lnTo>
                    <a:pt x="821" y="1555"/>
                  </a:lnTo>
                  <a:lnTo>
                    <a:pt x="811" y="1549"/>
                  </a:lnTo>
                  <a:lnTo>
                    <a:pt x="811" y="1549"/>
                  </a:lnTo>
                  <a:lnTo>
                    <a:pt x="797" y="1552"/>
                  </a:lnTo>
                  <a:lnTo>
                    <a:pt x="787" y="1552"/>
                  </a:lnTo>
                  <a:lnTo>
                    <a:pt x="781" y="1549"/>
                  </a:lnTo>
                  <a:lnTo>
                    <a:pt x="777" y="1549"/>
                  </a:lnTo>
                  <a:lnTo>
                    <a:pt x="760" y="1559"/>
                  </a:lnTo>
                  <a:lnTo>
                    <a:pt x="760" y="1559"/>
                  </a:lnTo>
                  <a:lnTo>
                    <a:pt x="750" y="1569"/>
                  </a:lnTo>
                  <a:lnTo>
                    <a:pt x="747" y="1572"/>
                  </a:lnTo>
                  <a:lnTo>
                    <a:pt x="747" y="1572"/>
                  </a:lnTo>
                  <a:lnTo>
                    <a:pt x="744" y="1572"/>
                  </a:lnTo>
                  <a:lnTo>
                    <a:pt x="730" y="1579"/>
                  </a:lnTo>
                  <a:lnTo>
                    <a:pt x="727" y="1579"/>
                  </a:lnTo>
                  <a:lnTo>
                    <a:pt x="723" y="1582"/>
                  </a:lnTo>
                  <a:lnTo>
                    <a:pt x="723" y="1596"/>
                  </a:lnTo>
                  <a:lnTo>
                    <a:pt x="713" y="1602"/>
                  </a:lnTo>
                  <a:lnTo>
                    <a:pt x="713" y="1606"/>
                  </a:lnTo>
                  <a:lnTo>
                    <a:pt x="703" y="1623"/>
                  </a:lnTo>
                  <a:lnTo>
                    <a:pt x="693" y="1639"/>
                  </a:lnTo>
                  <a:lnTo>
                    <a:pt x="690" y="1643"/>
                  </a:lnTo>
                  <a:lnTo>
                    <a:pt x="693" y="1643"/>
                  </a:lnTo>
                  <a:lnTo>
                    <a:pt x="696" y="1643"/>
                  </a:lnTo>
                  <a:lnTo>
                    <a:pt x="693" y="1636"/>
                  </a:lnTo>
                  <a:lnTo>
                    <a:pt x="686" y="1633"/>
                  </a:lnTo>
                  <a:lnTo>
                    <a:pt x="686" y="1636"/>
                  </a:lnTo>
                  <a:lnTo>
                    <a:pt x="683" y="1633"/>
                  </a:lnTo>
                  <a:lnTo>
                    <a:pt x="680" y="1629"/>
                  </a:lnTo>
                  <a:lnTo>
                    <a:pt x="673" y="1629"/>
                  </a:lnTo>
                  <a:lnTo>
                    <a:pt x="666" y="1626"/>
                  </a:lnTo>
                  <a:lnTo>
                    <a:pt x="663" y="1626"/>
                  </a:lnTo>
                  <a:lnTo>
                    <a:pt x="656" y="1629"/>
                  </a:lnTo>
                  <a:lnTo>
                    <a:pt x="653" y="1623"/>
                  </a:lnTo>
                  <a:lnTo>
                    <a:pt x="646" y="1623"/>
                  </a:lnTo>
                  <a:lnTo>
                    <a:pt x="646" y="1623"/>
                  </a:lnTo>
                  <a:lnTo>
                    <a:pt x="646" y="1623"/>
                  </a:lnTo>
                  <a:lnTo>
                    <a:pt x="643" y="1619"/>
                  </a:lnTo>
                  <a:lnTo>
                    <a:pt x="639" y="1619"/>
                  </a:lnTo>
                  <a:lnTo>
                    <a:pt x="639" y="1616"/>
                  </a:lnTo>
                  <a:lnTo>
                    <a:pt x="636" y="1616"/>
                  </a:lnTo>
                  <a:lnTo>
                    <a:pt x="633" y="1616"/>
                  </a:lnTo>
                  <a:lnTo>
                    <a:pt x="629" y="1616"/>
                  </a:lnTo>
                  <a:lnTo>
                    <a:pt x="626" y="1616"/>
                  </a:lnTo>
                  <a:lnTo>
                    <a:pt x="619" y="1613"/>
                  </a:lnTo>
                  <a:lnTo>
                    <a:pt x="619" y="1613"/>
                  </a:lnTo>
                  <a:lnTo>
                    <a:pt x="616" y="1613"/>
                  </a:lnTo>
                  <a:lnTo>
                    <a:pt x="606" y="1599"/>
                  </a:lnTo>
                  <a:lnTo>
                    <a:pt x="602" y="1592"/>
                  </a:lnTo>
                  <a:lnTo>
                    <a:pt x="602" y="1592"/>
                  </a:lnTo>
                  <a:lnTo>
                    <a:pt x="599" y="1589"/>
                  </a:lnTo>
                  <a:lnTo>
                    <a:pt x="595" y="1586"/>
                  </a:lnTo>
                  <a:lnTo>
                    <a:pt x="592" y="1589"/>
                  </a:lnTo>
                  <a:lnTo>
                    <a:pt x="582" y="1582"/>
                  </a:lnTo>
                  <a:lnTo>
                    <a:pt x="582" y="1582"/>
                  </a:lnTo>
                  <a:lnTo>
                    <a:pt x="562" y="1579"/>
                  </a:lnTo>
                  <a:lnTo>
                    <a:pt x="562" y="1569"/>
                  </a:lnTo>
                  <a:lnTo>
                    <a:pt x="558" y="1569"/>
                  </a:lnTo>
                  <a:lnTo>
                    <a:pt x="558" y="1569"/>
                  </a:lnTo>
                  <a:lnTo>
                    <a:pt x="558" y="1562"/>
                  </a:lnTo>
                  <a:lnTo>
                    <a:pt x="555" y="1562"/>
                  </a:lnTo>
                  <a:lnTo>
                    <a:pt x="555" y="1555"/>
                  </a:lnTo>
                  <a:lnTo>
                    <a:pt x="555" y="1552"/>
                  </a:lnTo>
                  <a:lnTo>
                    <a:pt x="555" y="1549"/>
                  </a:lnTo>
                  <a:lnTo>
                    <a:pt x="552" y="1545"/>
                  </a:lnTo>
                  <a:lnTo>
                    <a:pt x="548" y="1542"/>
                  </a:lnTo>
                  <a:lnTo>
                    <a:pt x="528" y="1528"/>
                  </a:lnTo>
                  <a:lnTo>
                    <a:pt x="515" y="1512"/>
                  </a:lnTo>
                  <a:lnTo>
                    <a:pt x="515" y="1512"/>
                  </a:lnTo>
                  <a:lnTo>
                    <a:pt x="508" y="1505"/>
                  </a:lnTo>
                  <a:lnTo>
                    <a:pt x="511" y="1495"/>
                  </a:lnTo>
                  <a:lnTo>
                    <a:pt x="511" y="1495"/>
                  </a:lnTo>
                  <a:lnTo>
                    <a:pt x="508" y="1471"/>
                  </a:lnTo>
                  <a:lnTo>
                    <a:pt x="508" y="1468"/>
                  </a:lnTo>
                  <a:lnTo>
                    <a:pt x="505" y="1464"/>
                  </a:lnTo>
                  <a:lnTo>
                    <a:pt x="501" y="1464"/>
                  </a:lnTo>
                  <a:lnTo>
                    <a:pt x="478" y="1471"/>
                  </a:lnTo>
                  <a:lnTo>
                    <a:pt x="478" y="1471"/>
                  </a:lnTo>
                  <a:lnTo>
                    <a:pt x="444" y="1485"/>
                  </a:lnTo>
                  <a:lnTo>
                    <a:pt x="441" y="1478"/>
                  </a:lnTo>
                  <a:lnTo>
                    <a:pt x="441" y="1478"/>
                  </a:lnTo>
                  <a:lnTo>
                    <a:pt x="431" y="1468"/>
                  </a:lnTo>
                  <a:lnTo>
                    <a:pt x="420" y="1454"/>
                  </a:lnTo>
                  <a:lnTo>
                    <a:pt x="417" y="1451"/>
                  </a:lnTo>
                  <a:lnTo>
                    <a:pt x="404" y="1458"/>
                  </a:lnTo>
                  <a:lnTo>
                    <a:pt x="390" y="1458"/>
                  </a:lnTo>
                  <a:lnTo>
                    <a:pt x="390" y="1458"/>
                  </a:lnTo>
                  <a:lnTo>
                    <a:pt x="363" y="1478"/>
                  </a:lnTo>
                  <a:lnTo>
                    <a:pt x="357" y="1478"/>
                  </a:lnTo>
                  <a:lnTo>
                    <a:pt x="357" y="1478"/>
                  </a:lnTo>
                  <a:lnTo>
                    <a:pt x="350" y="1478"/>
                  </a:lnTo>
                  <a:lnTo>
                    <a:pt x="350" y="1478"/>
                  </a:lnTo>
                  <a:lnTo>
                    <a:pt x="340" y="1488"/>
                  </a:lnTo>
                  <a:lnTo>
                    <a:pt x="336" y="1488"/>
                  </a:lnTo>
                  <a:lnTo>
                    <a:pt x="336" y="1488"/>
                  </a:lnTo>
                  <a:lnTo>
                    <a:pt x="323" y="1498"/>
                  </a:lnTo>
                  <a:lnTo>
                    <a:pt x="323" y="1498"/>
                  </a:lnTo>
                  <a:lnTo>
                    <a:pt x="323" y="1501"/>
                  </a:lnTo>
                  <a:lnTo>
                    <a:pt x="319" y="1508"/>
                  </a:lnTo>
                  <a:lnTo>
                    <a:pt x="313" y="1528"/>
                  </a:lnTo>
                  <a:lnTo>
                    <a:pt x="299" y="1535"/>
                  </a:lnTo>
                  <a:lnTo>
                    <a:pt x="296" y="1535"/>
                  </a:lnTo>
                  <a:lnTo>
                    <a:pt x="293" y="1542"/>
                  </a:lnTo>
                  <a:lnTo>
                    <a:pt x="293" y="1545"/>
                  </a:lnTo>
                  <a:lnTo>
                    <a:pt x="289" y="1555"/>
                  </a:lnTo>
                  <a:lnTo>
                    <a:pt x="279" y="1569"/>
                  </a:lnTo>
                  <a:lnTo>
                    <a:pt x="272" y="1576"/>
                  </a:lnTo>
                  <a:lnTo>
                    <a:pt x="252" y="1579"/>
                  </a:lnTo>
                  <a:lnTo>
                    <a:pt x="252" y="1579"/>
                  </a:lnTo>
                  <a:lnTo>
                    <a:pt x="222" y="1599"/>
                  </a:lnTo>
                  <a:lnTo>
                    <a:pt x="215" y="1599"/>
                  </a:lnTo>
                  <a:lnTo>
                    <a:pt x="215" y="1599"/>
                  </a:lnTo>
                  <a:lnTo>
                    <a:pt x="192" y="1616"/>
                  </a:lnTo>
                  <a:lnTo>
                    <a:pt x="192" y="1616"/>
                  </a:lnTo>
                  <a:lnTo>
                    <a:pt x="188" y="1623"/>
                  </a:lnTo>
                  <a:lnTo>
                    <a:pt x="185" y="1626"/>
                  </a:lnTo>
                  <a:lnTo>
                    <a:pt x="185" y="1636"/>
                  </a:lnTo>
                  <a:lnTo>
                    <a:pt x="185" y="1639"/>
                  </a:lnTo>
                  <a:lnTo>
                    <a:pt x="185" y="1646"/>
                  </a:lnTo>
                  <a:lnTo>
                    <a:pt x="181" y="1656"/>
                  </a:lnTo>
                  <a:lnTo>
                    <a:pt x="178" y="1656"/>
                  </a:lnTo>
                  <a:lnTo>
                    <a:pt x="165" y="1656"/>
                  </a:lnTo>
                  <a:lnTo>
                    <a:pt x="161" y="1656"/>
                  </a:lnTo>
                  <a:lnTo>
                    <a:pt x="148" y="1653"/>
                  </a:lnTo>
                  <a:lnTo>
                    <a:pt x="138" y="1646"/>
                  </a:lnTo>
                  <a:lnTo>
                    <a:pt x="134" y="1646"/>
                  </a:lnTo>
                  <a:lnTo>
                    <a:pt x="134" y="1646"/>
                  </a:lnTo>
                  <a:lnTo>
                    <a:pt x="128" y="1639"/>
                  </a:lnTo>
                  <a:lnTo>
                    <a:pt x="128" y="1639"/>
                  </a:lnTo>
                  <a:lnTo>
                    <a:pt x="104" y="1623"/>
                  </a:lnTo>
                  <a:lnTo>
                    <a:pt x="101" y="1613"/>
                  </a:lnTo>
                  <a:lnTo>
                    <a:pt x="97" y="1609"/>
                  </a:lnTo>
                  <a:lnTo>
                    <a:pt x="91" y="1606"/>
                  </a:lnTo>
                  <a:lnTo>
                    <a:pt x="87" y="1606"/>
                  </a:lnTo>
                  <a:lnTo>
                    <a:pt x="70" y="1606"/>
                  </a:lnTo>
                  <a:lnTo>
                    <a:pt x="67" y="1602"/>
                  </a:lnTo>
                  <a:lnTo>
                    <a:pt x="74" y="1586"/>
                  </a:lnTo>
                  <a:lnTo>
                    <a:pt x="74" y="1582"/>
                  </a:lnTo>
                  <a:lnTo>
                    <a:pt x="70" y="1576"/>
                  </a:lnTo>
                  <a:lnTo>
                    <a:pt x="67" y="1576"/>
                  </a:lnTo>
                  <a:lnTo>
                    <a:pt x="64" y="1576"/>
                  </a:lnTo>
                  <a:lnTo>
                    <a:pt x="54" y="1569"/>
                  </a:lnTo>
                  <a:lnTo>
                    <a:pt x="47" y="1562"/>
                  </a:lnTo>
                  <a:lnTo>
                    <a:pt x="30" y="1545"/>
                  </a:lnTo>
                  <a:lnTo>
                    <a:pt x="30" y="1545"/>
                  </a:lnTo>
                  <a:lnTo>
                    <a:pt x="23" y="1542"/>
                  </a:lnTo>
                  <a:lnTo>
                    <a:pt x="23" y="1539"/>
                  </a:lnTo>
                  <a:lnTo>
                    <a:pt x="10" y="1539"/>
                  </a:lnTo>
                  <a:lnTo>
                    <a:pt x="6" y="1532"/>
                  </a:lnTo>
                  <a:lnTo>
                    <a:pt x="6" y="1478"/>
                  </a:lnTo>
                  <a:lnTo>
                    <a:pt x="3" y="1478"/>
                  </a:lnTo>
                  <a:lnTo>
                    <a:pt x="3" y="1481"/>
                  </a:lnTo>
                  <a:lnTo>
                    <a:pt x="3" y="1478"/>
                  </a:lnTo>
                  <a:lnTo>
                    <a:pt x="0" y="1478"/>
                  </a:lnTo>
                  <a:lnTo>
                    <a:pt x="0" y="1532"/>
                  </a:lnTo>
                  <a:lnTo>
                    <a:pt x="0" y="1535"/>
                  </a:lnTo>
                  <a:lnTo>
                    <a:pt x="6" y="1542"/>
                  </a:lnTo>
                  <a:lnTo>
                    <a:pt x="6" y="1545"/>
                  </a:lnTo>
                  <a:lnTo>
                    <a:pt x="20" y="1545"/>
                  </a:lnTo>
                  <a:lnTo>
                    <a:pt x="27" y="1552"/>
                  </a:lnTo>
                  <a:lnTo>
                    <a:pt x="40" y="1565"/>
                  </a:lnTo>
                  <a:lnTo>
                    <a:pt x="40" y="1569"/>
                  </a:lnTo>
                  <a:lnTo>
                    <a:pt x="50" y="1576"/>
                  </a:lnTo>
                  <a:lnTo>
                    <a:pt x="50" y="1576"/>
                  </a:lnTo>
                  <a:lnTo>
                    <a:pt x="60" y="1582"/>
                  </a:lnTo>
                  <a:lnTo>
                    <a:pt x="64" y="1582"/>
                  </a:lnTo>
                  <a:lnTo>
                    <a:pt x="64" y="1582"/>
                  </a:lnTo>
                  <a:lnTo>
                    <a:pt x="67" y="1586"/>
                  </a:lnTo>
                  <a:lnTo>
                    <a:pt x="60" y="1602"/>
                  </a:lnTo>
                  <a:lnTo>
                    <a:pt x="60" y="1606"/>
                  </a:lnTo>
                  <a:lnTo>
                    <a:pt x="67" y="1609"/>
                  </a:lnTo>
                  <a:lnTo>
                    <a:pt x="67" y="1613"/>
                  </a:lnTo>
                  <a:lnTo>
                    <a:pt x="87" y="1613"/>
                  </a:lnTo>
                  <a:lnTo>
                    <a:pt x="94" y="1616"/>
                  </a:lnTo>
                  <a:lnTo>
                    <a:pt x="97" y="1626"/>
                  </a:lnTo>
                  <a:lnTo>
                    <a:pt x="97" y="1626"/>
                  </a:lnTo>
                  <a:lnTo>
                    <a:pt x="124" y="1643"/>
                  </a:lnTo>
                  <a:lnTo>
                    <a:pt x="128" y="1650"/>
                  </a:lnTo>
                  <a:lnTo>
                    <a:pt x="131" y="1653"/>
                  </a:lnTo>
                  <a:lnTo>
                    <a:pt x="134" y="1653"/>
                  </a:lnTo>
                  <a:lnTo>
                    <a:pt x="144" y="1660"/>
                  </a:lnTo>
                  <a:lnTo>
                    <a:pt x="144" y="1660"/>
                  </a:lnTo>
                  <a:lnTo>
                    <a:pt x="161" y="1663"/>
                  </a:lnTo>
                  <a:lnTo>
                    <a:pt x="178" y="1663"/>
                  </a:lnTo>
                  <a:lnTo>
                    <a:pt x="181" y="1663"/>
                  </a:lnTo>
                  <a:lnTo>
                    <a:pt x="185" y="1660"/>
                  </a:lnTo>
                  <a:lnTo>
                    <a:pt x="185" y="1660"/>
                  </a:lnTo>
                  <a:lnTo>
                    <a:pt x="192" y="1646"/>
                  </a:lnTo>
                  <a:lnTo>
                    <a:pt x="192" y="1646"/>
                  </a:lnTo>
                  <a:lnTo>
                    <a:pt x="192" y="1639"/>
                  </a:lnTo>
                  <a:lnTo>
                    <a:pt x="192" y="1626"/>
                  </a:lnTo>
                  <a:lnTo>
                    <a:pt x="195" y="1619"/>
                  </a:lnTo>
                  <a:lnTo>
                    <a:pt x="215" y="1606"/>
                  </a:lnTo>
                  <a:lnTo>
                    <a:pt x="222" y="1606"/>
                  </a:lnTo>
                  <a:lnTo>
                    <a:pt x="225" y="1606"/>
                  </a:lnTo>
                  <a:lnTo>
                    <a:pt x="256" y="1586"/>
                  </a:lnTo>
                  <a:lnTo>
                    <a:pt x="272" y="1582"/>
                  </a:lnTo>
                  <a:lnTo>
                    <a:pt x="276" y="1582"/>
                  </a:lnTo>
                  <a:lnTo>
                    <a:pt x="286" y="1572"/>
                  </a:lnTo>
                  <a:lnTo>
                    <a:pt x="286" y="1572"/>
                  </a:lnTo>
                  <a:lnTo>
                    <a:pt x="293" y="1559"/>
                  </a:lnTo>
                  <a:lnTo>
                    <a:pt x="296" y="1559"/>
                  </a:lnTo>
                  <a:lnTo>
                    <a:pt x="299" y="1545"/>
                  </a:lnTo>
                  <a:lnTo>
                    <a:pt x="303" y="1542"/>
                  </a:lnTo>
                  <a:lnTo>
                    <a:pt x="316" y="1535"/>
                  </a:lnTo>
                  <a:lnTo>
                    <a:pt x="316" y="1532"/>
                  </a:lnTo>
                  <a:lnTo>
                    <a:pt x="326" y="1512"/>
                  </a:lnTo>
                  <a:lnTo>
                    <a:pt x="326" y="1512"/>
                  </a:lnTo>
                  <a:lnTo>
                    <a:pt x="330" y="1505"/>
                  </a:lnTo>
                  <a:lnTo>
                    <a:pt x="330" y="1505"/>
                  </a:lnTo>
                  <a:lnTo>
                    <a:pt x="330" y="1501"/>
                  </a:lnTo>
                  <a:lnTo>
                    <a:pt x="340" y="1495"/>
                  </a:lnTo>
                  <a:lnTo>
                    <a:pt x="343" y="1491"/>
                  </a:lnTo>
                  <a:lnTo>
                    <a:pt x="343" y="1491"/>
                  </a:lnTo>
                  <a:lnTo>
                    <a:pt x="353" y="1485"/>
                  </a:lnTo>
                  <a:lnTo>
                    <a:pt x="357" y="1485"/>
                  </a:lnTo>
                  <a:lnTo>
                    <a:pt x="363" y="1485"/>
                  </a:lnTo>
                  <a:lnTo>
                    <a:pt x="367" y="1485"/>
                  </a:lnTo>
                  <a:lnTo>
                    <a:pt x="394" y="1464"/>
                  </a:lnTo>
                  <a:lnTo>
                    <a:pt x="404" y="1464"/>
                  </a:lnTo>
                  <a:lnTo>
                    <a:pt x="407" y="1464"/>
                  </a:lnTo>
                  <a:lnTo>
                    <a:pt x="417" y="1458"/>
                  </a:lnTo>
                  <a:lnTo>
                    <a:pt x="424" y="1471"/>
                  </a:lnTo>
                  <a:lnTo>
                    <a:pt x="424" y="1475"/>
                  </a:lnTo>
                  <a:lnTo>
                    <a:pt x="437" y="1481"/>
                  </a:lnTo>
                  <a:lnTo>
                    <a:pt x="441" y="1491"/>
                  </a:lnTo>
                  <a:lnTo>
                    <a:pt x="444" y="1491"/>
                  </a:lnTo>
                  <a:lnTo>
                    <a:pt x="481" y="1475"/>
                  </a:lnTo>
                  <a:lnTo>
                    <a:pt x="501" y="1471"/>
                  </a:lnTo>
                  <a:lnTo>
                    <a:pt x="505" y="1471"/>
                  </a:lnTo>
                  <a:lnTo>
                    <a:pt x="505" y="1495"/>
                  </a:lnTo>
                  <a:lnTo>
                    <a:pt x="505" y="1505"/>
                  </a:lnTo>
                  <a:lnTo>
                    <a:pt x="505" y="1508"/>
                  </a:lnTo>
                  <a:lnTo>
                    <a:pt x="511" y="1515"/>
                  </a:lnTo>
                  <a:lnTo>
                    <a:pt x="521" y="1535"/>
                  </a:lnTo>
                  <a:lnTo>
                    <a:pt x="525" y="1535"/>
                  </a:lnTo>
                  <a:lnTo>
                    <a:pt x="545" y="1549"/>
                  </a:lnTo>
                  <a:lnTo>
                    <a:pt x="548" y="1552"/>
                  </a:lnTo>
                  <a:lnTo>
                    <a:pt x="548" y="1555"/>
                  </a:lnTo>
                  <a:lnTo>
                    <a:pt x="548" y="1555"/>
                  </a:lnTo>
                  <a:lnTo>
                    <a:pt x="552" y="1562"/>
                  </a:lnTo>
                  <a:lnTo>
                    <a:pt x="552" y="1572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58" y="1582"/>
                  </a:lnTo>
                  <a:lnTo>
                    <a:pt x="562" y="1586"/>
                  </a:lnTo>
                  <a:lnTo>
                    <a:pt x="579" y="1589"/>
                  </a:lnTo>
                  <a:lnTo>
                    <a:pt x="592" y="1596"/>
                  </a:lnTo>
                  <a:lnTo>
                    <a:pt x="592" y="1596"/>
                  </a:lnTo>
                  <a:lnTo>
                    <a:pt x="595" y="1592"/>
                  </a:lnTo>
                  <a:lnTo>
                    <a:pt x="599" y="1596"/>
                  </a:lnTo>
                  <a:lnTo>
                    <a:pt x="599" y="1602"/>
                  </a:lnTo>
                  <a:lnTo>
                    <a:pt x="599" y="1602"/>
                  </a:lnTo>
                  <a:lnTo>
                    <a:pt x="612" y="1619"/>
                  </a:lnTo>
                  <a:lnTo>
                    <a:pt x="616" y="1619"/>
                  </a:lnTo>
                  <a:lnTo>
                    <a:pt x="619" y="1619"/>
                  </a:lnTo>
                  <a:lnTo>
                    <a:pt x="622" y="1623"/>
                  </a:lnTo>
                  <a:lnTo>
                    <a:pt x="626" y="1623"/>
                  </a:lnTo>
                  <a:lnTo>
                    <a:pt x="633" y="1623"/>
                  </a:lnTo>
                  <a:lnTo>
                    <a:pt x="633" y="1623"/>
                  </a:lnTo>
                  <a:lnTo>
                    <a:pt x="636" y="1623"/>
                  </a:lnTo>
                  <a:lnTo>
                    <a:pt x="636" y="1626"/>
                  </a:lnTo>
                  <a:lnTo>
                    <a:pt x="639" y="1626"/>
                  </a:lnTo>
                  <a:lnTo>
                    <a:pt x="643" y="1629"/>
                  </a:lnTo>
                  <a:lnTo>
                    <a:pt x="646" y="1629"/>
                  </a:lnTo>
                  <a:lnTo>
                    <a:pt x="649" y="1629"/>
                  </a:lnTo>
                  <a:lnTo>
                    <a:pt x="653" y="1636"/>
                  </a:lnTo>
                  <a:lnTo>
                    <a:pt x="659" y="1636"/>
                  </a:lnTo>
                  <a:lnTo>
                    <a:pt x="666" y="1633"/>
                  </a:lnTo>
                  <a:lnTo>
                    <a:pt x="673" y="1636"/>
                  </a:lnTo>
                  <a:lnTo>
                    <a:pt x="673" y="1636"/>
                  </a:lnTo>
                  <a:lnTo>
                    <a:pt x="680" y="1636"/>
                  </a:lnTo>
                  <a:lnTo>
                    <a:pt x="683" y="1639"/>
                  </a:lnTo>
                  <a:lnTo>
                    <a:pt x="690" y="1643"/>
                  </a:lnTo>
                  <a:lnTo>
                    <a:pt x="690" y="1639"/>
                  </a:lnTo>
                  <a:lnTo>
                    <a:pt x="690" y="1636"/>
                  </a:lnTo>
                  <a:lnTo>
                    <a:pt x="686" y="1636"/>
                  </a:lnTo>
                  <a:lnTo>
                    <a:pt x="690" y="1646"/>
                  </a:lnTo>
                  <a:lnTo>
                    <a:pt x="693" y="1646"/>
                  </a:lnTo>
                  <a:lnTo>
                    <a:pt x="696" y="1646"/>
                  </a:lnTo>
                  <a:lnTo>
                    <a:pt x="696" y="1643"/>
                  </a:lnTo>
                  <a:lnTo>
                    <a:pt x="710" y="1626"/>
                  </a:lnTo>
                  <a:lnTo>
                    <a:pt x="710" y="1626"/>
                  </a:lnTo>
                  <a:lnTo>
                    <a:pt x="717" y="1609"/>
                  </a:lnTo>
                  <a:lnTo>
                    <a:pt x="727" y="1599"/>
                  </a:lnTo>
                  <a:lnTo>
                    <a:pt x="730" y="1596"/>
                  </a:lnTo>
                  <a:lnTo>
                    <a:pt x="730" y="1586"/>
                  </a:lnTo>
                  <a:lnTo>
                    <a:pt x="730" y="1586"/>
                  </a:lnTo>
                  <a:lnTo>
                    <a:pt x="733" y="1586"/>
                  </a:lnTo>
                  <a:lnTo>
                    <a:pt x="747" y="1579"/>
                  </a:lnTo>
                  <a:lnTo>
                    <a:pt x="747" y="1579"/>
                  </a:lnTo>
                  <a:lnTo>
                    <a:pt x="750" y="1579"/>
                  </a:lnTo>
                  <a:lnTo>
                    <a:pt x="754" y="1576"/>
                  </a:lnTo>
                  <a:lnTo>
                    <a:pt x="754" y="1576"/>
                  </a:lnTo>
                  <a:lnTo>
                    <a:pt x="764" y="1562"/>
                  </a:lnTo>
                  <a:lnTo>
                    <a:pt x="777" y="1555"/>
                  </a:lnTo>
                  <a:lnTo>
                    <a:pt x="784" y="1555"/>
                  </a:lnTo>
                  <a:lnTo>
                    <a:pt x="784" y="1555"/>
                  </a:lnTo>
                  <a:lnTo>
                    <a:pt x="797" y="1559"/>
                  </a:lnTo>
                  <a:lnTo>
                    <a:pt x="797" y="1559"/>
                  </a:lnTo>
                  <a:lnTo>
                    <a:pt x="811" y="1555"/>
                  </a:lnTo>
                  <a:lnTo>
                    <a:pt x="821" y="1559"/>
                  </a:lnTo>
                  <a:lnTo>
                    <a:pt x="821" y="1559"/>
                  </a:lnTo>
                  <a:lnTo>
                    <a:pt x="824" y="1559"/>
                  </a:lnTo>
                  <a:lnTo>
                    <a:pt x="851" y="1572"/>
                  </a:lnTo>
                  <a:lnTo>
                    <a:pt x="868" y="1586"/>
                  </a:lnTo>
                  <a:lnTo>
                    <a:pt x="871" y="1586"/>
                  </a:lnTo>
                  <a:lnTo>
                    <a:pt x="871" y="1589"/>
                  </a:lnTo>
                  <a:lnTo>
                    <a:pt x="885" y="1592"/>
                  </a:lnTo>
                  <a:lnTo>
                    <a:pt x="888" y="1592"/>
                  </a:lnTo>
                  <a:lnTo>
                    <a:pt x="892" y="1589"/>
                  </a:lnTo>
                  <a:lnTo>
                    <a:pt x="895" y="1596"/>
                  </a:lnTo>
                  <a:lnTo>
                    <a:pt x="898" y="1596"/>
                  </a:lnTo>
                  <a:lnTo>
                    <a:pt x="898" y="1599"/>
                  </a:lnTo>
                  <a:lnTo>
                    <a:pt x="902" y="1599"/>
                  </a:lnTo>
                  <a:lnTo>
                    <a:pt x="909" y="1602"/>
                  </a:lnTo>
                  <a:lnTo>
                    <a:pt x="912" y="1606"/>
                  </a:lnTo>
                  <a:lnTo>
                    <a:pt x="912" y="1606"/>
                  </a:lnTo>
                  <a:lnTo>
                    <a:pt x="912" y="1606"/>
                  </a:lnTo>
                  <a:lnTo>
                    <a:pt x="912" y="1606"/>
                  </a:lnTo>
                  <a:lnTo>
                    <a:pt x="915" y="1609"/>
                  </a:lnTo>
                  <a:lnTo>
                    <a:pt x="922" y="1609"/>
                  </a:lnTo>
                  <a:lnTo>
                    <a:pt x="946" y="1629"/>
                  </a:lnTo>
                  <a:lnTo>
                    <a:pt x="946" y="1629"/>
                  </a:lnTo>
                  <a:lnTo>
                    <a:pt x="952" y="1633"/>
                  </a:lnTo>
                  <a:lnTo>
                    <a:pt x="952" y="1633"/>
                  </a:lnTo>
                  <a:lnTo>
                    <a:pt x="959" y="1633"/>
                  </a:lnTo>
                  <a:lnTo>
                    <a:pt x="962" y="1636"/>
                  </a:lnTo>
                  <a:lnTo>
                    <a:pt x="969" y="1643"/>
                  </a:lnTo>
                  <a:lnTo>
                    <a:pt x="966" y="1656"/>
                  </a:lnTo>
                  <a:lnTo>
                    <a:pt x="969" y="1656"/>
                  </a:lnTo>
                  <a:lnTo>
                    <a:pt x="976" y="1666"/>
                  </a:lnTo>
                  <a:lnTo>
                    <a:pt x="976" y="1670"/>
                  </a:lnTo>
                  <a:lnTo>
                    <a:pt x="989" y="1677"/>
                  </a:lnTo>
                  <a:lnTo>
                    <a:pt x="989" y="1677"/>
                  </a:lnTo>
                  <a:lnTo>
                    <a:pt x="993" y="1677"/>
                  </a:lnTo>
                  <a:lnTo>
                    <a:pt x="996" y="1677"/>
                  </a:lnTo>
                  <a:lnTo>
                    <a:pt x="996" y="1677"/>
                  </a:lnTo>
                  <a:lnTo>
                    <a:pt x="999" y="1677"/>
                  </a:lnTo>
                  <a:lnTo>
                    <a:pt x="999" y="1677"/>
                  </a:lnTo>
                  <a:lnTo>
                    <a:pt x="1030" y="1673"/>
                  </a:lnTo>
                  <a:lnTo>
                    <a:pt x="1036" y="1673"/>
                  </a:lnTo>
                  <a:lnTo>
                    <a:pt x="1036" y="1673"/>
                  </a:lnTo>
                  <a:lnTo>
                    <a:pt x="1047" y="1670"/>
                  </a:lnTo>
                  <a:lnTo>
                    <a:pt x="1050" y="1673"/>
                  </a:lnTo>
                  <a:lnTo>
                    <a:pt x="1053" y="1670"/>
                  </a:lnTo>
                  <a:lnTo>
                    <a:pt x="1053" y="1670"/>
                  </a:lnTo>
                  <a:lnTo>
                    <a:pt x="1057" y="1670"/>
                  </a:lnTo>
                  <a:lnTo>
                    <a:pt x="1070" y="1673"/>
                  </a:lnTo>
                  <a:lnTo>
                    <a:pt x="1073" y="1673"/>
                  </a:lnTo>
                  <a:lnTo>
                    <a:pt x="1077" y="1670"/>
                  </a:lnTo>
                  <a:lnTo>
                    <a:pt x="1080" y="1677"/>
                  </a:lnTo>
                  <a:lnTo>
                    <a:pt x="1084" y="1677"/>
                  </a:lnTo>
                  <a:lnTo>
                    <a:pt x="1090" y="1673"/>
                  </a:lnTo>
                  <a:lnTo>
                    <a:pt x="1104" y="1680"/>
                  </a:lnTo>
                  <a:lnTo>
                    <a:pt x="1124" y="1700"/>
                  </a:lnTo>
                  <a:lnTo>
                    <a:pt x="1127" y="1700"/>
                  </a:lnTo>
                  <a:lnTo>
                    <a:pt x="1131" y="1700"/>
                  </a:lnTo>
                  <a:lnTo>
                    <a:pt x="1134" y="1703"/>
                  </a:lnTo>
                  <a:lnTo>
                    <a:pt x="1134" y="1703"/>
                  </a:lnTo>
                  <a:lnTo>
                    <a:pt x="1141" y="1703"/>
                  </a:lnTo>
                  <a:lnTo>
                    <a:pt x="1141" y="1707"/>
                  </a:lnTo>
                  <a:lnTo>
                    <a:pt x="1144" y="1710"/>
                  </a:lnTo>
                  <a:lnTo>
                    <a:pt x="1151" y="1710"/>
                  </a:lnTo>
                  <a:lnTo>
                    <a:pt x="1154" y="1707"/>
                  </a:lnTo>
                  <a:lnTo>
                    <a:pt x="1151" y="1697"/>
                  </a:lnTo>
                  <a:lnTo>
                    <a:pt x="1154" y="1693"/>
                  </a:lnTo>
                  <a:lnTo>
                    <a:pt x="1161" y="1690"/>
                  </a:lnTo>
                  <a:lnTo>
                    <a:pt x="1161" y="1690"/>
                  </a:lnTo>
                  <a:lnTo>
                    <a:pt x="1171" y="1680"/>
                  </a:lnTo>
                  <a:lnTo>
                    <a:pt x="1171" y="1680"/>
                  </a:lnTo>
                  <a:lnTo>
                    <a:pt x="1178" y="1670"/>
                  </a:lnTo>
                  <a:lnTo>
                    <a:pt x="1195" y="1660"/>
                  </a:lnTo>
                  <a:lnTo>
                    <a:pt x="1195" y="1656"/>
                  </a:lnTo>
                  <a:lnTo>
                    <a:pt x="1198" y="1656"/>
                  </a:lnTo>
                  <a:lnTo>
                    <a:pt x="1195" y="1653"/>
                  </a:lnTo>
                  <a:lnTo>
                    <a:pt x="1191" y="1653"/>
                  </a:lnTo>
                  <a:lnTo>
                    <a:pt x="1195" y="1663"/>
                  </a:lnTo>
                  <a:lnTo>
                    <a:pt x="1198" y="1663"/>
                  </a:lnTo>
                  <a:lnTo>
                    <a:pt x="1201" y="1666"/>
                  </a:lnTo>
                  <a:lnTo>
                    <a:pt x="1205" y="1670"/>
                  </a:lnTo>
                  <a:lnTo>
                    <a:pt x="1205" y="1680"/>
                  </a:lnTo>
                  <a:lnTo>
                    <a:pt x="1205" y="1683"/>
                  </a:lnTo>
                  <a:lnTo>
                    <a:pt x="1222" y="1693"/>
                  </a:lnTo>
                  <a:lnTo>
                    <a:pt x="1222" y="1697"/>
                  </a:lnTo>
                  <a:lnTo>
                    <a:pt x="1238" y="1697"/>
                  </a:lnTo>
                  <a:lnTo>
                    <a:pt x="1238" y="1697"/>
                  </a:lnTo>
                  <a:lnTo>
                    <a:pt x="1238" y="1700"/>
                  </a:lnTo>
                  <a:lnTo>
                    <a:pt x="1238" y="1703"/>
                  </a:lnTo>
                  <a:lnTo>
                    <a:pt x="1245" y="1714"/>
                  </a:lnTo>
                  <a:lnTo>
                    <a:pt x="1248" y="1714"/>
                  </a:lnTo>
                  <a:lnTo>
                    <a:pt x="1255" y="1707"/>
                  </a:lnTo>
                  <a:lnTo>
                    <a:pt x="1262" y="1714"/>
                  </a:lnTo>
                  <a:lnTo>
                    <a:pt x="1262" y="1717"/>
                  </a:lnTo>
                  <a:lnTo>
                    <a:pt x="1265" y="1720"/>
                  </a:lnTo>
                  <a:lnTo>
                    <a:pt x="1279" y="1720"/>
                  </a:lnTo>
                  <a:lnTo>
                    <a:pt x="1289" y="1730"/>
                  </a:lnTo>
                  <a:lnTo>
                    <a:pt x="1296" y="1727"/>
                  </a:lnTo>
                  <a:lnTo>
                    <a:pt x="1299" y="1724"/>
                  </a:lnTo>
                  <a:lnTo>
                    <a:pt x="1302" y="1724"/>
                  </a:lnTo>
                  <a:lnTo>
                    <a:pt x="1306" y="1720"/>
                  </a:lnTo>
                  <a:lnTo>
                    <a:pt x="1306" y="1717"/>
                  </a:lnTo>
                  <a:lnTo>
                    <a:pt x="1309" y="1720"/>
                  </a:lnTo>
                  <a:lnTo>
                    <a:pt x="1312" y="1717"/>
                  </a:lnTo>
                  <a:lnTo>
                    <a:pt x="1312" y="1714"/>
                  </a:lnTo>
                  <a:lnTo>
                    <a:pt x="1319" y="1714"/>
                  </a:lnTo>
                  <a:lnTo>
                    <a:pt x="1319" y="1714"/>
                  </a:lnTo>
                  <a:lnTo>
                    <a:pt x="1326" y="1717"/>
                  </a:lnTo>
                  <a:lnTo>
                    <a:pt x="1333" y="1720"/>
                  </a:lnTo>
                  <a:lnTo>
                    <a:pt x="1336" y="1720"/>
                  </a:lnTo>
                  <a:lnTo>
                    <a:pt x="1339" y="1720"/>
                  </a:lnTo>
                  <a:lnTo>
                    <a:pt x="1346" y="1720"/>
                  </a:lnTo>
                  <a:lnTo>
                    <a:pt x="1349" y="1720"/>
                  </a:lnTo>
                  <a:lnTo>
                    <a:pt x="1353" y="1717"/>
                  </a:lnTo>
                  <a:lnTo>
                    <a:pt x="1356" y="1717"/>
                  </a:lnTo>
                  <a:lnTo>
                    <a:pt x="1356" y="1714"/>
                  </a:lnTo>
                  <a:lnTo>
                    <a:pt x="1353" y="1714"/>
                  </a:lnTo>
                  <a:lnTo>
                    <a:pt x="1353" y="1720"/>
                  </a:lnTo>
                  <a:lnTo>
                    <a:pt x="1356" y="1724"/>
                  </a:lnTo>
                  <a:lnTo>
                    <a:pt x="1363" y="1717"/>
                  </a:lnTo>
                  <a:lnTo>
                    <a:pt x="1363" y="1717"/>
                  </a:lnTo>
                  <a:lnTo>
                    <a:pt x="1363" y="1714"/>
                  </a:lnTo>
                  <a:lnTo>
                    <a:pt x="1373" y="1710"/>
                  </a:lnTo>
                  <a:lnTo>
                    <a:pt x="1376" y="1710"/>
                  </a:lnTo>
                  <a:lnTo>
                    <a:pt x="1376" y="1707"/>
                  </a:lnTo>
                  <a:lnTo>
                    <a:pt x="1383" y="1703"/>
                  </a:lnTo>
                  <a:lnTo>
                    <a:pt x="1386" y="1703"/>
                  </a:lnTo>
                  <a:lnTo>
                    <a:pt x="1393" y="1687"/>
                  </a:lnTo>
                  <a:lnTo>
                    <a:pt x="1397" y="1687"/>
                  </a:lnTo>
                  <a:lnTo>
                    <a:pt x="1400" y="1683"/>
                  </a:lnTo>
                  <a:lnTo>
                    <a:pt x="1400" y="1683"/>
                  </a:lnTo>
                  <a:lnTo>
                    <a:pt x="1400" y="1677"/>
                  </a:lnTo>
                  <a:lnTo>
                    <a:pt x="1403" y="1677"/>
                  </a:lnTo>
                  <a:lnTo>
                    <a:pt x="1403" y="1673"/>
                  </a:lnTo>
                  <a:lnTo>
                    <a:pt x="1400" y="1663"/>
                  </a:lnTo>
                  <a:lnTo>
                    <a:pt x="1403" y="1656"/>
                  </a:lnTo>
                  <a:lnTo>
                    <a:pt x="1407" y="1653"/>
                  </a:lnTo>
                  <a:lnTo>
                    <a:pt x="1410" y="1656"/>
                  </a:lnTo>
                  <a:lnTo>
                    <a:pt x="1413" y="1650"/>
                  </a:lnTo>
                  <a:lnTo>
                    <a:pt x="1410" y="1650"/>
                  </a:lnTo>
                  <a:lnTo>
                    <a:pt x="1410" y="1646"/>
                  </a:lnTo>
                  <a:lnTo>
                    <a:pt x="1407" y="1646"/>
                  </a:lnTo>
                  <a:lnTo>
                    <a:pt x="1403" y="1643"/>
                  </a:lnTo>
                  <a:lnTo>
                    <a:pt x="1403" y="1646"/>
                  </a:lnTo>
                  <a:lnTo>
                    <a:pt x="1403" y="1650"/>
                  </a:lnTo>
                  <a:lnTo>
                    <a:pt x="1410" y="1646"/>
                  </a:lnTo>
                  <a:lnTo>
                    <a:pt x="1413" y="1646"/>
                  </a:lnTo>
                  <a:lnTo>
                    <a:pt x="1417" y="1639"/>
                  </a:lnTo>
                  <a:lnTo>
                    <a:pt x="1420" y="1639"/>
                  </a:lnTo>
                  <a:lnTo>
                    <a:pt x="1423" y="1639"/>
                  </a:lnTo>
                  <a:lnTo>
                    <a:pt x="1437" y="1636"/>
                  </a:lnTo>
                  <a:lnTo>
                    <a:pt x="1437" y="1633"/>
                  </a:lnTo>
                  <a:lnTo>
                    <a:pt x="1440" y="1613"/>
                  </a:lnTo>
                  <a:lnTo>
                    <a:pt x="1440" y="1613"/>
                  </a:lnTo>
                  <a:lnTo>
                    <a:pt x="1437" y="1609"/>
                  </a:lnTo>
                  <a:lnTo>
                    <a:pt x="1437" y="1613"/>
                  </a:lnTo>
                  <a:lnTo>
                    <a:pt x="1440" y="1613"/>
                  </a:lnTo>
                  <a:lnTo>
                    <a:pt x="1444" y="1609"/>
                  </a:lnTo>
                  <a:lnTo>
                    <a:pt x="1447" y="1599"/>
                  </a:lnTo>
                  <a:lnTo>
                    <a:pt x="1454" y="1592"/>
                  </a:lnTo>
                  <a:lnTo>
                    <a:pt x="1454" y="1589"/>
                  </a:lnTo>
                  <a:lnTo>
                    <a:pt x="1454" y="1586"/>
                  </a:lnTo>
                  <a:lnTo>
                    <a:pt x="1454" y="1582"/>
                  </a:lnTo>
                  <a:lnTo>
                    <a:pt x="1447" y="1576"/>
                  </a:lnTo>
                  <a:lnTo>
                    <a:pt x="1447" y="1576"/>
                  </a:lnTo>
                  <a:lnTo>
                    <a:pt x="1444" y="1572"/>
                  </a:lnTo>
                  <a:lnTo>
                    <a:pt x="1444" y="1576"/>
                  </a:lnTo>
                  <a:lnTo>
                    <a:pt x="1450" y="1579"/>
                  </a:lnTo>
                  <a:lnTo>
                    <a:pt x="1454" y="1576"/>
                  </a:lnTo>
                  <a:lnTo>
                    <a:pt x="1461" y="1562"/>
                  </a:lnTo>
                  <a:lnTo>
                    <a:pt x="1461" y="1562"/>
                  </a:lnTo>
                  <a:lnTo>
                    <a:pt x="1467" y="1562"/>
                  </a:lnTo>
                  <a:lnTo>
                    <a:pt x="1484" y="1572"/>
                  </a:lnTo>
                  <a:lnTo>
                    <a:pt x="1487" y="1569"/>
                  </a:lnTo>
                  <a:lnTo>
                    <a:pt x="1491" y="1565"/>
                  </a:lnTo>
                  <a:lnTo>
                    <a:pt x="1504" y="1572"/>
                  </a:lnTo>
                  <a:lnTo>
                    <a:pt x="1508" y="1572"/>
                  </a:lnTo>
                  <a:lnTo>
                    <a:pt x="1508" y="1569"/>
                  </a:lnTo>
                  <a:lnTo>
                    <a:pt x="1508" y="1569"/>
                  </a:lnTo>
                  <a:lnTo>
                    <a:pt x="1511" y="1562"/>
                  </a:lnTo>
                  <a:lnTo>
                    <a:pt x="1518" y="1559"/>
                  </a:lnTo>
                  <a:lnTo>
                    <a:pt x="1518" y="1559"/>
                  </a:lnTo>
                  <a:lnTo>
                    <a:pt x="1524" y="1555"/>
                  </a:lnTo>
                  <a:lnTo>
                    <a:pt x="1531" y="1552"/>
                  </a:lnTo>
                  <a:lnTo>
                    <a:pt x="1545" y="1552"/>
                  </a:lnTo>
                  <a:lnTo>
                    <a:pt x="1548" y="1552"/>
                  </a:lnTo>
                  <a:lnTo>
                    <a:pt x="1565" y="1549"/>
                  </a:lnTo>
                  <a:lnTo>
                    <a:pt x="1565" y="1549"/>
                  </a:lnTo>
                  <a:lnTo>
                    <a:pt x="1572" y="1545"/>
                  </a:lnTo>
                  <a:lnTo>
                    <a:pt x="1572" y="1539"/>
                  </a:lnTo>
                  <a:lnTo>
                    <a:pt x="1572" y="1539"/>
                  </a:lnTo>
                  <a:lnTo>
                    <a:pt x="1575" y="1539"/>
                  </a:lnTo>
                  <a:lnTo>
                    <a:pt x="1575" y="1532"/>
                  </a:lnTo>
                  <a:lnTo>
                    <a:pt x="1572" y="1528"/>
                  </a:lnTo>
                  <a:lnTo>
                    <a:pt x="1572" y="1528"/>
                  </a:lnTo>
                  <a:lnTo>
                    <a:pt x="1572" y="1525"/>
                  </a:lnTo>
                  <a:lnTo>
                    <a:pt x="1575" y="1495"/>
                  </a:lnTo>
                  <a:lnTo>
                    <a:pt x="1578" y="1488"/>
                  </a:lnTo>
                  <a:lnTo>
                    <a:pt x="1575" y="1485"/>
                  </a:lnTo>
                  <a:lnTo>
                    <a:pt x="1575" y="1488"/>
                  </a:lnTo>
                  <a:lnTo>
                    <a:pt x="1575" y="1488"/>
                  </a:lnTo>
                  <a:lnTo>
                    <a:pt x="1578" y="1488"/>
                  </a:lnTo>
                  <a:lnTo>
                    <a:pt x="1585" y="1475"/>
                  </a:lnTo>
                  <a:lnTo>
                    <a:pt x="1592" y="1458"/>
                  </a:lnTo>
                  <a:lnTo>
                    <a:pt x="1595" y="1458"/>
                  </a:lnTo>
                  <a:lnTo>
                    <a:pt x="1599" y="1458"/>
                  </a:lnTo>
                  <a:lnTo>
                    <a:pt x="1609" y="1448"/>
                  </a:lnTo>
                  <a:lnTo>
                    <a:pt x="1609" y="1444"/>
                  </a:lnTo>
                  <a:lnTo>
                    <a:pt x="1605" y="1438"/>
                  </a:lnTo>
                  <a:lnTo>
                    <a:pt x="1615" y="1431"/>
                  </a:lnTo>
                  <a:lnTo>
                    <a:pt x="1615" y="1431"/>
                  </a:lnTo>
                  <a:lnTo>
                    <a:pt x="1622" y="1427"/>
                  </a:lnTo>
                  <a:lnTo>
                    <a:pt x="1622" y="1424"/>
                  </a:lnTo>
                  <a:lnTo>
                    <a:pt x="1622" y="1421"/>
                  </a:lnTo>
                  <a:lnTo>
                    <a:pt x="1625" y="1411"/>
                  </a:lnTo>
                  <a:lnTo>
                    <a:pt x="1625" y="1411"/>
                  </a:lnTo>
                  <a:lnTo>
                    <a:pt x="1625" y="1404"/>
                  </a:lnTo>
                  <a:lnTo>
                    <a:pt x="1622" y="1400"/>
                  </a:lnTo>
                  <a:lnTo>
                    <a:pt x="1615" y="1407"/>
                  </a:lnTo>
                  <a:lnTo>
                    <a:pt x="1615" y="1407"/>
                  </a:lnTo>
                  <a:lnTo>
                    <a:pt x="1619" y="1407"/>
                  </a:lnTo>
                  <a:lnTo>
                    <a:pt x="1619" y="1404"/>
                  </a:lnTo>
                  <a:lnTo>
                    <a:pt x="1612" y="1404"/>
                  </a:lnTo>
                  <a:lnTo>
                    <a:pt x="1609" y="1404"/>
                  </a:lnTo>
                  <a:lnTo>
                    <a:pt x="1605" y="1400"/>
                  </a:lnTo>
                  <a:lnTo>
                    <a:pt x="1599" y="1370"/>
                  </a:lnTo>
                  <a:lnTo>
                    <a:pt x="1595" y="1367"/>
                  </a:lnTo>
                  <a:lnTo>
                    <a:pt x="1572" y="1357"/>
                  </a:lnTo>
                  <a:lnTo>
                    <a:pt x="1568" y="1360"/>
                  </a:lnTo>
                  <a:lnTo>
                    <a:pt x="1568" y="1363"/>
                  </a:lnTo>
                  <a:lnTo>
                    <a:pt x="1572" y="1363"/>
                  </a:lnTo>
                  <a:lnTo>
                    <a:pt x="1572" y="1360"/>
                  </a:lnTo>
                  <a:lnTo>
                    <a:pt x="1558" y="1353"/>
                  </a:lnTo>
                  <a:lnTo>
                    <a:pt x="1565" y="1326"/>
                  </a:lnTo>
                  <a:lnTo>
                    <a:pt x="1561" y="1326"/>
                  </a:lnTo>
                  <a:lnTo>
                    <a:pt x="1558" y="1320"/>
                  </a:lnTo>
                  <a:lnTo>
                    <a:pt x="1558" y="1320"/>
                  </a:lnTo>
                  <a:lnTo>
                    <a:pt x="1548" y="1313"/>
                  </a:lnTo>
                  <a:lnTo>
                    <a:pt x="1545" y="1313"/>
                  </a:lnTo>
                  <a:lnTo>
                    <a:pt x="1545" y="1313"/>
                  </a:lnTo>
                  <a:lnTo>
                    <a:pt x="1545" y="1313"/>
                  </a:lnTo>
                  <a:lnTo>
                    <a:pt x="1545" y="1316"/>
                  </a:lnTo>
                  <a:lnTo>
                    <a:pt x="1548" y="1313"/>
                  </a:lnTo>
                  <a:lnTo>
                    <a:pt x="1545" y="1310"/>
                  </a:lnTo>
                  <a:lnTo>
                    <a:pt x="1531" y="1306"/>
                  </a:lnTo>
                  <a:lnTo>
                    <a:pt x="1531" y="1306"/>
                  </a:lnTo>
                  <a:lnTo>
                    <a:pt x="1531" y="1303"/>
                  </a:lnTo>
                  <a:lnTo>
                    <a:pt x="1528" y="1300"/>
                  </a:lnTo>
                  <a:lnTo>
                    <a:pt x="1524" y="1296"/>
                  </a:lnTo>
                  <a:lnTo>
                    <a:pt x="1521" y="1296"/>
                  </a:lnTo>
                  <a:lnTo>
                    <a:pt x="1521" y="1293"/>
                  </a:lnTo>
                  <a:lnTo>
                    <a:pt x="1521" y="1289"/>
                  </a:lnTo>
                  <a:lnTo>
                    <a:pt x="1514" y="1289"/>
                  </a:lnTo>
                  <a:lnTo>
                    <a:pt x="1514" y="1289"/>
                  </a:lnTo>
                  <a:lnTo>
                    <a:pt x="1511" y="1293"/>
                  </a:lnTo>
                  <a:lnTo>
                    <a:pt x="1511" y="1293"/>
                  </a:lnTo>
                  <a:lnTo>
                    <a:pt x="1511" y="1296"/>
                  </a:lnTo>
                  <a:lnTo>
                    <a:pt x="1514" y="1293"/>
                  </a:lnTo>
                  <a:lnTo>
                    <a:pt x="1508" y="1289"/>
                  </a:lnTo>
                  <a:lnTo>
                    <a:pt x="1504" y="1289"/>
                  </a:lnTo>
                  <a:lnTo>
                    <a:pt x="1504" y="1289"/>
                  </a:lnTo>
                  <a:lnTo>
                    <a:pt x="1498" y="1289"/>
                  </a:lnTo>
                  <a:lnTo>
                    <a:pt x="1498" y="1286"/>
                  </a:lnTo>
                  <a:lnTo>
                    <a:pt x="1494" y="1286"/>
                  </a:lnTo>
                  <a:lnTo>
                    <a:pt x="1484" y="1283"/>
                  </a:lnTo>
                  <a:lnTo>
                    <a:pt x="1484" y="1286"/>
                  </a:lnTo>
                  <a:lnTo>
                    <a:pt x="1484" y="1289"/>
                  </a:lnTo>
                  <a:lnTo>
                    <a:pt x="1487" y="1286"/>
                  </a:lnTo>
                  <a:lnTo>
                    <a:pt x="1487" y="1283"/>
                  </a:lnTo>
                  <a:lnTo>
                    <a:pt x="1481" y="1279"/>
                  </a:lnTo>
                  <a:lnTo>
                    <a:pt x="1464" y="1259"/>
                  </a:lnTo>
                  <a:lnTo>
                    <a:pt x="1464" y="1259"/>
                  </a:lnTo>
                  <a:lnTo>
                    <a:pt x="1461" y="1256"/>
                  </a:lnTo>
                  <a:lnTo>
                    <a:pt x="1461" y="1249"/>
                  </a:lnTo>
                  <a:lnTo>
                    <a:pt x="1467" y="1246"/>
                  </a:lnTo>
                  <a:lnTo>
                    <a:pt x="1467" y="1242"/>
                  </a:lnTo>
                  <a:lnTo>
                    <a:pt x="1467" y="1242"/>
                  </a:lnTo>
                  <a:lnTo>
                    <a:pt x="1464" y="1239"/>
                  </a:lnTo>
                  <a:lnTo>
                    <a:pt x="1444" y="1229"/>
                  </a:lnTo>
                  <a:lnTo>
                    <a:pt x="1437" y="1212"/>
                  </a:lnTo>
                  <a:lnTo>
                    <a:pt x="1440" y="1209"/>
                  </a:lnTo>
                  <a:lnTo>
                    <a:pt x="1440" y="1209"/>
                  </a:lnTo>
                  <a:lnTo>
                    <a:pt x="1444" y="1209"/>
                  </a:lnTo>
                  <a:lnTo>
                    <a:pt x="1447" y="1205"/>
                  </a:lnTo>
                  <a:lnTo>
                    <a:pt x="1447" y="1202"/>
                  </a:lnTo>
                  <a:lnTo>
                    <a:pt x="1447" y="1188"/>
                  </a:lnTo>
                  <a:lnTo>
                    <a:pt x="1450" y="1185"/>
                  </a:lnTo>
                  <a:lnTo>
                    <a:pt x="1454" y="1185"/>
                  </a:lnTo>
                  <a:lnTo>
                    <a:pt x="1457" y="1185"/>
                  </a:lnTo>
                  <a:lnTo>
                    <a:pt x="1461" y="1178"/>
                  </a:lnTo>
                  <a:lnTo>
                    <a:pt x="1464" y="1175"/>
                  </a:lnTo>
                  <a:lnTo>
                    <a:pt x="1461" y="1172"/>
                  </a:lnTo>
                  <a:lnTo>
                    <a:pt x="1464" y="1158"/>
                  </a:lnTo>
                  <a:lnTo>
                    <a:pt x="1464" y="1158"/>
                  </a:lnTo>
                  <a:lnTo>
                    <a:pt x="1467" y="1158"/>
                  </a:lnTo>
                  <a:lnTo>
                    <a:pt x="1471" y="1151"/>
                  </a:lnTo>
                  <a:lnTo>
                    <a:pt x="1471" y="1151"/>
                  </a:lnTo>
                  <a:lnTo>
                    <a:pt x="1474" y="1148"/>
                  </a:lnTo>
                  <a:lnTo>
                    <a:pt x="1474" y="1148"/>
                  </a:lnTo>
                  <a:lnTo>
                    <a:pt x="1474" y="1148"/>
                  </a:lnTo>
                  <a:lnTo>
                    <a:pt x="1477" y="1145"/>
                  </a:lnTo>
                  <a:lnTo>
                    <a:pt x="1477" y="1141"/>
                  </a:lnTo>
                  <a:lnTo>
                    <a:pt x="1477" y="1138"/>
                  </a:lnTo>
                  <a:lnTo>
                    <a:pt x="1474" y="1138"/>
                  </a:lnTo>
                  <a:lnTo>
                    <a:pt x="1474" y="1141"/>
                  </a:lnTo>
                  <a:lnTo>
                    <a:pt x="1474" y="1145"/>
                  </a:lnTo>
                  <a:lnTo>
                    <a:pt x="1481" y="1138"/>
                  </a:lnTo>
                  <a:lnTo>
                    <a:pt x="1484" y="1141"/>
                  </a:lnTo>
                  <a:lnTo>
                    <a:pt x="1484" y="1141"/>
                  </a:lnTo>
                  <a:lnTo>
                    <a:pt x="1487" y="1141"/>
                  </a:lnTo>
                  <a:lnTo>
                    <a:pt x="1491" y="1145"/>
                  </a:lnTo>
                  <a:lnTo>
                    <a:pt x="1494" y="1145"/>
                  </a:lnTo>
                  <a:lnTo>
                    <a:pt x="1504" y="1138"/>
                  </a:lnTo>
                  <a:lnTo>
                    <a:pt x="1508" y="1135"/>
                  </a:lnTo>
                  <a:lnTo>
                    <a:pt x="1508" y="1131"/>
                  </a:lnTo>
                  <a:lnTo>
                    <a:pt x="1511" y="1124"/>
                  </a:lnTo>
                  <a:lnTo>
                    <a:pt x="1521" y="1118"/>
                  </a:lnTo>
                  <a:lnTo>
                    <a:pt x="1531" y="1121"/>
                  </a:lnTo>
                  <a:lnTo>
                    <a:pt x="1535" y="1118"/>
                  </a:lnTo>
                  <a:lnTo>
                    <a:pt x="1535" y="1111"/>
                  </a:lnTo>
                  <a:lnTo>
                    <a:pt x="1538" y="1108"/>
                  </a:lnTo>
                  <a:lnTo>
                    <a:pt x="1538" y="1104"/>
                  </a:lnTo>
                  <a:lnTo>
                    <a:pt x="1535" y="1098"/>
                  </a:lnTo>
                  <a:lnTo>
                    <a:pt x="1535" y="1094"/>
                  </a:lnTo>
                  <a:lnTo>
                    <a:pt x="1531" y="1094"/>
                  </a:lnTo>
                  <a:lnTo>
                    <a:pt x="1535" y="1087"/>
                  </a:lnTo>
                  <a:lnTo>
                    <a:pt x="1535" y="1087"/>
                  </a:lnTo>
                  <a:lnTo>
                    <a:pt x="1535" y="1084"/>
                  </a:lnTo>
                  <a:lnTo>
                    <a:pt x="1531" y="1084"/>
                  </a:lnTo>
                  <a:lnTo>
                    <a:pt x="1528" y="1084"/>
                  </a:lnTo>
                  <a:lnTo>
                    <a:pt x="1545" y="1098"/>
                  </a:lnTo>
                  <a:lnTo>
                    <a:pt x="1548" y="1098"/>
                  </a:lnTo>
                  <a:lnTo>
                    <a:pt x="1555" y="1094"/>
                  </a:lnTo>
                  <a:lnTo>
                    <a:pt x="1561" y="1098"/>
                  </a:lnTo>
                  <a:lnTo>
                    <a:pt x="1561" y="1098"/>
                  </a:lnTo>
                  <a:lnTo>
                    <a:pt x="1568" y="1098"/>
                  </a:lnTo>
                  <a:lnTo>
                    <a:pt x="1575" y="1104"/>
                  </a:lnTo>
                  <a:lnTo>
                    <a:pt x="1575" y="1104"/>
                  </a:lnTo>
                  <a:lnTo>
                    <a:pt x="1595" y="1114"/>
                  </a:lnTo>
                  <a:lnTo>
                    <a:pt x="1605" y="1121"/>
                  </a:lnTo>
                  <a:lnTo>
                    <a:pt x="1609" y="1124"/>
                  </a:lnTo>
                  <a:lnTo>
                    <a:pt x="1615" y="1121"/>
                  </a:lnTo>
                  <a:lnTo>
                    <a:pt x="1615" y="1121"/>
                  </a:lnTo>
                  <a:lnTo>
                    <a:pt x="1615" y="1118"/>
                  </a:lnTo>
                  <a:lnTo>
                    <a:pt x="1612" y="1118"/>
                  </a:lnTo>
                  <a:lnTo>
                    <a:pt x="1612" y="1121"/>
                  </a:lnTo>
                  <a:lnTo>
                    <a:pt x="1609" y="1121"/>
                  </a:lnTo>
                  <a:lnTo>
                    <a:pt x="1609" y="1124"/>
                  </a:lnTo>
                  <a:lnTo>
                    <a:pt x="1605" y="1131"/>
                  </a:lnTo>
                  <a:lnTo>
                    <a:pt x="1602" y="1135"/>
                  </a:lnTo>
                  <a:lnTo>
                    <a:pt x="1602" y="1138"/>
                  </a:lnTo>
                  <a:lnTo>
                    <a:pt x="1609" y="1145"/>
                  </a:lnTo>
                  <a:lnTo>
                    <a:pt x="1612" y="1145"/>
                  </a:lnTo>
                  <a:lnTo>
                    <a:pt x="1619" y="1145"/>
                  </a:lnTo>
                  <a:lnTo>
                    <a:pt x="1619" y="1145"/>
                  </a:lnTo>
                  <a:lnTo>
                    <a:pt x="1622" y="1141"/>
                  </a:lnTo>
                  <a:lnTo>
                    <a:pt x="1625" y="1141"/>
                  </a:lnTo>
                  <a:lnTo>
                    <a:pt x="1625" y="1138"/>
                  </a:lnTo>
                  <a:lnTo>
                    <a:pt x="1622" y="1138"/>
                  </a:lnTo>
                  <a:lnTo>
                    <a:pt x="1622" y="1141"/>
                  </a:lnTo>
                  <a:lnTo>
                    <a:pt x="1622" y="1145"/>
                  </a:lnTo>
                  <a:lnTo>
                    <a:pt x="1625" y="1148"/>
                  </a:lnTo>
                  <a:lnTo>
                    <a:pt x="1629" y="1151"/>
                  </a:lnTo>
                  <a:lnTo>
                    <a:pt x="1632" y="1155"/>
                  </a:lnTo>
                  <a:lnTo>
                    <a:pt x="1636" y="1155"/>
                  </a:lnTo>
                  <a:lnTo>
                    <a:pt x="1642" y="1151"/>
                  </a:lnTo>
                  <a:lnTo>
                    <a:pt x="1642" y="1148"/>
                  </a:lnTo>
                  <a:lnTo>
                    <a:pt x="1642" y="1148"/>
                  </a:lnTo>
                  <a:lnTo>
                    <a:pt x="1642" y="1148"/>
                  </a:lnTo>
                  <a:lnTo>
                    <a:pt x="1642" y="1151"/>
                  </a:lnTo>
                  <a:lnTo>
                    <a:pt x="1646" y="1148"/>
                  </a:lnTo>
                  <a:lnTo>
                    <a:pt x="1656" y="1148"/>
                  </a:lnTo>
                  <a:lnTo>
                    <a:pt x="1656" y="1148"/>
                  </a:lnTo>
                  <a:lnTo>
                    <a:pt x="1673" y="1138"/>
                  </a:lnTo>
                  <a:lnTo>
                    <a:pt x="1673" y="1135"/>
                  </a:lnTo>
                  <a:lnTo>
                    <a:pt x="1679" y="1118"/>
                  </a:lnTo>
                  <a:lnTo>
                    <a:pt x="1689" y="1111"/>
                  </a:lnTo>
                  <a:lnTo>
                    <a:pt x="1693" y="1111"/>
                  </a:lnTo>
                  <a:lnTo>
                    <a:pt x="1696" y="1111"/>
                  </a:lnTo>
                  <a:lnTo>
                    <a:pt x="1699" y="1108"/>
                  </a:lnTo>
                  <a:lnTo>
                    <a:pt x="1706" y="1108"/>
                  </a:lnTo>
                  <a:lnTo>
                    <a:pt x="1706" y="1108"/>
                  </a:lnTo>
                  <a:lnTo>
                    <a:pt x="1716" y="1108"/>
                  </a:lnTo>
                  <a:lnTo>
                    <a:pt x="1723" y="1108"/>
                  </a:lnTo>
                  <a:lnTo>
                    <a:pt x="1723" y="1108"/>
                  </a:lnTo>
                  <a:lnTo>
                    <a:pt x="1730" y="1101"/>
                  </a:lnTo>
                  <a:lnTo>
                    <a:pt x="1737" y="1094"/>
                  </a:lnTo>
                  <a:lnTo>
                    <a:pt x="1737" y="1091"/>
                  </a:lnTo>
                  <a:lnTo>
                    <a:pt x="1737" y="1091"/>
                  </a:lnTo>
                  <a:lnTo>
                    <a:pt x="1750" y="1081"/>
                  </a:lnTo>
                  <a:lnTo>
                    <a:pt x="1753" y="1081"/>
                  </a:lnTo>
                  <a:lnTo>
                    <a:pt x="1757" y="1074"/>
                  </a:lnTo>
                  <a:lnTo>
                    <a:pt x="1757" y="1071"/>
                  </a:lnTo>
                  <a:lnTo>
                    <a:pt x="1757" y="1061"/>
                  </a:lnTo>
                  <a:lnTo>
                    <a:pt x="1760" y="1054"/>
                  </a:lnTo>
                  <a:lnTo>
                    <a:pt x="1760" y="1050"/>
                  </a:lnTo>
                  <a:lnTo>
                    <a:pt x="1757" y="1044"/>
                  </a:lnTo>
                  <a:lnTo>
                    <a:pt x="1757" y="1044"/>
                  </a:lnTo>
                  <a:lnTo>
                    <a:pt x="1760" y="1040"/>
                  </a:lnTo>
                  <a:lnTo>
                    <a:pt x="1757" y="1027"/>
                  </a:lnTo>
                  <a:lnTo>
                    <a:pt x="1757" y="1023"/>
                  </a:lnTo>
                  <a:lnTo>
                    <a:pt x="1760" y="1023"/>
                  </a:lnTo>
                  <a:lnTo>
                    <a:pt x="1760" y="1023"/>
                  </a:lnTo>
                  <a:lnTo>
                    <a:pt x="1763" y="1020"/>
                  </a:lnTo>
                  <a:lnTo>
                    <a:pt x="1767" y="1013"/>
                  </a:lnTo>
                  <a:lnTo>
                    <a:pt x="1767" y="1013"/>
                  </a:lnTo>
                  <a:lnTo>
                    <a:pt x="1770" y="1000"/>
                  </a:lnTo>
                  <a:lnTo>
                    <a:pt x="1770" y="1000"/>
                  </a:lnTo>
                  <a:lnTo>
                    <a:pt x="1770" y="993"/>
                  </a:lnTo>
                  <a:lnTo>
                    <a:pt x="1784" y="983"/>
                  </a:lnTo>
                  <a:lnTo>
                    <a:pt x="1784" y="980"/>
                  </a:lnTo>
                  <a:lnTo>
                    <a:pt x="1784" y="976"/>
                  </a:lnTo>
                  <a:lnTo>
                    <a:pt x="1790" y="970"/>
                  </a:lnTo>
                  <a:lnTo>
                    <a:pt x="1797" y="970"/>
                  </a:lnTo>
                  <a:lnTo>
                    <a:pt x="1800" y="970"/>
                  </a:lnTo>
                  <a:lnTo>
                    <a:pt x="1804" y="970"/>
                  </a:lnTo>
                  <a:lnTo>
                    <a:pt x="1804" y="970"/>
                  </a:lnTo>
                  <a:lnTo>
                    <a:pt x="1817" y="963"/>
                  </a:lnTo>
                  <a:lnTo>
                    <a:pt x="1821" y="963"/>
                  </a:lnTo>
                  <a:lnTo>
                    <a:pt x="1821" y="966"/>
                  </a:lnTo>
                  <a:lnTo>
                    <a:pt x="1821" y="970"/>
                  </a:lnTo>
                  <a:lnTo>
                    <a:pt x="1821" y="973"/>
                  </a:lnTo>
                  <a:lnTo>
                    <a:pt x="1821" y="973"/>
                  </a:lnTo>
                  <a:lnTo>
                    <a:pt x="1827" y="980"/>
                  </a:lnTo>
                  <a:lnTo>
                    <a:pt x="1827" y="980"/>
                  </a:lnTo>
                  <a:lnTo>
                    <a:pt x="1834" y="983"/>
                  </a:lnTo>
                  <a:lnTo>
                    <a:pt x="1837" y="983"/>
                  </a:lnTo>
                  <a:lnTo>
                    <a:pt x="1841" y="983"/>
                  </a:lnTo>
                  <a:lnTo>
                    <a:pt x="1841" y="983"/>
                  </a:lnTo>
                  <a:lnTo>
                    <a:pt x="1837" y="980"/>
                  </a:lnTo>
                  <a:lnTo>
                    <a:pt x="1837" y="983"/>
                  </a:lnTo>
                  <a:lnTo>
                    <a:pt x="1844" y="986"/>
                  </a:lnTo>
                  <a:lnTo>
                    <a:pt x="1844" y="986"/>
                  </a:lnTo>
                  <a:lnTo>
                    <a:pt x="1848" y="986"/>
                  </a:lnTo>
                  <a:lnTo>
                    <a:pt x="1851" y="983"/>
                  </a:lnTo>
                  <a:lnTo>
                    <a:pt x="1851" y="980"/>
                  </a:lnTo>
                  <a:lnTo>
                    <a:pt x="1854" y="980"/>
                  </a:lnTo>
                  <a:lnTo>
                    <a:pt x="1858" y="980"/>
                  </a:lnTo>
                  <a:lnTo>
                    <a:pt x="1861" y="980"/>
                  </a:lnTo>
                  <a:lnTo>
                    <a:pt x="1868" y="973"/>
                  </a:lnTo>
                  <a:lnTo>
                    <a:pt x="1871" y="970"/>
                  </a:lnTo>
                  <a:lnTo>
                    <a:pt x="1875" y="970"/>
                  </a:lnTo>
                  <a:lnTo>
                    <a:pt x="1875" y="966"/>
                  </a:lnTo>
                  <a:lnTo>
                    <a:pt x="1875" y="963"/>
                  </a:lnTo>
                  <a:lnTo>
                    <a:pt x="1868" y="929"/>
                  </a:lnTo>
                  <a:lnTo>
                    <a:pt x="1864" y="902"/>
                  </a:lnTo>
                  <a:lnTo>
                    <a:pt x="1861" y="899"/>
                  </a:lnTo>
                  <a:lnTo>
                    <a:pt x="1858" y="899"/>
                  </a:lnTo>
                  <a:lnTo>
                    <a:pt x="1848" y="869"/>
                  </a:lnTo>
                  <a:lnTo>
                    <a:pt x="1837" y="832"/>
                  </a:lnTo>
                  <a:lnTo>
                    <a:pt x="1831" y="761"/>
                  </a:lnTo>
                  <a:lnTo>
                    <a:pt x="1831" y="737"/>
                  </a:lnTo>
                  <a:lnTo>
                    <a:pt x="1831" y="694"/>
                  </a:lnTo>
                  <a:lnTo>
                    <a:pt x="1831" y="690"/>
                  </a:lnTo>
                  <a:lnTo>
                    <a:pt x="1831" y="687"/>
                  </a:lnTo>
                  <a:lnTo>
                    <a:pt x="1827" y="687"/>
                  </a:lnTo>
                  <a:lnTo>
                    <a:pt x="1827" y="683"/>
                  </a:lnTo>
                  <a:lnTo>
                    <a:pt x="1827" y="680"/>
                  </a:lnTo>
                  <a:lnTo>
                    <a:pt x="1821" y="680"/>
                  </a:lnTo>
                  <a:lnTo>
                    <a:pt x="1821" y="680"/>
                  </a:lnTo>
                  <a:lnTo>
                    <a:pt x="1824" y="680"/>
                  </a:lnTo>
                  <a:lnTo>
                    <a:pt x="1824" y="680"/>
                  </a:lnTo>
                  <a:lnTo>
                    <a:pt x="1821" y="673"/>
                  </a:lnTo>
                  <a:lnTo>
                    <a:pt x="1821" y="673"/>
                  </a:lnTo>
                  <a:lnTo>
                    <a:pt x="1817" y="673"/>
                  </a:lnTo>
                  <a:lnTo>
                    <a:pt x="1811" y="660"/>
                  </a:lnTo>
                  <a:lnTo>
                    <a:pt x="1811" y="657"/>
                  </a:lnTo>
                  <a:lnTo>
                    <a:pt x="1807" y="653"/>
                  </a:lnTo>
                  <a:lnTo>
                    <a:pt x="1807" y="653"/>
                  </a:lnTo>
                  <a:lnTo>
                    <a:pt x="1790" y="646"/>
                  </a:lnTo>
                  <a:lnTo>
                    <a:pt x="1790" y="646"/>
                  </a:lnTo>
                  <a:lnTo>
                    <a:pt x="1784" y="646"/>
                  </a:lnTo>
                  <a:lnTo>
                    <a:pt x="1780" y="646"/>
                  </a:lnTo>
                  <a:lnTo>
                    <a:pt x="1770" y="657"/>
                  </a:lnTo>
                  <a:lnTo>
                    <a:pt x="1753" y="667"/>
                  </a:lnTo>
                  <a:lnTo>
                    <a:pt x="1733" y="680"/>
                  </a:lnTo>
                  <a:lnTo>
                    <a:pt x="1703" y="680"/>
                  </a:lnTo>
                  <a:lnTo>
                    <a:pt x="1686" y="677"/>
                  </a:lnTo>
                  <a:lnTo>
                    <a:pt x="1683" y="680"/>
                  </a:lnTo>
                  <a:lnTo>
                    <a:pt x="1683" y="683"/>
                  </a:lnTo>
                  <a:lnTo>
                    <a:pt x="1686" y="683"/>
                  </a:lnTo>
                  <a:lnTo>
                    <a:pt x="1686" y="680"/>
                  </a:lnTo>
                  <a:lnTo>
                    <a:pt x="1683" y="680"/>
                  </a:lnTo>
                  <a:lnTo>
                    <a:pt x="1679" y="680"/>
                  </a:lnTo>
                  <a:lnTo>
                    <a:pt x="1679" y="680"/>
                  </a:lnTo>
                  <a:lnTo>
                    <a:pt x="1676" y="680"/>
                  </a:lnTo>
                  <a:lnTo>
                    <a:pt x="1673" y="683"/>
                  </a:lnTo>
                  <a:lnTo>
                    <a:pt x="1673" y="717"/>
                  </a:lnTo>
                  <a:lnTo>
                    <a:pt x="1662" y="717"/>
                  </a:lnTo>
                  <a:lnTo>
                    <a:pt x="1662" y="717"/>
                  </a:lnTo>
                  <a:lnTo>
                    <a:pt x="1632" y="721"/>
                  </a:lnTo>
                  <a:lnTo>
                    <a:pt x="1622" y="721"/>
                  </a:lnTo>
                  <a:lnTo>
                    <a:pt x="1612" y="717"/>
                  </a:lnTo>
                  <a:lnTo>
                    <a:pt x="1612" y="717"/>
                  </a:lnTo>
                  <a:lnTo>
                    <a:pt x="1599" y="710"/>
                  </a:lnTo>
                  <a:lnTo>
                    <a:pt x="1599" y="710"/>
                  </a:lnTo>
                  <a:lnTo>
                    <a:pt x="1599" y="710"/>
                  </a:lnTo>
                  <a:lnTo>
                    <a:pt x="1599" y="714"/>
                  </a:lnTo>
                  <a:lnTo>
                    <a:pt x="1599" y="710"/>
                  </a:lnTo>
                  <a:lnTo>
                    <a:pt x="1592" y="700"/>
                  </a:lnTo>
                  <a:lnTo>
                    <a:pt x="1592" y="700"/>
                  </a:lnTo>
                  <a:lnTo>
                    <a:pt x="1585" y="690"/>
                  </a:lnTo>
                  <a:lnTo>
                    <a:pt x="1585" y="687"/>
                  </a:lnTo>
                  <a:lnTo>
                    <a:pt x="1582" y="683"/>
                  </a:lnTo>
                  <a:lnTo>
                    <a:pt x="1575" y="683"/>
                  </a:lnTo>
                  <a:lnTo>
                    <a:pt x="1575" y="683"/>
                  </a:lnTo>
                  <a:lnTo>
                    <a:pt x="1572" y="680"/>
                  </a:lnTo>
                  <a:lnTo>
                    <a:pt x="1565" y="680"/>
                  </a:lnTo>
                  <a:lnTo>
                    <a:pt x="1561" y="680"/>
                  </a:lnTo>
                  <a:lnTo>
                    <a:pt x="1561" y="680"/>
                  </a:lnTo>
                  <a:lnTo>
                    <a:pt x="1555" y="677"/>
                  </a:lnTo>
                  <a:lnTo>
                    <a:pt x="1555" y="677"/>
                  </a:lnTo>
                  <a:lnTo>
                    <a:pt x="1551" y="673"/>
                  </a:lnTo>
                  <a:lnTo>
                    <a:pt x="1545" y="673"/>
                  </a:lnTo>
                  <a:lnTo>
                    <a:pt x="1541" y="673"/>
                  </a:lnTo>
                  <a:lnTo>
                    <a:pt x="1514" y="660"/>
                  </a:lnTo>
                  <a:lnTo>
                    <a:pt x="1508" y="653"/>
                  </a:lnTo>
                  <a:lnTo>
                    <a:pt x="1504" y="653"/>
                  </a:lnTo>
                  <a:lnTo>
                    <a:pt x="1504" y="650"/>
                  </a:lnTo>
                  <a:lnTo>
                    <a:pt x="1501" y="650"/>
                  </a:lnTo>
                  <a:lnTo>
                    <a:pt x="1498" y="650"/>
                  </a:lnTo>
                  <a:lnTo>
                    <a:pt x="1498" y="650"/>
                  </a:lnTo>
                  <a:lnTo>
                    <a:pt x="1487" y="650"/>
                  </a:lnTo>
                  <a:lnTo>
                    <a:pt x="1484" y="650"/>
                  </a:lnTo>
                  <a:lnTo>
                    <a:pt x="1481" y="657"/>
                  </a:lnTo>
                  <a:lnTo>
                    <a:pt x="1481" y="657"/>
                  </a:lnTo>
                  <a:lnTo>
                    <a:pt x="1481" y="667"/>
                  </a:lnTo>
                  <a:lnTo>
                    <a:pt x="1474" y="667"/>
                  </a:lnTo>
                  <a:lnTo>
                    <a:pt x="1467" y="667"/>
                  </a:lnTo>
                  <a:lnTo>
                    <a:pt x="1464" y="670"/>
                  </a:lnTo>
                  <a:lnTo>
                    <a:pt x="1464" y="680"/>
                  </a:lnTo>
                  <a:lnTo>
                    <a:pt x="1457" y="680"/>
                  </a:lnTo>
                  <a:lnTo>
                    <a:pt x="1454" y="677"/>
                  </a:lnTo>
                  <a:lnTo>
                    <a:pt x="1454" y="677"/>
                  </a:lnTo>
                  <a:lnTo>
                    <a:pt x="1450" y="677"/>
                  </a:lnTo>
                  <a:lnTo>
                    <a:pt x="1447" y="677"/>
                  </a:lnTo>
                  <a:lnTo>
                    <a:pt x="1444" y="680"/>
                  </a:lnTo>
                  <a:lnTo>
                    <a:pt x="1434" y="677"/>
                  </a:lnTo>
                  <a:lnTo>
                    <a:pt x="1430" y="680"/>
                  </a:lnTo>
                  <a:lnTo>
                    <a:pt x="1427" y="680"/>
                  </a:lnTo>
                  <a:lnTo>
                    <a:pt x="1427" y="683"/>
                  </a:lnTo>
                  <a:lnTo>
                    <a:pt x="1427" y="687"/>
                  </a:lnTo>
                  <a:lnTo>
                    <a:pt x="1427" y="687"/>
                  </a:lnTo>
                  <a:lnTo>
                    <a:pt x="1417" y="683"/>
                  </a:lnTo>
                  <a:lnTo>
                    <a:pt x="1410" y="663"/>
                  </a:lnTo>
                  <a:lnTo>
                    <a:pt x="1410" y="663"/>
                  </a:lnTo>
                  <a:lnTo>
                    <a:pt x="1407" y="660"/>
                  </a:lnTo>
                  <a:lnTo>
                    <a:pt x="1407" y="660"/>
                  </a:lnTo>
                  <a:lnTo>
                    <a:pt x="1400" y="657"/>
                  </a:lnTo>
                  <a:lnTo>
                    <a:pt x="1393" y="650"/>
                  </a:lnTo>
                  <a:lnTo>
                    <a:pt x="1390" y="653"/>
                  </a:lnTo>
                  <a:lnTo>
                    <a:pt x="1390" y="653"/>
                  </a:lnTo>
                  <a:lnTo>
                    <a:pt x="1390" y="657"/>
                  </a:lnTo>
                  <a:lnTo>
                    <a:pt x="1393" y="653"/>
                  </a:lnTo>
                  <a:lnTo>
                    <a:pt x="1393" y="653"/>
                  </a:lnTo>
                  <a:lnTo>
                    <a:pt x="1393" y="650"/>
                  </a:lnTo>
                  <a:lnTo>
                    <a:pt x="1393" y="646"/>
                  </a:lnTo>
                  <a:lnTo>
                    <a:pt x="1393" y="643"/>
                  </a:lnTo>
                  <a:lnTo>
                    <a:pt x="1390" y="640"/>
                  </a:lnTo>
                  <a:lnTo>
                    <a:pt x="1386" y="640"/>
                  </a:lnTo>
                  <a:lnTo>
                    <a:pt x="1383" y="633"/>
                  </a:lnTo>
                  <a:lnTo>
                    <a:pt x="1386" y="633"/>
                  </a:lnTo>
                  <a:lnTo>
                    <a:pt x="1386" y="633"/>
                  </a:lnTo>
                  <a:lnTo>
                    <a:pt x="1393" y="623"/>
                  </a:lnTo>
                  <a:lnTo>
                    <a:pt x="1393" y="620"/>
                  </a:lnTo>
                  <a:lnTo>
                    <a:pt x="1393" y="620"/>
                  </a:lnTo>
                  <a:lnTo>
                    <a:pt x="1390" y="620"/>
                  </a:lnTo>
                  <a:lnTo>
                    <a:pt x="1390" y="623"/>
                  </a:lnTo>
                  <a:lnTo>
                    <a:pt x="1397" y="623"/>
                  </a:lnTo>
                  <a:lnTo>
                    <a:pt x="1397" y="623"/>
                  </a:lnTo>
                  <a:lnTo>
                    <a:pt x="1403" y="616"/>
                  </a:lnTo>
                  <a:lnTo>
                    <a:pt x="1403" y="613"/>
                  </a:lnTo>
                  <a:lnTo>
                    <a:pt x="1403" y="609"/>
                  </a:lnTo>
                  <a:lnTo>
                    <a:pt x="1407" y="609"/>
                  </a:lnTo>
                  <a:lnTo>
                    <a:pt x="1407" y="609"/>
                  </a:lnTo>
                  <a:lnTo>
                    <a:pt x="1410" y="606"/>
                  </a:lnTo>
                  <a:lnTo>
                    <a:pt x="1417" y="599"/>
                  </a:lnTo>
                  <a:lnTo>
                    <a:pt x="1417" y="596"/>
                  </a:lnTo>
                  <a:lnTo>
                    <a:pt x="1417" y="593"/>
                  </a:lnTo>
                  <a:lnTo>
                    <a:pt x="1430" y="579"/>
                  </a:lnTo>
                  <a:lnTo>
                    <a:pt x="1430" y="579"/>
                  </a:lnTo>
                  <a:lnTo>
                    <a:pt x="1434" y="569"/>
                  </a:lnTo>
                  <a:lnTo>
                    <a:pt x="1447" y="562"/>
                  </a:lnTo>
                  <a:lnTo>
                    <a:pt x="1447" y="562"/>
                  </a:lnTo>
                  <a:lnTo>
                    <a:pt x="1450" y="559"/>
                  </a:lnTo>
                  <a:lnTo>
                    <a:pt x="1450" y="559"/>
                  </a:lnTo>
                  <a:lnTo>
                    <a:pt x="1457" y="549"/>
                  </a:lnTo>
                  <a:lnTo>
                    <a:pt x="1457" y="545"/>
                  </a:lnTo>
                  <a:lnTo>
                    <a:pt x="1454" y="539"/>
                  </a:lnTo>
                  <a:lnTo>
                    <a:pt x="1454" y="539"/>
                  </a:lnTo>
                  <a:lnTo>
                    <a:pt x="1454" y="539"/>
                  </a:lnTo>
                  <a:lnTo>
                    <a:pt x="1454" y="532"/>
                  </a:lnTo>
                  <a:lnTo>
                    <a:pt x="1454" y="529"/>
                  </a:lnTo>
                  <a:lnTo>
                    <a:pt x="1450" y="525"/>
                  </a:lnTo>
                  <a:lnTo>
                    <a:pt x="1444" y="515"/>
                  </a:lnTo>
                  <a:lnTo>
                    <a:pt x="1444" y="515"/>
                  </a:lnTo>
                  <a:lnTo>
                    <a:pt x="1417" y="502"/>
                  </a:lnTo>
                  <a:lnTo>
                    <a:pt x="1417" y="502"/>
                  </a:lnTo>
                  <a:lnTo>
                    <a:pt x="1407" y="502"/>
                  </a:lnTo>
                  <a:lnTo>
                    <a:pt x="1403" y="502"/>
                  </a:lnTo>
                  <a:lnTo>
                    <a:pt x="1400" y="505"/>
                  </a:lnTo>
                  <a:lnTo>
                    <a:pt x="1390" y="505"/>
                  </a:lnTo>
                  <a:lnTo>
                    <a:pt x="1376" y="502"/>
                  </a:lnTo>
                  <a:lnTo>
                    <a:pt x="1376" y="502"/>
                  </a:lnTo>
                  <a:lnTo>
                    <a:pt x="1349" y="505"/>
                  </a:lnTo>
                  <a:lnTo>
                    <a:pt x="1339" y="508"/>
                  </a:lnTo>
                  <a:lnTo>
                    <a:pt x="1339" y="508"/>
                  </a:lnTo>
                  <a:lnTo>
                    <a:pt x="1329" y="508"/>
                  </a:lnTo>
                  <a:lnTo>
                    <a:pt x="1326" y="505"/>
                  </a:lnTo>
                  <a:lnTo>
                    <a:pt x="1323" y="498"/>
                  </a:lnTo>
                  <a:lnTo>
                    <a:pt x="1319" y="498"/>
                  </a:lnTo>
                  <a:lnTo>
                    <a:pt x="1312" y="498"/>
                  </a:lnTo>
                  <a:lnTo>
                    <a:pt x="1306" y="498"/>
                  </a:lnTo>
                  <a:lnTo>
                    <a:pt x="1306" y="495"/>
                  </a:lnTo>
                  <a:lnTo>
                    <a:pt x="1309" y="488"/>
                  </a:lnTo>
                  <a:lnTo>
                    <a:pt x="1309" y="485"/>
                  </a:lnTo>
                  <a:lnTo>
                    <a:pt x="1299" y="468"/>
                  </a:lnTo>
                  <a:lnTo>
                    <a:pt x="1299" y="468"/>
                  </a:lnTo>
                  <a:lnTo>
                    <a:pt x="1292" y="465"/>
                  </a:lnTo>
                  <a:lnTo>
                    <a:pt x="1289" y="465"/>
                  </a:lnTo>
                  <a:lnTo>
                    <a:pt x="1282" y="468"/>
                  </a:lnTo>
                  <a:lnTo>
                    <a:pt x="1279" y="468"/>
                  </a:lnTo>
                  <a:lnTo>
                    <a:pt x="1279" y="465"/>
                  </a:lnTo>
                  <a:lnTo>
                    <a:pt x="1269" y="468"/>
                  </a:lnTo>
                  <a:lnTo>
                    <a:pt x="1269" y="471"/>
                  </a:lnTo>
                  <a:lnTo>
                    <a:pt x="1272" y="471"/>
                  </a:lnTo>
                  <a:lnTo>
                    <a:pt x="1272" y="468"/>
                  </a:lnTo>
                  <a:lnTo>
                    <a:pt x="1272" y="468"/>
                  </a:lnTo>
                  <a:lnTo>
                    <a:pt x="1272" y="461"/>
                  </a:lnTo>
                  <a:lnTo>
                    <a:pt x="1272" y="451"/>
                  </a:lnTo>
                  <a:lnTo>
                    <a:pt x="1272" y="448"/>
                  </a:lnTo>
                  <a:lnTo>
                    <a:pt x="1269" y="441"/>
                  </a:lnTo>
                  <a:lnTo>
                    <a:pt x="1269" y="431"/>
                  </a:lnTo>
                  <a:lnTo>
                    <a:pt x="1269" y="431"/>
                  </a:lnTo>
                  <a:lnTo>
                    <a:pt x="1265" y="418"/>
                  </a:lnTo>
                  <a:lnTo>
                    <a:pt x="1269" y="411"/>
                  </a:lnTo>
                  <a:lnTo>
                    <a:pt x="1269" y="407"/>
                  </a:lnTo>
                  <a:lnTo>
                    <a:pt x="1265" y="404"/>
                  </a:lnTo>
                  <a:lnTo>
                    <a:pt x="1262" y="404"/>
                  </a:lnTo>
                  <a:lnTo>
                    <a:pt x="1248" y="404"/>
                  </a:lnTo>
                  <a:lnTo>
                    <a:pt x="1245" y="404"/>
                  </a:lnTo>
                  <a:lnTo>
                    <a:pt x="1245" y="404"/>
                  </a:lnTo>
                  <a:lnTo>
                    <a:pt x="1235" y="404"/>
                  </a:lnTo>
                  <a:lnTo>
                    <a:pt x="1225" y="397"/>
                  </a:lnTo>
                  <a:lnTo>
                    <a:pt x="1225" y="401"/>
                  </a:lnTo>
                  <a:lnTo>
                    <a:pt x="1225" y="401"/>
                  </a:lnTo>
                  <a:lnTo>
                    <a:pt x="1228" y="397"/>
                  </a:lnTo>
                  <a:lnTo>
                    <a:pt x="1225" y="397"/>
                  </a:lnTo>
                  <a:lnTo>
                    <a:pt x="1222" y="391"/>
                  </a:lnTo>
                  <a:lnTo>
                    <a:pt x="1222" y="387"/>
                  </a:lnTo>
                  <a:lnTo>
                    <a:pt x="1218" y="387"/>
                  </a:lnTo>
                  <a:lnTo>
                    <a:pt x="1218" y="384"/>
                  </a:lnTo>
                  <a:lnTo>
                    <a:pt x="1222" y="381"/>
                  </a:lnTo>
                  <a:lnTo>
                    <a:pt x="1218" y="377"/>
                  </a:lnTo>
                  <a:lnTo>
                    <a:pt x="1218" y="377"/>
                  </a:lnTo>
                  <a:lnTo>
                    <a:pt x="1218" y="374"/>
                  </a:lnTo>
                  <a:lnTo>
                    <a:pt x="1222" y="370"/>
                  </a:lnTo>
                  <a:lnTo>
                    <a:pt x="1222" y="367"/>
                  </a:lnTo>
                  <a:lnTo>
                    <a:pt x="1218" y="360"/>
                  </a:lnTo>
                  <a:lnTo>
                    <a:pt x="1218" y="357"/>
                  </a:lnTo>
                  <a:lnTo>
                    <a:pt x="1222" y="357"/>
                  </a:lnTo>
                  <a:lnTo>
                    <a:pt x="1222" y="350"/>
                  </a:lnTo>
                  <a:lnTo>
                    <a:pt x="1215" y="344"/>
                  </a:lnTo>
                  <a:lnTo>
                    <a:pt x="1218" y="344"/>
                  </a:lnTo>
                  <a:lnTo>
                    <a:pt x="1218" y="344"/>
                  </a:lnTo>
                  <a:lnTo>
                    <a:pt x="1225" y="333"/>
                  </a:lnTo>
                  <a:lnTo>
                    <a:pt x="1225" y="330"/>
                  </a:lnTo>
                  <a:lnTo>
                    <a:pt x="1218" y="317"/>
                  </a:lnTo>
                  <a:lnTo>
                    <a:pt x="1218" y="310"/>
                  </a:lnTo>
                  <a:lnTo>
                    <a:pt x="1218" y="310"/>
                  </a:lnTo>
                  <a:lnTo>
                    <a:pt x="1218" y="303"/>
                  </a:lnTo>
                  <a:lnTo>
                    <a:pt x="1215" y="303"/>
                  </a:lnTo>
                  <a:lnTo>
                    <a:pt x="1208" y="296"/>
                  </a:lnTo>
                  <a:lnTo>
                    <a:pt x="1208" y="296"/>
                  </a:lnTo>
                  <a:lnTo>
                    <a:pt x="1198" y="300"/>
                  </a:lnTo>
                  <a:lnTo>
                    <a:pt x="1198" y="300"/>
                  </a:lnTo>
                  <a:lnTo>
                    <a:pt x="1195" y="296"/>
                  </a:lnTo>
                  <a:lnTo>
                    <a:pt x="1198" y="300"/>
                  </a:lnTo>
                  <a:lnTo>
                    <a:pt x="1201" y="296"/>
                  </a:lnTo>
                  <a:lnTo>
                    <a:pt x="1201" y="293"/>
                  </a:lnTo>
                  <a:lnTo>
                    <a:pt x="1195" y="286"/>
                  </a:lnTo>
                  <a:lnTo>
                    <a:pt x="1191" y="269"/>
                  </a:lnTo>
                  <a:lnTo>
                    <a:pt x="1201" y="263"/>
                  </a:lnTo>
                  <a:lnTo>
                    <a:pt x="1201" y="263"/>
                  </a:lnTo>
                  <a:lnTo>
                    <a:pt x="1205" y="253"/>
                  </a:lnTo>
                  <a:lnTo>
                    <a:pt x="1201" y="249"/>
                  </a:lnTo>
                  <a:lnTo>
                    <a:pt x="1198" y="249"/>
                  </a:lnTo>
                  <a:lnTo>
                    <a:pt x="1198" y="249"/>
                  </a:lnTo>
                  <a:lnTo>
                    <a:pt x="1195" y="249"/>
                  </a:lnTo>
                  <a:lnTo>
                    <a:pt x="1198" y="253"/>
                  </a:lnTo>
                  <a:lnTo>
                    <a:pt x="1205" y="239"/>
                  </a:lnTo>
                  <a:lnTo>
                    <a:pt x="1205" y="236"/>
                  </a:lnTo>
                  <a:lnTo>
                    <a:pt x="1198" y="209"/>
                  </a:lnTo>
                  <a:lnTo>
                    <a:pt x="1195" y="206"/>
                  </a:lnTo>
                  <a:lnTo>
                    <a:pt x="1191" y="206"/>
                  </a:lnTo>
                  <a:lnTo>
                    <a:pt x="1188" y="199"/>
                  </a:lnTo>
                  <a:lnTo>
                    <a:pt x="1188" y="192"/>
                  </a:lnTo>
                  <a:lnTo>
                    <a:pt x="1188" y="192"/>
                  </a:lnTo>
                  <a:lnTo>
                    <a:pt x="1174" y="175"/>
                  </a:lnTo>
                  <a:lnTo>
                    <a:pt x="1174" y="175"/>
                  </a:lnTo>
                  <a:lnTo>
                    <a:pt x="1158" y="152"/>
                  </a:lnTo>
                  <a:lnTo>
                    <a:pt x="1154" y="148"/>
                  </a:lnTo>
                  <a:lnTo>
                    <a:pt x="1154" y="148"/>
                  </a:lnTo>
                  <a:lnTo>
                    <a:pt x="1147" y="138"/>
                  </a:lnTo>
                  <a:lnTo>
                    <a:pt x="1147" y="135"/>
                  </a:lnTo>
                  <a:lnTo>
                    <a:pt x="1134" y="131"/>
                  </a:lnTo>
                  <a:lnTo>
                    <a:pt x="1131" y="131"/>
                  </a:lnTo>
                  <a:lnTo>
                    <a:pt x="1121" y="135"/>
                  </a:lnTo>
                  <a:lnTo>
                    <a:pt x="1114" y="131"/>
                  </a:lnTo>
                  <a:lnTo>
                    <a:pt x="1114" y="125"/>
                  </a:lnTo>
                  <a:lnTo>
                    <a:pt x="1114" y="121"/>
                  </a:lnTo>
                  <a:lnTo>
                    <a:pt x="1094" y="111"/>
                  </a:lnTo>
                  <a:lnTo>
                    <a:pt x="1094" y="111"/>
                  </a:lnTo>
                  <a:lnTo>
                    <a:pt x="1087" y="115"/>
                  </a:lnTo>
                  <a:lnTo>
                    <a:pt x="1077" y="94"/>
                  </a:lnTo>
                  <a:lnTo>
                    <a:pt x="1073" y="91"/>
                  </a:lnTo>
                  <a:lnTo>
                    <a:pt x="1063" y="91"/>
                  </a:lnTo>
                  <a:lnTo>
                    <a:pt x="1050" y="88"/>
                  </a:lnTo>
                  <a:lnTo>
                    <a:pt x="1047" y="71"/>
                  </a:lnTo>
                  <a:lnTo>
                    <a:pt x="1047" y="67"/>
                  </a:lnTo>
                  <a:lnTo>
                    <a:pt x="1036" y="61"/>
                  </a:lnTo>
                  <a:lnTo>
                    <a:pt x="1036" y="61"/>
                  </a:lnTo>
                  <a:lnTo>
                    <a:pt x="1026" y="57"/>
                  </a:lnTo>
                  <a:lnTo>
                    <a:pt x="1023" y="57"/>
                  </a:lnTo>
                  <a:lnTo>
                    <a:pt x="1020" y="57"/>
                  </a:lnTo>
                  <a:lnTo>
                    <a:pt x="1020" y="57"/>
                  </a:lnTo>
                  <a:lnTo>
                    <a:pt x="1020" y="57"/>
                  </a:lnTo>
                  <a:lnTo>
                    <a:pt x="1009" y="57"/>
                  </a:lnTo>
                  <a:lnTo>
                    <a:pt x="1003" y="54"/>
                  </a:lnTo>
                  <a:lnTo>
                    <a:pt x="1003" y="54"/>
                  </a:lnTo>
                  <a:lnTo>
                    <a:pt x="986" y="47"/>
                  </a:lnTo>
                  <a:lnTo>
                    <a:pt x="986" y="44"/>
                  </a:lnTo>
                  <a:lnTo>
                    <a:pt x="983" y="44"/>
                  </a:lnTo>
                  <a:lnTo>
                    <a:pt x="976" y="41"/>
                  </a:lnTo>
                  <a:lnTo>
                    <a:pt x="976" y="37"/>
                  </a:lnTo>
                  <a:lnTo>
                    <a:pt x="976" y="37"/>
                  </a:lnTo>
                  <a:lnTo>
                    <a:pt x="962" y="24"/>
                  </a:lnTo>
                  <a:lnTo>
                    <a:pt x="962" y="7"/>
                  </a:lnTo>
                  <a:lnTo>
                    <a:pt x="962" y="4"/>
                  </a:lnTo>
                  <a:lnTo>
                    <a:pt x="956" y="4"/>
                  </a:lnTo>
                  <a:lnTo>
                    <a:pt x="952" y="4"/>
                  </a:lnTo>
                  <a:lnTo>
                    <a:pt x="942" y="7"/>
                  </a:lnTo>
                  <a:lnTo>
                    <a:pt x="942" y="10"/>
                  </a:lnTo>
                  <a:lnTo>
                    <a:pt x="939" y="14"/>
                  </a:lnTo>
                  <a:lnTo>
                    <a:pt x="932" y="14"/>
                  </a:lnTo>
                  <a:lnTo>
                    <a:pt x="922" y="14"/>
                  </a:lnTo>
                  <a:lnTo>
                    <a:pt x="912" y="10"/>
                  </a:lnTo>
                  <a:lnTo>
                    <a:pt x="909" y="7"/>
                  </a:lnTo>
                  <a:lnTo>
                    <a:pt x="909" y="4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898" y="0"/>
                  </a:lnTo>
                  <a:lnTo>
                    <a:pt x="895" y="4"/>
                  </a:lnTo>
                  <a:lnTo>
                    <a:pt x="892" y="10"/>
                  </a:lnTo>
                  <a:lnTo>
                    <a:pt x="888" y="10"/>
                  </a:lnTo>
                  <a:lnTo>
                    <a:pt x="885" y="14"/>
                  </a:lnTo>
                  <a:lnTo>
                    <a:pt x="882" y="17"/>
                  </a:lnTo>
                  <a:lnTo>
                    <a:pt x="875" y="10"/>
                  </a:lnTo>
                  <a:lnTo>
                    <a:pt x="865" y="0"/>
                  </a:lnTo>
                  <a:lnTo>
                    <a:pt x="861" y="4"/>
                  </a:lnTo>
                  <a:lnTo>
                    <a:pt x="851" y="20"/>
                  </a:lnTo>
                  <a:lnTo>
                    <a:pt x="855" y="24"/>
                  </a:lnTo>
                  <a:lnTo>
                    <a:pt x="855" y="24"/>
                  </a:lnTo>
                  <a:lnTo>
                    <a:pt x="851" y="27"/>
                  </a:lnTo>
                  <a:lnTo>
                    <a:pt x="851" y="27"/>
                  </a:lnTo>
                  <a:lnTo>
                    <a:pt x="848" y="30"/>
                  </a:lnTo>
                  <a:lnTo>
                    <a:pt x="848" y="34"/>
                  </a:lnTo>
                  <a:lnTo>
                    <a:pt x="845" y="41"/>
                  </a:lnTo>
                  <a:lnTo>
                    <a:pt x="845" y="41"/>
                  </a:lnTo>
                  <a:lnTo>
                    <a:pt x="841" y="44"/>
                  </a:lnTo>
                  <a:lnTo>
                    <a:pt x="841" y="54"/>
                  </a:lnTo>
                  <a:lnTo>
                    <a:pt x="841" y="57"/>
                  </a:lnTo>
                  <a:lnTo>
                    <a:pt x="845" y="61"/>
                  </a:lnTo>
                  <a:lnTo>
                    <a:pt x="848" y="64"/>
                  </a:lnTo>
                  <a:lnTo>
                    <a:pt x="841" y="74"/>
                  </a:lnTo>
                  <a:lnTo>
                    <a:pt x="841" y="78"/>
                  </a:lnTo>
                  <a:lnTo>
                    <a:pt x="845" y="84"/>
                  </a:lnTo>
                  <a:lnTo>
                    <a:pt x="841" y="84"/>
                  </a:lnTo>
                  <a:lnTo>
                    <a:pt x="838" y="84"/>
                  </a:lnTo>
                  <a:lnTo>
                    <a:pt x="834" y="91"/>
                  </a:lnTo>
                  <a:lnTo>
                    <a:pt x="824" y="91"/>
                  </a:lnTo>
                  <a:lnTo>
                    <a:pt x="821" y="88"/>
                  </a:lnTo>
                  <a:lnTo>
                    <a:pt x="821" y="91"/>
                  </a:lnTo>
                  <a:lnTo>
                    <a:pt x="824" y="94"/>
                  </a:lnTo>
                  <a:lnTo>
                    <a:pt x="828" y="91"/>
                  </a:lnTo>
                  <a:lnTo>
                    <a:pt x="828" y="84"/>
                  </a:lnTo>
                  <a:lnTo>
                    <a:pt x="818" y="78"/>
                  </a:lnTo>
                  <a:lnTo>
                    <a:pt x="818" y="78"/>
                  </a:lnTo>
                  <a:lnTo>
                    <a:pt x="808" y="74"/>
                  </a:lnTo>
                  <a:lnTo>
                    <a:pt x="808" y="74"/>
                  </a:lnTo>
                  <a:lnTo>
                    <a:pt x="801" y="78"/>
                  </a:lnTo>
                  <a:lnTo>
                    <a:pt x="797" y="78"/>
                  </a:lnTo>
                  <a:lnTo>
                    <a:pt x="794" y="78"/>
                  </a:lnTo>
                  <a:lnTo>
                    <a:pt x="794" y="78"/>
                  </a:lnTo>
                  <a:lnTo>
                    <a:pt x="794" y="81"/>
                  </a:lnTo>
                  <a:lnTo>
                    <a:pt x="797" y="81"/>
                  </a:lnTo>
                  <a:lnTo>
                    <a:pt x="797" y="78"/>
                  </a:lnTo>
                  <a:lnTo>
                    <a:pt x="808" y="67"/>
                  </a:lnTo>
                  <a:lnTo>
                    <a:pt x="808" y="61"/>
                  </a:lnTo>
                  <a:lnTo>
                    <a:pt x="794" y="51"/>
                  </a:lnTo>
                  <a:lnTo>
                    <a:pt x="791" y="51"/>
                  </a:lnTo>
                  <a:lnTo>
                    <a:pt x="777" y="54"/>
                  </a:lnTo>
                  <a:lnTo>
                    <a:pt x="777" y="54"/>
                  </a:lnTo>
                  <a:lnTo>
                    <a:pt x="774" y="57"/>
                  </a:lnTo>
                  <a:lnTo>
                    <a:pt x="774" y="61"/>
                  </a:lnTo>
                  <a:lnTo>
                    <a:pt x="754" y="61"/>
                  </a:lnTo>
                  <a:lnTo>
                    <a:pt x="750" y="64"/>
                  </a:lnTo>
                  <a:lnTo>
                    <a:pt x="750" y="67"/>
                  </a:lnTo>
                  <a:lnTo>
                    <a:pt x="750" y="67"/>
                  </a:lnTo>
                  <a:lnTo>
                    <a:pt x="750" y="71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30" y="78"/>
                  </a:lnTo>
                  <a:lnTo>
                    <a:pt x="730" y="81"/>
                  </a:lnTo>
                  <a:lnTo>
                    <a:pt x="730" y="91"/>
                  </a:lnTo>
                  <a:lnTo>
                    <a:pt x="730" y="91"/>
                  </a:lnTo>
                  <a:lnTo>
                    <a:pt x="737" y="101"/>
                  </a:lnTo>
                  <a:lnTo>
                    <a:pt x="737" y="101"/>
                  </a:lnTo>
                  <a:lnTo>
                    <a:pt x="740" y="101"/>
                  </a:lnTo>
                  <a:lnTo>
                    <a:pt x="737" y="101"/>
                  </a:lnTo>
                  <a:lnTo>
                    <a:pt x="737" y="105"/>
                  </a:lnTo>
                  <a:lnTo>
                    <a:pt x="730" y="111"/>
                  </a:lnTo>
                  <a:lnTo>
                    <a:pt x="720" y="111"/>
                  </a:lnTo>
                  <a:lnTo>
                    <a:pt x="717" y="111"/>
                  </a:lnTo>
                  <a:lnTo>
                    <a:pt x="717" y="115"/>
                  </a:lnTo>
                  <a:lnTo>
                    <a:pt x="710" y="111"/>
                  </a:lnTo>
                  <a:lnTo>
                    <a:pt x="707" y="111"/>
                  </a:lnTo>
                  <a:lnTo>
                    <a:pt x="700" y="118"/>
                  </a:lnTo>
                  <a:lnTo>
                    <a:pt x="686" y="111"/>
                  </a:lnTo>
                  <a:lnTo>
                    <a:pt x="686" y="111"/>
                  </a:lnTo>
                  <a:lnTo>
                    <a:pt x="673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66" y="108"/>
                  </a:lnTo>
                  <a:lnTo>
                    <a:pt x="659" y="101"/>
                  </a:lnTo>
                  <a:lnTo>
                    <a:pt x="656" y="98"/>
                  </a:lnTo>
                  <a:lnTo>
                    <a:pt x="639" y="98"/>
                  </a:lnTo>
                  <a:lnTo>
                    <a:pt x="633" y="91"/>
                  </a:lnTo>
                  <a:lnTo>
                    <a:pt x="619" y="74"/>
                  </a:lnTo>
                  <a:lnTo>
                    <a:pt x="616" y="74"/>
                  </a:lnTo>
                  <a:lnTo>
                    <a:pt x="612" y="71"/>
                  </a:lnTo>
                  <a:lnTo>
                    <a:pt x="602" y="61"/>
                  </a:lnTo>
                  <a:lnTo>
                    <a:pt x="602" y="61"/>
                  </a:lnTo>
                  <a:lnTo>
                    <a:pt x="592" y="57"/>
                  </a:lnTo>
                  <a:lnTo>
                    <a:pt x="589" y="57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5" y="67"/>
                  </a:lnTo>
                  <a:lnTo>
                    <a:pt x="565" y="71"/>
                  </a:lnTo>
                  <a:lnTo>
                    <a:pt x="569" y="74"/>
                  </a:lnTo>
                  <a:lnTo>
                    <a:pt x="565" y="81"/>
                  </a:lnTo>
                  <a:lnTo>
                    <a:pt x="565" y="81"/>
                  </a:lnTo>
                  <a:lnTo>
                    <a:pt x="569" y="88"/>
                  </a:lnTo>
                  <a:lnTo>
                    <a:pt x="569" y="88"/>
                  </a:lnTo>
                  <a:lnTo>
                    <a:pt x="565" y="91"/>
                  </a:lnTo>
                  <a:lnTo>
                    <a:pt x="569" y="98"/>
                  </a:lnTo>
                  <a:lnTo>
                    <a:pt x="572" y="98"/>
                  </a:lnTo>
                  <a:lnTo>
                    <a:pt x="575" y="105"/>
                  </a:lnTo>
                  <a:lnTo>
                    <a:pt x="579" y="111"/>
                  </a:lnTo>
                  <a:lnTo>
                    <a:pt x="579" y="115"/>
                  </a:lnTo>
                  <a:lnTo>
                    <a:pt x="579" y="115"/>
                  </a:lnTo>
                  <a:lnTo>
                    <a:pt x="562" y="125"/>
                  </a:lnTo>
                  <a:lnTo>
                    <a:pt x="555" y="128"/>
                  </a:lnTo>
                  <a:lnTo>
                    <a:pt x="552" y="128"/>
                  </a:lnTo>
                  <a:lnTo>
                    <a:pt x="548" y="131"/>
                  </a:lnTo>
                  <a:lnTo>
                    <a:pt x="538" y="135"/>
                  </a:lnTo>
                  <a:lnTo>
                    <a:pt x="525" y="142"/>
                  </a:lnTo>
                  <a:lnTo>
                    <a:pt x="521" y="142"/>
                  </a:lnTo>
                  <a:lnTo>
                    <a:pt x="521" y="142"/>
                  </a:lnTo>
                  <a:lnTo>
                    <a:pt x="508" y="125"/>
                  </a:lnTo>
                  <a:lnTo>
                    <a:pt x="505" y="125"/>
                  </a:lnTo>
                  <a:lnTo>
                    <a:pt x="495" y="115"/>
                  </a:lnTo>
                  <a:lnTo>
                    <a:pt x="491" y="115"/>
                  </a:lnTo>
                  <a:lnTo>
                    <a:pt x="488" y="118"/>
                  </a:lnTo>
                  <a:lnTo>
                    <a:pt x="488" y="125"/>
                  </a:lnTo>
                  <a:lnTo>
                    <a:pt x="488" y="128"/>
                  </a:lnTo>
                  <a:lnTo>
                    <a:pt x="488" y="128"/>
                  </a:lnTo>
                  <a:lnTo>
                    <a:pt x="488" y="131"/>
                  </a:lnTo>
                  <a:lnTo>
                    <a:pt x="488" y="135"/>
                  </a:lnTo>
                  <a:lnTo>
                    <a:pt x="488" y="138"/>
                  </a:lnTo>
                  <a:lnTo>
                    <a:pt x="491" y="138"/>
                  </a:lnTo>
                  <a:lnTo>
                    <a:pt x="498" y="148"/>
                  </a:lnTo>
                  <a:lnTo>
                    <a:pt x="501" y="155"/>
                  </a:lnTo>
                  <a:lnTo>
                    <a:pt x="505" y="155"/>
                  </a:lnTo>
                  <a:lnTo>
                    <a:pt x="501" y="152"/>
                  </a:lnTo>
                  <a:lnTo>
                    <a:pt x="501" y="152"/>
                  </a:lnTo>
                  <a:lnTo>
                    <a:pt x="498" y="155"/>
                  </a:lnTo>
                  <a:lnTo>
                    <a:pt x="498" y="158"/>
                  </a:lnTo>
                  <a:lnTo>
                    <a:pt x="491" y="158"/>
                  </a:lnTo>
                  <a:lnTo>
                    <a:pt x="488" y="158"/>
                  </a:lnTo>
                  <a:lnTo>
                    <a:pt x="488" y="162"/>
                  </a:lnTo>
                  <a:lnTo>
                    <a:pt x="488" y="165"/>
                  </a:lnTo>
                  <a:lnTo>
                    <a:pt x="501" y="189"/>
                  </a:lnTo>
                  <a:lnTo>
                    <a:pt x="501" y="192"/>
                  </a:lnTo>
                  <a:lnTo>
                    <a:pt x="498" y="195"/>
                  </a:lnTo>
                  <a:lnTo>
                    <a:pt x="498" y="199"/>
                  </a:lnTo>
                  <a:lnTo>
                    <a:pt x="501" y="212"/>
                  </a:lnTo>
                  <a:lnTo>
                    <a:pt x="505" y="216"/>
                  </a:lnTo>
                  <a:lnTo>
                    <a:pt x="508" y="216"/>
                  </a:lnTo>
                  <a:lnTo>
                    <a:pt x="511" y="216"/>
                  </a:lnTo>
                  <a:lnTo>
                    <a:pt x="518" y="212"/>
                  </a:lnTo>
                  <a:lnTo>
                    <a:pt x="518" y="212"/>
                  </a:lnTo>
                  <a:lnTo>
                    <a:pt x="518" y="216"/>
                  </a:lnTo>
                  <a:lnTo>
                    <a:pt x="518" y="216"/>
                  </a:lnTo>
                  <a:lnTo>
                    <a:pt x="515" y="219"/>
                  </a:lnTo>
                  <a:lnTo>
                    <a:pt x="515" y="222"/>
                  </a:lnTo>
                  <a:lnTo>
                    <a:pt x="518" y="226"/>
                  </a:lnTo>
                  <a:lnTo>
                    <a:pt x="521" y="226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21" y="239"/>
                  </a:lnTo>
                  <a:lnTo>
                    <a:pt x="525" y="239"/>
                  </a:lnTo>
                  <a:lnTo>
                    <a:pt x="525" y="243"/>
                  </a:lnTo>
                  <a:lnTo>
                    <a:pt x="525" y="246"/>
                  </a:lnTo>
                  <a:lnTo>
                    <a:pt x="532" y="246"/>
                  </a:lnTo>
                  <a:lnTo>
                    <a:pt x="532" y="249"/>
                  </a:lnTo>
                  <a:lnTo>
                    <a:pt x="532" y="249"/>
                  </a:lnTo>
                  <a:lnTo>
                    <a:pt x="545" y="259"/>
                  </a:lnTo>
                  <a:lnTo>
                    <a:pt x="548" y="263"/>
                  </a:lnTo>
                  <a:lnTo>
                    <a:pt x="548" y="263"/>
                  </a:lnTo>
                  <a:lnTo>
                    <a:pt x="555" y="266"/>
                  </a:lnTo>
                  <a:lnTo>
                    <a:pt x="555" y="273"/>
                  </a:lnTo>
                  <a:lnTo>
                    <a:pt x="555" y="273"/>
                  </a:lnTo>
                  <a:lnTo>
                    <a:pt x="562" y="283"/>
                  </a:lnTo>
                  <a:lnTo>
                    <a:pt x="569" y="283"/>
                  </a:lnTo>
                  <a:lnTo>
                    <a:pt x="569" y="280"/>
                  </a:lnTo>
                  <a:lnTo>
                    <a:pt x="565" y="280"/>
                  </a:lnTo>
                  <a:lnTo>
                    <a:pt x="562" y="280"/>
                  </a:lnTo>
                  <a:lnTo>
                    <a:pt x="565" y="283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69" y="293"/>
                  </a:lnTo>
                  <a:lnTo>
                    <a:pt x="572" y="293"/>
                  </a:lnTo>
                  <a:lnTo>
                    <a:pt x="575" y="296"/>
                  </a:lnTo>
                  <a:lnTo>
                    <a:pt x="579" y="300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79" y="313"/>
                  </a:lnTo>
                  <a:lnTo>
                    <a:pt x="582" y="313"/>
                  </a:lnTo>
                  <a:lnTo>
                    <a:pt x="582" y="317"/>
                  </a:lnTo>
                  <a:lnTo>
                    <a:pt x="585" y="320"/>
                  </a:lnTo>
                  <a:lnTo>
                    <a:pt x="585" y="320"/>
                  </a:lnTo>
                  <a:lnTo>
                    <a:pt x="589" y="317"/>
                  </a:lnTo>
                  <a:lnTo>
                    <a:pt x="585" y="317"/>
                  </a:lnTo>
                  <a:lnTo>
                    <a:pt x="589" y="327"/>
                  </a:lnTo>
                  <a:lnTo>
                    <a:pt x="579" y="333"/>
                  </a:lnTo>
                  <a:lnTo>
                    <a:pt x="579" y="337"/>
                  </a:lnTo>
                  <a:lnTo>
                    <a:pt x="572" y="344"/>
                  </a:lnTo>
                  <a:lnTo>
                    <a:pt x="569" y="344"/>
                  </a:lnTo>
                  <a:lnTo>
                    <a:pt x="562" y="340"/>
                  </a:lnTo>
                  <a:lnTo>
                    <a:pt x="558" y="340"/>
                  </a:lnTo>
                  <a:lnTo>
                    <a:pt x="555" y="340"/>
                  </a:lnTo>
                  <a:lnTo>
                    <a:pt x="552" y="340"/>
                  </a:lnTo>
                  <a:lnTo>
                    <a:pt x="552" y="340"/>
                  </a:lnTo>
                  <a:lnTo>
                    <a:pt x="548" y="340"/>
                  </a:lnTo>
                  <a:lnTo>
                    <a:pt x="535" y="354"/>
                  </a:lnTo>
                  <a:lnTo>
                    <a:pt x="535" y="357"/>
                  </a:lnTo>
                  <a:lnTo>
                    <a:pt x="535" y="364"/>
                  </a:lnTo>
                  <a:lnTo>
                    <a:pt x="532" y="370"/>
                  </a:lnTo>
                  <a:lnTo>
                    <a:pt x="532" y="374"/>
                  </a:lnTo>
                  <a:lnTo>
                    <a:pt x="532" y="381"/>
                  </a:lnTo>
                  <a:lnTo>
                    <a:pt x="528" y="384"/>
                  </a:lnTo>
                  <a:lnTo>
                    <a:pt x="528" y="387"/>
                  </a:lnTo>
                  <a:lnTo>
                    <a:pt x="535" y="391"/>
                  </a:lnTo>
                  <a:lnTo>
                    <a:pt x="535" y="391"/>
                  </a:lnTo>
                  <a:lnTo>
                    <a:pt x="545" y="397"/>
                  </a:lnTo>
                  <a:lnTo>
                    <a:pt x="548" y="401"/>
                  </a:lnTo>
                  <a:lnTo>
                    <a:pt x="552" y="401"/>
                  </a:lnTo>
                  <a:lnTo>
                    <a:pt x="552" y="401"/>
                  </a:lnTo>
                  <a:lnTo>
                    <a:pt x="555" y="401"/>
                  </a:lnTo>
                  <a:lnTo>
                    <a:pt x="552" y="397"/>
                  </a:lnTo>
                  <a:lnTo>
                    <a:pt x="545" y="404"/>
                  </a:lnTo>
                  <a:lnTo>
                    <a:pt x="535" y="407"/>
                  </a:lnTo>
                  <a:lnTo>
                    <a:pt x="532" y="407"/>
                  </a:lnTo>
                  <a:lnTo>
                    <a:pt x="532" y="407"/>
                  </a:lnTo>
                  <a:lnTo>
                    <a:pt x="528" y="404"/>
                  </a:lnTo>
                  <a:lnTo>
                    <a:pt x="525" y="407"/>
                  </a:lnTo>
                  <a:lnTo>
                    <a:pt x="521" y="407"/>
                  </a:lnTo>
                  <a:lnTo>
                    <a:pt x="515" y="407"/>
                  </a:lnTo>
                  <a:lnTo>
                    <a:pt x="511" y="394"/>
                  </a:lnTo>
                  <a:lnTo>
                    <a:pt x="508" y="391"/>
                  </a:lnTo>
                  <a:lnTo>
                    <a:pt x="495" y="374"/>
                  </a:lnTo>
                  <a:lnTo>
                    <a:pt x="491" y="374"/>
                  </a:lnTo>
                  <a:lnTo>
                    <a:pt x="471" y="394"/>
                  </a:lnTo>
                  <a:lnTo>
                    <a:pt x="468" y="394"/>
                  </a:lnTo>
                  <a:lnTo>
                    <a:pt x="471" y="418"/>
                  </a:lnTo>
                  <a:lnTo>
                    <a:pt x="468" y="418"/>
                  </a:lnTo>
                  <a:lnTo>
                    <a:pt x="464" y="418"/>
                  </a:lnTo>
                  <a:lnTo>
                    <a:pt x="454" y="431"/>
                  </a:lnTo>
                  <a:lnTo>
                    <a:pt x="447" y="431"/>
                  </a:lnTo>
                  <a:lnTo>
                    <a:pt x="441" y="421"/>
                  </a:lnTo>
                  <a:lnTo>
                    <a:pt x="434" y="414"/>
                  </a:lnTo>
                  <a:lnTo>
                    <a:pt x="437" y="407"/>
                  </a:lnTo>
                  <a:lnTo>
                    <a:pt x="437" y="404"/>
                  </a:lnTo>
                  <a:lnTo>
                    <a:pt x="431" y="401"/>
                  </a:lnTo>
                  <a:lnTo>
                    <a:pt x="427" y="404"/>
                  </a:lnTo>
                  <a:lnTo>
                    <a:pt x="420" y="414"/>
                  </a:lnTo>
                  <a:lnTo>
                    <a:pt x="420" y="418"/>
                  </a:lnTo>
                  <a:lnTo>
                    <a:pt x="420" y="424"/>
                  </a:lnTo>
                  <a:lnTo>
                    <a:pt x="414" y="428"/>
                  </a:lnTo>
                  <a:lnTo>
                    <a:pt x="414" y="431"/>
                  </a:lnTo>
                  <a:lnTo>
                    <a:pt x="414" y="441"/>
                  </a:lnTo>
                  <a:lnTo>
                    <a:pt x="414" y="441"/>
                  </a:lnTo>
                  <a:lnTo>
                    <a:pt x="414" y="448"/>
                  </a:lnTo>
                  <a:lnTo>
                    <a:pt x="410" y="451"/>
                  </a:lnTo>
                  <a:lnTo>
                    <a:pt x="414" y="451"/>
                  </a:lnTo>
                  <a:lnTo>
                    <a:pt x="414" y="451"/>
                  </a:lnTo>
                  <a:lnTo>
                    <a:pt x="414" y="451"/>
                  </a:lnTo>
                  <a:lnTo>
                    <a:pt x="400" y="438"/>
                  </a:lnTo>
                  <a:lnTo>
                    <a:pt x="397" y="438"/>
                  </a:lnTo>
                  <a:lnTo>
                    <a:pt x="380" y="438"/>
                  </a:lnTo>
                  <a:lnTo>
                    <a:pt x="377" y="431"/>
                  </a:lnTo>
                  <a:lnTo>
                    <a:pt x="377" y="428"/>
                  </a:lnTo>
                  <a:lnTo>
                    <a:pt x="373" y="428"/>
                  </a:lnTo>
                  <a:lnTo>
                    <a:pt x="370" y="424"/>
                  </a:lnTo>
                  <a:lnTo>
                    <a:pt x="370" y="424"/>
                  </a:lnTo>
                  <a:lnTo>
                    <a:pt x="363" y="421"/>
                  </a:lnTo>
                  <a:lnTo>
                    <a:pt x="360" y="421"/>
                  </a:lnTo>
                  <a:lnTo>
                    <a:pt x="360" y="421"/>
                  </a:lnTo>
                  <a:lnTo>
                    <a:pt x="357" y="414"/>
                  </a:lnTo>
                  <a:lnTo>
                    <a:pt x="353" y="411"/>
                  </a:lnTo>
                  <a:lnTo>
                    <a:pt x="350" y="411"/>
                  </a:lnTo>
                  <a:lnTo>
                    <a:pt x="350" y="411"/>
                  </a:lnTo>
                  <a:lnTo>
                    <a:pt x="340" y="411"/>
                  </a:lnTo>
                  <a:lnTo>
                    <a:pt x="340" y="411"/>
                  </a:lnTo>
                  <a:lnTo>
                    <a:pt x="330" y="418"/>
                  </a:lnTo>
                  <a:lnTo>
                    <a:pt x="330" y="418"/>
                  </a:lnTo>
                  <a:lnTo>
                    <a:pt x="326" y="421"/>
                  </a:lnTo>
                  <a:lnTo>
                    <a:pt x="323" y="421"/>
                  </a:lnTo>
                  <a:lnTo>
                    <a:pt x="323" y="421"/>
                  </a:lnTo>
                  <a:lnTo>
                    <a:pt x="313" y="421"/>
                  </a:lnTo>
                  <a:lnTo>
                    <a:pt x="313" y="421"/>
                  </a:lnTo>
                  <a:lnTo>
                    <a:pt x="309" y="421"/>
                  </a:lnTo>
                  <a:lnTo>
                    <a:pt x="306" y="421"/>
                  </a:lnTo>
                  <a:lnTo>
                    <a:pt x="306" y="418"/>
                  </a:lnTo>
                  <a:lnTo>
                    <a:pt x="296" y="418"/>
                  </a:lnTo>
                  <a:lnTo>
                    <a:pt x="269" y="407"/>
                  </a:lnTo>
                  <a:lnTo>
                    <a:pt x="269" y="407"/>
                  </a:lnTo>
                  <a:lnTo>
                    <a:pt x="256" y="407"/>
                  </a:lnTo>
                  <a:lnTo>
                    <a:pt x="252" y="407"/>
                  </a:lnTo>
                  <a:lnTo>
                    <a:pt x="249" y="411"/>
                  </a:lnTo>
                  <a:lnTo>
                    <a:pt x="249" y="411"/>
                  </a:lnTo>
                  <a:lnTo>
                    <a:pt x="249" y="414"/>
                  </a:lnTo>
                  <a:lnTo>
                    <a:pt x="252" y="411"/>
                  </a:lnTo>
                  <a:lnTo>
                    <a:pt x="242" y="404"/>
                  </a:lnTo>
                  <a:lnTo>
                    <a:pt x="242" y="401"/>
                  </a:lnTo>
                  <a:lnTo>
                    <a:pt x="225" y="401"/>
                  </a:lnTo>
                  <a:lnTo>
                    <a:pt x="225" y="397"/>
                  </a:lnTo>
                  <a:lnTo>
                    <a:pt x="225" y="387"/>
                  </a:lnTo>
                  <a:lnTo>
                    <a:pt x="225" y="384"/>
                  </a:lnTo>
                  <a:lnTo>
                    <a:pt x="225" y="384"/>
                  </a:lnTo>
                  <a:lnTo>
                    <a:pt x="229" y="377"/>
                  </a:lnTo>
                  <a:lnTo>
                    <a:pt x="229" y="374"/>
                  </a:lnTo>
                  <a:lnTo>
                    <a:pt x="225" y="364"/>
                  </a:lnTo>
                  <a:lnTo>
                    <a:pt x="225" y="360"/>
                  </a:lnTo>
                  <a:lnTo>
                    <a:pt x="208" y="350"/>
                  </a:lnTo>
                  <a:lnTo>
                    <a:pt x="208" y="350"/>
                  </a:lnTo>
                  <a:lnTo>
                    <a:pt x="202" y="347"/>
                  </a:lnTo>
                  <a:lnTo>
                    <a:pt x="202" y="344"/>
                  </a:lnTo>
                  <a:lnTo>
                    <a:pt x="195" y="344"/>
                  </a:lnTo>
                  <a:lnTo>
                    <a:pt x="192" y="347"/>
                  </a:lnTo>
                  <a:lnTo>
                    <a:pt x="188" y="350"/>
                  </a:lnTo>
                  <a:lnTo>
                    <a:pt x="185" y="354"/>
                  </a:lnTo>
                  <a:lnTo>
                    <a:pt x="171" y="344"/>
                  </a:lnTo>
                  <a:lnTo>
                    <a:pt x="171" y="340"/>
                  </a:lnTo>
                  <a:lnTo>
                    <a:pt x="165" y="330"/>
                  </a:lnTo>
                  <a:lnTo>
                    <a:pt x="168" y="330"/>
                  </a:lnTo>
                  <a:lnTo>
                    <a:pt x="165" y="327"/>
                  </a:lnTo>
                  <a:lnTo>
                    <a:pt x="144" y="303"/>
                  </a:lnTo>
                  <a:lnTo>
                    <a:pt x="141" y="300"/>
                  </a:lnTo>
                  <a:lnTo>
                    <a:pt x="134" y="303"/>
                  </a:lnTo>
                  <a:lnTo>
                    <a:pt x="134" y="306"/>
                  </a:lnTo>
                  <a:lnTo>
                    <a:pt x="134" y="310"/>
                  </a:lnTo>
                  <a:lnTo>
                    <a:pt x="138" y="317"/>
                  </a:lnTo>
                  <a:lnTo>
                    <a:pt x="131" y="323"/>
                  </a:lnTo>
                  <a:lnTo>
                    <a:pt x="131" y="323"/>
                  </a:lnTo>
                  <a:lnTo>
                    <a:pt x="128" y="327"/>
                  </a:lnTo>
                  <a:lnTo>
                    <a:pt x="128" y="330"/>
                  </a:lnTo>
                  <a:lnTo>
                    <a:pt x="128" y="333"/>
                  </a:lnTo>
                  <a:lnTo>
                    <a:pt x="128" y="337"/>
                  </a:lnTo>
                  <a:lnTo>
                    <a:pt x="128" y="337"/>
                  </a:lnTo>
                  <a:lnTo>
                    <a:pt x="124" y="333"/>
                  </a:lnTo>
                  <a:lnTo>
                    <a:pt x="121" y="337"/>
                  </a:lnTo>
                  <a:lnTo>
                    <a:pt x="114" y="333"/>
                  </a:lnTo>
                  <a:lnTo>
                    <a:pt x="114" y="333"/>
                  </a:lnTo>
                  <a:lnTo>
                    <a:pt x="107" y="333"/>
                  </a:lnTo>
                  <a:lnTo>
                    <a:pt x="104" y="330"/>
                  </a:lnTo>
                  <a:lnTo>
                    <a:pt x="101" y="330"/>
                  </a:lnTo>
                  <a:lnTo>
                    <a:pt x="91" y="333"/>
                  </a:lnTo>
                  <a:lnTo>
                    <a:pt x="91" y="333"/>
                  </a:lnTo>
                  <a:lnTo>
                    <a:pt x="87" y="337"/>
                  </a:lnTo>
                  <a:lnTo>
                    <a:pt x="91" y="337"/>
                  </a:lnTo>
                  <a:lnTo>
                    <a:pt x="94" y="344"/>
                  </a:lnTo>
                  <a:lnTo>
                    <a:pt x="94" y="344"/>
                  </a:lnTo>
                  <a:lnTo>
                    <a:pt x="91" y="344"/>
                  </a:lnTo>
                  <a:lnTo>
                    <a:pt x="87" y="344"/>
                  </a:lnTo>
                  <a:lnTo>
                    <a:pt x="77" y="350"/>
                  </a:lnTo>
                  <a:lnTo>
                    <a:pt x="77" y="350"/>
                  </a:lnTo>
                  <a:lnTo>
                    <a:pt x="77" y="354"/>
                  </a:lnTo>
                  <a:lnTo>
                    <a:pt x="81" y="354"/>
                  </a:lnTo>
                  <a:lnTo>
                    <a:pt x="77" y="350"/>
                  </a:lnTo>
                  <a:lnTo>
                    <a:pt x="77" y="347"/>
                  </a:lnTo>
                  <a:lnTo>
                    <a:pt x="67" y="337"/>
                  </a:lnTo>
                  <a:lnTo>
                    <a:pt x="67" y="333"/>
                  </a:lnTo>
                  <a:lnTo>
                    <a:pt x="64" y="330"/>
                  </a:lnTo>
                  <a:lnTo>
                    <a:pt x="60" y="330"/>
                  </a:lnTo>
                  <a:lnTo>
                    <a:pt x="57" y="333"/>
                  </a:lnTo>
                  <a:lnTo>
                    <a:pt x="57" y="337"/>
                  </a:lnTo>
                  <a:lnTo>
                    <a:pt x="57" y="337"/>
                  </a:lnTo>
                  <a:lnTo>
                    <a:pt x="54" y="337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40" y="347"/>
                  </a:lnTo>
                  <a:lnTo>
                    <a:pt x="40" y="350"/>
                  </a:lnTo>
                  <a:lnTo>
                    <a:pt x="37" y="354"/>
                  </a:lnTo>
                  <a:lnTo>
                    <a:pt x="33" y="354"/>
                  </a:lnTo>
                  <a:lnTo>
                    <a:pt x="30" y="354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17" y="367"/>
                  </a:lnTo>
                  <a:lnTo>
                    <a:pt x="17" y="370"/>
                  </a:lnTo>
                  <a:lnTo>
                    <a:pt x="20" y="374"/>
                  </a:lnTo>
                  <a:lnTo>
                    <a:pt x="20" y="374"/>
                  </a:lnTo>
                  <a:lnTo>
                    <a:pt x="23" y="377"/>
                  </a:lnTo>
                  <a:lnTo>
                    <a:pt x="17" y="381"/>
                  </a:lnTo>
                  <a:lnTo>
                    <a:pt x="17" y="381"/>
                  </a:lnTo>
                  <a:lnTo>
                    <a:pt x="6" y="394"/>
                  </a:lnTo>
                  <a:lnTo>
                    <a:pt x="6" y="401"/>
                  </a:lnTo>
                  <a:lnTo>
                    <a:pt x="13" y="404"/>
                  </a:lnTo>
                  <a:lnTo>
                    <a:pt x="13" y="404"/>
                  </a:lnTo>
                  <a:lnTo>
                    <a:pt x="13" y="407"/>
                  </a:lnTo>
                  <a:lnTo>
                    <a:pt x="17" y="407"/>
                  </a:lnTo>
                  <a:lnTo>
                    <a:pt x="17" y="404"/>
                  </a:lnTo>
                  <a:lnTo>
                    <a:pt x="3" y="397"/>
                  </a:lnTo>
                  <a:lnTo>
                    <a:pt x="0" y="401"/>
                  </a:lnTo>
                  <a:lnTo>
                    <a:pt x="0" y="623"/>
                  </a:lnTo>
                  <a:lnTo>
                    <a:pt x="0" y="626"/>
                  </a:lnTo>
                  <a:lnTo>
                    <a:pt x="0" y="626"/>
                  </a:lnTo>
                  <a:lnTo>
                    <a:pt x="0" y="633"/>
                  </a:lnTo>
                  <a:lnTo>
                    <a:pt x="0" y="633"/>
                  </a:lnTo>
                  <a:lnTo>
                    <a:pt x="0" y="636"/>
                  </a:lnTo>
                  <a:lnTo>
                    <a:pt x="0" y="640"/>
                  </a:lnTo>
                  <a:lnTo>
                    <a:pt x="6" y="646"/>
                  </a:lnTo>
                  <a:lnTo>
                    <a:pt x="10" y="646"/>
                  </a:lnTo>
                  <a:lnTo>
                    <a:pt x="13" y="640"/>
                  </a:lnTo>
                  <a:lnTo>
                    <a:pt x="20" y="636"/>
                  </a:lnTo>
                  <a:lnTo>
                    <a:pt x="37" y="657"/>
                  </a:lnTo>
                  <a:lnTo>
                    <a:pt x="37" y="663"/>
                  </a:lnTo>
                  <a:lnTo>
                    <a:pt x="37" y="663"/>
                  </a:lnTo>
                  <a:lnTo>
                    <a:pt x="37" y="667"/>
                  </a:lnTo>
                  <a:lnTo>
                    <a:pt x="40" y="670"/>
                  </a:lnTo>
                  <a:lnTo>
                    <a:pt x="50" y="667"/>
                  </a:lnTo>
                  <a:lnTo>
                    <a:pt x="57" y="670"/>
                  </a:lnTo>
                  <a:lnTo>
                    <a:pt x="57" y="673"/>
                  </a:lnTo>
                  <a:lnTo>
                    <a:pt x="70" y="677"/>
                  </a:lnTo>
                  <a:lnTo>
                    <a:pt x="74" y="677"/>
                  </a:lnTo>
                  <a:lnTo>
                    <a:pt x="81" y="677"/>
                  </a:lnTo>
                  <a:lnTo>
                    <a:pt x="97" y="683"/>
                  </a:lnTo>
                  <a:lnTo>
                    <a:pt x="101" y="687"/>
                  </a:lnTo>
                  <a:lnTo>
                    <a:pt x="101" y="690"/>
                  </a:lnTo>
                  <a:lnTo>
                    <a:pt x="104" y="690"/>
                  </a:lnTo>
                  <a:lnTo>
                    <a:pt x="104" y="690"/>
                  </a:lnTo>
                  <a:lnTo>
                    <a:pt x="107" y="687"/>
                  </a:lnTo>
                  <a:lnTo>
                    <a:pt x="121" y="694"/>
                  </a:lnTo>
                  <a:lnTo>
                    <a:pt x="128" y="710"/>
                  </a:lnTo>
                  <a:lnTo>
                    <a:pt x="128" y="710"/>
                  </a:lnTo>
                  <a:lnTo>
                    <a:pt x="134" y="714"/>
                  </a:lnTo>
                  <a:lnTo>
                    <a:pt x="141" y="727"/>
                  </a:lnTo>
                  <a:lnTo>
                    <a:pt x="144" y="731"/>
                  </a:lnTo>
                  <a:lnTo>
                    <a:pt x="151" y="731"/>
                  </a:lnTo>
                  <a:lnTo>
                    <a:pt x="155" y="727"/>
                  </a:lnTo>
                  <a:lnTo>
                    <a:pt x="161" y="721"/>
                  </a:lnTo>
                  <a:lnTo>
                    <a:pt x="168" y="717"/>
                  </a:lnTo>
                  <a:lnTo>
                    <a:pt x="168" y="714"/>
                  </a:lnTo>
                  <a:lnTo>
                    <a:pt x="168" y="710"/>
                  </a:lnTo>
                  <a:lnTo>
                    <a:pt x="171" y="704"/>
                  </a:lnTo>
                  <a:lnTo>
                    <a:pt x="171" y="704"/>
                  </a:lnTo>
                  <a:lnTo>
                    <a:pt x="178" y="717"/>
                  </a:lnTo>
                  <a:lnTo>
                    <a:pt x="178" y="721"/>
                  </a:lnTo>
                  <a:lnTo>
                    <a:pt x="178" y="721"/>
                  </a:lnTo>
                  <a:lnTo>
                    <a:pt x="185" y="731"/>
                  </a:lnTo>
                  <a:lnTo>
                    <a:pt x="185" y="744"/>
                  </a:lnTo>
                  <a:lnTo>
                    <a:pt x="188" y="747"/>
                  </a:lnTo>
                  <a:lnTo>
                    <a:pt x="198" y="758"/>
                  </a:lnTo>
                  <a:lnTo>
                    <a:pt x="202" y="758"/>
                  </a:lnTo>
                  <a:lnTo>
                    <a:pt x="208" y="758"/>
                  </a:lnTo>
                  <a:lnTo>
                    <a:pt x="208" y="764"/>
                  </a:lnTo>
                  <a:lnTo>
                    <a:pt x="212" y="771"/>
                  </a:lnTo>
                  <a:lnTo>
                    <a:pt x="212" y="771"/>
                  </a:lnTo>
                  <a:lnTo>
                    <a:pt x="225" y="788"/>
                  </a:lnTo>
                  <a:lnTo>
                    <a:pt x="225" y="788"/>
                  </a:lnTo>
                  <a:lnTo>
                    <a:pt x="225" y="791"/>
                  </a:lnTo>
                  <a:lnTo>
                    <a:pt x="235" y="798"/>
                  </a:lnTo>
                  <a:lnTo>
                    <a:pt x="239" y="801"/>
                  </a:lnTo>
                  <a:lnTo>
                    <a:pt x="239" y="805"/>
                  </a:lnTo>
                  <a:lnTo>
                    <a:pt x="249" y="805"/>
                  </a:lnTo>
                  <a:lnTo>
                    <a:pt x="249" y="811"/>
                  </a:lnTo>
                  <a:lnTo>
                    <a:pt x="249" y="818"/>
                  </a:lnTo>
                  <a:lnTo>
                    <a:pt x="252" y="818"/>
                  </a:lnTo>
                  <a:lnTo>
                    <a:pt x="262" y="825"/>
                  </a:lnTo>
                  <a:lnTo>
                    <a:pt x="266" y="825"/>
                  </a:lnTo>
                  <a:lnTo>
                    <a:pt x="262" y="825"/>
                  </a:lnTo>
                  <a:lnTo>
                    <a:pt x="262" y="825"/>
                  </a:lnTo>
                  <a:lnTo>
                    <a:pt x="262" y="828"/>
                  </a:lnTo>
                  <a:lnTo>
                    <a:pt x="266" y="832"/>
                  </a:lnTo>
                  <a:lnTo>
                    <a:pt x="269" y="832"/>
                  </a:lnTo>
                  <a:lnTo>
                    <a:pt x="279" y="822"/>
                  </a:lnTo>
                  <a:lnTo>
                    <a:pt x="279" y="822"/>
                  </a:lnTo>
                  <a:lnTo>
                    <a:pt x="286" y="811"/>
                  </a:lnTo>
                  <a:lnTo>
                    <a:pt x="289" y="808"/>
                  </a:lnTo>
                  <a:lnTo>
                    <a:pt x="289" y="808"/>
                  </a:lnTo>
                  <a:lnTo>
                    <a:pt x="303" y="788"/>
                  </a:lnTo>
                  <a:lnTo>
                    <a:pt x="313" y="788"/>
                  </a:lnTo>
                  <a:lnTo>
                    <a:pt x="316" y="788"/>
                  </a:lnTo>
                  <a:lnTo>
                    <a:pt x="316" y="784"/>
                  </a:lnTo>
                  <a:lnTo>
                    <a:pt x="319" y="784"/>
                  </a:lnTo>
                  <a:lnTo>
                    <a:pt x="323" y="791"/>
                  </a:lnTo>
                  <a:lnTo>
                    <a:pt x="326" y="791"/>
                  </a:lnTo>
                  <a:lnTo>
                    <a:pt x="333" y="791"/>
                  </a:lnTo>
                  <a:lnTo>
                    <a:pt x="333" y="791"/>
                  </a:lnTo>
                  <a:lnTo>
                    <a:pt x="340" y="784"/>
                  </a:lnTo>
                  <a:lnTo>
                    <a:pt x="336" y="781"/>
                  </a:lnTo>
                  <a:lnTo>
                    <a:pt x="333" y="784"/>
                  </a:lnTo>
                  <a:lnTo>
                    <a:pt x="333" y="784"/>
                  </a:lnTo>
                  <a:lnTo>
                    <a:pt x="340" y="788"/>
                  </a:lnTo>
                  <a:lnTo>
                    <a:pt x="343" y="784"/>
                  </a:lnTo>
                  <a:lnTo>
                    <a:pt x="343" y="784"/>
                  </a:lnTo>
                  <a:lnTo>
                    <a:pt x="353" y="758"/>
                  </a:lnTo>
                  <a:lnTo>
                    <a:pt x="353" y="754"/>
                  </a:lnTo>
                  <a:lnTo>
                    <a:pt x="353" y="754"/>
                  </a:lnTo>
                  <a:lnTo>
                    <a:pt x="360" y="758"/>
                  </a:lnTo>
                  <a:lnTo>
                    <a:pt x="363" y="758"/>
                  </a:lnTo>
                  <a:lnTo>
                    <a:pt x="377" y="768"/>
                  </a:lnTo>
                  <a:lnTo>
                    <a:pt x="380" y="768"/>
                  </a:lnTo>
                  <a:lnTo>
                    <a:pt x="387" y="764"/>
                  </a:lnTo>
                  <a:lnTo>
                    <a:pt x="390" y="764"/>
                  </a:lnTo>
                  <a:lnTo>
                    <a:pt x="390" y="761"/>
                  </a:lnTo>
                  <a:lnTo>
                    <a:pt x="390" y="758"/>
                  </a:lnTo>
                  <a:lnTo>
                    <a:pt x="390" y="751"/>
                  </a:lnTo>
                  <a:lnTo>
                    <a:pt x="394" y="744"/>
                  </a:lnTo>
                  <a:lnTo>
                    <a:pt x="394" y="744"/>
                  </a:lnTo>
                  <a:lnTo>
                    <a:pt x="394" y="737"/>
                  </a:lnTo>
                  <a:lnTo>
                    <a:pt x="397" y="737"/>
                  </a:lnTo>
                  <a:lnTo>
                    <a:pt x="397" y="737"/>
                  </a:lnTo>
                  <a:lnTo>
                    <a:pt x="400" y="737"/>
                  </a:lnTo>
                  <a:lnTo>
                    <a:pt x="407" y="741"/>
                  </a:lnTo>
                  <a:lnTo>
                    <a:pt x="410" y="741"/>
                  </a:lnTo>
                  <a:lnTo>
                    <a:pt x="414" y="741"/>
                  </a:lnTo>
                  <a:lnTo>
                    <a:pt x="420" y="751"/>
                  </a:lnTo>
                  <a:lnTo>
                    <a:pt x="420" y="751"/>
                  </a:lnTo>
                  <a:lnTo>
                    <a:pt x="424" y="754"/>
                  </a:lnTo>
                  <a:lnTo>
                    <a:pt x="427" y="754"/>
                  </a:lnTo>
                  <a:lnTo>
                    <a:pt x="431" y="754"/>
                  </a:lnTo>
                  <a:lnTo>
                    <a:pt x="431" y="754"/>
                  </a:lnTo>
                  <a:lnTo>
                    <a:pt x="431" y="768"/>
                  </a:lnTo>
                  <a:lnTo>
                    <a:pt x="434" y="768"/>
                  </a:lnTo>
                  <a:lnTo>
                    <a:pt x="437" y="774"/>
                  </a:lnTo>
                  <a:lnTo>
                    <a:pt x="434" y="778"/>
                  </a:lnTo>
                  <a:lnTo>
                    <a:pt x="434" y="781"/>
                  </a:lnTo>
                  <a:lnTo>
                    <a:pt x="444" y="801"/>
                  </a:lnTo>
                  <a:lnTo>
                    <a:pt x="447" y="801"/>
                  </a:lnTo>
                  <a:lnTo>
                    <a:pt x="461" y="808"/>
                  </a:lnTo>
                  <a:lnTo>
                    <a:pt x="464" y="808"/>
                  </a:lnTo>
                  <a:lnTo>
                    <a:pt x="468" y="805"/>
                  </a:lnTo>
                  <a:lnTo>
                    <a:pt x="468" y="805"/>
                  </a:lnTo>
                  <a:lnTo>
                    <a:pt x="474" y="808"/>
                  </a:lnTo>
                  <a:lnTo>
                    <a:pt x="474" y="811"/>
                  </a:lnTo>
                  <a:lnTo>
                    <a:pt x="471" y="811"/>
                  </a:lnTo>
                  <a:lnTo>
                    <a:pt x="468" y="815"/>
                  </a:lnTo>
                  <a:lnTo>
                    <a:pt x="471" y="825"/>
                  </a:lnTo>
                  <a:lnTo>
                    <a:pt x="468" y="828"/>
                  </a:lnTo>
                  <a:lnTo>
                    <a:pt x="468" y="828"/>
                  </a:lnTo>
                  <a:lnTo>
                    <a:pt x="464" y="832"/>
                  </a:lnTo>
                  <a:lnTo>
                    <a:pt x="457" y="852"/>
                  </a:lnTo>
                  <a:lnTo>
                    <a:pt x="457" y="852"/>
                  </a:lnTo>
                  <a:lnTo>
                    <a:pt x="457" y="855"/>
                  </a:lnTo>
                  <a:lnTo>
                    <a:pt x="457" y="865"/>
                  </a:lnTo>
                  <a:lnTo>
                    <a:pt x="454" y="869"/>
                  </a:lnTo>
                  <a:lnTo>
                    <a:pt x="454" y="869"/>
                  </a:lnTo>
                  <a:lnTo>
                    <a:pt x="457" y="872"/>
                  </a:lnTo>
                  <a:lnTo>
                    <a:pt x="451" y="882"/>
                  </a:lnTo>
                  <a:lnTo>
                    <a:pt x="437" y="889"/>
                  </a:lnTo>
                  <a:lnTo>
                    <a:pt x="427" y="889"/>
                  </a:lnTo>
                  <a:lnTo>
                    <a:pt x="424" y="889"/>
                  </a:lnTo>
                  <a:lnTo>
                    <a:pt x="420" y="899"/>
                  </a:lnTo>
                  <a:lnTo>
                    <a:pt x="417" y="899"/>
                  </a:lnTo>
                  <a:lnTo>
                    <a:pt x="417" y="902"/>
                  </a:lnTo>
                  <a:lnTo>
                    <a:pt x="407" y="916"/>
                  </a:lnTo>
                  <a:lnTo>
                    <a:pt x="407" y="916"/>
                  </a:lnTo>
                  <a:lnTo>
                    <a:pt x="407" y="919"/>
                  </a:lnTo>
                  <a:lnTo>
                    <a:pt x="407" y="922"/>
                  </a:lnTo>
                  <a:lnTo>
                    <a:pt x="407" y="922"/>
                  </a:lnTo>
                  <a:lnTo>
                    <a:pt x="407" y="933"/>
                  </a:lnTo>
                  <a:lnTo>
                    <a:pt x="404" y="939"/>
                  </a:lnTo>
                  <a:lnTo>
                    <a:pt x="404" y="943"/>
                  </a:lnTo>
                  <a:lnTo>
                    <a:pt x="417" y="956"/>
                  </a:lnTo>
                  <a:lnTo>
                    <a:pt x="417" y="966"/>
                  </a:lnTo>
                  <a:lnTo>
                    <a:pt x="414" y="966"/>
                  </a:lnTo>
                  <a:lnTo>
                    <a:pt x="414" y="970"/>
                  </a:lnTo>
                  <a:lnTo>
                    <a:pt x="404" y="1007"/>
                  </a:lnTo>
                  <a:lnTo>
                    <a:pt x="404" y="1007"/>
                  </a:lnTo>
                  <a:lnTo>
                    <a:pt x="404" y="1007"/>
                  </a:lnTo>
                  <a:lnTo>
                    <a:pt x="407" y="1007"/>
                  </a:lnTo>
                  <a:lnTo>
                    <a:pt x="407" y="1003"/>
                  </a:lnTo>
                  <a:lnTo>
                    <a:pt x="404" y="1003"/>
                  </a:lnTo>
                  <a:lnTo>
                    <a:pt x="400" y="1007"/>
                  </a:lnTo>
                  <a:lnTo>
                    <a:pt x="400" y="1010"/>
                  </a:lnTo>
                  <a:lnTo>
                    <a:pt x="387" y="1010"/>
                  </a:lnTo>
                  <a:lnTo>
                    <a:pt x="383" y="1013"/>
                  </a:lnTo>
                  <a:lnTo>
                    <a:pt x="383" y="1027"/>
                  </a:lnTo>
                  <a:lnTo>
                    <a:pt x="383" y="1030"/>
                  </a:lnTo>
                  <a:lnTo>
                    <a:pt x="390" y="1050"/>
                  </a:lnTo>
                  <a:lnTo>
                    <a:pt x="383" y="1054"/>
                  </a:lnTo>
                  <a:lnTo>
                    <a:pt x="350" y="1044"/>
                  </a:lnTo>
                  <a:lnTo>
                    <a:pt x="350" y="1044"/>
                  </a:lnTo>
                  <a:lnTo>
                    <a:pt x="330" y="1050"/>
                  </a:lnTo>
                  <a:lnTo>
                    <a:pt x="330" y="1050"/>
                  </a:lnTo>
                  <a:lnTo>
                    <a:pt x="323" y="1057"/>
                  </a:lnTo>
                  <a:lnTo>
                    <a:pt x="323" y="1057"/>
                  </a:lnTo>
                  <a:lnTo>
                    <a:pt x="313" y="1077"/>
                  </a:lnTo>
                  <a:lnTo>
                    <a:pt x="313" y="1081"/>
                  </a:lnTo>
                  <a:lnTo>
                    <a:pt x="303" y="1104"/>
                  </a:lnTo>
                  <a:lnTo>
                    <a:pt x="303" y="1108"/>
                  </a:lnTo>
                  <a:lnTo>
                    <a:pt x="303" y="1111"/>
                  </a:lnTo>
                  <a:lnTo>
                    <a:pt x="303" y="1114"/>
                  </a:lnTo>
                  <a:lnTo>
                    <a:pt x="313" y="1131"/>
                  </a:lnTo>
                  <a:lnTo>
                    <a:pt x="313" y="1131"/>
                  </a:lnTo>
                  <a:lnTo>
                    <a:pt x="316" y="1138"/>
                  </a:lnTo>
                  <a:lnTo>
                    <a:pt x="319" y="1141"/>
                  </a:lnTo>
                  <a:lnTo>
                    <a:pt x="319" y="1141"/>
                  </a:lnTo>
                  <a:lnTo>
                    <a:pt x="330" y="1151"/>
                  </a:lnTo>
                  <a:lnTo>
                    <a:pt x="323" y="1178"/>
                  </a:lnTo>
                  <a:lnTo>
                    <a:pt x="323" y="1178"/>
                  </a:lnTo>
                  <a:lnTo>
                    <a:pt x="316" y="1212"/>
                  </a:lnTo>
                  <a:lnTo>
                    <a:pt x="316" y="1215"/>
                  </a:lnTo>
                  <a:lnTo>
                    <a:pt x="316" y="1222"/>
                  </a:lnTo>
                  <a:lnTo>
                    <a:pt x="289" y="1246"/>
                  </a:lnTo>
                  <a:lnTo>
                    <a:pt x="289" y="1249"/>
                  </a:lnTo>
                  <a:lnTo>
                    <a:pt x="286" y="1262"/>
                  </a:lnTo>
                  <a:lnTo>
                    <a:pt x="286" y="1266"/>
                  </a:lnTo>
                  <a:lnTo>
                    <a:pt x="289" y="1273"/>
                  </a:lnTo>
                  <a:lnTo>
                    <a:pt x="289" y="1276"/>
                  </a:lnTo>
                  <a:lnTo>
                    <a:pt x="286" y="1279"/>
                  </a:lnTo>
                  <a:lnTo>
                    <a:pt x="286" y="1279"/>
                  </a:lnTo>
                  <a:lnTo>
                    <a:pt x="276" y="1286"/>
                  </a:lnTo>
                  <a:lnTo>
                    <a:pt x="272" y="1286"/>
                  </a:lnTo>
                  <a:lnTo>
                    <a:pt x="262" y="1286"/>
                  </a:lnTo>
                  <a:lnTo>
                    <a:pt x="259" y="1286"/>
                  </a:lnTo>
                  <a:lnTo>
                    <a:pt x="249" y="1293"/>
                  </a:lnTo>
                  <a:lnTo>
                    <a:pt x="249" y="1293"/>
                  </a:lnTo>
                  <a:lnTo>
                    <a:pt x="245" y="1293"/>
                  </a:lnTo>
                  <a:lnTo>
                    <a:pt x="232" y="1293"/>
                  </a:lnTo>
                  <a:lnTo>
                    <a:pt x="229" y="1296"/>
                  </a:lnTo>
                  <a:lnTo>
                    <a:pt x="229" y="1300"/>
                  </a:lnTo>
                  <a:lnTo>
                    <a:pt x="229" y="1300"/>
                  </a:lnTo>
                  <a:lnTo>
                    <a:pt x="225" y="1300"/>
                  </a:lnTo>
                  <a:lnTo>
                    <a:pt x="225" y="1310"/>
                  </a:lnTo>
                  <a:lnTo>
                    <a:pt x="225" y="1313"/>
                  </a:lnTo>
                  <a:lnTo>
                    <a:pt x="229" y="1316"/>
                  </a:lnTo>
                  <a:lnTo>
                    <a:pt x="235" y="1330"/>
                  </a:lnTo>
                  <a:lnTo>
                    <a:pt x="235" y="1337"/>
                  </a:lnTo>
                  <a:lnTo>
                    <a:pt x="229" y="1337"/>
                  </a:lnTo>
                  <a:lnTo>
                    <a:pt x="225" y="1340"/>
                  </a:lnTo>
                  <a:lnTo>
                    <a:pt x="225" y="1357"/>
                  </a:lnTo>
                  <a:lnTo>
                    <a:pt x="225" y="1360"/>
                  </a:lnTo>
                  <a:lnTo>
                    <a:pt x="229" y="1367"/>
                  </a:lnTo>
                  <a:lnTo>
                    <a:pt x="225" y="1374"/>
                  </a:lnTo>
                  <a:lnTo>
                    <a:pt x="225" y="1374"/>
                  </a:lnTo>
                  <a:lnTo>
                    <a:pt x="229" y="1384"/>
                  </a:lnTo>
                  <a:lnTo>
                    <a:pt x="222" y="1390"/>
                  </a:lnTo>
                  <a:lnTo>
                    <a:pt x="219" y="1387"/>
                  </a:lnTo>
                  <a:lnTo>
                    <a:pt x="215" y="1387"/>
                  </a:lnTo>
                  <a:lnTo>
                    <a:pt x="212" y="1387"/>
                  </a:lnTo>
                  <a:lnTo>
                    <a:pt x="212" y="1387"/>
                  </a:lnTo>
                  <a:lnTo>
                    <a:pt x="192" y="1400"/>
                  </a:lnTo>
                  <a:lnTo>
                    <a:pt x="192" y="1400"/>
                  </a:lnTo>
                  <a:lnTo>
                    <a:pt x="181" y="1414"/>
                  </a:lnTo>
                  <a:lnTo>
                    <a:pt x="181" y="1414"/>
                  </a:lnTo>
                  <a:lnTo>
                    <a:pt x="178" y="1417"/>
                  </a:lnTo>
                  <a:lnTo>
                    <a:pt x="171" y="1424"/>
                  </a:lnTo>
                  <a:lnTo>
                    <a:pt x="158" y="1434"/>
                  </a:lnTo>
                  <a:lnTo>
                    <a:pt x="158" y="1434"/>
                  </a:lnTo>
                  <a:lnTo>
                    <a:pt x="158" y="1434"/>
                  </a:lnTo>
                  <a:lnTo>
                    <a:pt x="141" y="1438"/>
                  </a:lnTo>
                  <a:lnTo>
                    <a:pt x="141" y="1438"/>
                  </a:lnTo>
                  <a:lnTo>
                    <a:pt x="134" y="1441"/>
                  </a:lnTo>
                  <a:lnTo>
                    <a:pt x="134" y="1441"/>
                  </a:lnTo>
                  <a:lnTo>
                    <a:pt x="124" y="1444"/>
                  </a:lnTo>
                  <a:lnTo>
                    <a:pt x="114" y="1448"/>
                  </a:lnTo>
                  <a:lnTo>
                    <a:pt x="104" y="1444"/>
                  </a:lnTo>
                  <a:lnTo>
                    <a:pt x="101" y="1444"/>
                  </a:lnTo>
                  <a:lnTo>
                    <a:pt x="81" y="1438"/>
                  </a:lnTo>
                  <a:lnTo>
                    <a:pt x="74" y="1431"/>
                  </a:lnTo>
                  <a:lnTo>
                    <a:pt x="74" y="1431"/>
                  </a:lnTo>
                  <a:lnTo>
                    <a:pt x="64" y="1427"/>
                  </a:lnTo>
                  <a:lnTo>
                    <a:pt x="64" y="1431"/>
                  </a:lnTo>
                  <a:lnTo>
                    <a:pt x="60" y="1431"/>
                  </a:lnTo>
                  <a:lnTo>
                    <a:pt x="60" y="1431"/>
                  </a:lnTo>
                  <a:lnTo>
                    <a:pt x="57" y="1441"/>
                  </a:lnTo>
                  <a:lnTo>
                    <a:pt x="54" y="1441"/>
                  </a:lnTo>
                  <a:lnTo>
                    <a:pt x="50" y="1441"/>
                  </a:lnTo>
                  <a:lnTo>
                    <a:pt x="47" y="1448"/>
                  </a:lnTo>
                  <a:lnTo>
                    <a:pt x="47" y="1451"/>
                  </a:lnTo>
                  <a:lnTo>
                    <a:pt x="43" y="1464"/>
                  </a:lnTo>
                  <a:lnTo>
                    <a:pt x="27" y="1468"/>
                  </a:lnTo>
                  <a:lnTo>
                    <a:pt x="27" y="1468"/>
                  </a:lnTo>
                  <a:lnTo>
                    <a:pt x="0" y="1475"/>
                  </a:lnTo>
                  <a:lnTo>
                    <a:pt x="0" y="1478"/>
                  </a:lnTo>
                  <a:lnTo>
                    <a:pt x="3" y="14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9" name="Freeform 49">
              <a:extLst>
                <a:ext uri="{FF2B5EF4-FFF2-40B4-BE49-F238E27FC236}">
                  <a16:creationId xmlns:a16="http://schemas.microsoft.com/office/drawing/2014/main" id="{075FDC08-1BF2-4D89-AE9B-FBA4488AC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" y="435"/>
              <a:ext cx="1124" cy="1299"/>
            </a:xfrm>
            <a:custGeom>
              <a:avLst/>
              <a:gdLst>
                <a:gd name="T0" fmla="*/ 666 w 1124"/>
                <a:gd name="T1" fmla="*/ 340 h 1299"/>
                <a:gd name="T2" fmla="*/ 669 w 1124"/>
                <a:gd name="T3" fmla="*/ 400 h 1299"/>
                <a:gd name="T4" fmla="*/ 642 w 1124"/>
                <a:gd name="T5" fmla="*/ 447 h 1299"/>
                <a:gd name="T6" fmla="*/ 602 w 1124"/>
                <a:gd name="T7" fmla="*/ 504 h 1299"/>
                <a:gd name="T8" fmla="*/ 602 w 1124"/>
                <a:gd name="T9" fmla="*/ 612 h 1299"/>
                <a:gd name="T10" fmla="*/ 713 w 1124"/>
                <a:gd name="T11" fmla="*/ 757 h 1299"/>
                <a:gd name="T12" fmla="*/ 824 w 1124"/>
                <a:gd name="T13" fmla="*/ 811 h 1299"/>
                <a:gd name="T14" fmla="*/ 797 w 1124"/>
                <a:gd name="T15" fmla="*/ 982 h 1299"/>
                <a:gd name="T16" fmla="*/ 848 w 1124"/>
                <a:gd name="T17" fmla="*/ 1016 h 1299"/>
                <a:gd name="T18" fmla="*/ 841 w 1124"/>
                <a:gd name="T19" fmla="*/ 1050 h 1299"/>
                <a:gd name="T20" fmla="*/ 794 w 1124"/>
                <a:gd name="T21" fmla="*/ 1238 h 1299"/>
                <a:gd name="T22" fmla="*/ 750 w 1124"/>
                <a:gd name="T23" fmla="*/ 1235 h 1299"/>
                <a:gd name="T24" fmla="*/ 642 w 1124"/>
                <a:gd name="T25" fmla="*/ 1296 h 1299"/>
                <a:gd name="T26" fmla="*/ 552 w 1124"/>
                <a:gd name="T27" fmla="*/ 1258 h 1299"/>
                <a:gd name="T28" fmla="*/ 478 w 1124"/>
                <a:gd name="T29" fmla="*/ 1228 h 1299"/>
                <a:gd name="T30" fmla="*/ 424 w 1124"/>
                <a:gd name="T31" fmla="*/ 1258 h 1299"/>
                <a:gd name="T32" fmla="*/ 370 w 1124"/>
                <a:gd name="T33" fmla="*/ 1232 h 1299"/>
                <a:gd name="T34" fmla="*/ 380 w 1124"/>
                <a:gd name="T35" fmla="*/ 1188 h 1299"/>
                <a:gd name="T36" fmla="*/ 434 w 1124"/>
                <a:gd name="T37" fmla="*/ 1124 h 1299"/>
                <a:gd name="T38" fmla="*/ 356 w 1124"/>
                <a:gd name="T39" fmla="*/ 1080 h 1299"/>
                <a:gd name="T40" fmla="*/ 279 w 1124"/>
                <a:gd name="T41" fmla="*/ 1046 h 1299"/>
                <a:gd name="T42" fmla="*/ 242 w 1124"/>
                <a:gd name="T43" fmla="*/ 993 h 1299"/>
                <a:gd name="T44" fmla="*/ 195 w 1124"/>
                <a:gd name="T45" fmla="*/ 959 h 1299"/>
                <a:gd name="T46" fmla="*/ 202 w 1124"/>
                <a:gd name="T47" fmla="*/ 908 h 1299"/>
                <a:gd name="T48" fmla="*/ 178 w 1124"/>
                <a:gd name="T49" fmla="*/ 838 h 1299"/>
                <a:gd name="T50" fmla="*/ 134 w 1124"/>
                <a:gd name="T51" fmla="*/ 727 h 1299"/>
                <a:gd name="T52" fmla="*/ 43 w 1124"/>
                <a:gd name="T53" fmla="*/ 669 h 1299"/>
                <a:gd name="T54" fmla="*/ 10 w 1124"/>
                <a:gd name="T55" fmla="*/ 612 h 1299"/>
                <a:gd name="T56" fmla="*/ 94 w 1124"/>
                <a:gd name="T57" fmla="*/ 595 h 1299"/>
                <a:gd name="T58" fmla="*/ 87 w 1124"/>
                <a:gd name="T59" fmla="*/ 525 h 1299"/>
                <a:gd name="T60" fmla="*/ 74 w 1124"/>
                <a:gd name="T61" fmla="*/ 461 h 1299"/>
                <a:gd name="T62" fmla="*/ 84 w 1124"/>
                <a:gd name="T63" fmla="*/ 454 h 1299"/>
                <a:gd name="T64" fmla="*/ 114 w 1124"/>
                <a:gd name="T65" fmla="*/ 424 h 1299"/>
                <a:gd name="T66" fmla="*/ 158 w 1124"/>
                <a:gd name="T67" fmla="*/ 383 h 1299"/>
                <a:gd name="T68" fmla="*/ 215 w 1124"/>
                <a:gd name="T69" fmla="*/ 430 h 1299"/>
                <a:gd name="T70" fmla="*/ 255 w 1124"/>
                <a:gd name="T71" fmla="*/ 393 h 1299"/>
                <a:gd name="T72" fmla="*/ 282 w 1124"/>
                <a:gd name="T73" fmla="*/ 336 h 1299"/>
                <a:gd name="T74" fmla="*/ 262 w 1124"/>
                <a:gd name="T75" fmla="*/ 282 h 1299"/>
                <a:gd name="T76" fmla="*/ 249 w 1124"/>
                <a:gd name="T77" fmla="*/ 225 h 1299"/>
                <a:gd name="T78" fmla="*/ 242 w 1124"/>
                <a:gd name="T79" fmla="*/ 161 h 1299"/>
                <a:gd name="T80" fmla="*/ 296 w 1124"/>
                <a:gd name="T81" fmla="*/ 175 h 1299"/>
                <a:gd name="T82" fmla="*/ 377 w 1124"/>
                <a:gd name="T83" fmla="*/ 178 h 1299"/>
                <a:gd name="T84" fmla="*/ 437 w 1124"/>
                <a:gd name="T85" fmla="*/ 134 h 1299"/>
                <a:gd name="T86" fmla="*/ 464 w 1124"/>
                <a:gd name="T87" fmla="*/ 117 h 1299"/>
                <a:gd name="T88" fmla="*/ 501 w 1124"/>
                <a:gd name="T89" fmla="*/ 168 h 1299"/>
                <a:gd name="T90" fmla="*/ 545 w 1124"/>
                <a:gd name="T91" fmla="*/ 164 h 1299"/>
                <a:gd name="T92" fmla="*/ 629 w 1124"/>
                <a:gd name="T93" fmla="*/ 141 h 1299"/>
                <a:gd name="T94" fmla="*/ 653 w 1124"/>
                <a:gd name="T95" fmla="*/ 10 h 1299"/>
                <a:gd name="T96" fmla="*/ 713 w 1124"/>
                <a:gd name="T97" fmla="*/ 23 h 1299"/>
                <a:gd name="T98" fmla="*/ 760 w 1124"/>
                <a:gd name="T99" fmla="*/ 30 h 1299"/>
                <a:gd name="T100" fmla="*/ 861 w 1124"/>
                <a:gd name="T101" fmla="*/ 97 h 1299"/>
                <a:gd name="T102" fmla="*/ 969 w 1124"/>
                <a:gd name="T103" fmla="*/ 208 h 1299"/>
                <a:gd name="T104" fmla="*/ 1003 w 1124"/>
                <a:gd name="T105" fmla="*/ 265 h 1299"/>
                <a:gd name="T106" fmla="*/ 1114 w 1124"/>
                <a:gd name="T107" fmla="*/ 363 h 1299"/>
                <a:gd name="T108" fmla="*/ 996 w 1124"/>
                <a:gd name="T109" fmla="*/ 451 h 1299"/>
                <a:gd name="T110" fmla="*/ 902 w 1124"/>
                <a:gd name="T111" fmla="*/ 424 h 1299"/>
                <a:gd name="T112" fmla="*/ 848 w 1124"/>
                <a:gd name="T113" fmla="*/ 414 h 1299"/>
                <a:gd name="T114" fmla="*/ 767 w 1124"/>
                <a:gd name="T115" fmla="*/ 343 h 1299"/>
                <a:gd name="T116" fmla="*/ 663 w 1124"/>
                <a:gd name="T117" fmla="*/ 326 h 1299"/>
                <a:gd name="T118" fmla="*/ 639 w 1124"/>
                <a:gd name="T119" fmla="*/ 265 h 1299"/>
                <a:gd name="T120" fmla="*/ 636 w 1124"/>
                <a:gd name="T121" fmla="*/ 316 h 1299"/>
                <a:gd name="T122" fmla="*/ 579 w 1124"/>
                <a:gd name="T123" fmla="*/ 313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4" h="1299">
                  <a:moveTo>
                    <a:pt x="589" y="316"/>
                  </a:moveTo>
                  <a:lnTo>
                    <a:pt x="582" y="319"/>
                  </a:lnTo>
                  <a:lnTo>
                    <a:pt x="575" y="319"/>
                  </a:lnTo>
                  <a:lnTo>
                    <a:pt x="575" y="323"/>
                  </a:lnTo>
                  <a:lnTo>
                    <a:pt x="585" y="323"/>
                  </a:lnTo>
                  <a:lnTo>
                    <a:pt x="595" y="333"/>
                  </a:lnTo>
                  <a:lnTo>
                    <a:pt x="616" y="336"/>
                  </a:lnTo>
                  <a:lnTo>
                    <a:pt x="639" y="340"/>
                  </a:lnTo>
                  <a:lnTo>
                    <a:pt x="666" y="336"/>
                  </a:lnTo>
                  <a:lnTo>
                    <a:pt x="666" y="340"/>
                  </a:lnTo>
                  <a:lnTo>
                    <a:pt x="666" y="343"/>
                  </a:lnTo>
                  <a:lnTo>
                    <a:pt x="666" y="346"/>
                  </a:lnTo>
                  <a:lnTo>
                    <a:pt x="666" y="340"/>
                  </a:lnTo>
                  <a:lnTo>
                    <a:pt x="673" y="340"/>
                  </a:lnTo>
                  <a:lnTo>
                    <a:pt x="673" y="346"/>
                  </a:lnTo>
                  <a:lnTo>
                    <a:pt x="679" y="353"/>
                  </a:lnTo>
                  <a:lnTo>
                    <a:pt x="683" y="366"/>
                  </a:lnTo>
                  <a:lnTo>
                    <a:pt x="676" y="387"/>
                  </a:lnTo>
                  <a:lnTo>
                    <a:pt x="669" y="393"/>
                  </a:lnTo>
                  <a:lnTo>
                    <a:pt x="669" y="400"/>
                  </a:lnTo>
                  <a:lnTo>
                    <a:pt x="659" y="403"/>
                  </a:lnTo>
                  <a:lnTo>
                    <a:pt x="649" y="407"/>
                  </a:lnTo>
                  <a:lnTo>
                    <a:pt x="646" y="407"/>
                  </a:lnTo>
                  <a:lnTo>
                    <a:pt x="642" y="417"/>
                  </a:lnTo>
                  <a:lnTo>
                    <a:pt x="636" y="424"/>
                  </a:lnTo>
                  <a:lnTo>
                    <a:pt x="632" y="427"/>
                  </a:lnTo>
                  <a:lnTo>
                    <a:pt x="632" y="434"/>
                  </a:lnTo>
                  <a:lnTo>
                    <a:pt x="639" y="441"/>
                  </a:lnTo>
                  <a:lnTo>
                    <a:pt x="636" y="444"/>
                  </a:lnTo>
                  <a:lnTo>
                    <a:pt x="642" y="447"/>
                  </a:lnTo>
                  <a:lnTo>
                    <a:pt x="636" y="457"/>
                  </a:lnTo>
                  <a:lnTo>
                    <a:pt x="639" y="461"/>
                  </a:lnTo>
                  <a:lnTo>
                    <a:pt x="636" y="471"/>
                  </a:lnTo>
                  <a:lnTo>
                    <a:pt x="629" y="478"/>
                  </a:lnTo>
                  <a:lnTo>
                    <a:pt x="626" y="488"/>
                  </a:lnTo>
                  <a:lnTo>
                    <a:pt x="629" y="494"/>
                  </a:lnTo>
                  <a:lnTo>
                    <a:pt x="622" y="498"/>
                  </a:lnTo>
                  <a:lnTo>
                    <a:pt x="612" y="498"/>
                  </a:lnTo>
                  <a:lnTo>
                    <a:pt x="605" y="501"/>
                  </a:lnTo>
                  <a:lnTo>
                    <a:pt x="602" y="504"/>
                  </a:lnTo>
                  <a:lnTo>
                    <a:pt x="602" y="508"/>
                  </a:lnTo>
                  <a:lnTo>
                    <a:pt x="602" y="521"/>
                  </a:lnTo>
                  <a:lnTo>
                    <a:pt x="599" y="538"/>
                  </a:lnTo>
                  <a:lnTo>
                    <a:pt x="605" y="545"/>
                  </a:lnTo>
                  <a:lnTo>
                    <a:pt x="609" y="538"/>
                  </a:lnTo>
                  <a:lnTo>
                    <a:pt x="612" y="552"/>
                  </a:lnTo>
                  <a:lnTo>
                    <a:pt x="605" y="568"/>
                  </a:lnTo>
                  <a:lnTo>
                    <a:pt x="609" y="579"/>
                  </a:lnTo>
                  <a:lnTo>
                    <a:pt x="609" y="582"/>
                  </a:lnTo>
                  <a:lnTo>
                    <a:pt x="602" y="612"/>
                  </a:lnTo>
                  <a:lnTo>
                    <a:pt x="605" y="636"/>
                  </a:lnTo>
                  <a:lnTo>
                    <a:pt x="609" y="642"/>
                  </a:lnTo>
                  <a:lnTo>
                    <a:pt x="609" y="646"/>
                  </a:lnTo>
                  <a:lnTo>
                    <a:pt x="616" y="676"/>
                  </a:lnTo>
                  <a:lnTo>
                    <a:pt x="642" y="727"/>
                  </a:lnTo>
                  <a:lnTo>
                    <a:pt x="649" y="730"/>
                  </a:lnTo>
                  <a:lnTo>
                    <a:pt x="679" y="760"/>
                  </a:lnTo>
                  <a:lnTo>
                    <a:pt x="686" y="764"/>
                  </a:lnTo>
                  <a:lnTo>
                    <a:pt x="703" y="764"/>
                  </a:lnTo>
                  <a:lnTo>
                    <a:pt x="713" y="757"/>
                  </a:lnTo>
                  <a:lnTo>
                    <a:pt x="727" y="754"/>
                  </a:lnTo>
                  <a:lnTo>
                    <a:pt x="733" y="760"/>
                  </a:lnTo>
                  <a:lnTo>
                    <a:pt x="754" y="777"/>
                  </a:lnTo>
                  <a:lnTo>
                    <a:pt x="757" y="781"/>
                  </a:lnTo>
                  <a:lnTo>
                    <a:pt x="764" y="781"/>
                  </a:lnTo>
                  <a:lnTo>
                    <a:pt x="770" y="787"/>
                  </a:lnTo>
                  <a:lnTo>
                    <a:pt x="787" y="787"/>
                  </a:lnTo>
                  <a:lnTo>
                    <a:pt x="791" y="784"/>
                  </a:lnTo>
                  <a:lnTo>
                    <a:pt x="814" y="807"/>
                  </a:lnTo>
                  <a:lnTo>
                    <a:pt x="824" y="811"/>
                  </a:lnTo>
                  <a:lnTo>
                    <a:pt x="831" y="807"/>
                  </a:lnTo>
                  <a:lnTo>
                    <a:pt x="844" y="811"/>
                  </a:lnTo>
                  <a:lnTo>
                    <a:pt x="848" y="821"/>
                  </a:lnTo>
                  <a:lnTo>
                    <a:pt x="841" y="824"/>
                  </a:lnTo>
                  <a:lnTo>
                    <a:pt x="821" y="855"/>
                  </a:lnTo>
                  <a:lnTo>
                    <a:pt x="814" y="871"/>
                  </a:lnTo>
                  <a:lnTo>
                    <a:pt x="814" y="875"/>
                  </a:lnTo>
                  <a:lnTo>
                    <a:pt x="801" y="942"/>
                  </a:lnTo>
                  <a:lnTo>
                    <a:pt x="797" y="956"/>
                  </a:lnTo>
                  <a:lnTo>
                    <a:pt x="797" y="982"/>
                  </a:lnTo>
                  <a:lnTo>
                    <a:pt x="797" y="993"/>
                  </a:lnTo>
                  <a:lnTo>
                    <a:pt x="807" y="999"/>
                  </a:lnTo>
                  <a:lnTo>
                    <a:pt x="817" y="999"/>
                  </a:lnTo>
                  <a:lnTo>
                    <a:pt x="817" y="1003"/>
                  </a:lnTo>
                  <a:lnTo>
                    <a:pt x="821" y="1006"/>
                  </a:lnTo>
                  <a:lnTo>
                    <a:pt x="824" y="1013"/>
                  </a:lnTo>
                  <a:lnTo>
                    <a:pt x="834" y="1009"/>
                  </a:lnTo>
                  <a:lnTo>
                    <a:pt x="838" y="1013"/>
                  </a:lnTo>
                  <a:lnTo>
                    <a:pt x="848" y="1013"/>
                  </a:lnTo>
                  <a:lnTo>
                    <a:pt x="848" y="1016"/>
                  </a:lnTo>
                  <a:lnTo>
                    <a:pt x="858" y="1023"/>
                  </a:lnTo>
                  <a:lnTo>
                    <a:pt x="865" y="1019"/>
                  </a:lnTo>
                  <a:lnTo>
                    <a:pt x="868" y="1019"/>
                  </a:lnTo>
                  <a:lnTo>
                    <a:pt x="875" y="1026"/>
                  </a:lnTo>
                  <a:lnTo>
                    <a:pt x="875" y="1033"/>
                  </a:lnTo>
                  <a:lnTo>
                    <a:pt x="868" y="1036"/>
                  </a:lnTo>
                  <a:lnTo>
                    <a:pt x="865" y="1043"/>
                  </a:lnTo>
                  <a:lnTo>
                    <a:pt x="855" y="1050"/>
                  </a:lnTo>
                  <a:lnTo>
                    <a:pt x="844" y="1046"/>
                  </a:lnTo>
                  <a:lnTo>
                    <a:pt x="841" y="1050"/>
                  </a:lnTo>
                  <a:lnTo>
                    <a:pt x="834" y="1060"/>
                  </a:lnTo>
                  <a:lnTo>
                    <a:pt x="831" y="1083"/>
                  </a:lnTo>
                  <a:lnTo>
                    <a:pt x="828" y="1087"/>
                  </a:lnTo>
                  <a:lnTo>
                    <a:pt x="821" y="1107"/>
                  </a:lnTo>
                  <a:lnTo>
                    <a:pt x="814" y="1137"/>
                  </a:lnTo>
                  <a:lnTo>
                    <a:pt x="811" y="1141"/>
                  </a:lnTo>
                  <a:lnTo>
                    <a:pt x="797" y="1215"/>
                  </a:lnTo>
                  <a:lnTo>
                    <a:pt x="794" y="1228"/>
                  </a:lnTo>
                  <a:lnTo>
                    <a:pt x="791" y="1238"/>
                  </a:lnTo>
                  <a:lnTo>
                    <a:pt x="794" y="1238"/>
                  </a:lnTo>
                  <a:lnTo>
                    <a:pt x="797" y="1248"/>
                  </a:lnTo>
                  <a:lnTo>
                    <a:pt x="804" y="1255"/>
                  </a:lnTo>
                  <a:lnTo>
                    <a:pt x="804" y="1255"/>
                  </a:lnTo>
                  <a:lnTo>
                    <a:pt x="801" y="1252"/>
                  </a:lnTo>
                  <a:lnTo>
                    <a:pt x="794" y="1248"/>
                  </a:lnTo>
                  <a:lnTo>
                    <a:pt x="791" y="1235"/>
                  </a:lnTo>
                  <a:lnTo>
                    <a:pt x="784" y="1232"/>
                  </a:lnTo>
                  <a:lnTo>
                    <a:pt x="770" y="1225"/>
                  </a:lnTo>
                  <a:lnTo>
                    <a:pt x="760" y="1225"/>
                  </a:lnTo>
                  <a:lnTo>
                    <a:pt x="750" y="1235"/>
                  </a:lnTo>
                  <a:lnTo>
                    <a:pt x="733" y="1245"/>
                  </a:lnTo>
                  <a:lnTo>
                    <a:pt x="713" y="1258"/>
                  </a:lnTo>
                  <a:lnTo>
                    <a:pt x="683" y="1258"/>
                  </a:lnTo>
                  <a:lnTo>
                    <a:pt x="666" y="1255"/>
                  </a:lnTo>
                  <a:lnTo>
                    <a:pt x="666" y="1258"/>
                  </a:lnTo>
                  <a:lnTo>
                    <a:pt x="663" y="1258"/>
                  </a:lnTo>
                  <a:lnTo>
                    <a:pt x="659" y="1258"/>
                  </a:lnTo>
                  <a:lnTo>
                    <a:pt x="656" y="1258"/>
                  </a:lnTo>
                  <a:lnTo>
                    <a:pt x="653" y="1296"/>
                  </a:lnTo>
                  <a:lnTo>
                    <a:pt x="642" y="1296"/>
                  </a:lnTo>
                  <a:lnTo>
                    <a:pt x="612" y="1299"/>
                  </a:lnTo>
                  <a:lnTo>
                    <a:pt x="599" y="1299"/>
                  </a:lnTo>
                  <a:lnTo>
                    <a:pt x="589" y="1292"/>
                  </a:lnTo>
                  <a:lnTo>
                    <a:pt x="579" y="1289"/>
                  </a:lnTo>
                  <a:lnTo>
                    <a:pt x="579" y="1289"/>
                  </a:lnTo>
                  <a:lnTo>
                    <a:pt x="568" y="1275"/>
                  </a:lnTo>
                  <a:lnTo>
                    <a:pt x="562" y="1265"/>
                  </a:lnTo>
                  <a:lnTo>
                    <a:pt x="562" y="1262"/>
                  </a:lnTo>
                  <a:lnTo>
                    <a:pt x="552" y="1262"/>
                  </a:lnTo>
                  <a:lnTo>
                    <a:pt x="552" y="1258"/>
                  </a:lnTo>
                  <a:lnTo>
                    <a:pt x="541" y="1258"/>
                  </a:lnTo>
                  <a:lnTo>
                    <a:pt x="541" y="1255"/>
                  </a:lnTo>
                  <a:lnTo>
                    <a:pt x="535" y="1255"/>
                  </a:lnTo>
                  <a:lnTo>
                    <a:pt x="531" y="1252"/>
                  </a:lnTo>
                  <a:lnTo>
                    <a:pt x="525" y="1252"/>
                  </a:lnTo>
                  <a:lnTo>
                    <a:pt x="518" y="1252"/>
                  </a:lnTo>
                  <a:lnTo>
                    <a:pt x="494" y="1238"/>
                  </a:lnTo>
                  <a:lnTo>
                    <a:pt x="484" y="1228"/>
                  </a:lnTo>
                  <a:lnTo>
                    <a:pt x="481" y="1228"/>
                  </a:lnTo>
                  <a:lnTo>
                    <a:pt x="478" y="1228"/>
                  </a:lnTo>
                  <a:lnTo>
                    <a:pt x="467" y="1228"/>
                  </a:lnTo>
                  <a:lnTo>
                    <a:pt x="464" y="1232"/>
                  </a:lnTo>
                  <a:lnTo>
                    <a:pt x="464" y="1242"/>
                  </a:lnTo>
                  <a:lnTo>
                    <a:pt x="454" y="1245"/>
                  </a:lnTo>
                  <a:lnTo>
                    <a:pt x="447" y="1245"/>
                  </a:lnTo>
                  <a:lnTo>
                    <a:pt x="451" y="1258"/>
                  </a:lnTo>
                  <a:lnTo>
                    <a:pt x="437" y="1258"/>
                  </a:lnTo>
                  <a:lnTo>
                    <a:pt x="434" y="1255"/>
                  </a:lnTo>
                  <a:lnTo>
                    <a:pt x="430" y="1255"/>
                  </a:lnTo>
                  <a:lnTo>
                    <a:pt x="424" y="1258"/>
                  </a:lnTo>
                  <a:lnTo>
                    <a:pt x="410" y="1255"/>
                  </a:lnTo>
                  <a:lnTo>
                    <a:pt x="410" y="1258"/>
                  </a:lnTo>
                  <a:lnTo>
                    <a:pt x="410" y="1262"/>
                  </a:lnTo>
                  <a:lnTo>
                    <a:pt x="407" y="1265"/>
                  </a:lnTo>
                  <a:lnTo>
                    <a:pt x="393" y="1262"/>
                  </a:lnTo>
                  <a:lnTo>
                    <a:pt x="387" y="1242"/>
                  </a:lnTo>
                  <a:lnTo>
                    <a:pt x="383" y="1235"/>
                  </a:lnTo>
                  <a:lnTo>
                    <a:pt x="380" y="1232"/>
                  </a:lnTo>
                  <a:lnTo>
                    <a:pt x="373" y="1228"/>
                  </a:lnTo>
                  <a:lnTo>
                    <a:pt x="370" y="1232"/>
                  </a:lnTo>
                  <a:lnTo>
                    <a:pt x="366" y="1228"/>
                  </a:lnTo>
                  <a:lnTo>
                    <a:pt x="373" y="1225"/>
                  </a:lnTo>
                  <a:lnTo>
                    <a:pt x="370" y="1218"/>
                  </a:lnTo>
                  <a:lnTo>
                    <a:pt x="363" y="1218"/>
                  </a:lnTo>
                  <a:lnTo>
                    <a:pt x="360" y="1205"/>
                  </a:lnTo>
                  <a:lnTo>
                    <a:pt x="363" y="1205"/>
                  </a:lnTo>
                  <a:lnTo>
                    <a:pt x="370" y="1195"/>
                  </a:lnTo>
                  <a:lnTo>
                    <a:pt x="370" y="1195"/>
                  </a:lnTo>
                  <a:lnTo>
                    <a:pt x="377" y="1195"/>
                  </a:lnTo>
                  <a:lnTo>
                    <a:pt x="380" y="1188"/>
                  </a:lnTo>
                  <a:lnTo>
                    <a:pt x="380" y="1184"/>
                  </a:lnTo>
                  <a:lnTo>
                    <a:pt x="383" y="1181"/>
                  </a:lnTo>
                  <a:lnTo>
                    <a:pt x="387" y="1181"/>
                  </a:lnTo>
                  <a:lnTo>
                    <a:pt x="397" y="1171"/>
                  </a:lnTo>
                  <a:lnTo>
                    <a:pt x="393" y="1168"/>
                  </a:lnTo>
                  <a:lnTo>
                    <a:pt x="407" y="1151"/>
                  </a:lnTo>
                  <a:lnTo>
                    <a:pt x="414" y="1141"/>
                  </a:lnTo>
                  <a:lnTo>
                    <a:pt x="424" y="1134"/>
                  </a:lnTo>
                  <a:lnTo>
                    <a:pt x="427" y="1131"/>
                  </a:lnTo>
                  <a:lnTo>
                    <a:pt x="434" y="1124"/>
                  </a:lnTo>
                  <a:lnTo>
                    <a:pt x="430" y="1117"/>
                  </a:lnTo>
                  <a:lnTo>
                    <a:pt x="430" y="1114"/>
                  </a:lnTo>
                  <a:lnTo>
                    <a:pt x="430" y="1107"/>
                  </a:lnTo>
                  <a:lnTo>
                    <a:pt x="427" y="1104"/>
                  </a:lnTo>
                  <a:lnTo>
                    <a:pt x="420" y="1094"/>
                  </a:lnTo>
                  <a:lnTo>
                    <a:pt x="397" y="1080"/>
                  </a:lnTo>
                  <a:lnTo>
                    <a:pt x="387" y="1080"/>
                  </a:lnTo>
                  <a:lnTo>
                    <a:pt x="380" y="1080"/>
                  </a:lnTo>
                  <a:lnTo>
                    <a:pt x="370" y="1083"/>
                  </a:lnTo>
                  <a:lnTo>
                    <a:pt x="356" y="1080"/>
                  </a:lnTo>
                  <a:lnTo>
                    <a:pt x="329" y="1083"/>
                  </a:lnTo>
                  <a:lnTo>
                    <a:pt x="319" y="1083"/>
                  </a:lnTo>
                  <a:lnTo>
                    <a:pt x="309" y="1087"/>
                  </a:lnTo>
                  <a:lnTo>
                    <a:pt x="303" y="1083"/>
                  </a:lnTo>
                  <a:lnTo>
                    <a:pt x="299" y="1077"/>
                  </a:lnTo>
                  <a:lnTo>
                    <a:pt x="289" y="1077"/>
                  </a:lnTo>
                  <a:lnTo>
                    <a:pt x="282" y="1073"/>
                  </a:lnTo>
                  <a:lnTo>
                    <a:pt x="282" y="1070"/>
                  </a:lnTo>
                  <a:lnTo>
                    <a:pt x="289" y="1060"/>
                  </a:lnTo>
                  <a:lnTo>
                    <a:pt x="279" y="1046"/>
                  </a:lnTo>
                  <a:lnTo>
                    <a:pt x="269" y="1040"/>
                  </a:lnTo>
                  <a:lnTo>
                    <a:pt x="262" y="1046"/>
                  </a:lnTo>
                  <a:lnTo>
                    <a:pt x="259" y="1043"/>
                  </a:lnTo>
                  <a:lnTo>
                    <a:pt x="249" y="1046"/>
                  </a:lnTo>
                  <a:lnTo>
                    <a:pt x="249" y="1043"/>
                  </a:lnTo>
                  <a:lnTo>
                    <a:pt x="249" y="1036"/>
                  </a:lnTo>
                  <a:lnTo>
                    <a:pt x="249" y="1026"/>
                  </a:lnTo>
                  <a:lnTo>
                    <a:pt x="245" y="1016"/>
                  </a:lnTo>
                  <a:lnTo>
                    <a:pt x="245" y="1006"/>
                  </a:lnTo>
                  <a:lnTo>
                    <a:pt x="242" y="993"/>
                  </a:lnTo>
                  <a:lnTo>
                    <a:pt x="245" y="986"/>
                  </a:lnTo>
                  <a:lnTo>
                    <a:pt x="242" y="979"/>
                  </a:lnTo>
                  <a:lnTo>
                    <a:pt x="228" y="982"/>
                  </a:lnTo>
                  <a:lnTo>
                    <a:pt x="225" y="979"/>
                  </a:lnTo>
                  <a:lnTo>
                    <a:pt x="215" y="982"/>
                  </a:lnTo>
                  <a:lnTo>
                    <a:pt x="205" y="976"/>
                  </a:lnTo>
                  <a:lnTo>
                    <a:pt x="205" y="972"/>
                  </a:lnTo>
                  <a:lnTo>
                    <a:pt x="202" y="966"/>
                  </a:lnTo>
                  <a:lnTo>
                    <a:pt x="195" y="966"/>
                  </a:lnTo>
                  <a:lnTo>
                    <a:pt x="195" y="959"/>
                  </a:lnTo>
                  <a:lnTo>
                    <a:pt x="198" y="956"/>
                  </a:lnTo>
                  <a:lnTo>
                    <a:pt x="195" y="952"/>
                  </a:lnTo>
                  <a:lnTo>
                    <a:pt x="195" y="949"/>
                  </a:lnTo>
                  <a:lnTo>
                    <a:pt x="198" y="945"/>
                  </a:lnTo>
                  <a:lnTo>
                    <a:pt x="195" y="939"/>
                  </a:lnTo>
                  <a:lnTo>
                    <a:pt x="195" y="929"/>
                  </a:lnTo>
                  <a:lnTo>
                    <a:pt x="198" y="929"/>
                  </a:lnTo>
                  <a:lnTo>
                    <a:pt x="191" y="919"/>
                  </a:lnTo>
                  <a:lnTo>
                    <a:pt x="195" y="915"/>
                  </a:lnTo>
                  <a:lnTo>
                    <a:pt x="202" y="908"/>
                  </a:lnTo>
                  <a:lnTo>
                    <a:pt x="195" y="892"/>
                  </a:lnTo>
                  <a:lnTo>
                    <a:pt x="195" y="885"/>
                  </a:lnTo>
                  <a:lnTo>
                    <a:pt x="195" y="881"/>
                  </a:lnTo>
                  <a:lnTo>
                    <a:pt x="188" y="875"/>
                  </a:lnTo>
                  <a:lnTo>
                    <a:pt x="175" y="878"/>
                  </a:lnTo>
                  <a:lnTo>
                    <a:pt x="175" y="871"/>
                  </a:lnTo>
                  <a:lnTo>
                    <a:pt x="178" y="868"/>
                  </a:lnTo>
                  <a:lnTo>
                    <a:pt x="175" y="861"/>
                  </a:lnTo>
                  <a:lnTo>
                    <a:pt x="168" y="844"/>
                  </a:lnTo>
                  <a:lnTo>
                    <a:pt x="178" y="838"/>
                  </a:lnTo>
                  <a:lnTo>
                    <a:pt x="181" y="828"/>
                  </a:lnTo>
                  <a:lnTo>
                    <a:pt x="178" y="828"/>
                  </a:lnTo>
                  <a:lnTo>
                    <a:pt x="175" y="824"/>
                  </a:lnTo>
                  <a:lnTo>
                    <a:pt x="181" y="814"/>
                  </a:lnTo>
                  <a:lnTo>
                    <a:pt x="175" y="784"/>
                  </a:lnTo>
                  <a:lnTo>
                    <a:pt x="171" y="784"/>
                  </a:lnTo>
                  <a:lnTo>
                    <a:pt x="165" y="774"/>
                  </a:lnTo>
                  <a:lnTo>
                    <a:pt x="165" y="767"/>
                  </a:lnTo>
                  <a:lnTo>
                    <a:pt x="154" y="750"/>
                  </a:lnTo>
                  <a:lnTo>
                    <a:pt x="134" y="727"/>
                  </a:lnTo>
                  <a:lnTo>
                    <a:pt x="131" y="723"/>
                  </a:lnTo>
                  <a:lnTo>
                    <a:pt x="124" y="713"/>
                  </a:lnTo>
                  <a:lnTo>
                    <a:pt x="114" y="710"/>
                  </a:lnTo>
                  <a:lnTo>
                    <a:pt x="101" y="713"/>
                  </a:lnTo>
                  <a:lnTo>
                    <a:pt x="90" y="706"/>
                  </a:lnTo>
                  <a:lnTo>
                    <a:pt x="94" y="700"/>
                  </a:lnTo>
                  <a:lnTo>
                    <a:pt x="74" y="690"/>
                  </a:lnTo>
                  <a:lnTo>
                    <a:pt x="67" y="693"/>
                  </a:lnTo>
                  <a:lnTo>
                    <a:pt x="53" y="669"/>
                  </a:lnTo>
                  <a:lnTo>
                    <a:pt x="43" y="669"/>
                  </a:lnTo>
                  <a:lnTo>
                    <a:pt x="27" y="663"/>
                  </a:lnTo>
                  <a:lnTo>
                    <a:pt x="23" y="646"/>
                  </a:lnTo>
                  <a:lnTo>
                    <a:pt x="13" y="639"/>
                  </a:lnTo>
                  <a:lnTo>
                    <a:pt x="6" y="632"/>
                  </a:lnTo>
                  <a:lnTo>
                    <a:pt x="3" y="636"/>
                  </a:lnTo>
                  <a:lnTo>
                    <a:pt x="0" y="636"/>
                  </a:lnTo>
                  <a:lnTo>
                    <a:pt x="0" y="632"/>
                  </a:lnTo>
                  <a:lnTo>
                    <a:pt x="3" y="619"/>
                  </a:lnTo>
                  <a:lnTo>
                    <a:pt x="3" y="616"/>
                  </a:lnTo>
                  <a:lnTo>
                    <a:pt x="10" y="612"/>
                  </a:lnTo>
                  <a:lnTo>
                    <a:pt x="16" y="605"/>
                  </a:lnTo>
                  <a:lnTo>
                    <a:pt x="23" y="602"/>
                  </a:lnTo>
                  <a:lnTo>
                    <a:pt x="30" y="609"/>
                  </a:lnTo>
                  <a:lnTo>
                    <a:pt x="40" y="612"/>
                  </a:lnTo>
                  <a:lnTo>
                    <a:pt x="43" y="616"/>
                  </a:lnTo>
                  <a:lnTo>
                    <a:pt x="50" y="605"/>
                  </a:lnTo>
                  <a:lnTo>
                    <a:pt x="60" y="599"/>
                  </a:lnTo>
                  <a:lnTo>
                    <a:pt x="67" y="602"/>
                  </a:lnTo>
                  <a:lnTo>
                    <a:pt x="74" y="602"/>
                  </a:lnTo>
                  <a:lnTo>
                    <a:pt x="94" y="595"/>
                  </a:lnTo>
                  <a:lnTo>
                    <a:pt x="94" y="579"/>
                  </a:lnTo>
                  <a:lnTo>
                    <a:pt x="101" y="572"/>
                  </a:lnTo>
                  <a:lnTo>
                    <a:pt x="114" y="568"/>
                  </a:lnTo>
                  <a:lnTo>
                    <a:pt x="124" y="565"/>
                  </a:lnTo>
                  <a:lnTo>
                    <a:pt x="127" y="558"/>
                  </a:lnTo>
                  <a:lnTo>
                    <a:pt x="131" y="558"/>
                  </a:lnTo>
                  <a:lnTo>
                    <a:pt x="121" y="545"/>
                  </a:lnTo>
                  <a:lnTo>
                    <a:pt x="121" y="545"/>
                  </a:lnTo>
                  <a:lnTo>
                    <a:pt x="101" y="538"/>
                  </a:lnTo>
                  <a:lnTo>
                    <a:pt x="87" y="525"/>
                  </a:lnTo>
                  <a:lnTo>
                    <a:pt x="74" y="511"/>
                  </a:lnTo>
                  <a:lnTo>
                    <a:pt x="77" y="504"/>
                  </a:lnTo>
                  <a:lnTo>
                    <a:pt x="77" y="504"/>
                  </a:lnTo>
                  <a:lnTo>
                    <a:pt x="90" y="508"/>
                  </a:lnTo>
                  <a:lnTo>
                    <a:pt x="97" y="501"/>
                  </a:lnTo>
                  <a:lnTo>
                    <a:pt x="90" y="494"/>
                  </a:lnTo>
                  <a:lnTo>
                    <a:pt x="87" y="494"/>
                  </a:lnTo>
                  <a:lnTo>
                    <a:pt x="87" y="488"/>
                  </a:lnTo>
                  <a:lnTo>
                    <a:pt x="77" y="474"/>
                  </a:lnTo>
                  <a:lnTo>
                    <a:pt x="74" y="461"/>
                  </a:lnTo>
                  <a:lnTo>
                    <a:pt x="74" y="461"/>
                  </a:lnTo>
                  <a:lnTo>
                    <a:pt x="84" y="464"/>
                  </a:lnTo>
                  <a:lnTo>
                    <a:pt x="84" y="467"/>
                  </a:lnTo>
                  <a:lnTo>
                    <a:pt x="97" y="478"/>
                  </a:lnTo>
                  <a:lnTo>
                    <a:pt x="101" y="478"/>
                  </a:lnTo>
                  <a:lnTo>
                    <a:pt x="101" y="474"/>
                  </a:lnTo>
                  <a:lnTo>
                    <a:pt x="97" y="471"/>
                  </a:lnTo>
                  <a:lnTo>
                    <a:pt x="101" y="467"/>
                  </a:lnTo>
                  <a:lnTo>
                    <a:pt x="90" y="457"/>
                  </a:lnTo>
                  <a:lnTo>
                    <a:pt x="84" y="454"/>
                  </a:lnTo>
                  <a:lnTo>
                    <a:pt x="77" y="447"/>
                  </a:lnTo>
                  <a:lnTo>
                    <a:pt x="87" y="437"/>
                  </a:lnTo>
                  <a:lnTo>
                    <a:pt x="90" y="444"/>
                  </a:lnTo>
                  <a:lnTo>
                    <a:pt x="97" y="444"/>
                  </a:lnTo>
                  <a:lnTo>
                    <a:pt x="114" y="441"/>
                  </a:lnTo>
                  <a:lnTo>
                    <a:pt x="114" y="444"/>
                  </a:lnTo>
                  <a:lnTo>
                    <a:pt x="121" y="441"/>
                  </a:lnTo>
                  <a:lnTo>
                    <a:pt x="124" y="430"/>
                  </a:lnTo>
                  <a:lnTo>
                    <a:pt x="121" y="424"/>
                  </a:lnTo>
                  <a:lnTo>
                    <a:pt x="114" y="424"/>
                  </a:lnTo>
                  <a:lnTo>
                    <a:pt x="111" y="420"/>
                  </a:lnTo>
                  <a:lnTo>
                    <a:pt x="117" y="407"/>
                  </a:lnTo>
                  <a:lnTo>
                    <a:pt x="127" y="403"/>
                  </a:lnTo>
                  <a:lnTo>
                    <a:pt x="131" y="403"/>
                  </a:lnTo>
                  <a:lnTo>
                    <a:pt x="141" y="407"/>
                  </a:lnTo>
                  <a:lnTo>
                    <a:pt x="144" y="403"/>
                  </a:lnTo>
                  <a:lnTo>
                    <a:pt x="148" y="393"/>
                  </a:lnTo>
                  <a:lnTo>
                    <a:pt x="144" y="390"/>
                  </a:lnTo>
                  <a:lnTo>
                    <a:pt x="148" y="387"/>
                  </a:lnTo>
                  <a:lnTo>
                    <a:pt x="158" y="383"/>
                  </a:lnTo>
                  <a:lnTo>
                    <a:pt x="168" y="390"/>
                  </a:lnTo>
                  <a:lnTo>
                    <a:pt x="171" y="390"/>
                  </a:lnTo>
                  <a:lnTo>
                    <a:pt x="185" y="397"/>
                  </a:lnTo>
                  <a:lnTo>
                    <a:pt x="185" y="400"/>
                  </a:lnTo>
                  <a:lnTo>
                    <a:pt x="191" y="403"/>
                  </a:lnTo>
                  <a:lnTo>
                    <a:pt x="205" y="417"/>
                  </a:lnTo>
                  <a:lnTo>
                    <a:pt x="202" y="424"/>
                  </a:lnTo>
                  <a:lnTo>
                    <a:pt x="205" y="427"/>
                  </a:lnTo>
                  <a:lnTo>
                    <a:pt x="212" y="430"/>
                  </a:lnTo>
                  <a:lnTo>
                    <a:pt x="215" y="430"/>
                  </a:lnTo>
                  <a:lnTo>
                    <a:pt x="225" y="434"/>
                  </a:lnTo>
                  <a:lnTo>
                    <a:pt x="235" y="430"/>
                  </a:lnTo>
                  <a:lnTo>
                    <a:pt x="242" y="437"/>
                  </a:lnTo>
                  <a:lnTo>
                    <a:pt x="249" y="430"/>
                  </a:lnTo>
                  <a:lnTo>
                    <a:pt x="255" y="430"/>
                  </a:lnTo>
                  <a:lnTo>
                    <a:pt x="255" y="420"/>
                  </a:lnTo>
                  <a:lnTo>
                    <a:pt x="262" y="407"/>
                  </a:lnTo>
                  <a:lnTo>
                    <a:pt x="252" y="403"/>
                  </a:lnTo>
                  <a:lnTo>
                    <a:pt x="252" y="397"/>
                  </a:lnTo>
                  <a:lnTo>
                    <a:pt x="255" y="393"/>
                  </a:lnTo>
                  <a:lnTo>
                    <a:pt x="272" y="380"/>
                  </a:lnTo>
                  <a:lnTo>
                    <a:pt x="276" y="380"/>
                  </a:lnTo>
                  <a:lnTo>
                    <a:pt x="279" y="383"/>
                  </a:lnTo>
                  <a:lnTo>
                    <a:pt x="282" y="383"/>
                  </a:lnTo>
                  <a:lnTo>
                    <a:pt x="279" y="380"/>
                  </a:lnTo>
                  <a:lnTo>
                    <a:pt x="279" y="373"/>
                  </a:lnTo>
                  <a:lnTo>
                    <a:pt x="279" y="366"/>
                  </a:lnTo>
                  <a:lnTo>
                    <a:pt x="279" y="356"/>
                  </a:lnTo>
                  <a:lnTo>
                    <a:pt x="265" y="343"/>
                  </a:lnTo>
                  <a:lnTo>
                    <a:pt x="282" y="336"/>
                  </a:lnTo>
                  <a:lnTo>
                    <a:pt x="289" y="329"/>
                  </a:lnTo>
                  <a:lnTo>
                    <a:pt x="296" y="319"/>
                  </a:lnTo>
                  <a:lnTo>
                    <a:pt x="292" y="319"/>
                  </a:lnTo>
                  <a:lnTo>
                    <a:pt x="282" y="316"/>
                  </a:lnTo>
                  <a:lnTo>
                    <a:pt x="276" y="309"/>
                  </a:lnTo>
                  <a:lnTo>
                    <a:pt x="279" y="292"/>
                  </a:lnTo>
                  <a:lnTo>
                    <a:pt x="276" y="292"/>
                  </a:lnTo>
                  <a:lnTo>
                    <a:pt x="265" y="286"/>
                  </a:lnTo>
                  <a:lnTo>
                    <a:pt x="262" y="286"/>
                  </a:lnTo>
                  <a:lnTo>
                    <a:pt x="262" y="282"/>
                  </a:lnTo>
                  <a:lnTo>
                    <a:pt x="269" y="276"/>
                  </a:lnTo>
                  <a:lnTo>
                    <a:pt x="269" y="272"/>
                  </a:lnTo>
                  <a:lnTo>
                    <a:pt x="262" y="272"/>
                  </a:lnTo>
                  <a:lnTo>
                    <a:pt x="255" y="265"/>
                  </a:lnTo>
                  <a:lnTo>
                    <a:pt x="255" y="252"/>
                  </a:lnTo>
                  <a:lnTo>
                    <a:pt x="245" y="239"/>
                  </a:lnTo>
                  <a:lnTo>
                    <a:pt x="245" y="239"/>
                  </a:lnTo>
                  <a:lnTo>
                    <a:pt x="255" y="232"/>
                  </a:lnTo>
                  <a:lnTo>
                    <a:pt x="249" y="225"/>
                  </a:lnTo>
                  <a:lnTo>
                    <a:pt x="249" y="225"/>
                  </a:lnTo>
                  <a:lnTo>
                    <a:pt x="235" y="212"/>
                  </a:lnTo>
                  <a:lnTo>
                    <a:pt x="228" y="212"/>
                  </a:lnTo>
                  <a:lnTo>
                    <a:pt x="232" y="205"/>
                  </a:lnTo>
                  <a:lnTo>
                    <a:pt x="215" y="191"/>
                  </a:lnTo>
                  <a:lnTo>
                    <a:pt x="222" y="188"/>
                  </a:lnTo>
                  <a:lnTo>
                    <a:pt x="218" y="178"/>
                  </a:lnTo>
                  <a:lnTo>
                    <a:pt x="215" y="171"/>
                  </a:lnTo>
                  <a:lnTo>
                    <a:pt x="228" y="158"/>
                  </a:lnTo>
                  <a:lnTo>
                    <a:pt x="235" y="154"/>
                  </a:lnTo>
                  <a:lnTo>
                    <a:pt x="242" y="161"/>
                  </a:lnTo>
                  <a:lnTo>
                    <a:pt x="245" y="161"/>
                  </a:lnTo>
                  <a:lnTo>
                    <a:pt x="255" y="171"/>
                  </a:lnTo>
                  <a:lnTo>
                    <a:pt x="262" y="168"/>
                  </a:lnTo>
                  <a:lnTo>
                    <a:pt x="265" y="168"/>
                  </a:lnTo>
                  <a:lnTo>
                    <a:pt x="265" y="175"/>
                  </a:lnTo>
                  <a:lnTo>
                    <a:pt x="276" y="175"/>
                  </a:lnTo>
                  <a:lnTo>
                    <a:pt x="289" y="181"/>
                  </a:lnTo>
                  <a:lnTo>
                    <a:pt x="289" y="181"/>
                  </a:lnTo>
                  <a:lnTo>
                    <a:pt x="292" y="181"/>
                  </a:lnTo>
                  <a:lnTo>
                    <a:pt x="296" y="175"/>
                  </a:lnTo>
                  <a:lnTo>
                    <a:pt x="296" y="175"/>
                  </a:lnTo>
                  <a:lnTo>
                    <a:pt x="303" y="181"/>
                  </a:lnTo>
                  <a:lnTo>
                    <a:pt x="306" y="175"/>
                  </a:lnTo>
                  <a:lnTo>
                    <a:pt x="309" y="178"/>
                  </a:lnTo>
                  <a:lnTo>
                    <a:pt x="316" y="171"/>
                  </a:lnTo>
                  <a:lnTo>
                    <a:pt x="323" y="168"/>
                  </a:lnTo>
                  <a:lnTo>
                    <a:pt x="336" y="154"/>
                  </a:lnTo>
                  <a:lnTo>
                    <a:pt x="346" y="158"/>
                  </a:lnTo>
                  <a:lnTo>
                    <a:pt x="366" y="178"/>
                  </a:lnTo>
                  <a:lnTo>
                    <a:pt x="377" y="178"/>
                  </a:lnTo>
                  <a:lnTo>
                    <a:pt x="380" y="178"/>
                  </a:lnTo>
                  <a:lnTo>
                    <a:pt x="377" y="164"/>
                  </a:lnTo>
                  <a:lnTo>
                    <a:pt x="380" y="161"/>
                  </a:lnTo>
                  <a:lnTo>
                    <a:pt x="390" y="158"/>
                  </a:lnTo>
                  <a:lnTo>
                    <a:pt x="403" y="158"/>
                  </a:lnTo>
                  <a:lnTo>
                    <a:pt x="414" y="148"/>
                  </a:lnTo>
                  <a:lnTo>
                    <a:pt x="417" y="148"/>
                  </a:lnTo>
                  <a:lnTo>
                    <a:pt x="427" y="141"/>
                  </a:lnTo>
                  <a:lnTo>
                    <a:pt x="427" y="138"/>
                  </a:lnTo>
                  <a:lnTo>
                    <a:pt x="437" y="134"/>
                  </a:lnTo>
                  <a:lnTo>
                    <a:pt x="447" y="138"/>
                  </a:lnTo>
                  <a:lnTo>
                    <a:pt x="451" y="138"/>
                  </a:lnTo>
                  <a:lnTo>
                    <a:pt x="447" y="134"/>
                  </a:lnTo>
                  <a:lnTo>
                    <a:pt x="437" y="127"/>
                  </a:lnTo>
                  <a:lnTo>
                    <a:pt x="434" y="117"/>
                  </a:lnTo>
                  <a:lnTo>
                    <a:pt x="437" y="104"/>
                  </a:lnTo>
                  <a:lnTo>
                    <a:pt x="441" y="104"/>
                  </a:lnTo>
                  <a:lnTo>
                    <a:pt x="454" y="117"/>
                  </a:lnTo>
                  <a:lnTo>
                    <a:pt x="457" y="114"/>
                  </a:lnTo>
                  <a:lnTo>
                    <a:pt x="464" y="117"/>
                  </a:lnTo>
                  <a:lnTo>
                    <a:pt x="467" y="127"/>
                  </a:lnTo>
                  <a:lnTo>
                    <a:pt x="474" y="124"/>
                  </a:lnTo>
                  <a:lnTo>
                    <a:pt x="481" y="121"/>
                  </a:lnTo>
                  <a:lnTo>
                    <a:pt x="484" y="131"/>
                  </a:lnTo>
                  <a:lnTo>
                    <a:pt x="491" y="138"/>
                  </a:lnTo>
                  <a:lnTo>
                    <a:pt x="491" y="141"/>
                  </a:lnTo>
                  <a:lnTo>
                    <a:pt x="491" y="154"/>
                  </a:lnTo>
                  <a:lnTo>
                    <a:pt x="491" y="158"/>
                  </a:lnTo>
                  <a:lnTo>
                    <a:pt x="498" y="168"/>
                  </a:lnTo>
                  <a:lnTo>
                    <a:pt x="501" y="168"/>
                  </a:lnTo>
                  <a:lnTo>
                    <a:pt x="501" y="171"/>
                  </a:lnTo>
                  <a:lnTo>
                    <a:pt x="508" y="168"/>
                  </a:lnTo>
                  <a:lnTo>
                    <a:pt x="511" y="171"/>
                  </a:lnTo>
                  <a:lnTo>
                    <a:pt x="515" y="171"/>
                  </a:lnTo>
                  <a:lnTo>
                    <a:pt x="521" y="161"/>
                  </a:lnTo>
                  <a:lnTo>
                    <a:pt x="525" y="168"/>
                  </a:lnTo>
                  <a:lnTo>
                    <a:pt x="531" y="161"/>
                  </a:lnTo>
                  <a:lnTo>
                    <a:pt x="538" y="161"/>
                  </a:lnTo>
                  <a:lnTo>
                    <a:pt x="545" y="168"/>
                  </a:lnTo>
                  <a:lnTo>
                    <a:pt x="545" y="164"/>
                  </a:lnTo>
                  <a:lnTo>
                    <a:pt x="548" y="158"/>
                  </a:lnTo>
                  <a:lnTo>
                    <a:pt x="552" y="158"/>
                  </a:lnTo>
                  <a:lnTo>
                    <a:pt x="558" y="158"/>
                  </a:lnTo>
                  <a:lnTo>
                    <a:pt x="582" y="161"/>
                  </a:lnTo>
                  <a:lnTo>
                    <a:pt x="592" y="164"/>
                  </a:lnTo>
                  <a:lnTo>
                    <a:pt x="599" y="171"/>
                  </a:lnTo>
                  <a:lnTo>
                    <a:pt x="609" y="164"/>
                  </a:lnTo>
                  <a:lnTo>
                    <a:pt x="616" y="144"/>
                  </a:lnTo>
                  <a:lnTo>
                    <a:pt x="626" y="141"/>
                  </a:lnTo>
                  <a:lnTo>
                    <a:pt x="629" y="141"/>
                  </a:lnTo>
                  <a:lnTo>
                    <a:pt x="646" y="138"/>
                  </a:lnTo>
                  <a:lnTo>
                    <a:pt x="653" y="131"/>
                  </a:lnTo>
                  <a:lnTo>
                    <a:pt x="656" y="114"/>
                  </a:lnTo>
                  <a:lnTo>
                    <a:pt x="656" y="70"/>
                  </a:lnTo>
                  <a:lnTo>
                    <a:pt x="653" y="64"/>
                  </a:lnTo>
                  <a:lnTo>
                    <a:pt x="663" y="53"/>
                  </a:lnTo>
                  <a:lnTo>
                    <a:pt x="659" y="50"/>
                  </a:lnTo>
                  <a:lnTo>
                    <a:pt x="656" y="37"/>
                  </a:lnTo>
                  <a:lnTo>
                    <a:pt x="656" y="30"/>
                  </a:lnTo>
                  <a:lnTo>
                    <a:pt x="653" y="10"/>
                  </a:lnTo>
                  <a:lnTo>
                    <a:pt x="659" y="3"/>
                  </a:lnTo>
                  <a:lnTo>
                    <a:pt x="663" y="0"/>
                  </a:lnTo>
                  <a:lnTo>
                    <a:pt x="679" y="13"/>
                  </a:lnTo>
                  <a:lnTo>
                    <a:pt x="683" y="6"/>
                  </a:lnTo>
                  <a:lnTo>
                    <a:pt x="690" y="6"/>
                  </a:lnTo>
                  <a:lnTo>
                    <a:pt x="693" y="3"/>
                  </a:lnTo>
                  <a:lnTo>
                    <a:pt x="696" y="10"/>
                  </a:lnTo>
                  <a:lnTo>
                    <a:pt x="706" y="10"/>
                  </a:lnTo>
                  <a:lnTo>
                    <a:pt x="710" y="23"/>
                  </a:lnTo>
                  <a:lnTo>
                    <a:pt x="713" y="23"/>
                  </a:lnTo>
                  <a:lnTo>
                    <a:pt x="713" y="33"/>
                  </a:lnTo>
                  <a:lnTo>
                    <a:pt x="710" y="64"/>
                  </a:lnTo>
                  <a:lnTo>
                    <a:pt x="727" y="70"/>
                  </a:lnTo>
                  <a:lnTo>
                    <a:pt x="740" y="77"/>
                  </a:lnTo>
                  <a:lnTo>
                    <a:pt x="740" y="77"/>
                  </a:lnTo>
                  <a:lnTo>
                    <a:pt x="743" y="77"/>
                  </a:lnTo>
                  <a:lnTo>
                    <a:pt x="743" y="70"/>
                  </a:lnTo>
                  <a:lnTo>
                    <a:pt x="750" y="60"/>
                  </a:lnTo>
                  <a:lnTo>
                    <a:pt x="760" y="43"/>
                  </a:lnTo>
                  <a:lnTo>
                    <a:pt x="760" y="30"/>
                  </a:lnTo>
                  <a:lnTo>
                    <a:pt x="791" y="23"/>
                  </a:lnTo>
                  <a:lnTo>
                    <a:pt x="797" y="13"/>
                  </a:lnTo>
                  <a:lnTo>
                    <a:pt x="801" y="16"/>
                  </a:lnTo>
                  <a:lnTo>
                    <a:pt x="807" y="16"/>
                  </a:lnTo>
                  <a:lnTo>
                    <a:pt x="817" y="20"/>
                  </a:lnTo>
                  <a:lnTo>
                    <a:pt x="838" y="47"/>
                  </a:lnTo>
                  <a:lnTo>
                    <a:pt x="834" y="50"/>
                  </a:lnTo>
                  <a:lnTo>
                    <a:pt x="841" y="64"/>
                  </a:lnTo>
                  <a:lnTo>
                    <a:pt x="851" y="90"/>
                  </a:lnTo>
                  <a:lnTo>
                    <a:pt x="861" y="97"/>
                  </a:lnTo>
                  <a:lnTo>
                    <a:pt x="871" y="121"/>
                  </a:lnTo>
                  <a:lnTo>
                    <a:pt x="878" y="134"/>
                  </a:lnTo>
                  <a:lnTo>
                    <a:pt x="885" y="141"/>
                  </a:lnTo>
                  <a:lnTo>
                    <a:pt x="892" y="141"/>
                  </a:lnTo>
                  <a:lnTo>
                    <a:pt x="905" y="158"/>
                  </a:lnTo>
                  <a:lnTo>
                    <a:pt x="922" y="164"/>
                  </a:lnTo>
                  <a:lnTo>
                    <a:pt x="929" y="168"/>
                  </a:lnTo>
                  <a:lnTo>
                    <a:pt x="932" y="171"/>
                  </a:lnTo>
                  <a:lnTo>
                    <a:pt x="955" y="188"/>
                  </a:lnTo>
                  <a:lnTo>
                    <a:pt x="969" y="208"/>
                  </a:lnTo>
                  <a:lnTo>
                    <a:pt x="976" y="235"/>
                  </a:lnTo>
                  <a:lnTo>
                    <a:pt x="979" y="245"/>
                  </a:lnTo>
                  <a:lnTo>
                    <a:pt x="976" y="249"/>
                  </a:lnTo>
                  <a:lnTo>
                    <a:pt x="982" y="252"/>
                  </a:lnTo>
                  <a:lnTo>
                    <a:pt x="986" y="252"/>
                  </a:lnTo>
                  <a:lnTo>
                    <a:pt x="989" y="249"/>
                  </a:lnTo>
                  <a:lnTo>
                    <a:pt x="993" y="249"/>
                  </a:lnTo>
                  <a:lnTo>
                    <a:pt x="999" y="255"/>
                  </a:lnTo>
                  <a:lnTo>
                    <a:pt x="1003" y="255"/>
                  </a:lnTo>
                  <a:lnTo>
                    <a:pt x="1003" y="265"/>
                  </a:lnTo>
                  <a:lnTo>
                    <a:pt x="1016" y="272"/>
                  </a:lnTo>
                  <a:lnTo>
                    <a:pt x="1023" y="282"/>
                  </a:lnTo>
                  <a:lnTo>
                    <a:pt x="1030" y="289"/>
                  </a:lnTo>
                  <a:lnTo>
                    <a:pt x="1046" y="299"/>
                  </a:lnTo>
                  <a:lnTo>
                    <a:pt x="1056" y="299"/>
                  </a:lnTo>
                  <a:lnTo>
                    <a:pt x="1077" y="279"/>
                  </a:lnTo>
                  <a:lnTo>
                    <a:pt x="1080" y="282"/>
                  </a:lnTo>
                  <a:lnTo>
                    <a:pt x="1087" y="336"/>
                  </a:lnTo>
                  <a:lnTo>
                    <a:pt x="1110" y="363"/>
                  </a:lnTo>
                  <a:lnTo>
                    <a:pt x="1114" y="363"/>
                  </a:lnTo>
                  <a:lnTo>
                    <a:pt x="1114" y="377"/>
                  </a:lnTo>
                  <a:lnTo>
                    <a:pt x="1124" y="383"/>
                  </a:lnTo>
                  <a:lnTo>
                    <a:pt x="1124" y="390"/>
                  </a:lnTo>
                  <a:lnTo>
                    <a:pt x="1080" y="424"/>
                  </a:lnTo>
                  <a:lnTo>
                    <a:pt x="1053" y="451"/>
                  </a:lnTo>
                  <a:lnTo>
                    <a:pt x="1033" y="444"/>
                  </a:lnTo>
                  <a:lnTo>
                    <a:pt x="1006" y="457"/>
                  </a:lnTo>
                  <a:lnTo>
                    <a:pt x="999" y="454"/>
                  </a:lnTo>
                  <a:lnTo>
                    <a:pt x="996" y="454"/>
                  </a:lnTo>
                  <a:lnTo>
                    <a:pt x="996" y="451"/>
                  </a:lnTo>
                  <a:lnTo>
                    <a:pt x="986" y="444"/>
                  </a:lnTo>
                  <a:lnTo>
                    <a:pt x="969" y="451"/>
                  </a:lnTo>
                  <a:lnTo>
                    <a:pt x="955" y="444"/>
                  </a:lnTo>
                  <a:lnTo>
                    <a:pt x="949" y="447"/>
                  </a:lnTo>
                  <a:lnTo>
                    <a:pt x="935" y="444"/>
                  </a:lnTo>
                  <a:lnTo>
                    <a:pt x="932" y="441"/>
                  </a:lnTo>
                  <a:lnTo>
                    <a:pt x="925" y="434"/>
                  </a:lnTo>
                  <a:lnTo>
                    <a:pt x="908" y="427"/>
                  </a:lnTo>
                  <a:lnTo>
                    <a:pt x="908" y="427"/>
                  </a:lnTo>
                  <a:lnTo>
                    <a:pt x="902" y="424"/>
                  </a:lnTo>
                  <a:lnTo>
                    <a:pt x="898" y="427"/>
                  </a:lnTo>
                  <a:lnTo>
                    <a:pt x="895" y="424"/>
                  </a:lnTo>
                  <a:lnTo>
                    <a:pt x="888" y="420"/>
                  </a:lnTo>
                  <a:lnTo>
                    <a:pt x="871" y="424"/>
                  </a:lnTo>
                  <a:lnTo>
                    <a:pt x="868" y="420"/>
                  </a:lnTo>
                  <a:lnTo>
                    <a:pt x="868" y="417"/>
                  </a:lnTo>
                  <a:lnTo>
                    <a:pt x="858" y="417"/>
                  </a:lnTo>
                  <a:lnTo>
                    <a:pt x="858" y="417"/>
                  </a:lnTo>
                  <a:lnTo>
                    <a:pt x="855" y="417"/>
                  </a:lnTo>
                  <a:lnTo>
                    <a:pt x="848" y="414"/>
                  </a:lnTo>
                  <a:lnTo>
                    <a:pt x="841" y="403"/>
                  </a:lnTo>
                  <a:lnTo>
                    <a:pt x="834" y="397"/>
                  </a:lnTo>
                  <a:lnTo>
                    <a:pt x="828" y="397"/>
                  </a:lnTo>
                  <a:lnTo>
                    <a:pt x="824" y="393"/>
                  </a:lnTo>
                  <a:lnTo>
                    <a:pt x="814" y="390"/>
                  </a:lnTo>
                  <a:lnTo>
                    <a:pt x="807" y="383"/>
                  </a:lnTo>
                  <a:lnTo>
                    <a:pt x="804" y="377"/>
                  </a:lnTo>
                  <a:lnTo>
                    <a:pt x="797" y="370"/>
                  </a:lnTo>
                  <a:lnTo>
                    <a:pt x="787" y="366"/>
                  </a:lnTo>
                  <a:lnTo>
                    <a:pt x="767" y="343"/>
                  </a:lnTo>
                  <a:lnTo>
                    <a:pt x="760" y="340"/>
                  </a:lnTo>
                  <a:lnTo>
                    <a:pt x="757" y="340"/>
                  </a:lnTo>
                  <a:lnTo>
                    <a:pt x="747" y="333"/>
                  </a:lnTo>
                  <a:lnTo>
                    <a:pt x="733" y="329"/>
                  </a:lnTo>
                  <a:lnTo>
                    <a:pt x="723" y="323"/>
                  </a:lnTo>
                  <a:lnTo>
                    <a:pt x="683" y="323"/>
                  </a:lnTo>
                  <a:lnTo>
                    <a:pt x="673" y="329"/>
                  </a:lnTo>
                  <a:lnTo>
                    <a:pt x="669" y="326"/>
                  </a:lnTo>
                  <a:lnTo>
                    <a:pt x="663" y="329"/>
                  </a:lnTo>
                  <a:lnTo>
                    <a:pt x="663" y="326"/>
                  </a:lnTo>
                  <a:lnTo>
                    <a:pt x="663" y="323"/>
                  </a:lnTo>
                  <a:lnTo>
                    <a:pt x="669" y="319"/>
                  </a:lnTo>
                  <a:lnTo>
                    <a:pt x="663" y="309"/>
                  </a:lnTo>
                  <a:lnTo>
                    <a:pt x="656" y="306"/>
                  </a:lnTo>
                  <a:lnTo>
                    <a:pt x="649" y="296"/>
                  </a:lnTo>
                  <a:lnTo>
                    <a:pt x="649" y="292"/>
                  </a:lnTo>
                  <a:lnTo>
                    <a:pt x="646" y="282"/>
                  </a:lnTo>
                  <a:lnTo>
                    <a:pt x="642" y="269"/>
                  </a:lnTo>
                  <a:lnTo>
                    <a:pt x="642" y="265"/>
                  </a:lnTo>
                  <a:lnTo>
                    <a:pt x="639" y="265"/>
                  </a:lnTo>
                  <a:lnTo>
                    <a:pt x="636" y="269"/>
                  </a:lnTo>
                  <a:lnTo>
                    <a:pt x="632" y="269"/>
                  </a:lnTo>
                  <a:lnTo>
                    <a:pt x="642" y="289"/>
                  </a:lnTo>
                  <a:lnTo>
                    <a:pt x="639" y="292"/>
                  </a:lnTo>
                  <a:lnTo>
                    <a:pt x="639" y="296"/>
                  </a:lnTo>
                  <a:lnTo>
                    <a:pt x="642" y="299"/>
                  </a:lnTo>
                  <a:lnTo>
                    <a:pt x="649" y="309"/>
                  </a:lnTo>
                  <a:lnTo>
                    <a:pt x="649" y="319"/>
                  </a:lnTo>
                  <a:lnTo>
                    <a:pt x="642" y="319"/>
                  </a:lnTo>
                  <a:lnTo>
                    <a:pt x="636" y="316"/>
                  </a:lnTo>
                  <a:lnTo>
                    <a:pt x="636" y="323"/>
                  </a:lnTo>
                  <a:lnTo>
                    <a:pt x="612" y="319"/>
                  </a:lnTo>
                  <a:lnTo>
                    <a:pt x="605" y="323"/>
                  </a:lnTo>
                  <a:lnTo>
                    <a:pt x="595" y="316"/>
                  </a:lnTo>
                  <a:lnTo>
                    <a:pt x="592" y="319"/>
                  </a:lnTo>
                  <a:lnTo>
                    <a:pt x="589" y="319"/>
                  </a:lnTo>
                  <a:lnTo>
                    <a:pt x="592" y="313"/>
                  </a:lnTo>
                  <a:lnTo>
                    <a:pt x="592" y="313"/>
                  </a:lnTo>
                  <a:lnTo>
                    <a:pt x="585" y="306"/>
                  </a:lnTo>
                  <a:lnTo>
                    <a:pt x="579" y="313"/>
                  </a:lnTo>
                  <a:lnTo>
                    <a:pt x="575" y="309"/>
                  </a:lnTo>
                  <a:lnTo>
                    <a:pt x="575" y="316"/>
                  </a:lnTo>
                  <a:lnTo>
                    <a:pt x="575" y="316"/>
                  </a:lnTo>
                  <a:lnTo>
                    <a:pt x="589" y="316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0" name="Freeform 50">
              <a:extLst>
                <a:ext uri="{FF2B5EF4-FFF2-40B4-BE49-F238E27FC236}">
                  <a16:creationId xmlns:a16="http://schemas.microsoft.com/office/drawing/2014/main" id="{61F38417-D016-F33B-17A4-B9BCEE327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" y="435"/>
              <a:ext cx="1124" cy="1299"/>
            </a:xfrm>
            <a:custGeom>
              <a:avLst/>
              <a:gdLst>
                <a:gd name="T0" fmla="*/ 666 w 1124"/>
                <a:gd name="T1" fmla="*/ 340 h 1299"/>
                <a:gd name="T2" fmla="*/ 669 w 1124"/>
                <a:gd name="T3" fmla="*/ 400 h 1299"/>
                <a:gd name="T4" fmla="*/ 642 w 1124"/>
                <a:gd name="T5" fmla="*/ 447 h 1299"/>
                <a:gd name="T6" fmla="*/ 602 w 1124"/>
                <a:gd name="T7" fmla="*/ 504 h 1299"/>
                <a:gd name="T8" fmla="*/ 602 w 1124"/>
                <a:gd name="T9" fmla="*/ 612 h 1299"/>
                <a:gd name="T10" fmla="*/ 713 w 1124"/>
                <a:gd name="T11" fmla="*/ 757 h 1299"/>
                <a:gd name="T12" fmla="*/ 824 w 1124"/>
                <a:gd name="T13" fmla="*/ 811 h 1299"/>
                <a:gd name="T14" fmla="*/ 797 w 1124"/>
                <a:gd name="T15" fmla="*/ 982 h 1299"/>
                <a:gd name="T16" fmla="*/ 848 w 1124"/>
                <a:gd name="T17" fmla="*/ 1016 h 1299"/>
                <a:gd name="T18" fmla="*/ 841 w 1124"/>
                <a:gd name="T19" fmla="*/ 1050 h 1299"/>
                <a:gd name="T20" fmla="*/ 794 w 1124"/>
                <a:gd name="T21" fmla="*/ 1238 h 1299"/>
                <a:gd name="T22" fmla="*/ 750 w 1124"/>
                <a:gd name="T23" fmla="*/ 1235 h 1299"/>
                <a:gd name="T24" fmla="*/ 642 w 1124"/>
                <a:gd name="T25" fmla="*/ 1296 h 1299"/>
                <a:gd name="T26" fmla="*/ 552 w 1124"/>
                <a:gd name="T27" fmla="*/ 1258 h 1299"/>
                <a:gd name="T28" fmla="*/ 478 w 1124"/>
                <a:gd name="T29" fmla="*/ 1228 h 1299"/>
                <a:gd name="T30" fmla="*/ 424 w 1124"/>
                <a:gd name="T31" fmla="*/ 1258 h 1299"/>
                <a:gd name="T32" fmla="*/ 370 w 1124"/>
                <a:gd name="T33" fmla="*/ 1232 h 1299"/>
                <a:gd name="T34" fmla="*/ 380 w 1124"/>
                <a:gd name="T35" fmla="*/ 1188 h 1299"/>
                <a:gd name="T36" fmla="*/ 434 w 1124"/>
                <a:gd name="T37" fmla="*/ 1124 h 1299"/>
                <a:gd name="T38" fmla="*/ 356 w 1124"/>
                <a:gd name="T39" fmla="*/ 1080 h 1299"/>
                <a:gd name="T40" fmla="*/ 279 w 1124"/>
                <a:gd name="T41" fmla="*/ 1046 h 1299"/>
                <a:gd name="T42" fmla="*/ 242 w 1124"/>
                <a:gd name="T43" fmla="*/ 993 h 1299"/>
                <a:gd name="T44" fmla="*/ 195 w 1124"/>
                <a:gd name="T45" fmla="*/ 959 h 1299"/>
                <a:gd name="T46" fmla="*/ 202 w 1124"/>
                <a:gd name="T47" fmla="*/ 908 h 1299"/>
                <a:gd name="T48" fmla="*/ 178 w 1124"/>
                <a:gd name="T49" fmla="*/ 838 h 1299"/>
                <a:gd name="T50" fmla="*/ 134 w 1124"/>
                <a:gd name="T51" fmla="*/ 727 h 1299"/>
                <a:gd name="T52" fmla="*/ 43 w 1124"/>
                <a:gd name="T53" fmla="*/ 669 h 1299"/>
                <a:gd name="T54" fmla="*/ 10 w 1124"/>
                <a:gd name="T55" fmla="*/ 612 h 1299"/>
                <a:gd name="T56" fmla="*/ 94 w 1124"/>
                <a:gd name="T57" fmla="*/ 595 h 1299"/>
                <a:gd name="T58" fmla="*/ 87 w 1124"/>
                <a:gd name="T59" fmla="*/ 525 h 1299"/>
                <a:gd name="T60" fmla="*/ 74 w 1124"/>
                <a:gd name="T61" fmla="*/ 461 h 1299"/>
                <a:gd name="T62" fmla="*/ 84 w 1124"/>
                <a:gd name="T63" fmla="*/ 454 h 1299"/>
                <a:gd name="T64" fmla="*/ 114 w 1124"/>
                <a:gd name="T65" fmla="*/ 424 h 1299"/>
                <a:gd name="T66" fmla="*/ 158 w 1124"/>
                <a:gd name="T67" fmla="*/ 383 h 1299"/>
                <a:gd name="T68" fmla="*/ 215 w 1124"/>
                <a:gd name="T69" fmla="*/ 430 h 1299"/>
                <a:gd name="T70" fmla="*/ 255 w 1124"/>
                <a:gd name="T71" fmla="*/ 393 h 1299"/>
                <a:gd name="T72" fmla="*/ 282 w 1124"/>
                <a:gd name="T73" fmla="*/ 336 h 1299"/>
                <a:gd name="T74" fmla="*/ 262 w 1124"/>
                <a:gd name="T75" fmla="*/ 282 h 1299"/>
                <a:gd name="T76" fmla="*/ 249 w 1124"/>
                <a:gd name="T77" fmla="*/ 225 h 1299"/>
                <a:gd name="T78" fmla="*/ 242 w 1124"/>
                <a:gd name="T79" fmla="*/ 161 h 1299"/>
                <a:gd name="T80" fmla="*/ 296 w 1124"/>
                <a:gd name="T81" fmla="*/ 175 h 1299"/>
                <a:gd name="T82" fmla="*/ 377 w 1124"/>
                <a:gd name="T83" fmla="*/ 178 h 1299"/>
                <a:gd name="T84" fmla="*/ 437 w 1124"/>
                <a:gd name="T85" fmla="*/ 134 h 1299"/>
                <a:gd name="T86" fmla="*/ 464 w 1124"/>
                <a:gd name="T87" fmla="*/ 117 h 1299"/>
                <a:gd name="T88" fmla="*/ 501 w 1124"/>
                <a:gd name="T89" fmla="*/ 168 h 1299"/>
                <a:gd name="T90" fmla="*/ 545 w 1124"/>
                <a:gd name="T91" fmla="*/ 164 h 1299"/>
                <a:gd name="T92" fmla="*/ 629 w 1124"/>
                <a:gd name="T93" fmla="*/ 141 h 1299"/>
                <a:gd name="T94" fmla="*/ 653 w 1124"/>
                <a:gd name="T95" fmla="*/ 10 h 1299"/>
                <a:gd name="T96" fmla="*/ 713 w 1124"/>
                <a:gd name="T97" fmla="*/ 23 h 1299"/>
                <a:gd name="T98" fmla="*/ 760 w 1124"/>
                <a:gd name="T99" fmla="*/ 30 h 1299"/>
                <a:gd name="T100" fmla="*/ 861 w 1124"/>
                <a:gd name="T101" fmla="*/ 97 h 1299"/>
                <a:gd name="T102" fmla="*/ 969 w 1124"/>
                <a:gd name="T103" fmla="*/ 208 h 1299"/>
                <a:gd name="T104" fmla="*/ 1003 w 1124"/>
                <a:gd name="T105" fmla="*/ 265 h 1299"/>
                <a:gd name="T106" fmla="*/ 1114 w 1124"/>
                <a:gd name="T107" fmla="*/ 363 h 1299"/>
                <a:gd name="T108" fmla="*/ 996 w 1124"/>
                <a:gd name="T109" fmla="*/ 451 h 1299"/>
                <a:gd name="T110" fmla="*/ 902 w 1124"/>
                <a:gd name="T111" fmla="*/ 424 h 1299"/>
                <a:gd name="T112" fmla="*/ 848 w 1124"/>
                <a:gd name="T113" fmla="*/ 414 h 1299"/>
                <a:gd name="T114" fmla="*/ 767 w 1124"/>
                <a:gd name="T115" fmla="*/ 343 h 1299"/>
                <a:gd name="T116" fmla="*/ 663 w 1124"/>
                <a:gd name="T117" fmla="*/ 326 h 1299"/>
                <a:gd name="T118" fmla="*/ 639 w 1124"/>
                <a:gd name="T119" fmla="*/ 265 h 1299"/>
                <a:gd name="T120" fmla="*/ 636 w 1124"/>
                <a:gd name="T121" fmla="*/ 316 h 1299"/>
                <a:gd name="T122" fmla="*/ 579 w 1124"/>
                <a:gd name="T123" fmla="*/ 313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4" h="1299">
                  <a:moveTo>
                    <a:pt x="589" y="316"/>
                  </a:moveTo>
                  <a:lnTo>
                    <a:pt x="582" y="319"/>
                  </a:lnTo>
                  <a:lnTo>
                    <a:pt x="575" y="319"/>
                  </a:lnTo>
                  <a:lnTo>
                    <a:pt x="575" y="323"/>
                  </a:lnTo>
                  <a:lnTo>
                    <a:pt x="585" y="323"/>
                  </a:lnTo>
                  <a:lnTo>
                    <a:pt x="595" y="333"/>
                  </a:lnTo>
                  <a:lnTo>
                    <a:pt x="616" y="336"/>
                  </a:lnTo>
                  <a:lnTo>
                    <a:pt x="639" y="340"/>
                  </a:lnTo>
                  <a:lnTo>
                    <a:pt x="666" y="336"/>
                  </a:lnTo>
                  <a:lnTo>
                    <a:pt x="666" y="340"/>
                  </a:lnTo>
                  <a:lnTo>
                    <a:pt x="666" y="343"/>
                  </a:lnTo>
                  <a:lnTo>
                    <a:pt x="666" y="346"/>
                  </a:lnTo>
                  <a:lnTo>
                    <a:pt x="666" y="340"/>
                  </a:lnTo>
                  <a:lnTo>
                    <a:pt x="673" y="340"/>
                  </a:lnTo>
                  <a:lnTo>
                    <a:pt x="673" y="346"/>
                  </a:lnTo>
                  <a:lnTo>
                    <a:pt x="679" y="353"/>
                  </a:lnTo>
                  <a:lnTo>
                    <a:pt x="683" y="366"/>
                  </a:lnTo>
                  <a:lnTo>
                    <a:pt x="676" y="387"/>
                  </a:lnTo>
                  <a:lnTo>
                    <a:pt x="669" y="393"/>
                  </a:lnTo>
                  <a:lnTo>
                    <a:pt x="669" y="400"/>
                  </a:lnTo>
                  <a:lnTo>
                    <a:pt x="659" y="403"/>
                  </a:lnTo>
                  <a:lnTo>
                    <a:pt x="649" y="407"/>
                  </a:lnTo>
                  <a:lnTo>
                    <a:pt x="646" y="407"/>
                  </a:lnTo>
                  <a:lnTo>
                    <a:pt x="642" y="417"/>
                  </a:lnTo>
                  <a:lnTo>
                    <a:pt x="636" y="424"/>
                  </a:lnTo>
                  <a:lnTo>
                    <a:pt x="632" y="427"/>
                  </a:lnTo>
                  <a:lnTo>
                    <a:pt x="632" y="434"/>
                  </a:lnTo>
                  <a:lnTo>
                    <a:pt x="639" y="441"/>
                  </a:lnTo>
                  <a:lnTo>
                    <a:pt x="636" y="444"/>
                  </a:lnTo>
                  <a:lnTo>
                    <a:pt x="642" y="447"/>
                  </a:lnTo>
                  <a:lnTo>
                    <a:pt x="636" y="457"/>
                  </a:lnTo>
                  <a:lnTo>
                    <a:pt x="639" y="461"/>
                  </a:lnTo>
                  <a:lnTo>
                    <a:pt x="636" y="471"/>
                  </a:lnTo>
                  <a:lnTo>
                    <a:pt x="629" y="478"/>
                  </a:lnTo>
                  <a:lnTo>
                    <a:pt x="626" y="488"/>
                  </a:lnTo>
                  <a:lnTo>
                    <a:pt x="629" y="494"/>
                  </a:lnTo>
                  <a:lnTo>
                    <a:pt x="622" y="498"/>
                  </a:lnTo>
                  <a:lnTo>
                    <a:pt x="612" y="498"/>
                  </a:lnTo>
                  <a:lnTo>
                    <a:pt x="605" y="501"/>
                  </a:lnTo>
                  <a:lnTo>
                    <a:pt x="602" y="504"/>
                  </a:lnTo>
                  <a:lnTo>
                    <a:pt x="602" y="508"/>
                  </a:lnTo>
                  <a:lnTo>
                    <a:pt x="602" y="521"/>
                  </a:lnTo>
                  <a:lnTo>
                    <a:pt x="599" y="538"/>
                  </a:lnTo>
                  <a:lnTo>
                    <a:pt x="605" y="545"/>
                  </a:lnTo>
                  <a:lnTo>
                    <a:pt x="609" y="538"/>
                  </a:lnTo>
                  <a:lnTo>
                    <a:pt x="612" y="552"/>
                  </a:lnTo>
                  <a:lnTo>
                    <a:pt x="605" y="568"/>
                  </a:lnTo>
                  <a:lnTo>
                    <a:pt x="609" y="579"/>
                  </a:lnTo>
                  <a:lnTo>
                    <a:pt x="609" y="582"/>
                  </a:lnTo>
                  <a:lnTo>
                    <a:pt x="602" y="612"/>
                  </a:lnTo>
                  <a:lnTo>
                    <a:pt x="605" y="636"/>
                  </a:lnTo>
                  <a:lnTo>
                    <a:pt x="609" y="642"/>
                  </a:lnTo>
                  <a:lnTo>
                    <a:pt x="609" y="646"/>
                  </a:lnTo>
                  <a:lnTo>
                    <a:pt x="616" y="676"/>
                  </a:lnTo>
                  <a:lnTo>
                    <a:pt x="642" y="727"/>
                  </a:lnTo>
                  <a:lnTo>
                    <a:pt x="649" y="730"/>
                  </a:lnTo>
                  <a:lnTo>
                    <a:pt x="679" y="760"/>
                  </a:lnTo>
                  <a:lnTo>
                    <a:pt x="686" y="764"/>
                  </a:lnTo>
                  <a:lnTo>
                    <a:pt x="703" y="764"/>
                  </a:lnTo>
                  <a:lnTo>
                    <a:pt x="713" y="757"/>
                  </a:lnTo>
                  <a:lnTo>
                    <a:pt x="727" y="754"/>
                  </a:lnTo>
                  <a:lnTo>
                    <a:pt x="733" y="760"/>
                  </a:lnTo>
                  <a:lnTo>
                    <a:pt x="754" y="777"/>
                  </a:lnTo>
                  <a:lnTo>
                    <a:pt x="757" y="781"/>
                  </a:lnTo>
                  <a:lnTo>
                    <a:pt x="764" y="781"/>
                  </a:lnTo>
                  <a:lnTo>
                    <a:pt x="770" y="787"/>
                  </a:lnTo>
                  <a:lnTo>
                    <a:pt x="787" y="787"/>
                  </a:lnTo>
                  <a:lnTo>
                    <a:pt x="791" y="784"/>
                  </a:lnTo>
                  <a:lnTo>
                    <a:pt x="814" y="807"/>
                  </a:lnTo>
                  <a:lnTo>
                    <a:pt x="824" y="811"/>
                  </a:lnTo>
                  <a:lnTo>
                    <a:pt x="831" y="807"/>
                  </a:lnTo>
                  <a:lnTo>
                    <a:pt x="844" y="811"/>
                  </a:lnTo>
                  <a:lnTo>
                    <a:pt x="848" y="821"/>
                  </a:lnTo>
                  <a:lnTo>
                    <a:pt x="841" y="824"/>
                  </a:lnTo>
                  <a:lnTo>
                    <a:pt x="821" y="855"/>
                  </a:lnTo>
                  <a:lnTo>
                    <a:pt x="814" y="871"/>
                  </a:lnTo>
                  <a:lnTo>
                    <a:pt x="814" y="875"/>
                  </a:lnTo>
                  <a:lnTo>
                    <a:pt x="801" y="942"/>
                  </a:lnTo>
                  <a:lnTo>
                    <a:pt x="797" y="956"/>
                  </a:lnTo>
                  <a:lnTo>
                    <a:pt x="797" y="982"/>
                  </a:lnTo>
                  <a:lnTo>
                    <a:pt x="797" y="993"/>
                  </a:lnTo>
                  <a:lnTo>
                    <a:pt x="807" y="999"/>
                  </a:lnTo>
                  <a:lnTo>
                    <a:pt x="817" y="999"/>
                  </a:lnTo>
                  <a:lnTo>
                    <a:pt x="817" y="1003"/>
                  </a:lnTo>
                  <a:lnTo>
                    <a:pt x="821" y="1006"/>
                  </a:lnTo>
                  <a:lnTo>
                    <a:pt x="824" y="1013"/>
                  </a:lnTo>
                  <a:lnTo>
                    <a:pt x="834" y="1009"/>
                  </a:lnTo>
                  <a:lnTo>
                    <a:pt x="838" y="1013"/>
                  </a:lnTo>
                  <a:lnTo>
                    <a:pt x="848" y="1013"/>
                  </a:lnTo>
                  <a:lnTo>
                    <a:pt x="848" y="1016"/>
                  </a:lnTo>
                  <a:lnTo>
                    <a:pt x="858" y="1023"/>
                  </a:lnTo>
                  <a:lnTo>
                    <a:pt x="865" y="1019"/>
                  </a:lnTo>
                  <a:lnTo>
                    <a:pt x="868" y="1019"/>
                  </a:lnTo>
                  <a:lnTo>
                    <a:pt x="875" y="1026"/>
                  </a:lnTo>
                  <a:lnTo>
                    <a:pt x="875" y="1033"/>
                  </a:lnTo>
                  <a:lnTo>
                    <a:pt x="868" y="1036"/>
                  </a:lnTo>
                  <a:lnTo>
                    <a:pt x="865" y="1043"/>
                  </a:lnTo>
                  <a:lnTo>
                    <a:pt x="855" y="1050"/>
                  </a:lnTo>
                  <a:lnTo>
                    <a:pt x="844" y="1046"/>
                  </a:lnTo>
                  <a:lnTo>
                    <a:pt x="841" y="1050"/>
                  </a:lnTo>
                  <a:lnTo>
                    <a:pt x="834" y="1060"/>
                  </a:lnTo>
                  <a:lnTo>
                    <a:pt x="831" y="1083"/>
                  </a:lnTo>
                  <a:lnTo>
                    <a:pt x="828" y="1087"/>
                  </a:lnTo>
                  <a:lnTo>
                    <a:pt x="821" y="1107"/>
                  </a:lnTo>
                  <a:lnTo>
                    <a:pt x="814" y="1137"/>
                  </a:lnTo>
                  <a:lnTo>
                    <a:pt x="811" y="1141"/>
                  </a:lnTo>
                  <a:lnTo>
                    <a:pt x="797" y="1215"/>
                  </a:lnTo>
                  <a:lnTo>
                    <a:pt x="794" y="1228"/>
                  </a:lnTo>
                  <a:lnTo>
                    <a:pt x="791" y="1238"/>
                  </a:lnTo>
                  <a:lnTo>
                    <a:pt x="794" y="1238"/>
                  </a:lnTo>
                  <a:lnTo>
                    <a:pt x="797" y="1248"/>
                  </a:lnTo>
                  <a:lnTo>
                    <a:pt x="804" y="1255"/>
                  </a:lnTo>
                  <a:lnTo>
                    <a:pt x="804" y="1255"/>
                  </a:lnTo>
                  <a:lnTo>
                    <a:pt x="801" y="1252"/>
                  </a:lnTo>
                  <a:lnTo>
                    <a:pt x="794" y="1248"/>
                  </a:lnTo>
                  <a:lnTo>
                    <a:pt x="791" y="1235"/>
                  </a:lnTo>
                  <a:lnTo>
                    <a:pt x="784" y="1232"/>
                  </a:lnTo>
                  <a:lnTo>
                    <a:pt x="770" y="1225"/>
                  </a:lnTo>
                  <a:lnTo>
                    <a:pt x="760" y="1225"/>
                  </a:lnTo>
                  <a:lnTo>
                    <a:pt x="750" y="1235"/>
                  </a:lnTo>
                  <a:lnTo>
                    <a:pt x="733" y="1245"/>
                  </a:lnTo>
                  <a:lnTo>
                    <a:pt x="713" y="1258"/>
                  </a:lnTo>
                  <a:lnTo>
                    <a:pt x="683" y="1258"/>
                  </a:lnTo>
                  <a:lnTo>
                    <a:pt x="666" y="1255"/>
                  </a:lnTo>
                  <a:lnTo>
                    <a:pt x="666" y="1258"/>
                  </a:lnTo>
                  <a:lnTo>
                    <a:pt x="663" y="1258"/>
                  </a:lnTo>
                  <a:lnTo>
                    <a:pt x="659" y="1258"/>
                  </a:lnTo>
                  <a:lnTo>
                    <a:pt x="656" y="1258"/>
                  </a:lnTo>
                  <a:lnTo>
                    <a:pt x="653" y="1296"/>
                  </a:lnTo>
                  <a:lnTo>
                    <a:pt x="642" y="1296"/>
                  </a:lnTo>
                  <a:lnTo>
                    <a:pt x="612" y="1299"/>
                  </a:lnTo>
                  <a:lnTo>
                    <a:pt x="599" y="1299"/>
                  </a:lnTo>
                  <a:lnTo>
                    <a:pt x="589" y="1292"/>
                  </a:lnTo>
                  <a:lnTo>
                    <a:pt x="579" y="1289"/>
                  </a:lnTo>
                  <a:lnTo>
                    <a:pt x="579" y="1289"/>
                  </a:lnTo>
                  <a:lnTo>
                    <a:pt x="568" y="1275"/>
                  </a:lnTo>
                  <a:lnTo>
                    <a:pt x="562" y="1265"/>
                  </a:lnTo>
                  <a:lnTo>
                    <a:pt x="562" y="1262"/>
                  </a:lnTo>
                  <a:lnTo>
                    <a:pt x="552" y="1262"/>
                  </a:lnTo>
                  <a:lnTo>
                    <a:pt x="552" y="1258"/>
                  </a:lnTo>
                  <a:lnTo>
                    <a:pt x="541" y="1258"/>
                  </a:lnTo>
                  <a:lnTo>
                    <a:pt x="541" y="1255"/>
                  </a:lnTo>
                  <a:lnTo>
                    <a:pt x="535" y="1255"/>
                  </a:lnTo>
                  <a:lnTo>
                    <a:pt x="531" y="1252"/>
                  </a:lnTo>
                  <a:lnTo>
                    <a:pt x="525" y="1252"/>
                  </a:lnTo>
                  <a:lnTo>
                    <a:pt x="518" y="1252"/>
                  </a:lnTo>
                  <a:lnTo>
                    <a:pt x="494" y="1238"/>
                  </a:lnTo>
                  <a:lnTo>
                    <a:pt x="484" y="1228"/>
                  </a:lnTo>
                  <a:lnTo>
                    <a:pt x="481" y="1228"/>
                  </a:lnTo>
                  <a:lnTo>
                    <a:pt x="478" y="1228"/>
                  </a:lnTo>
                  <a:lnTo>
                    <a:pt x="467" y="1228"/>
                  </a:lnTo>
                  <a:lnTo>
                    <a:pt x="464" y="1232"/>
                  </a:lnTo>
                  <a:lnTo>
                    <a:pt x="464" y="1242"/>
                  </a:lnTo>
                  <a:lnTo>
                    <a:pt x="454" y="1245"/>
                  </a:lnTo>
                  <a:lnTo>
                    <a:pt x="447" y="1245"/>
                  </a:lnTo>
                  <a:lnTo>
                    <a:pt x="451" y="1258"/>
                  </a:lnTo>
                  <a:lnTo>
                    <a:pt x="437" y="1258"/>
                  </a:lnTo>
                  <a:lnTo>
                    <a:pt x="434" y="1255"/>
                  </a:lnTo>
                  <a:lnTo>
                    <a:pt x="430" y="1255"/>
                  </a:lnTo>
                  <a:lnTo>
                    <a:pt x="424" y="1258"/>
                  </a:lnTo>
                  <a:lnTo>
                    <a:pt x="410" y="1255"/>
                  </a:lnTo>
                  <a:lnTo>
                    <a:pt x="410" y="1258"/>
                  </a:lnTo>
                  <a:lnTo>
                    <a:pt x="410" y="1262"/>
                  </a:lnTo>
                  <a:lnTo>
                    <a:pt x="407" y="1265"/>
                  </a:lnTo>
                  <a:lnTo>
                    <a:pt x="393" y="1262"/>
                  </a:lnTo>
                  <a:lnTo>
                    <a:pt x="387" y="1242"/>
                  </a:lnTo>
                  <a:lnTo>
                    <a:pt x="383" y="1235"/>
                  </a:lnTo>
                  <a:lnTo>
                    <a:pt x="380" y="1232"/>
                  </a:lnTo>
                  <a:lnTo>
                    <a:pt x="373" y="1228"/>
                  </a:lnTo>
                  <a:lnTo>
                    <a:pt x="370" y="1232"/>
                  </a:lnTo>
                  <a:lnTo>
                    <a:pt x="366" y="1228"/>
                  </a:lnTo>
                  <a:lnTo>
                    <a:pt x="373" y="1225"/>
                  </a:lnTo>
                  <a:lnTo>
                    <a:pt x="370" y="1218"/>
                  </a:lnTo>
                  <a:lnTo>
                    <a:pt x="363" y="1218"/>
                  </a:lnTo>
                  <a:lnTo>
                    <a:pt x="360" y="1205"/>
                  </a:lnTo>
                  <a:lnTo>
                    <a:pt x="363" y="1205"/>
                  </a:lnTo>
                  <a:lnTo>
                    <a:pt x="370" y="1195"/>
                  </a:lnTo>
                  <a:lnTo>
                    <a:pt x="370" y="1195"/>
                  </a:lnTo>
                  <a:lnTo>
                    <a:pt x="377" y="1195"/>
                  </a:lnTo>
                  <a:lnTo>
                    <a:pt x="380" y="1188"/>
                  </a:lnTo>
                  <a:lnTo>
                    <a:pt x="380" y="1184"/>
                  </a:lnTo>
                  <a:lnTo>
                    <a:pt x="383" y="1181"/>
                  </a:lnTo>
                  <a:lnTo>
                    <a:pt x="387" y="1181"/>
                  </a:lnTo>
                  <a:lnTo>
                    <a:pt x="397" y="1171"/>
                  </a:lnTo>
                  <a:lnTo>
                    <a:pt x="393" y="1168"/>
                  </a:lnTo>
                  <a:lnTo>
                    <a:pt x="407" y="1151"/>
                  </a:lnTo>
                  <a:lnTo>
                    <a:pt x="414" y="1141"/>
                  </a:lnTo>
                  <a:lnTo>
                    <a:pt x="424" y="1134"/>
                  </a:lnTo>
                  <a:lnTo>
                    <a:pt x="427" y="1131"/>
                  </a:lnTo>
                  <a:lnTo>
                    <a:pt x="434" y="1124"/>
                  </a:lnTo>
                  <a:lnTo>
                    <a:pt x="430" y="1117"/>
                  </a:lnTo>
                  <a:lnTo>
                    <a:pt x="430" y="1114"/>
                  </a:lnTo>
                  <a:lnTo>
                    <a:pt x="430" y="1107"/>
                  </a:lnTo>
                  <a:lnTo>
                    <a:pt x="427" y="1104"/>
                  </a:lnTo>
                  <a:lnTo>
                    <a:pt x="420" y="1094"/>
                  </a:lnTo>
                  <a:lnTo>
                    <a:pt x="397" y="1080"/>
                  </a:lnTo>
                  <a:lnTo>
                    <a:pt x="387" y="1080"/>
                  </a:lnTo>
                  <a:lnTo>
                    <a:pt x="380" y="1080"/>
                  </a:lnTo>
                  <a:lnTo>
                    <a:pt x="370" y="1083"/>
                  </a:lnTo>
                  <a:lnTo>
                    <a:pt x="356" y="1080"/>
                  </a:lnTo>
                  <a:lnTo>
                    <a:pt x="329" y="1083"/>
                  </a:lnTo>
                  <a:lnTo>
                    <a:pt x="319" y="1083"/>
                  </a:lnTo>
                  <a:lnTo>
                    <a:pt x="309" y="1087"/>
                  </a:lnTo>
                  <a:lnTo>
                    <a:pt x="303" y="1083"/>
                  </a:lnTo>
                  <a:lnTo>
                    <a:pt x="299" y="1077"/>
                  </a:lnTo>
                  <a:lnTo>
                    <a:pt x="289" y="1077"/>
                  </a:lnTo>
                  <a:lnTo>
                    <a:pt x="282" y="1073"/>
                  </a:lnTo>
                  <a:lnTo>
                    <a:pt x="282" y="1070"/>
                  </a:lnTo>
                  <a:lnTo>
                    <a:pt x="289" y="1060"/>
                  </a:lnTo>
                  <a:lnTo>
                    <a:pt x="279" y="1046"/>
                  </a:lnTo>
                  <a:lnTo>
                    <a:pt x="269" y="1040"/>
                  </a:lnTo>
                  <a:lnTo>
                    <a:pt x="262" y="1046"/>
                  </a:lnTo>
                  <a:lnTo>
                    <a:pt x="259" y="1043"/>
                  </a:lnTo>
                  <a:lnTo>
                    <a:pt x="249" y="1046"/>
                  </a:lnTo>
                  <a:lnTo>
                    <a:pt x="249" y="1043"/>
                  </a:lnTo>
                  <a:lnTo>
                    <a:pt x="249" y="1036"/>
                  </a:lnTo>
                  <a:lnTo>
                    <a:pt x="249" y="1026"/>
                  </a:lnTo>
                  <a:lnTo>
                    <a:pt x="245" y="1016"/>
                  </a:lnTo>
                  <a:lnTo>
                    <a:pt x="245" y="1006"/>
                  </a:lnTo>
                  <a:lnTo>
                    <a:pt x="242" y="993"/>
                  </a:lnTo>
                  <a:lnTo>
                    <a:pt x="245" y="986"/>
                  </a:lnTo>
                  <a:lnTo>
                    <a:pt x="242" y="979"/>
                  </a:lnTo>
                  <a:lnTo>
                    <a:pt x="228" y="982"/>
                  </a:lnTo>
                  <a:lnTo>
                    <a:pt x="225" y="979"/>
                  </a:lnTo>
                  <a:lnTo>
                    <a:pt x="215" y="982"/>
                  </a:lnTo>
                  <a:lnTo>
                    <a:pt x="205" y="976"/>
                  </a:lnTo>
                  <a:lnTo>
                    <a:pt x="205" y="972"/>
                  </a:lnTo>
                  <a:lnTo>
                    <a:pt x="202" y="966"/>
                  </a:lnTo>
                  <a:lnTo>
                    <a:pt x="195" y="966"/>
                  </a:lnTo>
                  <a:lnTo>
                    <a:pt x="195" y="959"/>
                  </a:lnTo>
                  <a:lnTo>
                    <a:pt x="198" y="956"/>
                  </a:lnTo>
                  <a:lnTo>
                    <a:pt x="195" y="952"/>
                  </a:lnTo>
                  <a:lnTo>
                    <a:pt x="195" y="949"/>
                  </a:lnTo>
                  <a:lnTo>
                    <a:pt x="198" y="945"/>
                  </a:lnTo>
                  <a:lnTo>
                    <a:pt x="195" y="939"/>
                  </a:lnTo>
                  <a:lnTo>
                    <a:pt x="195" y="929"/>
                  </a:lnTo>
                  <a:lnTo>
                    <a:pt x="198" y="929"/>
                  </a:lnTo>
                  <a:lnTo>
                    <a:pt x="191" y="919"/>
                  </a:lnTo>
                  <a:lnTo>
                    <a:pt x="195" y="915"/>
                  </a:lnTo>
                  <a:lnTo>
                    <a:pt x="202" y="908"/>
                  </a:lnTo>
                  <a:lnTo>
                    <a:pt x="195" y="892"/>
                  </a:lnTo>
                  <a:lnTo>
                    <a:pt x="195" y="885"/>
                  </a:lnTo>
                  <a:lnTo>
                    <a:pt x="195" y="881"/>
                  </a:lnTo>
                  <a:lnTo>
                    <a:pt x="188" y="875"/>
                  </a:lnTo>
                  <a:lnTo>
                    <a:pt x="175" y="878"/>
                  </a:lnTo>
                  <a:lnTo>
                    <a:pt x="175" y="871"/>
                  </a:lnTo>
                  <a:lnTo>
                    <a:pt x="178" y="868"/>
                  </a:lnTo>
                  <a:lnTo>
                    <a:pt x="175" y="861"/>
                  </a:lnTo>
                  <a:lnTo>
                    <a:pt x="168" y="844"/>
                  </a:lnTo>
                  <a:lnTo>
                    <a:pt x="178" y="838"/>
                  </a:lnTo>
                  <a:lnTo>
                    <a:pt x="181" y="828"/>
                  </a:lnTo>
                  <a:lnTo>
                    <a:pt x="178" y="828"/>
                  </a:lnTo>
                  <a:lnTo>
                    <a:pt x="175" y="824"/>
                  </a:lnTo>
                  <a:lnTo>
                    <a:pt x="181" y="814"/>
                  </a:lnTo>
                  <a:lnTo>
                    <a:pt x="175" y="784"/>
                  </a:lnTo>
                  <a:lnTo>
                    <a:pt x="171" y="784"/>
                  </a:lnTo>
                  <a:lnTo>
                    <a:pt x="165" y="774"/>
                  </a:lnTo>
                  <a:lnTo>
                    <a:pt x="165" y="767"/>
                  </a:lnTo>
                  <a:lnTo>
                    <a:pt x="154" y="750"/>
                  </a:lnTo>
                  <a:lnTo>
                    <a:pt x="134" y="727"/>
                  </a:lnTo>
                  <a:lnTo>
                    <a:pt x="131" y="723"/>
                  </a:lnTo>
                  <a:lnTo>
                    <a:pt x="124" y="713"/>
                  </a:lnTo>
                  <a:lnTo>
                    <a:pt x="114" y="710"/>
                  </a:lnTo>
                  <a:lnTo>
                    <a:pt x="101" y="713"/>
                  </a:lnTo>
                  <a:lnTo>
                    <a:pt x="90" y="706"/>
                  </a:lnTo>
                  <a:lnTo>
                    <a:pt x="94" y="700"/>
                  </a:lnTo>
                  <a:lnTo>
                    <a:pt x="74" y="690"/>
                  </a:lnTo>
                  <a:lnTo>
                    <a:pt x="67" y="693"/>
                  </a:lnTo>
                  <a:lnTo>
                    <a:pt x="53" y="669"/>
                  </a:lnTo>
                  <a:lnTo>
                    <a:pt x="43" y="669"/>
                  </a:lnTo>
                  <a:lnTo>
                    <a:pt x="27" y="663"/>
                  </a:lnTo>
                  <a:lnTo>
                    <a:pt x="23" y="646"/>
                  </a:lnTo>
                  <a:lnTo>
                    <a:pt x="13" y="639"/>
                  </a:lnTo>
                  <a:lnTo>
                    <a:pt x="6" y="632"/>
                  </a:lnTo>
                  <a:lnTo>
                    <a:pt x="3" y="636"/>
                  </a:lnTo>
                  <a:lnTo>
                    <a:pt x="0" y="636"/>
                  </a:lnTo>
                  <a:lnTo>
                    <a:pt x="0" y="632"/>
                  </a:lnTo>
                  <a:lnTo>
                    <a:pt x="3" y="619"/>
                  </a:lnTo>
                  <a:lnTo>
                    <a:pt x="3" y="616"/>
                  </a:lnTo>
                  <a:lnTo>
                    <a:pt x="10" y="612"/>
                  </a:lnTo>
                  <a:lnTo>
                    <a:pt x="16" y="605"/>
                  </a:lnTo>
                  <a:lnTo>
                    <a:pt x="23" y="602"/>
                  </a:lnTo>
                  <a:lnTo>
                    <a:pt x="30" y="609"/>
                  </a:lnTo>
                  <a:lnTo>
                    <a:pt x="40" y="612"/>
                  </a:lnTo>
                  <a:lnTo>
                    <a:pt x="43" y="616"/>
                  </a:lnTo>
                  <a:lnTo>
                    <a:pt x="50" y="605"/>
                  </a:lnTo>
                  <a:lnTo>
                    <a:pt x="60" y="599"/>
                  </a:lnTo>
                  <a:lnTo>
                    <a:pt x="67" y="602"/>
                  </a:lnTo>
                  <a:lnTo>
                    <a:pt x="74" y="602"/>
                  </a:lnTo>
                  <a:lnTo>
                    <a:pt x="94" y="595"/>
                  </a:lnTo>
                  <a:lnTo>
                    <a:pt x="94" y="579"/>
                  </a:lnTo>
                  <a:lnTo>
                    <a:pt x="101" y="572"/>
                  </a:lnTo>
                  <a:lnTo>
                    <a:pt x="114" y="568"/>
                  </a:lnTo>
                  <a:lnTo>
                    <a:pt x="124" y="565"/>
                  </a:lnTo>
                  <a:lnTo>
                    <a:pt x="127" y="558"/>
                  </a:lnTo>
                  <a:lnTo>
                    <a:pt x="131" y="558"/>
                  </a:lnTo>
                  <a:lnTo>
                    <a:pt x="121" y="545"/>
                  </a:lnTo>
                  <a:lnTo>
                    <a:pt x="121" y="545"/>
                  </a:lnTo>
                  <a:lnTo>
                    <a:pt x="101" y="538"/>
                  </a:lnTo>
                  <a:lnTo>
                    <a:pt x="87" y="525"/>
                  </a:lnTo>
                  <a:lnTo>
                    <a:pt x="74" y="511"/>
                  </a:lnTo>
                  <a:lnTo>
                    <a:pt x="77" y="504"/>
                  </a:lnTo>
                  <a:lnTo>
                    <a:pt x="77" y="504"/>
                  </a:lnTo>
                  <a:lnTo>
                    <a:pt x="90" y="508"/>
                  </a:lnTo>
                  <a:lnTo>
                    <a:pt x="97" y="501"/>
                  </a:lnTo>
                  <a:lnTo>
                    <a:pt x="90" y="494"/>
                  </a:lnTo>
                  <a:lnTo>
                    <a:pt x="87" y="494"/>
                  </a:lnTo>
                  <a:lnTo>
                    <a:pt x="87" y="488"/>
                  </a:lnTo>
                  <a:lnTo>
                    <a:pt x="77" y="474"/>
                  </a:lnTo>
                  <a:lnTo>
                    <a:pt x="74" y="461"/>
                  </a:lnTo>
                  <a:lnTo>
                    <a:pt x="74" y="461"/>
                  </a:lnTo>
                  <a:lnTo>
                    <a:pt x="84" y="464"/>
                  </a:lnTo>
                  <a:lnTo>
                    <a:pt x="84" y="467"/>
                  </a:lnTo>
                  <a:lnTo>
                    <a:pt x="97" y="478"/>
                  </a:lnTo>
                  <a:lnTo>
                    <a:pt x="101" y="478"/>
                  </a:lnTo>
                  <a:lnTo>
                    <a:pt x="101" y="474"/>
                  </a:lnTo>
                  <a:lnTo>
                    <a:pt x="97" y="471"/>
                  </a:lnTo>
                  <a:lnTo>
                    <a:pt x="101" y="467"/>
                  </a:lnTo>
                  <a:lnTo>
                    <a:pt x="90" y="457"/>
                  </a:lnTo>
                  <a:lnTo>
                    <a:pt x="84" y="454"/>
                  </a:lnTo>
                  <a:lnTo>
                    <a:pt x="77" y="447"/>
                  </a:lnTo>
                  <a:lnTo>
                    <a:pt x="87" y="437"/>
                  </a:lnTo>
                  <a:lnTo>
                    <a:pt x="90" y="444"/>
                  </a:lnTo>
                  <a:lnTo>
                    <a:pt x="97" y="444"/>
                  </a:lnTo>
                  <a:lnTo>
                    <a:pt x="114" y="441"/>
                  </a:lnTo>
                  <a:lnTo>
                    <a:pt x="114" y="444"/>
                  </a:lnTo>
                  <a:lnTo>
                    <a:pt x="121" y="441"/>
                  </a:lnTo>
                  <a:lnTo>
                    <a:pt x="124" y="430"/>
                  </a:lnTo>
                  <a:lnTo>
                    <a:pt x="121" y="424"/>
                  </a:lnTo>
                  <a:lnTo>
                    <a:pt x="114" y="424"/>
                  </a:lnTo>
                  <a:lnTo>
                    <a:pt x="111" y="420"/>
                  </a:lnTo>
                  <a:lnTo>
                    <a:pt x="117" y="407"/>
                  </a:lnTo>
                  <a:lnTo>
                    <a:pt x="127" y="403"/>
                  </a:lnTo>
                  <a:lnTo>
                    <a:pt x="131" y="403"/>
                  </a:lnTo>
                  <a:lnTo>
                    <a:pt x="141" y="407"/>
                  </a:lnTo>
                  <a:lnTo>
                    <a:pt x="144" y="403"/>
                  </a:lnTo>
                  <a:lnTo>
                    <a:pt x="148" y="393"/>
                  </a:lnTo>
                  <a:lnTo>
                    <a:pt x="144" y="390"/>
                  </a:lnTo>
                  <a:lnTo>
                    <a:pt x="148" y="387"/>
                  </a:lnTo>
                  <a:lnTo>
                    <a:pt x="158" y="383"/>
                  </a:lnTo>
                  <a:lnTo>
                    <a:pt x="168" y="390"/>
                  </a:lnTo>
                  <a:lnTo>
                    <a:pt x="171" y="390"/>
                  </a:lnTo>
                  <a:lnTo>
                    <a:pt x="185" y="397"/>
                  </a:lnTo>
                  <a:lnTo>
                    <a:pt x="185" y="400"/>
                  </a:lnTo>
                  <a:lnTo>
                    <a:pt x="191" y="403"/>
                  </a:lnTo>
                  <a:lnTo>
                    <a:pt x="205" y="417"/>
                  </a:lnTo>
                  <a:lnTo>
                    <a:pt x="202" y="424"/>
                  </a:lnTo>
                  <a:lnTo>
                    <a:pt x="205" y="427"/>
                  </a:lnTo>
                  <a:lnTo>
                    <a:pt x="212" y="430"/>
                  </a:lnTo>
                  <a:lnTo>
                    <a:pt x="215" y="430"/>
                  </a:lnTo>
                  <a:lnTo>
                    <a:pt x="225" y="434"/>
                  </a:lnTo>
                  <a:lnTo>
                    <a:pt x="235" y="430"/>
                  </a:lnTo>
                  <a:lnTo>
                    <a:pt x="242" y="437"/>
                  </a:lnTo>
                  <a:lnTo>
                    <a:pt x="249" y="430"/>
                  </a:lnTo>
                  <a:lnTo>
                    <a:pt x="255" y="430"/>
                  </a:lnTo>
                  <a:lnTo>
                    <a:pt x="255" y="420"/>
                  </a:lnTo>
                  <a:lnTo>
                    <a:pt x="262" y="407"/>
                  </a:lnTo>
                  <a:lnTo>
                    <a:pt x="252" y="403"/>
                  </a:lnTo>
                  <a:lnTo>
                    <a:pt x="252" y="397"/>
                  </a:lnTo>
                  <a:lnTo>
                    <a:pt x="255" y="393"/>
                  </a:lnTo>
                  <a:lnTo>
                    <a:pt x="272" y="380"/>
                  </a:lnTo>
                  <a:lnTo>
                    <a:pt x="276" y="380"/>
                  </a:lnTo>
                  <a:lnTo>
                    <a:pt x="279" y="383"/>
                  </a:lnTo>
                  <a:lnTo>
                    <a:pt x="282" y="383"/>
                  </a:lnTo>
                  <a:lnTo>
                    <a:pt x="279" y="380"/>
                  </a:lnTo>
                  <a:lnTo>
                    <a:pt x="279" y="373"/>
                  </a:lnTo>
                  <a:lnTo>
                    <a:pt x="279" y="366"/>
                  </a:lnTo>
                  <a:lnTo>
                    <a:pt x="279" y="356"/>
                  </a:lnTo>
                  <a:lnTo>
                    <a:pt x="265" y="343"/>
                  </a:lnTo>
                  <a:lnTo>
                    <a:pt x="282" y="336"/>
                  </a:lnTo>
                  <a:lnTo>
                    <a:pt x="289" y="329"/>
                  </a:lnTo>
                  <a:lnTo>
                    <a:pt x="296" y="319"/>
                  </a:lnTo>
                  <a:lnTo>
                    <a:pt x="292" y="319"/>
                  </a:lnTo>
                  <a:lnTo>
                    <a:pt x="282" y="316"/>
                  </a:lnTo>
                  <a:lnTo>
                    <a:pt x="276" y="309"/>
                  </a:lnTo>
                  <a:lnTo>
                    <a:pt x="279" y="292"/>
                  </a:lnTo>
                  <a:lnTo>
                    <a:pt x="276" y="292"/>
                  </a:lnTo>
                  <a:lnTo>
                    <a:pt x="265" y="286"/>
                  </a:lnTo>
                  <a:lnTo>
                    <a:pt x="262" y="286"/>
                  </a:lnTo>
                  <a:lnTo>
                    <a:pt x="262" y="282"/>
                  </a:lnTo>
                  <a:lnTo>
                    <a:pt x="269" y="276"/>
                  </a:lnTo>
                  <a:lnTo>
                    <a:pt x="269" y="272"/>
                  </a:lnTo>
                  <a:lnTo>
                    <a:pt x="262" y="272"/>
                  </a:lnTo>
                  <a:lnTo>
                    <a:pt x="255" y="265"/>
                  </a:lnTo>
                  <a:lnTo>
                    <a:pt x="255" y="252"/>
                  </a:lnTo>
                  <a:lnTo>
                    <a:pt x="245" y="239"/>
                  </a:lnTo>
                  <a:lnTo>
                    <a:pt x="245" y="239"/>
                  </a:lnTo>
                  <a:lnTo>
                    <a:pt x="255" y="232"/>
                  </a:lnTo>
                  <a:lnTo>
                    <a:pt x="249" y="225"/>
                  </a:lnTo>
                  <a:lnTo>
                    <a:pt x="249" y="225"/>
                  </a:lnTo>
                  <a:lnTo>
                    <a:pt x="235" y="212"/>
                  </a:lnTo>
                  <a:lnTo>
                    <a:pt x="228" y="212"/>
                  </a:lnTo>
                  <a:lnTo>
                    <a:pt x="232" y="205"/>
                  </a:lnTo>
                  <a:lnTo>
                    <a:pt x="215" y="191"/>
                  </a:lnTo>
                  <a:lnTo>
                    <a:pt x="222" y="188"/>
                  </a:lnTo>
                  <a:lnTo>
                    <a:pt x="218" y="178"/>
                  </a:lnTo>
                  <a:lnTo>
                    <a:pt x="215" y="171"/>
                  </a:lnTo>
                  <a:lnTo>
                    <a:pt x="228" y="158"/>
                  </a:lnTo>
                  <a:lnTo>
                    <a:pt x="235" y="154"/>
                  </a:lnTo>
                  <a:lnTo>
                    <a:pt x="242" y="161"/>
                  </a:lnTo>
                  <a:lnTo>
                    <a:pt x="245" y="161"/>
                  </a:lnTo>
                  <a:lnTo>
                    <a:pt x="255" y="171"/>
                  </a:lnTo>
                  <a:lnTo>
                    <a:pt x="262" y="168"/>
                  </a:lnTo>
                  <a:lnTo>
                    <a:pt x="265" y="168"/>
                  </a:lnTo>
                  <a:lnTo>
                    <a:pt x="265" y="175"/>
                  </a:lnTo>
                  <a:lnTo>
                    <a:pt x="276" y="175"/>
                  </a:lnTo>
                  <a:lnTo>
                    <a:pt x="289" y="181"/>
                  </a:lnTo>
                  <a:lnTo>
                    <a:pt x="289" y="181"/>
                  </a:lnTo>
                  <a:lnTo>
                    <a:pt x="292" y="181"/>
                  </a:lnTo>
                  <a:lnTo>
                    <a:pt x="296" y="175"/>
                  </a:lnTo>
                  <a:lnTo>
                    <a:pt x="296" y="175"/>
                  </a:lnTo>
                  <a:lnTo>
                    <a:pt x="303" y="181"/>
                  </a:lnTo>
                  <a:lnTo>
                    <a:pt x="306" y="175"/>
                  </a:lnTo>
                  <a:lnTo>
                    <a:pt x="309" y="178"/>
                  </a:lnTo>
                  <a:lnTo>
                    <a:pt x="316" y="171"/>
                  </a:lnTo>
                  <a:lnTo>
                    <a:pt x="323" y="168"/>
                  </a:lnTo>
                  <a:lnTo>
                    <a:pt x="336" y="154"/>
                  </a:lnTo>
                  <a:lnTo>
                    <a:pt x="346" y="158"/>
                  </a:lnTo>
                  <a:lnTo>
                    <a:pt x="366" y="178"/>
                  </a:lnTo>
                  <a:lnTo>
                    <a:pt x="377" y="178"/>
                  </a:lnTo>
                  <a:lnTo>
                    <a:pt x="380" y="178"/>
                  </a:lnTo>
                  <a:lnTo>
                    <a:pt x="377" y="164"/>
                  </a:lnTo>
                  <a:lnTo>
                    <a:pt x="380" y="161"/>
                  </a:lnTo>
                  <a:lnTo>
                    <a:pt x="390" y="158"/>
                  </a:lnTo>
                  <a:lnTo>
                    <a:pt x="403" y="158"/>
                  </a:lnTo>
                  <a:lnTo>
                    <a:pt x="414" y="148"/>
                  </a:lnTo>
                  <a:lnTo>
                    <a:pt x="417" y="148"/>
                  </a:lnTo>
                  <a:lnTo>
                    <a:pt x="427" y="141"/>
                  </a:lnTo>
                  <a:lnTo>
                    <a:pt x="427" y="138"/>
                  </a:lnTo>
                  <a:lnTo>
                    <a:pt x="437" y="134"/>
                  </a:lnTo>
                  <a:lnTo>
                    <a:pt x="447" y="138"/>
                  </a:lnTo>
                  <a:lnTo>
                    <a:pt x="451" y="138"/>
                  </a:lnTo>
                  <a:lnTo>
                    <a:pt x="447" y="134"/>
                  </a:lnTo>
                  <a:lnTo>
                    <a:pt x="437" y="127"/>
                  </a:lnTo>
                  <a:lnTo>
                    <a:pt x="434" y="117"/>
                  </a:lnTo>
                  <a:lnTo>
                    <a:pt x="437" y="104"/>
                  </a:lnTo>
                  <a:lnTo>
                    <a:pt x="441" y="104"/>
                  </a:lnTo>
                  <a:lnTo>
                    <a:pt x="454" y="117"/>
                  </a:lnTo>
                  <a:lnTo>
                    <a:pt x="457" y="114"/>
                  </a:lnTo>
                  <a:lnTo>
                    <a:pt x="464" y="117"/>
                  </a:lnTo>
                  <a:lnTo>
                    <a:pt x="467" y="127"/>
                  </a:lnTo>
                  <a:lnTo>
                    <a:pt x="474" y="124"/>
                  </a:lnTo>
                  <a:lnTo>
                    <a:pt x="481" y="121"/>
                  </a:lnTo>
                  <a:lnTo>
                    <a:pt x="484" y="131"/>
                  </a:lnTo>
                  <a:lnTo>
                    <a:pt x="491" y="138"/>
                  </a:lnTo>
                  <a:lnTo>
                    <a:pt x="491" y="141"/>
                  </a:lnTo>
                  <a:lnTo>
                    <a:pt x="491" y="154"/>
                  </a:lnTo>
                  <a:lnTo>
                    <a:pt x="491" y="158"/>
                  </a:lnTo>
                  <a:lnTo>
                    <a:pt x="498" y="168"/>
                  </a:lnTo>
                  <a:lnTo>
                    <a:pt x="501" y="168"/>
                  </a:lnTo>
                  <a:lnTo>
                    <a:pt x="501" y="171"/>
                  </a:lnTo>
                  <a:lnTo>
                    <a:pt x="508" y="168"/>
                  </a:lnTo>
                  <a:lnTo>
                    <a:pt x="511" y="171"/>
                  </a:lnTo>
                  <a:lnTo>
                    <a:pt x="515" y="171"/>
                  </a:lnTo>
                  <a:lnTo>
                    <a:pt x="521" y="161"/>
                  </a:lnTo>
                  <a:lnTo>
                    <a:pt x="525" y="168"/>
                  </a:lnTo>
                  <a:lnTo>
                    <a:pt x="531" y="161"/>
                  </a:lnTo>
                  <a:lnTo>
                    <a:pt x="538" y="161"/>
                  </a:lnTo>
                  <a:lnTo>
                    <a:pt x="545" y="168"/>
                  </a:lnTo>
                  <a:lnTo>
                    <a:pt x="545" y="164"/>
                  </a:lnTo>
                  <a:lnTo>
                    <a:pt x="548" y="158"/>
                  </a:lnTo>
                  <a:lnTo>
                    <a:pt x="552" y="158"/>
                  </a:lnTo>
                  <a:lnTo>
                    <a:pt x="558" y="158"/>
                  </a:lnTo>
                  <a:lnTo>
                    <a:pt x="582" y="161"/>
                  </a:lnTo>
                  <a:lnTo>
                    <a:pt x="592" y="164"/>
                  </a:lnTo>
                  <a:lnTo>
                    <a:pt x="599" y="171"/>
                  </a:lnTo>
                  <a:lnTo>
                    <a:pt x="609" y="164"/>
                  </a:lnTo>
                  <a:lnTo>
                    <a:pt x="616" y="144"/>
                  </a:lnTo>
                  <a:lnTo>
                    <a:pt x="626" y="141"/>
                  </a:lnTo>
                  <a:lnTo>
                    <a:pt x="629" y="141"/>
                  </a:lnTo>
                  <a:lnTo>
                    <a:pt x="646" y="138"/>
                  </a:lnTo>
                  <a:lnTo>
                    <a:pt x="653" y="131"/>
                  </a:lnTo>
                  <a:lnTo>
                    <a:pt x="656" y="114"/>
                  </a:lnTo>
                  <a:lnTo>
                    <a:pt x="656" y="70"/>
                  </a:lnTo>
                  <a:lnTo>
                    <a:pt x="653" y="64"/>
                  </a:lnTo>
                  <a:lnTo>
                    <a:pt x="663" y="53"/>
                  </a:lnTo>
                  <a:lnTo>
                    <a:pt x="659" y="50"/>
                  </a:lnTo>
                  <a:lnTo>
                    <a:pt x="656" y="37"/>
                  </a:lnTo>
                  <a:lnTo>
                    <a:pt x="656" y="30"/>
                  </a:lnTo>
                  <a:lnTo>
                    <a:pt x="653" y="10"/>
                  </a:lnTo>
                  <a:lnTo>
                    <a:pt x="659" y="3"/>
                  </a:lnTo>
                  <a:lnTo>
                    <a:pt x="663" y="0"/>
                  </a:lnTo>
                  <a:lnTo>
                    <a:pt x="679" y="13"/>
                  </a:lnTo>
                  <a:lnTo>
                    <a:pt x="683" y="6"/>
                  </a:lnTo>
                  <a:lnTo>
                    <a:pt x="690" y="6"/>
                  </a:lnTo>
                  <a:lnTo>
                    <a:pt x="693" y="3"/>
                  </a:lnTo>
                  <a:lnTo>
                    <a:pt x="696" y="10"/>
                  </a:lnTo>
                  <a:lnTo>
                    <a:pt x="706" y="10"/>
                  </a:lnTo>
                  <a:lnTo>
                    <a:pt x="710" y="23"/>
                  </a:lnTo>
                  <a:lnTo>
                    <a:pt x="713" y="23"/>
                  </a:lnTo>
                  <a:lnTo>
                    <a:pt x="713" y="33"/>
                  </a:lnTo>
                  <a:lnTo>
                    <a:pt x="710" y="64"/>
                  </a:lnTo>
                  <a:lnTo>
                    <a:pt x="727" y="70"/>
                  </a:lnTo>
                  <a:lnTo>
                    <a:pt x="740" y="77"/>
                  </a:lnTo>
                  <a:lnTo>
                    <a:pt x="740" y="77"/>
                  </a:lnTo>
                  <a:lnTo>
                    <a:pt x="743" y="77"/>
                  </a:lnTo>
                  <a:lnTo>
                    <a:pt x="743" y="70"/>
                  </a:lnTo>
                  <a:lnTo>
                    <a:pt x="750" y="60"/>
                  </a:lnTo>
                  <a:lnTo>
                    <a:pt x="760" y="43"/>
                  </a:lnTo>
                  <a:lnTo>
                    <a:pt x="760" y="30"/>
                  </a:lnTo>
                  <a:lnTo>
                    <a:pt x="791" y="23"/>
                  </a:lnTo>
                  <a:lnTo>
                    <a:pt x="797" y="13"/>
                  </a:lnTo>
                  <a:lnTo>
                    <a:pt x="801" y="16"/>
                  </a:lnTo>
                  <a:lnTo>
                    <a:pt x="807" y="16"/>
                  </a:lnTo>
                  <a:lnTo>
                    <a:pt x="817" y="20"/>
                  </a:lnTo>
                  <a:lnTo>
                    <a:pt x="838" y="47"/>
                  </a:lnTo>
                  <a:lnTo>
                    <a:pt x="834" y="50"/>
                  </a:lnTo>
                  <a:lnTo>
                    <a:pt x="841" y="64"/>
                  </a:lnTo>
                  <a:lnTo>
                    <a:pt x="851" y="90"/>
                  </a:lnTo>
                  <a:lnTo>
                    <a:pt x="861" y="97"/>
                  </a:lnTo>
                  <a:lnTo>
                    <a:pt x="871" y="121"/>
                  </a:lnTo>
                  <a:lnTo>
                    <a:pt x="878" y="134"/>
                  </a:lnTo>
                  <a:lnTo>
                    <a:pt x="885" y="141"/>
                  </a:lnTo>
                  <a:lnTo>
                    <a:pt x="892" y="141"/>
                  </a:lnTo>
                  <a:lnTo>
                    <a:pt x="905" y="158"/>
                  </a:lnTo>
                  <a:lnTo>
                    <a:pt x="922" y="164"/>
                  </a:lnTo>
                  <a:lnTo>
                    <a:pt x="929" y="168"/>
                  </a:lnTo>
                  <a:lnTo>
                    <a:pt x="932" y="171"/>
                  </a:lnTo>
                  <a:lnTo>
                    <a:pt x="955" y="188"/>
                  </a:lnTo>
                  <a:lnTo>
                    <a:pt x="969" y="208"/>
                  </a:lnTo>
                  <a:lnTo>
                    <a:pt x="976" y="235"/>
                  </a:lnTo>
                  <a:lnTo>
                    <a:pt x="979" y="245"/>
                  </a:lnTo>
                  <a:lnTo>
                    <a:pt x="976" y="249"/>
                  </a:lnTo>
                  <a:lnTo>
                    <a:pt x="982" y="252"/>
                  </a:lnTo>
                  <a:lnTo>
                    <a:pt x="986" y="252"/>
                  </a:lnTo>
                  <a:lnTo>
                    <a:pt x="989" y="249"/>
                  </a:lnTo>
                  <a:lnTo>
                    <a:pt x="993" y="249"/>
                  </a:lnTo>
                  <a:lnTo>
                    <a:pt x="999" y="255"/>
                  </a:lnTo>
                  <a:lnTo>
                    <a:pt x="1003" y="255"/>
                  </a:lnTo>
                  <a:lnTo>
                    <a:pt x="1003" y="265"/>
                  </a:lnTo>
                  <a:lnTo>
                    <a:pt x="1016" y="272"/>
                  </a:lnTo>
                  <a:lnTo>
                    <a:pt x="1023" y="282"/>
                  </a:lnTo>
                  <a:lnTo>
                    <a:pt x="1030" y="289"/>
                  </a:lnTo>
                  <a:lnTo>
                    <a:pt x="1046" y="299"/>
                  </a:lnTo>
                  <a:lnTo>
                    <a:pt x="1056" y="299"/>
                  </a:lnTo>
                  <a:lnTo>
                    <a:pt x="1077" y="279"/>
                  </a:lnTo>
                  <a:lnTo>
                    <a:pt x="1080" y="282"/>
                  </a:lnTo>
                  <a:lnTo>
                    <a:pt x="1087" y="336"/>
                  </a:lnTo>
                  <a:lnTo>
                    <a:pt x="1110" y="363"/>
                  </a:lnTo>
                  <a:lnTo>
                    <a:pt x="1114" y="363"/>
                  </a:lnTo>
                  <a:lnTo>
                    <a:pt x="1114" y="377"/>
                  </a:lnTo>
                  <a:lnTo>
                    <a:pt x="1124" y="383"/>
                  </a:lnTo>
                  <a:lnTo>
                    <a:pt x="1124" y="390"/>
                  </a:lnTo>
                  <a:lnTo>
                    <a:pt x="1080" y="424"/>
                  </a:lnTo>
                  <a:lnTo>
                    <a:pt x="1053" y="451"/>
                  </a:lnTo>
                  <a:lnTo>
                    <a:pt x="1033" y="444"/>
                  </a:lnTo>
                  <a:lnTo>
                    <a:pt x="1006" y="457"/>
                  </a:lnTo>
                  <a:lnTo>
                    <a:pt x="999" y="454"/>
                  </a:lnTo>
                  <a:lnTo>
                    <a:pt x="996" y="454"/>
                  </a:lnTo>
                  <a:lnTo>
                    <a:pt x="996" y="451"/>
                  </a:lnTo>
                  <a:lnTo>
                    <a:pt x="986" y="444"/>
                  </a:lnTo>
                  <a:lnTo>
                    <a:pt x="969" y="451"/>
                  </a:lnTo>
                  <a:lnTo>
                    <a:pt x="955" y="444"/>
                  </a:lnTo>
                  <a:lnTo>
                    <a:pt x="949" y="447"/>
                  </a:lnTo>
                  <a:lnTo>
                    <a:pt x="935" y="444"/>
                  </a:lnTo>
                  <a:lnTo>
                    <a:pt x="932" y="441"/>
                  </a:lnTo>
                  <a:lnTo>
                    <a:pt x="925" y="434"/>
                  </a:lnTo>
                  <a:lnTo>
                    <a:pt x="908" y="427"/>
                  </a:lnTo>
                  <a:lnTo>
                    <a:pt x="908" y="427"/>
                  </a:lnTo>
                  <a:lnTo>
                    <a:pt x="902" y="424"/>
                  </a:lnTo>
                  <a:lnTo>
                    <a:pt x="898" y="427"/>
                  </a:lnTo>
                  <a:lnTo>
                    <a:pt x="895" y="424"/>
                  </a:lnTo>
                  <a:lnTo>
                    <a:pt x="888" y="420"/>
                  </a:lnTo>
                  <a:lnTo>
                    <a:pt x="871" y="424"/>
                  </a:lnTo>
                  <a:lnTo>
                    <a:pt x="868" y="420"/>
                  </a:lnTo>
                  <a:lnTo>
                    <a:pt x="868" y="417"/>
                  </a:lnTo>
                  <a:lnTo>
                    <a:pt x="858" y="417"/>
                  </a:lnTo>
                  <a:lnTo>
                    <a:pt x="858" y="417"/>
                  </a:lnTo>
                  <a:lnTo>
                    <a:pt x="855" y="417"/>
                  </a:lnTo>
                  <a:lnTo>
                    <a:pt x="848" y="414"/>
                  </a:lnTo>
                  <a:lnTo>
                    <a:pt x="841" y="403"/>
                  </a:lnTo>
                  <a:lnTo>
                    <a:pt x="834" y="397"/>
                  </a:lnTo>
                  <a:lnTo>
                    <a:pt x="828" y="397"/>
                  </a:lnTo>
                  <a:lnTo>
                    <a:pt x="824" y="393"/>
                  </a:lnTo>
                  <a:lnTo>
                    <a:pt x="814" y="390"/>
                  </a:lnTo>
                  <a:lnTo>
                    <a:pt x="807" y="383"/>
                  </a:lnTo>
                  <a:lnTo>
                    <a:pt x="804" y="377"/>
                  </a:lnTo>
                  <a:lnTo>
                    <a:pt x="797" y="370"/>
                  </a:lnTo>
                  <a:lnTo>
                    <a:pt x="787" y="366"/>
                  </a:lnTo>
                  <a:lnTo>
                    <a:pt x="767" y="343"/>
                  </a:lnTo>
                  <a:lnTo>
                    <a:pt x="760" y="340"/>
                  </a:lnTo>
                  <a:lnTo>
                    <a:pt x="757" y="340"/>
                  </a:lnTo>
                  <a:lnTo>
                    <a:pt x="747" y="333"/>
                  </a:lnTo>
                  <a:lnTo>
                    <a:pt x="733" y="329"/>
                  </a:lnTo>
                  <a:lnTo>
                    <a:pt x="723" y="323"/>
                  </a:lnTo>
                  <a:lnTo>
                    <a:pt x="683" y="323"/>
                  </a:lnTo>
                  <a:lnTo>
                    <a:pt x="673" y="329"/>
                  </a:lnTo>
                  <a:lnTo>
                    <a:pt x="669" y="326"/>
                  </a:lnTo>
                  <a:lnTo>
                    <a:pt x="663" y="329"/>
                  </a:lnTo>
                  <a:lnTo>
                    <a:pt x="663" y="326"/>
                  </a:lnTo>
                  <a:lnTo>
                    <a:pt x="663" y="323"/>
                  </a:lnTo>
                  <a:lnTo>
                    <a:pt x="669" y="319"/>
                  </a:lnTo>
                  <a:lnTo>
                    <a:pt x="663" y="309"/>
                  </a:lnTo>
                  <a:lnTo>
                    <a:pt x="656" y="306"/>
                  </a:lnTo>
                  <a:lnTo>
                    <a:pt x="649" y="296"/>
                  </a:lnTo>
                  <a:lnTo>
                    <a:pt x="649" y="292"/>
                  </a:lnTo>
                  <a:lnTo>
                    <a:pt x="646" y="282"/>
                  </a:lnTo>
                  <a:lnTo>
                    <a:pt x="642" y="269"/>
                  </a:lnTo>
                  <a:lnTo>
                    <a:pt x="642" y="265"/>
                  </a:lnTo>
                  <a:lnTo>
                    <a:pt x="639" y="265"/>
                  </a:lnTo>
                  <a:lnTo>
                    <a:pt x="636" y="269"/>
                  </a:lnTo>
                  <a:lnTo>
                    <a:pt x="632" y="269"/>
                  </a:lnTo>
                  <a:lnTo>
                    <a:pt x="642" y="289"/>
                  </a:lnTo>
                  <a:lnTo>
                    <a:pt x="639" y="292"/>
                  </a:lnTo>
                  <a:lnTo>
                    <a:pt x="639" y="296"/>
                  </a:lnTo>
                  <a:lnTo>
                    <a:pt x="642" y="299"/>
                  </a:lnTo>
                  <a:lnTo>
                    <a:pt x="649" y="309"/>
                  </a:lnTo>
                  <a:lnTo>
                    <a:pt x="649" y="319"/>
                  </a:lnTo>
                  <a:lnTo>
                    <a:pt x="642" y="319"/>
                  </a:lnTo>
                  <a:lnTo>
                    <a:pt x="636" y="316"/>
                  </a:lnTo>
                  <a:lnTo>
                    <a:pt x="636" y="323"/>
                  </a:lnTo>
                  <a:lnTo>
                    <a:pt x="612" y="319"/>
                  </a:lnTo>
                  <a:lnTo>
                    <a:pt x="605" y="323"/>
                  </a:lnTo>
                  <a:lnTo>
                    <a:pt x="595" y="316"/>
                  </a:lnTo>
                  <a:lnTo>
                    <a:pt x="592" y="319"/>
                  </a:lnTo>
                  <a:lnTo>
                    <a:pt x="589" y="319"/>
                  </a:lnTo>
                  <a:lnTo>
                    <a:pt x="592" y="313"/>
                  </a:lnTo>
                  <a:lnTo>
                    <a:pt x="592" y="313"/>
                  </a:lnTo>
                  <a:lnTo>
                    <a:pt x="585" y="306"/>
                  </a:lnTo>
                  <a:lnTo>
                    <a:pt x="579" y="313"/>
                  </a:lnTo>
                  <a:lnTo>
                    <a:pt x="575" y="309"/>
                  </a:lnTo>
                  <a:lnTo>
                    <a:pt x="575" y="316"/>
                  </a:lnTo>
                  <a:lnTo>
                    <a:pt x="575" y="316"/>
                  </a:lnTo>
                  <a:lnTo>
                    <a:pt x="589" y="3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1" name="Freeform 51">
              <a:extLst>
                <a:ext uri="{FF2B5EF4-FFF2-40B4-BE49-F238E27FC236}">
                  <a16:creationId xmlns:a16="http://schemas.microsoft.com/office/drawing/2014/main" id="{DD9D1FB5-6DFD-5664-0CBB-40D6B67B5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431"/>
              <a:ext cx="1131" cy="1306"/>
            </a:xfrm>
            <a:custGeom>
              <a:avLst/>
              <a:gdLst>
                <a:gd name="T0" fmla="*/ 670 w 1131"/>
                <a:gd name="T1" fmla="*/ 394 h 1306"/>
                <a:gd name="T2" fmla="*/ 603 w 1131"/>
                <a:gd name="T3" fmla="*/ 508 h 1306"/>
                <a:gd name="T4" fmla="*/ 707 w 1131"/>
                <a:gd name="T5" fmla="*/ 771 h 1306"/>
                <a:gd name="T6" fmla="*/ 798 w 1131"/>
                <a:gd name="T7" fmla="*/ 986 h 1306"/>
                <a:gd name="T8" fmla="*/ 845 w 1131"/>
                <a:gd name="T9" fmla="*/ 1050 h 1306"/>
                <a:gd name="T10" fmla="*/ 774 w 1131"/>
                <a:gd name="T11" fmla="*/ 1225 h 1306"/>
                <a:gd name="T12" fmla="*/ 569 w 1131"/>
                <a:gd name="T13" fmla="*/ 1269 h 1306"/>
                <a:gd name="T14" fmla="*/ 438 w 1131"/>
                <a:gd name="T15" fmla="*/ 1256 h 1306"/>
                <a:gd name="T16" fmla="*/ 377 w 1131"/>
                <a:gd name="T17" fmla="*/ 1199 h 1306"/>
                <a:gd name="T18" fmla="*/ 401 w 1131"/>
                <a:gd name="T19" fmla="*/ 1081 h 1306"/>
                <a:gd name="T20" fmla="*/ 256 w 1131"/>
                <a:gd name="T21" fmla="*/ 1030 h 1306"/>
                <a:gd name="T22" fmla="*/ 206 w 1131"/>
                <a:gd name="T23" fmla="*/ 929 h 1306"/>
                <a:gd name="T24" fmla="*/ 179 w 1131"/>
                <a:gd name="T25" fmla="*/ 785 h 1306"/>
                <a:gd name="T26" fmla="*/ 4 w 1131"/>
                <a:gd name="T27" fmla="*/ 636 h 1306"/>
                <a:gd name="T28" fmla="*/ 135 w 1131"/>
                <a:gd name="T29" fmla="*/ 562 h 1306"/>
                <a:gd name="T30" fmla="*/ 88 w 1131"/>
                <a:gd name="T31" fmla="*/ 475 h 1306"/>
                <a:gd name="T32" fmla="*/ 135 w 1131"/>
                <a:gd name="T33" fmla="*/ 411 h 1306"/>
                <a:gd name="T34" fmla="*/ 263 w 1131"/>
                <a:gd name="T35" fmla="*/ 434 h 1306"/>
                <a:gd name="T36" fmla="*/ 283 w 1131"/>
                <a:gd name="T37" fmla="*/ 293 h 1306"/>
                <a:gd name="T38" fmla="*/ 239 w 1131"/>
                <a:gd name="T39" fmla="*/ 212 h 1306"/>
                <a:gd name="T40" fmla="*/ 310 w 1131"/>
                <a:gd name="T41" fmla="*/ 182 h 1306"/>
                <a:gd name="T42" fmla="*/ 441 w 1131"/>
                <a:gd name="T43" fmla="*/ 121 h 1306"/>
                <a:gd name="T44" fmla="*/ 522 w 1131"/>
                <a:gd name="T45" fmla="*/ 175 h 1306"/>
                <a:gd name="T46" fmla="*/ 663 w 1131"/>
                <a:gd name="T47" fmla="*/ 74 h 1306"/>
                <a:gd name="T48" fmla="*/ 751 w 1131"/>
                <a:gd name="T49" fmla="*/ 81 h 1306"/>
                <a:gd name="T50" fmla="*/ 922 w 1131"/>
                <a:gd name="T51" fmla="*/ 168 h 1306"/>
                <a:gd name="T52" fmla="*/ 1084 w 1131"/>
                <a:gd name="T53" fmla="*/ 286 h 1306"/>
                <a:gd name="T54" fmla="*/ 916 w 1131"/>
                <a:gd name="T55" fmla="*/ 431 h 1306"/>
                <a:gd name="T56" fmla="*/ 801 w 1131"/>
                <a:gd name="T57" fmla="*/ 370 h 1306"/>
                <a:gd name="T58" fmla="*/ 650 w 1131"/>
                <a:gd name="T59" fmla="*/ 273 h 1306"/>
                <a:gd name="T60" fmla="*/ 596 w 1131"/>
                <a:gd name="T61" fmla="*/ 313 h 1306"/>
                <a:gd name="T62" fmla="*/ 640 w 1131"/>
                <a:gd name="T63" fmla="*/ 330 h 1306"/>
                <a:gd name="T64" fmla="*/ 650 w 1131"/>
                <a:gd name="T65" fmla="*/ 300 h 1306"/>
                <a:gd name="T66" fmla="*/ 828 w 1131"/>
                <a:gd name="T67" fmla="*/ 404 h 1306"/>
                <a:gd name="T68" fmla="*/ 959 w 1131"/>
                <a:gd name="T69" fmla="*/ 451 h 1306"/>
                <a:gd name="T70" fmla="*/ 1023 w 1131"/>
                <a:gd name="T71" fmla="*/ 276 h 1306"/>
                <a:gd name="T72" fmla="*/ 889 w 1131"/>
                <a:gd name="T73" fmla="*/ 142 h 1306"/>
                <a:gd name="T74" fmla="*/ 734 w 1131"/>
                <a:gd name="T75" fmla="*/ 71 h 1306"/>
                <a:gd name="T76" fmla="*/ 653 w 1131"/>
                <a:gd name="T77" fmla="*/ 135 h 1306"/>
                <a:gd name="T78" fmla="*/ 515 w 1131"/>
                <a:gd name="T79" fmla="*/ 172 h 1306"/>
                <a:gd name="T80" fmla="*/ 448 w 1131"/>
                <a:gd name="T81" fmla="*/ 142 h 1306"/>
                <a:gd name="T82" fmla="*/ 310 w 1131"/>
                <a:gd name="T83" fmla="*/ 175 h 1306"/>
                <a:gd name="T84" fmla="*/ 219 w 1131"/>
                <a:gd name="T85" fmla="*/ 199 h 1306"/>
                <a:gd name="T86" fmla="*/ 286 w 1131"/>
                <a:gd name="T87" fmla="*/ 320 h 1306"/>
                <a:gd name="T88" fmla="*/ 253 w 1131"/>
                <a:gd name="T89" fmla="*/ 431 h 1306"/>
                <a:gd name="T90" fmla="*/ 135 w 1131"/>
                <a:gd name="T91" fmla="*/ 404 h 1306"/>
                <a:gd name="T92" fmla="*/ 101 w 1131"/>
                <a:gd name="T93" fmla="*/ 478 h 1306"/>
                <a:gd name="T94" fmla="*/ 128 w 1131"/>
                <a:gd name="T95" fmla="*/ 559 h 1306"/>
                <a:gd name="T96" fmla="*/ 10 w 1131"/>
                <a:gd name="T97" fmla="*/ 640 h 1306"/>
                <a:gd name="T98" fmla="*/ 179 w 1131"/>
                <a:gd name="T99" fmla="*/ 835 h 1306"/>
                <a:gd name="T100" fmla="*/ 195 w 1131"/>
                <a:gd name="T101" fmla="*/ 960 h 1306"/>
                <a:gd name="T102" fmla="*/ 280 w 1131"/>
                <a:gd name="T103" fmla="*/ 1054 h 1306"/>
                <a:gd name="T104" fmla="*/ 428 w 1131"/>
                <a:gd name="T105" fmla="*/ 1135 h 1306"/>
                <a:gd name="T106" fmla="*/ 381 w 1131"/>
                <a:gd name="T107" fmla="*/ 1239 h 1306"/>
                <a:gd name="T108" fmla="*/ 495 w 1131"/>
                <a:gd name="T109" fmla="*/ 1242 h 1306"/>
                <a:gd name="T110" fmla="*/ 663 w 1131"/>
                <a:gd name="T111" fmla="*/ 1266 h 1306"/>
                <a:gd name="T112" fmla="*/ 798 w 1131"/>
                <a:gd name="T113" fmla="*/ 1242 h 1306"/>
                <a:gd name="T114" fmla="*/ 842 w 1131"/>
                <a:gd name="T115" fmla="*/ 1010 h 1306"/>
                <a:gd name="T116" fmla="*/ 768 w 1131"/>
                <a:gd name="T117" fmla="*/ 781 h 1306"/>
                <a:gd name="T118" fmla="*/ 609 w 1131"/>
                <a:gd name="T119" fmla="*/ 525 h 1306"/>
                <a:gd name="T120" fmla="*/ 673 w 1131"/>
                <a:gd name="T121" fmla="*/ 404 h 1306"/>
                <a:gd name="T122" fmla="*/ 596 w 1131"/>
                <a:gd name="T123" fmla="*/ 32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1" h="1306">
                  <a:moveTo>
                    <a:pt x="589" y="320"/>
                  </a:moveTo>
                  <a:lnTo>
                    <a:pt x="586" y="320"/>
                  </a:lnTo>
                  <a:lnTo>
                    <a:pt x="579" y="320"/>
                  </a:lnTo>
                  <a:lnTo>
                    <a:pt x="576" y="323"/>
                  </a:lnTo>
                  <a:lnTo>
                    <a:pt x="576" y="327"/>
                  </a:lnTo>
                  <a:lnTo>
                    <a:pt x="579" y="330"/>
                  </a:lnTo>
                  <a:lnTo>
                    <a:pt x="589" y="330"/>
                  </a:lnTo>
                  <a:lnTo>
                    <a:pt x="599" y="340"/>
                  </a:lnTo>
                  <a:lnTo>
                    <a:pt x="599" y="340"/>
                  </a:lnTo>
                  <a:lnTo>
                    <a:pt x="620" y="344"/>
                  </a:lnTo>
                  <a:lnTo>
                    <a:pt x="640" y="347"/>
                  </a:lnTo>
                  <a:lnTo>
                    <a:pt x="643" y="347"/>
                  </a:lnTo>
                  <a:lnTo>
                    <a:pt x="673" y="344"/>
                  </a:lnTo>
                  <a:lnTo>
                    <a:pt x="670" y="340"/>
                  </a:lnTo>
                  <a:lnTo>
                    <a:pt x="670" y="340"/>
                  </a:lnTo>
                  <a:lnTo>
                    <a:pt x="667" y="344"/>
                  </a:lnTo>
                  <a:lnTo>
                    <a:pt x="667" y="344"/>
                  </a:lnTo>
                  <a:lnTo>
                    <a:pt x="667" y="347"/>
                  </a:lnTo>
                  <a:lnTo>
                    <a:pt x="667" y="350"/>
                  </a:lnTo>
                  <a:lnTo>
                    <a:pt x="667" y="354"/>
                  </a:lnTo>
                  <a:lnTo>
                    <a:pt x="673" y="350"/>
                  </a:lnTo>
                  <a:lnTo>
                    <a:pt x="673" y="347"/>
                  </a:lnTo>
                  <a:lnTo>
                    <a:pt x="677" y="347"/>
                  </a:lnTo>
                  <a:lnTo>
                    <a:pt x="677" y="344"/>
                  </a:lnTo>
                  <a:lnTo>
                    <a:pt x="673" y="344"/>
                  </a:lnTo>
                  <a:lnTo>
                    <a:pt x="673" y="350"/>
                  </a:lnTo>
                  <a:lnTo>
                    <a:pt x="677" y="354"/>
                  </a:lnTo>
                  <a:lnTo>
                    <a:pt x="680" y="357"/>
                  </a:lnTo>
                  <a:lnTo>
                    <a:pt x="683" y="370"/>
                  </a:lnTo>
                  <a:lnTo>
                    <a:pt x="680" y="387"/>
                  </a:lnTo>
                  <a:lnTo>
                    <a:pt x="673" y="394"/>
                  </a:lnTo>
                  <a:lnTo>
                    <a:pt x="670" y="394"/>
                  </a:lnTo>
                  <a:lnTo>
                    <a:pt x="670" y="401"/>
                  </a:lnTo>
                  <a:lnTo>
                    <a:pt x="663" y="404"/>
                  </a:lnTo>
                  <a:lnTo>
                    <a:pt x="653" y="407"/>
                  </a:lnTo>
                  <a:lnTo>
                    <a:pt x="653" y="407"/>
                  </a:lnTo>
                  <a:lnTo>
                    <a:pt x="646" y="407"/>
                  </a:lnTo>
                  <a:lnTo>
                    <a:pt x="646" y="411"/>
                  </a:lnTo>
                  <a:lnTo>
                    <a:pt x="643" y="418"/>
                  </a:lnTo>
                  <a:lnTo>
                    <a:pt x="636" y="424"/>
                  </a:lnTo>
                  <a:lnTo>
                    <a:pt x="636" y="424"/>
                  </a:lnTo>
                  <a:lnTo>
                    <a:pt x="633" y="428"/>
                  </a:lnTo>
                  <a:lnTo>
                    <a:pt x="633" y="431"/>
                  </a:lnTo>
                  <a:lnTo>
                    <a:pt x="636" y="438"/>
                  </a:lnTo>
                  <a:lnTo>
                    <a:pt x="636" y="438"/>
                  </a:lnTo>
                  <a:lnTo>
                    <a:pt x="640" y="445"/>
                  </a:lnTo>
                  <a:lnTo>
                    <a:pt x="636" y="448"/>
                  </a:lnTo>
                  <a:lnTo>
                    <a:pt x="640" y="448"/>
                  </a:lnTo>
                  <a:lnTo>
                    <a:pt x="640" y="451"/>
                  </a:lnTo>
                  <a:lnTo>
                    <a:pt x="636" y="461"/>
                  </a:lnTo>
                  <a:lnTo>
                    <a:pt x="636" y="465"/>
                  </a:lnTo>
                  <a:lnTo>
                    <a:pt x="640" y="465"/>
                  </a:lnTo>
                  <a:lnTo>
                    <a:pt x="636" y="475"/>
                  </a:lnTo>
                  <a:lnTo>
                    <a:pt x="633" y="482"/>
                  </a:lnTo>
                  <a:lnTo>
                    <a:pt x="630" y="482"/>
                  </a:lnTo>
                  <a:lnTo>
                    <a:pt x="626" y="492"/>
                  </a:lnTo>
                  <a:lnTo>
                    <a:pt x="626" y="495"/>
                  </a:lnTo>
                  <a:lnTo>
                    <a:pt x="630" y="498"/>
                  </a:lnTo>
                  <a:lnTo>
                    <a:pt x="626" y="498"/>
                  </a:lnTo>
                  <a:lnTo>
                    <a:pt x="616" y="498"/>
                  </a:lnTo>
                  <a:lnTo>
                    <a:pt x="613" y="498"/>
                  </a:lnTo>
                  <a:lnTo>
                    <a:pt x="609" y="502"/>
                  </a:lnTo>
                  <a:lnTo>
                    <a:pt x="609" y="502"/>
                  </a:lnTo>
                  <a:lnTo>
                    <a:pt x="603" y="508"/>
                  </a:lnTo>
                  <a:lnTo>
                    <a:pt x="603" y="512"/>
                  </a:lnTo>
                  <a:lnTo>
                    <a:pt x="603" y="512"/>
                  </a:lnTo>
                  <a:lnTo>
                    <a:pt x="603" y="522"/>
                  </a:lnTo>
                  <a:lnTo>
                    <a:pt x="603" y="522"/>
                  </a:lnTo>
                  <a:lnTo>
                    <a:pt x="599" y="542"/>
                  </a:lnTo>
                  <a:lnTo>
                    <a:pt x="603" y="546"/>
                  </a:lnTo>
                  <a:lnTo>
                    <a:pt x="606" y="549"/>
                  </a:lnTo>
                  <a:lnTo>
                    <a:pt x="609" y="549"/>
                  </a:lnTo>
                  <a:lnTo>
                    <a:pt x="613" y="549"/>
                  </a:lnTo>
                  <a:lnTo>
                    <a:pt x="613" y="556"/>
                  </a:lnTo>
                  <a:lnTo>
                    <a:pt x="606" y="572"/>
                  </a:lnTo>
                  <a:lnTo>
                    <a:pt x="606" y="576"/>
                  </a:lnTo>
                  <a:lnTo>
                    <a:pt x="609" y="583"/>
                  </a:lnTo>
                  <a:lnTo>
                    <a:pt x="609" y="586"/>
                  </a:lnTo>
                  <a:lnTo>
                    <a:pt x="603" y="616"/>
                  </a:lnTo>
                  <a:lnTo>
                    <a:pt x="603" y="616"/>
                  </a:lnTo>
                  <a:lnTo>
                    <a:pt x="606" y="640"/>
                  </a:lnTo>
                  <a:lnTo>
                    <a:pt x="606" y="640"/>
                  </a:lnTo>
                  <a:lnTo>
                    <a:pt x="609" y="650"/>
                  </a:lnTo>
                  <a:lnTo>
                    <a:pt x="609" y="650"/>
                  </a:lnTo>
                  <a:lnTo>
                    <a:pt x="609" y="650"/>
                  </a:lnTo>
                  <a:lnTo>
                    <a:pt x="616" y="680"/>
                  </a:lnTo>
                  <a:lnTo>
                    <a:pt x="616" y="684"/>
                  </a:lnTo>
                  <a:lnTo>
                    <a:pt x="643" y="731"/>
                  </a:lnTo>
                  <a:lnTo>
                    <a:pt x="643" y="731"/>
                  </a:lnTo>
                  <a:lnTo>
                    <a:pt x="650" y="737"/>
                  </a:lnTo>
                  <a:lnTo>
                    <a:pt x="680" y="768"/>
                  </a:lnTo>
                  <a:lnTo>
                    <a:pt x="680" y="768"/>
                  </a:lnTo>
                  <a:lnTo>
                    <a:pt x="690" y="771"/>
                  </a:lnTo>
                  <a:lnTo>
                    <a:pt x="690" y="771"/>
                  </a:lnTo>
                  <a:lnTo>
                    <a:pt x="707" y="771"/>
                  </a:lnTo>
                  <a:lnTo>
                    <a:pt x="707" y="771"/>
                  </a:lnTo>
                  <a:lnTo>
                    <a:pt x="717" y="764"/>
                  </a:lnTo>
                  <a:lnTo>
                    <a:pt x="731" y="761"/>
                  </a:lnTo>
                  <a:lnTo>
                    <a:pt x="737" y="764"/>
                  </a:lnTo>
                  <a:lnTo>
                    <a:pt x="754" y="785"/>
                  </a:lnTo>
                  <a:lnTo>
                    <a:pt x="754" y="785"/>
                  </a:lnTo>
                  <a:lnTo>
                    <a:pt x="758" y="788"/>
                  </a:lnTo>
                  <a:lnTo>
                    <a:pt x="761" y="788"/>
                  </a:lnTo>
                  <a:lnTo>
                    <a:pt x="764" y="788"/>
                  </a:lnTo>
                  <a:lnTo>
                    <a:pt x="774" y="791"/>
                  </a:lnTo>
                  <a:lnTo>
                    <a:pt x="774" y="795"/>
                  </a:lnTo>
                  <a:lnTo>
                    <a:pt x="791" y="795"/>
                  </a:lnTo>
                  <a:lnTo>
                    <a:pt x="791" y="795"/>
                  </a:lnTo>
                  <a:lnTo>
                    <a:pt x="795" y="791"/>
                  </a:lnTo>
                  <a:lnTo>
                    <a:pt x="818" y="815"/>
                  </a:lnTo>
                  <a:lnTo>
                    <a:pt x="818" y="815"/>
                  </a:lnTo>
                  <a:lnTo>
                    <a:pt x="825" y="818"/>
                  </a:lnTo>
                  <a:lnTo>
                    <a:pt x="828" y="818"/>
                  </a:lnTo>
                  <a:lnTo>
                    <a:pt x="835" y="815"/>
                  </a:lnTo>
                  <a:lnTo>
                    <a:pt x="845" y="818"/>
                  </a:lnTo>
                  <a:lnTo>
                    <a:pt x="848" y="825"/>
                  </a:lnTo>
                  <a:lnTo>
                    <a:pt x="842" y="825"/>
                  </a:lnTo>
                  <a:lnTo>
                    <a:pt x="842" y="828"/>
                  </a:lnTo>
                  <a:lnTo>
                    <a:pt x="821" y="859"/>
                  </a:lnTo>
                  <a:lnTo>
                    <a:pt x="821" y="859"/>
                  </a:lnTo>
                  <a:lnTo>
                    <a:pt x="818" y="875"/>
                  </a:lnTo>
                  <a:lnTo>
                    <a:pt x="818" y="875"/>
                  </a:lnTo>
                  <a:lnTo>
                    <a:pt x="815" y="879"/>
                  </a:lnTo>
                  <a:lnTo>
                    <a:pt x="801" y="946"/>
                  </a:lnTo>
                  <a:lnTo>
                    <a:pt x="798" y="956"/>
                  </a:lnTo>
                  <a:lnTo>
                    <a:pt x="798" y="960"/>
                  </a:lnTo>
                  <a:lnTo>
                    <a:pt x="798" y="986"/>
                  </a:lnTo>
                  <a:lnTo>
                    <a:pt x="798" y="986"/>
                  </a:lnTo>
                  <a:lnTo>
                    <a:pt x="798" y="997"/>
                  </a:lnTo>
                  <a:lnTo>
                    <a:pt x="798" y="997"/>
                  </a:lnTo>
                  <a:lnTo>
                    <a:pt x="808" y="1007"/>
                  </a:lnTo>
                  <a:lnTo>
                    <a:pt x="811" y="1007"/>
                  </a:lnTo>
                  <a:lnTo>
                    <a:pt x="821" y="1007"/>
                  </a:lnTo>
                  <a:lnTo>
                    <a:pt x="821" y="1003"/>
                  </a:lnTo>
                  <a:lnTo>
                    <a:pt x="818" y="1003"/>
                  </a:lnTo>
                  <a:lnTo>
                    <a:pt x="818" y="1007"/>
                  </a:lnTo>
                  <a:lnTo>
                    <a:pt x="818" y="1010"/>
                  </a:lnTo>
                  <a:lnTo>
                    <a:pt x="821" y="1010"/>
                  </a:lnTo>
                  <a:lnTo>
                    <a:pt x="825" y="1017"/>
                  </a:lnTo>
                  <a:lnTo>
                    <a:pt x="828" y="1020"/>
                  </a:lnTo>
                  <a:lnTo>
                    <a:pt x="838" y="1017"/>
                  </a:lnTo>
                  <a:lnTo>
                    <a:pt x="842" y="1020"/>
                  </a:lnTo>
                  <a:lnTo>
                    <a:pt x="845" y="1020"/>
                  </a:lnTo>
                  <a:lnTo>
                    <a:pt x="848" y="1020"/>
                  </a:lnTo>
                  <a:lnTo>
                    <a:pt x="848" y="1020"/>
                  </a:lnTo>
                  <a:lnTo>
                    <a:pt x="852" y="1020"/>
                  </a:lnTo>
                  <a:lnTo>
                    <a:pt x="862" y="1027"/>
                  </a:lnTo>
                  <a:lnTo>
                    <a:pt x="862" y="1030"/>
                  </a:lnTo>
                  <a:lnTo>
                    <a:pt x="869" y="1027"/>
                  </a:lnTo>
                  <a:lnTo>
                    <a:pt x="869" y="1027"/>
                  </a:lnTo>
                  <a:lnTo>
                    <a:pt x="872" y="1027"/>
                  </a:lnTo>
                  <a:lnTo>
                    <a:pt x="875" y="1030"/>
                  </a:lnTo>
                  <a:lnTo>
                    <a:pt x="875" y="1037"/>
                  </a:lnTo>
                  <a:lnTo>
                    <a:pt x="869" y="1040"/>
                  </a:lnTo>
                  <a:lnTo>
                    <a:pt x="869" y="1040"/>
                  </a:lnTo>
                  <a:lnTo>
                    <a:pt x="865" y="1044"/>
                  </a:lnTo>
                  <a:lnTo>
                    <a:pt x="855" y="1050"/>
                  </a:lnTo>
                  <a:lnTo>
                    <a:pt x="848" y="1047"/>
                  </a:lnTo>
                  <a:lnTo>
                    <a:pt x="848" y="1047"/>
                  </a:lnTo>
                  <a:lnTo>
                    <a:pt x="845" y="1050"/>
                  </a:lnTo>
                  <a:lnTo>
                    <a:pt x="842" y="1050"/>
                  </a:lnTo>
                  <a:lnTo>
                    <a:pt x="835" y="1064"/>
                  </a:lnTo>
                  <a:lnTo>
                    <a:pt x="835" y="1064"/>
                  </a:lnTo>
                  <a:lnTo>
                    <a:pt x="832" y="1087"/>
                  </a:lnTo>
                  <a:lnTo>
                    <a:pt x="828" y="1091"/>
                  </a:lnTo>
                  <a:lnTo>
                    <a:pt x="828" y="1091"/>
                  </a:lnTo>
                  <a:lnTo>
                    <a:pt x="825" y="1111"/>
                  </a:lnTo>
                  <a:lnTo>
                    <a:pt x="815" y="1141"/>
                  </a:lnTo>
                  <a:lnTo>
                    <a:pt x="815" y="1141"/>
                  </a:lnTo>
                  <a:lnTo>
                    <a:pt x="811" y="1141"/>
                  </a:lnTo>
                  <a:lnTo>
                    <a:pt x="798" y="1219"/>
                  </a:lnTo>
                  <a:lnTo>
                    <a:pt x="795" y="1232"/>
                  </a:lnTo>
                  <a:lnTo>
                    <a:pt x="795" y="1232"/>
                  </a:lnTo>
                  <a:lnTo>
                    <a:pt x="791" y="1242"/>
                  </a:lnTo>
                  <a:lnTo>
                    <a:pt x="795" y="1246"/>
                  </a:lnTo>
                  <a:lnTo>
                    <a:pt x="798" y="1246"/>
                  </a:lnTo>
                  <a:lnTo>
                    <a:pt x="798" y="1242"/>
                  </a:lnTo>
                  <a:lnTo>
                    <a:pt x="795" y="1242"/>
                  </a:lnTo>
                  <a:lnTo>
                    <a:pt x="798" y="1252"/>
                  </a:lnTo>
                  <a:lnTo>
                    <a:pt x="798" y="1252"/>
                  </a:lnTo>
                  <a:lnTo>
                    <a:pt x="805" y="1259"/>
                  </a:lnTo>
                  <a:lnTo>
                    <a:pt x="805" y="1259"/>
                  </a:lnTo>
                  <a:lnTo>
                    <a:pt x="808" y="1259"/>
                  </a:lnTo>
                  <a:lnTo>
                    <a:pt x="808" y="1259"/>
                  </a:lnTo>
                  <a:lnTo>
                    <a:pt x="805" y="1252"/>
                  </a:lnTo>
                  <a:lnTo>
                    <a:pt x="805" y="1252"/>
                  </a:lnTo>
                  <a:lnTo>
                    <a:pt x="801" y="1252"/>
                  </a:lnTo>
                  <a:lnTo>
                    <a:pt x="795" y="1239"/>
                  </a:lnTo>
                  <a:lnTo>
                    <a:pt x="795" y="1236"/>
                  </a:lnTo>
                  <a:lnTo>
                    <a:pt x="791" y="1232"/>
                  </a:lnTo>
                  <a:lnTo>
                    <a:pt x="791" y="1232"/>
                  </a:lnTo>
                  <a:lnTo>
                    <a:pt x="774" y="1225"/>
                  </a:lnTo>
                  <a:lnTo>
                    <a:pt x="774" y="1225"/>
                  </a:lnTo>
                  <a:lnTo>
                    <a:pt x="768" y="1225"/>
                  </a:lnTo>
                  <a:lnTo>
                    <a:pt x="764" y="1225"/>
                  </a:lnTo>
                  <a:lnTo>
                    <a:pt x="754" y="1236"/>
                  </a:lnTo>
                  <a:lnTo>
                    <a:pt x="737" y="1246"/>
                  </a:lnTo>
                  <a:lnTo>
                    <a:pt x="717" y="1259"/>
                  </a:lnTo>
                  <a:lnTo>
                    <a:pt x="687" y="1259"/>
                  </a:lnTo>
                  <a:lnTo>
                    <a:pt x="670" y="1256"/>
                  </a:lnTo>
                  <a:lnTo>
                    <a:pt x="667" y="1259"/>
                  </a:lnTo>
                  <a:lnTo>
                    <a:pt x="667" y="1262"/>
                  </a:lnTo>
                  <a:lnTo>
                    <a:pt x="670" y="1262"/>
                  </a:lnTo>
                  <a:lnTo>
                    <a:pt x="670" y="1259"/>
                  </a:lnTo>
                  <a:lnTo>
                    <a:pt x="667" y="1259"/>
                  </a:lnTo>
                  <a:lnTo>
                    <a:pt x="663" y="1259"/>
                  </a:lnTo>
                  <a:lnTo>
                    <a:pt x="663" y="1259"/>
                  </a:lnTo>
                  <a:lnTo>
                    <a:pt x="660" y="1259"/>
                  </a:lnTo>
                  <a:lnTo>
                    <a:pt x="657" y="1262"/>
                  </a:lnTo>
                  <a:lnTo>
                    <a:pt x="657" y="1296"/>
                  </a:lnTo>
                  <a:lnTo>
                    <a:pt x="646" y="1296"/>
                  </a:lnTo>
                  <a:lnTo>
                    <a:pt x="646" y="1296"/>
                  </a:lnTo>
                  <a:lnTo>
                    <a:pt x="616" y="1300"/>
                  </a:lnTo>
                  <a:lnTo>
                    <a:pt x="606" y="1300"/>
                  </a:lnTo>
                  <a:lnTo>
                    <a:pt x="596" y="1296"/>
                  </a:lnTo>
                  <a:lnTo>
                    <a:pt x="596" y="1296"/>
                  </a:lnTo>
                  <a:lnTo>
                    <a:pt x="583" y="1289"/>
                  </a:lnTo>
                  <a:lnTo>
                    <a:pt x="583" y="1289"/>
                  </a:lnTo>
                  <a:lnTo>
                    <a:pt x="583" y="1289"/>
                  </a:lnTo>
                  <a:lnTo>
                    <a:pt x="583" y="1293"/>
                  </a:lnTo>
                  <a:lnTo>
                    <a:pt x="583" y="1289"/>
                  </a:lnTo>
                  <a:lnTo>
                    <a:pt x="576" y="1279"/>
                  </a:lnTo>
                  <a:lnTo>
                    <a:pt x="576" y="1279"/>
                  </a:lnTo>
                  <a:lnTo>
                    <a:pt x="569" y="1269"/>
                  </a:lnTo>
                  <a:lnTo>
                    <a:pt x="569" y="1266"/>
                  </a:lnTo>
                  <a:lnTo>
                    <a:pt x="566" y="1262"/>
                  </a:lnTo>
                  <a:lnTo>
                    <a:pt x="559" y="1262"/>
                  </a:lnTo>
                  <a:lnTo>
                    <a:pt x="559" y="1262"/>
                  </a:lnTo>
                  <a:lnTo>
                    <a:pt x="556" y="1259"/>
                  </a:lnTo>
                  <a:lnTo>
                    <a:pt x="549" y="1259"/>
                  </a:lnTo>
                  <a:lnTo>
                    <a:pt x="545" y="1259"/>
                  </a:lnTo>
                  <a:lnTo>
                    <a:pt x="545" y="1259"/>
                  </a:lnTo>
                  <a:lnTo>
                    <a:pt x="539" y="1256"/>
                  </a:lnTo>
                  <a:lnTo>
                    <a:pt x="539" y="1256"/>
                  </a:lnTo>
                  <a:lnTo>
                    <a:pt x="535" y="1252"/>
                  </a:lnTo>
                  <a:lnTo>
                    <a:pt x="529" y="1252"/>
                  </a:lnTo>
                  <a:lnTo>
                    <a:pt x="525" y="1252"/>
                  </a:lnTo>
                  <a:lnTo>
                    <a:pt x="498" y="1239"/>
                  </a:lnTo>
                  <a:lnTo>
                    <a:pt x="492" y="1232"/>
                  </a:lnTo>
                  <a:lnTo>
                    <a:pt x="488" y="1232"/>
                  </a:lnTo>
                  <a:lnTo>
                    <a:pt x="488" y="1229"/>
                  </a:lnTo>
                  <a:lnTo>
                    <a:pt x="485" y="1229"/>
                  </a:lnTo>
                  <a:lnTo>
                    <a:pt x="482" y="1229"/>
                  </a:lnTo>
                  <a:lnTo>
                    <a:pt x="482" y="1229"/>
                  </a:lnTo>
                  <a:lnTo>
                    <a:pt x="471" y="1229"/>
                  </a:lnTo>
                  <a:lnTo>
                    <a:pt x="468" y="1229"/>
                  </a:lnTo>
                  <a:lnTo>
                    <a:pt x="465" y="1236"/>
                  </a:lnTo>
                  <a:lnTo>
                    <a:pt x="465" y="1236"/>
                  </a:lnTo>
                  <a:lnTo>
                    <a:pt x="465" y="1246"/>
                  </a:lnTo>
                  <a:lnTo>
                    <a:pt x="458" y="1246"/>
                  </a:lnTo>
                  <a:lnTo>
                    <a:pt x="451" y="1246"/>
                  </a:lnTo>
                  <a:lnTo>
                    <a:pt x="448" y="1249"/>
                  </a:lnTo>
                  <a:lnTo>
                    <a:pt x="448" y="1259"/>
                  </a:lnTo>
                  <a:lnTo>
                    <a:pt x="441" y="1259"/>
                  </a:lnTo>
                  <a:lnTo>
                    <a:pt x="438" y="1256"/>
                  </a:lnTo>
                  <a:lnTo>
                    <a:pt x="438" y="1256"/>
                  </a:lnTo>
                  <a:lnTo>
                    <a:pt x="434" y="1256"/>
                  </a:lnTo>
                  <a:lnTo>
                    <a:pt x="431" y="1256"/>
                  </a:lnTo>
                  <a:lnTo>
                    <a:pt x="428" y="1259"/>
                  </a:lnTo>
                  <a:lnTo>
                    <a:pt x="418" y="1256"/>
                  </a:lnTo>
                  <a:lnTo>
                    <a:pt x="414" y="1259"/>
                  </a:lnTo>
                  <a:lnTo>
                    <a:pt x="411" y="1259"/>
                  </a:lnTo>
                  <a:lnTo>
                    <a:pt x="411" y="1262"/>
                  </a:lnTo>
                  <a:lnTo>
                    <a:pt x="411" y="1266"/>
                  </a:lnTo>
                  <a:lnTo>
                    <a:pt x="411" y="1266"/>
                  </a:lnTo>
                  <a:lnTo>
                    <a:pt x="401" y="1262"/>
                  </a:lnTo>
                  <a:lnTo>
                    <a:pt x="394" y="1242"/>
                  </a:lnTo>
                  <a:lnTo>
                    <a:pt x="394" y="1242"/>
                  </a:lnTo>
                  <a:lnTo>
                    <a:pt x="391" y="1239"/>
                  </a:lnTo>
                  <a:lnTo>
                    <a:pt x="391" y="1239"/>
                  </a:lnTo>
                  <a:lnTo>
                    <a:pt x="384" y="1236"/>
                  </a:lnTo>
                  <a:lnTo>
                    <a:pt x="377" y="1229"/>
                  </a:lnTo>
                  <a:lnTo>
                    <a:pt x="374" y="1232"/>
                  </a:lnTo>
                  <a:lnTo>
                    <a:pt x="374" y="1232"/>
                  </a:lnTo>
                  <a:lnTo>
                    <a:pt x="374" y="1236"/>
                  </a:lnTo>
                  <a:lnTo>
                    <a:pt x="377" y="1232"/>
                  </a:lnTo>
                  <a:lnTo>
                    <a:pt x="377" y="1232"/>
                  </a:lnTo>
                  <a:lnTo>
                    <a:pt x="377" y="1229"/>
                  </a:lnTo>
                  <a:lnTo>
                    <a:pt x="377" y="1225"/>
                  </a:lnTo>
                  <a:lnTo>
                    <a:pt x="377" y="1222"/>
                  </a:lnTo>
                  <a:lnTo>
                    <a:pt x="374" y="1219"/>
                  </a:lnTo>
                  <a:lnTo>
                    <a:pt x="370" y="1219"/>
                  </a:lnTo>
                  <a:lnTo>
                    <a:pt x="367" y="1212"/>
                  </a:lnTo>
                  <a:lnTo>
                    <a:pt x="370" y="1212"/>
                  </a:lnTo>
                  <a:lnTo>
                    <a:pt x="370" y="1212"/>
                  </a:lnTo>
                  <a:lnTo>
                    <a:pt x="377" y="1202"/>
                  </a:lnTo>
                  <a:lnTo>
                    <a:pt x="377" y="1199"/>
                  </a:lnTo>
                  <a:lnTo>
                    <a:pt x="377" y="1199"/>
                  </a:lnTo>
                  <a:lnTo>
                    <a:pt x="374" y="1199"/>
                  </a:lnTo>
                  <a:lnTo>
                    <a:pt x="374" y="1202"/>
                  </a:lnTo>
                  <a:lnTo>
                    <a:pt x="381" y="1202"/>
                  </a:lnTo>
                  <a:lnTo>
                    <a:pt x="381" y="1202"/>
                  </a:lnTo>
                  <a:lnTo>
                    <a:pt x="387" y="1195"/>
                  </a:lnTo>
                  <a:lnTo>
                    <a:pt x="387" y="1192"/>
                  </a:lnTo>
                  <a:lnTo>
                    <a:pt x="387" y="1188"/>
                  </a:lnTo>
                  <a:lnTo>
                    <a:pt x="391" y="1188"/>
                  </a:lnTo>
                  <a:lnTo>
                    <a:pt x="391" y="1188"/>
                  </a:lnTo>
                  <a:lnTo>
                    <a:pt x="394" y="1185"/>
                  </a:lnTo>
                  <a:lnTo>
                    <a:pt x="401" y="1178"/>
                  </a:lnTo>
                  <a:lnTo>
                    <a:pt x="401" y="1175"/>
                  </a:lnTo>
                  <a:lnTo>
                    <a:pt x="401" y="1172"/>
                  </a:lnTo>
                  <a:lnTo>
                    <a:pt x="414" y="1158"/>
                  </a:lnTo>
                  <a:lnTo>
                    <a:pt x="414" y="1158"/>
                  </a:lnTo>
                  <a:lnTo>
                    <a:pt x="418" y="1148"/>
                  </a:lnTo>
                  <a:lnTo>
                    <a:pt x="431" y="1141"/>
                  </a:lnTo>
                  <a:lnTo>
                    <a:pt x="431" y="1141"/>
                  </a:lnTo>
                  <a:lnTo>
                    <a:pt x="434" y="1138"/>
                  </a:lnTo>
                  <a:lnTo>
                    <a:pt x="434" y="1138"/>
                  </a:lnTo>
                  <a:lnTo>
                    <a:pt x="441" y="1128"/>
                  </a:lnTo>
                  <a:lnTo>
                    <a:pt x="441" y="1124"/>
                  </a:lnTo>
                  <a:lnTo>
                    <a:pt x="438" y="1118"/>
                  </a:lnTo>
                  <a:lnTo>
                    <a:pt x="438" y="1118"/>
                  </a:lnTo>
                  <a:lnTo>
                    <a:pt x="438" y="1118"/>
                  </a:lnTo>
                  <a:lnTo>
                    <a:pt x="438" y="1111"/>
                  </a:lnTo>
                  <a:lnTo>
                    <a:pt x="438" y="1108"/>
                  </a:lnTo>
                  <a:lnTo>
                    <a:pt x="434" y="1104"/>
                  </a:lnTo>
                  <a:lnTo>
                    <a:pt x="428" y="1094"/>
                  </a:lnTo>
                  <a:lnTo>
                    <a:pt x="428" y="1094"/>
                  </a:lnTo>
                  <a:lnTo>
                    <a:pt x="401" y="1081"/>
                  </a:lnTo>
                  <a:lnTo>
                    <a:pt x="401" y="1081"/>
                  </a:lnTo>
                  <a:lnTo>
                    <a:pt x="391" y="1081"/>
                  </a:lnTo>
                  <a:lnTo>
                    <a:pt x="387" y="1081"/>
                  </a:lnTo>
                  <a:lnTo>
                    <a:pt x="384" y="1084"/>
                  </a:lnTo>
                  <a:lnTo>
                    <a:pt x="374" y="1084"/>
                  </a:lnTo>
                  <a:lnTo>
                    <a:pt x="360" y="1081"/>
                  </a:lnTo>
                  <a:lnTo>
                    <a:pt x="360" y="1081"/>
                  </a:lnTo>
                  <a:lnTo>
                    <a:pt x="333" y="1084"/>
                  </a:lnTo>
                  <a:lnTo>
                    <a:pt x="323" y="1087"/>
                  </a:lnTo>
                  <a:lnTo>
                    <a:pt x="323" y="1087"/>
                  </a:lnTo>
                  <a:lnTo>
                    <a:pt x="313" y="1087"/>
                  </a:lnTo>
                  <a:lnTo>
                    <a:pt x="310" y="1084"/>
                  </a:lnTo>
                  <a:lnTo>
                    <a:pt x="307" y="1077"/>
                  </a:lnTo>
                  <a:lnTo>
                    <a:pt x="303" y="1077"/>
                  </a:lnTo>
                  <a:lnTo>
                    <a:pt x="296" y="1077"/>
                  </a:lnTo>
                  <a:lnTo>
                    <a:pt x="290" y="1077"/>
                  </a:lnTo>
                  <a:lnTo>
                    <a:pt x="290" y="1074"/>
                  </a:lnTo>
                  <a:lnTo>
                    <a:pt x="293" y="1067"/>
                  </a:lnTo>
                  <a:lnTo>
                    <a:pt x="293" y="1064"/>
                  </a:lnTo>
                  <a:lnTo>
                    <a:pt x="283" y="1047"/>
                  </a:lnTo>
                  <a:lnTo>
                    <a:pt x="283" y="1047"/>
                  </a:lnTo>
                  <a:lnTo>
                    <a:pt x="276" y="1044"/>
                  </a:lnTo>
                  <a:lnTo>
                    <a:pt x="273" y="1044"/>
                  </a:lnTo>
                  <a:lnTo>
                    <a:pt x="266" y="1047"/>
                  </a:lnTo>
                  <a:lnTo>
                    <a:pt x="263" y="1047"/>
                  </a:lnTo>
                  <a:lnTo>
                    <a:pt x="263" y="1044"/>
                  </a:lnTo>
                  <a:lnTo>
                    <a:pt x="253" y="1047"/>
                  </a:lnTo>
                  <a:lnTo>
                    <a:pt x="253" y="1050"/>
                  </a:lnTo>
                  <a:lnTo>
                    <a:pt x="256" y="1050"/>
                  </a:lnTo>
                  <a:lnTo>
                    <a:pt x="256" y="1047"/>
                  </a:lnTo>
                  <a:lnTo>
                    <a:pt x="256" y="1047"/>
                  </a:lnTo>
                  <a:lnTo>
                    <a:pt x="256" y="1040"/>
                  </a:lnTo>
                  <a:lnTo>
                    <a:pt x="256" y="1030"/>
                  </a:lnTo>
                  <a:lnTo>
                    <a:pt x="256" y="1027"/>
                  </a:lnTo>
                  <a:lnTo>
                    <a:pt x="253" y="1020"/>
                  </a:lnTo>
                  <a:lnTo>
                    <a:pt x="253" y="1010"/>
                  </a:lnTo>
                  <a:lnTo>
                    <a:pt x="253" y="1010"/>
                  </a:lnTo>
                  <a:lnTo>
                    <a:pt x="249" y="997"/>
                  </a:lnTo>
                  <a:lnTo>
                    <a:pt x="253" y="990"/>
                  </a:lnTo>
                  <a:lnTo>
                    <a:pt x="253" y="986"/>
                  </a:lnTo>
                  <a:lnTo>
                    <a:pt x="249" y="983"/>
                  </a:lnTo>
                  <a:lnTo>
                    <a:pt x="246" y="983"/>
                  </a:lnTo>
                  <a:lnTo>
                    <a:pt x="232" y="983"/>
                  </a:lnTo>
                  <a:lnTo>
                    <a:pt x="229" y="983"/>
                  </a:lnTo>
                  <a:lnTo>
                    <a:pt x="229" y="983"/>
                  </a:lnTo>
                  <a:lnTo>
                    <a:pt x="219" y="983"/>
                  </a:lnTo>
                  <a:lnTo>
                    <a:pt x="209" y="976"/>
                  </a:lnTo>
                  <a:lnTo>
                    <a:pt x="209" y="980"/>
                  </a:lnTo>
                  <a:lnTo>
                    <a:pt x="209" y="980"/>
                  </a:lnTo>
                  <a:lnTo>
                    <a:pt x="212" y="976"/>
                  </a:lnTo>
                  <a:lnTo>
                    <a:pt x="209" y="976"/>
                  </a:lnTo>
                  <a:lnTo>
                    <a:pt x="206" y="970"/>
                  </a:lnTo>
                  <a:lnTo>
                    <a:pt x="206" y="966"/>
                  </a:lnTo>
                  <a:lnTo>
                    <a:pt x="202" y="966"/>
                  </a:lnTo>
                  <a:lnTo>
                    <a:pt x="202" y="963"/>
                  </a:lnTo>
                  <a:lnTo>
                    <a:pt x="206" y="960"/>
                  </a:lnTo>
                  <a:lnTo>
                    <a:pt x="202" y="956"/>
                  </a:lnTo>
                  <a:lnTo>
                    <a:pt x="202" y="956"/>
                  </a:lnTo>
                  <a:lnTo>
                    <a:pt x="202" y="953"/>
                  </a:lnTo>
                  <a:lnTo>
                    <a:pt x="206" y="949"/>
                  </a:lnTo>
                  <a:lnTo>
                    <a:pt x="206" y="946"/>
                  </a:lnTo>
                  <a:lnTo>
                    <a:pt x="202" y="939"/>
                  </a:lnTo>
                  <a:lnTo>
                    <a:pt x="202" y="936"/>
                  </a:lnTo>
                  <a:lnTo>
                    <a:pt x="206" y="936"/>
                  </a:lnTo>
                  <a:lnTo>
                    <a:pt x="206" y="929"/>
                  </a:lnTo>
                  <a:lnTo>
                    <a:pt x="199" y="923"/>
                  </a:lnTo>
                  <a:lnTo>
                    <a:pt x="202" y="923"/>
                  </a:lnTo>
                  <a:lnTo>
                    <a:pt x="202" y="923"/>
                  </a:lnTo>
                  <a:lnTo>
                    <a:pt x="209" y="912"/>
                  </a:lnTo>
                  <a:lnTo>
                    <a:pt x="209" y="909"/>
                  </a:lnTo>
                  <a:lnTo>
                    <a:pt x="202" y="896"/>
                  </a:lnTo>
                  <a:lnTo>
                    <a:pt x="202" y="889"/>
                  </a:lnTo>
                  <a:lnTo>
                    <a:pt x="202" y="889"/>
                  </a:lnTo>
                  <a:lnTo>
                    <a:pt x="202" y="882"/>
                  </a:lnTo>
                  <a:lnTo>
                    <a:pt x="199" y="882"/>
                  </a:lnTo>
                  <a:lnTo>
                    <a:pt x="192" y="875"/>
                  </a:lnTo>
                  <a:lnTo>
                    <a:pt x="192" y="875"/>
                  </a:lnTo>
                  <a:lnTo>
                    <a:pt x="182" y="879"/>
                  </a:lnTo>
                  <a:lnTo>
                    <a:pt x="182" y="879"/>
                  </a:lnTo>
                  <a:lnTo>
                    <a:pt x="179" y="875"/>
                  </a:lnTo>
                  <a:lnTo>
                    <a:pt x="182" y="879"/>
                  </a:lnTo>
                  <a:lnTo>
                    <a:pt x="185" y="875"/>
                  </a:lnTo>
                  <a:lnTo>
                    <a:pt x="185" y="872"/>
                  </a:lnTo>
                  <a:lnTo>
                    <a:pt x="179" y="865"/>
                  </a:lnTo>
                  <a:lnTo>
                    <a:pt x="175" y="848"/>
                  </a:lnTo>
                  <a:lnTo>
                    <a:pt x="185" y="842"/>
                  </a:lnTo>
                  <a:lnTo>
                    <a:pt x="185" y="842"/>
                  </a:lnTo>
                  <a:lnTo>
                    <a:pt x="189" y="832"/>
                  </a:lnTo>
                  <a:lnTo>
                    <a:pt x="185" y="828"/>
                  </a:lnTo>
                  <a:lnTo>
                    <a:pt x="182" y="828"/>
                  </a:lnTo>
                  <a:lnTo>
                    <a:pt x="182" y="828"/>
                  </a:lnTo>
                  <a:lnTo>
                    <a:pt x="179" y="828"/>
                  </a:lnTo>
                  <a:lnTo>
                    <a:pt x="182" y="832"/>
                  </a:lnTo>
                  <a:lnTo>
                    <a:pt x="189" y="818"/>
                  </a:lnTo>
                  <a:lnTo>
                    <a:pt x="189" y="815"/>
                  </a:lnTo>
                  <a:lnTo>
                    <a:pt x="182" y="788"/>
                  </a:lnTo>
                  <a:lnTo>
                    <a:pt x="179" y="785"/>
                  </a:lnTo>
                  <a:lnTo>
                    <a:pt x="175" y="785"/>
                  </a:lnTo>
                  <a:lnTo>
                    <a:pt x="172" y="778"/>
                  </a:lnTo>
                  <a:lnTo>
                    <a:pt x="172" y="771"/>
                  </a:lnTo>
                  <a:lnTo>
                    <a:pt x="172" y="771"/>
                  </a:lnTo>
                  <a:lnTo>
                    <a:pt x="158" y="754"/>
                  </a:lnTo>
                  <a:lnTo>
                    <a:pt x="158" y="754"/>
                  </a:lnTo>
                  <a:lnTo>
                    <a:pt x="142" y="731"/>
                  </a:lnTo>
                  <a:lnTo>
                    <a:pt x="138" y="727"/>
                  </a:lnTo>
                  <a:lnTo>
                    <a:pt x="138" y="727"/>
                  </a:lnTo>
                  <a:lnTo>
                    <a:pt x="131" y="717"/>
                  </a:lnTo>
                  <a:lnTo>
                    <a:pt x="131" y="714"/>
                  </a:lnTo>
                  <a:lnTo>
                    <a:pt x="118" y="710"/>
                  </a:lnTo>
                  <a:lnTo>
                    <a:pt x="115" y="710"/>
                  </a:lnTo>
                  <a:lnTo>
                    <a:pt x="105" y="714"/>
                  </a:lnTo>
                  <a:lnTo>
                    <a:pt x="98" y="710"/>
                  </a:lnTo>
                  <a:lnTo>
                    <a:pt x="98" y="704"/>
                  </a:lnTo>
                  <a:lnTo>
                    <a:pt x="98" y="700"/>
                  </a:lnTo>
                  <a:lnTo>
                    <a:pt x="78" y="690"/>
                  </a:lnTo>
                  <a:lnTo>
                    <a:pt x="78" y="690"/>
                  </a:lnTo>
                  <a:lnTo>
                    <a:pt x="71" y="694"/>
                  </a:lnTo>
                  <a:lnTo>
                    <a:pt x="61" y="673"/>
                  </a:lnTo>
                  <a:lnTo>
                    <a:pt x="57" y="670"/>
                  </a:lnTo>
                  <a:lnTo>
                    <a:pt x="47" y="670"/>
                  </a:lnTo>
                  <a:lnTo>
                    <a:pt x="34" y="667"/>
                  </a:lnTo>
                  <a:lnTo>
                    <a:pt x="31" y="650"/>
                  </a:lnTo>
                  <a:lnTo>
                    <a:pt x="31" y="646"/>
                  </a:lnTo>
                  <a:lnTo>
                    <a:pt x="20" y="640"/>
                  </a:lnTo>
                  <a:lnTo>
                    <a:pt x="20" y="640"/>
                  </a:lnTo>
                  <a:lnTo>
                    <a:pt x="10" y="636"/>
                  </a:lnTo>
                  <a:lnTo>
                    <a:pt x="7" y="636"/>
                  </a:lnTo>
                  <a:lnTo>
                    <a:pt x="4" y="636"/>
                  </a:lnTo>
                  <a:lnTo>
                    <a:pt x="4" y="636"/>
                  </a:lnTo>
                  <a:lnTo>
                    <a:pt x="4" y="640"/>
                  </a:lnTo>
                  <a:lnTo>
                    <a:pt x="7" y="640"/>
                  </a:lnTo>
                  <a:lnTo>
                    <a:pt x="7" y="636"/>
                  </a:lnTo>
                  <a:lnTo>
                    <a:pt x="10" y="626"/>
                  </a:lnTo>
                  <a:lnTo>
                    <a:pt x="10" y="623"/>
                  </a:lnTo>
                  <a:lnTo>
                    <a:pt x="10" y="623"/>
                  </a:lnTo>
                  <a:lnTo>
                    <a:pt x="17" y="620"/>
                  </a:lnTo>
                  <a:lnTo>
                    <a:pt x="17" y="620"/>
                  </a:lnTo>
                  <a:lnTo>
                    <a:pt x="24" y="613"/>
                  </a:lnTo>
                  <a:lnTo>
                    <a:pt x="27" y="609"/>
                  </a:lnTo>
                  <a:lnTo>
                    <a:pt x="31" y="616"/>
                  </a:lnTo>
                  <a:lnTo>
                    <a:pt x="34" y="616"/>
                  </a:lnTo>
                  <a:lnTo>
                    <a:pt x="44" y="620"/>
                  </a:lnTo>
                  <a:lnTo>
                    <a:pt x="44" y="620"/>
                  </a:lnTo>
                  <a:lnTo>
                    <a:pt x="47" y="620"/>
                  </a:lnTo>
                  <a:lnTo>
                    <a:pt x="51" y="620"/>
                  </a:lnTo>
                  <a:lnTo>
                    <a:pt x="57" y="609"/>
                  </a:lnTo>
                  <a:lnTo>
                    <a:pt x="64" y="606"/>
                  </a:lnTo>
                  <a:lnTo>
                    <a:pt x="71" y="609"/>
                  </a:lnTo>
                  <a:lnTo>
                    <a:pt x="74" y="609"/>
                  </a:lnTo>
                  <a:lnTo>
                    <a:pt x="78" y="609"/>
                  </a:lnTo>
                  <a:lnTo>
                    <a:pt x="78" y="609"/>
                  </a:lnTo>
                  <a:lnTo>
                    <a:pt x="98" y="603"/>
                  </a:lnTo>
                  <a:lnTo>
                    <a:pt x="101" y="599"/>
                  </a:lnTo>
                  <a:lnTo>
                    <a:pt x="101" y="583"/>
                  </a:lnTo>
                  <a:lnTo>
                    <a:pt x="105" y="579"/>
                  </a:lnTo>
                  <a:lnTo>
                    <a:pt x="118" y="576"/>
                  </a:lnTo>
                  <a:lnTo>
                    <a:pt x="118" y="572"/>
                  </a:lnTo>
                  <a:lnTo>
                    <a:pt x="118" y="576"/>
                  </a:lnTo>
                  <a:lnTo>
                    <a:pt x="131" y="572"/>
                  </a:lnTo>
                  <a:lnTo>
                    <a:pt x="131" y="569"/>
                  </a:lnTo>
                  <a:lnTo>
                    <a:pt x="135" y="562"/>
                  </a:lnTo>
                  <a:lnTo>
                    <a:pt x="131" y="562"/>
                  </a:lnTo>
                  <a:lnTo>
                    <a:pt x="131" y="566"/>
                  </a:lnTo>
                  <a:lnTo>
                    <a:pt x="135" y="566"/>
                  </a:lnTo>
                  <a:lnTo>
                    <a:pt x="138" y="559"/>
                  </a:lnTo>
                  <a:lnTo>
                    <a:pt x="128" y="549"/>
                  </a:lnTo>
                  <a:lnTo>
                    <a:pt x="128" y="549"/>
                  </a:lnTo>
                  <a:lnTo>
                    <a:pt x="128" y="546"/>
                  </a:lnTo>
                  <a:lnTo>
                    <a:pt x="125" y="546"/>
                  </a:lnTo>
                  <a:lnTo>
                    <a:pt x="108" y="539"/>
                  </a:lnTo>
                  <a:lnTo>
                    <a:pt x="94" y="529"/>
                  </a:lnTo>
                  <a:lnTo>
                    <a:pt x="81" y="515"/>
                  </a:lnTo>
                  <a:lnTo>
                    <a:pt x="84" y="512"/>
                  </a:lnTo>
                  <a:lnTo>
                    <a:pt x="81" y="508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94" y="515"/>
                  </a:lnTo>
                  <a:lnTo>
                    <a:pt x="98" y="515"/>
                  </a:lnTo>
                  <a:lnTo>
                    <a:pt x="105" y="508"/>
                  </a:lnTo>
                  <a:lnTo>
                    <a:pt x="105" y="502"/>
                  </a:lnTo>
                  <a:lnTo>
                    <a:pt x="98" y="495"/>
                  </a:lnTo>
                  <a:lnTo>
                    <a:pt x="94" y="495"/>
                  </a:lnTo>
                  <a:lnTo>
                    <a:pt x="94" y="495"/>
                  </a:lnTo>
                  <a:lnTo>
                    <a:pt x="94" y="492"/>
                  </a:lnTo>
                  <a:lnTo>
                    <a:pt x="94" y="488"/>
                  </a:lnTo>
                  <a:lnTo>
                    <a:pt x="84" y="478"/>
                  </a:lnTo>
                  <a:lnTo>
                    <a:pt x="81" y="465"/>
                  </a:lnTo>
                  <a:lnTo>
                    <a:pt x="81" y="465"/>
                  </a:lnTo>
                  <a:lnTo>
                    <a:pt x="78" y="465"/>
                  </a:lnTo>
                  <a:lnTo>
                    <a:pt x="74" y="465"/>
                  </a:lnTo>
                  <a:lnTo>
                    <a:pt x="84" y="471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98" y="485"/>
                  </a:lnTo>
                  <a:lnTo>
                    <a:pt x="98" y="485"/>
                  </a:lnTo>
                  <a:lnTo>
                    <a:pt x="101" y="485"/>
                  </a:lnTo>
                  <a:lnTo>
                    <a:pt x="108" y="482"/>
                  </a:lnTo>
                  <a:lnTo>
                    <a:pt x="108" y="478"/>
                  </a:lnTo>
                  <a:lnTo>
                    <a:pt x="108" y="475"/>
                  </a:lnTo>
                  <a:lnTo>
                    <a:pt x="105" y="475"/>
                  </a:lnTo>
                  <a:lnTo>
                    <a:pt x="105" y="471"/>
                  </a:lnTo>
                  <a:lnTo>
                    <a:pt x="105" y="468"/>
                  </a:lnTo>
                  <a:lnTo>
                    <a:pt x="94" y="458"/>
                  </a:lnTo>
                  <a:lnTo>
                    <a:pt x="94" y="458"/>
                  </a:lnTo>
                  <a:lnTo>
                    <a:pt x="88" y="455"/>
                  </a:lnTo>
                  <a:lnTo>
                    <a:pt x="84" y="451"/>
                  </a:lnTo>
                  <a:lnTo>
                    <a:pt x="91" y="445"/>
                  </a:lnTo>
                  <a:lnTo>
                    <a:pt x="94" y="451"/>
                  </a:lnTo>
                  <a:lnTo>
                    <a:pt x="94" y="451"/>
                  </a:lnTo>
                  <a:lnTo>
                    <a:pt x="98" y="451"/>
                  </a:lnTo>
                  <a:lnTo>
                    <a:pt x="101" y="451"/>
                  </a:lnTo>
                  <a:lnTo>
                    <a:pt x="118" y="448"/>
                  </a:lnTo>
                  <a:lnTo>
                    <a:pt x="118" y="448"/>
                  </a:lnTo>
                  <a:lnTo>
                    <a:pt x="121" y="451"/>
                  </a:lnTo>
                  <a:lnTo>
                    <a:pt x="125" y="448"/>
                  </a:lnTo>
                  <a:lnTo>
                    <a:pt x="128" y="448"/>
                  </a:lnTo>
                  <a:lnTo>
                    <a:pt x="131" y="434"/>
                  </a:lnTo>
                  <a:lnTo>
                    <a:pt x="131" y="434"/>
                  </a:lnTo>
                  <a:lnTo>
                    <a:pt x="128" y="428"/>
                  </a:lnTo>
                  <a:lnTo>
                    <a:pt x="125" y="424"/>
                  </a:lnTo>
                  <a:lnTo>
                    <a:pt x="118" y="424"/>
                  </a:lnTo>
                  <a:lnTo>
                    <a:pt x="118" y="424"/>
                  </a:lnTo>
                  <a:lnTo>
                    <a:pt x="125" y="414"/>
                  </a:lnTo>
                  <a:lnTo>
                    <a:pt x="131" y="411"/>
                  </a:lnTo>
                  <a:lnTo>
                    <a:pt x="135" y="411"/>
                  </a:lnTo>
                  <a:lnTo>
                    <a:pt x="145" y="414"/>
                  </a:lnTo>
                  <a:lnTo>
                    <a:pt x="148" y="414"/>
                  </a:lnTo>
                  <a:lnTo>
                    <a:pt x="152" y="411"/>
                  </a:lnTo>
                  <a:lnTo>
                    <a:pt x="152" y="407"/>
                  </a:lnTo>
                  <a:lnTo>
                    <a:pt x="155" y="397"/>
                  </a:lnTo>
                  <a:lnTo>
                    <a:pt x="152" y="394"/>
                  </a:lnTo>
                  <a:lnTo>
                    <a:pt x="152" y="394"/>
                  </a:lnTo>
                  <a:lnTo>
                    <a:pt x="155" y="391"/>
                  </a:lnTo>
                  <a:lnTo>
                    <a:pt x="162" y="391"/>
                  </a:lnTo>
                  <a:lnTo>
                    <a:pt x="169" y="397"/>
                  </a:lnTo>
                  <a:lnTo>
                    <a:pt x="169" y="397"/>
                  </a:lnTo>
                  <a:lnTo>
                    <a:pt x="175" y="397"/>
                  </a:lnTo>
                  <a:lnTo>
                    <a:pt x="185" y="404"/>
                  </a:lnTo>
                  <a:lnTo>
                    <a:pt x="185" y="404"/>
                  </a:lnTo>
                  <a:lnTo>
                    <a:pt x="185" y="407"/>
                  </a:lnTo>
                  <a:lnTo>
                    <a:pt x="192" y="411"/>
                  </a:lnTo>
                  <a:lnTo>
                    <a:pt x="206" y="421"/>
                  </a:lnTo>
                  <a:lnTo>
                    <a:pt x="202" y="424"/>
                  </a:lnTo>
                  <a:lnTo>
                    <a:pt x="202" y="428"/>
                  </a:lnTo>
                  <a:lnTo>
                    <a:pt x="206" y="431"/>
                  </a:lnTo>
                  <a:lnTo>
                    <a:pt x="206" y="434"/>
                  </a:lnTo>
                  <a:lnTo>
                    <a:pt x="216" y="438"/>
                  </a:lnTo>
                  <a:lnTo>
                    <a:pt x="219" y="438"/>
                  </a:lnTo>
                  <a:lnTo>
                    <a:pt x="219" y="438"/>
                  </a:lnTo>
                  <a:lnTo>
                    <a:pt x="226" y="441"/>
                  </a:lnTo>
                  <a:lnTo>
                    <a:pt x="229" y="441"/>
                  </a:lnTo>
                  <a:lnTo>
                    <a:pt x="236" y="438"/>
                  </a:lnTo>
                  <a:lnTo>
                    <a:pt x="246" y="445"/>
                  </a:lnTo>
                  <a:lnTo>
                    <a:pt x="249" y="445"/>
                  </a:lnTo>
                  <a:lnTo>
                    <a:pt x="256" y="438"/>
                  </a:lnTo>
                  <a:lnTo>
                    <a:pt x="259" y="438"/>
                  </a:lnTo>
                  <a:lnTo>
                    <a:pt x="263" y="434"/>
                  </a:lnTo>
                  <a:lnTo>
                    <a:pt x="263" y="424"/>
                  </a:lnTo>
                  <a:lnTo>
                    <a:pt x="269" y="414"/>
                  </a:lnTo>
                  <a:lnTo>
                    <a:pt x="269" y="407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63" y="401"/>
                  </a:lnTo>
                  <a:lnTo>
                    <a:pt x="280" y="387"/>
                  </a:lnTo>
                  <a:lnTo>
                    <a:pt x="280" y="387"/>
                  </a:lnTo>
                  <a:lnTo>
                    <a:pt x="280" y="384"/>
                  </a:lnTo>
                  <a:lnTo>
                    <a:pt x="276" y="384"/>
                  </a:lnTo>
                  <a:lnTo>
                    <a:pt x="280" y="387"/>
                  </a:lnTo>
                  <a:lnTo>
                    <a:pt x="283" y="391"/>
                  </a:lnTo>
                  <a:lnTo>
                    <a:pt x="286" y="391"/>
                  </a:lnTo>
                  <a:lnTo>
                    <a:pt x="290" y="387"/>
                  </a:lnTo>
                  <a:lnTo>
                    <a:pt x="286" y="384"/>
                  </a:lnTo>
                  <a:lnTo>
                    <a:pt x="286" y="377"/>
                  </a:lnTo>
                  <a:lnTo>
                    <a:pt x="286" y="374"/>
                  </a:lnTo>
                  <a:lnTo>
                    <a:pt x="286" y="370"/>
                  </a:lnTo>
                  <a:lnTo>
                    <a:pt x="286" y="360"/>
                  </a:lnTo>
                  <a:lnTo>
                    <a:pt x="286" y="357"/>
                  </a:lnTo>
                  <a:lnTo>
                    <a:pt x="276" y="347"/>
                  </a:lnTo>
                  <a:lnTo>
                    <a:pt x="290" y="344"/>
                  </a:lnTo>
                  <a:lnTo>
                    <a:pt x="290" y="344"/>
                  </a:lnTo>
                  <a:lnTo>
                    <a:pt x="296" y="337"/>
                  </a:lnTo>
                  <a:lnTo>
                    <a:pt x="296" y="333"/>
                  </a:lnTo>
                  <a:lnTo>
                    <a:pt x="300" y="327"/>
                  </a:lnTo>
                  <a:lnTo>
                    <a:pt x="300" y="323"/>
                  </a:lnTo>
                  <a:lnTo>
                    <a:pt x="296" y="320"/>
                  </a:lnTo>
                  <a:lnTo>
                    <a:pt x="290" y="317"/>
                  </a:lnTo>
                  <a:lnTo>
                    <a:pt x="283" y="313"/>
                  </a:lnTo>
                  <a:lnTo>
                    <a:pt x="286" y="296"/>
                  </a:lnTo>
                  <a:lnTo>
                    <a:pt x="283" y="293"/>
                  </a:lnTo>
                  <a:lnTo>
                    <a:pt x="280" y="293"/>
                  </a:lnTo>
                  <a:lnTo>
                    <a:pt x="269" y="286"/>
                  </a:lnTo>
                  <a:lnTo>
                    <a:pt x="269" y="286"/>
                  </a:lnTo>
                  <a:lnTo>
                    <a:pt x="266" y="286"/>
                  </a:lnTo>
                  <a:lnTo>
                    <a:pt x="266" y="290"/>
                  </a:lnTo>
                  <a:lnTo>
                    <a:pt x="266" y="290"/>
                  </a:lnTo>
                  <a:lnTo>
                    <a:pt x="266" y="286"/>
                  </a:lnTo>
                  <a:lnTo>
                    <a:pt x="276" y="283"/>
                  </a:lnTo>
                  <a:lnTo>
                    <a:pt x="276" y="280"/>
                  </a:lnTo>
                  <a:lnTo>
                    <a:pt x="276" y="276"/>
                  </a:lnTo>
                  <a:lnTo>
                    <a:pt x="273" y="273"/>
                  </a:lnTo>
                  <a:lnTo>
                    <a:pt x="269" y="273"/>
                  </a:lnTo>
                  <a:lnTo>
                    <a:pt x="263" y="269"/>
                  </a:lnTo>
                  <a:lnTo>
                    <a:pt x="263" y="256"/>
                  </a:lnTo>
                  <a:lnTo>
                    <a:pt x="263" y="253"/>
                  </a:lnTo>
                  <a:lnTo>
                    <a:pt x="249" y="243"/>
                  </a:lnTo>
                  <a:lnTo>
                    <a:pt x="249" y="243"/>
                  </a:lnTo>
                  <a:lnTo>
                    <a:pt x="253" y="246"/>
                  </a:lnTo>
                  <a:lnTo>
                    <a:pt x="253" y="243"/>
                  </a:lnTo>
                  <a:lnTo>
                    <a:pt x="249" y="243"/>
                  </a:lnTo>
                  <a:lnTo>
                    <a:pt x="249" y="246"/>
                  </a:lnTo>
                  <a:lnTo>
                    <a:pt x="259" y="239"/>
                  </a:lnTo>
                  <a:lnTo>
                    <a:pt x="263" y="232"/>
                  </a:lnTo>
                  <a:lnTo>
                    <a:pt x="256" y="229"/>
                  </a:lnTo>
                  <a:lnTo>
                    <a:pt x="253" y="226"/>
                  </a:lnTo>
                  <a:lnTo>
                    <a:pt x="253" y="226"/>
                  </a:lnTo>
                  <a:lnTo>
                    <a:pt x="243" y="212"/>
                  </a:lnTo>
                  <a:lnTo>
                    <a:pt x="239" y="212"/>
                  </a:lnTo>
                  <a:lnTo>
                    <a:pt x="232" y="212"/>
                  </a:lnTo>
                  <a:lnTo>
                    <a:pt x="232" y="216"/>
                  </a:lnTo>
                  <a:lnTo>
                    <a:pt x="236" y="216"/>
                  </a:lnTo>
                  <a:lnTo>
                    <a:pt x="239" y="212"/>
                  </a:lnTo>
                  <a:lnTo>
                    <a:pt x="239" y="209"/>
                  </a:lnTo>
                  <a:lnTo>
                    <a:pt x="226" y="195"/>
                  </a:lnTo>
                  <a:lnTo>
                    <a:pt x="226" y="192"/>
                  </a:lnTo>
                  <a:lnTo>
                    <a:pt x="229" y="192"/>
                  </a:lnTo>
                  <a:lnTo>
                    <a:pt x="226" y="182"/>
                  </a:lnTo>
                  <a:lnTo>
                    <a:pt x="226" y="179"/>
                  </a:lnTo>
                  <a:lnTo>
                    <a:pt x="222" y="175"/>
                  </a:lnTo>
                  <a:lnTo>
                    <a:pt x="232" y="165"/>
                  </a:lnTo>
                  <a:lnTo>
                    <a:pt x="232" y="165"/>
                  </a:lnTo>
                  <a:lnTo>
                    <a:pt x="239" y="162"/>
                  </a:lnTo>
                  <a:lnTo>
                    <a:pt x="246" y="168"/>
                  </a:lnTo>
                  <a:lnTo>
                    <a:pt x="246" y="168"/>
                  </a:lnTo>
                  <a:lnTo>
                    <a:pt x="249" y="168"/>
                  </a:lnTo>
                  <a:lnTo>
                    <a:pt x="259" y="175"/>
                  </a:lnTo>
                  <a:lnTo>
                    <a:pt x="263" y="175"/>
                  </a:lnTo>
                  <a:lnTo>
                    <a:pt x="266" y="175"/>
                  </a:lnTo>
                  <a:lnTo>
                    <a:pt x="266" y="175"/>
                  </a:lnTo>
                  <a:lnTo>
                    <a:pt x="266" y="179"/>
                  </a:lnTo>
                  <a:lnTo>
                    <a:pt x="269" y="182"/>
                  </a:lnTo>
                  <a:lnTo>
                    <a:pt x="276" y="182"/>
                  </a:lnTo>
                  <a:lnTo>
                    <a:pt x="290" y="189"/>
                  </a:lnTo>
                  <a:lnTo>
                    <a:pt x="293" y="189"/>
                  </a:lnTo>
                  <a:lnTo>
                    <a:pt x="296" y="189"/>
                  </a:lnTo>
                  <a:lnTo>
                    <a:pt x="296" y="189"/>
                  </a:lnTo>
                  <a:lnTo>
                    <a:pt x="300" y="189"/>
                  </a:lnTo>
                  <a:lnTo>
                    <a:pt x="303" y="182"/>
                  </a:lnTo>
                  <a:lnTo>
                    <a:pt x="300" y="179"/>
                  </a:lnTo>
                  <a:lnTo>
                    <a:pt x="300" y="182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0" y="182"/>
                  </a:lnTo>
                  <a:lnTo>
                    <a:pt x="313" y="182"/>
                  </a:lnTo>
                  <a:lnTo>
                    <a:pt x="317" y="182"/>
                  </a:lnTo>
                  <a:lnTo>
                    <a:pt x="320" y="179"/>
                  </a:lnTo>
                  <a:lnTo>
                    <a:pt x="327" y="175"/>
                  </a:lnTo>
                  <a:lnTo>
                    <a:pt x="327" y="175"/>
                  </a:lnTo>
                  <a:lnTo>
                    <a:pt x="340" y="162"/>
                  </a:lnTo>
                  <a:lnTo>
                    <a:pt x="347" y="165"/>
                  </a:lnTo>
                  <a:lnTo>
                    <a:pt x="370" y="182"/>
                  </a:lnTo>
                  <a:lnTo>
                    <a:pt x="370" y="185"/>
                  </a:lnTo>
                  <a:lnTo>
                    <a:pt x="381" y="185"/>
                  </a:lnTo>
                  <a:lnTo>
                    <a:pt x="381" y="185"/>
                  </a:lnTo>
                  <a:lnTo>
                    <a:pt x="384" y="185"/>
                  </a:lnTo>
                  <a:lnTo>
                    <a:pt x="387" y="179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94" y="165"/>
                  </a:lnTo>
                  <a:lnTo>
                    <a:pt x="407" y="165"/>
                  </a:lnTo>
                  <a:lnTo>
                    <a:pt x="407" y="165"/>
                  </a:lnTo>
                  <a:lnTo>
                    <a:pt x="418" y="155"/>
                  </a:lnTo>
                  <a:lnTo>
                    <a:pt x="421" y="155"/>
                  </a:lnTo>
                  <a:lnTo>
                    <a:pt x="421" y="155"/>
                  </a:lnTo>
                  <a:lnTo>
                    <a:pt x="431" y="148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441" y="142"/>
                  </a:lnTo>
                  <a:lnTo>
                    <a:pt x="451" y="145"/>
                  </a:lnTo>
                  <a:lnTo>
                    <a:pt x="451" y="145"/>
                  </a:lnTo>
                  <a:lnTo>
                    <a:pt x="455" y="145"/>
                  </a:lnTo>
                  <a:lnTo>
                    <a:pt x="458" y="142"/>
                  </a:lnTo>
                  <a:lnTo>
                    <a:pt x="451" y="135"/>
                  </a:lnTo>
                  <a:lnTo>
                    <a:pt x="445" y="128"/>
                  </a:lnTo>
                  <a:lnTo>
                    <a:pt x="441" y="121"/>
                  </a:lnTo>
                  <a:lnTo>
                    <a:pt x="445" y="111"/>
                  </a:lnTo>
                  <a:lnTo>
                    <a:pt x="448" y="108"/>
                  </a:lnTo>
                  <a:lnTo>
                    <a:pt x="445" y="108"/>
                  </a:lnTo>
                  <a:lnTo>
                    <a:pt x="441" y="108"/>
                  </a:lnTo>
                  <a:lnTo>
                    <a:pt x="455" y="125"/>
                  </a:lnTo>
                  <a:lnTo>
                    <a:pt x="461" y="125"/>
                  </a:lnTo>
                  <a:lnTo>
                    <a:pt x="465" y="121"/>
                  </a:lnTo>
                  <a:lnTo>
                    <a:pt x="465" y="121"/>
                  </a:lnTo>
                  <a:lnTo>
                    <a:pt x="471" y="131"/>
                  </a:lnTo>
                  <a:lnTo>
                    <a:pt x="475" y="135"/>
                  </a:lnTo>
                  <a:lnTo>
                    <a:pt x="478" y="131"/>
                  </a:lnTo>
                  <a:lnTo>
                    <a:pt x="478" y="131"/>
                  </a:lnTo>
                  <a:lnTo>
                    <a:pt x="482" y="128"/>
                  </a:lnTo>
                  <a:lnTo>
                    <a:pt x="488" y="135"/>
                  </a:lnTo>
                  <a:lnTo>
                    <a:pt x="488" y="135"/>
                  </a:lnTo>
                  <a:lnTo>
                    <a:pt x="492" y="142"/>
                  </a:lnTo>
                  <a:lnTo>
                    <a:pt x="492" y="145"/>
                  </a:lnTo>
                  <a:lnTo>
                    <a:pt x="492" y="145"/>
                  </a:lnTo>
                  <a:lnTo>
                    <a:pt x="492" y="158"/>
                  </a:lnTo>
                  <a:lnTo>
                    <a:pt x="492" y="162"/>
                  </a:lnTo>
                  <a:lnTo>
                    <a:pt x="492" y="165"/>
                  </a:lnTo>
                  <a:lnTo>
                    <a:pt x="498" y="172"/>
                  </a:lnTo>
                  <a:lnTo>
                    <a:pt x="502" y="175"/>
                  </a:lnTo>
                  <a:lnTo>
                    <a:pt x="502" y="175"/>
                  </a:lnTo>
                  <a:lnTo>
                    <a:pt x="502" y="175"/>
                  </a:lnTo>
                  <a:lnTo>
                    <a:pt x="508" y="179"/>
                  </a:lnTo>
                  <a:lnTo>
                    <a:pt x="515" y="175"/>
                  </a:lnTo>
                  <a:lnTo>
                    <a:pt x="512" y="172"/>
                  </a:lnTo>
                  <a:lnTo>
                    <a:pt x="512" y="175"/>
                  </a:lnTo>
                  <a:lnTo>
                    <a:pt x="512" y="179"/>
                  </a:lnTo>
                  <a:lnTo>
                    <a:pt x="515" y="179"/>
                  </a:lnTo>
                  <a:lnTo>
                    <a:pt x="522" y="175"/>
                  </a:lnTo>
                  <a:lnTo>
                    <a:pt x="522" y="175"/>
                  </a:lnTo>
                  <a:lnTo>
                    <a:pt x="525" y="172"/>
                  </a:lnTo>
                  <a:lnTo>
                    <a:pt x="529" y="175"/>
                  </a:lnTo>
                  <a:lnTo>
                    <a:pt x="532" y="175"/>
                  </a:lnTo>
                  <a:lnTo>
                    <a:pt x="539" y="168"/>
                  </a:lnTo>
                  <a:lnTo>
                    <a:pt x="542" y="168"/>
                  </a:lnTo>
                  <a:lnTo>
                    <a:pt x="545" y="172"/>
                  </a:lnTo>
                  <a:lnTo>
                    <a:pt x="549" y="172"/>
                  </a:lnTo>
                  <a:lnTo>
                    <a:pt x="552" y="172"/>
                  </a:lnTo>
                  <a:lnTo>
                    <a:pt x="552" y="168"/>
                  </a:lnTo>
                  <a:lnTo>
                    <a:pt x="556" y="165"/>
                  </a:lnTo>
                  <a:lnTo>
                    <a:pt x="556" y="165"/>
                  </a:lnTo>
                  <a:lnTo>
                    <a:pt x="559" y="165"/>
                  </a:lnTo>
                  <a:lnTo>
                    <a:pt x="562" y="165"/>
                  </a:lnTo>
                  <a:lnTo>
                    <a:pt x="586" y="168"/>
                  </a:lnTo>
                  <a:lnTo>
                    <a:pt x="586" y="168"/>
                  </a:lnTo>
                  <a:lnTo>
                    <a:pt x="596" y="172"/>
                  </a:lnTo>
                  <a:lnTo>
                    <a:pt x="603" y="179"/>
                  </a:lnTo>
                  <a:lnTo>
                    <a:pt x="606" y="179"/>
                  </a:lnTo>
                  <a:lnTo>
                    <a:pt x="616" y="168"/>
                  </a:lnTo>
                  <a:lnTo>
                    <a:pt x="616" y="168"/>
                  </a:lnTo>
                  <a:lnTo>
                    <a:pt x="620" y="152"/>
                  </a:lnTo>
                  <a:lnTo>
                    <a:pt x="630" y="148"/>
                  </a:lnTo>
                  <a:lnTo>
                    <a:pt x="633" y="148"/>
                  </a:lnTo>
                  <a:lnTo>
                    <a:pt x="636" y="148"/>
                  </a:lnTo>
                  <a:lnTo>
                    <a:pt x="650" y="145"/>
                  </a:lnTo>
                  <a:lnTo>
                    <a:pt x="653" y="145"/>
                  </a:lnTo>
                  <a:lnTo>
                    <a:pt x="660" y="138"/>
                  </a:lnTo>
                  <a:lnTo>
                    <a:pt x="660" y="138"/>
                  </a:lnTo>
                  <a:lnTo>
                    <a:pt x="663" y="121"/>
                  </a:lnTo>
                  <a:lnTo>
                    <a:pt x="663" y="118"/>
                  </a:lnTo>
                  <a:lnTo>
                    <a:pt x="663" y="74"/>
                  </a:lnTo>
                  <a:lnTo>
                    <a:pt x="663" y="74"/>
                  </a:lnTo>
                  <a:lnTo>
                    <a:pt x="660" y="68"/>
                  </a:lnTo>
                  <a:lnTo>
                    <a:pt x="667" y="61"/>
                  </a:lnTo>
                  <a:lnTo>
                    <a:pt x="667" y="57"/>
                  </a:lnTo>
                  <a:lnTo>
                    <a:pt x="663" y="54"/>
                  </a:lnTo>
                  <a:lnTo>
                    <a:pt x="663" y="41"/>
                  </a:lnTo>
                  <a:lnTo>
                    <a:pt x="663" y="37"/>
                  </a:lnTo>
                  <a:lnTo>
                    <a:pt x="663" y="34"/>
                  </a:lnTo>
                  <a:lnTo>
                    <a:pt x="660" y="14"/>
                  </a:lnTo>
                  <a:lnTo>
                    <a:pt x="663" y="7"/>
                  </a:lnTo>
                  <a:lnTo>
                    <a:pt x="667" y="7"/>
                  </a:lnTo>
                  <a:lnTo>
                    <a:pt x="680" y="17"/>
                  </a:lnTo>
                  <a:lnTo>
                    <a:pt x="683" y="17"/>
                  </a:lnTo>
                  <a:lnTo>
                    <a:pt x="690" y="14"/>
                  </a:lnTo>
                  <a:lnTo>
                    <a:pt x="694" y="10"/>
                  </a:lnTo>
                  <a:lnTo>
                    <a:pt x="697" y="10"/>
                  </a:lnTo>
                  <a:lnTo>
                    <a:pt x="697" y="10"/>
                  </a:lnTo>
                  <a:lnTo>
                    <a:pt x="697" y="14"/>
                  </a:lnTo>
                  <a:lnTo>
                    <a:pt x="700" y="17"/>
                  </a:lnTo>
                  <a:lnTo>
                    <a:pt x="707" y="17"/>
                  </a:lnTo>
                  <a:lnTo>
                    <a:pt x="710" y="27"/>
                  </a:lnTo>
                  <a:lnTo>
                    <a:pt x="710" y="27"/>
                  </a:lnTo>
                  <a:lnTo>
                    <a:pt x="714" y="30"/>
                  </a:lnTo>
                  <a:lnTo>
                    <a:pt x="714" y="37"/>
                  </a:lnTo>
                  <a:lnTo>
                    <a:pt x="710" y="68"/>
                  </a:lnTo>
                  <a:lnTo>
                    <a:pt x="710" y="71"/>
                  </a:lnTo>
                  <a:lnTo>
                    <a:pt x="731" y="78"/>
                  </a:lnTo>
                  <a:lnTo>
                    <a:pt x="744" y="84"/>
                  </a:lnTo>
                  <a:lnTo>
                    <a:pt x="744" y="84"/>
                  </a:lnTo>
                  <a:lnTo>
                    <a:pt x="744" y="84"/>
                  </a:lnTo>
                  <a:lnTo>
                    <a:pt x="747" y="84"/>
                  </a:lnTo>
                  <a:lnTo>
                    <a:pt x="751" y="81"/>
                  </a:lnTo>
                  <a:lnTo>
                    <a:pt x="751" y="78"/>
                  </a:lnTo>
                  <a:lnTo>
                    <a:pt x="751" y="74"/>
                  </a:lnTo>
                  <a:lnTo>
                    <a:pt x="758" y="64"/>
                  </a:lnTo>
                  <a:lnTo>
                    <a:pt x="758" y="64"/>
                  </a:lnTo>
                  <a:lnTo>
                    <a:pt x="768" y="47"/>
                  </a:lnTo>
                  <a:lnTo>
                    <a:pt x="768" y="47"/>
                  </a:lnTo>
                  <a:lnTo>
                    <a:pt x="768" y="37"/>
                  </a:lnTo>
                  <a:lnTo>
                    <a:pt x="795" y="27"/>
                  </a:lnTo>
                  <a:lnTo>
                    <a:pt x="795" y="27"/>
                  </a:lnTo>
                  <a:lnTo>
                    <a:pt x="801" y="20"/>
                  </a:lnTo>
                  <a:lnTo>
                    <a:pt x="805" y="24"/>
                  </a:lnTo>
                  <a:lnTo>
                    <a:pt x="808" y="24"/>
                  </a:lnTo>
                  <a:lnTo>
                    <a:pt x="811" y="24"/>
                  </a:lnTo>
                  <a:lnTo>
                    <a:pt x="818" y="27"/>
                  </a:lnTo>
                  <a:lnTo>
                    <a:pt x="838" y="51"/>
                  </a:lnTo>
                  <a:lnTo>
                    <a:pt x="838" y="54"/>
                  </a:lnTo>
                  <a:lnTo>
                    <a:pt x="838" y="57"/>
                  </a:lnTo>
                  <a:lnTo>
                    <a:pt x="842" y="68"/>
                  </a:lnTo>
                  <a:lnTo>
                    <a:pt x="842" y="68"/>
                  </a:lnTo>
                  <a:lnTo>
                    <a:pt x="852" y="94"/>
                  </a:lnTo>
                  <a:lnTo>
                    <a:pt x="855" y="98"/>
                  </a:lnTo>
                  <a:lnTo>
                    <a:pt x="862" y="101"/>
                  </a:lnTo>
                  <a:lnTo>
                    <a:pt x="872" y="128"/>
                  </a:lnTo>
                  <a:lnTo>
                    <a:pt x="872" y="128"/>
                  </a:lnTo>
                  <a:lnTo>
                    <a:pt x="879" y="138"/>
                  </a:lnTo>
                  <a:lnTo>
                    <a:pt x="879" y="142"/>
                  </a:lnTo>
                  <a:lnTo>
                    <a:pt x="885" y="145"/>
                  </a:lnTo>
                  <a:lnTo>
                    <a:pt x="889" y="148"/>
                  </a:lnTo>
                  <a:lnTo>
                    <a:pt x="892" y="148"/>
                  </a:lnTo>
                  <a:lnTo>
                    <a:pt x="906" y="165"/>
                  </a:lnTo>
                  <a:lnTo>
                    <a:pt x="909" y="165"/>
                  </a:lnTo>
                  <a:lnTo>
                    <a:pt x="922" y="168"/>
                  </a:lnTo>
                  <a:lnTo>
                    <a:pt x="929" y="175"/>
                  </a:lnTo>
                  <a:lnTo>
                    <a:pt x="933" y="179"/>
                  </a:lnTo>
                  <a:lnTo>
                    <a:pt x="933" y="179"/>
                  </a:lnTo>
                  <a:lnTo>
                    <a:pt x="956" y="195"/>
                  </a:lnTo>
                  <a:lnTo>
                    <a:pt x="970" y="212"/>
                  </a:lnTo>
                  <a:lnTo>
                    <a:pt x="976" y="239"/>
                  </a:lnTo>
                  <a:lnTo>
                    <a:pt x="976" y="243"/>
                  </a:lnTo>
                  <a:lnTo>
                    <a:pt x="980" y="249"/>
                  </a:lnTo>
                  <a:lnTo>
                    <a:pt x="980" y="249"/>
                  </a:lnTo>
                  <a:lnTo>
                    <a:pt x="980" y="256"/>
                  </a:lnTo>
                  <a:lnTo>
                    <a:pt x="986" y="259"/>
                  </a:lnTo>
                  <a:lnTo>
                    <a:pt x="986" y="259"/>
                  </a:lnTo>
                  <a:lnTo>
                    <a:pt x="990" y="259"/>
                  </a:lnTo>
                  <a:lnTo>
                    <a:pt x="990" y="259"/>
                  </a:lnTo>
                  <a:lnTo>
                    <a:pt x="997" y="256"/>
                  </a:lnTo>
                  <a:lnTo>
                    <a:pt x="997" y="256"/>
                  </a:lnTo>
                  <a:lnTo>
                    <a:pt x="1000" y="259"/>
                  </a:lnTo>
                  <a:lnTo>
                    <a:pt x="1003" y="263"/>
                  </a:lnTo>
                  <a:lnTo>
                    <a:pt x="1003" y="263"/>
                  </a:lnTo>
                  <a:lnTo>
                    <a:pt x="1007" y="269"/>
                  </a:lnTo>
                  <a:lnTo>
                    <a:pt x="1007" y="273"/>
                  </a:lnTo>
                  <a:lnTo>
                    <a:pt x="1017" y="280"/>
                  </a:lnTo>
                  <a:lnTo>
                    <a:pt x="1027" y="286"/>
                  </a:lnTo>
                  <a:lnTo>
                    <a:pt x="1034" y="293"/>
                  </a:lnTo>
                  <a:lnTo>
                    <a:pt x="1034" y="296"/>
                  </a:lnTo>
                  <a:lnTo>
                    <a:pt x="1047" y="307"/>
                  </a:lnTo>
                  <a:lnTo>
                    <a:pt x="1050" y="307"/>
                  </a:lnTo>
                  <a:lnTo>
                    <a:pt x="1057" y="307"/>
                  </a:lnTo>
                  <a:lnTo>
                    <a:pt x="1060" y="307"/>
                  </a:lnTo>
                  <a:lnTo>
                    <a:pt x="1081" y="286"/>
                  </a:lnTo>
                  <a:lnTo>
                    <a:pt x="1081" y="286"/>
                  </a:lnTo>
                  <a:lnTo>
                    <a:pt x="1084" y="286"/>
                  </a:lnTo>
                  <a:lnTo>
                    <a:pt x="1081" y="286"/>
                  </a:lnTo>
                  <a:lnTo>
                    <a:pt x="1087" y="340"/>
                  </a:lnTo>
                  <a:lnTo>
                    <a:pt x="1087" y="344"/>
                  </a:lnTo>
                  <a:lnTo>
                    <a:pt x="1111" y="367"/>
                  </a:lnTo>
                  <a:lnTo>
                    <a:pt x="1114" y="370"/>
                  </a:lnTo>
                  <a:lnTo>
                    <a:pt x="1114" y="370"/>
                  </a:lnTo>
                  <a:lnTo>
                    <a:pt x="1114" y="381"/>
                  </a:lnTo>
                  <a:lnTo>
                    <a:pt x="1118" y="381"/>
                  </a:lnTo>
                  <a:lnTo>
                    <a:pt x="1124" y="387"/>
                  </a:lnTo>
                  <a:lnTo>
                    <a:pt x="1124" y="394"/>
                  </a:lnTo>
                  <a:lnTo>
                    <a:pt x="1081" y="424"/>
                  </a:lnTo>
                  <a:lnTo>
                    <a:pt x="1081" y="424"/>
                  </a:lnTo>
                  <a:lnTo>
                    <a:pt x="1054" y="448"/>
                  </a:lnTo>
                  <a:lnTo>
                    <a:pt x="1037" y="445"/>
                  </a:lnTo>
                  <a:lnTo>
                    <a:pt x="1037" y="445"/>
                  </a:lnTo>
                  <a:lnTo>
                    <a:pt x="1010" y="458"/>
                  </a:lnTo>
                  <a:lnTo>
                    <a:pt x="1003" y="455"/>
                  </a:lnTo>
                  <a:lnTo>
                    <a:pt x="1003" y="455"/>
                  </a:lnTo>
                  <a:lnTo>
                    <a:pt x="1003" y="455"/>
                  </a:lnTo>
                  <a:lnTo>
                    <a:pt x="1003" y="455"/>
                  </a:lnTo>
                  <a:lnTo>
                    <a:pt x="1000" y="451"/>
                  </a:lnTo>
                  <a:lnTo>
                    <a:pt x="993" y="445"/>
                  </a:lnTo>
                  <a:lnTo>
                    <a:pt x="990" y="445"/>
                  </a:lnTo>
                  <a:lnTo>
                    <a:pt x="973" y="451"/>
                  </a:lnTo>
                  <a:lnTo>
                    <a:pt x="963" y="448"/>
                  </a:lnTo>
                  <a:lnTo>
                    <a:pt x="959" y="445"/>
                  </a:lnTo>
                  <a:lnTo>
                    <a:pt x="953" y="448"/>
                  </a:lnTo>
                  <a:lnTo>
                    <a:pt x="943" y="445"/>
                  </a:lnTo>
                  <a:lnTo>
                    <a:pt x="939" y="441"/>
                  </a:lnTo>
                  <a:lnTo>
                    <a:pt x="939" y="441"/>
                  </a:lnTo>
                  <a:lnTo>
                    <a:pt x="929" y="438"/>
                  </a:lnTo>
                  <a:lnTo>
                    <a:pt x="916" y="431"/>
                  </a:lnTo>
                  <a:lnTo>
                    <a:pt x="916" y="428"/>
                  </a:lnTo>
                  <a:lnTo>
                    <a:pt x="912" y="428"/>
                  </a:lnTo>
                  <a:lnTo>
                    <a:pt x="906" y="428"/>
                  </a:lnTo>
                  <a:lnTo>
                    <a:pt x="902" y="428"/>
                  </a:lnTo>
                  <a:lnTo>
                    <a:pt x="902" y="428"/>
                  </a:lnTo>
                  <a:lnTo>
                    <a:pt x="902" y="424"/>
                  </a:lnTo>
                  <a:lnTo>
                    <a:pt x="899" y="424"/>
                  </a:lnTo>
                  <a:lnTo>
                    <a:pt x="892" y="421"/>
                  </a:lnTo>
                  <a:lnTo>
                    <a:pt x="889" y="421"/>
                  </a:lnTo>
                  <a:lnTo>
                    <a:pt x="879" y="424"/>
                  </a:lnTo>
                  <a:lnTo>
                    <a:pt x="875" y="424"/>
                  </a:lnTo>
                  <a:lnTo>
                    <a:pt x="875" y="424"/>
                  </a:lnTo>
                  <a:lnTo>
                    <a:pt x="872" y="421"/>
                  </a:lnTo>
                  <a:lnTo>
                    <a:pt x="872" y="418"/>
                  </a:lnTo>
                  <a:lnTo>
                    <a:pt x="865" y="418"/>
                  </a:lnTo>
                  <a:lnTo>
                    <a:pt x="865" y="418"/>
                  </a:lnTo>
                  <a:lnTo>
                    <a:pt x="859" y="418"/>
                  </a:lnTo>
                  <a:lnTo>
                    <a:pt x="859" y="418"/>
                  </a:lnTo>
                  <a:lnTo>
                    <a:pt x="855" y="418"/>
                  </a:lnTo>
                  <a:lnTo>
                    <a:pt x="848" y="404"/>
                  </a:lnTo>
                  <a:lnTo>
                    <a:pt x="848" y="404"/>
                  </a:lnTo>
                  <a:lnTo>
                    <a:pt x="842" y="401"/>
                  </a:lnTo>
                  <a:lnTo>
                    <a:pt x="838" y="397"/>
                  </a:lnTo>
                  <a:lnTo>
                    <a:pt x="832" y="397"/>
                  </a:lnTo>
                  <a:lnTo>
                    <a:pt x="832" y="394"/>
                  </a:lnTo>
                  <a:lnTo>
                    <a:pt x="828" y="394"/>
                  </a:lnTo>
                  <a:lnTo>
                    <a:pt x="821" y="391"/>
                  </a:lnTo>
                  <a:lnTo>
                    <a:pt x="815" y="384"/>
                  </a:lnTo>
                  <a:lnTo>
                    <a:pt x="811" y="381"/>
                  </a:lnTo>
                  <a:lnTo>
                    <a:pt x="811" y="377"/>
                  </a:lnTo>
                  <a:lnTo>
                    <a:pt x="801" y="374"/>
                  </a:lnTo>
                  <a:lnTo>
                    <a:pt x="801" y="370"/>
                  </a:lnTo>
                  <a:lnTo>
                    <a:pt x="795" y="367"/>
                  </a:lnTo>
                  <a:lnTo>
                    <a:pt x="774" y="347"/>
                  </a:lnTo>
                  <a:lnTo>
                    <a:pt x="774" y="347"/>
                  </a:lnTo>
                  <a:lnTo>
                    <a:pt x="768" y="340"/>
                  </a:lnTo>
                  <a:lnTo>
                    <a:pt x="768" y="340"/>
                  </a:lnTo>
                  <a:lnTo>
                    <a:pt x="761" y="340"/>
                  </a:lnTo>
                  <a:lnTo>
                    <a:pt x="754" y="333"/>
                  </a:lnTo>
                  <a:lnTo>
                    <a:pt x="754" y="333"/>
                  </a:lnTo>
                  <a:lnTo>
                    <a:pt x="737" y="330"/>
                  </a:lnTo>
                  <a:lnTo>
                    <a:pt x="731" y="323"/>
                  </a:lnTo>
                  <a:lnTo>
                    <a:pt x="727" y="323"/>
                  </a:lnTo>
                  <a:lnTo>
                    <a:pt x="687" y="327"/>
                  </a:lnTo>
                  <a:lnTo>
                    <a:pt x="687" y="327"/>
                  </a:lnTo>
                  <a:lnTo>
                    <a:pt x="677" y="330"/>
                  </a:lnTo>
                  <a:lnTo>
                    <a:pt x="673" y="327"/>
                  </a:lnTo>
                  <a:lnTo>
                    <a:pt x="670" y="327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67" y="330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73" y="327"/>
                  </a:lnTo>
                  <a:lnTo>
                    <a:pt x="677" y="323"/>
                  </a:lnTo>
                  <a:lnTo>
                    <a:pt x="670" y="313"/>
                  </a:lnTo>
                  <a:lnTo>
                    <a:pt x="670" y="310"/>
                  </a:lnTo>
                  <a:lnTo>
                    <a:pt x="663" y="307"/>
                  </a:lnTo>
                  <a:lnTo>
                    <a:pt x="657" y="296"/>
                  </a:lnTo>
                  <a:lnTo>
                    <a:pt x="657" y="296"/>
                  </a:lnTo>
                  <a:lnTo>
                    <a:pt x="657" y="296"/>
                  </a:lnTo>
                  <a:lnTo>
                    <a:pt x="653" y="283"/>
                  </a:lnTo>
                  <a:lnTo>
                    <a:pt x="650" y="273"/>
                  </a:lnTo>
                  <a:lnTo>
                    <a:pt x="650" y="273"/>
                  </a:lnTo>
                  <a:lnTo>
                    <a:pt x="646" y="266"/>
                  </a:lnTo>
                  <a:lnTo>
                    <a:pt x="646" y="266"/>
                  </a:lnTo>
                  <a:lnTo>
                    <a:pt x="643" y="266"/>
                  </a:lnTo>
                  <a:lnTo>
                    <a:pt x="640" y="266"/>
                  </a:lnTo>
                  <a:lnTo>
                    <a:pt x="640" y="269"/>
                  </a:lnTo>
                  <a:lnTo>
                    <a:pt x="636" y="269"/>
                  </a:lnTo>
                  <a:lnTo>
                    <a:pt x="633" y="273"/>
                  </a:lnTo>
                  <a:lnTo>
                    <a:pt x="643" y="293"/>
                  </a:lnTo>
                  <a:lnTo>
                    <a:pt x="640" y="293"/>
                  </a:lnTo>
                  <a:lnTo>
                    <a:pt x="640" y="296"/>
                  </a:lnTo>
                  <a:lnTo>
                    <a:pt x="640" y="300"/>
                  </a:lnTo>
                  <a:lnTo>
                    <a:pt x="640" y="303"/>
                  </a:lnTo>
                  <a:lnTo>
                    <a:pt x="643" y="303"/>
                  </a:lnTo>
                  <a:lnTo>
                    <a:pt x="650" y="317"/>
                  </a:lnTo>
                  <a:lnTo>
                    <a:pt x="650" y="320"/>
                  </a:lnTo>
                  <a:lnTo>
                    <a:pt x="646" y="320"/>
                  </a:lnTo>
                  <a:lnTo>
                    <a:pt x="643" y="320"/>
                  </a:lnTo>
                  <a:lnTo>
                    <a:pt x="636" y="320"/>
                  </a:lnTo>
                  <a:lnTo>
                    <a:pt x="636" y="323"/>
                  </a:lnTo>
                  <a:lnTo>
                    <a:pt x="620" y="320"/>
                  </a:lnTo>
                  <a:lnTo>
                    <a:pt x="616" y="320"/>
                  </a:lnTo>
                  <a:lnTo>
                    <a:pt x="609" y="323"/>
                  </a:lnTo>
                  <a:lnTo>
                    <a:pt x="599" y="317"/>
                  </a:lnTo>
                  <a:lnTo>
                    <a:pt x="596" y="320"/>
                  </a:lnTo>
                  <a:lnTo>
                    <a:pt x="593" y="323"/>
                  </a:lnTo>
                  <a:lnTo>
                    <a:pt x="596" y="323"/>
                  </a:lnTo>
                  <a:lnTo>
                    <a:pt x="599" y="323"/>
                  </a:lnTo>
                  <a:lnTo>
                    <a:pt x="596" y="323"/>
                  </a:lnTo>
                  <a:lnTo>
                    <a:pt x="599" y="320"/>
                  </a:lnTo>
                  <a:lnTo>
                    <a:pt x="599" y="317"/>
                  </a:lnTo>
                  <a:lnTo>
                    <a:pt x="596" y="313"/>
                  </a:lnTo>
                  <a:lnTo>
                    <a:pt x="596" y="313"/>
                  </a:lnTo>
                  <a:lnTo>
                    <a:pt x="589" y="310"/>
                  </a:lnTo>
                  <a:lnTo>
                    <a:pt x="586" y="310"/>
                  </a:lnTo>
                  <a:lnTo>
                    <a:pt x="583" y="313"/>
                  </a:lnTo>
                  <a:lnTo>
                    <a:pt x="579" y="313"/>
                  </a:lnTo>
                  <a:lnTo>
                    <a:pt x="576" y="313"/>
                  </a:lnTo>
                  <a:lnTo>
                    <a:pt x="576" y="317"/>
                  </a:lnTo>
                  <a:lnTo>
                    <a:pt x="576" y="320"/>
                  </a:lnTo>
                  <a:lnTo>
                    <a:pt x="576" y="323"/>
                  </a:lnTo>
                  <a:lnTo>
                    <a:pt x="579" y="323"/>
                  </a:lnTo>
                  <a:lnTo>
                    <a:pt x="593" y="323"/>
                  </a:lnTo>
                  <a:lnTo>
                    <a:pt x="596" y="320"/>
                  </a:lnTo>
                  <a:lnTo>
                    <a:pt x="583" y="317"/>
                  </a:lnTo>
                  <a:lnTo>
                    <a:pt x="583" y="317"/>
                  </a:lnTo>
                  <a:lnTo>
                    <a:pt x="579" y="320"/>
                  </a:lnTo>
                  <a:lnTo>
                    <a:pt x="583" y="320"/>
                  </a:lnTo>
                  <a:lnTo>
                    <a:pt x="583" y="317"/>
                  </a:lnTo>
                  <a:lnTo>
                    <a:pt x="583" y="317"/>
                  </a:lnTo>
                  <a:lnTo>
                    <a:pt x="586" y="317"/>
                  </a:lnTo>
                  <a:lnTo>
                    <a:pt x="589" y="317"/>
                  </a:lnTo>
                  <a:lnTo>
                    <a:pt x="593" y="320"/>
                  </a:lnTo>
                  <a:lnTo>
                    <a:pt x="593" y="320"/>
                  </a:lnTo>
                  <a:lnTo>
                    <a:pt x="596" y="317"/>
                  </a:lnTo>
                  <a:lnTo>
                    <a:pt x="593" y="317"/>
                  </a:lnTo>
                  <a:lnTo>
                    <a:pt x="593" y="320"/>
                  </a:lnTo>
                  <a:lnTo>
                    <a:pt x="593" y="323"/>
                  </a:lnTo>
                  <a:lnTo>
                    <a:pt x="593" y="327"/>
                  </a:lnTo>
                  <a:lnTo>
                    <a:pt x="596" y="327"/>
                  </a:lnTo>
                  <a:lnTo>
                    <a:pt x="599" y="323"/>
                  </a:lnTo>
                  <a:lnTo>
                    <a:pt x="609" y="330"/>
                  </a:lnTo>
                  <a:lnTo>
                    <a:pt x="613" y="330"/>
                  </a:lnTo>
                  <a:lnTo>
                    <a:pt x="620" y="327"/>
                  </a:lnTo>
                  <a:lnTo>
                    <a:pt x="640" y="330"/>
                  </a:lnTo>
                  <a:lnTo>
                    <a:pt x="643" y="327"/>
                  </a:lnTo>
                  <a:lnTo>
                    <a:pt x="643" y="323"/>
                  </a:lnTo>
                  <a:lnTo>
                    <a:pt x="640" y="320"/>
                  </a:lnTo>
                  <a:lnTo>
                    <a:pt x="640" y="323"/>
                  </a:lnTo>
                  <a:lnTo>
                    <a:pt x="646" y="327"/>
                  </a:lnTo>
                  <a:lnTo>
                    <a:pt x="650" y="327"/>
                  </a:lnTo>
                  <a:lnTo>
                    <a:pt x="657" y="327"/>
                  </a:lnTo>
                  <a:lnTo>
                    <a:pt x="657" y="323"/>
                  </a:lnTo>
                  <a:lnTo>
                    <a:pt x="657" y="313"/>
                  </a:lnTo>
                  <a:lnTo>
                    <a:pt x="657" y="313"/>
                  </a:lnTo>
                  <a:lnTo>
                    <a:pt x="646" y="300"/>
                  </a:lnTo>
                  <a:lnTo>
                    <a:pt x="646" y="300"/>
                  </a:lnTo>
                  <a:lnTo>
                    <a:pt x="646" y="300"/>
                  </a:lnTo>
                  <a:lnTo>
                    <a:pt x="646" y="296"/>
                  </a:lnTo>
                  <a:lnTo>
                    <a:pt x="650" y="293"/>
                  </a:lnTo>
                  <a:lnTo>
                    <a:pt x="650" y="290"/>
                  </a:lnTo>
                  <a:lnTo>
                    <a:pt x="640" y="269"/>
                  </a:lnTo>
                  <a:lnTo>
                    <a:pt x="636" y="273"/>
                  </a:lnTo>
                  <a:lnTo>
                    <a:pt x="636" y="276"/>
                  </a:lnTo>
                  <a:lnTo>
                    <a:pt x="640" y="276"/>
                  </a:lnTo>
                  <a:lnTo>
                    <a:pt x="643" y="273"/>
                  </a:lnTo>
                  <a:lnTo>
                    <a:pt x="646" y="269"/>
                  </a:lnTo>
                  <a:lnTo>
                    <a:pt x="643" y="269"/>
                  </a:lnTo>
                  <a:lnTo>
                    <a:pt x="643" y="269"/>
                  </a:lnTo>
                  <a:lnTo>
                    <a:pt x="646" y="269"/>
                  </a:lnTo>
                  <a:lnTo>
                    <a:pt x="646" y="269"/>
                  </a:lnTo>
                  <a:lnTo>
                    <a:pt x="643" y="269"/>
                  </a:lnTo>
                  <a:lnTo>
                    <a:pt x="643" y="276"/>
                  </a:lnTo>
                  <a:lnTo>
                    <a:pt x="646" y="286"/>
                  </a:lnTo>
                  <a:lnTo>
                    <a:pt x="650" y="296"/>
                  </a:lnTo>
                  <a:lnTo>
                    <a:pt x="650" y="300"/>
                  </a:lnTo>
                  <a:lnTo>
                    <a:pt x="650" y="300"/>
                  </a:lnTo>
                  <a:lnTo>
                    <a:pt x="657" y="313"/>
                  </a:lnTo>
                  <a:lnTo>
                    <a:pt x="660" y="313"/>
                  </a:lnTo>
                  <a:lnTo>
                    <a:pt x="667" y="317"/>
                  </a:lnTo>
                  <a:lnTo>
                    <a:pt x="670" y="323"/>
                  </a:lnTo>
                  <a:lnTo>
                    <a:pt x="667" y="323"/>
                  </a:lnTo>
                  <a:lnTo>
                    <a:pt x="663" y="327"/>
                  </a:lnTo>
                  <a:lnTo>
                    <a:pt x="663" y="330"/>
                  </a:lnTo>
                  <a:lnTo>
                    <a:pt x="663" y="333"/>
                  </a:lnTo>
                  <a:lnTo>
                    <a:pt x="667" y="333"/>
                  </a:lnTo>
                  <a:lnTo>
                    <a:pt x="670" y="337"/>
                  </a:lnTo>
                  <a:lnTo>
                    <a:pt x="673" y="333"/>
                  </a:lnTo>
                  <a:lnTo>
                    <a:pt x="677" y="337"/>
                  </a:lnTo>
                  <a:lnTo>
                    <a:pt x="680" y="337"/>
                  </a:lnTo>
                  <a:lnTo>
                    <a:pt x="690" y="330"/>
                  </a:lnTo>
                  <a:lnTo>
                    <a:pt x="727" y="330"/>
                  </a:lnTo>
                  <a:lnTo>
                    <a:pt x="734" y="333"/>
                  </a:lnTo>
                  <a:lnTo>
                    <a:pt x="734" y="337"/>
                  </a:lnTo>
                  <a:lnTo>
                    <a:pt x="751" y="337"/>
                  </a:lnTo>
                  <a:lnTo>
                    <a:pt x="758" y="344"/>
                  </a:lnTo>
                  <a:lnTo>
                    <a:pt x="761" y="347"/>
                  </a:lnTo>
                  <a:lnTo>
                    <a:pt x="764" y="347"/>
                  </a:lnTo>
                  <a:lnTo>
                    <a:pt x="768" y="350"/>
                  </a:lnTo>
                  <a:lnTo>
                    <a:pt x="788" y="374"/>
                  </a:lnTo>
                  <a:lnTo>
                    <a:pt x="791" y="374"/>
                  </a:lnTo>
                  <a:lnTo>
                    <a:pt x="798" y="377"/>
                  </a:lnTo>
                  <a:lnTo>
                    <a:pt x="805" y="384"/>
                  </a:lnTo>
                  <a:lnTo>
                    <a:pt x="811" y="391"/>
                  </a:lnTo>
                  <a:lnTo>
                    <a:pt x="811" y="391"/>
                  </a:lnTo>
                  <a:lnTo>
                    <a:pt x="818" y="394"/>
                  </a:lnTo>
                  <a:lnTo>
                    <a:pt x="818" y="397"/>
                  </a:lnTo>
                  <a:lnTo>
                    <a:pt x="825" y="401"/>
                  </a:lnTo>
                  <a:lnTo>
                    <a:pt x="828" y="404"/>
                  </a:lnTo>
                  <a:lnTo>
                    <a:pt x="832" y="404"/>
                  </a:lnTo>
                  <a:lnTo>
                    <a:pt x="838" y="404"/>
                  </a:lnTo>
                  <a:lnTo>
                    <a:pt x="845" y="407"/>
                  </a:lnTo>
                  <a:lnTo>
                    <a:pt x="848" y="421"/>
                  </a:lnTo>
                  <a:lnTo>
                    <a:pt x="852" y="421"/>
                  </a:lnTo>
                  <a:lnTo>
                    <a:pt x="859" y="424"/>
                  </a:lnTo>
                  <a:lnTo>
                    <a:pt x="859" y="424"/>
                  </a:lnTo>
                  <a:lnTo>
                    <a:pt x="862" y="421"/>
                  </a:lnTo>
                  <a:lnTo>
                    <a:pt x="862" y="421"/>
                  </a:lnTo>
                  <a:lnTo>
                    <a:pt x="859" y="421"/>
                  </a:lnTo>
                  <a:lnTo>
                    <a:pt x="859" y="424"/>
                  </a:lnTo>
                  <a:lnTo>
                    <a:pt x="862" y="424"/>
                  </a:lnTo>
                  <a:lnTo>
                    <a:pt x="869" y="424"/>
                  </a:lnTo>
                  <a:lnTo>
                    <a:pt x="872" y="428"/>
                  </a:lnTo>
                  <a:lnTo>
                    <a:pt x="872" y="431"/>
                  </a:lnTo>
                  <a:lnTo>
                    <a:pt x="879" y="431"/>
                  </a:lnTo>
                  <a:lnTo>
                    <a:pt x="889" y="428"/>
                  </a:lnTo>
                  <a:lnTo>
                    <a:pt x="896" y="431"/>
                  </a:lnTo>
                  <a:lnTo>
                    <a:pt x="899" y="434"/>
                  </a:lnTo>
                  <a:lnTo>
                    <a:pt x="906" y="434"/>
                  </a:lnTo>
                  <a:lnTo>
                    <a:pt x="906" y="431"/>
                  </a:lnTo>
                  <a:lnTo>
                    <a:pt x="912" y="434"/>
                  </a:lnTo>
                  <a:lnTo>
                    <a:pt x="912" y="434"/>
                  </a:lnTo>
                  <a:lnTo>
                    <a:pt x="912" y="434"/>
                  </a:lnTo>
                  <a:lnTo>
                    <a:pt x="926" y="441"/>
                  </a:lnTo>
                  <a:lnTo>
                    <a:pt x="926" y="441"/>
                  </a:lnTo>
                  <a:lnTo>
                    <a:pt x="936" y="445"/>
                  </a:lnTo>
                  <a:lnTo>
                    <a:pt x="939" y="448"/>
                  </a:lnTo>
                  <a:lnTo>
                    <a:pt x="939" y="451"/>
                  </a:lnTo>
                  <a:lnTo>
                    <a:pt x="953" y="455"/>
                  </a:lnTo>
                  <a:lnTo>
                    <a:pt x="953" y="455"/>
                  </a:lnTo>
                  <a:lnTo>
                    <a:pt x="959" y="451"/>
                  </a:lnTo>
                  <a:lnTo>
                    <a:pt x="970" y="458"/>
                  </a:lnTo>
                  <a:lnTo>
                    <a:pt x="973" y="458"/>
                  </a:lnTo>
                  <a:lnTo>
                    <a:pt x="990" y="451"/>
                  </a:lnTo>
                  <a:lnTo>
                    <a:pt x="997" y="455"/>
                  </a:lnTo>
                  <a:lnTo>
                    <a:pt x="997" y="458"/>
                  </a:lnTo>
                  <a:lnTo>
                    <a:pt x="1000" y="461"/>
                  </a:lnTo>
                  <a:lnTo>
                    <a:pt x="1003" y="461"/>
                  </a:lnTo>
                  <a:lnTo>
                    <a:pt x="1010" y="465"/>
                  </a:lnTo>
                  <a:lnTo>
                    <a:pt x="1013" y="465"/>
                  </a:lnTo>
                  <a:lnTo>
                    <a:pt x="1037" y="451"/>
                  </a:lnTo>
                  <a:lnTo>
                    <a:pt x="1057" y="455"/>
                  </a:lnTo>
                  <a:lnTo>
                    <a:pt x="1057" y="455"/>
                  </a:lnTo>
                  <a:lnTo>
                    <a:pt x="1087" y="431"/>
                  </a:lnTo>
                  <a:lnTo>
                    <a:pt x="1128" y="397"/>
                  </a:lnTo>
                  <a:lnTo>
                    <a:pt x="1131" y="394"/>
                  </a:lnTo>
                  <a:lnTo>
                    <a:pt x="1131" y="387"/>
                  </a:lnTo>
                  <a:lnTo>
                    <a:pt x="1131" y="384"/>
                  </a:lnTo>
                  <a:lnTo>
                    <a:pt x="1121" y="377"/>
                  </a:lnTo>
                  <a:lnTo>
                    <a:pt x="1121" y="367"/>
                  </a:lnTo>
                  <a:lnTo>
                    <a:pt x="1118" y="364"/>
                  </a:lnTo>
                  <a:lnTo>
                    <a:pt x="1114" y="364"/>
                  </a:lnTo>
                  <a:lnTo>
                    <a:pt x="1094" y="340"/>
                  </a:lnTo>
                  <a:lnTo>
                    <a:pt x="1087" y="286"/>
                  </a:lnTo>
                  <a:lnTo>
                    <a:pt x="1084" y="283"/>
                  </a:lnTo>
                  <a:lnTo>
                    <a:pt x="1084" y="280"/>
                  </a:lnTo>
                  <a:lnTo>
                    <a:pt x="1077" y="280"/>
                  </a:lnTo>
                  <a:lnTo>
                    <a:pt x="1057" y="300"/>
                  </a:lnTo>
                  <a:lnTo>
                    <a:pt x="1050" y="300"/>
                  </a:lnTo>
                  <a:lnTo>
                    <a:pt x="1037" y="290"/>
                  </a:lnTo>
                  <a:lnTo>
                    <a:pt x="1030" y="283"/>
                  </a:lnTo>
                  <a:lnTo>
                    <a:pt x="1030" y="283"/>
                  </a:lnTo>
                  <a:lnTo>
                    <a:pt x="1023" y="276"/>
                  </a:lnTo>
                  <a:lnTo>
                    <a:pt x="1023" y="273"/>
                  </a:lnTo>
                  <a:lnTo>
                    <a:pt x="1010" y="269"/>
                  </a:lnTo>
                  <a:lnTo>
                    <a:pt x="1010" y="259"/>
                  </a:lnTo>
                  <a:lnTo>
                    <a:pt x="1007" y="256"/>
                  </a:lnTo>
                  <a:lnTo>
                    <a:pt x="1003" y="256"/>
                  </a:lnTo>
                  <a:lnTo>
                    <a:pt x="1000" y="253"/>
                  </a:lnTo>
                  <a:lnTo>
                    <a:pt x="1000" y="253"/>
                  </a:lnTo>
                  <a:lnTo>
                    <a:pt x="993" y="249"/>
                  </a:lnTo>
                  <a:lnTo>
                    <a:pt x="993" y="253"/>
                  </a:lnTo>
                  <a:lnTo>
                    <a:pt x="990" y="256"/>
                  </a:lnTo>
                  <a:lnTo>
                    <a:pt x="990" y="256"/>
                  </a:lnTo>
                  <a:lnTo>
                    <a:pt x="986" y="256"/>
                  </a:lnTo>
                  <a:lnTo>
                    <a:pt x="990" y="256"/>
                  </a:lnTo>
                  <a:lnTo>
                    <a:pt x="986" y="253"/>
                  </a:lnTo>
                  <a:lnTo>
                    <a:pt x="986" y="249"/>
                  </a:lnTo>
                  <a:lnTo>
                    <a:pt x="986" y="246"/>
                  </a:lnTo>
                  <a:lnTo>
                    <a:pt x="980" y="239"/>
                  </a:lnTo>
                  <a:lnTo>
                    <a:pt x="976" y="209"/>
                  </a:lnTo>
                  <a:lnTo>
                    <a:pt x="976" y="209"/>
                  </a:lnTo>
                  <a:lnTo>
                    <a:pt x="959" y="192"/>
                  </a:lnTo>
                  <a:lnTo>
                    <a:pt x="959" y="189"/>
                  </a:lnTo>
                  <a:lnTo>
                    <a:pt x="936" y="172"/>
                  </a:lnTo>
                  <a:lnTo>
                    <a:pt x="936" y="175"/>
                  </a:lnTo>
                  <a:lnTo>
                    <a:pt x="936" y="172"/>
                  </a:lnTo>
                  <a:lnTo>
                    <a:pt x="933" y="168"/>
                  </a:lnTo>
                  <a:lnTo>
                    <a:pt x="933" y="168"/>
                  </a:lnTo>
                  <a:lnTo>
                    <a:pt x="926" y="165"/>
                  </a:lnTo>
                  <a:lnTo>
                    <a:pt x="926" y="165"/>
                  </a:lnTo>
                  <a:lnTo>
                    <a:pt x="909" y="158"/>
                  </a:lnTo>
                  <a:lnTo>
                    <a:pt x="896" y="142"/>
                  </a:lnTo>
                  <a:lnTo>
                    <a:pt x="896" y="142"/>
                  </a:lnTo>
                  <a:lnTo>
                    <a:pt x="889" y="142"/>
                  </a:lnTo>
                  <a:lnTo>
                    <a:pt x="885" y="135"/>
                  </a:lnTo>
                  <a:lnTo>
                    <a:pt x="879" y="125"/>
                  </a:lnTo>
                  <a:lnTo>
                    <a:pt x="869" y="98"/>
                  </a:lnTo>
                  <a:lnTo>
                    <a:pt x="865" y="98"/>
                  </a:lnTo>
                  <a:lnTo>
                    <a:pt x="859" y="91"/>
                  </a:lnTo>
                  <a:lnTo>
                    <a:pt x="848" y="64"/>
                  </a:lnTo>
                  <a:lnTo>
                    <a:pt x="845" y="68"/>
                  </a:lnTo>
                  <a:lnTo>
                    <a:pt x="848" y="64"/>
                  </a:lnTo>
                  <a:lnTo>
                    <a:pt x="842" y="54"/>
                  </a:lnTo>
                  <a:lnTo>
                    <a:pt x="845" y="51"/>
                  </a:lnTo>
                  <a:lnTo>
                    <a:pt x="845" y="51"/>
                  </a:lnTo>
                  <a:lnTo>
                    <a:pt x="825" y="24"/>
                  </a:lnTo>
                  <a:lnTo>
                    <a:pt x="821" y="24"/>
                  </a:lnTo>
                  <a:lnTo>
                    <a:pt x="815" y="17"/>
                  </a:lnTo>
                  <a:lnTo>
                    <a:pt x="811" y="17"/>
                  </a:lnTo>
                  <a:lnTo>
                    <a:pt x="808" y="17"/>
                  </a:lnTo>
                  <a:lnTo>
                    <a:pt x="805" y="14"/>
                  </a:lnTo>
                  <a:lnTo>
                    <a:pt x="801" y="17"/>
                  </a:lnTo>
                  <a:lnTo>
                    <a:pt x="791" y="24"/>
                  </a:lnTo>
                  <a:lnTo>
                    <a:pt x="764" y="30"/>
                  </a:lnTo>
                  <a:lnTo>
                    <a:pt x="761" y="34"/>
                  </a:lnTo>
                  <a:lnTo>
                    <a:pt x="761" y="47"/>
                  </a:lnTo>
                  <a:lnTo>
                    <a:pt x="754" y="61"/>
                  </a:lnTo>
                  <a:lnTo>
                    <a:pt x="744" y="74"/>
                  </a:lnTo>
                  <a:lnTo>
                    <a:pt x="744" y="78"/>
                  </a:lnTo>
                  <a:lnTo>
                    <a:pt x="744" y="78"/>
                  </a:lnTo>
                  <a:lnTo>
                    <a:pt x="744" y="78"/>
                  </a:lnTo>
                  <a:lnTo>
                    <a:pt x="744" y="78"/>
                  </a:lnTo>
                  <a:lnTo>
                    <a:pt x="744" y="81"/>
                  </a:lnTo>
                  <a:lnTo>
                    <a:pt x="747" y="81"/>
                  </a:lnTo>
                  <a:lnTo>
                    <a:pt x="734" y="71"/>
                  </a:lnTo>
                  <a:lnTo>
                    <a:pt x="734" y="71"/>
                  </a:lnTo>
                  <a:lnTo>
                    <a:pt x="717" y="68"/>
                  </a:lnTo>
                  <a:lnTo>
                    <a:pt x="721" y="37"/>
                  </a:lnTo>
                  <a:lnTo>
                    <a:pt x="721" y="37"/>
                  </a:lnTo>
                  <a:lnTo>
                    <a:pt x="721" y="27"/>
                  </a:lnTo>
                  <a:lnTo>
                    <a:pt x="717" y="24"/>
                  </a:lnTo>
                  <a:lnTo>
                    <a:pt x="717" y="24"/>
                  </a:lnTo>
                  <a:lnTo>
                    <a:pt x="710" y="14"/>
                  </a:lnTo>
                  <a:lnTo>
                    <a:pt x="710" y="10"/>
                  </a:lnTo>
                  <a:lnTo>
                    <a:pt x="704" y="10"/>
                  </a:lnTo>
                  <a:lnTo>
                    <a:pt x="700" y="7"/>
                  </a:lnTo>
                  <a:lnTo>
                    <a:pt x="697" y="4"/>
                  </a:lnTo>
                  <a:lnTo>
                    <a:pt x="694" y="7"/>
                  </a:lnTo>
                  <a:lnTo>
                    <a:pt x="687" y="7"/>
                  </a:lnTo>
                  <a:lnTo>
                    <a:pt x="683" y="7"/>
                  </a:lnTo>
                  <a:lnTo>
                    <a:pt x="680" y="10"/>
                  </a:lnTo>
                  <a:lnTo>
                    <a:pt x="670" y="0"/>
                  </a:lnTo>
                  <a:lnTo>
                    <a:pt x="667" y="0"/>
                  </a:lnTo>
                  <a:lnTo>
                    <a:pt x="660" y="4"/>
                  </a:lnTo>
                  <a:lnTo>
                    <a:pt x="660" y="4"/>
                  </a:lnTo>
                  <a:lnTo>
                    <a:pt x="653" y="14"/>
                  </a:lnTo>
                  <a:lnTo>
                    <a:pt x="653" y="14"/>
                  </a:lnTo>
                  <a:lnTo>
                    <a:pt x="657" y="37"/>
                  </a:lnTo>
                  <a:lnTo>
                    <a:pt x="657" y="41"/>
                  </a:lnTo>
                  <a:lnTo>
                    <a:pt x="657" y="41"/>
                  </a:lnTo>
                  <a:lnTo>
                    <a:pt x="660" y="54"/>
                  </a:lnTo>
                  <a:lnTo>
                    <a:pt x="660" y="57"/>
                  </a:lnTo>
                  <a:lnTo>
                    <a:pt x="660" y="57"/>
                  </a:lnTo>
                  <a:lnTo>
                    <a:pt x="657" y="68"/>
                  </a:lnTo>
                  <a:lnTo>
                    <a:pt x="653" y="68"/>
                  </a:lnTo>
                  <a:lnTo>
                    <a:pt x="657" y="74"/>
                  </a:lnTo>
                  <a:lnTo>
                    <a:pt x="657" y="118"/>
                  </a:lnTo>
                  <a:lnTo>
                    <a:pt x="653" y="135"/>
                  </a:lnTo>
                  <a:lnTo>
                    <a:pt x="650" y="138"/>
                  </a:lnTo>
                  <a:lnTo>
                    <a:pt x="633" y="142"/>
                  </a:lnTo>
                  <a:lnTo>
                    <a:pt x="630" y="142"/>
                  </a:lnTo>
                  <a:lnTo>
                    <a:pt x="630" y="142"/>
                  </a:lnTo>
                  <a:lnTo>
                    <a:pt x="616" y="145"/>
                  </a:lnTo>
                  <a:lnTo>
                    <a:pt x="616" y="148"/>
                  </a:lnTo>
                  <a:lnTo>
                    <a:pt x="609" y="165"/>
                  </a:lnTo>
                  <a:lnTo>
                    <a:pt x="603" y="172"/>
                  </a:lnTo>
                  <a:lnTo>
                    <a:pt x="599" y="165"/>
                  </a:lnTo>
                  <a:lnTo>
                    <a:pt x="596" y="165"/>
                  </a:lnTo>
                  <a:lnTo>
                    <a:pt x="589" y="165"/>
                  </a:lnTo>
                  <a:lnTo>
                    <a:pt x="566" y="158"/>
                  </a:lnTo>
                  <a:lnTo>
                    <a:pt x="562" y="158"/>
                  </a:lnTo>
                  <a:lnTo>
                    <a:pt x="556" y="158"/>
                  </a:lnTo>
                  <a:lnTo>
                    <a:pt x="552" y="158"/>
                  </a:lnTo>
                  <a:lnTo>
                    <a:pt x="549" y="162"/>
                  </a:lnTo>
                  <a:lnTo>
                    <a:pt x="549" y="165"/>
                  </a:lnTo>
                  <a:lnTo>
                    <a:pt x="545" y="168"/>
                  </a:lnTo>
                  <a:lnTo>
                    <a:pt x="549" y="172"/>
                  </a:lnTo>
                  <a:lnTo>
                    <a:pt x="549" y="168"/>
                  </a:lnTo>
                  <a:lnTo>
                    <a:pt x="545" y="165"/>
                  </a:lnTo>
                  <a:lnTo>
                    <a:pt x="542" y="162"/>
                  </a:lnTo>
                  <a:lnTo>
                    <a:pt x="535" y="162"/>
                  </a:lnTo>
                  <a:lnTo>
                    <a:pt x="535" y="162"/>
                  </a:lnTo>
                  <a:lnTo>
                    <a:pt x="529" y="168"/>
                  </a:lnTo>
                  <a:lnTo>
                    <a:pt x="525" y="165"/>
                  </a:lnTo>
                  <a:lnTo>
                    <a:pt x="522" y="165"/>
                  </a:lnTo>
                  <a:lnTo>
                    <a:pt x="515" y="172"/>
                  </a:lnTo>
                  <a:lnTo>
                    <a:pt x="512" y="172"/>
                  </a:lnTo>
                  <a:lnTo>
                    <a:pt x="515" y="175"/>
                  </a:lnTo>
                  <a:lnTo>
                    <a:pt x="519" y="175"/>
                  </a:lnTo>
                  <a:lnTo>
                    <a:pt x="515" y="172"/>
                  </a:lnTo>
                  <a:lnTo>
                    <a:pt x="512" y="172"/>
                  </a:lnTo>
                  <a:lnTo>
                    <a:pt x="505" y="175"/>
                  </a:lnTo>
                  <a:lnTo>
                    <a:pt x="505" y="175"/>
                  </a:lnTo>
                  <a:lnTo>
                    <a:pt x="508" y="179"/>
                  </a:lnTo>
                  <a:lnTo>
                    <a:pt x="508" y="172"/>
                  </a:lnTo>
                  <a:lnTo>
                    <a:pt x="508" y="168"/>
                  </a:lnTo>
                  <a:lnTo>
                    <a:pt x="505" y="168"/>
                  </a:lnTo>
                  <a:lnTo>
                    <a:pt x="498" y="162"/>
                  </a:lnTo>
                  <a:lnTo>
                    <a:pt x="498" y="158"/>
                  </a:lnTo>
                  <a:lnTo>
                    <a:pt x="498" y="158"/>
                  </a:lnTo>
                  <a:lnTo>
                    <a:pt x="498" y="145"/>
                  </a:lnTo>
                  <a:lnTo>
                    <a:pt x="498" y="142"/>
                  </a:lnTo>
                  <a:lnTo>
                    <a:pt x="498" y="142"/>
                  </a:lnTo>
                  <a:lnTo>
                    <a:pt x="492" y="131"/>
                  </a:lnTo>
                  <a:lnTo>
                    <a:pt x="485" y="121"/>
                  </a:lnTo>
                  <a:lnTo>
                    <a:pt x="482" y="121"/>
                  </a:lnTo>
                  <a:lnTo>
                    <a:pt x="475" y="128"/>
                  </a:lnTo>
                  <a:lnTo>
                    <a:pt x="475" y="128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61" y="115"/>
                  </a:lnTo>
                  <a:lnTo>
                    <a:pt x="461" y="118"/>
                  </a:lnTo>
                  <a:lnTo>
                    <a:pt x="458" y="118"/>
                  </a:lnTo>
                  <a:lnTo>
                    <a:pt x="448" y="105"/>
                  </a:lnTo>
                  <a:lnTo>
                    <a:pt x="441" y="105"/>
                  </a:lnTo>
                  <a:lnTo>
                    <a:pt x="441" y="108"/>
                  </a:lnTo>
                  <a:lnTo>
                    <a:pt x="438" y="108"/>
                  </a:lnTo>
                  <a:lnTo>
                    <a:pt x="434" y="121"/>
                  </a:lnTo>
                  <a:lnTo>
                    <a:pt x="434" y="121"/>
                  </a:lnTo>
                  <a:lnTo>
                    <a:pt x="438" y="131"/>
                  </a:lnTo>
                  <a:lnTo>
                    <a:pt x="441" y="131"/>
                  </a:lnTo>
                  <a:lnTo>
                    <a:pt x="448" y="142"/>
                  </a:lnTo>
                  <a:lnTo>
                    <a:pt x="448" y="142"/>
                  </a:lnTo>
                  <a:lnTo>
                    <a:pt x="455" y="145"/>
                  </a:lnTo>
                  <a:lnTo>
                    <a:pt x="455" y="142"/>
                  </a:lnTo>
                  <a:lnTo>
                    <a:pt x="455" y="138"/>
                  </a:lnTo>
                  <a:lnTo>
                    <a:pt x="451" y="138"/>
                  </a:lnTo>
                  <a:lnTo>
                    <a:pt x="441" y="135"/>
                  </a:lnTo>
                  <a:lnTo>
                    <a:pt x="441" y="135"/>
                  </a:lnTo>
                  <a:lnTo>
                    <a:pt x="431" y="138"/>
                  </a:lnTo>
                  <a:lnTo>
                    <a:pt x="428" y="142"/>
                  </a:lnTo>
                  <a:lnTo>
                    <a:pt x="428" y="142"/>
                  </a:lnTo>
                  <a:lnTo>
                    <a:pt x="418" y="148"/>
                  </a:lnTo>
                  <a:lnTo>
                    <a:pt x="414" y="148"/>
                  </a:lnTo>
                  <a:lnTo>
                    <a:pt x="414" y="152"/>
                  </a:lnTo>
                  <a:lnTo>
                    <a:pt x="404" y="158"/>
                  </a:lnTo>
                  <a:lnTo>
                    <a:pt x="394" y="158"/>
                  </a:lnTo>
                  <a:lnTo>
                    <a:pt x="394" y="158"/>
                  </a:lnTo>
                  <a:lnTo>
                    <a:pt x="381" y="162"/>
                  </a:lnTo>
                  <a:lnTo>
                    <a:pt x="381" y="165"/>
                  </a:lnTo>
                  <a:lnTo>
                    <a:pt x="381" y="168"/>
                  </a:lnTo>
                  <a:lnTo>
                    <a:pt x="381" y="168"/>
                  </a:lnTo>
                  <a:lnTo>
                    <a:pt x="381" y="179"/>
                  </a:lnTo>
                  <a:lnTo>
                    <a:pt x="381" y="179"/>
                  </a:lnTo>
                  <a:lnTo>
                    <a:pt x="374" y="179"/>
                  </a:lnTo>
                  <a:lnTo>
                    <a:pt x="350" y="158"/>
                  </a:lnTo>
                  <a:lnTo>
                    <a:pt x="350" y="158"/>
                  </a:lnTo>
                  <a:lnTo>
                    <a:pt x="344" y="155"/>
                  </a:lnTo>
                  <a:lnTo>
                    <a:pt x="340" y="155"/>
                  </a:lnTo>
                  <a:lnTo>
                    <a:pt x="323" y="168"/>
                  </a:lnTo>
                  <a:lnTo>
                    <a:pt x="317" y="172"/>
                  </a:lnTo>
                  <a:lnTo>
                    <a:pt x="317" y="172"/>
                  </a:lnTo>
                  <a:lnTo>
                    <a:pt x="313" y="179"/>
                  </a:lnTo>
                  <a:lnTo>
                    <a:pt x="310" y="175"/>
                  </a:lnTo>
                  <a:lnTo>
                    <a:pt x="310" y="179"/>
                  </a:lnTo>
                  <a:lnTo>
                    <a:pt x="307" y="179"/>
                  </a:lnTo>
                  <a:lnTo>
                    <a:pt x="303" y="175"/>
                  </a:lnTo>
                  <a:lnTo>
                    <a:pt x="300" y="175"/>
                  </a:lnTo>
                  <a:lnTo>
                    <a:pt x="300" y="175"/>
                  </a:lnTo>
                  <a:lnTo>
                    <a:pt x="296" y="179"/>
                  </a:lnTo>
                  <a:lnTo>
                    <a:pt x="293" y="185"/>
                  </a:lnTo>
                  <a:lnTo>
                    <a:pt x="296" y="185"/>
                  </a:lnTo>
                  <a:lnTo>
                    <a:pt x="296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3" y="175"/>
                  </a:lnTo>
                  <a:lnTo>
                    <a:pt x="273" y="172"/>
                  </a:lnTo>
                  <a:lnTo>
                    <a:pt x="269" y="168"/>
                  </a:lnTo>
                  <a:lnTo>
                    <a:pt x="266" y="168"/>
                  </a:lnTo>
                  <a:lnTo>
                    <a:pt x="263" y="168"/>
                  </a:lnTo>
                  <a:lnTo>
                    <a:pt x="259" y="168"/>
                  </a:lnTo>
                  <a:lnTo>
                    <a:pt x="253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39" y="155"/>
                  </a:lnTo>
                  <a:lnTo>
                    <a:pt x="236" y="155"/>
                  </a:lnTo>
                  <a:lnTo>
                    <a:pt x="229" y="162"/>
                  </a:lnTo>
                  <a:lnTo>
                    <a:pt x="216" y="172"/>
                  </a:lnTo>
                  <a:lnTo>
                    <a:pt x="216" y="175"/>
                  </a:lnTo>
                  <a:lnTo>
                    <a:pt x="219" y="182"/>
                  </a:lnTo>
                  <a:lnTo>
                    <a:pt x="222" y="189"/>
                  </a:lnTo>
                  <a:lnTo>
                    <a:pt x="219" y="195"/>
                  </a:lnTo>
                  <a:lnTo>
                    <a:pt x="219" y="199"/>
                  </a:lnTo>
                  <a:lnTo>
                    <a:pt x="232" y="212"/>
                  </a:lnTo>
                  <a:lnTo>
                    <a:pt x="229" y="212"/>
                  </a:lnTo>
                  <a:lnTo>
                    <a:pt x="232" y="219"/>
                  </a:lnTo>
                  <a:lnTo>
                    <a:pt x="239" y="219"/>
                  </a:lnTo>
                  <a:lnTo>
                    <a:pt x="249" y="229"/>
                  </a:lnTo>
                  <a:lnTo>
                    <a:pt x="253" y="232"/>
                  </a:lnTo>
                  <a:lnTo>
                    <a:pt x="253" y="232"/>
                  </a:lnTo>
                  <a:lnTo>
                    <a:pt x="253" y="236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6" y="243"/>
                  </a:lnTo>
                  <a:lnTo>
                    <a:pt x="246" y="246"/>
                  </a:lnTo>
                  <a:lnTo>
                    <a:pt x="256" y="256"/>
                  </a:lnTo>
                  <a:lnTo>
                    <a:pt x="256" y="269"/>
                  </a:lnTo>
                  <a:lnTo>
                    <a:pt x="256" y="273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73" y="280"/>
                  </a:lnTo>
                  <a:lnTo>
                    <a:pt x="273" y="276"/>
                  </a:lnTo>
                  <a:lnTo>
                    <a:pt x="269" y="276"/>
                  </a:lnTo>
                  <a:lnTo>
                    <a:pt x="269" y="280"/>
                  </a:lnTo>
                  <a:lnTo>
                    <a:pt x="263" y="283"/>
                  </a:lnTo>
                  <a:lnTo>
                    <a:pt x="263" y="286"/>
                  </a:lnTo>
                  <a:lnTo>
                    <a:pt x="263" y="286"/>
                  </a:lnTo>
                  <a:lnTo>
                    <a:pt x="263" y="290"/>
                  </a:lnTo>
                  <a:lnTo>
                    <a:pt x="266" y="293"/>
                  </a:lnTo>
                  <a:lnTo>
                    <a:pt x="276" y="296"/>
                  </a:lnTo>
                  <a:lnTo>
                    <a:pt x="276" y="296"/>
                  </a:lnTo>
                  <a:lnTo>
                    <a:pt x="280" y="296"/>
                  </a:lnTo>
                  <a:lnTo>
                    <a:pt x="276" y="313"/>
                  </a:lnTo>
                  <a:lnTo>
                    <a:pt x="280" y="317"/>
                  </a:lnTo>
                  <a:lnTo>
                    <a:pt x="286" y="320"/>
                  </a:lnTo>
                  <a:lnTo>
                    <a:pt x="286" y="320"/>
                  </a:lnTo>
                  <a:lnTo>
                    <a:pt x="293" y="327"/>
                  </a:lnTo>
                  <a:lnTo>
                    <a:pt x="293" y="327"/>
                  </a:lnTo>
                  <a:lnTo>
                    <a:pt x="293" y="330"/>
                  </a:lnTo>
                  <a:lnTo>
                    <a:pt x="286" y="337"/>
                  </a:lnTo>
                  <a:lnTo>
                    <a:pt x="269" y="344"/>
                  </a:lnTo>
                  <a:lnTo>
                    <a:pt x="266" y="350"/>
                  </a:lnTo>
                  <a:lnTo>
                    <a:pt x="280" y="360"/>
                  </a:lnTo>
                  <a:lnTo>
                    <a:pt x="280" y="370"/>
                  </a:lnTo>
                  <a:lnTo>
                    <a:pt x="280" y="374"/>
                  </a:lnTo>
                  <a:lnTo>
                    <a:pt x="280" y="377"/>
                  </a:lnTo>
                  <a:lnTo>
                    <a:pt x="280" y="384"/>
                  </a:lnTo>
                  <a:lnTo>
                    <a:pt x="280" y="384"/>
                  </a:lnTo>
                  <a:lnTo>
                    <a:pt x="283" y="391"/>
                  </a:lnTo>
                  <a:lnTo>
                    <a:pt x="286" y="387"/>
                  </a:lnTo>
                  <a:lnTo>
                    <a:pt x="286" y="384"/>
                  </a:lnTo>
                  <a:lnTo>
                    <a:pt x="283" y="384"/>
                  </a:lnTo>
                  <a:lnTo>
                    <a:pt x="283" y="381"/>
                  </a:lnTo>
                  <a:lnTo>
                    <a:pt x="280" y="381"/>
                  </a:lnTo>
                  <a:lnTo>
                    <a:pt x="280" y="381"/>
                  </a:lnTo>
                  <a:lnTo>
                    <a:pt x="276" y="381"/>
                  </a:lnTo>
                  <a:lnTo>
                    <a:pt x="256" y="394"/>
                  </a:lnTo>
                  <a:lnTo>
                    <a:pt x="256" y="397"/>
                  </a:lnTo>
                  <a:lnTo>
                    <a:pt x="253" y="401"/>
                  </a:lnTo>
                  <a:lnTo>
                    <a:pt x="253" y="401"/>
                  </a:lnTo>
                  <a:lnTo>
                    <a:pt x="253" y="407"/>
                  </a:lnTo>
                  <a:lnTo>
                    <a:pt x="256" y="407"/>
                  </a:lnTo>
                  <a:lnTo>
                    <a:pt x="263" y="414"/>
                  </a:lnTo>
                  <a:lnTo>
                    <a:pt x="256" y="421"/>
                  </a:lnTo>
                  <a:lnTo>
                    <a:pt x="256" y="424"/>
                  </a:lnTo>
                  <a:lnTo>
                    <a:pt x="256" y="431"/>
                  </a:lnTo>
                  <a:lnTo>
                    <a:pt x="253" y="431"/>
                  </a:lnTo>
                  <a:lnTo>
                    <a:pt x="253" y="431"/>
                  </a:lnTo>
                  <a:lnTo>
                    <a:pt x="246" y="438"/>
                  </a:lnTo>
                  <a:lnTo>
                    <a:pt x="239" y="434"/>
                  </a:lnTo>
                  <a:lnTo>
                    <a:pt x="239" y="434"/>
                  </a:lnTo>
                  <a:lnTo>
                    <a:pt x="229" y="434"/>
                  </a:lnTo>
                  <a:lnTo>
                    <a:pt x="219" y="431"/>
                  </a:lnTo>
                  <a:lnTo>
                    <a:pt x="216" y="431"/>
                  </a:lnTo>
                  <a:lnTo>
                    <a:pt x="216" y="434"/>
                  </a:lnTo>
                  <a:lnTo>
                    <a:pt x="216" y="434"/>
                  </a:lnTo>
                  <a:lnTo>
                    <a:pt x="219" y="434"/>
                  </a:lnTo>
                  <a:lnTo>
                    <a:pt x="212" y="428"/>
                  </a:lnTo>
                  <a:lnTo>
                    <a:pt x="209" y="428"/>
                  </a:lnTo>
                  <a:lnTo>
                    <a:pt x="212" y="421"/>
                  </a:lnTo>
                  <a:lnTo>
                    <a:pt x="212" y="418"/>
                  </a:lnTo>
                  <a:lnTo>
                    <a:pt x="195" y="404"/>
                  </a:lnTo>
                  <a:lnTo>
                    <a:pt x="195" y="404"/>
                  </a:lnTo>
                  <a:lnTo>
                    <a:pt x="192" y="404"/>
                  </a:lnTo>
                  <a:lnTo>
                    <a:pt x="189" y="401"/>
                  </a:lnTo>
                  <a:lnTo>
                    <a:pt x="189" y="397"/>
                  </a:lnTo>
                  <a:lnTo>
                    <a:pt x="179" y="394"/>
                  </a:lnTo>
                  <a:lnTo>
                    <a:pt x="179" y="391"/>
                  </a:lnTo>
                  <a:lnTo>
                    <a:pt x="172" y="391"/>
                  </a:lnTo>
                  <a:lnTo>
                    <a:pt x="162" y="384"/>
                  </a:lnTo>
                  <a:lnTo>
                    <a:pt x="162" y="384"/>
                  </a:lnTo>
                  <a:lnTo>
                    <a:pt x="152" y="387"/>
                  </a:lnTo>
                  <a:lnTo>
                    <a:pt x="152" y="387"/>
                  </a:lnTo>
                  <a:lnTo>
                    <a:pt x="145" y="391"/>
                  </a:lnTo>
                  <a:lnTo>
                    <a:pt x="145" y="394"/>
                  </a:lnTo>
                  <a:lnTo>
                    <a:pt x="148" y="397"/>
                  </a:lnTo>
                  <a:lnTo>
                    <a:pt x="148" y="407"/>
                  </a:lnTo>
                  <a:lnTo>
                    <a:pt x="145" y="407"/>
                  </a:lnTo>
                  <a:lnTo>
                    <a:pt x="135" y="404"/>
                  </a:lnTo>
                  <a:lnTo>
                    <a:pt x="135" y="404"/>
                  </a:lnTo>
                  <a:lnTo>
                    <a:pt x="128" y="404"/>
                  </a:lnTo>
                  <a:lnTo>
                    <a:pt x="128" y="404"/>
                  </a:lnTo>
                  <a:lnTo>
                    <a:pt x="121" y="407"/>
                  </a:lnTo>
                  <a:lnTo>
                    <a:pt x="121" y="407"/>
                  </a:lnTo>
                  <a:lnTo>
                    <a:pt x="115" y="421"/>
                  </a:lnTo>
                  <a:lnTo>
                    <a:pt x="111" y="424"/>
                  </a:lnTo>
                  <a:lnTo>
                    <a:pt x="115" y="428"/>
                  </a:lnTo>
                  <a:lnTo>
                    <a:pt x="118" y="431"/>
                  </a:lnTo>
                  <a:lnTo>
                    <a:pt x="121" y="431"/>
                  </a:lnTo>
                  <a:lnTo>
                    <a:pt x="125" y="434"/>
                  </a:lnTo>
                  <a:lnTo>
                    <a:pt x="121" y="445"/>
                  </a:lnTo>
                  <a:lnTo>
                    <a:pt x="121" y="445"/>
                  </a:lnTo>
                  <a:lnTo>
                    <a:pt x="121" y="445"/>
                  </a:lnTo>
                  <a:lnTo>
                    <a:pt x="118" y="441"/>
                  </a:lnTo>
                  <a:lnTo>
                    <a:pt x="101" y="445"/>
                  </a:lnTo>
                  <a:lnTo>
                    <a:pt x="98" y="445"/>
                  </a:lnTo>
                  <a:lnTo>
                    <a:pt x="94" y="438"/>
                  </a:lnTo>
                  <a:lnTo>
                    <a:pt x="88" y="438"/>
                  </a:lnTo>
                  <a:lnTo>
                    <a:pt x="78" y="448"/>
                  </a:lnTo>
                  <a:lnTo>
                    <a:pt x="78" y="451"/>
                  </a:lnTo>
                  <a:lnTo>
                    <a:pt x="84" y="458"/>
                  </a:lnTo>
                  <a:lnTo>
                    <a:pt x="84" y="461"/>
                  </a:lnTo>
                  <a:lnTo>
                    <a:pt x="91" y="461"/>
                  </a:lnTo>
                  <a:lnTo>
                    <a:pt x="98" y="471"/>
                  </a:lnTo>
                  <a:lnTo>
                    <a:pt x="98" y="471"/>
                  </a:lnTo>
                  <a:lnTo>
                    <a:pt x="98" y="475"/>
                  </a:lnTo>
                  <a:lnTo>
                    <a:pt x="101" y="478"/>
                  </a:lnTo>
                  <a:lnTo>
                    <a:pt x="101" y="482"/>
                  </a:lnTo>
                  <a:lnTo>
                    <a:pt x="105" y="482"/>
                  </a:lnTo>
                  <a:lnTo>
                    <a:pt x="105" y="478"/>
                  </a:lnTo>
                  <a:lnTo>
                    <a:pt x="101" y="478"/>
                  </a:lnTo>
                  <a:lnTo>
                    <a:pt x="91" y="471"/>
                  </a:lnTo>
                  <a:lnTo>
                    <a:pt x="91" y="468"/>
                  </a:lnTo>
                  <a:lnTo>
                    <a:pt x="91" y="465"/>
                  </a:lnTo>
                  <a:lnTo>
                    <a:pt x="78" y="461"/>
                  </a:lnTo>
                  <a:lnTo>
                    <a:pt x="74" y="461"/>
                  </a:lnTo>
                  <a:lnTo>
                    <a:pt x="74" y="465"/>
                  </a:lnTo>
                  <a:lnTo>
                    <a:pt x="74" y="465"/>
                  </a:lnTo>
                  <a:lnTo>
                    <a:pt x="78" y="478"/>
                  </a:lnTo>
                  <a:lnTo>
                    <a:pt x="78" y="482"/>
                  </a:lnTo>
                  <a:lnTo>
                    <a:pt x="88" y="492"/>
                  </a:lnTo>
                  <a:lnTo>
                    <a:pt x="88" y="498"/>
                  </a:lnTo>
                  <a:lnTo>
                    <a:pt x="91" y="502"/>
                  </a:lnTo>
                  <a:lnTo>
                    <a:pt x="94" y="502"/>
                  </a:lnTo>
                  <a:lnTo>
                    <a:pt x="98" y="505"/>
                  </a:lnTo>
                  <a:lnTo>
                    <a:pt x="94" y="508"/>
                  </a:lnTo>
                  <a:lnTo>
                    <a:pt x="84" y="505"/>
                  </a:lnTo>
                  <a:lnTo>
                    <a:pt x="81" y="505"/>
                  </a:lnTo>
                  <a:lnTo>
                    <a:pt x="81" y="505"/>
                  </a:lnTo>
                  <a:lnTo>
                    <a:pt x="78" y="508"/>
                  </a:lnTo>
                  <a:lnTo>
                    <a:pt x="74" y="515"/>
                  </a:lnTo>
                  <a:lnTo>
                    <a:pt x="74" y="519"/>
                  </a:lnTo>
                  <a:lnTo>
                    <a:pt x="88" y="532"/>
                  </a:lnTo>
                  <a:lnTo>
                    <a:pt x="88" y="532"/>
                  </a:lnTo>
                  <a:lnTo>
                    <a:pt x="105" y="546"/>
                  </a:lnTo>
                  <a:lnTo>
                    <a:pt x="105" y="546"/>
                  </a:lnTo>
                  <a:lnTo>
                    <a:pt x="125" y="552"/>
                  </a:lnTo>
                  <a:lnTo>
                    <a:pt x="125" y="552"/>
                  </a:lnTo>
                  <a:lnTo>
                    <a:pt x="131" y="562"/>
                  </a:lnTo>
                  <a:lnTo>
                    <a:pt x="135" y="562"/>
                  </a:lnTo>
                  <a:lnTo>
                    <a:pt x="135" y="559"/>
                  </a:lnTo>
                  <a:lnTo>
                    <a:pt x="131" y="559"/>
                  </a:lnTo>
                  <a:lnTo>
                    <a:pt x="128" y="559"/>
                  </a:lnTo>
                  <a:lnTo>
                    <a:pt x="128" y="566"/>
                  </a:lnTo>
                  <a:lnTo>
                    <a:pt x="118" y="569"/>
                  </a:lnTo>
                  <a:lnTo>
                    <a:pt x="118" y="569"/>
                  </a:lnTo>
                  <a:lnTo>
                    <a:pt x="101" y="572"/>
                  </a:lnTo>
                  <a:lnTo>
                    <a:pt x="101" y="576"/>
                  </a:lnTo>
                  <a:lnTo>
                    <a:pt x="94" y="579"/>
                  </a:lnTo>
                  <a:lnTo>
                    <a:pt x="94" y="583"/>
                  </a:lnTo>
                  <a:lnTo>
                    <a:pt x="94" y="596"/>
                  </a:lnTo>
                  <a:lnTo>
                    <a:pt x="78" y="603"/>
                  </a:lnTo>
                  <a:lnTo>
                    <a:pt x="71" y="603"/>
                  </a:lnTo>
                  <a:lnTo>
                    <a:pt x="68" y="599"/>
                  </a:lnTo>
                  <a:lnTo>
                    <a:pt x="64" y="599"/>
                  </a:lnTo>
                  <a:lnTo>
                    <a:pt x="54" y="606"/>
                  </a:lnTo>
                  <a:lnTo>
                    <a:pt x="51" y="606"/>
                  </a:lnTo>
                  <a:lnTo>
                    <a:pt x="47" y="616"/>
                  </a:lnTo>
                  <a:lnTo>
                    <a:pt x="44" y="616"/>
                  </a:lnTo>
                  <a:lnTo>
                    <a:pt x="37" y="613"/>
                  </a:lnTo>
                  <a:lnTo>
                    <a:pt x="31" y="603"/>
                  </a:lnTo>
                  <a:lnTo>
                    <a:pt x="27" y="603"/>
                  </a:lnTo>
                  <a:lnTo>
                    <a:pt x="20" y="606"/>
                  </a:lnTo>
                  <a:lnTo>
                    <a:pt x="17" y="606"/>
                  </a:lnTo>
                  <a:lnTo>
                    <a:pt x="14" y="613"/>
                  </a:lnTo>
                  <a:lnTo>
                    <a:pt x="4" y="616"/>
                  </a:lnTo>
                  <a:lnTo>
                    <a:pt x="4" y="620"/>
                  </a:lnTo>
                  <a:lnTo>
                    <a:pt x="4" y="623"/>
                  </a:lnTo>
                  <a:lnTo>
                    <a:pt x="0" y="636"/>
                  </a:lnTo>
                  <a:lnTo>
                    <a:pt x="0" y="636"/>
                  </a:lnTo>
                  <a:lnTo>
                    <a:pt x="0" y="640"/>
                  </a:lnTo>
                  <a:lnTo>
                    <a:pt x="4" y="643"/>
                  </a:lnTo>
                  <a:lnTo>
                    <a:pt x="7" y="643"/>
                  </a:lnTo>
                  <a:lnTo>
                    <a:pt x="7" y="643"/>
                  </a:lnTo>
                  <a:lnTo>
                    <a:pt x="10" y="640"/>
                  </a:lnTo>
                  <a:lnTo>
                    <a:pt x="17" y="646"/>
                  </a:lnTo>
                  <a:lnTo>
                    <a:pt x="24" y="653"/>
                  </a:lnTo>
                  <a:lnTo>
                    <a:pt x="27" y="670"/>
                  </a:lnTo>
                  <a:lnTo>
                    <a:pt x="31" y="670"/>
                  </a:lnTo>
                  <a:lnTo>
                    <a:pt x="44" y="677"/>
                  </a:lnTo>
                  <a:lnTo>
                    <a:pt x="47" y="677"/>
                  </a:lnTo>
                  <a:lnTo>
                    <a:pt x="57" y="677"/>
                  </a:lnTo>
                  <a:lnTo>
                    <a:pt x="68" y="700"/>
                  </a:lnTo>
                  <a:lnTo>
                    <a:pt x="71" y="700"/>
                  </a:lnTo>
                  <a:lnTo>
                    <a:pt x="78" y="697"/>
                  </a:lnTo>
                  <a:lnTo>
                    <a:pt x="94" y="707"/>
                  </a:lnTo>
                  <a:lnTo>
                    <a:pt x="91" y="710"/>
                  </a:lnTo>
                  <a:lnTo>
                    <a:pt x="94" y="714"/>
                  </a:lnTo>
                  <a:lnTo>
                    <a:pt x="105" y="721"/>
                  </a:lnTo>
                  <a:lnTo>
                    <a:pt x="105" y="721"/>
                  </a:lnTo>
                  <a:lnTo>
                    <a:pt x="118" y="717"/>
                  </a:lnTo>
                  <a:lnTo>
                    <a:pt x="128" y="721"/>
                  </a:lnTo>
                  <a:lnTo>
                    <a:pt x="131" y="731"/>
                  </a:lnTo>
                  <a:lnTo>
                    <a:pt x="135" y="734"/>
                  </a:lnTo>
                  <a:lnTo>
                    <a:pt x="135" y="734"/>
                  </a:lnTo>
                  <a:lnTo>
                    <a:pt x="155" y="758"/>
                  </a:lnTo>
                  <a:lnTo>
                    <a:pt x="165" y="771"/>
                  </a:lnTo>
                  <a:lnTo>
                    <a:pt x="165" y="778"/>
                  </a:lnTo>
                  <a:lnTo>
                    <a:pt x="165" y="781"/>
                  </a:lnTo>
                  <a:lnTo>
                    <a:pt x="172" y="791"/>
                  </a:lnTo>
                  <a:lnTo>
                    <a:pt x="175" y="791"/>
                  </a:lnTo>
                  <a:lnTo>
                    <a:pt x="175" y="791"/>
                  </a:lnTo>
                  <a:lnTo>
                    <a:pt x="182" y="815"/>
                  </a:lnTo>
                  <a:lnTo>
                    <a:pt x="175" y="828"/>
                  </a:lnTo>
                  <a:lnTo>
                    <a:pt x="175" y="832"/>
                  </a:lnTo>
                  <a:lnTo>
                    <a:pt x="179" y="832"/>
                  </a:lnTo>
                  <a:lnTo>
                    <a:pt x="179" y="835"/>
                  </a:lnTo>
                  <a:lnTo>
                    <a:pt x="182" y="835"/>
                  </a:lnTo>
                  <a:lnTo>
                    <a:pt x="179" y="838"/>
                  </a:lnTo>
                  <a:lnTo>
                    <a:pt x="169" y="845"/>
                  </a:lnTo>
                  <a:lnTo>
                    <a:pt x="169" y="848"/>
                  </a:lnTo>
                  <a:lnTo>
                    <a:pt x="175" y="865"/>
                  </a:lnTo>
                  <a:lnTo>
                    <a:pt x="175" y="865"/>
                  </a:lnTo>
                  <a:lnTo>
                    <a:pt x="179" y="872"/>
                  </a:lnTo>
                  <a:lnTo>
                    <a:pt x="175" y="875"/>
                  </a:lnTo>
                  <a:lnTo>
                    <a:pt x="175" y="875"/>
                  </a:lnTo>
                  <a:lnTo>
                    <a:pt x="175" y="882"/>
                  </a:lnTo>
                  <a:lnTo>
                    <a:pt x="179" y="885"/>
                  </a:lnTo>
                  <a:lnTo>
                    <a:pt x="192" y="882"/>
                  </a:lnTo>
                  <a:lnTo>
                    <a:pt x="195" y="885"/>
                  </a:lnTo>
                  <a:lnTo>
                    <a:pt x="195" y="889"/>
                  </a:lnTo>
                  <a:lnTo>
                    <a:pt x="195" y="896"/>
                  </a:lnTo>
                  <a:lnTo>
                    <a:pt x="195" y="896"/>
                  </a:lnTo>
                  <a:lnTo>
                    <a:pt x="202" y="912"/>
                  </a:lnTo>
                  <a:lnTo>
                    <a:pt x="199" y="919"/>
                  </a:lnTo>
                  <a:lnTo>
                    <a:pt x="192" y="923"/>
                  </a:lnTo>
                  <a:lnTo>
                    <a:pt x="192" y="926"/>
                  </a:lnTo>
                  <a:lnTo>
                    <a:pt x="202" y="933"/>
                  </a:lnTo>
                  <a:lnTo>
                    <a:pt x="202" y="933"/>
                  </a:lnTo>
                  <a:lnTo>
                    <a:pt x="202" y="929"/>
                  </a:lnTo>
                  <a:lnTo>
                    <a:pt x="199" y="929"/>
                  </a:lnTo>
                  <a:lnTo>
                    <a:pt x="195" y="933"/>
                  </a:lnTo>
                  <a:lnTo>
                    <a:pt x="195" y="939"/>
                  </a:lnTo>
                  <a:lnTo>
                    <a:pt x="195" y="943"/>
                  </a:lnTo>
                  <a:lnTo>
                    <a:pt x="199" y="946"/>
                  </a:lnTo>
                  <a:lnTo>
                    <a:pt x="195" y="949"/>
                  </a:lnTo>
                  <a:lnTo>
                    <a:pt x="195" y="953"/>
                  </a:lnTo>
                  <a:lnTo>
                    <a:pt x="195" y="956"/>
                  </a:lnTo>
                  <a:lnTo>
                    <a:pt x="195" y="960"/>
                  </a:lnTo>
                  <a:lnTo>
                    <a:pt x="199" y="960"/>
                  </a:lnTo>
                  <a:lnTo>
                    <a:pt x="199" y="963"/>
                  </a:lnTo>
                  <a:lnTo>
                    <a:pt x="195" y="963"/>
                  </a:lnTo>
                  <a:lnTo>
                    <a:pt x="195" y="966"/>
                  </a:lnTo>
                  <a:lnTo>
                    <a:pt x="199" y="970"/>
                  </a:lnTo>
                  <a:lnTo>
                    <a:pt x="202" y="973"/>
                  </a:lnTo>
                  <a:lnTo>
                    <a:pt x="206" y="976"/>
                  </a:lnTo>
                  <a:lnTo>
                    <a:pt x="206" y="980"/>
                  </a:lnTo>
                  <a:lnTo>
                    <a:pt x="206" y="980"/>
                  </a:lnTo>
                  <a:lnTo>
                    <a:pt x="216" y="990"/>
                  </a:lnTo>
                  <a:lnTo>
                    <a:pt x="219" y="990"/>
                  </a:lnTo>
                  <a:lnTo>
                    <a:pt x="226" y="986"/>
                  </a:lnTo>
                  <a:lnTo>
                    <a:pt x="229" y="990"/>
                  </a:lnTo>
                  <a:lnTo>
                    <a:pt x="232" y="990"/>
                  </a:lnTo>
                  <a:lnTo>
                    <a:pt x="246" y="990"/>
                  </a:lnTo>
                  <a:lnTo>
                    <a:pt x="246" y="990"/>
                  </a:lnTo>
                  <a:lnTo>
                    <a:pt x="243" y="993"/>
                  </a:lnTo>
                  <a:lnTo>
                    <a:pt x="243" y="997"/>
                  </a:lnTo>
                  <a:lnTo>
                    <a:pt x="246" y="1010"/>
                  </a:lnTo>
                  <a:lnTo>
                    <a:pt x="246" y="1020"/>
                  </a:lnTo>
                  <a:lnTo>
                    <a:pt x="246" y="1020"/>
                  </a:lnTo>
                  <a:lnTo>
                    <a:pt x="249" y="1030"/>
                  </a:lnTo>
                  <a:lnTo>
                    <a:pt x="249" y="1040"/>
                  </a:lnTo>
                  <a:lnTo>
                    <a:pt x="249" y="1044"/>
                  </a:lnTo>
                  <a:lnTo>
                    <a:pt x="249" y="1047"/>
                  </a:lnTo>
                  <a:lnTo>
                    <a:pt x="249" y="1050"/>
                  </a:lnTo>
                  <a:lnTo>
                    <a:pt x="253" y="1054"/>
                  </a:lnTo>
                  <a:lnTo>
                    <a:pt x="263" y="1050"/>
                  </a:lnTo>
                  <a:lnTo>
                    <a:pt x="263" y="1054"/>
                  </a:lnTo>
                  <a:lnTo>
                    <a:pt x="269" y="1054"/>
                  </a:lnTo>
                  <a:lnTo>
                    <a:pt x="273" y="1050"/>
                  </a:lnTo>
                  <a:lnTo>
                    <a:pt x="280" y="1054"/>
                  </a:lnTo>
                  <a:lnTo>
                    <a:pt x="290" y="1064"/>
                  </a:lnTo>
                  <a:lnTo>
                    <a:pt x="283" y="1071"/>
                  </a:lnTo>
                  <a:lnTo>
                    <a:pt x="283" y="1074"/>
                  </a:lnTo>
                  <a:lnTo>
                    <a:pt x="286" y="1081"/>
                  </a:lnTo>
                  <a:lnTo>
                    <a:pt x="286" y="1081"/>
                  </a:lnTo>
                  <a:lnTo>
                    <a:pt x="293" y="1084"/>
                  </a:lnTo>
                  <a:lnTo>
                    <a:pt x="296" y="1084"/>
                  </a:lnTo>
                  <a:lnTo>
                    <a:pt x="303" y="1084"/>
                  </a:lnTo>
                  <a:lnTo>
                    <a:pt x="303" y="1087"/>
                  </a:lnTo>
                  <a:lnTo>
                    <a:pt x="307" y="1091"/>
                  </a:lnTo>
                  <a:lnTo>
                    <a:pt x="310" y="1094"/>
                  </a:lnTo>
                  <a:lnTo>
                    <a:pt x="313" y="1094"/>
                  </a:lnTo>
                  <a:lnTo>
                    <a:pt x="323" y="1091"/>
                  </a:lnTo>
                  <a:lnTo>
                    <a:pt x="333" y="1091"/>
                  </a:lnTo>
                  <a:lnTo>
                    <a:pt x="333" y="1091"/>
                  </a:lnTo>
                  <a:lnTo>
                    <a:pt x="360" y="1087"/>
                  </a:lnTo>
                  <a:lnTo>
                    <a:pt x="374" y="1091"/>
                  </a:lnTo>
                  <a:lnTo>
                    <a:pt x="374" y="1091"/>
                  </a:lnTo>
                  <a:lnTo>
                    <a:pt x="384" y="1087"/>
                  </a:lnTo>
                  <a:lnTo>
                    <a:pt x="384" y="1087"/>
                  </a:lnTo>
                  <a:lnTo>
                    <a:pt x="391" y="1087"/>
                  </a:lnTo>
                  <a:lnTo>
                    <a:pt x="401" y="1087"/>
                  </a:lnTo>
                  <a:lnTo>
                    <a:pt x="424" y="1101"/>
                  </a:lnTo>
                  <a:lnTo>
                    <a:pt x="428" y="1108"/>
                  </a:lnTo>
                  <a:lnTo>
                    <a:pt x="428" y="1108"/>
                  </a:lnTo>
                  <a:lnTo>
                    <a:pt x="431" y="1111"/>
                  </a:lnTo>
                  <a:lnTo>
                    <a:pt x="431" y="1118"/>
                  </a:lnTo>
                  <a:lnTo>
                    <a:pt x="431" y="1121"/>
                  </a:lnTo>
                  <a:lnTo>
                    <a:pt x="431" y="1121"/>
                  </a:lnTo>
                  <a:lnTo>
                    <a:pt x="434" y="1128"/>
                  </a:lnTo>
                  <a:lnTo>
                    <a:pt x="428" y="1131"/>
                  </a:lnTo>
                  <a:lnTo>
                    <a:pt x="428" y="1135"/>
                  </a:lnTo>
                  <a:lnTo>
                    <a:pt x="414" y="1141"/>
                  </a:lnTo>
                  <a:lnTo>
                    <a:pt x="414" y="1145"/>
                  </a:lnTo>
                  <a:lnTo>
                    <a:pt x="407" y="1155"/>
                  </a:lnTo>
                  <a:lnTo>
                    <a:pt x="394" y="1172"/>
                  </a:lnTo>
                  <a:lnTo>
                    <a:pt x="394" y="1175"/>
                  </a:lnTo>
                  <a:lnTo>
                    <a:pt x="394" y="1175"/>
                  </a:lnTo>
                  <a:lnTo>
                    <a:pt x="391" y="1182"/>
                  </a:lnTo>
                  <a:lnTo>
                    <a:pt x="387" y="1182"/>
                  </a:lnTo>
                  <a:lnTo>
                    <a:pt x="384" y="1182"/>
                  </a:lnTo>
                  <a:lnTo>
                    <a:pt x="384" y="1185"/>
                  </a:lnTo>
                  <a:lnTo>
                    <a:pt x="381" y="1188"/>
                  </a:lnTo>
                  <a:lnTo>
                    <a:pt x="381" y="1192"/>
                  </a:lnTo>
                  <a:lnTo>
                    <a:pt x="377" y="1195"/>
                  </a:lnTo>
                  <a:lnTo>
                    <a:pt x="377" y="1195"/>
                  </a:lnTo>
                  <a:lnTo>
                    <a:pt x="374" y="1199"/>
                  </a:lnTo>
                  <a:lnTo>
                    <a:pt x="374" y="1199"/>
                  </a:lnTo>
                  <a:lnTo>
                    <a:pt x="367" y="1205"/>
                  </a:lnTo>
                  <a:lnTo>
                    <a:pt x="364" y="1205"/>
                  </a:lnTo>
                  <a:lnTo>
                    <a:pt x="360" y="1212"/>
                  </a:lnTo>
                  <a:lnTo>
                    <a:pt x="364" y="1222"/>
                  </a:lnTo>
                  <a:lnTo>
                    <a:pt x="367" y="1225"/>
                  </a:lnTo>
                  <a:lnTo>
                    <a:pt x="370" y="1225"/>
                  </a:lnTo>
                  <a:lnTo>
                    <a:pt x="370" y="1229"/>
                  </a:lnTo>
                  <a:lnTo>
                    <a:pt x="370" y="1229"/>
                  </a:lnTo>
                  <a:lnTo>
                    <a:pt x="370" y="1236"/>
                  </a:lnTo>
                  <a:lnTo>
                    <a:pt x="374" y="1239"/>
                  </a:lnTo>
                  <a:lnTo>
                    <a:pt x="377" y="1236"/>
                  </a:lnTo>
                  <a:lnTo>
                    <a:pt x="381" y="1232"/>
                  </a:lnTo>
                  <a:lnTo>
                    <a:pt x="377" y="1232"/>
                  </a:lnTo>
                  <a:lnTo>
                    <a:pt x="374" y="1236"/>
                  </a:lnTo>
                  <a:lnTo>
                    <a:pt x="381" y="1239"/>
                  </a:lnTo>
                  <a:lnTo>
                    <a:pt x="381" y="1239"/>
                  </a:lnTo>
                  <a:lnTo>
                    <a:pt x="387" y="1242"/>
                  </a:lnTo>
                  <a:lnTo>
                    <a:pt x="387" y="1246"/>
                  </a:lnTo>
                  <a:lnTo>
                    <a:pt x="394" y="1266"/>
                  </a:lnTo>
                  <a:lnTo>
                    <a:pt x="397" y="1269"/>
                  </a:lnTo>
                  <a:lnTo>
                    <a:pt x="411" y="1269"/>
                  </a:lnTo>
                  <a:lnTo>
                    <a:pt x="411" y="1269"/>
                  </a:lnTo>
                  <a:lnTo>
                    <a:pt x="414" y="1269"/>
                  </a:lnTo>
                  <a:lnTo>
                    <a:pt x="418" y="1266"/>
                  </a:lnTo>
                  <a:lnTo>
                    <a:pt x="418" y="1262"/>
                  </a:lnTo>
                  <a:lnTo>
                    <a:pt x="418" y="1262"/>
                  </a:lnTo>
                  <a:lnTo>
                    <a:pt x="414" y="1259"/>
                  </a:lnTo>
                  <a:lnTo>
                    <a:pt x="414" y="1262"/>
                  </a:lnTo>
                  <a:lnTo>
                    <a:pt x="424" y="1266"/>
                  </a:lnTo>
                  <a:lnTo>
                    <a:pt x="428" y="1266"/>
                  </a:lnTo>
                  <a:lnTo>
                    <a:pt x="434" y="1262"/>
                  </a:lnTo>
                  <a:lnTo>
                    <a:pt x="438" y="1262"/>
                  </a:lnTo>
                  <a:lnTo>
                    <a:pt x="441" y="1266"/>
                  </a:lnTo>
                  <a:lnTo>
                    <a:pt x="441" y="1266"/>
                  </a:lnTo>
                  <a:lnTo>
                    <a:pt x="455" y="1266"/>
                  </a:lnTo>
                  <a:lnTo>
                    <a:pt x="458" y="1259"/>
                  </a:lnTo>
                  <a:lnTo>
                    <a:pt x="455" y="1252"/>
                  </a:lnTo>
                  <a:lnTo>
                    <a:pt x="458" y="1252"/>
                  </a:lnTo>
                  <a:lnTo>
                    <a:pt x="461" y="1252"/>
                  </a:lnTo>
                  <a:lnTo>
                    <a:pt x="468" y="1249"/>
                  </a:lnTo>
                  <a:lnTo>
                    <a:pt x="471" y="1246"/>
                  </a:lnTo>
                  <a:lnTo>
                    <a:pt x="471" y="1236"/>
                  </a:lnTo>
                  <a:lnTo>
                    <a:pt x="471" y="1236"/>
                  </a:lnTo>
                  <a:lnTo>
                    <a:pt x="482" y="1236"/>
                  </a:lnTo>
                  <a:lnTo>
                    <a:pt x="485" y="1236"/>
                  </a:lnTo>
                  <a:lnTo>
                    <a:pt x="485" y="1236"/>
                  </a:lnTo>
                  <a:lnTo>
                    <a:pt x="495" y="1242"/>
                  </a:lnTo>
                  <a:lnTo>
                    <a:pt x="495" y="1242"/>
                  </a:lnTo>
                  <a:lnTo>
                    <a:pt x="522" y="1256"/>
                  </a:lnTo>
                  <a:lnTo>
                    <a:pt x="522" y="1259"/>
                  </a:lnTo>
                  <a:lnTo>
                    <a:pt x="529" y="1259"/>
                  </a:lnTo>
                  <a:lnTo>
                    <a:pt x="529" y="1259"/>
                  </a:lnTo>
                  <a:lnTo>
                    <a:pt x="535" y="1259"/>
                  </a:lnTo>
                  <a:lnTo>
                    <a:pt x="535" y="1262"/>
                  </a:lnTo>
                  <a:lnTo>
                    <a:pt x="539" y="1262"/>
                  </a:lnTo>
                  <a:lnTo>
                    <a:pt x="542" y="1262"/>
                  </a:lnTo>
                  <a:lnTo>
                    <a:pt x="545" y="1266"/>
                  </a:lnTo>
                  <a:lnTo>
                    <a:pt x="545" y="1266"/>
                  </a:lnTo>
                  <a:lnTo>
                    <a:pt x="552" y="1266"/>
                  </a:lnTo>
                  <a:lnTo>
                    <a:pt x="552" y="1266"/>
                  </a:lnTo>
                  <a:lnTo>
                    <a:pt x="556" y="1269"/>
                  </a:lnTo>
                  <a:lnTo>
                    <a:pt x="562" y="1269"/>
                  </a:lnTo>
                  <a:lnTo>
                    <a:pt x="562" y="1269"/>
                  </a:lnTo>
                  <a:lnTo>
                    <a:pt x="562" y="1273"/>
                  </a:lnTo>
                  <a:lnTo>
                    <a:pt x="572" y="1283"/>
                  </a:lnTo>
                  <a:lnTo>
                    <a:pt x="579" y="1293"/>
                  </a:lnTo>
                  <a:lnTo>
                    <a:pt x="579" y="1296"/>
                  </a:lnTo>
                  <a:lnTo>
                    <a:pt x="583" y="1296"/>
                  </a:lnTo>
                  <a:lnTo>
                    <a:pt x="593" y="1300"/>
                  </a:lnTo>
                  <a:lnTo>
                    <a:pt x="603" y="1306"/>
                  </a:lnTo>
                  <a:lnTo>
                    <a:pt x="603" y="1306"/>
                  </a:lnTo>
                  <a:lnTo>
                    <a:pt x="616" y="1306"/>
                  </a:lnTo>
                  <a:lnTo>
                    <a:pt x="616" y="1306"/>
                  </a:lnTo>
                  <a:lnTo>
                    <a:pt x="646" y="1303"/>
                  </a:lnTo>
                  <a:lnTo>
                    <a:pt x="657" y="1303"/>
                  </a:lnTo>
                  <a:lnTo>
                    <a:pt x="660" y="1300"/>
                  </a:lnTo>
                  <a:lnTo>
                    <a:pt x="663" y="1262"/>
                  </a:lnTo>
                  <a:lnTo>
                    <a:pt x="660" y="1262"/>
                  </a:lnTo>
                  <a:lnTo>
                    <a:pt x="660" y="1266"/>
                  </a:lnTo>
                  <a:lnTo>
                    <a:pt x="663" y="1266"/>
                  </a:lnTo>
                  <a:lnTo>
                    <a:pt x="667" y="1266"/>
                  </a:lnTo>
                  <a:lnTo>
                    <a:pt x="667" y="1266"/>
                  </a:lnTo>
                  <a:lnTo>
                    <a:pt x="670" y="1266"/>
                  </a:lnTo>
                  <a:lnTo>
                    <a:pt x="673" y="1262"/>
                  </a:lnTo>
                  <a:lnTo>
                    <a:pt x="673" y="1259"/>
                  </a:lnTo>
                  <a:lnTo>
                    <a:pt x="670" y="1259"/>
                  </a:lnTo>
                  <a:lnTo>
                    <a:pt x="670" y="1262"/>
                  </a:lnTo>
                  <a:lnTo>
                    <a:pt x="687" y="1266"/>
                  </a:lnTo>
                  <a:lnTo>
                    <a:pt x="687" y="1266"/>
                  </a:lnTo>
                  <a:lnTo>
                    <a:pt x="717" y="1262"/>
                  </a:lnTo>
                  <a:lnTo>
                    <a:pt x="717" y="1262"/>
                  </a:lnTo>
                  <a:lnTo>
                    <a:pt x="741" y="1252"/>
                  </a:lnTo>
                  <a:lnTo>
                    <a:pt x="741" y="1252"/>
                  </a:lnTo>
                  <a:lnTo>
                    <a:pt x="758" y="1242"/>
                  </a:lnTo>
                  <a:lnTo>
                    <a:pt x="758" y="1242"/>
                  </a:lnTo>
                  <a:lnTo>
                    <a:pt x="768" y="1232"/>
                  </a:lnTo>
                  <a:lnTo>
                    <a:pt x="771" y="1232"/>
                  </a:lnTo>
                  <a:lnTo>
                    <a:pt x="788" y="1239"/>
                  </a:lnTo>
                  <a:lnTo>
                    <a:pt x="791" y="1242"/>
                  </a:lnTo>
                  <a:lnTo>
                    <a:pt x="795" y="1256"/>
                  </a:lnTo>
                  <a:lnTo>
                    <a:pt x="798" y="1256"/>
                  </a:lnTo>
                  <a:lnTo>
                    <a:pt x="801" y="1259"/>
                  </a:lnTo>
                  <a:lnTo>
                    <a:pt x="805" y="1262"/>
                  </a:lnTo>
                  <a:lnTo>
                    <a:pt x="811" y="1259"/>
                  </a:lnTo>
                  <a:lnTo>
                    <a:pt x="811" y="1259"/>
                  </a:lnTo>
                  <a:lnTo>
                    <a:pt x="808" y="1256"/>
                  </a:lnTo>
                  <a:lnTo>
                    <a:pt x="805" y="1249"/>
                  </a:lnTo>
                  <a:lnTo>
                    <a:pt x="801" y="1242"/>
                  </a:lnTo>
                  <a:lnTo>
                    <a:pt x="798" y="1239"/>
                  </a:lnTo>
                  <a:lnTo>
                    <a:pt x="795" y="1239"/>
                  </a:lnTo>
                  <a:lnTo>
                    <a:pt x="795" y="1242"/>
                  </a:lnTo>
                  <a:lnTo>
                    <a:pt x="798" y="1242"/>
                  </a:lnTo>
                  <a:lnTo>
                    <a:pt x="798" y="1236"/>
                  </a:lnTo>
                  <a:lnTo>
                    <a:pt x="805" y="1219"/>
                  </a:lnTo>
                  <a:lnTo>
                    <a:pt x="805" y="1219"/>
                  </a:lnTo>
                  <a:lnTo>
                    <a:pt x="818" y="1145"/>
                  </a:lnTo>
                  <a:lnTo>
                    <a:pt x="818" y="1145"/>
                  </a:lnTo>
                  <a:lnTo>
                    <a:pt x="821" y="1145"/>
                  </a:lnTo>
                  <a:lnTo>
                    <a:pt x="828" y="1114"/>
                  </a:lnTo>
                  <a:lnTo>
                    <a:pt x="828" y="1111"/>
                  </a:lnTo>
                  <a:lnTo>
                    <a:pt x="835" y="1091"/>
                  </a:lnTo>
                  <a:lnTo>
                    <a:pt x="838" y="1091"/>
                  </a:lnTo>
                  <a:lnTo>
                    <a:pt x="838" y="1087"/>
                  </a:lnTo>
                  <a:lnTo>
                    <a:pt x="842" y="1067"/>
                  </a:lnTo>
                  <a:lnTo>
                    <a:pt x="848" y="1054"/>
                  </a:lnTo>
                  <a:lnTo>
                    <a:pt x="848" y="1054"/>
                  </a:lnTo>
                  <a:lnTo>
                    <a:pt x="855" y="1057"/>
                  </a:lnTo>
                  <a:lnTo>
                    <a:pt x="859" y="1057"/>
                  </a:lnTo>
                  <a:lnTo>
                    <a:pt x="872" y="1047"/>
                  </a:lnTo>
                  <a:lnTo>
                    <a:pt x="872" y="1047"/>
                  </a:lnTo>
                  <a:lnTo>
                    <a:pt x="872" y="1044"/>
                  </a:lnTo>
                  <a:lnTo>
                    <a:pt x="879" y="1040"/>
                  </a:lnTo>
                  <a:lnTo>
                    <a:pt x="882" y="1040"/>
                  </a:lnTo>
                  <a:lnTo>
                    <a:pt x="882" y="1030"/>
                  </a:lnTo>
                  <a:lnTo>
                    <a:pt x="882" y="1027"/>
                  </a:lnTo>
                  <a:lnTo>
                    <a:pt x="872" y="1020"/>
                  </a:lnTo>
                  <a:lnTo>
                    <a:pt x="869" y="1020"/>
                  </a:lnTo>
                  <a:lnTo>
                    <a:pt x="865" y="1020"/>
                  </a:lnTo>
                  <a:lnTo>
                    <a:pt x="862" y="1023"/>
                  </a:lnTo>
                  <a:lnTo>
                    <a:pt x="855" y="1017"/>
                  </a:lnTo>
                  <a:lnTo>
                    <a:pt x="855" y="1013"/>
                  </a:lnTo>
                  <a:lnTo>
                    <a:pt x="852" y="1013"/>
                  </a:lnTo>
                  <a:lnTo>
                    <a:pt x="845" y="1013"/>
                  </a:lnTo>
                  <a:lnTo>
                    <a:pt x="842" y="1010"/>
                  </a:lnTo>
                  <a:lnTo>
                    <a:pt x="838" y="1010"/>
                  </a:lnTo>
                  <a:lnTo>
                    <a:pt x="828" y="1013"/>
                  </a:lnTo>
                  <a:lnTo>
                    <a:pt x="828" y="1007"/>
                  </a:lnTo>
                  <a:lnTo>
                    <a:pt x="825" y="1007"/>
                  </a:lnTo>
                  <a:lnTo>
                    <a:pt x="821" y="1007"/>
                  </a:lnTo>
                  <a:lnTo>
                    <a:pt x="825" y="1003"/>
                  </a:lnTo>
                  <a:lnTo>
                    <a:pt x="818" y="1000"/>
                  </a:lnTo>
                  <a:lnTo>
                    <a:pt x="811" y="1000"/>
                  </a:lnTo>
                  <a:lnTo>
                    <a:pt x="805" y="993"/>
                  </a:lnTo>
                  <a:lnTo>
                    <a:pt x="805" y="986"/>
                  </a:lnTo>
                  <a:lnTo>
                    <a:pt x="805" y="960"/>
                  </a:lnTo>
                  <a:lnTo>
                    <a:pt x="808" y="949"/>
                  </a:lnTo>
                  <a:lnTo>
                    <a:pt x="808" y="946"/>
                  </a:lnTo>
                  <a:lnTo>
                    <a:pt x="821" y="882"/>
                  </a:lnTo>
                  <a:lnTo>
                    <a:pt x="821" y="882"/>
                  </a:lnTo>
                  <a:lnTo>
                    <a:pt x="821" y="875"/>
                  </a:lnTo>
                  <a:lnTo>
                    <a:pt x="828" y="862"/>
                  </a:lnTo>
                  <a:lnTo>
                    <a:pt x="845" y="832"/>
                  </a:lnTo>
                  <a:lnTo>
                    <a:pt x="852" y="828"/>
                  </a:lnTo>
                  <a:lnTo>
                    <a:pt x="855" y="825"/>
                  </a:lnTo>
                  <a:lnTo>
                    <a:pt x="848" y="815"/>
                  </a:lnTo>
                  <a:lnTo>
                    <a:pt x="848" y="815"/>
                  </a:lnTo>
                  <a:lnTo>
                    <a:pt x="835" y="808"/>
                  </a:lnTo>
                  <a:lnTo>
                    <a:pt x="832" y="808"/>
                  </a:lnTo>
                  <a:lnTo>
                    <a:pt x="828" y="811"/>
                  </a:lnTo>
                  <a:lnTo>
                    <a:pt x="821" y="808"/>
                  </a:lnTo>
                  <a:lnTo>
                    <a:pt x="798" y="785"/>
                  </a:lnTo>
                  <a:lnTo>
                    <a:pt x="791" y="785"/>
                  </a:lnTo>
                  <a:lnTo>
                    <a:pt x="788" y="788"/>
                  </a:lnTo>
                  <a:lnTo>
                    <a:pt x="774" y="788"/>
                  </a:lnTo>
                  <a:lnTo>
                    <a:pt x="768" y="781"/>
                  </a:lnTo>
                  <a:lnTo>
                    <a:pt x="768" y="781"/>
                  </a:lnTo>
                  <a:lnTo>
                    <a:pt x="761" y="781"/>
                  </a:lnTo>
                  <a:lnTo>
                    <a:pt x="758" y="778"/>
                  </a:lnTo>
                  <a:lnTo>
                    <a:pt x="741" y="761"/>
                  </a:lnTo>
                  <a:lnTo>
                    <a:pt x="741" y="761"/>
                  </a:lnTo>
                  <a:lnTo>
                    <a:pt x="734" y="754"/>
                  </a:lnTo>
                  <a:lnTo>
                    <a:pt x="731" y="754"/>
                  </a:lnTo>
                  <a:lnTo>
                    <a:pt x="717" y="758"/>
                  </a:lnTo>
                  <a:lnTo>
                    <a:pt x="714" y="758"/>
                  </a:lnTo>
                  <a:lnTo>
                    <a:pt x="704" y="764"/>
                  </a:lnTo>
                  <a:lnTo>
                    <a:pt x="690" y="764"/>
                  </a:lnTo>
                  <a:lnTo>
                    <a:pt x="683" y="761"/>
                  </a:lnTo>
                  <a:lnTo>
                    <a:pt x="657" y="734"/>
                  </a:lnTo>
                  <a:lnTo>
                    <a:pt x="657" y="731"/>
                  </a:lnTo>
                  <a:lnTo>
                    <a:pt x="646" y="727"/>
                  </a:lnTo>
                  <a:lnTo>
                    <a:pt x="623" y="680"/>
                  </a:lnTo>
                  <a:lnTo>
                    <a:pt x="616" y="650"/>
                  </a:lnTo>
                  <a:lnTo>
                    <a:pt x="616" y="650"/>
                  </a:lnTo>
                  <a:lnTo>
                    <a:pt x="613" y="646"/>
                  </a:lnTo>
                  <a:lnTo>
                    <a:pt x="613" y="640"/>
                  </a:lnTo>
                  <a:lnTo>
                    <a:pt x="609" y="616"/>
                  </a:lnTo>
                  <a:lnTo>
                    <a:pt x="616" y="586"/>
                  </a:lnTo>
                  <a:lnTo>
                    <a:pt x="616" y="586"/>
                  </a:lnTo>
                  <a:lnTo>
                    <a:pt x="616" y="579"/>
                  </a:lnTo>
                  <a:lnTo>
                    <a:pt x="616" y="579"/>
                  </a:lnTo>
                  <a:lnTo>
                    <a:pt x="613" y="572"/>
                  </a:lnTo>
                  <a:lnTo>
                    <a:pt x="620" y="559"/>
                  </a:lnTo>
                  <a:lnTo>
                    <a:pt x="620" y="556"/>
                  </a:lnTo>
                  <a:lnTo>
                    <a:pt x="616" y="542"/>
                  </a:lnTo>
                  <a:lnTo>
                    <a:pt x="609" y="542"/>
                  </a:lnTo>
                  <a:lnTo>
                    <a:pt x="609" y="542"/>
                  </a:lnTo>
                  <a:lnTo>
                    <a:pt x="606" y="542"/>
                  </a:lnTo>
                  <a:lnTo>
                    <a:pt x="609" y="525"/>
                  </a:lnTo>
                  <a:lnTo>
                    <a:pt x="609" y="512"/>
                  </a:lnTo>
                  <a:lnTo>
                    <a:pt x="609" y="512"/>
                  </a:lnTo>
                  <a:lnTo>
                    <a:pt x="609" y="512"/>
                  </a:lnTo>
                  <a:lnTo>
                    <a:pt x="613" y="505"/>
                  </a:lnTo>
                  <a:lnTo>
                    <a:pt x="616" y="505"/>
                  </a:lnTo>
                  <a:lnTo>
                    <a:pt x="623" y="505"/>
                  </a:lnTo>
                  <a:lnTo>
                    <a:pt x="626" y="505"/>
                  </a:lnTo>
                  <a:lnTo>
                    <a:pt x="633" y="502"/>
                  </a:lnTo>
                  <a:lnTo>
                    <a:pt x="636" y="498"/>
                  </a:lnTo>
                  <a:lnTo>
                    <a:pt x="633" y="492"/>
                  </a:lnTo>
                  <a:lnTo>
                    <a:pt x="636" y="485"/>
                  </a:lnTo>
                  <a:lnTo>
                    <a:pt x="640" y="478"/>
                  </a:lnTo>
                  <a:lnTo>
                    <a:pt x="643" y="478"/>
                  </a:lnTo>
                  <a:lnTo>
                    <a:pt x="646" y="468"/>
                  </a:lnTo>
                  <a:lnTo>
                    <a:pt x="646" y="465"/>
                  </a:lnTo>
                  <a:lnTo>
                    <a:pt x="643" y="461"/>
                  </a:lnTo>
                  <a:lnTo>
                    <a:pt x="646" y="455"/>
                  </a:lnTo>
                  <a:lnTo>
                    <a:pt x="646" y="451"/>
                  </a:lnTo>
                  <a:lnTo>
                    <a:pt x="643" y="448"/>
                  </a:lnTo>
                  <a:lnTo>
                    <a:pt x="643" y="445"/>
                  </a:lnTo>
                  <a:lnTo>
                    <a:pt x="643" y="441"/>
                  </a:lnTo>
                  <a:lnTo>
                    <a:pt x="640" y="434"/>
                  </a:lnTo>
                  <a:lnTo>
                    <a:pt x="640" y="431"/>
                  </a:lnTo>
                  <a:lnTo>
                    <a:pt x="640" y="428"/>
                  </a:lnTo>
                  <a:lnTo>
                    <a:pt x="650" y="421"/>
                  </a:lnTo>
                  <a:lnTo>
                    <a:pt x="650" y="421"/>
                  </a:lnTo>
                  <a:lnTo>
                    <a:pt x="650" y="414"/>
                  </a:lnTo>
                  <a:lnTo>
                    <a:pt x="653" y="414"/>
                  </a:lnTo>
                  <a:lnTo>
                    <a:pt x="663" y="411"/>
                  </a:lnTo>
                  <a:lnTo>
                    <a:pt x="667" y="411"/>
                  </a:lnTo>
                  <a:lnTo>
                    <a:pt x="673" y="407"/>
                  </a:lnTo>
                  <a:lnTo>
                    <a:pt x="673" y="404"/>
                  </a:lnTo>
                  <a:lnTo>
                    <a:pt x="677" y="397"/>
                  </a:lnTo>
                  <a:lnTo>
                    <a:pt x="683" y="394"/>
                  </a:lnTo>
                  <a:lnTo>
                    <a:pt x="683" y="391"/>
                  </a:lnTo>
                  <a:lnTo>
                    <a:pt x="690" y="370"/>
                  </a:lnTo>
                  <a:lnTo>
                    <a:pt x="690" y="370"/>
                  </a:lnTo>
                  <a:lnTo>
                    <a:pt x="687" y="357"/>
                  </a:lnTo>
                  <a:lnTo>
                    <a:pt x="687" y="354"/>
                  </a:lnTo>
                  <a:lnTo>
                    <a:pt x="680" y="350"/>
                  </a:lnTo>
                  <a:lnTo>
                    <a:pt x="680" y="344"/>
                  </a:lnTo>
                  <a:lnTo>
                    <a:pt x="677" y="340"/>
                  </a:lnTo>
                  <a:lnTo>
                    <a:pt x="670" y="340"/>
                  </a:lnTo>
                  <a:lnTo>
                    <a:pt x="667" y="344"/>
                  </a:lnTo>
                  <a:lnTo>
                    <a:pt x="667" y="350"/>
                  </a:lnTo>
                  <a:lnTo>
                    <a:pt x="670" y="350"/>
                  </a:lnTo>
                  <a:lnTo>
                    <a:pt x="673" y="350"/>
                  </a:lnTo>
                  <a:lnTo>
                    <a:pt x="673" y="347"/>
                  </a:lnTo>
                  <a:lnTo>
                    <a:pt x="673" y="344"/>
                  </a:lnTo>
                  <a:lnTo>
                    <a:pt x="673" y="344"/>
                  </a:lnTo>
                  <a:lnTo>
                    <a:pt x="670" y="337"/>
                  </a:lnTo>
                  <a:lnTo>
                    <a:pt x="643" y="340"/>
                  </a:lnTo>
                  <a:lnTo>
                    <a:pt x="623" y="337"/>
                  </a:lnTo>
                  <a:lnTo>
                    <a:pt x="620" y="337"/>
                  </a:lnTo>
                  <a:lnTo>
                    <a:pt x="603" y="333"/>
                  </a:lnTo>
                  <a:lnTo>
                    <a:pt x="593" y="323"/>
                  </a:lnTo>
                  <a:lnTo>
                    <a:pt x="589" y="323"/>
                  </a:lnTo>
                  <a:lnTo>
                    <a:pt x="583" y="323"/>
                  </a:lnTo>
                  <a:lnTo>
                    <a:pt x="583" y="323"/>
                  </a:lnTo>
                  <a:lnTo>
                    <a:pt x="579" y="323"/>
                  </a:lnTo>
                  <a:lnTo>
                    <a:pt x="579" y="327"/>
                  </a:lnTo>
                  <a:lnTo>
                    <a:pt x="586" y="327"/>
                  </a:lnTo>
                  <a:lnTo>
                    <a:pt x="589" y="327"/>
                  </a:lnTo>
                  <a:lnTo>
                    <a:pt x="596" y="323"/>
                  </a:lnTo>
                  <a:lnTo>
                    <a:pt x="593" y="317"/>
                  </a:lnTo>
                  <a:lnTo>
                    <a:pt x="589" y="32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2" name="Freeform 52">
              <a:extLst>
                <a:ext uri="{FF2B5EF4-FFF2-40B4-BE49-F238E27FC236}">
                  <a16:creationId xmlns:a16="http://schemas.microsoft.com/office/drawing/2014/main" id="{723D8F1D-C5D4-DC68-7D19-6DF6ECE83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431"/>
              <a:ext cx="1131" cy="1306"/>
            </a:xfrm>
            <a:custGeom>
              <a:avLst/>
              <a:gdLst>
                <a:gd name="T0" fmla="*/ 670 w 1131"/>
                <a:gd name="T1" fmla="*/ 394 h 1306"/>
                <a:gd name="T2" fmla="*/ 603 w 1131"/>
                <a:gd name="T3" fmla="*/ 508 h 1306"/>
                <a:gd name="T4" fmla="*/ 707 w 1131"/>
                <a:gd name="T5" fmla="*/ 771 h 1306"/>
                <a:gd name="T6" fmla="*/ 798 w 1131"/>
                <a:gd name="T7" fmla="*/ 986 h 1306"/>
                <a:gd name="T8" fmla="*/ 845 w 1131"/>
                <a:gd name="T9" fmla="*/ 1050 h 1306"/>
                <a:gd name="T10" fmla="*/ 774 w 1131"/>
                <a:gd name="T11" fmla="*/ 1225 h 1306"/>
                <a:gd name="T12" fmla="*/ 569 w 1131"/>
                <a:gd name="T13" fmla="*/ 1269 h 1306"/>
                <a:gd name="T14" fmla="*/ 438 w 1131"/>
                <a:gd name="T15" fmla="*/ 1256 h 1306"/>
                <a:gd name="T16" fmla="*/ 377 w 1131"/>
                <a:gd name="T17" fmla="*/ 1199 h 1306"/>
                <a:gd name="T18" fmla="*/ 401 w 1131"/>
                <a:gd name="T19" fmla="*/ 1081 h 1306"/>
                <a:gd name="T20" fmla="*/ 256 w 1131"/>
                <a:gd name="T21" fmla="*/ 1030 h 1306"/>
                <a:gd name="T22" fmla="*/ 206 w 1131"/>
                <a:gd name="T23" fmla="*/ 929 h 1306"/>
                <a:gd name="T24" fmla="*/ 179 w 1131"/>
                <a:gd name="T25" fmla="*/ 785 h 1306"/>
                <a:gd name="T26" fmla="*/ 4 w 1131"/>
                <a:gd name="T27" fmla="*/ 636 h 1306"/>
                <a:gd name="T28" fmla="*/ 135 w 1131"/>
                <a:gd name="T29" fmla="*/ 562 h 1306"/>
                <a:gd name="T30" fmla="*/ 88 w 1131"/>
                <a:gd name="T31" fmla="*/ 475 h 1306"/>
                <a:gd name="T32" fmla="*/ 135 w 1131"/>
                <a:gd name="T33" fmla="*/ 411 h 1306"/>
                <a:gd name="T34" fmla="*/ 263 w 1131"/>
                <a:gd name="T35" fmla="*/ 434 h 1306"/>
                <a:gd name="T36" fmla="*/ 283 w 1131"/>
                <a:gd name="T37" fmla="*/ 293 h 1306"/>
                <a:gd name="T38" fmla="*/ 239 w 1131"/>
                <a:gd name="T39" fmla="*/ 212 h 1306"/>
                <a:gd name="T40" fmla="*/ 310 w 1131"/>
                <a:gd name="T41" fmla="*/ 182 h 1306"/>
                <a:gd name="T42" fmla="*/ 441 w 1131"/>
                <a:gd name="T43" fmla="*/ 121 h 1306"/>
                <a:gd name="T44" fmla="*/ 522 w 1131"/>
                <a:gd name="T45" fmla="*/ 175 h 1306"/>
                <a:gd name="T46" fmla="*/ 663 w 1131"/>
                <a:gd name="T47" fmla="*/ 74 h 1306"/>
                <a:gd name="T48" fmla="*/ 751 w 1131"/>
                <a:gd name="T49" fmla="*/ 81 h 1306"/>
                <a:gd name="T50" fmla="*/ 922 w 1131"/>
                <a:gd name="T51" fmla="*/ 168 h 1306"/>
                <a:gd name="T52" fmla="*/ 1084 w 1131"/>
                <a:gd name="T53" fmla="*/ 286 h 1306"/>
                <a:gd name="T54" fmla="*/ 916 w 1131"/>
                <a:gd name="T55" fmla="*/ 431 h 1306"/>
                <a:gd name="T56" fmla="*/ 801 w 1131"/>
                <a:gd name="T57" fmla="*/ 370 h 1306"/>
                <a:gd name="T58" fmla="*/ 650 w 1131"/>
                <a:gd name="T59" fmla="*/ 273 h 1306"/>
                <a:gd name="T60" fmla="*/ 596 w 1131"/>
                <a:gd name="T61" fmla="*/ 313 h 1306"/>
                <a:gd name="T62" fmla="*/ 640 w 1131"/>
                <a:gd name="T63" fmla="*/ 330 h 1306"/>
                <a:gd name="T64" fmla="*/ 650 w 1131"/>
                <a:gd name="T65" fmla="*/ 300 h 1306"/>
                <a:gd name="T66" fmla="*/ 828 w 1131"/>
                <a:gd name="T67" fmla="*/ 404 h 1306"/>
                <a:gd name="T68" fmla="*/ 959 w 1131"/>
                <a:gd name="T69" fmla="*/ 451 h 1306"/>
                <a:gd name="T70" fmla="*/ 1023 w 1131"/>
                <a:gd name="T71" fmla="*/ 276 h 1306"/>
                <a:gd name="T72" fmla="*/ 889 w 1131"/>
                <a:gd name="T73" fmla="*/ 142 h 1306"/>
                <a:gd name="T74" fmla="*/ 734 w 1131"/>
                <a:gd name="T75" fmla="*/ 71 h 1306"/>
                <a:gd name="T76" fmla="*/ 653 w 1131"/>
                <a:gd name="T77" fmla="*/ 135 h 1306"/>
                <a:gd name="T78" fmla="*/ 515 w 1131"/>
                <a:gd name="T79" fmla="*/ 172 h 1306"/>
                <a:gd name="T80" fmla="*/ 448 w 1131"/>
                <a:gd name="T81" fmla="*/ 142 h 1306"/>
                <a:gd name="T82" fmla="*/ 310 w 1131"/>
                <a:gd name="T83" fmla="*/ 175 h 1306"/>
                <a:gd name="T84" fmla="*/ 219 w 1131"/>
                <a:gd name="T85" fmla="*/ 199 h 1306"/>
                <a:gd name="T86" fmla="*/ 286 w 1131"/>
                <a:gd name="T87" fmla="*/ 320 h 1306"/>
                <a:gd name="T88" fmla="*/ 253 w 1131"/>
                <a:gd name="T89" fmla="*/ 431 h 1306"/>
                <a:gd name="T90" fmla="*/ 135 w 1131"/>
                <a:gd name="T91" fmla="*/ 404 h 1306"/>
                <a:gd name="T92" fmla="*/ 101 w 1131"/>
                <a:gd name="T93" fmla="*/ 478 h 1306"/>
                <a:gd name="T94" fmla="*/ 128 w 1131"/>
                <a:gd name="T95" fmla="*/ 559 h 1306"/>
                <a:gd name="T96" fmla="*/ 10 w 1131"/>
                <a:gd name="T97" fmla="*/ 640 h 1306"/>
                <a:gd name="T98" fmla="*/ 179 w 1131"/>
                <a:gd name="T99" fmla="*/ 835 h 1306"/>
                <a:gd name="T100" fmla="*/ 195 w 1131"/>
                <a:gd name="T101" fmla="*/ 960 h 1306"/>
                <a:gd name="T102" fmla="*/ 280 w 1131"/>
                <a:gd name="T103" fmla="*/ 1054 h 1306"/>
                <a:gd name="T104" fmla="*/ 428 w 1131"/>
                <a:gd name="T105" fmla="*/ 1135 h 1306"/>
                <a:gd name="T106" fmla="*/ 381 w 1131"/>
                <a:gd name="T107" fmla="*/ 1239 h 1306"/>
                <a:gd name="T108" fmla="*/ 495 w 1131"/>
                <a:gd name="T109" fmla="*/ 1242 h 1306"/>
                <a:gd name="T110" fmla="*/ 663 w 1131"/>
                <a:gd name="T111" fmla="*/ 1266 h 1306"/>
                <a:gd name="T112" fmla="*/ 798 w 1131"/>
                <a:gd name="T113" fmla="*/ 1242 h 1306"/>
                <a:gd name="T114" fmla="*/ 842 w 1131"/>
                <a:gd name="T115" fmla="*/ 1010 h 1306"/>
                <a:gd name="T116" fmla="*/ 768 w 1131"/>
                <a:gd name="T117" fmla="*/ 781 h 1306"/>
                <a:gd name="T118" fmla="*/ 609 w 1131"/>
                <a:gd name="T119" fmla="*/ 525 h 1306"/>
                <a:gd name="T120" fmla="*/ 673 w 1131"/>
                <a:gd name="T121" fmla="*/ 404 h 1306"/>
                <a:gd name="T122" fmla="*/ 596 w 1131"/>
                <a:gd name="T123" fmla="*/ 32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1" h="1306">
                  <a:moveTo>
                    <a:pt x="589" y="320"/>
                  </a:moveTo>
                  <a:lnTo>
                    <a:pt x="586" y="320"/>
                  </a:lnTo>
                  <a:lnTo>
                    <a:pt x="579" y="320"/>
                  </a:lnTo>
                  <a:lnTo>
                    <a:pt x="576" y="323"/>
                  </a:lnTo>
                  <a:lnTo>
                    <a:pt x="576" y="327"/>
                  </a:lnTo>
                  <a:lnTo>
                    <a:pt x="579" y="330"/>
                  </a:lnTo>
                  <a:lnTo>
                    <a:pt x="589" y="330"/>
                  </a:lnTo>
                  <a:lnTo>
                    <a:pt x="599" y="340"/>
                  </a:lnTo>
                  <a:lnTo>
                    <a:pt x="599" y="340"/>
                  </a:lnTo>
                  <a:lnTo>
                    <a:pt x="620" y="344"/>
                  </a:lnTo>
                  <a:lnTo>
                    <a:pt x="640" y="347"/>
                  </a:lnTo>
                  <a:lnTo>
                    <a:pt x="643" y="347"/>
                  </a:lnTo>
                  <a:lnTo>
                    <a:pt x="673" y="344"/>
                  </a:lnTo>
                  <a:lnTo>
                    <a:pt x="670" y="340"/>
                  </a:lnTo>
                  <a:lnTo>
                    <a:pt x="670" y="340"/>
                  </a:lnTo>
                  <a:lnTo>
                    <a:pt x="667" y="344"/>
                  </a:lnTo>
                  <a:lnTo>
                    <a:pt x="667" y="344"/>
                  </a:lnTo>
                  <a:lnTo>
                    <a:pt x="667" y="347"/>
                  </a:lnTo>
                  <a:lnTo>
                    <a:pt x="667" y="350"/>
                  </a:lnTo>
                  <a:lnTo>
                    <a:pt x="667" y="354"/>
                  </a:lnTo>
                  <a:lnTo>
                    <a:pt x="673" y="350"/>
                  </a:lnTo>
                  <a:lnTo>
                    <a:pt x="673" y="347"/>
                  </a:lnTo>
                  <a:lnTo>
                    <a:pt x="677" y="347"/>
                  </a:lnTo>
                  <a:lnTo>
                    <a:pt x="677" y="344"/>
                  </a:lnTo>
                  <a:lnTo>
                    <a:pt x="673" y="344"/>
                  </a:lnTo>
                  <a:lnTo>
                    <a:pt x="673" y="350"/>
                  </a:lnTo>
                  <a:lnTo>
                    <a:pt x="677" y="354"/>
                  </a:lnTo>
                  <a:lnTo>
                    <a:pt x="680" y="357"/>
                  </a:lnTo>
                  <a:lnTo>
                    <a:pt x="683" y="370"/>
                  </a:lnTo>
                  <a:lnTo>
                    <a:pt x="680" y="387"/>
                  </a:lnTo>
                  <a:lnTo>
                    <a:pt x="673" y="394"/>
                  </a:lnTo>
                  <a:lnTo>
                    <a:pt x="670" y="394"/>
                  </a:lnTo>
                  <a:lnTo>
                    <a:pt x="670" y="401"/>
                  </a:lnTo>
                  <a:lnTo>
                    <a:pt x="663" y="404"/>
                  </a:lnTo>
                  <a:lnTo>
                    <a:pt x="653" y="407"/>
                  </a:lnTo>
                  <a:lnTo>
                    <a:pt x="653" y="407"/>
                  </a:lnTo>
                  <a:lnTo>
                    <a:pt x="646" y="407"/>
                  </a:lnTo>
                  <a:lnTo>
                    <a:pt x="646" y="411"/>
                  </a:lnTo>
                  <a:lnTo>
                    <a:pt x="643" y="418"/>
                  </a:lnTo>
                  <a:lnTo>
                    <a:pt x="636" y="424"/>
                  </a:lnTo>
                  <a:lnTo>
                    <a:pt x="636" y="424"/>
                  </a:lnTo>
                  <a:lnTo>
                    <a:pt x="633" y="428"/>
                  </a:lnTo>
                  <a:lnTo>
                    <a:pt x="633" y="431"/>
                  </a:lnTo>
                  <a:lnTo>
                    <a:pt x="636" y="438"/>
                  </a:lnTo>
                  <a:lnTo>
                    <a:pt x="636" y="438"/>
                  </a:lnTo>
                  <a:lnTo>
                    <a:pt x="640" y="445"/>
                  </a:lnTo>
                  <a:lnTo>
                    <a:pt x="636" y="448"/>
                  </a:lnTo>
                  <a:lnTo>
                    <a:pt x="640" y="448"/>
                  </a:lnTo>
                  <a:lnTo>
                    <a:pt x="640" y="451"/>
                  </a:lnTo>
                  <a:lnTo>
                    <a:pt x="636" y="461"/>
                  </a:lnTo>
                  <a:lnTo>
                    <a:pt x="636" y="465"/>
                  </a:lnTo>
                  <a:lnTo>
                    <a:pt x="640" y="465"/>
                  </a:lnTo>
                  <a:lnTo>
                    <a:pt x="636" y="475"/>
                  </a:lnTo>
                  <a:lnTo>
                    <a:pt x="633" y="482"/>
                  </a:lnTo>
                  <a:lnTo>
                    <a:pt x="630" y="482"/>
                  </a:lnTo>
                  <a:lnTo>
                    <a:pt x="626" y="492"/>
                  </a:lnTo>
                  <a:lnTo>
                    <a:pt x="626" y="495"/>
                  </a:lnTo>
                  <a:lnTo>
                    <a:pt x="630" y="498"/>
                  </a:lnTo>
                  <a:lnTo>
                    <a:pt x="626" y="498"/>
                  </a:lnTo>
                  <a:lnTo>
                    <a:pt x="616" y="498"/>
                  </a:lnTo>
                  <a:lnTo>
                    <a:pt x="613" y="498"/>
                  </a:lnTo>
                  <a:lnTo>
                    <a:pt x="609" y="502"/>
                  </a:lnTo>
                  <a:lnTo>
                    <a:pt x="609" y="502"/>
                  </a:lnTo>
                  <a:lnTo>
                    <a:pt x="603" y="508"/>
                  </a:lnTo>
                  <a:lnTo>
                    <a:pt x="603" y="512"/>
                  </a:lnTo>
                  <a:lnTo>
                    <a:pt x="603" y="512"/>
                  </a:lnTo>
                  <a:lnTo>
                    <a:pt x="603" y="522"/>
                  </a:lnTo>
                  <a:lnTo>
                    <a:pt x="603" y="522"/>
                  </a:lnTo>
                  <a:lnTo>
                    <a:pt x="599" y="542"/>
                  </a:lnTo>
                  <a:lnTo>
                    <a:pt x="603" y="546"/>
                  </a:lnTo>
                  <a:lnTo>
                    <a:pt x="606" y="549"/>
                  </a:lnTo>
                  <a:lnTo>
                    <a:pt x="609" y="549"/>
                  </a:lnTo>
                  <a:lnTo>
                    <a:pt x="613" y="549"/>
                  </a:lnTo>
                  <a:lnTo>
                    <a:pt x="613" y="556"/>
                  </a:lnTo>
                  <a:lnTo>
                    <a:pt x="606" y="572"/>
                  </a:lnTo>
                  <a:lnTo>
                    <a:pt x="606" y="576"/>
                  </a:lnTo>
                  <a:lnTo>
                    <a:pt x="609" y="583"/>
                  </a:lnTo>
                  <a:lnTo>
                    <a:pt x="609" y="586"/>
                  </a:lnTo>
                  <a:lnTo>
                    <a:pt x="603" y="616"/>
                  </a:lnTo>
                  <a:lnTo>
                    <a:pt x="603" y="616"/>
                  </a:lnTo>
                  <a:lnTo>
                    <a:pt x="606" y="640"/>
                  </a:lnTo>
                  <a:lnTo>
                    <a:pt x="606" y="640"/>
                  </a:lnTo>
                  <a:lnTo>
                    <a:pt x="609" y="650"/>
                  </a:lnTo>
                  <a:lnTo>
                    <a:pt x="609" y="650"/>
                  </a:lnTo>
                  <a:lnTo>
                    <a:pt x="609" y="650"/>
                  </a:lnTo>
                  <a:lnTo>
                    <a:pt x="616" y="680"/>
                  </a:lnTo>
                  <a:lnTo>
                    <a:pt x="616" y="684"/>
                  </a:lnTo>
                  <a:lnTo>
                    <a:pt x="643" y="731"/>
                  </a:lnTo>
                  <a:lnTo>
                    <a:pt x="643" y="731"/>
                  </a:lnTo>
                  <a:lnTo>
                    <a:pt x="650" y="737"/>
                  </a:lnTo>
                  <a:lnTo>
                    <a:pt x="680" y="768"/>
                  </a:lnTo>
                  <a:lnTo>
                    <a:pt x="680" y="768"/>
                  </a:lnTo>
                  <a:lnTo>
                    <a:pt x="690" y="771"/>
                  </a:lnTo>
                  <a:lnTo>
                    <a:pt x="690" y="771"/>
                  </a:lnTo>
                  <a:lnTo>
                    <a:pt x="707" y="771"/>
                  </a:lnTo>
                  <a:lnTo>
                    <a:pt x="707" y="771"/>
                  </a:lnTo>
                  <a:lnTo>
                    <a:pt x="717" y="764"/>
                  </a:lnTo>
                  <a:lnTo>
                    <a:pt x="731" y="761"/>
                  </a:lnTo>
                  <a:lnTo>
                    <a:pt x="737" y="764"/>
                  </a:lnTo>
                  <a:lnTo>
                    <a:pt x="754" y="785"/>
                  </a:lnTo>
                  <a:lnTo>
                    <a:pt x="754" y="785"/>
                  </a:lnTo>
                  <a:lnTo>
                    <a:pt x="758" y="788"/>
                  </a:lnTo>
                  <a:lnTo>
                    <a:pt x="761" y="788"/>
                  </a:lnTo>
                  <a:lnTo>
                    <a:pt x="764" y="788"/>
                  </a:lnTo>
                  <a:lnTo>
                    <a:pt x="774" y="791"/>
                  </a:lnTo>
                  <a:lnTo>
                    <a:pt x="774" y="795"/>
                  </a:lnTo>
                  <a:lnTo>
                    <a:pt x="791" y="795"/>
                  </a:lnTo>
                  <a:lnTo>
                    <a:pt x="791" y="795"/>
                  </a:lnTo>
                  <a:lnTo>
                    <a:pt x="795" y="791"/>
                  </a:lnTo>
                  <a:lnTo>
                    <a:pt x="818" y="815"/>
                  </a:lnTo>
                  <a:lnTo>
                    <a:pt x="818" y="815"/>
                  </a:lnTo>
                  <a:lnTo>
                    <a:pt x="825" y="818"/>
                  </a:lnTo>
                  <a:lnTo>
                    <a:pt x="828" y="818"/>
                  </a:lnTo>
                  <a:lnTo>
                    <a:pt x="835" y="815"/>
                  </a:lnTo>
                  <a:lnTo>
                    <a:pt x="845" y="818"/>
                  </a:lnTo>
                  <a:lnTo>
                    <a:pt x="848" y="825"/>
                  </a:lnTo>
                  <a:lnTo>
                    <a:pt x="842" y="825"/>
                  </a:lnTo>
                  <a:lnTo>
                    <a:pt x="842" y="828"/>
                  </a:lnTo>
                  <a:lnTo>
                    <a:pt x="821" y="859"/>
                  </a:lnTo>
                  <a:lnTo>
                    <a:pt x="821" y="859"/>
                  </a:lnTo>
                  <a:lnTo>
                    <a:pt x="818" y="875"/>
                  </a:lnTo>
                  <a:lnTo>
                    <a:pt x="818" y="875"/>
                  </a:lnTo>
                  <a:lnTo>
                    <a:pt x="815" y="879"/>
                  </a:lnTo>
                  <a:lnTo>
                    <a:pt x="801" y="946"/>
                  </a:lnTo>
                  <a:lnTo>
                    <a:pt x="798" y="956"/>
                  </a:lnTo>
                  <a:lnTo>
                    <a:pt x="798" y="960"/>
                  </a:lnTo>
                  <a:lnTo>
                    <a:pt x="798" y="986"/>
                  </a:lnTo>
                  <a:lnTo>
                    <a:pt x="798" y="986"/>
                  </a:lnTo>
                  <a:lnTo>
                    <a:pt x="798" y="997"/>
                  </a:lnTo>
                  <a:lnTo>
                    <a:pt x="798" y="997"/>
                  </a:lnTo>
                  <a:lnTo>
                    <a:pt x="808" y="1007"/>
                  </a:lnTo>
                  <a:lnTo>
                    <a:pt x="811" y="1007"/>
                  </a:lnTo>
                  <a:lnTo>
                    <a:pt x="821" y="1007"/>
                  </a:lnTo>
                  <a:lnTo>
                    <a:pt x="821" y="1003"/>
                  </a:lnTo>
                  <a:lnTo>
                    <a:pt x="818" y="1003"/>
                  </a:lnTo>
                  <a:lnTo>
                    <a:pt x="818" y="1007"/>
                  </a:lnTo>
                  <a:lnTo>
                    <a:pt x="818" y="1010"/>
                  </a:lnTo>
                  <a:lnTo>
                    <a:pt x="821" y="1010"/>
                  </a:lnTo>
                  <a:lnTo>
                    <a:pt x="825" y="1017"/>
                  </a:lnTo>
                  <a:lnTo>
                    <a:pt x="828" y="1020"/>
                  </a:lnTo>
                  <a:lnTo>
                    <a:pt x="838" y="1017"/>
                  </a:lnTo>
                  <a:lnTo>
                    <a:pt x="842" y="1020"/>
                  </a:lnTo>
                  <a:lnTo>
                    <a:pt x="845" y="1020"/>
                  </a:lnTo>
                  <a:lnTo>
                    <a:pt x="848" y="1020"/>
                  </a:lnTo>
                  <a:lnTo>
                    <a:pt x="848" y="1020"/>
                  </a:lnTo>
                  <a:lnTo>
                    <a:pt x="852" y="1020"/>
                  </a:lnTo>
                  <a:lnTo>
                    <a:pt x="862" y="1027"/>
                  </a:lnTo>
                  <a:lnTo>
                    <a:pt x="862" y="1030"/>
                  </a:lnTo>
                  <a:lnTo>
                    <a:pt x="869" y="1027"/>
                  </a:lnTo>
                  <a:lnTo>
                    <a:pt x="869" y="1027"/>
                  </a:lnTo>
                  <a:lnTo>
                    <a:pt x="872" y="1027"/>
                  </a:lnTo>
                  <a:lnTo>
                    <a:pt x="875" y="1030"/>
                  </a:lnTo>
                  <a:lnTo>
                    <a:pt x="875" y="1037"/>
                  </a:lnTo>
                  <a:lnTo>
                    <a:pt x="869" y="1040"/>
                  </a:lnTo>
                  <a:lnTo>
                    <a:pt x="869" y="1040"/>
                  </a:lnTo>
                  <a:lnTo>
                    <a:pt x="865" y="1044"/>
                  </a:lnTo>
                  <a:lnTo>
                    <a:pt x="855" y="1050"/>
                  </a:lnTo>
                  <a:lnTo>
                    <a:pt x="848" y="1047"/>
                  </a:lnTo>
                  <a:lnTo>
                    <a:pt x="848" y="1047"/>
                  </a:lnTo>
                  <a:lnTo>
                    <a:pt x="845" y="1050"/>
                  </a:lnTo>
                  <a:lnTo>
                    <a:pt x="842" y="1050"/>
                  </a:lnTo>
                  <a:lnTo>
                    <a:pt x="835" y="1064"/>
                  </a:lnTo>
                  <a:lnTo>
                    <a:pt x="835" y="1064"/>
                  </a:lnTo>
                  <a:lnTo>
                    <a:pt x="832" y="1087"/>
                  </a:lnTo>
                  <a:lnTo>
                    <a:pt x="828" y="1091"/>
                  </a:lnTo>
                  <a:lnTo>
                    <a:pt x="828" y="1091"/>
                  </a:lnTo>
                  <a:lnTo>
                    <a:pt x="825" y="1111"/>
                  </a:lnTo>
                  <a:lnTo>
                    <a:pt x="815" y="1141"/>
                  </a:lnTo>
                  <a:lnTo>
                    <a:pt x="815" y="1141"/>
                  </a:lnTo>
                  <a:lnTo>
                    <a:pt x="811" y="1141"/>
                  </a:lnTo>
                  <a:lnTo>
                    <a:pt x="798" y="1219"/>
                  </a:lnTo>
                  <a:lnTo>
                    <a:pt x="795" y="1232"/>
                  </a:lnTo>
                  <a:lnTo>
                    <a:pt x="795" y="1232"/>
                  </a:lnTo>
                  <a:lnTo>
                    <a:pt x="791" y="1242"/>
                  </a:lnTo>
                  <a:lnTo>
                    <a:pt x="795" y="1246"/>
                  </a:lnTo>
                  <a:lnTo>
                    <a:pt x="798" y="1246"/>
                  </a:lnTo>
                  <a:lnTo>
                    <a:pt x="798" y="1242"/>
                  </a:lnTo>
                  <a:lnTo>
                    <a:pt x="795" y="1242"/>
                  </a:lnTo>
                  <a:lnTo>
                    <a:pt x="798" y="1252"/>
                  </a:lnTo>
                  <a:lnTo>
                    <a:pt x="798" y="1252"/>
                  </a:lnTo>
                  <a:lnTo>
                    <a:pt x="805" y="1259"/>
                  </a:lnTo>
                  <a:lnTo>
                    <a:pt x="805" y="1259"/>
                  </a:lnTo>
                  <a:lnTo>
                    <a:pt x="808" y="1259"/>
                  </a:lnTo>
                  <a:lnTo>
                    <a:pt x="808" y="1259"/>
                  </a:lnTo>
                  <a:lnTo>
                    <a:pt x="805" y="1252"/>
                  </a:lnTo>
                  <a:lnTo>
                    <a:pt x="805" y="1252"/>
                  </a:lnTo>
                  <a:lnTo>
                    <a:pt x="801" y="1252"/>
                  </a:lnTo>
                  <a:lnTo>
                    <a:pt x="795" y="1239"/>
                  </a:lnTo>
                  <a:lnTo>
                    <a:pt x="795" y="1236"/>
                  </a:lnTo>
                  <a:lnTo>
                    <a:pt x="791" y="1232"/>
                  </a:lnTo>
                  <a:lnTo>
                    <a:pt x="791" y="1232"/>
                  </a:lnTo>
                  <a:lnTo>
                    <a:pt x="774" y="1225"/>
                  </a:lnTo>
                  <a:lnTo>
                    <a:pt x="774" y="1225"/>
                  </a:lnTo>
                  <a:lnTo>
                    <a:pt x="768" y="1225"/>
                  </a:lnTo>
                  <a:lnTo>
                    <a:pt x="764" y="1225"/>
                  </a:lnTo>
                  <a:lnTo>
                    <a:pt x="754" y="1236"/>
                  </a:lnTo>
                  <a:lnTo>
                    <a:pt x="737" y="1246"/>
                  </a:lnTo>
                  <a:lnTo>
                    <a:pt x="717" y="1259"/>
                  </a:lnTo>
                  <a:lnTo>
                    <a:pt x="687" y="1259"/>
                  </a:lnTo>
                  <a:lnTo>
                    <a:pt x="670" y="1256"/>
                  </a:lnTo>
                  <a:lnTo>
                    <a:pt x="667" y="1259"/>
                  </a:lnTo>
                  <a:lnTo>
                    <a:pt x="667" y="1262"/>
                  </a:lnTo>
                  <a:lnTo>
                    <a:pt x="670" y="1262"/>
                  </a:lnTo>
                  <a:lnTo>
                    <a:pt x="670" y="1259"/>
                  </a:lnTo>
                  <a:lnTo>
                    <a:pt x="667" y="1259"/>
                  </a:lnTo>
                  <a:lnTo>
                    <a:pt x="663" y="1259"/>
                  </a:lnTo>
                  <a:lnTo>
                    <a:pt x="663" y="1259"/>
                  </a:lnTo>
                  <a:lnTo>
                    <a:pt x="660" y="1259"/>
                  </a:lnTo>
                  <a:lnTo>
                    <a:pt x="657" y="1262"/>
                  </a:lnTo>
                  <a:lnTo>
                    <a:pt x="657" y="1296"/>
                  </a:lnTo>
                  <a:lnTo>
                    <a:pt x="646" y="1296"/>
                  </a:lnTo>
                  <a:lnTo>
                    <a:pt x="646" y="1296"/>
                  </a:lnTo>
                  <a:lnTo>
                    <a:pt x="616" y="1300"/>
                  </a:lnTo>
                  <a:lnTo>
                    <a:pt x="606" y="1300"/>
                  </a:lnTo>
                  <a:lnTo>
                    <a:pt x="596" y="1296"/>
                  </a:lnTo>
                  <a:lnTo>
                    <a:pt x="596" y="1296"/>
                  </a:lnTo>
                  <a:lnTo>
                    <a:pt x="583" y="1289"/>
                  </a:lnTo>
                  <a:lnTo>
                    <a:pt x="583" y="1289"/>
                  </a:lnTo>
                  <a:lnTo>
                    <a:pt x="583" y="1289"/>
                  </a:lnTo>
                  <a:lnTo>
                    <a:pt x="583" y="1293"/>
                  </a:lnTo>
                  <a:lnTo>
                    <a:pt x="583" y="1289"/>
                  </a:lnTo>
                  <a:lnTo>
                    <a:pt x="576" y="1279"/>
                  </a:lnTo>
                  <a:lnTo>
                    <a:pt x="576" y="1279"/>
                  </a:lnTo>
                  <a:lnTo>
                    <a:pt x="569" y="1269"/>
                  </a:lnTo>
                  <a:lnTo>
                    <a:pt x="569" y="1266"/>
                  </a:lnTo>
                  <a:lnTo>
                    <a:pt x="566" y="1262"/>
                  </a:lnTo>
                  <a:lnTo>
                    <a:pt x="559" y="1262"/>
                  </a:lnTo>
                  <a:lnTo>
                    <a:pt x="559" y="1262"/>
                  </a:lnTo>
                  <a:lnTo>
                    <a:pt x="556" y="1259"/>
                  </a:lnTo>
                  <a:lnTo>
                    <a:pt x="549" y="1259"/>
                  </a:lnTo>
                  <a:lnTo>
                    <a:pt x="545" y="1259"/>
                  </a:lnTo>
                  <a:lnTo>
                    <a:pt x="545" y="1259"/>
                  </a:lnTo>
                  <a:lnTo>
                    <a:pt x="539" y="1256"/>
                  </a:lnTo>
                  <a:lnTo>
                    <a:pt x="539" y="1256"/>
                  </a:lnTo>
                  <a:lnTo>
                    <a:pt x="535" y="1252"/>
                  </a:lnTo>
                  <a:lnTo>
                    <a:pt x="529" y="1252"/>
                  </a:lnTo>
                  <a:lnTo>
                    <a:pt x="525" y="1252"/>
                  </a:lnTo>
                  <a:lnTo>
                    <a:pt x="498" y="1239"/>
                  </a:lnTo>
                  <a:lnTo>
                    <a:pt x="492" y="1232"/>
                  </a:lnTo>
                  <a:lnTo>
                    <a:pt x="488" y="1232"/>
                  </a:lnTo>
                  <a:lnTo>
                    <a:pt x="488" y="1229"/>
                  </a:lnTo>
                  <a:lnTo>
                    <a:pt x="485" y="1229"/>
                  </a:lnTo>
                  <a:lnTo>
                    <a:pt x="482" y="1229"/>
                  </a:lnTo>
                  <a:lnTo>
                    <a:pt x="482" y="1229"/>
                  </a:lnTo>
                  <a:lnTo>
                    <a:pt x="471" y="1229"/>
                  </a:lnTo>
                  <a:lnTo>
                    <a:pt x="468" y="1229"/>
                  </a:lnTo>
                  <a:lnTo>
                    <a:pt x="465" y="1236"/>
                  </a:lnTo>
                  <a:lnTo>
                    <a:pt x="465" y="1236"/>
                  </a:lnTo>
                  <a:lnTo>
                    <a:pt x="465" y="1246"/>
                  </a:lnTo>
                  <a:lnTo>
                    <a:pt x="458" y="1246"/>
                  </a:lnTo>
                  <a:lnTo>
                    <a:pt x="451" y="1246"/>
                  </a:lnTo>
                  <a:lnTo>
                    <a:pt x="448" y="1249"/>
                  </a:lnTo>
                  <a:lnTo>
                    <a:pt x="448" y="1259"/>
                  </a:lnTo>
                  <a:lnTo>
                    <a:pt x="441" y="1259"/>
                  </a:lnTo>
                  <a:lnTo>
                    <a:pt x="438" y="1256"/>
                  </a:lnTo>
                  <a:lnTo>
                    <a:pt x="438" y="1256"/>
                  </a:lnTo>
                  <a:lnTo>
                    <a:pt x="434" y="1256"/>
                  </a:lnTo>
                  <a:lnTo>
                    <a:pt x="431" y="1256"/>
                  </a:lnTo>
                  <a:lnTo>
                    <a:pt x="428" y="1259"/>
                  </a:lnTo>
                  <a:lnTo>
                    <a:pt x="418" y="1256"/>
                  </a:lnTo>
                  <a:lnTo>
                    <a:pt x="414" y="1259"/>
                  </a:lnTo>
                  <a:lnTo>
                    <a:pt x="411" y="1259"/>
                  </a:lnTo>
                  <a:lnTo>
                    <a:pt x="411" y="1262"/>
                  </a:lnTo>
                  <a:lnTo>
                    <a:pt x="411" y="1266"/>
                  </a:lnTo>
                  <a:lnTo>
                    <a:pt x="411" y="1266"/>
                  </a:lnTo>
                  <a:lnTo>
                    <a:pt x="401" y="1262"/>
                  </a:lnTo>
                  <a:lnTo>
                    <a:pt x="394" y="1242"/>
                  </a:lnTo>
                  <a:lnTo>
                    <a:pt x="394" y="1242"/>
                  </a:lnTo>
                  <a:lnTo>
                    <a:pt x="391" y="1239"/>
                  </a:lnTo>
                  <a:lnTo>
                    <a:pt x="391" y="1239"/>
                  </a:lnTo>
                  <a:lnTo>
                    <a:pt x="384" y="1236"/>
                  </a:lnTo>
                  <a:lnTo>
                    <a:pt x="377" y="1229"/>
                  </a:lnTo>
                  <a:lnTo>
                    <a:pt x="374" y="1232"/>
                  </a:lnTo>
                  <a:lnTo>
                    <a:pt x="374" y="1232"/>
                  </a:lnTo>
                  <a:lnTo>
                    <a:pt x="374" y="1236"/>
                  </a:lnTo>
                  <a:lnTo>
                    <a:pt x="377" y="1232"/>
                  </a:lnTo>
                  <a:lnTo>
                    <a:pt x="377" y="1232"/>
                  </a:lnTo>
                  <a:lnTo>
                    <a:pt x="377" y="1229"/>
                  </a:lnTo>
                  <a:lnTo>
                    <a:pt x="377" y="1225"/>
                  </a:lnTo>
                  <a:lnTo>
                    <a:pt x="377" y="1222"/>
                  </a:lnTo>
                  <a:lnTo>
                    <a:pt x="374" y="1219"/>
                  </a:lnTo>
                  <a:lnTo>
                    <a:pt x="370" y="1219"/>
                  </a:lnTo>
                  <a:lnTo>
                    <a:pt x="367" y="1212"/>
                  </a:lnTo>
                  <a:lnTo>
                    <a:pt x="370" y="1212"/>
                  </a:lnTo>
                  <a:lnTo>
                    <a:pt x="370" y="1212"/>
                  </a:lnTo>
                  <a:lnTo>
                    <a:pt x="377" y="1202"/>
                  </a:lnTo>
                  <a:lnTo>
                    <a:pt x="377" y="1199"/>
                  </a:lnTo>
                  <a:lnTo>
                    <a:pt x="377" y="1199"/>
                  </a:lnTo>
                  <a:lnTo>
                    <a:pt x="374" y="1199"/>
                  </a:lnTo>
                  <a:lnTo>
                    <a:pt x="374" y="1202"/>
                  </a:lnTo>
                  <a:lnTo>
                    <a:pt x="381" y="1202"/>
                  </a:lnTo>
                  <a:lnTo>
                    <a:pt x="381" y="1202"/>
                  </a:lnTo>
                  <a:lnTo>
                    <a:pt x="387" y="1195"/>
                  </a:lnTo>
                  <a:lnTo>
                    <a:pt x="387" y="1192"/>
                  </a:lnTo>
                  <a:lnTo>
                    <a:pt x="387" y="1188"/>
                  </a:lnTo>
                  <a:lnTo>
                    <a:pt x="391" y="1188"/>
                  </a:lnTo>
                  <a:lnTo>
                    <a:pt x="391" y="1188"/>
                  </a:lnTo>
                  <a:lnTo>
                    <a:pt x="394" y="1185"/>
                  </a:lnTo>
                  <a:lnTo>
                    <a:pt x="401" y="1178"/>
                  </a:lnTo>
                  <a:lnTo>
                    <a:pt x="401" y="1175"/>
                  </a:lnTo>
                  <a:lnTo>
                    <a:pt x="401" y="1172"/>
                  </a:lnTo>
                  <a:lnTo>
                    <a:pt x="414" y="1158"/>
                  </a:lnTo>
                  <a:lnTo>
                    <a:pt x="414" y="1158"/>
                  </a:lnTo>
                  <a:lnTo>
                    <a:pt x="418" y="1148"/>
                  </a:lnTo>
                  <a:lnTo>
                    <a:pt x="431" y="1141"/>
                  </a:lnTo>
                  <a:lnTo>
                    <a:pt x="431" y="1141"/>
                  </a:lnTo>
                  <a:lnTo>
                    <a:pt x="434" y="1138"/>
                  </a:lnTo>
                  <a:lnTo>
                    <a:pt x="434" y="1138"/>
                  </a:lnTo>
                  <a:lnTo>
                    <a:pt x="441" y="1128"/>
                  </a:lnTo>
                  <a:lnTo>
                    <a:pt x="441" y="1124"/>
                  </a:lnTo>
                  <a:lnTo>
                    <a:pt x="438" y="1118"/>
                  </a:lnTo>
                  <a:lnTo>
                    <a:pt x="438" y="1118"/>
                  </a:lnTo>
                  <a:lnTo>
                    <a:pt x="438" y="1118"/>
                  </a:lnTo>
                  <a:lnTo>
                    <a:pt x="438" y="1111"/>
                  </a:lnTo>
                  <a:lnTo>
                    <a:pt x="438" y="1108"/>
                  </a:lnTo>
                  <a:lnTo>
                    <a:pt x="434" y="1104"/>
                  </a:lnTo>
                  <a:lnTo>
                    <a:pt x="428" y="1094"/>
                  </a:lnTo>
                  <a:lnTo>
                    <a:pt x="428" y="1094"/>
                  </a:lnTo>
                  <a:lnTo>
                    <a:pt x="401" y="1081"/>
                  </a:lnTo>
                  <a:lnTo>
                    <a:pt x="401" y="1081"/>
                  </a:lnTo>
                  <a:lnTo>
                    <a:pt x="391" y="1081"/>
                  </a:lnTo>
                  <a:lnTo>
                    <a:pt x="387" y="1081"/>
                  </a:lnTo>
                  <a:lnTo>
                    <a:pt x="384" y="1084"/>
                  </a:lnTo>
                  <a:lnTo>
                    <a:pt x="374" y="1084"/>
                  </a:lnTo>
                  <a:lnTo>
                    <a:pt x="360" y="1081"/>
                  </a:lnTo>
                  <a:lnTo>
                    <a:pt x="360" y="1081"/>
                  </a:lnTo>
                  <a:lnTo>
                    <a:pt x="333" y="1084"/>
                  </a:lnTo>
                  <a:lnTo>
                    <a:pt x="323" y="1087"/>
                  </a:lnTo>
                  <a:lnTo>
                    <a:pt x="323" y="1087"/>
                  </a:lnTo>
                  <a:lnTo>
                    <a:pt x="313" y="1087"/>
                  </a:lnTo>
                  <a:lnTo>
                    <a:pt x="310" y="1084"/>
                  </a:lnTo>
                  <a:lnTo>
                    <a:pt x="307" y="1077"/>
                  </a:lnTo>
                  <a:lnTo>
                    <a:pt x="303" y="1077"/>
                  </a:lnTo>
                  <a:lnTo>
                    <a:pt x="296" y="1077"/>
                  </a:lnTo>
                  <a:lnTo>
                    <a:pt x="290" y="1077"/>
                  </a:lnTo>
                  <a:lnTo>
                    <a:pt x="290" y="1074"/>
                  </a:lnTo>
                  <a:lnTo>
                    <a:pt x="293" y="1067"/>
                  </a:lnTo>
                  <a:lnTo>
                    <a:pt x="293" y="1064"/>
                  </a:lnTo>
                  <a:lnTo>
                    <a:pt x="283" y="1047"/>
                  </a:lnTo>
                  <a:lnTo>
                    <a:pt x="283" y="1047"/>
                  </a:lnTo>
                  <a:lnTo>
                    <a:pt x="276" y="1044"/>
                  </a:lnTo>
                  <a:lnTo>
                    <a:pt x="273" y="1044"/>
                  </a:lnTo>
                  <a:lnTo>
                    <a:pt x="266" y="1047"/>
                  </a:lnTo>
                  <a:lnTo>
                    <a:pt x="263" y="1047"/>
                  </a:lnTo>
                  <a:lnTo>
                    <a:pt x="263" y="1044"/>
                  </a:lnTo>
                  <a:lnTo>
                    <a:pt x="253" y="1047"/>
                  </a:lnTo>
                  <a:lnTo>
                    <a:pt x="253" y="1050"/>
                  </a:lnTo>
                  <a:lnTo>
                    <a:pt x="256" y="1050"/>
                  </a:lnTo>
                  <a:lnTo>
                    <a:pt x="256" y="1047"/>
                  </a:lnTo>
                  <a:lnTo>
                    <a:pt x="256" y="1047"/>
                  </a:lnTo>
                  <a:lnTo>
                    <a:pt x="256" y="1040"/>
                  </a:lnTo>
                  <a:lnTo>
                    <a:pt x="256" y="1030"/>
                  </a:lnTo>
                  <a:lnTo>
                    <a:pt x="256" y="1027"/>
                  </a:lnTo>
                  <a:lnTo>
                    <a:pt x="253" y="1020"/>
                  </a:lnTo>
                  <a:lnTo>
                    <a:pt x="253" y="1010"/>
                  </a:lnTo>
                  <a:lnTo>
                    <a:pt x="253" y="1010"/>
                  </a:lnTo>
                  <a:lnTo>
                    <a:pt x="249" y="997"/>
                  </a:lnTo>
                  <a:lnTo>
                    <a:pt x="253" y="990"/>
                  </a:lnTo>
                  <a:lnTo>
                    <a:pt x="253" y="986"/>
                  </a:lnTo>
                  <a:lnTo>
                    <a:pt x="249" y="983"/>
                  </a:lnTo>
                  <a:lnTo>
                    <a:pt x="246" y="983"/>
                  </a:lnTo>
                  <a:lnTo>
                    <a:pt x="232" y="983"/>
                  </a:lnTo>
                  <a:lnTo>
                    <a:pt x="229" y="983"/>
                  </a:lnTo>
                  <a:lnTo>
                    <a:pt x="229" y="983"/>
                  </a:lnTo>
                  <a:lnTo>
                    <a:pt x="219" y="983"/>
                  </a:lnTo>
                  <a:lnTo>
                    <a:pt x="209" y="976"/>
                  </a:lnTo>
                  <a:lnTo>
                    <a:pt x="209" y="980"/>
                  </a:lnTo>
                  <a:lnTo>
                    <a:pt x="209" y="980"/>
                  </a:lnTo>
                  <a:lnTo>
                    <a:pt x="212" y="976"/>
                  </a:lnTo>
                  <a:lnTo>
                    <a:pt x="209" y="976"/>
                  </a:lnTo>
                  <a:lnTo>
                    <a:pt x="206" y="970"/>
                  </a:lnTo>
                  <a:lnTo>
                    <a:pt x="206" y="966"/>
                  </a:lnTo>
                  <a:lnTo>
                    <a:pt x="202" y="966"/>
                  </a:lnTo>
                  <a:lnTo>
                    <a:pt x="202" y="963"/>
                  </a:lnTo>
                  <a:lnTo>
                    <a:pt x="206" y="960"/>
                  </a:lnTo>
                  <a:lnTo>
                    <a:pt x="202" y="956"/>
                  </a:lnTo>
                  <a:lnTo>
                    <a:pt x="202" y="956"/>
                  </a:lnTo>
                  <a:lnTo>
                    <a:pt x="202" y="953"/>
                  </a:lnTo>
                  <a:lnTo>
                    <a:pt x="206" y="949"/>
                  </a:lnTo>
                  <a:lnTo>
                    <a:pt x="206" y="946"/>
                  </a:lnTo>
                  <a:lnTo>
                    <a:pt x="202" y="939"/>
                  </a:lnTo>
                  <a:lnTo>
                    <a:pt x="202" y="936"/>
                  </a:lnTo>
                  <a:lnTo>
                    <a:pt x="206" y="936"/>
                  </a:lnTo>
                  <a:lnTo>
                    <a:pt x="206" y="929"/>
                  </a:lnTo>
                  <a:lnTo>
                    <a:pt x="199" y="923"/>
                  </a:lnTo>
                  <a:lnTo>
                    <a:pt x="202" y="923"/>
                  </a:lnTo>
                  <a:lnTo>
                    <a:pt x="202" y="923"/>
                  </a:lnTo>
                  <a:lnTo>
                    <a:pt x="209" y="912"/>
                  </a:lnTo>
                  <a:lnTo>
                    <a:pt x="209" y="909"/>
                  </a:lnTo>
                  <a:lnTo>
                    <a:pt x="202" y="896"/>
                  </a:lnTo>
                  <a:lnTo>
                    <a:pt x="202" y="889"/>
                  </a:lnTo>
                  <a:lnTo>
                    <a:pt x="202" y="889"/>
                  </a:lnTo>
                  <a:lnTo>
                    <a:pt x="202" y="882"/>
                  </a:lnTo>
                  <a:lnTo>
                    <a:pt x="199" y="882"/>
                  </a:lnTo>
                  <a:lnTo>
                    <a:pt x="192" y="875"/>
                  </a:lnTo>
                  <a:lnTo>
                    <a:pt x="192" y="875"/>
                  </a:lnTo>
                  <a:lnTo>
                    <a:pt x="182" y="879"/>
                  </a:lnTo>
                  <a:lnTo>
                    <a:pt x="182" y="879"/>
                  </a:lnTo>
                  <a:lnTo>
                    <a:pt x="179" y="875"/>
                  </a:lnTo>
                  <a:lnTo>
                    <a:pt x="182" y="879"/>
                  </a:lnTo>
                  <a:lnTo>
                    <a:pt x="185" y="875"/>
                  </a:lnTo>
                  <a:lnTo>
                    <a:pt x="185" y="872"/>
                  </a:lnTo>
                  <a:lnTo>
                    <a:pt x="179" y="865"/>
                  </a:lnTo>
                  <a:lnTo>
                    <a:pt x="175" y="848"/>
                  </a:lnTo>
                  <a:lnTo>
                    <a:pt x="185" y="842"/>
                  </a:lnTo>
                  <a:lnTo>
                    <a:pt x="185" y="842"/>
                  </a:lnTo>
                  <a:lnTo>
                    <a:pt x="189" y="832"/>
                  </a:lnTo>
                  <a:lnTo>
                    <a:pt x="185" y="828"/>
                  </a:lnTo>
                  <a:lnTo>
                    <a:pt x="182" y="828"/>
                  </a:lnTo>
                  <a:lnTo>
                    <a:pt x="182" y="828"/>
                  </a:lnTo>
                  <a:lnTo>
                    <a:pt x="179" y="828"/>
                  </a:lnTo>
                  <a:lnTo>
                    <a:pt x="182" y="832"/>
                  </a:lnTo>
                  <a:lnTo>
                    <a:pt x="189" y="818"/>
                  </a:lnTo>
                  <a:lnTo>
                    <a:pt x="189" y="815"/>
                  </a:lnTo>
                  <a:lnTo>
                    <a:pt x="182" y="788"/>
                  </a:lnTo>
                  <a:lnTo>
                    <a:pt x="179" y="785"/>
                  </a:lnTo>
                  <a:lnTo>
                    <a:pt x="175" y="785"/>
                  </a:lnTo>
                  <a:lnTo>
                    <a:pt x="172" y="778"/>
                  </a:lnTo>
                  <a:lnTo>
                    <a:pt x="172" y="771"/>
                  </a:lnTo>
                  <a:lnTo>
                    <a:pt x="172" y="771"/>
                  </a:lnTo>
                  <a:lnTo>
                    <a:pt x="158" y="754"/>
                  </a:lnTo>
                  <a:lnTo>
                    <a:pt x="158" y="754"/>
                  </a:lnTo>
                  <a:lnTo>
                    <a:pt x="142" y="731"/>
                  </a:lnTo>
                  <a:lnTo>
                    <a:pt x="138" y="727"/>
                  </a:lnTo>
                  <a:lnTo>
                    <a:pt x="138" y="727"/>
                  </a:lnTo>
                  <a:lnTo>
                    <a:pt x="131" y="717"/>
                  </a:lnTo>
                  <a:lnTo>
                    <a:pt x="131" y="714"/>
                  </a:lnTo>
                  <a:lnTo>
                    <a:pt x="118" y="710"/>
                  </a:lnTo>
                  <a:lnTo>
                    <a:pt x="115" y="710"/>
                  </a:lnTo>
                  <a:lnTo>
                    <a:pt x="105" y="714"/>
                  </a:lnTo>
                  <a:lnTo>
                    <a:pt x="98" y="710"/>
                  </a:lnTo>
                  <a:lnTo>
                    <a:pt x="98" y="704"/>
                  </a:lnTo>
                  <a:lnTo>
                    <a:pt x="98" y="700"/>
                  </a:lnTo>
                  <a:lnTo>
                    <a:pt x="78" y="690"/>
                  </a:lnTo>
                  <a:lnTo>
                    <a:pt x="78" y="690"/>
                  </a:lnTo>
                  <a:lnTo>
                    <a:pt x="71" y="694"/>
                  </a:lnTo>
                  <a:lnTo>
                    <a:pt x="61" y="673"/>
                  </a:lnTo>
                  <a:lnTo>
                    <a:pt x="57" y="670"/>
                  </a:lnTo>
                  <a:lnTo>
                    <a:pt x="47" y="670"/>
                  </a:lnTo>
                  <a:lnTo>
                    <a:pt x="34" y="667"/>
                  </a:lnTo>
                  <a:lnTo>
                    <a:pt x="31" y="650"/>
                  </a:lnTo>
                  <a:lnTo>
                    <a:pt x="31" y="646"/>
                  </a:lnTo>
                  <a:lnTo>
                    <a:pt x="20" y="640"/>
                  </a:lnTo>
                  <a:lnTo>
                    <a:pt x="20" y="640"/>
                  </a:lnTo>
                  <a:lnTo>
                    <a:pt x="10" y="636"/>
                  </a:lnTo>
                  <a:lnTo>
                    <a:pt x="7" y="636"/>
                  </a:lnTo>
                  <a:lnTo>
                    <a:pt x="4" y="636"/>
                  </a:lnTo>
                  <a:lnTo>
                    <a:pt x="4" y="636"/>
                  </a:lnTo>
                  <a:lnTo>
                    <a:pt x="4" y="640"/>
                  </a:lnTo>
                  <a:lnTo>
                    <a:pt x="7" y="640"/>
                  </a:lnTo>
                  <a:lnTo>
                    <a:pt x="7" y="636"/>
                  </a:lnTo>
                  <a:lnTo>
                    <a:pt x="10" y="626"/>
                  </a:lnTo>
                  <a:lnTo>
                    <a:pt x="10" y="623"/>
                  </a:lnTo>
                  <a:lnTo>
                    <a:pt x="10" y="623"/>
                  </a:lnTo>
                  <a:lnTo>
                    <a:pt x="17" y="620"/>
                  </a:lnTo>
                  <a:lnTo>
                    <a:pt x="17" y="620"/>
                  </a:lnTo>
                  <a:lnTo>
                    <a:pt x="24" y="613"/>
                  </a:lnTo>
                  <a:lnTo>
                    <a:pt x="27" y="609"/>
                  </a:lnTo>
                  <a:lnTo>
                    <a:pt x="31" y="616"/>
                  </a:lnTo>
                  <a:lnTo>
                    <a:pt x="34" y="616"/>
                  </a:lnTo>
                  <a:lnTo>
                    <a:pt x="44" y="620"/>
                  </a:lnTo>
                  <a:lnTo>
                    <a:pt x="44" y="620"/>
                  </a:lnTo>
                  <a:lnTo>
                    <a:pt x="47" y="620"/>
                  </a:lnTo>
                  <a:lnTo>
                    <a:pt x="51" y="620"/>
                  </a:lnTo>
                  <a:lnTo>
                    <a:pt x="57" y="609"/>
                  </a:lnTo>
                  <a:lnTo>
                    <a:pt x="64" y="606"/>
                  </a:lnTo>
                  <a:lnTo>
                    <a:pt x="71" y="609"/>
                  </a:lnTo>
                  <a:lnTo>
                    <a:pt x="74" y="609"/>
                  </a:lnTo>
                  <a:lnTo>
                    <a:pt x="78" y="609"/>
                  </a:lnTo>
                  <a:lnTo>
                    <a:pt x="78" y="609"/>
                  </a:lnTo>
                  <a:lnTo>
                    <a:pt x="98" y="603"/>
                  </a:lnTo>
                  <a:lnTo>
                    <a:pt x="101" y="599"/>
                  </a:lnTo>
                  <a:lnTo>
                    <a:pt x="101" y="583"/>
                  </a:lnTo>
                  <a:lnTo>
                    <a:pt x="105" y="579"/>
                  </a:lnTo>
                  <a:lnTo>
                    <a:pt x="118" y="576"/>
                  </a:lnTo>
                  <a:lnTo>
                    <a:pt x="118" y="572"/>
                  </a:lnTo>
                  <a:lnTo>
                    <a:pt x="118" y="576"/>
                  </a:lnTo>
                  <a:lnTo>
                    <a:pt x="131" y="572"/>
                  </a:lnTo>
                  <a:lnTo>
                    <a:pt x="131" y="569"/>
                  </a:lnTo>
                  <a:lnTo>
                    <a:pt x="135" y="562"/>
                  </a:lnTo>
                  <a:lnTo>
                    <a:pt x="131" y="562"/>
                  </a:lnTo>
                  <a:lnTo>
                    <a:pt x="131" y="566"/>
                  </a:lnTo>
                  <a:lnTo>
                    <a:pt x="135" y="566"/>
                  </a:lnTo>
                  <a:lnTo>
                    <a:pt x="138" y="559"/>
                  </a:lnTo>
                  <a:lnTo>
                    <a:pt x="128" y="549"/>
                  </a:lnTo>
                  <a:lnTo>
                    <a:pt x="128" y="549"/>
                  </a:lnTo>
                  <a:lnTo>
                    <a:pt x="128" y="546"/>
                  </a:lnTo>
                  <a:lnTo>
                    <a:pt x="125" y="546"/>
                  </a:lnTo>
                  <a:lnTo>
                    <a:pt x="108" y="539"/>
                  </a:lnTo>
                  <a:lnTo>
                    <a:pt x="94" y="529"/>
                  </a:lnTo>
                  <a:lnTo>
                    <a:pt x="81" y="515"/>
                  </a:lnTo>
                  <a:lnTo>
                    <a:pt x="84" y="512"/>
                  </a:lnTo>
                  <a:lnTo>
                    <a:pt x="81" y="508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94" y="515"/>
                  </a:lnTo>
                  <a:lnTo>
                    <a:pt x="98" y="515"/>
                  </a:lnTo>
                  <a:lnTo>
                    <a:pt x="105" y="508"/>
                  </a:lnTo>
                  <a:lnTo>
                    <a:pt x="105" y="502"/>
                  </a:lnTo>
                  <a:lnTo>
                    <a:pt x="98" y="495"/>
                  </a:lnTo>
                  <a:lnTo>
                    <a:pt x="94" y="495"/>
                  </a:lnTo>
                  <a:lnTo>
                    <a:pt x="94" y="495"/>
                  </a:lnTo>
                  <a:lnTo>
                    <a:pt x="94" y="492"/>
                  </a:lnTo>
                  <a:lnTo>
                    <a:pt x="94" y="488"/>
                  </a:lnTo>
                  <a:lnTo>
                    <a:pt x="84" y="478"/>
                  </a:lnTo>
                  <a:lnTo>
                    <a:pt x="81" y="465"/>
                  </a:lnTo>
                  <a:lnTo>
                    <a:pt x="81" y="465"/>
                  </a:lnTo>
                  <a:lnTo>
                    <a:pt x="78" y="465"/>
                  </a:lnTo>
                  <a:lnTo>
                    <a:pt x="74" y="465"/>
                  </a:lnTo>
                  <a:lnTo>
                    <a:pt x="84" y="471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98" y="485"/>
                  </a:lnTo>
                  <a:lnTo>
                    <a:pt x="98" y="485"/>
                  </a:lnTo>
                  <a:lnTo>
                    <a:pt x="101" y="485"/>
                  </a:lnTo>
                  <a:lnTo>
                    <a:pt x="108" y="482"/>
                  </a:lnTo>
                  <a:lnTo>
                    <a:pt x="108" y="478"/>
                  </a:lnTo>
                  <a:lnTo>
                    <a:pt x="108" y="475"/>
                  </a:lnTo>
                  <a:lnTo>
                    <a:pt x="105" y="475"/>
                  </a:lnTo>
                  <a:lnTo>
                    <a:pt x="105" y="471"/>
                  </a:lnTo>
                  <a:lnTo>
                    <a:pt x="105" y="468"/>
                  </a:lnTo>
                  <a:lnTo>
                    <a:pt x="94" y="458"/>
                  </a:lnTo>
                  <a:lnTo>
                    <a:pt x="94" y="458"/>
                  </a:lnTo>
                  <a:lnTo>
                    <a:pt x="88" y="455"/>
                  </a:lnTo>
                  <a:lnTo>
                    <a:pt x="84" y="451"/>
                  </a:lnTo>
                  <a:lnTo>
                    <a:pt x="91" y="445"/>
                  </a:lnTo>
                  <a:lnTo>
                    <a:pt x="94" y="451"/>
                  </a:lnTo>
                  <a:lnTo>
                    <a:pt x="94" y="451"/>
                  </a:lnTo>
                  <a:lnTo>
                    <a:pt x="98" y="451"/>
                  </a:lnTo>
                  <a:lnTo>
                    <a:pt x="101" y="451"/>
                  </a:lnTo>
                  <a:lnTo>
                    <a:pt x="118" y="448"/>
                  </a:lnTo>
                  <a:lnTo>
                    <a:pt x="118" y="448"/>
                  </a:lnTo>
                  <a:lnTo>
                    <a:pt x="121" y="451"/>
                  </a:lnTo>
                  <a:lnTo>
                    <a:pt x="125" y="448"/>
                  </a:lnTo>
                  <a:lnTo>
                    <a:pt x="128" y="448"/>
                  </a:lnTo>
                  <a:lnTo>
                    <a:pt x="131" y="434"/>
                  </a:lnTo>
                  <a:lnTo>
                    <a:pt x="131" y="434"/>
                  </a:lnTo>
                  <a:lnTo>
                    <a:pt x="128" y="428"/>
                  </a:lnTo>
                  <a:lnTo>
                    <a:pt x="125" y="424"/>
                  </a:lnTo>
                  <a:lnTo>
                    <a:pt x="118" y="424"/>
                  </a:lnTo>
                  <a:lnTo>
                    <a:pt x="118" y="424"/>
                  </a:lnTo>
                  <a:lnTo>
                    <a:pt x="125" y="414"/>
                  </a:lnTo>
                  <a:lnTo>
                    <a:pt x="131" y="411"/>
                  </a:lnTo>
                  <a:lnTo>
                    <a:pt x="135" y="411"/>
                  </a:lnTo>
                  <a:lnTo>
                    <a:pt x="145" y="414"/>
                  </a:lnTo>
                  <a:lnTo>
                    <a:pt x="148" y="414"/>
                  </a:lnTo>
                  <a:lnTo>
                    <a:pt x="152" y="411"/>
                  </a:lnTo>
                  <a:lnTo>
                    <a:pt x="152" y="407"/>
                  </a:lnTo>
                  <a:lnTo>
                    <a:pt x="155" y="397"/>
                  </a:lnTo>
                  <a:lnTo>
                    <a:pt x="152" y="394"/>
                  </a:lnTo>
                  <a:lnTo>
                    <a:pt x="152" y="394"/>
                  </a:lnTo>
                  <a:lnTo>
                    <a:pt x="155" y="391"/>
                  </a:lnTo>
                  <a:lnTo>
                    <a:pt x="162" y="391"/>
                  </a:lnTo>
                  <a:lnTo>
                    <a:pt x="169" y="397"/>
                  </a:lnTo>
                  <a:lnTo>
                    <a:pt x="169" y="397"/>
                  </a:lnTo>
                  <a:lnTo>
                    <a:pt x="175" y="397"/>
                  </a:lnTo>
                  <a:lnTo>
                    <a:pt x="185" y="404"/>
                  </a:lnTo>
                  <a:lnTo>
                    <a:pt x="185" y="404"/>
                  </a:lnTo>
                  <a:lnTo>
                    <a:pt x="185" y="407"/>
                  </a:lnTo>
                  <a:lnTo>
                    <a:pt x="192" y="411"/>
                  </a:lnTo>
                  <a:lnTo>
                    <a:pt x="206" y="421"/>
                  </a:lnTo>
                  <a:lnTo>
                    <a:pt x="202" y="424"/>
                  </a:lnTo>
                  <a:lnTo>
                    <a:pt x="202" y="428"/>
                  </a:lnTo>
                  <a:lnTo>
                    <a:pt x="206" y="431"/>
                  </a:lnTo>
                  <a:lnTo>
                    <a:pt x="206" y="434"/>
                  </a:lnTo>
                  <a:lnTo>
                    <a:pt x="216" y="438"/>
                  </a:lnTo>
                  <a:lnTo>
                    <a:pt x="219" y="438"/>
                  </a:lnTo>
                  <a:lnTo>
                    <a:pt x="219" y="438"/>
                  </a:lnTo>
                  <a:lnTo>
                    <a:pt x="226" y="441"/>
                  </a:lnTo>
                  <a:lnTo>
                    <a:pt x="229" y="441"/>
                  </a:lnTo>
                  <a:lnTo>
                    <a:pt x="236" y="438"/>
                  </a:lnTo>
                  <a:lnTo>
                    <a:pt x="246" y="445"/>
                  </a:lnTo>
                  <a:lnTo>
                    <a:pt x="249" y="445"/>
                  </a:lnTo>
                  <a:lnTo>
                    <a:pt x="256" y="438"/>
                  </a:lnTo>
                  <a:lnTo>
                    <a:pt x="259" y="438"/>
                  </a:lnTo>
                  <a:lnTo>
                    <a:pt x="263" y="434"/>
                  </a:lnTo>
                  <a:lnTo>
                    <a:pt x="263" y="424"/>
                  </a:lnTo>
                  <a:lnTo>
                    <a:pt x="269" y="414"/>
                  </a:lnTo>
                  <a:lnTo>
                    <a:pt x="269" y="407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63" y="401"/>
                  </a:lnTo>
                  <a:lnTo>
                    <a:pt x="280" y="387"/>
                  </a:lnTo>
                  <a:lnTo>
                    <a:pt x="280" y="387"/>
                  </a:lnTo>
                  <a:lnTo>
                    <a:pt x="280" y="384"/>
                  </a:lnTo>
                  <a:lnTo>
                    <a:pt x="276" y="384"/>
                  </a:lnTo>
                  <a:lnTo>
                    <a:pt x="280" y="387"/>
                  </a:lnTo>
                  <a:lnTo>
                    <a:pt x="283" y="391"/>
                  </a:lnTo>
                  <a:lnTo>
                    <a:pt x="286" y="391"/>
                  </a:lnTo>
                  <a:lnTo>
                    <a:pt x="290" y="387"/>
                  </a:lnTo>
                  <a:lnTo>
                    <a:pt x="286" y="384"/>
                  </a:lnTo>
                  <a:lnTo>
                    <a:pt x="286" y="377"/>
                  </a:lnTo>
                  <a:lnTo>
                    <a:pt x="286" y="374"/>
                  </a:lnTo>
                  <a:lnTo>
                    <a:pt x="286" y="370"/>
                  </a:lnTo>
                  <a:lnTo>
                    <a:pt x="286" y="360"/>
                  </a:lnTo>
                  <a:lnTo>
                    <a:pt x="286" y="357"/>
                  </a:lnTo>
                  <a:lnTo>
                    <a:pt x="276" y="347"/>
                  </a:lnTo>
                  <a:lnTo>
                    <a:pt x="290" y="344"/>
                  </a:lnTo>
                  <a:lnTo>
                    <a:pt x="290" y="344"/>
                  </a:lnTo>
                  <a:lnTo>
                    <a:pt x="296" y="337"/>
                  </a:lnTo>
                  <a:lnTo>
                    <a:pt x="296" y="333"/>
                  </a:lnTo>
                  <a:lnTo>
                    <a:pt x="300" y="327"/>
                  </a:lnTo>
                  <a:lnTo>
                    <a:pt x="300" y="323"/>
                  </a:lnTo>
                  <a:lnTo>
                    <a:pt x="296" y="320"/>
                  </a:lnTo>
                  <a:lnTo>
                    <a:pt x="290" y="317"/>
                  </a:lnTo>
                  <a:lnTo>
                    <a:pt x="283" y="313"/>
                  </a:lnTo>
                  <a:lnTo>
                    <a:pt x="286" y="296"/>
                  </a:lnTo>
                  <a:lnTo>
                    <a:pt x="283" y="293"/>
                  </a:lnTo>
                  <a:lnTo>
                    <a:pt x="280" y="293"/>
                  </a:lnTo>
                  <a:lnTo>
                    <a:pt x="269" y="286"/>
                  </a:lnTo>
                  <a:lnTo>
                    <a:pt x="269" y="286"/>
                  </a:lnTo>
                  <a:lnTo>
                    <a:pt x="266" y="286"/>
                  </a:lnTo>
                  <a:lnTo>
                    <a:pt x="266" y="290"/>
                  </a:lnTo>
                  <a:lnTo>
                    <a:pt x="266" y="290"/>
                  </a:lnTo>
                  <a:lnTo>
                    <a:pt x="266" y="286"/>
                  </a:lnTo>
                  <a:lnTo>
                    <a:pt x="276" y="283"/>
                  </a:lnTo>
                  <a:lnTo>
                    <a:pt x="276" y="280"/>
                  </a:lnTo>
                  <a:lnTo>
                    <a:pt x="276" y="276"/>
                  </a:lnTo>
                  <a:lnTo>
                    <a:pt x="273" y="273"/>
                  </a:lnTo>
                  <a:lnTo>
                    <a:pt x="269" y="273"/>
                  </a:lnTo>
                  <a:lnTo>
                    <a:pt x="263" y="269"/>
                  </a:lnTo>
                  <a:lnTo>
                    <a:pt x="263" y="256"/>
                  </a:lnTo>
                  <a:lnTo>
                    <a:pt x="263" y="253"/>
                  </a:lnTo>
                  <a:lnTo>
                    <a:pt x="249" y="243"/>
                  </a:lnTo>
                  <a:lnTo>
                    <a:pt x="249" y="243"/>
                  </a:lnTo>
                  <a:lnTo>
                    <a:pt x="253" y="246"/>
                  </a:lnTo>
                  <a:lnTo>
                    <a:pt x="253" y="243"/>
                  </a:lnTo>
                  <a:lnTo>
                    <a:pt x="249" y="243"/>
                  </a:lnTo>
                  <a:lnTo>
                    <a:pt x="249" y="246"/>
                  </a:lnTo>
                  <a:lnTo>
                    <a:pt x="259" y="239"/>
                  </a:lnTo>
                  <a:lnTo>
                    <a:pt x="263" y="232"/>
                  </a:lnTo>
                  <a:lnTo>
                    <a:pt x="256" y="229"/>
                  </a:lnTo>
                  <a:lnTo>
                    <a:pt x="253" y="226"/>
                  </a:lnTo>
                  <a:lnTo>
                    <a:pt x="253" y="226"/>
                  </a:lnTo>
                  <a:lnTo>
                    <a:pt x="243" y="212"/>
                  </a:lnTo>
                  <a:lnTo>
                    <a:pt x="239" y="212"/>
                  </a:lnTo>
                  <a:lnTo>
                    <a:pt x="232" y="212"/>
                  </a:lnTo>
                  <a:lnTo>
                    <a:pt x="232" y="216"/>
                  </a:lnTo>
                  <a:lnTo>
                    <a:pt x="236" y="216"/>
                  </a:lnTo>
                  <a:lnTo>
                    <a:pt x="239" y="212"/>
                  </a:lnTo>
                  <a:lnTo>
                    <a:pt x="239" y="209"/>
                  </a:lnTo>
                  <a:lnTo>
                    <a:pt x="226" y="195"/>
                  </a:lnTo>
                  <a:lnTo>
                    <a:pt x="226" y="192"/>
                  </a:lnTo>
                  <a:lnTo>
                    <a:pt x="229" y="192"/>
                  </a:lnTo>
                  <a:lnTo>
                    <a:pt x="226" y="182"/>
                  </a:lnTo>
                  <a:lnTo>
                    <a:pt x="226" y="179"/>
                  </a:lnTo>
                  <a:lnTo>
                    <a:pt x="222" y="175"/>
                  </a:lnTo>
                  <a:lnTo>
                    <a:pt x="232" y="165"/>
                  </a:lnTo>
                  <a:lnTo>
                    <a:pt x="232" y="165"/>
                  </a:lnTo>
                  <a:lnTo>
                    <a:pt x="239" y="162"/>
                  </a:lnTo>
                  <a:lnTo>
                    <a:pt x="246" y="168"/>
                  </a:lnTo>
                  <a:lnTo>
                    <a:pt x="246" y="168"/>
                  </a:lnTo>
                  <a:lnTo>
                    <a:pt x="249" y="168"/>
                  </a:lnTo>
                  <a:lnTo>
                    <a:pt x="259" y="175"/>
                  </a:lnTo>
                  <a:lnTo>
                    <a:pt x="263" y="175"/>
                  </a:lnTo>
                  <a:lnTo>
                    <a:pt x="266" y="175"/>
                  </a:lnTo>
                  <a:lnTo>
                    <a:pt x="266" y="175"/>
                  </a:lnTo>
                  <a:lnTo>
                    <a:pt x="266" y="179"/>
                  </a:lnTo>
                  <a:lnTo>
                    <a:pt x="269" y="182"/>
                  </a:lnTo>
                  <a:lnTo>
                    <a:pt x="276" y="182"/>
                  </a:lnTo>
                  <a:lnTo>
                    <a:pt x="290" y="189"/>
                  </a:lnTo>
                  <a:lnTo>
                    <a:pt x="293" y="189"/>
                  </a:lnTo>
                  <a:lnTo>
                    <a:pt x="296" y="189"/>
                  </a:lnTo>
                  <a:lnTo>
                    <a:pt x="296" y="189"/>
                  </a:lnTo>
                  <a:lnTo>
                    <a:pt x="300" y="189"/>
                  </a:lnTo>
                  <a:lnTo>
                    <a:pt x="303" y="182"/>
                  </a:lnTo>
                  <a:lnTo>
                    <a:pt x="300" y="179"/>
                  </a:lnTo>
                  <a:lnTo>
                    <a:pt x="300" y="182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0" y="182"/>
                  </a:lnTo>
                  <a:lnTo>
                    <a:pt x="313" y="182"/>
                  </a:lnTo>
                  <a:lnTo>
                    <a:pt x="317" y="182"/>
                  </a:lnTo>
                  <a:lnTo>
                    <a:pt x="320" y="179"/>
                  </a:lnTo>
                  <a:lnTo>
                    <a:pt x="327" y="175"/>
                  </a:lnTo>
                  <a:lnTo>
                    <a:pt x="327" y="175"/>
                  </a:lnTo>
                  <a:lnTo>
                    <a:pt x="340" y="162"/>
                  </a:lnTo>
                  <a:lnTo>
                    <a:pt x="347" y="165"/>
                  </a:lnTo>
                  <a:lnTo>
                    <a:pt x="370" y="182"/>
                  </a:lnTo>
                  <a:lnTo>
                    <a:pt x="370" y="185"/>
                  </a:lnTo>
                  <a:lnTo>
                    <a:pt x="381" y="185"/>
                  </a:lnTo>
                  <a:lnTo>
                    <a:pt x="381" y="185"/>
                  </a:lnTo>
                  <a:lnTo>
                    <a:pt x="384" y="185"/>
                  </a:lnTo>
                  <a:lnTo>
                    <a:pt x="387" y="179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94" y="165"/>
                  </a:lnTo>
                  <a:lnTo>
                    <a:pt x="407" y="165"/>
                  </a:lnTo>
                  <a:lnTo>
                    <a:pt x="407" y="165"/>
                  </a:lnTo>
                  <a:lnTo>
                    <a:pt x="418" y="155"/>
                  </a:lnTo>
                  <a:lnTo>
                    <a:pt x="421" y="155"/>
                  </a:lnTo>
                  <a:lnTo>
                    <a:pt x="421" y="155"/>
                  </a:lnTo>
                  <a:lnTo>
                    <a:pt x="431" y="148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441" y="142"/>
                  </a:lnTo>
                  <a:lnTo>
                    <a:pt x="451" y="145"/>
                  </a:lnTo>
                  <a:lnTo>
                    <a:pt x="451" y="145"/>
                  </a:lnTo>
                  <a:lnTo>
                    <a:pt x="455" y="145"/>
                  </a:lnTo>
                  <a:lnTo>
                    <a:pt x="458" y="142"/>
                  </a:lnTo>
                  <a:lnTo>
                    <a:pt x="451" y="135"/>
                  </a:lnTo>
                  <a:lnTo>
                    <a:pt x="445" y="128"/>
                  </a:lnTo>
                  <a:lnTo>
                    <a:pt x="441" y="121"/>
                  </a:lnTo>
                  <a:lnTo>
                    <a:pt x="445" y="111"/>
                  </a:lnTo>
                  <a:lnTo>
                    <a:pt x="448" y="108"/>
                  </a:lnTo>
                  <a:lnTo>
                    <a:pt x="445" y="108"/>
                  </a:lnTo>
                  <a:lnTo>
                    <a:pt x="441" y="108"/>
                  </a:lnTo>
                  <a:lnTo>
                    <a:pt x="455" y="125"/>
                  </a:lnTo>
                  <a:lnTo>
                    <a:pt x="461" y="125"/>
                  </a:lnTo>
                  <a:lnTo>
                    <a:pt x="465" y="121"/>
                  </a:lnTo>
                  <a:lnTo>
                    <a:pt x="465" y="121"/>
                  </a:lnTo>
                  <a:lnTo>
                    <a:pt x="471" y="131"/>
                  </a:lnTo>
                  <a:lnTo>
                    <a:pt x="475" y="135"/>
                  </a:lnTo>
                  <a:lnTo>
                    <a:pt x="478" y="131"/>
                  </a:lnTo>
                  <a:lnTo>
                    <a:pt x="478" y="131"/>
                  </a:lnTo>
                  <a:lnTo>
                    <a:pt x="482" y="128"/>
                  </a:lnTo>
                  <a:lnTo>
                    <a:pt x="488" y="135"/>
                  </a:lnTo>
                  <a:lnTo>
                    <a:pt x="488" y="135"/>
                  </a:lnTo>
                  <a:lnTo>
                    <a:pt x="492" y="142"/>
                  </a:lnTo>
                  <a:lnTo>
                    <a:pt x="492" y="145"/>
                  </a:lnTo>
                  <a:lnTo>
                    <a:pt x="492" y="145"/>
                  </a:lnTo>
                  <a:lnTo>
                    <a:pt x="492" y="158"/>
                  </a:lnTo>
                  <a:lnTo>
                    <a:pt x="492" y="162"/>
                  </a:lnTo>
                  <a:lnTo>
                    <a:pt x="492" y="165"/>
                  </a:lnTo>
                  <a:lnTo>
                    <a:pt x="498" y="172"/>
                  </a:lnTo>
                  <a:lnTo>
                    <a:pt x="502" y="175"/>
                  </a:lnTo>
                  <a:lnTo>
                    <a:pt x="502" y="175"/>
                  </a:lnTo>
                  <a:lnTo>
                    <a:pt x="502" y="175"/>
                  </a:lnTo>
                  <a:lnTo>
                    <a:pt x="508" y="179"/>
                  </a:lnTo>
                  <a:lnTo>
                    <a:pt x="515" y="175"/>
                  </a:lnTo>
                  <a:lnTo>
                    <a:pt x="512" y="172"/>
                  </a:lnTo>
                  <a:lnTo>
                    <a:pt x="512" y="175"/>
                  </a:lnTo>
                  <a:lnTo>
                    <a:pt x="512" y="179"/>
                  </a:lnTo>
                  <a:lnTo>
                    <a:pt x="515" y="179"/>
                  </a:lnTo>
                  <a:lnTo>
                    <a:pt x="522" y="175"/>
                  </a:lnTo>
                  <a:lnTo>
                    <a:pt x="522" y="175"/>
                  </a:lnTo>
                  <a:lnTo>
                    <a:pt x="525" y="172"/>
                  </a:lnTo>
                  <a:lnTo>
                    <a:pt x="529" y="175"/>
                  </a:lnTo>
                  <a:lnTo>
                    <a:pt x="532" y="175"/>
                  </a:lnTo>
                  <a:lnTo>
                    <a:pt x="539" y="168"/>
                  </a:lnTo>
                  <a:lnTo>
                    <a:pt x="542" y="168"/>
                  </a:lnTo>
                  <a:lnTo>
                    <a:pt x="545" y="172"/>
                  </a:lnTo>
                  <a:lnTo>
                    <a:pt x="549" y="172"/>
                  </a:lnTo>
                  <a:lnTo>
                    <a:pt x="552" y="172"/>
                  </a:lnTo>
                  <a:lnTo>
                    <a:pt x="552" y="168"/>
                  </a:lnTo>
                  <a:lnTo>
                    <a:pt x="556" y="165"/>
                  </a:lnTo>
                  <a:lnTo>
                    <a:pt x="556" y="165"/>
                  </a:lnTo>
                  <a:lnTo>
                    <a:pt x="559" y="165"/>
                  </a:lnTo>
                  <a:lnTo>
                    <a:pt x="562" y="165"/>
                  </a:lnTo>
                  <a:lnTo>
                    <a:pt x="586" y="168"/>
                  </a:lnTo>
                  <a:lnTo>
                    <a:pt x="586" y="168"/>
                  </a:lnTo>
                  <a:lnTo>
                    <a:pt x="596" y="172"/>
                  </a:lnTo>
                  <a:lnTo>
                    <a:pt x="603" y="179"/>
                  </a:lnTo>
                  <a:lnTo>
                    <a:pt x="606" y="179"/>
                  </a:lnTo>
                  <a:lnTo>
                    <a:pt x="616" y="168"/>
                  </a:lnTo>
                  <a:lnTo>
                    <a:pt x="616" y="168"/>
                  </a:lnTo>
                  <a:lnTo>
                    <a:pt x="620" y="152"/>
                  </a:lnTo>
                  <a:lnTo>
                    <a:pt x="630" y="148"/>
                  </a:lnTo>
                  <a:lnTo>
                    <a:pt x="633" y="148"/>
                  </a:lnTo>
                  <a:lnTo>
                    <a:pt x="636" y="148"/>
                  </a:lnTo>
                  <a:lnTo>
                    <a:pt x="650" y="145"/>
                  </a:lnTo>
                  <a:lnTo>
                    <a:pt x="653" y="145"/>
                  </a:lnTo>
                  <a:lnTo>
                    <a:pt x="660" y="138"/>
                  </a:lnTo>
                  <a:lnTo>
                    <a:pt x="660" y="138"/>
                  </a:lnTo>
                  <a:lnTo>
                    <a:pt x="663" y="121"/>
                  </a:lnTo>
                  <a:lnTo>
                    <a:pt x="663" y="118"/>
                  </a:lnTo>
                  <a:lnTo>
                    <a:pt x="663" y="74"/>
                  </a:lnTo>
                  <a:lnTo>
                    <a:pt x="663" y="74"/>
                  </a:lnTo>
                  <a:lnTo>
                    <a:pt x="660" y="68"/>
                  </a:lnTo>
                  <a:lnTo>
                    <a:pt x="667" y="61"/>
                  </a:lnTo>
                  <a:lnTo>
                    <a:pt x="667" y="57"/>
                  </a:lnTo>
                  <a:lnTo>
                    <a:pt x="663" y="54"/>
                  </a:lnTo>
                  <a:lnTo>
                    <a:pt x="663" y="41"/>
                  </a:lnTo>
                  <a:lnTo>
                    <a:pt x="663" y="37"/>
                  </a:lnTo>
                  <a:lnTo>
                    <a:pt x="663" y="34"/>
                  </a:lnTo>
                  <a:lnTo>
                    <a:pt x="660" y="14"/>
                  </a:lnTo>
                  <a:lnTo>
                    <a:pt x="663" y="7"/>
                  </a:lnTo>
                  <a:lnTo>
                    <a:pt x="667" y="7"/>
                  </a:lnTo>
                  <a:lnTo>
                    <a:pt x="680" y="17"/>
                  </a:lnTo>
                  <a:lnTo>
                    <a:pt x="683" y="17"/>
                  </a:lnTo>
                  <a:lnTo>
                    <a:pt x="690" y="14"/>
                  </a:lnTo>
                  <a:lnTo>
                    <a:pt x="694" y="10"/>
                  </a:lnTo>
                  <a:lnTo>
                    <a:pt x="697" y="10"/>
                  </a:lnTo>
                  <a:lnTo>
                    <a:pt x="697" y="10"/>
                  </a:lnTo>
                  <a:lnTo>
                    <a:pt x="697" y="14"/>
                  </a:lnTo>
                  <a:lnTo>
                    <a:pt x="700" y="17"/>
                  </a:lnTo>
                  <a:lnTo>
                    <a:pt x="707" y="17"/>
                  </a:lnTo>
                  <a:lnTo>
                    <a:pt x="710" y="27"/>
                  </a:lnTo>
                  <a:lnTo>
                    <a:pt x="710" y="27"/>
                  </a:lnTo>
                  <a:lnTo>
                    <a:pt x="714" y="30"/>
                  </a:lnTo>
                  <a:lnTo>
                    <a:pt x="714" y="37"/>
                  </a:lnTo>
                  <a:lnTo>
                    <a:pt x="710" y="68"/>
                  </a:lnTo>
                  <a:lnTo>
                    <a:pt x="710" y="71"/>
                  </a:lnTo>
                  <a:lnTo>
                    <a:pt x="731" y="78"/>
                  </a:lnTo>
                  <a:lnTo>
                    <a:pt x="744" y="84"/>
                  </a:lnTo>
                  <a:lnTo>
                    <a:pt x="744" y="84"/>
                  </a:lnTo>
                  <a:lnTo>
                    <a:pt x="744" y="84"/>
                  </a:lnTo>
                  <a:lnTo>
                    <a:pt x="747" y="84"/>
                  </a:lnTo>
                  <a:lnTo>
                    <a:pt x="751" y="81"/>
                  </a:lnTo>
                  <a:lnTo>
                    <a:pt x="751" y="78"/>
                  </a:lnTo>
                  <a:lnTo>
                    <a:pt x="751" y="74"/>
                  </a:lnTo>
                  <a:lnTo>
                    <a:pt x="758" y="64"/>
                  </a:lnTo>
                  <a:lnTo>
                    <a:pt x="758" y="64"/>
                  </a:lnTo>
                  <a:lnTo>
                    <a:pt x="768" y="47"/>
                  </a:lnTo>
                  <a:lnTo>
                    <a:pt x="768" y="47"/>
                  </a:lnTo>
                  <a:lnTo>
                    <a:pt x="768" y="37"/>
                  </a:lnTo>
                  <a:lnTo>
                    <a:pt x="795" y="27"/>
                  </a:lnTo>
                  <a:lnTo>
                    <a:pt x="795" y="27"/>
                  </a:lnTo>
                  <a:lnTo>
                    <a:pt x="801" y="20"/>
                  </a:lnTo>
                  <a:lnTo>
                    <a:pt x="805" y="24"/>
                  </a:lnTo>
                  <a:lnTo>
                    <a:pt x="808" y="24"/>
                  </a:lnTo>
                  <a:lnTo>
                    <a:pt x="811" y="24"/>
                  </a:lnTo>
                  <a:lnTo>
                    <a:pt x="818" y="27"/>
                  </a:lnTo>
                  <a:lnTo>
                    <a:pt x="838" y="51"/>
                  </a:lnTo>
                  <a:lnTo>
                    <a:pt x="838" y="54"/>
                  </a:lnTo>
                  <a:lnTo>
                    <a:pt x="838" y="57"/>
                  </a:lnTo>
                  <a:lnTo>
                    <a:pt x="842" y="68"/>
                  </a:lnTo>
                  <a:lnTo>
                    <a:pt x="842" y="68"/>
                  </a:lnTo>
                  <a:lnTo>
                    <a:pt x="852" y="94"/>
                  </a:lnTo>
                  <a:lnTo>
                    <a:pt x="855" y="98"/>
                  </a:lnTo>
                  <a:lnTo>
                    <a:pt x="862" y="101"/>
                  </a:lnTo>
                  <a:lnTo>
                    <a:pt x="872" y="128"/>
                  </a:lnTo>
                  <a:lnTo>
                    <a:pt x="872" y="128"/>
                  </a:lnTo>
                  <a:lnTo>
                    <a:pt x="879" y="138"/>
                  </a:lnTo>
                  <a:lnTo>
                    <a:pt x="879" y="142"/>
                  </a:lnTo>
                  <a:lnTo>
                    <a:pt x="885" y="145"/>
                  </a:lnTo>
                  <a:lnTo>
                    <a:pt x="889" y="148"/>
                  </a:lnTo>
                  <a:lnTo>
                    <a:pt x="892" y="148"/>
                  </a:lnTo>
                  <a:lnTo>
                    <a:pt x="906" y="165"/>
                  </a:lnTo>
                  <a:lnTo>
                    <a:pt x="909" y="165"/>
                  </a:lnTo>
                  <a:lnTo>
                    <a:pt x="922" y="168"/>
                  </a:lnTo>
                  <a:lnTo>
                    <a:pt x="929" y="175"/>
                  </a:lnTo>
                  <a:lnTo>
                    <a:pt x="933" y="179"/>
                  </a:lnTo>
                  <a:lnTo>
                    <a:pt x="933" y="179"/>
                  </a:lnTo>
                  <a:lnTo>
                    <a:pt x="956" y="195"/>
                  </a:lnTo>
                  <a:lnTo>
                    <a:pt x="970" y="212"/>
                  </a:lnTo>
                  <a:lnTo>
                    <a:pt x="976" y="239"/>
                  </a:lnTo>
                  <a:lnTo>
                    <a:pt x="976" y="243"/>
                  </a:lnTo>
                  <a:lnTo>
                    <a:pt x="980" y="249"/>
                  </a:lnTo>
                  <a:lnTo>
                    <a:pt x="980" y="249"/>
                  </a:lnTo>
                  <a:lnTo>
                    <a:pt x="980" y="256"/>
                  </a:lnTo>
                  <a:lnTo>
                    <a:pt x="986" y="259"/>
                  </a:lnTo>
                  <a:lnTo>
                    <a:pt x="986" y="259"/>
                  </a:lnTo>
                  <a:lnTo>
                    <a:pt x="990" y="259"/>
                  </a:lnTo>
                  <a:lnTo>
                    <a:pt x="990" y="259"/>
                  </a:lnTo>
                  <a:lnTo>
                    <a:pt x="997" y="256"/>
                  </a:lnTo>
                  <a:lnTo>
                    <a:pt x="997" y="256"/>
                  </a:lnTo>
                  <a:lnTo>
                    <a:pt x="1000" y="259"/>
                  </a:lnTo>
                  <a:lnTo>
                    <a:pt x="1003" y="263"/>
                  </a:lnTo>
                  <a:lnTo>
                    <a:pt x="1003" y="263"/>
                  </a:lnTo>
                  <a:lnTo>
                    <a:pt x="1007" y="269"/>
                  </a:lnTo>
                  <a:lnTo>
                    <a:pt x="1007" y="273"/>
                  </a:lnTo>
                  <a:lnTo>
                    <a:pt x="1017" y="280"/>
                  </a:lnTo>
                  <a:lnTo>
                    <a:pt x="1027" y="286"/>
                  </a:lnTo>
                  <a:lnTo>
                    <a:pt x="1034" y="293"/>
                  </a:lnTo>
                  <a:lnTo>
                    <a:pt x="1034" y="296"/>
                  </a:lnTo>
                  <a:lnTo>
                    <a:pt x="1047" y="307"/>
                  </a:lnTo>
                  <a:lnTo>
                    <a:pt x="1050" y="307"/>
                  </a:lnTo>
                  <a:lnTo>
                    <a:pt x="1057" y="307"/>
                  </a:lnTo>
                  <a:lnTo>
                    <a:pt x="1060" y="307"/>
                  </a:lnTo>
                  <a:lnTo>
                    <a:pt x="1081" y="286"/>
                  </a:lnTo>
                  <a:lnTo>
                    <a:pt x="1081" y="286"/>
                  </a:lnTo>
                  <a:lnTo>
                    <a:pt x="1084" y="286"/>
                  </a:lnTo>
                  <a:lnTo>
                    <a:pt x="1081" y="286"/>
                  </a:lnTo>
                  <a:lnTo>
                    <a:pt x="1087" y="340"/>
                  </a:lnTo>
                  <a:lnTo>
                    <a:pt x="1087" y="344"/>
                  </a:lnTo>
                  <a:lnTo>
                    <a:pt x="1111" y="367"/>
                  </a:lnTo>
                  <a:lnTo>
                    <a:pt x="1114" y="370"/>
                  </a:lnTo>
                  <a:lnTo>
                    <a:pt x="1114" y="370"/>
                  </a:lnTo>
                  <a:lnTo>
                    <a:pt x="1114" y="381"/>
                  </a:lnTo>
                  <a:lnTo>
                    <a:pt x="1118" y="381"/>
                  </a:lnTo>
                  <a:lnTo>
                    <a:pt x="1124" y="387"/>
                  </a:lnTo>
                  <a:lnTo>
                    <a:pt x="1124" y="394"/>
                  </a:lnTo>
                  <a:lnTo>
                    <a:pt x="1081" y="424"/>
                  </a:lnTo>
                  <a:lnTo>
                    <a:pt x="1081" y="424"/>
                  </a:lnTo>
                  <a:lnTo>
                    <a:pt x="1054" y="448"/>
                  </a:lnTo>
                  <a:lnTo>
                    <a:pt x="1037" y="445"/>
                  </a:lnTo>
                  <a:lnTo>
                    <a:pt x="1037" y="445"/>
                  </a:lnTo>
                  <a:lnTo>
                    <a:pt x="1010" y="458"/>
                  </a:lnTo>
                  <a:lnTo>
                    <a:pt x="1003" y="455"/>
                  </a:lnTo>
                  <a:lnTo>
                    <a:pt x="1003" y="455"/>
                  </a:lnTo>
                  <a:lnTo>
                    <a:pt x="1003" y="455"/>
                  </a:lnTo>
                  <a:lnTo>
                    <a:pt x="1003" y="455"/>
                  </a:lnTo>
                  <a:lnTo>
                    <a:pt x="1000" y="451"/>
                  </a:lnTo>
                  <a:lnTo>
                    <a:pt x="993" y="445"/>
                  </a:lnTo>
                  <a:lnTo>
                    <a:pt x="990" y="445"/>
                  </a:lnTo>
                  <a:lnTo>
                    <a:pt x="973" y="451"/>
                  </a:lnTo>
                  <a:lnTo>
                    <a:pt x="963" y="448"/>
                  </a:lnTo>
                  <a:lnTo>
                    <a:pt x="959" y="445"/>
                  </a:lnTo>
                  <a:lnTo>
                    <a:pt x="953" y="448"/>
                  </a:lnTo>
                  <a:lnTo>
                    <a:pt x="943" y="445"/>
                  </a:lnTo>
                  <a:lnTo>
                    <a:pt x="939" y="441"/>
                  </a:lnTo>
                  <a:lnTo>
                    <a:pt x="939" y="441"/>
                  </a:lnTo>
                  <a:lnTo>
                    <a:pt x="929" y="438"/>
                  </a:lnTo>
                  <a:lnTo>
                    <a:pt x="916" y="431"/>
                  </a:lnTo>
                  <a:lnTo>
                    <a:pt x="916" y="428"/>
                  </a:lnTo>
                  <a:lnTo>
                    <a:pt x="912" y="428"/>
                  </a:lnTo>
                  <a:lnTo>
                    <a:pt x="906" y="428"/>
                  </a:lnTo>
                  <a:lnTo>
                    <a:pt x="902" y="428"/>
                  </a:lnTo>
                  <a:lnTo>
                    <a:pt x="902" y="428"/>
                  </a:lnTo>
                  <a:lnTo>
                    <a:pt x="902" y="424"/>
                  </a:lnTo>
                  <a:lnTo>
                    <a:pt x="899" y="424"/>
                  </a:lnTo>
                  <a:lnTo>
                    <a:pt x="892" y="421"/>
                  </a:lnTo>
                  <a:lnTo>
                    <a:pt x="889" y="421"/>
                  </a:lnTo>
                  <a:lnTo>
                    <a:pt x="879" y="424"/>
                  </a:lnTo>
                  <a:lnTo>
                    <a:pt x="875" y="424"/>
                  </a:lnTo>
                  <a:lnTo>
                    <a:pt x="875" y="424"/>
                  </a:lnTo>
                  <a:lnTo>
                    <a:pt x="872" y="421"/>
                  </a:lnTo>
                  <a:lnTo>
                    <a:pt x="872" y="418"/>
                  </a:lnTo>
                  <a:lnTo>
                    <a:pt x="865" y="418"/>
                  </a:lnTo>
                  <a:lnTo>
                    <a:pt x="865" y="418"/>
                  </a:lnTo>
                  <a:lnTo>
                    <a:pt x="859" y="418"/>
                  </a:lnTo>
                  <a:lnTo>
                    <a:pt x="859" y="418"/>
                  </a:lnTo>
                  <a:lnTo>
                    <a:pt x="855" y="418"/>
                  </a:lnTo>
                  <a:lnTo>
                    <a:pt x="848" y="404"/>
                  </a:lnTo>
                  <a:lnTo>
                    <a:pt x="848" y="404"/>
                  </a:lnTo>
                  <a:lnTo>
                    <a:pt x="842" y="401"/>
                  </a:lnTo>
                  <a:lnTo>
                    <a:pt x="838" y="397"/>
                  </a:lnTo>
                  <a:lnTo>
                    <a:pt x="832" y="397"/>
                  </a:lnTo>
                  <a:lnTo>
                    <a:pt x="832" y="394"/>
                  </a:lnTo>
                  <a:lnTo>
                    <a:pt x="828" y="394"/>
                  </a:lnTo>
                  <a:lnTo>
                    <a:pt x="821" y="391"/>
                  </a:lnTo>
                  <a:lnTo>
                    <a:pt x="815" y="384"/>
                  </a:lnTo>
                  <a:lnTo>
                    <a:pt x="811" y="381"/>
                  </a:lnTo>
                  <a:lnTo>
                    <a:pt x="811" y="377"/>
                  </a:lnTo>
                  <a:lnTo>
                    <a:pt x="801" y="374"/>
                  </a:lnTo>
                  <a:lnTo>
                    <a:pt x="801" y="370"/>
                  </a:lnTo>
                  <a:lnTo>
                    <a:pt x="795" y="367"/>
                  </a:lnTo>
                  <a:lnTo>
                    <a:pt x="774" y="347"/>
                  </a:lnTo>
                  <a:lnTo>
                    <a:pt x="774" y="347"/>
                  </a:lnTo>
                  <a:lnTo>
                    <a:pt x="768" y="340"/>
                  </a:lnTo>
                  <a:lnTo>
                    <a:pt x="768" y="340"/>
                  </a:lnTo>
                  <a:lnTo>
                    <a:pt x="761" y="340"/>
                  </a:lnTo>
                  <a:lnTo>
                    <a:pt x="754" y="333"/>
                  </a:lnTo>
                  <a:lnTo>
                    <a:pt x="754" y="333"/>
                  </a:lnTo>
                  <a:lnTo>
                    <a:pt x="737" y="330"/>
                  </a:lnTo>
                  <a:lnTo>
                    <a:pt x="731" y="323"/>
                  </a:lnTo>
                  <a:lnTo>
                    <a:pt x="727" y="323"/>
                  </a:lnTo>
                  <a:lnTo>
                    <a:pt x="687" y="327"/>
                  </a:lnTo>
                  <a:lnTo>
                    <a:pt x="687" y="327"/>
                  </a:lnTo>
                  <a:lnTo>
                    <a:pt x="677" y="330"/>
                  </a:lnTo>
                  <a:lnTo>
                    <a:pt x="673" y="327"/>
                  </a:lnTo>
                  <a:lnTo>
                    <a:pt x="670" y="327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67" y="330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73" y="327"/>
                  </a:lnTo>
                  <a:lnTo>
                    <a:pt x="677" y="323"/>
                  </a:lnTo>
                  <a:lnTo>
                    <a:pt x="670" y="313"/>
                  </a:lnTo>
                  <a:lnTo>
                    <a:pt x="670" y="310"/>
                  </a:lnTo>
                  <a:lnTo>
                    <a:pt x="663" y="307"/>
                  </a:lnTo>
                  <a:lnTo>
                    <a:pt x="657" y="296"/>
                  </a:lnTo>
                  <a:lnTo>
                    <a:pt x="657" y="296"/>
                  </a:lnTo>
                  <a:lnTo>
                    <a:pt x="657" y="296"/>
                  </a:lnTo>
                  <a:lnTo>
                    <a:pt x="653" y="283"/>
                  </a:lnTo>
                  <a:lnTo>
                    <a:pt x="650" y="273"/>
                  </a:lnTo>
                  <a:lnTo>
                    <a:pt x="650" y="273"/>
                  </a:lnTo>
                  <a:lnTo>
                    <a:pt x="646" y="266"/>
                  </a:lnTo>
                  <a:lnTo>
                    <a:pt x="646" y="266"/>
                  </a:lnTo>
                  <a:lnTo>
                    <a:pt x="643" y="266"/>
                  </a:lnTo>
                  <a:lnTo>
                    <a:pt x="640" y="266"/>
                  </a:lnTo>
                  <a:lnTo>
                    <a:pt x="640" y="269"/>
                  </a:lnTo>
                  <a:lnTo>
                    <a:pt x="636" y="269"/>
                  </a:lnTo>
                  <a:lnTo>
                    <a:pt x="633" y="273"/>
                  </a:lnTo>
                  <a:lnTo>
                    <a:pt x="643" y="293"/>
                  </a:lnTo>
                  <a:lnTo>
                    <a:pt x="640" y="293"/>
                  </a:lnTo>
                  <a:lnTo>
                    <a:pt x="640" y="296"/>
                  </a:lnTo>
                  <a:lnTo>
                    <a:pt x="640" y="300"/>
                  </a:lnTo>
                  <a:lnTo>
                    <a:pt x="640" y="303"/>
                  </a:lnTo>
                  <a:lnTo>
                    <a:pt x="643" y="303"/>
                  </a:lnTo>
                  <a:lnTo>
                    <a:pt x="650" y="317"/>
                  </a:lnTo>
                  <a:lnTo>
                    <a:pt x="650" y="320"/>
                  </a:lnTo>
                  <a:lnTo>
                    <a:pt x="646" y="320"/>
                  </a:lnTo>
                  <a:lnTo>
                    <a:pt x="643" y="320"/>
                  </a:lnTo>
                  <a:lnTo>
                    <a:pt x="636" y="320"/>
                  </a:lnTo>
                  <a:lnTo>
                    <a:pt x="636" y="323"/>
                  </a:lnTo>
                  <a:lnTo>
                    <a:pt x="620" y="320"/>
                  </a:lnTo>
                  <a:lnTo>
                    <a:pt x="616" y="320"/>
                  </a:lnTo>
                  <a:lnTo>
                    <a:pt x="609" y="323"/>
                  </a:lnTo>
                  <a:lnTo>
                    <a:pt x="599" y="317"/>
                  </a:lnTo>
                  <a:lnTo>
                    <a:pt x="596" y="320"/>
                  </a:lnTo>
                  <a:lnTo>
                    <a:pt x="593" y="323"/>
                  </a:lnTo>
                  <a:lnTo>
                    <a:pt x="596" y="323"/>
                  </a:lnTo>
                  <a:lnTo>
                    <a:pt x="599" y="323"/>
                  </a:lnTo>
                  <a:lnTo>
                    <a:pt x="596" y="323"/>
                  </a:lnTo>
                  <a:lnTo>
                    <a:pt x="599" y="320"/>
                  </a:lnTo>
                  <a:lnTo>
                    <a:pt x="599" y="317"/>
                  </a:lnTo>
                  <a:lnTo>
                    <a:pt x="596" y="313"/>
                  </a:lnTo>
                  <a:lnTo>
                    <a:pt x="596" y="313"/>
                  </a:lnTo>
                  <a:lnTo>
                    <a:pt x="589" y="310"/>
                  </a:lnTo>
                  <a:lnTo>
                    <a:pt x="586" y="310"/>
                  </a:lnTo>
                  <a:lnTo>
                    <a:pt x="583" y="313"/>
                  </a:lnTo>
                  <a:lnTo>
                    <a:pt x="579" y="313"/>
                  </a:lnTo>
                  <a:lnTo>
                    <a:pt x="576" y="313"/>
                  </a:lnTo>
                  <a:lnTo>
                    <a:pt x="576" y="317"/>
                  </a:lnTo>
                  <a:lnTo>
                    <a:pt x="576" y="320"/>
                  </a:lnTo>
                  <a:lnTo>
                    <a:pt x="576" y="323"/>
                  </a:lnTo>
                  <a:lnTo>
                    <a:pt x="579" y="323"/>
                  </a:lnTo>
                  <a:lnTo>
                    <a:pt x="593" y="323"/>
                  </a:lnTo>
                  <a:lnTo>
                    <a:pt x="596" y="320"/>
                  </a:lnTo>
                  <a:lnTo>
                    <a:pt x="583" y="317"/>
                  </a:lnTo>
                  <a:lnTo>
                    <a:pt x="583" y="317"/>
                  </a:lnTo>
                  <a:lnTo>
                    <a:pt x="579" y="320"/>
                  </a:lnTo>
                  <a:lnTo>
                    <a:pt x="583" y="320"/>
                  </a:lnTo>
                  <a:lnTo>
                    <a:pt x="583" y="317"/>
                  </a:lnTo>
                  <a:lnTo>
                    <a:pt x="583" y="317"/>
                  </a:lnTo>
                  <a:lnTo>
                    <a:pt x="586" y="317"/>
                  </a:lnTo>
                  <a:lnTo>
                    <a:pt x="589" y="317"/>
                  </a:lnTo>
                  <a:lnTo>
                    <a:pt x="593" y="320"/>
                  </a:lnTo>
                  <a:lnTo>
                    <a:pt x="593" y="320"/>
                  </a:lnTo>
                  <a:lnTo>
                    <a:pt x="596" y="317"/>
                  </a:lnTo>
                  <a:lnTo>
                    <a:pt x="593" y="317"/>
                  </a:lnTo>
                  <a:lnTo>
                    <a:pt x="593" y="320"/>
                  </a:lnTo>
                  <a:lnTo>
                    <a:pt x="593" y="323"/>
                  </a:lnTo>
                  <a:lnTo>
                    <a:pt x="593" y="327"/>
                  </a:lnTo>
                  <a:lnTo>
                    <a:pt x="596" y="327"/>
                  </a:lnTo>
                  <a:lnTo>
                    <a:pt x="599" y="323"/>
                  </a:lnTo>
                  <a:lnTo>
                    <a:pt x="609" y="330"/>
                  </a:lnTo>
                  <a:lnTo>
                    <a:pt x="613" y="330"/>
                  </a:lnTo>
                  <a:lnTo>
                    <a:pt x="620" y="327"/>
                  </a:lnTo>
                  <a:lnTo>
                    <a:pt x="640" y="330"/>
                  </a:lnTo>
                  <a:lnTo>
                    <a:pt x="643" y="327"/>
                  </a:lnTo>
                  <a:lnTo>
                    <a:pt x="643" y="323"/>
                  </a:lnTo>
                  <a:lnTo>
                    <a:pt x="640" y="320"/>
                  </a:lnTo>
                  <a:lnTo>
                    <a:pt x="640" y="323"/>
                  </a:lnTo>
                  <a:lnTo>
                    <a:pt x="646" y="327"/>
                  </a:lnTo>
                  <a:lnTo>
                    <a:pt x="650" y="327"/>
                  </a:lnTo>
                  <a:lnTo>
                    <a:pt x="657" y="327"/>
                  </a:lnTo>
                  <a:lnTo>
                    <a:pt x="657" y="323"/>
                  </a:lnTo>
                  <a:lnTo>
                    <a:pt x="657" y="313"/>
                  </a:lnTo>
                  <a:lnTo>
                    <a:pt x="657" y="313"/>
                  </a:lnTo>
                  <a:lnTo>
                    <a:pt x="646" y="300"/>
                  </a:lnTo>
                  <a:lnTo>
                    <a:pt x="646" y="300"/>
                  </a:lnTo>
                  <a:lnTo>
                    <a:pt x="646" y="300"/>
                  </a:lnTo>
                  <a:lnTo>
                    <a:pt x="646" y="296"/>
                  </a:lnTo>
                  <a:lnTo>
                    <a:pt x="650" y="293"/>
                  </a:lnTo>
                  <a:lnTo>
                    <a:pt x="650" y="290"/>
                  </a:lnTo>
                  <a:lnTo>
                    <a:pt x="640" y="269"/>
                  </a:lnTo>
                  <a:lnTo>
                    <a:pt x="636" y="273"/>
                  </a:lnTo>
                  <a:lnTo>
                    <a:pt x="636" y="276"/>
                  </a:lnTo>
                  <a:lnTo>
                    <a:pt x="640" y="276"/>
                  </a:lnTo>
                  <a:lnTo>
                    <a:pt x="643" y="273"/>
                  </a:lnTo>
                  <a:lnTo>
                    <a:pt x="646" y="269"/>
                  </a:lnTo>
                  <a:lnTo>
                    <a:pt x="643" y="269"/>
                  </a:lnTo>
                  <a:lnTo>
                    <a:pt x="643" y="269"/>
                  </a:lnTo>
                  <a:lnTo>
                    <a:pt x="646" y="269"/>
                  </a:lnTo>
                  <a:lnTo>
                    <a:pt x="646" y="269"/>
                  </a:lnTo>
                  <a:lnTo>
                    <a:pt x="643" y="269"/>
                  </a:lnTo>
                  <a:lnTo>
                    <a:pt x="643" y="276"/>
                  </a:lnTo>
                  <a:lnTo>
                    <a:pt x="646" y="286"/>
                  </a:lnTo>
                  <a:lnTo>
                    <a:pt x="650" y="296"/>
                  </a:lnTo>
                  <a:lnTo>
                    <a:pt x="650" y="300"/>
                  </a:lnTo>
                  <a:lnTo>
                    <a:pt x="650" y="300"/>
                  </a:lnTo>
                  <a:lnTo>
                    <a:pt x="657" y="313"/>
                  </a:lnTo>
                  <a:lnTo>
                    <a:pt x="660" y="313"/>
                  </a:lnTo>
                  <a:lnTo>
                    <a:pt x="667" y="317"/>
                  </a:lnTo>
                  <a:lnTo>
                    <a:pt x="670" y="323"/>
                  </a:lnTo>
                  <a:lnTo>
                    <a:pt x="667" y="323"/>
                  </a:lnTo>
                  <a:lnTo>
                    <a:pt x="663" y="327"/>
                  </a:lnTo>
                  <a:lnTo>
                    <a:pt x="663" y="330"/>
                  </a:lnTo>
                  <a:lnTo>
                    <a:pt x="663" y="333"/>
                  </a:lnTo>
                  <a:lnTo>
                    <a:pt x="667" y="333"/>
                  </a:lnTo>
                  <a:lnTo>
                    <a:pt x="670" y="337"/>
                  </a:lnTo>
                  <a:lnTo>
                    <a:pt x="673" y="333"/>
                  </a:lnTo>
                  <a:lnTo>
                    <a:pt x="677" y="337"/>
                  </a:lnTo>
                  <a:lnTo>
                    <a:pt x="680" y="337"/>
                  </a:lnTo>
                  <a:lnTo>
                    <a:pt x="690" y="330"/>
                  </a:lnTo>
                  <a:lnTo>
                    <a:pt x="727" y="330"/>
                  </a:lnTo>
                  <a:lnTo>
                    <a:pt x="734" y="333"/>
                  </a:lnTo>
                  <a:lnTo>
                    <a:pt x="734" y="337"/>
                  </a:lnTo>
                  <a:lnTo>
                    <a:pt x="751" y="337"/>
                  </a:lnTo>
                  <a:lnTo>
                    <a:pt x="758" y="344"/>
                  </a:lnTo>
                  <a:lnTo>
                    <a:pt x="761" y="347"/>
                  </a:lnTo>
                  <a:lnTo>
                    <a:pt x="764" y="347"/>
                  </a:lnTo>
                  <a:lnTo>
                    <a:pt x="768" y="350"/>
                  </a:lnTo>
                  <a:lnTo>
                    <a:pt x="788" y="374"/>
                  </a:lnTo>
                  <a:lnTo>
                    <a:pt x="791" y="374"/>
                  </a:lnTo>
                  <a:lnTo>
                    <a:pt x="798" y="377"/>
                  </a:lnTo>
                  <a:lnTo>
                    <a:pt x="805" y="384"/>
                  </a:lnTo>
                  <a:lnTo>
                    <a:pt x="811" y="391"/>
                  </a:lnTo>
                  <a:lnTo>
                    <a:pt x="811" y="391"/>
                  </a:lnTo>
                  <a:lnTo>
                    <a:pt x="818" y="394"/>
                  </a:lnTo>
                  <a:lnTo>
                    <a:pt x="818" y="397"/>
                  </a:lnTo>
                  <a:lnTo>
                    <a:pt x="825" y="401"/>
                  </a:lnTo>
                  <a:lnTo>
                    <a:pt x="828" y="404"/>
                  </a:lnTo>
                  <a:lnTo>
                    <a:pt x="832" y="404"/>
                  </a:lnTo>
                  <a:lnTo>
                    <a:pt x="838" y="404"/>
                  </a:lnTo>
                  <a:lnTo>
                    <a:pt x="845" y="407"/>
                  </a:lnTo>
                  <a:lnTo>
                    <a:pt x="848" y="421"/>
                  </a:lnTo>
                  <a:lnTo>
                    <a:pt x="852" y="421"/>
                  </a:lnTo>
                  <a:lnTo>
                    <a:pt x="859" y="424"/>
                  </a:lnTo>
                  <a:lnTo>
                    <a:pt x="859" y="424"/>
                  </a:lnTo>
                  <a:lnTo>
                    <a:pt x="862" y="421"/>
                  </a:lnTo>
                  <a:lnTo>
                    <a:pt x="862" y="421"/>
                  </a:lnTo>
                  <a:lnTo>
                    <a:pt x="859" y="421"/>
                  </a:lnTo>
                  <a:lnTo>
                    <a:pt x="859" y="424"/>
                  </a:lnTo>
                  <a:lnTo>
                    <a:pt x="862" y="424"/>
                  </a:lnTo>
                  <a:lnTo>
                    <a:pt x="869" y="424"/>
                  </a:lnTo>
                  <a:lnTo>
                    <a:pt x="872" y="428"/>
                  </a:lnTo>
                  <a:lnTo>
                    <a:pt x="872" y="431"/>
                  </a:lnTo>
                  <a:lnTo>
                    <a:pt x="879" y="431"/>
                  </a:lnTo>
                  <a:lnTo>
                    <a:pt x="889" y="428"/>
                  </a:lnTo>
                  <a:lnTo>
                    <a:pt x="896" y="431"/>
                  </a:lnTo>
                  <a:lnTo>
                    <a:pt x="899" y="434"/>
                  </a:lnTo>
                  <a:lnTo>
                    <a:pt x="906" y="434"/>
                  </a:lnTo>
                  <a:lnTo>
                    <a:pt x="906" y="431"/>
                  </a:lnTo>
                  <a:lnTo>
                    <a:pt x="912" y="434"/>
                  </a:lnTo>
                  <a:lnTo>
                    <a:pt x="912" y="434"/>
                  </a:lnTo>
                  <a:lnTo>
                    <a:pt x="912" y="434"/>
                  </a:lnTo>
                  <a:lnTo>
                    <a:pt x="926" y="441"/>
                  </a:lnTo>
                  <a:lnTo>
                    <a:pt x="926" y="441"/>
                  </a:lnTo>
                  <a:lnTo>
                    <a:pt x="936" y="445"/>
                  </a:lnTo>
                  <a:lnTo>
                    <a:pt x="939" y="448"/>
                  </a:lnTo>
                  <a:lnTo>
                    <a:pt x="939" y="451"/>
                  </a:lnTo>
                  <a:lnTo>
                    <a:pt x="953" y="455"/>
                  </a:lnTo>
                  <a:lnTo>
                    <a:pt x="953" y="455"/>
                  </a:lnTo>
                  <a:lnTo>
                    <a:pt x="959" y="451"/>
                  </a:lnTo>
                  <a:lnTo>
                    <a:pt x="970" y="458"/>
                  </a:lnTo>
                  <a:lnTo>
                    <a:pt x="973" y="458"/>
                  </a:lnTo>
                  <a:lnTo>
                    <a:pt x="990" y="451"/>
                  </a:lnTo>
                  <a:lnTo>
                    <a:pt x="997" y="455"/>
                  </a:lnTo>
                  <a:lnTo>
                    <a:pt x="997" y="458"/>
                  </a:lnTo>
                  <a:lnTo>
                    <a:pt x="1000" y="461"/>
                  </a:lnTo>
                  <a:lnTo>
                    <a:pt x="1003" y="461"/>
                  </a:lnTo>
                  <a:lnTo>
                    <a:pt x="1010" y="465"/>
                  </a:lnTo>
                  <a:lnTo>
                    <a:pt x="1013" y="465"/>
                  </a:lnTo>
                  <a:lnTo>
                    <a:pt x="1037" y="451"/>
                  </a:lnTo>
                  <a:lnTo>
                    <a:pt x="1057" y="455"/>
                  </a:lnTo>
                  <a:lnTo>
                    <a:pt x="1057" y="455"/>
                  </a:lnTo>
                  <a:lnTo>
                    <a:pt x="1087" y="431"/>
                  </a:lnTo>
                  <a:lnTo>
                    <a:pt x="1128" y="397"/>
                  </a:lnTo>
                  <a:lnTo>
                    <a:pt x="1131" y="394"/>
                  </a:lnTo>
                  <a:lnTo>
                    <a:pt x="1131" y="387"/>
                  </a:lnTo>
                  <a:lnTo>
                    <a:pt x="1131" y="384"/>
                  </a:lnTo>
                  <a:lnTo>
                    <a:pt x="1121" y="377"/>
                  </a:lnTo>
                  <a:lnTo>
                    <a:pt x="1121" y="367"/>
                  </a:lnTo>
                  <a:lnTo>
                    <a:pt x="1118" y="364"/>
                  </a:lnTo>
                  <a:lnTo>
                    <a:pt x="1114" y="364"/>
                  </a:lnTo>
                  <a:lnTo>
                    <a:pt x="1094" y="340"/>
                  </a:lnTo>
                  <a:lnTo>
                    <a:pt x="1087" y="286"/>
                  </a:lnTo>
                  <a:lnTo>
                    <a:pt x="1084" y="283"/>
                  </a:lnTo>
                  <a:lnTo>
                    <a:pt x="1084" y="280"/>
                  </a:lnTo>
                  <a:lnTo>
                    <a:pt x="1077" y="280"/>
                  </a:lnTo>
                  <a:lnTo>
                    <a:pt x="1057" y="300"/>
                  </a:lnTo>
                  <a:lnTo>
                    <a:pt x="1050" y="300"/>
                  </a:lnTo>
                  <a:lnTo>
                    <a:pt x="1037" y="290"/>
                  </a:lnTo>
                  <a:lnTo>
                    <a:pt x="1030" y="283"/>
                  </a:lnTo>
                  <a:lnTo>
                    <a:pt x="1030" y="283"/>
                  </a:lnTo>
                  <a:lnTo>
                    <a:pt x="1023" y="276"/>
                  </a:lnTo>
                  <a:lnTo>
                    <a:pt x="1023" y="273"/>
                  </a:lnTo>
                  <a:lnTo>
                    <a:pt x="1010" y="269"/>
                  </a:lnTo>
                  <a:lnTo>
                    <a:pt x="1010" y="259"/>
                  </a:lnTo>
                  <a:lnTo>
                    <a:pt x="1007" y="256"/>
                  </a:lnTo>
                  <a:lnTo>
                    <a:pt x="1003" y="256"/>
                  </a:lnTo>
                  <a:lnTo>
                    <a:pt x="1000" y="253"/>
                  </a:lnTo>
                  <a:lnTo>
                    <a:pt x="1000" y="253"/>
                  </a:lnTo>
                  <a:lnTo>
                    <a:pt x="993" y="249"/>
                  </a:lnTo>
                  <a:lnTo>
                    <a:pt x="993" y="253"/>
                  </a:lnTo>
                  <a:lnTo>
                    <a:pt x="990" y="256"/>
                  </a:lnTo>
                  <a:lnTo>
                    <a:pt x="990" y="256"/>
                  </a:lnTo>
                  <a:lnTo>
                    <a:pt x="986" y="256"/>
                  </a:lnTo>
                  <a:lnTo>
                    <a:pt x="990" y="256"/>
                  </a:lnTo>
                  <a:lnTo>
                    <a:pt x="986" y="253"/>
                  </a:lnTo>
                  <a:lnTo>
                    <a:pt x="986" y="249"/>
                  </a:lnTo>
                  <a:lnTo>
                    <a:pt x="986" y="246"/>
                  </a:lnTo>
                  <a:lnTo>
                    <a:pt x="980" y="239"/>
                  </a:lnTo>
                  <a:lnTo>
                    <a:pt x="976" y="209"/>
                  </a:lnTo>
                  <a:lnTo>
                    <a:pt x="976" y="209"/>
                  </a:lnTo>
                  <a:lnTo>
                    <a:pt x="959" y="192"/>
                  </a:lnTo>
                  <a:lnTo>
                    <a:pt x="959" y="189"/>
                  </a:lnTo>
                  <a:lnTo>
                    <a:pt x="936" y="172"/>
                  </a:lnTo>
                  <a:lnTo>
                    <a:pt x="936" y="175"/>
                  </a:lnTo>
                  <a:lnTo>
                    <a:pt x="936" y="172"/>
                  </a:lnTo>
                  <a:lnTo>
                    <a:pt x="933" y="168"/>
                  </a:lnTo>
                  <a:lnTo>
                    <a:pt x="933" y="168"/>
                  </a:lnTo>
                  <a:lnTo>
                    <a:pt x="926" y="165"/>
                  </a:lnTo>
                  <a:lnTo>
                    <a:pt x="926" y="165"/>
                  </a:lnTo>
                  <a:lnTo>
                    <a:pt x="909" y="158"/>
                  </a:lnTo>
                  <a:lnTo>
                    <a:pt x="896" y="142"/>
                  </a:lnTo>
                  <a:lnTo>
                    <a:pt x="896" y="142"/>
                  </a:lnTo>
                  <a:lnTo>
                    <a:pt x="889" y="142"/>
                  </a:lnTo>
                  <a:lnTo>
                    <a:pt x="885" y="135"/>
                  </a:lnTo>
                  <a:lnTo>
                    <a:pt x="879" y="125"/>
                  </a:lnTo>
                  <a:lnTo>
                    <a:pt x="869" y="98"/>
                  </a:lnTo>
                  <a:lnTo>
                    <a:pt x="865" y="98"/>
                  </a:lnTo>
                  <a:lnTo>
                    <a:pt x="859" y="91"/>
                  </a:lnTo>
                  <a:lnTo>
                    <a:pt x="848" y="64"/>
                  </a:lnTo>
                  <a:lnTo>
                    <a:pt x="845" y="68"/>
                  </a:lnTo>
                  <a:lnTo>
                    <a:pt x="848" y="64"/>
                  </a:lnTo>
                  <a:lnTo>
                    <a:pt x="842" y="54"/>
                  </a:lnTo>
                  <a:lnTo>
                    <a:pt x="845" y="51"/>
                  </a:lnTo>
                  <a:lnTo>
                    <a:pt x="845" y="51"/>
                  </a:lnTo>
                  <a:lnTo>
                    <a:pt x="825" y="24"/>
                  </a:lnTo>
                  <a:lnTo>
                    <a:pt x="821" y="24"/>
                  </a:lnTo>
                  <a:lnTo>
                    <a:pt x="815" y="17"/>
                  </a:lnTo>
                  <a:lnTo>
                    <a:pt x="811" y="17"/>
                  </a:lnTo>
                  <a:lnTo>
                    <a:pt x="808" y="17"/>
                  </a:lnTo>
                  <a:lnTo>
                    <a:pt x="805" y="14"/>
                  </a:lnTo>
                  <a:lnTo>
                    <a:pt x="801" y="17"/>
                  </a:lnTo>
                  <a:lnTo>
                    <a:pt x="791" y="24"/>
                  </a:lnTo>
                  <a:lnTo>
                    <a:pt x="764" y="30"/>
                  </a:lnTo>
                  <a:lnTo>
                    <a:pt x="761" y="34"/>
                  </a:lnTo>
                  <a:lnTo>
                    <a:pt x="761" y="47"/>
                  </a:lnTo>
                  <a:lnTo>
                    <a:pt x="754" y="61"/>
                  </a:lnTo>
                  <a:lnTo>
                    <a:pt x="744" y="74"/>
                  </a:lnTo>
                  <a:lnTo>
                    <a:pt x="744" y="78"/>
                  </a:lnTo>
                  <a:lnTo>
                    <a:pt x="744" y="78"/>
                  </a:lnTo>
                  <a:lnTo>
                    <a:pt x="744" y="78"/>
                  </a:lnTo>
                  <a:lnTo>
                    <a:pt x="744" y="78"/>
                  </a:lnTo>
                  <a:lnTo>
                    <a:pt x="744" y="81"/>
                  </a:lnTo>
                  <a:lnTo>
                    <a:pt x="747" y="81"/>
                  </a:lnTo>
                  <a:lnTo>
                    <a:pt x="734" y="71"/>
                  </a:lnTo>
                  <a:lnTo>
                    <a:pt x="734" y="71"/>
                  </a:lnTo>
                  <a:lnTo>
                    <a:pt x="717" y="68"/>
                  </a:lnTo>
                  <a:lnTo>
                    <a:pt x="721" y="37"/>
                  </a:lnTo>
                  <a:lnTo>
                    <a:pt x="721" y="37"/>
                  </a:lnTo>
                  <a:lnTo>
                    <a:pt x="721" y="27"/>
                  </a:lnTo>
                  <a:lnTo>
                    <a:pt x="717" y="24"/>
                  </a:lnTo>
                  <a:lnTo>
                    <a:pt x="717" y="24"/>
                  </a:lnTo>
                  <a:lnTo>
                    <a:pt x="710" y="14"/>
                  </a:lnTo>
                  <a:lnTo>
                    <a:pt x="710" y="10"/>
                  </a:lnTo>
                  <a:lnTo>
                    <a:pt x="704" y="10"/>
                  </a:lnTo>
                  <a:lnTo>
                    <a:pt x="700" y="7"/>
                  </a:lnTo>
                  <a:lnTo>
                    <a:pt x="697" y="4"/>
                  </a:lnTo>
                  <a:lnTo>
                    <a:pt x="694" y="7"/>
                  </a:lnTo>
                  <a:lnTo>
                    <a:pt x="687" y="7"/>
                  </a:lnTo>
                  <a:lnTo>
                    <a:pt x="683" y="7"/>
                  </a:lnTo>
                  <a:lnTo>
                    <a:pt x="680" y="10"/>
                  </a:lnTo>
                  <a:lnTo>
                    <a:pt x="670" y="0"/>
                  </a:lnTo>
                  <a:lnTo>
                    <a:pt x="667" y="0"/>
                  </a:lnTo>
                  <a:lnTo>
                    <a:pt x="660" y="4"/>
                  </a:lnTo>
                  <a:lnTo>
                    <a:pt x="660" y="4"/>
                  </a:lnTo>
                  <a:lnTo>
                    <a:pt x="653" y="14"/>
                  </a:lnTo>
                  <a:lnTo>
                    <a:pt x="653" y="14"/>
                  </a:lnTo>
                  <a:lnTo>
                    <a:pt x="657" y="37"/>
                  </a:lnTo>
                  <a:lnTo>
                    <a:pt x="657" y="41"/>
                  </a:lnTo>
                  <a:lnTo>
                    <a:pt x="657" y="41"/>
                  </a:lnTo>
                  <a:lnTo>
                    <a:pt x="660" y="54"/>
                  </a:lnTo>
                  <a:lnTo>
                    <a:pt x="660" y="57"/>
                  </a:lnTo>
                  <a:lnTo>
                    <a:pt x="660" y="57"/>
                  </a:lnTo>
                  <a:lnTo>
                    <a:pt x="657" y="68"/>
                  </a:lnTo>
                  <a:lnTo>
                    <a:pt x="653" y="68"/>
                  </a:lnTo>
                  <a:lnTo>
                    <a:pt x="657" y="74"/>
                  </a:lnTo>
                  <a:lnTo>
                    <a:pt x="657" y="118"/>
                  </a:lnTo>
                  <a:lnTo>
                    <a:pt x="653" y="135"/>
                  </a:lnTo>
                  <a:lnTo>
                    <a:pt x="650" y="138"/>
                  </a:lnTo>
                  <a:lnTo>
                    <a:pt x="633" y="142"/>
                  </a:lnTo>
                  <a:lnTo>
                    <a:pt x="630" y="142"/>
                  </a:lnTo>
                  <a:lnTo>
                    <a:pt x="630" y="142"/>
                  </a:lnTo>
                  <a:lnTo>
                    <a:pt x="616" y="145"/>
                  </a:lnTo>
                  <a:lnTo>
                    <a:pt x="616" y="148"/>
                  </a:lnTo>
                  <a:lnTo>
                    <a:pt x="609" y="165"/>
                  </a:lnTo>
                  <a:lnTo>
                    <a:pt x="603" y="172"/>
                  </a:lnTo>
                  <a:lnTo>
                    <a:pt x="599" y="165"/>
                  </a:lnTo>
                  <a:lnTo>
                    <a:pt x="596" y="165"/>
                  </a:lnTo>
                  <a:lnTo>
                    <a:pt x="589" y="165"/>
                  </a:lnTo>
                  <a:lnTo>
                    <a:pt x="566" y="158"/>
                  </a:lnTo>
                  <a:lnTo>
                    <a:pt x="562" y="158"/>
                  </a:lnTo>
                  <a:lnTo>
                    <a:pt x="556" y="158"/>
                  </a:lnTo>
                  <a:lnTo>
                    <a:pt x="552" y="158"/>
                  </a:lnTo>
                  <a:lnTo>
                    <a:pt x="549" y="162"/>
                  </a:lnTo>
                  <a:lnTo>
                    <a:pt x="549" y="165"/>
                  </a:lnTo>
                  <a:lnTo>
                    <a:pt x="545" y="168"/>
                  </a:lnTo>
                  <a:lnTo>
                    <a:pt x="549" y="172"/>
                  </a:lnTo>
                  <a:lnTo>
                    <a:pt x="549" y="168"/>
                  </a:lnTo>
                  <a:lnTo>
                    <a:pt x="545" y="165"/>
                  </a:lnTo>
                  <a:lnTo>
                    <a:pt x="542" y="162"/>
                  </a:lnTo>
                  <a:lnTo>
                    <a:pt x="535" y="162"/>
                  </a:lnTo>
                  <a:lnTo>
                    <a:pt x="535" y="162"/>
                  </a:lnTo>
                  <a:lnTo>
                    <a:pt x="529" y="168"/>
                  </a:lnTo>
                  <a:lnTo>
                    <a:pt x="525" y="165"/>
                  </a:lnTo>
                  <a:lnTo>
                    <a:pt x="522" y="165"/>
                  </a:lnTo>
                  <a:lnTo>
                    <a:pt x="515" y="172"/>
                  </a:lnTo>
                  <a:lnTo>
                    <a:pt x="512" y="172"/>
                  </a:lnTo>
                  <a:lnTo>
                    <a:pt x="515" y="175"/>
                  </a:lnTo>
                  <a:lnTo>
                    <a:pt x="519" y="175"/>
                  </a:lnTo>
                  <a:lnTo>
                    <a:pt x="515" y="172"/>
                  </a:lnTo>
                  <a:lnTo>
                    <a:pt x="512" y="172"/>
                  </a:lnTo>
                  <a:lnTo>
                    <a:pt x="505" y="175"/>
                  </a:lnTo>
                  <a:lnTo>
                    <a:pt x="505" y="175"/>
                  </a:lnTo>
                  <a:lnTo>
                    <a:pt x="508" y="179"/>
                  </a:lnTo>
                  <a:lnTo>
                    <a:pt x="508" y="172"/>
                  </a:lnTo>
                  <a:lnTo>
                    <a:pt x="508" y="168"/>
                  </a:lnTo>
                  <a:lnTo>
                    <a:pt x="505" y="168"/>
                  </a:lnTo>
                  <a:lnTo>
                    <a:pt x="498" y="162"/>
                  </a:lnTo>
                  <a:lnTo>
                    <a:pt x="498" y="158"/>
                  </a:lnTo>
                  <a:lnTo>
                    <a:pt x="498" y="158"/>
                  </a:lnTo>
                  <a:lnTo>
                    <a:pt x="498" y="145"/>
                  </a:lnTo>
                  <a:lnTo>
                    <a:pt x="498" y="142"/>
                  </a:lnTo>
                  <a:lnTo>
                    <a:pt x="498" y="142"/>
                  </a:lnTo>
                  <a:lnTo>
                    <a:pt x="492" y="131"/>
                  </a:lnTo>
                  <a:lnTo>
                    <a:pt x="485" y="121"/>
                  </a:lnTo>
                  <a:lnTo>
                    <a:pt x="482" y="121"/>
                  </a:lnTo>
                  <a:lnTo>
                    <a:pt x="475" y="128"/>
                  </a:lnTo>
                  <a:lnTo>
                    <a:pt x="475" y="128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61" y="115"/>
                  </a:lnTo>
                  <a:lnTo>
                    <a:pt x="461" y="118"/>
                  </a:lnTo>
                  <a:lnTo>
                    <a:pt x="458" y="118"/>
                  </a:lnTo>
                  <a:lnTo>
                    <a:pt x="448" y="105"/>
                  </a:lnTo>
                  <a:lnTo>
                    <a:pt x="441" y="105"/>
                  </a:lnTo>
                  <a:lnTo>
                    <a:pt x="441" y="108"/>
                  </a:lnTo>
                  <a:lnTo>
                    <a:pt x="438" y="108"/>
                  </a:lnTo>
                  <a:lnTo>
                    <a:pt x="434" y="121"/>
                  </a:lnTo>
                  <a:lnTo>
                    <a:pt x="434" y="121"/>
                  </a:lnTo>
                  <a:lnTo>
                    <a:pt x="438" y="131"/>
                  </a:lnTo>
                  <a:lnTo>
                    <a:pt x="441" y="131"/>
                  </a:lnTo>
                  <a:lnTo>
                    <a:pt x="448" y="142"/>
                  </a:lnTo>
                  <a:lnTo>
                    <a:pt x="448" y="142"/>
                  </a:lnTo>
                  <a:lnTo>
                    <a:pt x="455" y="145"/>
                  </a:lnTo>
                  <a:lnTo>
                    <a:pt x="455" y="142"/>
                  </a:lnTo>
                  <a:lnTo>
                    <a:pt x="455" y="138"/>
                  </a:lnTo>
                  <a:lnTo>
                    <a:pt x="451" y="138"/>
                  </a:lnTo>
                  <a:lnTo>
                    <a:pt x="441" y="135"/>
                  </a:lnTo>
                  <a:lnTo>
                    <a:pt x="441" y="135"/>
                  </a:lnTo>
                  <a:lnTo>
                    <a:pt x="431" y="138"/>
                  </a:lnTo>
                  <a:lnTo>
                    <a:pt x="428" y="142"/>
                  </a:lnTo>
                  <a:lnTo>
                    <a:pt x="428" y="142"/>
                  </a:lnTo>
                  <a:lnTo>
                    <a:pt x="418" y="148"/>
                  </a:lnTo>
                  <a:lnTo>
                    <a:pt x="414" y="148"/>
                  </a:lnTo>
                  <a:lnTo>
                    <a:pt x="414" y="152"/>
                  </a:lnTo>
                  <a:lnTo>
                    <a:pt x="404" y="158"/>
                  </a:lnTo>
                  <a:lnTo>
                    <a:pt x="394" y="158"/>
                  </a:lnTo>
                  <a:lnTo>
                    <a:pt x="394" y="158"/>
                  </a:lnTo>
                  <a:lnTo>
                    <a:pt x="381" y="162"/>
                  </a:lnTo>
                  <a:lnTo>
                    <a:pt x="381" y="165"/>
                  </a:lnTo>
                  <a:lnTo>
                    <a:pt x="381" y="168"/>
                  </a:lnTo>
                  <a:lnTo>
                    <a:pt x="381" y="168"/>
                  </a:lnTo>
                  <a:lnTo>
                    <a:pt x="381" y="179"/>
                  </a:lnTo>
                  <a:lnTo>
                    <a:pt x="381" y="179"/>
                  </a:lnTo>
                  <a:lnTo>
                    <a:pt x="374" y="179"/>
                  </a:lnTo>
                  <a:lnTo>
                    <a:pt x="350" y="158"/>
                  </a:lnTo>
                  <a:lnTo>
                    <a:pt x="350" y="158"/>
                  </a:lnTo>
                  <a:lnTo>
                    <a:pt x="344" y="155"/>
                  </a:lnTo>
                  <a:lnTo>
                    <a:pt x="340" y="155"/>
                  </a:lnTo>
                  <a:lnTo>
                    <a:pt x="323" y="168"/>
                  </a:lnTo>
                  <a:lnTo>
                    <a:pt x="317" y="172"/>
                  </a:lnTo>
                  <a:lnTo>
                    <a:pt x="317" y="172"/>
                  </a:lnTo>
                  <a:lnTo>
                    <a:pt x="313" y="179"/>
                  </a:lnTo>
                  <a:lnTo>
                    <a:pt x="310" y="175"/>
                  </a:lnTo>
                  <a:lnTo>
                    <a:pt x="310" y="179"/>
                  </a:lnTo>
                  <a:lnTo>
                    <a:pt x="307" y="179"/>
                  </a:lnTo>
                  <a:lnTo>
                    <a:pt x="303" y="175"/>
                  </a:lnTo>
                  <a:lnTo>
                    <a:pt x="300" y="175"/>
                  </a:lnTo>
                  <a:lnTo>
                    <a:pt x="300" y="175"/>
                  </a:lnTo>
                  <a:lnTo>
                    <a:pt x="296" y="179"/>
                  </a:lnTo>
                  <a:lnTo>
                    <a:pt x="293" y="185"/>
                  </a:lnTo>
                  <a:lnTo>
                    <a:pt x="296" y="185"/>
                  </a:lnTo>
                  <a:lnTo>
                    <a:pt x="296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3" y="175"/>
                  </a:lnTo>
                  <a:lnTo>
                    <a:pt x="273" y="172"/>
                  </a:lnTo>
                  <a:lnTo>
                    <a:pt x="269" y="168"/>
                  </a:lnTo>
                  <a:lnTo>
                    <a:pt x="266" y="168"/>
                  </a:lnTo>
                  <a:lnTo>
                    <a:pt x="263" y="168"/>
                  </a:lnTo>
                  <a:lnTo>
                    <a:pt x="259" y="168"/>
                  </a:lnTo>
                  <a:lnTo>
                    <a:pt x="253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39" y="155"/>
                  </a:lnTo>
                  <a:lnTo>
                    <a:pt x="236" y="155"/>
                  </a:lnTo>
                  <a:lnTo>
                    <a:pt x="229" y="162"/>
                  </a:lnTo>
                  <a:lnTo>
                    <a:pt x="216" y="172"/>
                  </a:lnTo>
                  <a:lnTo>
                    <a:pt x="216" y="175"/>
                  </a:lnTo>
                  <a:lnTo>
                    <a:pt x="219" y="182"/>
                  </a:lnTo>
                  <a:lnTo>
                    <a:pt x="222" y="189"/>
                  </a:lnTo>
                  <a:lnTo>
                    <a:pt x="219" y="195"/>
                  </a:lnTo>
                  <a:lnTo>
                    <a:pt x="219" y="199"/>
                  </a:lnTo>
                  <a:lnTo>
                    <a:pt x="232" y="212"/>
                  </a:lnTo>
                  <a:lnTo>
                    <a:pt x="229" y="212"/>
                  </a:lnTo>
                  <a:lnTo>
                    <a:pt x="232" y="219"/>
                  </a:lnTo>
                  <a:lnTo>
                    <a:pt x="239" y="219"/>
                  </a:lnTo>
                  <a:lnTo>
                    <a:pt x="249" y="229"/>
                  </a:lnTo>
                  <a:lnTo>
                    <a:pt x="253" y="232"/>
                  </a:lnTo>
                  <a:lnTo>
                    <a:pt x="253" y="232"/>
                  </a:lnTo>
                  <a:lnTo>
                    <a:pt x="253" y="236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6" y="243"/>
                  </a:lnTo>
                  <a:lnTo>
                    <a:pt x="246" y="246"/>
                  </a:lnTo>
                  <a:lnTo>
                    <a:pt x="256" y="256"/>
                  </a:lnTo>
                  <a:lnTo>
                    <a:pt x="256" y="269"/>
                  </a:lnTo>
                  <a:lnTo>
                    <a:pt x="256" y="273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73" y="280"/>
                  </a:lnTo>
                  <a:lnTo>
                    <a:pt x="273" y="276"/>
                  </a:lnTo>
                  <a:lnTo>
                    <a:pt x="269" y="276"/>
                  </a:lnTo>
                  <a:lnTo>
                    <a:pt x="269" y="280"/>
                  </a:lnTo>
                  <a:lnTo>
                    <a:pt x="263" y="283"/>
                  </a:lnTo>
                  <a:lnTo>
                    <a:pt x="263" y="286"/>
                  </a:lnTo>
                  <a:lnTo>
                    <a:pt x="263" y="286"/>
                  </a:lnTo>
                  <a:lnTo>
                    <a:pt x="263" y="290"/>
                  </a:lnTo>
                  <a:lnTo>
                    <a:pt x="266" y="293"/>
                  </a:lnTo>
                  <a:lnTo>
                    <a:pt x="276" y="296"/>
                  </a:lnTo>
                  <a:lnTo>
                    <a:pt x="276" y="296"/>
                  </a:lnTo>
                  <a:lnTo>
                    <a:pt x="280" y="296"/>
                  </a:lnTo>
                  <a:lnTo>
                    <a:pt x="276" y="313"/>
                  </a:lnTo>
                  <a:lnTo>
                    <a:pt x="280" y="317"/>
                  </a:lnTo>
                  <a:lnTo>
                    <a:pt x="286" y="320"/>
                  </a:lnTo>
                  <a:lnTo>
                    <a:pt x="286" y="320"/>
                  </a:lnTo>
                  <a:lnTo>
                    <a:pt x="293" y="327"/>
                  </a:lnTo>
                  <a:lnTo>
                    <a:pt x="293" y="327"/>
                  </a:lnTo>
                  <a:lnTo>
                    <a:pt x="293" y="330"/>
                  </a:lnTo>
                  <a:lnTo>
                    <a:pt x="286" y="337"/>
                  </a:lnTo>
                  <a:lnTo>
                    <a:pt x="269" y="344"/>
                  </a:lnTo>
                  <a:lnTo>
                    <a:pt x="266" y="350"/>
                  </a:lnTo>
                  <a:lnTo>
                    <a:pt x="280" y="360"/>
                  </a:lnTo>
                  <a:lnTo>
                    <a:pt x="280" y="370"/>
                  </a:lnTo>
                  <a:lnTo>
                    <a:pt x="280" y="374"/>
                  </a:lnTo>
                  <a:lnTo>
                    <a:pt x="280" y="377"/>
                  </a:lnTo>
                  <a:lnTo>
                    <a:pt x="280" y="384"/>
                  </a:lnTo>
                  <a:lnTo>
                    <a:pt x="280" y="384"/>
                  </a:lnTo>
                  <a:lnTo>
                    <a:pt x="283" y="391"/>
                  </a:lnTo>
                  <a:lnTo>
                    <a:pt x="286" y="387"/>
                  </a:lnTo>
                  <a:lnTo>
                    <a:pt x="286" y="384"/>
                  </a:lnTo>
                  <a:lnTo>
                    <a:pt x="283" y="384"/>
                  </a:lnTo>
                  <a:lnTo>
                    <a:pt x="283" y="381"/>
                  </a:lnTo>
                  <a:lnTo>
                    <a:pt x="280" y="381"/>
                  </a:lnTo>
                  <a:lnTo>
                    <a:pt x="280" y="381"/>
                  </a:lnTo>
                  <a:lnTo>
                    <a:pt x="276" y="381"/>
                  </a:lnTo>
                  <a:lnTo>
                    <a:pt x="256" y="394"/>
                  </a:lnTo>
                  <a:lnTo>
                    <a:pt x="256" y="397"/>
                  </a:lnTo>
                  <a:lnTo>
                    <a:pt x="253" y="401"/>
                  </a:lnTo>
                  <a:lnTo>
                    <a:pt x="253" y="401"/>
                  </a:lnTo>
                  <a:lnTo>
                    <a:pt x="253" y="407"/>
                  </a:lnTo>
                  <a:lnTo>
                    <a:pt x="256" y="407"/>
                  </a:lnTo>
                  <a:lnTo>
                    <a:pt x="263" y="414"/>
                  </a:lnTo>
                  <a:lnTo>
                    <a:pt x="256" y="421"/>
                  </a:lnTo>
                  <a:lnTo>
                    <a:pt x="256" y="424"/>
                  </a:lnTo>
                  <a:lnTo>
                    <a:pt x="256" y="431"/>
                  </a:lnTo>
                  <a:lnTo>
                    <a:pt x="253" y="431"/>
                  </a:lnTo>
                  <a:lnTo>
                    <a:pt x="253" y="431"/>
                  </a:lnTo>
                  <a:lnTo>
                    <a:pt x="246" y="438"/>
                  </a:lnTo>
                  <a:lnTo>
                    <a:pt x="239" y="434"/>
                  </a:lnTo>
                  <a:lnTo>
                    <a:pt x="239" y="434"/>
                  </a:lnTo>
                  <a:lnTo>
                    <a:pt x="229" y="434"/>
                  </a:lnTo>
                  <a:lnTo>
                    <a:pt x="219" y="431"/>
                  </a:lnTo>
                  <a:lnTo>
                    <a:pt x="216" y="431"/>
                  </a:lnTo>
                  <a:lnTo>
                    <a:pt x="216" y="434"/>
                  </a:lnTo>
                  <a:lnTo>
                    <a:pt x="216" y="434"/>
                  </a:lnTo>
                  <a:lnTo>
                    <a:pt x="219" y="434"/>
                  </a:lnTo>
                  <a:lnTo>
                    <a:pt x="212" y="428"/>
                  </a:lnTo>
                  <a:lnTo>
                    <a:pt x="209" y="428"/>
                  </a:lnTo>
                  <a:lnTo>
                    <a:pt x="212" y="421"/>
                  </a:lnTo>
                  <a:lnTo>
                    <a:pt x="212" y="418"/>
                  </a:lnTo>
                  <a:lnTo>
                    <a:pt x="195" y="404"/>
                  </a:lnTo>
                  <a:lnTo>
                    <a:pt x="195" y="404"/>
                  </a:lnTo>
                  <a:lnTo>
                    <a:pt x="192" y="404"/>
                  </a:lnTo>
                  <a:lnTo>
                    <a:pt x="189" y="401"/>
                  </a:lnTo>
                  <a:lnTo>
                    <a:pt x="189" y="397"/>
                  </a:lnTo>
                  <a:lnTo>
                    <a:pt x="179" y="394"/>
                  </a:lnTo>
                  <a:lnTo>
                    <a:pt x="179" y="391"/>
                  </a:lnTo>
                  <a:lnTo>
                    <a:pt x="172" y="391"/>
                  </a:lnTo>
                  <a:lnTo>
                    <a:pt x="162" y="384"/>
                  </a:lnTo>
                  <a:lnTo>
                    <a:pt x="162" y="384"/>
                  </a:lnTo>
                  <a:lnTo>
                    <a:pt x="152" y="387"/>
                  </a:lnTo>
                  <a:lnTo>
                    <a:pt x="152" y="387"/>
                  </a:lnTo>
                  <a:lnTo>
                    <a:pt x="145" y="391"/>
                  </a:lnTo>
                  <a:lnTo>
                    <a:pt x="145" y="394"/>
                  </a:lnTo>
                  <a:lnTo>
                    <a:pt x="148" y="397"/>
                  </a:lnTo>
                  <a:lnTo>
                    <a:pt x="148" y="407"/>
                  </a:lnTo>
                  <a:lnTo>
                    <a:pt x="145" y="407"/>
                  </a:lnTo>
                  <a:lnTo>
                    <a:pt x="135" y="404"/>
                  </a:lnTo>
                  <a:lnTo>
                    <a:pt x="135" y="404"/>
                  </a:lnTo>
                  <a:lnTo>
                    <a:pt x="128" y="404"/>
                  </a:lnTo>
                  <a:lnTo>
                    <a:pt x="128" y="404"/>
                  </a:lnTo>
                  <a:lnTo>
                    <a:pt x="121" y="407"/>
                  </a:lnTo>
                  <a:lnTo>
                    <a:pt x="121" y="407"/>
                  </a:lnTo>
                  <a:lnTo>
                    <a:pt x="115" y="421"/>
                  </a:lnTo>
                  <a:lnTo>
                    <a:pt x="111" y="424"/>
                  </a:lnTo>
                  <a:lnTo>
                    <a:pt x="115" y="428"/>
                  </a:lnTo>
                  <a:lnTo>
                    <a:pt x="118" y="431"/>
                  </a:lnTo>
                  <a:lnTo>
                    <a:pt x="121" y="431"/>
                  </a:lnTo>
                  <a:lnTo>
                    <a:pt x="125" y="434"/>
                  </a:lnTo>
                  <a:lnTo>
                    <a:pt x="121" y="445"/>
                  </a:lnTo>
                  <a:lnTo>
                    <a:pt x="121" y="445"/>
                  </a:lnTo>
                  <a:lnTo>
                    <a:pt x="121" y="445"/>
                  </a:lnTo>
                  <a:lnTo>
                    <a:pt x="118" y="441"/>
                  </a:lnTo>
                  <a:lnTo>
                    <a:pt x="101" y="445"/>
                  </a:lnTo>
                  <a:lnTo>
                    <a:pt x="98" y="445"/>
                  </a:lnTo>
                  <a:lnTo>
                    <a:pt x="94" y="438"/>
                  </a:lnTo>
                  <a:lnTo>
                    <a:pt x="88" y="438"/>
                  </a:lnTo>
                  <a:lnTo>
                    <a:pt x="78" y="448"/>
                  </a:lnTo>
                  <a:lnTo>
                    <a:pt x="78" y="451"/>
                  </a:lnTo>
                  <a:lnTo>
                    <a:pt x="84" y="458"/>
                  </a:lnTo>
                  <a:lnTo>
                    <a:pt x="84" y="461"/>
                  </a:lnTo>
                  <a:lnTo>
                    <a:pt x="91" y="461"/>
                  </a:lnTo>
                  <a:lnTo>
                    <a:pt x="98" y="471"/>
                  </a:lnTo>
                  <a:lnTo>
                    <a:pt x="98" y="471"/>
                  </a:lnTo>
                  <a:lnTo>
                    <a:pt x="98" y="475"/>
                  </a:lnTo>
                  <a:lnTo>
                    <a:pt x="101" y="478"/>
                  </a:lnTo>
                  <a:lnTo>
                    <a:pt x="101" y="482"/>
                  </a:lnTo>
                  <a:lnTo>
                    <a:pt x="105" y="482"/>
                  </a:lnTo>
                  <a:lnTo>
                    <a:pt x="105" y="478"/>
                  </a:lnTo>
                  <a:lnTo>
                    <a:pt x="101" y="478"/>
                  </a:lnTo>
                  <a:lnTo>
                    <a:pt x="91" y="471"/>
                  </a:lnTo>
                  <a:lnTo>
                    <a:pt x="91" y="468"/>
                  </a:lnTo>
                  <a:lnTo>
                    <a:pt x="91" y="465"/>
                  </a:lnTo>
                  <a:lnTo>
                    <a:pt x="78" y="461"/>
                  </a:lnTo>
                  <a:lnTo>
                    <a:pt x="74" y="461"/>
                  </a:lnTo>
                  <a:lnTo>
                    <a:pt x="74" y="465"/>
                  </a:lnTo>
                  <a:lnTo>
                    <a:pt x="74" y="465"/>
                  </a:lnTo>
                  <a:lnTo>
                    <a:pt x="78" y="478"/>
                  </a:lnTo>
                  <a:lnTo>
                    <a:pt x="78" y="482"/>
                  </a:lnTo>
                  <a:lnTo>
                    <a:pt x="88" y="492"/>
                  </a:lnTo>
                  <a:lnTo>
                    <a:pt x="88" y="498"/>
                  </a:lnTo>
                  <a:lnTo>
                    <a:pt x="91" y="502"/>
                  </a:lnTo>
                  <a:lnTo>
                    <a:pt x="94" y="502"/>
                  </a:lnTo>
                  <a:lnTo>
                    <a:pt x="98" y="505"/>
                  </a:lnTo>
                  <a:lnTo>
                    <a:pt x="94" y="508"/>
                  </a:lnTo>
                  <a:lnTo>
                    <a:pt x="84" y="505"/>
                  </a:lnTo>
                  <a:lnTo>
                    <a:pt x="81" y="505"/>
                  </a:lnTo>
                  <a:lnTo>
                    <a:pt x="81" y="505"/>
                  </a:lnTo>
                  <a:lnTo>
                    <a:pt x="78" y="508"/>
                  </a:lnTo>
                  <a:lnTo>
                    <a:pt x="74" y="515"/>
                  </a:lnTo>
                  <a:lnTo>
                    <a:pt x="74" y="519"/>
                  </a:lnTo>
                  <a:lnTo>
                    <a:pt x="88" y="532"/>
                  </a:lnTo>
                  <a:lnTo>
                    <a:pt x="88" y="532"/>
                  </a:lnTo>
                  <a:lnTo>
                    <a:pt x="105" y="546"/>
                  </a:lnTo>
                  <a:lnTo>
                    <a:pt x="105" y="546"/>
                  </a:lnTo>
                  <a:lnTo>
                    <a:pt x="125" y="552"/>
                  </a:lnTo>
                  <a:lnTo>
                    <a:pt x="125" y="552"/>
                  </a:lnTo>
                  <a:lnTo>
                    <a:pt x="131" y="562"/>
                  </a:lnTo>
                  <a:lnTo>
                    <a:pt x="135" y="562"/>
                  </a:lnTo>
                  <a:lnTo>
                    <a:pt x="135" y="559"/>
                  </a:lnTo>
                  <a:lnTo>
                    <a:pt x="131" y="559"/>
                  </a:lnTo>
                  <a:lnTo>
                    <a:pt x="128" y="559"/>
                  </a:lnTo>
                  <a:lnTo>
                    <a:pt x="128" y="566"/>
                  </a:lnTo>
                  <a:lnTo>
                    <a:pt x="118" y="569"/>
                  </a:lnTo>
                  <a:lnTo>
                    <a:pt x="118" y="569"/>
                  </a:lnTo>
                  <a:lnTo>
                    <a:pt x="101" y="572"/>
                  </a:lnTo>
                  <a:lnTo>
                    <a:pt x="101" y="576"/>
                  </a:lnTo>
                  <a:lnTo>
                    <a:pt x="94" y="579"/>
                  </a:lnTo>
                  <a:lnTo>
                    <a:pt x="94" y="583"/>
                  </a:lnTo>
                  <a:lnTo>
                    <a:pt x="94" y="596"/>
                  </a:lnTo>
                  <a:lnTo>
                    <a:pt x="78" y="603"/>
                  </a:lnTo>
                  <a:lnTo>
                    <a:pt x="71" y="603"/>
                  </a:lnTo>
                  <a:lnTo>
                    <a:pt x="68" y="599"/>
                  </a:lnTo>
                  <a:lnTo>
                    <a:pt x="64" y="599"/>
                  </a:lnTo>
                  <a:lnTo>
                    <a:pt x="54" y="606"/>
                  </a:lnTo>
                  <a:lnTo>
                    <a:pt x="51" y="606"/>
                  </a:lnTo>
                  <a:lnTo>
                    <a:pt x="47" y="616"/>
                  </a:lnTo>
                  <a:lnTo>
                    <a:pt x="44" y="616"/>
                  </a:lnTo>
                  <a:lnTo>
                    <a:pt x="37" y="613"/>
                  </a:lnTo>
                  <a:lnTo>
                    <a:pt x="31" y="603"/>
                  </a:lnTo>
                  <a:lnTo>
                    <a:pt x="27" y="603"/>
                  </a:lnTo>
                  <a:lnTo>
                    <a:pt x="20" y="606"/>
                  </a:lnTo>
                  <a:lnTo>
                    <a:pt x="17" y="606"/>
                  </a:lnTo>
                  <a:lnTo>
                    <a:pt x="14" y="613"/>
                  </a:lnTo>
                  <a:lnTo>
                    <a:pt x="4" y="616"/>
                  </a:lnTo>
                  <a:lnTo>
                    <a:pt x="4" y="620"/>
                  </a:lnTo>
                  <a:lnTo>
                    <a:pt x="4" y="623"/>
                  </a:lnTo>
                  <a:lnTo>
                    <a:pt x="0" y="636"/>
                  </a:lnTo>
                  <a:lnTo>
                    <a:pt x="0" y="636"/>
                  </a:lnTo>
                  <a:lnTo>
                    <a:pt x="0" y="640"/>
                  </a:lnTo>
                  <a:lnTo>
                    <a:pt x="4" y="643"/>
                  </a:lnTo>
                  <a:lnTo>
                    <a:pt x="7" y="643"/>
                  </a:lnTo>
                  <a:lnTo>
                    <a:pt x="7" y="643"/>
                  </a:lnTo>
                  <a:lnTo>
                    <a:pt x="10" y="640"/>
                  </a:lnTo>
                  <a:lnTo>
                    <a:pt x="17" y="646"/>
                  </a:lnTo>
                  <a:lnTo>
                    <a:pt x="24" y="653"/>
                  </a:lnTo>
                  <a:lnTo>
                    <a:pt x="27" y="670"/>
                  </a:lnTo>
                  <a:lnTo>
                    <a:pt x="31" y="670"/>
                  </a:lnTo>
                  <a:lnTo>
                    <a:pt x="44" y="677"/>
                  </a:lnTo>
                  <a:lnTo>
                    <a:pt x="47" y="677"/>
                  </a:lnTo>
                  <a:lnTo>
                    <a:pt x="57" y="677"/>
                  </a:lnTo>
                  <a:lnTo>
                    <a:pt x="68" y="700"/>
                  </a:lnTo>
                  <a:lnTo>
                    <a:pt x="71" y="700"/>
                  </a:lnTo>
                  <a:lnTo>
                    <a:pt x="78" y="697"/>
                  </a:lnTo>
                  <a:lnTo>
                    <a:pt x="94" y="707"/>
                  </a:lnTo>
                  <a:lnTo>
                    <a:pt x="91" y="710"/>
                  </a:lnTo>
                  <a:lnTo>
                    <a:pt x="94" y="714"/>
                  </a:lnTo>
                  <a:lnTo>
                    <a:pt x="105" y="721"/>
                  </a:lnTo>
                  <a:lnTo>
                    <a:pt x="105" y="721"/>
                  </a:lnTo>
                  <a:lnTo>
                    <a:pt x="118" y="717"/>
                  </a:lnTo>
                  <a:lnTo>
                    <a:pt x="128" y="721"/>
                  </a:lnTo>
                  <a:lnTo>
                    <a:pt x="131" y="731"/>
                  </a:lnTo>
                  <a:lnTo>
                    <a:pt x="135" y="734"/>
                  </a:lnTo>
                  <a:lnTo>
                    <a:pt x="135" y="734"/>
                  </a:lnTo>
                  <a:lnTo>
                    <a:pt x="155" y="758"/>
                  </a:lnTo>
                  <a:lnTo>
                    <a:pt x="165" y="771"/>
                  </a:lnTo>
                  <a:lnTo>
                    <a:pt x="165" y="778"/>
                  </a:lnTo>
                  <a:lnTo>
                    <a:pt x="165" y="781"/>
                  </a:lnTo>
                  <a:lnTo>
                    <a:pt x="172" y="791"/>
                  </a:lnTo>
                  <a:lnTo>
                    <a:pt x="175" y="791"/>
                  </a:lnTo>
                  <a:lnTo>
                    <a:pt x="175" y="791"/>
                  </a:lnTo>
                  <a:lnTo>
                    <a:pt x="182" y="815"/>
                  </a:lnTo>
                  <a:lnTo>
                    <a:pt x="175" y="828"/>
                  </a:lnTo>
                  <a:lnTo>
                    <a:pt x="175" y="832"/>
                  </a:lnTo>
                  <a:lnTo>
                    <a:pt x="179" y="832"/>
                  </a:lnTo>
                  <a:lnTo>
                    <a:pt x="179" y="835"/>
                  </a:lnTo>
                  <a:lnTo>
                    <a:pt x="182" y="835"/>
                  </a:lnTo>
                  <a:lnTo>
                    <a:pt x="179" y="838"/>
                  </a:lnTo>
                  <a:lnTo>
                    <a:pt x="169" y="845"/>
                  </a:lnTo>
                  <a:lnTo>
                    <a:pt x="169" y="848"/>
                  </a:lnTo>
                  <a:lnTo>
                    <a:pt x="175" y="865"/>
                  </a:lnTo>
                  <a:lnTo>
                    <a:pt x="175" y="865"/>
                  </a:lnTo>
                  <a:lnTo>
                    <a:pt x="179" y="872"/>
                  </a:lnTo>
                  <a:lnTo>
                    <a:pt x="175" y="875"/>
                  </a:lnTo>
                  <a:lnTo>
                    <a:pt x="175" y="875"/>
                  </a:lnTo>
                  <a:lnTo>
                    <a:pt x="175" y="882"/>
                  </a:lnTo>
                  <a:lnTo>
                    <a:pt x="179" y="885"/>
                  </a:lnTo>
                  <a:lnTo>
                    <a:pt x="192" y="882"/>
                  </a:lnTo>
                  <a:lnTo>
                    <a:pt x="195" y="885"/>
                  </a:lnTo>
                  <a:lnTo>
                    <a:pt x="195" y="889"/>
                  </a:lnTo>
                  <a:lnTo>
                    <a:pt x="195" y="896"/>
                  </a:lnTo>
                  <a:lnTo>
                    <a:pt x="195" y="896"/>
                  </a:lnTo>
                  <a:lnTo>
                    <a:pt x="202" y="912"/>
                  </a:lnTo>
                  <a:lnTo>
                    <a:pt x="199" y="919"/>
                  </a:lnTo>
                  <a:lnTo>
                    <a:pt x="192" y="923"/>
                  </a:lnTo>
                  <a:lnTo>
                    <a:pt x="192" y="926"/>
                  </a:lnTo>
                  <a:lnTo>
                    <a:pt x="202" y="933"/>
                  </a:lnTo>
                  <a:lnTo>
                    <a:pt x="202" y="933"/>
                  </a:lnTo>
                  <a:lnTo>
                    <a:pt x="202" y="929"/>
                  </a:lnTo>
                  <a:lnTo>
                    <a:pt x="199" y="929"/>
                  </a:lnTo>
                  <a:lnTo>
                    <a:pt x="195" y="933"/>
                  </a:lnTo>
                  <a:lnTo>
                    <a:pt x="195" y="939"/>
                  </a:lnTo>
                  <a:lnTo>
                    <a:pt x="195" y="943"/>
                  </a:lnTo>
                  <a:lnTo>
                    <a:pt x="199" y="946"/>
                  </a:lnTo>
                  <a:lnTo>
                    <a:pt x="195" y="949"/>
                  </a:lnTo>
                  <a:lnTo>
                    <a:pt x="195" y="953"/>
                  </a:lnTo>
                  <a:lnTo>
                    <a:pt x="195" y="956"/>
                  </a:lnTo>
                  <a:lnTo>
                    <a:pt x="195" y="960"/>
                  </a:lnTo>
                  <a:lnTo>
                    <a:pt x="199" y="960"/>
                  </a:lnTo>
                  <a:lnTo>
                    <a:pt x="199" y="963"/>
                  </a:lnTo>
                  <a:lnTo>
                    <a:pt x="195" y="963"/>
                  </a:lnTo>
                  <a:lnTo>
                    <a:pt x="195" y="966"/>
                  </a:lnTo>
                  <a:lnTo>
                    <a:pt x="199" y="970"/>
                  </a:lnTo>
                  <a:lnTo>
                    <a:pt x="202" y="973"/>
                  </a:lnTo>
                  <a:lnTo>
                    <a:pt x="206" y="976"/>
                  </a:lnTo>
                  <a:lnTo>
                    <a:pt x="206" y="980"/>
                  </a:lnTo>
                  <a:lnTo>
                    <a:pt x="206" y="980"/>
                  </a:lnTo>
                  <a:lnTo>
                    <a:pt x="216" y="990"/>
                  </a:lnTo>
                  <a:lnTo>
                    <a:pt x="219" y="990"/>
                  </a:lnTo>
                  <a:lnTo>
                    <a:pt x="226" y="986"/>
                  </a:lnTo>
                  <a:lnTo>
                    <a:pt x="229" y="990"/>
                  </a:lnTo>
                  <a:lnTo>
                    <a:pt x="232" y="990"/>
                  </a:lnTo>
                  <a:lnTo>
                    <a:pt x="246" y="990"/>
                  </a:lnTo>
                  <a:lnTo>
                    <a:pt x="246" y="990"/>
                  </a:lnTo>
                  <a:lnTo>
                    <a:pt x="243" y="993"/>
                  </a:lnTo>
                  <a:lnTo>
                    <a:pt x="243" y="997"/>
                  </a:lnTo>
                  <a:lnTo>
                    <a:pt x="246" y="1010"/>
                  </a:lnTo>
                  <a:lnTo>
                    <a:pt x="246" y="1020"/>
                  </a:lnTo>
                  <a:lnTo>
                    <a:pt x="246" y="1020"/>
                  </a:lnTo>
                  <a:lnTo>
                    <a:pt x="249" y="1030"/>
                  </a:lnTo>
                  <a:lnTo>
                    <a:pt x="249" y="1040"/>
                  </a:lnTo>
                  <a:lnTo>
                    <a:pt x="249" y="1044"/>
                  </a:lnTo>
                  <a:lnTo>
                    <a:pt x="249" y="1047"/>
                  </a:lnTo>
                  <a:lnTo>
                    <a:pt x="249" y="1050"/>
                  </a:lnTo>
                  <a:lnTo>
                    <a:pt x="253" y="1054"/>
                  </a:lnTo>
                  <a:lnTo>
                    <a:pt x="263" y="1050"/>
                  </a:lnTo>
                  <a:lnTo>
                    <a:pt x="263" y="1054"/>
                  </a:lnTo>
                  <a:lnTo>
                    <a:pt x="269" y="1054"/>
                  </a:lnTo>
                  <a:lnTo>
                    <a:pt x="273" y="1050"/>
                  </a:lnTo>
                  <a:lnTo>
                    <a:pt x="280" y="1054"/>
                  </a:lnTo>
                  <a:lnTo>
                    <a:pt x="290" y="1064"/>
                  </a:lnTo>
                  <a:lnTo>
                    <a:pt x="283" y="1071"/>
                  </a:lnTo>
                  <a:lnTo>
                    <a:pt x="283" y="1074"/>
                  </a:lnTo>
                  <a:lnTo>
                    <a:pt x="286" y="1081"/>
                  </a:lnTo>
                  <a:lnTo>
                    <a:pt x="286" y="1081"/>
                  </a:lnTo>
                  <a:lnTo>
                    <a:pt x="293" y="1084"/>
                  </a:lnTo>
                  <a:lnTo>
                    <a:pt x="296" y="1084"/>
                  </a:lnTo>
                  <a:lnTo>
                    <a:pt x="303" y="1084"/>
                  </a:lnTo>
                  <a:lnTo>
                    <a:pt x="303" y="1087"/>
                  </a:lnTo>
                  <a:lnTo>
                    <a:pt x="307" y="1091"/>
                  </a:lnTo>
                  <a:lnTo>
                    <a:pt x="310" y="1094"/>
                  </a:lnTo>
                  <a:lnTo>
                    <a:pt x="313" y="1094"/>
                  </a:lnTo>
                  <a:lnTo>
                    <a:pt x="323" y="1091"/>
                  </a:lnTo>
                  <a:lnTo>
                    <a:pt x="333" y="1091"/>
                  </a:lnTo>
                  <a:lnTo>
                    <a:pt x="333" y="1091"/>
                  </a:lnTo>
                  <a:lnTo>
                    <a:pt x="360" y="1087"/>
                  </a:lnTo>
                  <a:lnTo>
                    <a:pt x="374" y="1091"/>
                  </a:lnTo>
                  <a:lnTo>
                    <a:pt x="374" y="1091"/>
                  </a:lnTo>
                  <a:lnTo>
                    <a:pt x="384" y="1087"/>
                  </a:lnTo>
                  <a:lnTo>
                    <a:pt x="384" y="1087"/>
                  </a:lnTo>
                  <a:lnTo>
                    <a:pt x="391" y="1087"/>
                  </a:lnTo>
                  <a:lnTo>
                    <a:pt x="401" y="1087"/>
                  </a:lnTo>
                  <a:lnTo>
                    <a:pt x="424" y="1101"/>
                  </a:lnTo>
                  <a:lnTo>
                    <a:pt x="428" y="1108"/>
                  </a:lnTo>
                  <a:lnTo>
                    <a:pt x="428" y="1108"/>
                  </a:lnTo>
                  <a:lnTo>
                    <a:pt x="431" y="1111"/>
                  </a:lnTo>
                  <a:lnTo>
                    <a:pt x="431" y="1118"/>
                  </a:lnTo>
                  <a:lnTo>
                    <a:pt x="431" y="1121"/>
                  </a:lnTo>
                  <a:lnTo>
                    <a:pt x="431" y="1121"/>
                  </a:lnTo>
                  <a:lnTo>
                    <a:pt x="434" y="1128"/>
                  </a:lnTo>
                  <a:lnTo>
                    <a:pt x="428" y="1131"/>
                  </a:lnTo>
                  <a:lnTo>
                    <a:pt x="428" y="1135"/>
                  </a:lnTo>
                  <a:lnTo>
                    <a:pt x="414" y="1141"/>
                  </a:lnTo>
                  <a:lnTo>
                    <a:pt x="414" y="1145"/>
                  </a:lnTo>
                  <a:lnTo>
                    <a:pt x="407" y="1155"/>
                  </a:lnTo>
                  <a:lnTo>
                    <a:pt x="394" y="1172"/>
                  </a:lnTo>
                  <a:lnTo>
                    <a:pt x="394" y="1175"/>
                  </a:lnTo>
                  <a:lnTo>
                    <a:pt x="394" y="1175"/>
                  </a:lnTo>
                  <a:lnTo>
                    <a:pt x="391" y="1182"/>
                  </a:lnTo>
                  <a:lnTo>
                    <a:pt x="387" y="1182"/>
                  </a:lnTo>
                  <a:lnTo>
                    <a:pt x="384" y="1182"/>
                  </a:lnTo>
                  <a:lnTo>
                    <a:pt x="384" y="1185"/>
                  </a:lnTo>
                  <a:lnTo>
                    <a:pt x="381" y="1188"/>
                  </a:lnTo>
                  <a:lnTo>
                    <a:pt x="381" y="1192"/>
                  </a:lnTo>
                  <a:lnTo>
                    <a:pt x="377" y="1195"/>
                  </a:lnTo>
                  <a:lnTo>
                    <a:pt x="377" y="1195"/>
                  </a:lnTo>
                  <a:lnTo>
                    <a:pt x="374" y="1199"/>
                  </a:lnTo>
                  <a:lnTo>
                    <a:pt x="374" y="1199"/>
                  </a:lnTo>
                  <a:lnTo>
                    <a:pt x="367" y="1205"/>
                  </a:lnTo>
                  <a:lnTo>
                    <a:pt x="364" y="1205"/>
                  </a:lnTo>
                  <a:lnTo>
                    <a:pt x="360" y="1212"/>
                  </a:lnTo>
                  <a:lnTo>
                    <a:pt x="364" y="1222"/>
                  </a:lnTo>
                  <a:lnTo>
                    <a:pt x="367" y="1225"/>
                  </a:lnTo>
                  <a:lnTo>
                    <a:pt x="370" y="1225"/>
                  </a:lnTo>
                  <a:lnTo>
                    <a:pt x="370" y="1229"/>
                  </a:lnTo>
                  <a:lnTo>
                    <a:pt x="370" y="1229"/>
                  </a:lnTo>
                  <a:lnTo>
                    <a:pt x="370" y="1236"/>
                  </a:lnTo>
                  <a:lnTo>
                    <a:pt x="374" y="1239"/>
                  </a:lnTo>
                  <a:lnTo>
                    <a:pt x="377" y="1236"/>
                  </a:lnTo>
                  <a:lnTo>
                    <a:pt x="381" y="1232"/>
                  </a:lnTo>
                  <a:lnTo>
                    <a:pt x="377" y="1232"/>
                  </a:lnTo>
                  <a:lnTo>
                    <a:pt x="374" y="1236"/>
                  </a:lnTo>
                  <a:lnTo>
                    <a:pt x="381" y="1239"/>
                  </a:lnTo>
                  <a:lnTo>
                    <a:pt x="381" y="1239"/>
                  </a:lnTo>
                  <a:lnTo>
                    <a:pt x="387" y="1242"/>
                  </a:lnTo>
                  <a:lnTo>
                    <a:pt x="387" y="1246"/>
                  </a:lnTo>
                  <a:lnTo>
                    <a:pt x="394" y="1266"/>
                  </a:lnTo>
                  <a:lnTo>
                    <a:pt x="397" y="1269"/>
                  </a:lnTo>
                  <a:lnTo>
                    <a:pt x="411" y="1269"/>
                  </a:lnTo>
                  <a:lnTo>
                    <a:pt x="411" y="1269"/>
                  </a:lnTo>
                  <a:lnTo>
                    <a:pt x="414" y="1269"/>
                  </a:lnTo>
                  <a:lnTo>
                    <a:pt x="418" y="1266"/>
                  </a:lnTo>
                  <a:lnTo>
                    <a:pt x="418" y="1262"/>
                  </a:lnTo>
                  <a:lnTo>
                    <a:pt x="418" y="1262"/>
                  </a:lnTo>
                  <a:lnTo>
                    <a:pt x="414" y="1259"/>
                  </a:lnTo>
                  <a:lnTo>
                    <a:pt x="414" y="1262"/>
                  </a:lnTo>
                  <a:lnTo>
                    <a:pt x="424" y="1266"/>
                  </a:lnTo>
                  <a:lnTo>
                    <a:pt x="428" y="1266"/>
                  </a:lnTo>
                  <a:lnTo>
                    <a:pt x="434" y="1262"/>
                  </a:lnTo>
                  <a:lnTo>
                    <a:pt x="438" y="1262"/>
                  </a:lnTo>
                  <a:lnTo>
                    <a:pt x="441" y="1266"/>
                  </a:lnTo>
                  <a:lnTo>
                    <a:pt x="441" y="1266"/>
                  </a:lnTo>
                  <a:lnTo>
                    <a:pt x="455" y="1266"/>
                  </a:lnTo>
                  <a:lnTo>
                    <a:pt x="458" y="1259"/>
                  </a:lnTo>
                  <a:lnTo>
                    <a:pt x="455" y="1252"/>
                  </a:lnTo>
                  <a:lnTo>
                    <a:pt x="458" y="1252"/>
                  </a:lnTo>
                  <a:lnTo>
                    <a:pt x="461" y="1252"/>
                  </a:lnTo>
                  <a:lnTo>
                    <a:pt x="468" y="1249"/>
                  </a:lnTo>
                  <a:lnTo>
                    <a:pt x="471" y="1246"/>
                  </a:lnTo>
                  <a:lnTo>
                    <a:pt x="471" y="1236"/>
                  </a:lnTo>
                  <a:lnTo>
                    <a:pt x="471" y="1236"/>
                  </a:lnTo>
                  <a:lnTo>
                    <a:pt x="482" y="1236"/>
                  </a:lnTo>
                  <a:lnTo>
                    <a:pt x="485" y="1236"/>
                  </a:lnTo>
                  <a:lnTo>
                    <a:pt x="485" y="1236"/>
                  </a:lnTo>
                  <a:lnTo>
                    <a:pt x="495" y="1242"/>
                  </a:lnTo>
                  <a:lnTo>
                    <a:pt x="495" y="1242"/>
                  </a:lnTo>
                  <a:lnTo>
                    <a:pt x="522" y="1256"/>
                  </a:lnTo>
                  <a:lnTo>
                    <a:pt x="522" y="1259"/>
                  </a:lnTo>
                  <a:lnTo>
                    <a:pt x="529" y="1259"/>
                  </a:lnTo>
                  <a:lnTo>
                    <a:pt x="529" y="1259"/>
                  </a:lnTo>
                  <a:lnTo>
                    <a:pt x="535" y="1259"/>
                  </a:lnTo>
                  <a:lnTo>
                    <a:pt x="535" y="1262"/>
                  </a:lnTo>
                  <a:lnTo>
                    <a:pt x="539" y="1262"/>
                  </a:lnTo>
                  <a:lnTo>
                    <a:pt x="542" y="1262"/>
                  </a:lnTo>
                  <a:lnTo>
                    <a:pt x="545" y="1266"/>
                  </a:lnTo>
                  <a:lnTo>
                    <a:pt x="545" y="1266"/>
                  </a:lnTo>
                  <a:lnTo>
                    <a:pt x="552" y="1266"/>
                  </a:lnTo>
                  <a:lnTo>
                    <a:pt x="552" y="1266"/>
                  </a:lnTo>
                  <a:lnTo>
                    <a:pt x="556" y="1269"/>
                  </a:lnTo>
                  <a:lnTo>
                    <a:pt x="562" y="1269"/>
                  </a:lnTo>
                  <a:lnTo>
                    <a:pt x="562" y="1269"/>
                  </a:lnTo>
                  <a:lnTo>
                    <a:pt x="562" y="1273"/>
                  </a:lnTo>
                  <a:lnTo>
                    <a:pt x="572" y="1283"/>
                  </a:lnTo>
                  <a:lnTo>
                    <a:pt x="579" y="1293"/>
                  </a:lnTo>
                  <a:lnTo>
                    <a:pt x="579" y="1296"/>
                  </a:lnTo>
                  <a:lnTo>
                    <a:pt x="583" y="1296"/>
                  </a:lnTo>
                  <a:lnTo>
                    <a:pt x="593" y="1300"/>
                  </a:lnTo>
                  <a:lnTo>
                    <a:pt x="603" y="1306"/>
                  </a:lnTo>
                  <a:lnTo>
                    <a:pt x="603" y="1306"/>
                  </a:lnTo>
                  <a:lnTo>
                    <a:pt x="616" y="1306"/>
                  </a:lnTo>
                  <a:lnTo>
                    <a:pt x="616" y="1306"/>
                  </a:lnTo>
                  <a:lnTo>
                    <a:pt x="646" y="1303"/>
                  </a:lnTo>
                  <a:lnTo>
                    <a:pt x="657" y="1303"/>
                  </a:lnTo>
                  <a:lnTo>
                    <a:pt x="660" y="1300"/>
                  </a:lnTo>
                  <a:lnTo>
                    <a:pt x="663" y="1262"/>
                  </a:lnTo>
                  <a:lnTo>
                    <a:pt x="660" y="1262"/>
                  </a:lnTo>
                  <a:lnTo>
                    <a:pt x="660" y="1266"/>
                  </a:lnTo>
                  <a:lnTo>
                    <a:pt x="663" y="1266"/>
                  </a:lnTo>
                  <a:lnTo>
                    <a:pt x="667" y="1266"/>
                  </a:lnTo>
                  <a:lnTo>
                    <a:pt x="667" y="1266"/>
                  </a:lnTo>
                  <a:lnTo>
                    <a:pt x="670" y="1266"/>
                  </a:lnTo>
                  <a:lnTo>
                    <a:pt x="673" y="1262"/>
                  </a:lnTo>
                  <a:lnTo>
                    <a:pt x="673" y="1259"/>
                  </a:lnTo>
                  <a:lnTo>
                    <a:pt x="670" y="1259"/>
                  </a:lnTo>
                  <a:lnTo>
                    <a:pt x="670" y="1262"/>
                  </a:lnTo>
                  <a:lnTo>
                    <a:pt x="687" y="1266"/>
                  </a:lnTo>
                  <a:lnTo>
                    <a:pt x="687" y="1266"/>
                  </a:lnTo>
                  <a:lnTo>
                    <a:pt x="717" y="1262"/>
                  </a:lnTo>
                  <a:lnTo>
                    <a:pt x="717" y="1262"/>
                  </a:lnTo>
                  <a:lnTo>
                    <a:pt x="741" y="1252"/>
                  </a:lnTo>
                  <a:lnTo>
                    <a:pt x="741" y="1252"/>
                  </a:lnTo>
                  <a:lnTo>
                    <a:pt x="758" y="1242"/>
                  </a:lnTo>
                  <a:lnTo>
                    <a:pt x="758" y="1242"/>
                  </a:lnTo>
                  <a:lnTo>
                    <a:pt x="768" y="1232"/>
                  </a:lnTo>
                  <a:lnTo>
                    <a:pt x="771" y="1232"/>
                  </a:lnTo>
                  <a:lnTo>
                    <a:pt x="788" y="1239"/>
                  </a:lnTo>
                  <a:lnTo>
                    <a:pt x="791" y="1242"/>
                  </a:lnTo>
                  <a:lnTo>
                    <a:pt x="795" y="1256"/>
                  </a:lnTo>
                  <a:lnTo>
                    <a:pt x="798" y="1256"/>
                  </a:lnTo>
                  <a:lnTo>
                    <a:pt x="801" y="1259"/>
                  </a:lnTo>
                  <a:lnTo>
                    <a:pt x="805" y="1262"/>
                  </a:lnTo>
                  <a:lnTo>
                    <a:pt x="811" y="1259"/>
                  </a:lnTo>
                  <a:lnTo>
                    <a:pt x="811" y="1259"/>
                  </a:lnTo>
                  <a:lnTo>
                    <a:pt x="808" y="1256"/>
                  </a:lnTo>
                  <a:lnTo>
                    <a:pt x="805" y="1249"/>
                  </a:lnTo>
                  <a:lnTo>
                    <a:pt x="801" y="1242"/>
                  </a:lnTo>
                  <a:lnTo>
                    <a:pt x="798" y="1239"/>
                  </a:lnTo>
                  <a:lnTo>
                    <a:pt x="795" y="1239"/>
                  </a:lnTo>
                  <a:lnTo>
                    <a:pt x="795" y="1242"/>
                  </a:lnTo>
                  <a:lnTo>
                    <a:pt x="798" y="1242"/>
                  </a:lnTo>
                  <a:lnTo>
                    <a:pt x="798" y="1236"/>
                  </a:lnTo>
                  <a:lnTo>
                    <a:pt x="805" y="1219"/>
                  </a:lnTo>
                  <a:lnTo>
                    <a:pt x="805" y="1219"/>
                  </a:lnTo>
                  <a:lnTo>
                    <a:pt x="818" y="1145"/>
                  </a:lnTo>
                  <a:lnTo>
                    <a:pt x="818" y="1145"/>
                  </a:lnTo>
                  <a:lnTo>
                    <a:pt x="821" y="1145"/>
                  </a:lnTo>
                  <a:lnTo>
                    <a:pt x="828" y="1114"/>
                  </a:lnTo>
                  <a:lnTo>
                    <a:pt x="828" y="1111"/>
                  </a:lnTo>
                  <a:lnTo>
                    <a:pt x="835" y="1091"/>
                  </a:lnTo>
                  <a:lnTo>
                    <a:pt x="838" y="1091"/>
                  </a:lnTo>
                  <a:lnTo>
                    <a:pt x="838" y="1087"/>
                  </a:lnTo>
                  <a:lnTo>
                    <a:pt x="842" y="1067"/>
                  </a:lnTo>
                  <a:lnTo>
                    <a:pt x="848" y="1054"/>
                  </a:lnTo>
                  <a:lnTo>
                    <a:pt x="848" y="1054"/>
                  </a:lnTo>
                  <a:lnTo>
                    <a:pt x="855" y="1057"/>
                  </a:lnTo>
                  <a:lnTo>
                    <a:pt x="859" y="1057"/>
                  </a:lnTo>
                  <a:lnTo>
                    <a:pt x="872" y="1047"/>
                  </a:lnTo>
                  <a:lnTo>
                    <a:pt x="872" y="1047"/>
                  </a:lnTo>
                  <a:lnTo>
                    <a:pt x="872" y="1044"/>
                  </a:lnTo>
                  <a:lnTo>
                    <a:pt x="879" y="1040"/>
                  </a:lnTo>
                  <a:lnTo>
                    <a:pt x="882" y="1040"/>
                  </a:lnTo>
                  <a:lnTo>
                    <a:pt x="882" y="1030"/>
                  </a:lnTo>
                  <a:lnTo>
                    <a:pt x="882" y="1027"/>
                  </a:lnTo>
                  <a:lnTo>
                    <a:pt x="872" y="1020"/>
                  </a:lnTo>
                  <a:lnTo>
                    <a:pt x="869" y="1020"/>
                  </a:lnTo>
                  <a:lnTo>
                    <a:pt x="865" y="1020"/>
                  </a:lnTo>
                  <a:lnTo>
                    <a:pt x="862" y="1023"/>
                  </a:lnTo>
                  <a:lnTo>
                    <a:pt x="855" y="1017"/>
                  </a:lnTo>
                  <a:lnTo>
                    <a:pt x="855" y="1013"/>
                  </a:lnTo>
                  <a:lnTo>
                    <a:pt x="852" y="1013"/>
                  </a:lnTo>
                  <a:lnTo>
                    <a:pt x="845" y="1013"/>
                  </a:lnTo>
                  <a:lnTo>
                    <a:pt x="842" y="1010"/>
                  </a:lnTo>
                  <a:lnTo>
                    <a:pt x="838" y="1010"/>
                  </a:lnTo>
                  <a:lnTo>
                    <a:pt x="828" y="1013"/>
                  </a:lnTo>
                  <a:lnTo>
                    <a:pt x="828" y="1007"/>
                  </a:lnTo>
                  <a:lnTo>
                    <a:pt x="825" y="1007"/>
                  </a:lnTo>
                  <a:lnTo>
                    <a:pt x="821" y="1007"/>
                  </a:lnTo>
                  <a:lnTo>
                    <a:pt x="825" y="1003"/>
                  </a:lnTo>
                  <a:lnTo>
                    <a:pt x="818" y="1000"/>
                  </a:lnTo>
                  <a:lnTo>
                    <a:pt x="811" y="1000"/>
                  </a:lnTo>
                  <a:lnTo>
                    <a:pt x="805" y="993"/>
                  </a:lnTo>
                  <a:lnTo>
                    <a:pt x="805" y="986"/>
                  </a:lnTo>
                  <a:lnTo>
                    <a:pt x="805" y="960"/>
                  </a:lnTo>
                  <a:lnTo>
                    <a:pt x="808" y="949"/>
                  </a:lnTo>
                  <a:lnTo>
                    <a:pt x="808" y="946"/>
                  </a:lnTo>
                  <a:lnTo>
                    <a:pt x="821" y="882"/>
                  </a:lnTo>
                  <a:lnTo>
                    <a:pt x="821" y="882"/>
                  </a:lnTo>
                  <a:lnTo>
                    <a:pt x="821" y="875"/>
                  </a:lnTo>
                  <a:lnTo>
                    <a:pt x="828" y="862"/>
                  </a:lnTo>
                  <a:lnTo>
                    <a:pt x="845" y="832"/>
                  </a:lnTo>
                  <a:lnTo>
                    <a:pt x="852" y="828"/>
                  </a:lnTo>
                  <a:lnTo>
                    <a:pt x="855" y="825"/>
                  </a:lnTo>
                  <a:lnTo>
                    <a:pt x="848" y="815"/>
                  </a:lnTo>
                  <a:lnTo>
                    <a:pt x="848" y="815"/>
                  </a:lnTo>
                  <a:lnTo>
                    <a:pt x="835" y="808"/>
                  </a:lnTo>
                  <a:lnTo>
                    <a:pt x="832" y="808"/>
                  </a:lnTo>
                  <a:lnTo>
                    <a:pt x="828" y="811"/>
                  </a:lnTo>
                  <a:lnTo>
                    <a:pt x="821" y="808"/>
                  </a:lnTo>
                  <a:lnTo>
                    <a:pt x="798" y="785"/>
                  </a:lnTo>
                  <a:lnTo>
                    <a:pt x="791" y="785"/>
                  </a:lnTo>
                  <a:lnTo>
                    <a:pt x="788" y="788"/>
                  </a:lnTo>
                  <a:lnTo>
                    <a:pt x="774" y="788"/>
                  </a:lnTo>
                  <a:lnTo>
                    <a:pt x="768" y="781"/>
                  </a:lnTo>
                  <a:lnTo>
                    <a:pt x="768" y="781"/>
                  </a:lnTo>
                  <a:lnTo>
                    <a:pt x="761" y="781"/>
                  </a:lnTo>
                  <a:lnTo>
                    <a:pt x="758" y="778"/>
                  </a:lnTo>
                  <a:lnTo>
                    <a:pt x="741" y="761"/>
                  </a:lnTo>
                  <a:lnTo>
                    <a:pt x="741" y="761"/>
                  </a:lnTo>
                  <a:lnTo>
                    <a:pt x="734" y="754"/>
                  </a:lnTo>
                  <a:lnTo>
                    <a:pt x="731" y="754"/>
                  </a:lnTo>
                  <a:lnTo>
                    <a:pt x="717" y="758"/>
                  </a:lnTo>
                  <a:lnTo>
                    <a:pt x="714" y="758"/>
                  </a:lnTo>
                  <a:lnTo>
                    <a:pt x="704" y="764"/>
                  </a:lnTo>
                  <a:lnTo>
                    <a:pt x="690" y="764"/>
                  </a:lnTo>
                  <a:lnTo>
                    <a:pt x="683" y="761"/>
                  </a:lnTo>
                  <a:lnTo>
                    <a:pt x="657" y="734"/>
                  </a:lnTo>
                  <a:lnTo>
                    <a:pt x="657" y="731"/>
                  </a:lnTo>
                  <a:lnTo>
                    <a:pt x="646" y="727"/>
                  </a:lnTo>
                  <a:lnTo>
                    <a:pt x="623" y="680"/>
                  </a:lnTo>
                  <a:lnTo>
                    <a:pt x="616" y="650"/>
                  </a:lnTo>
                  <a:lnTo>
                    <a:pt x="616" y="650"/>
                  </a:lnTo>
                  <a:lnTo>
                    <a:pt x="613" y="646"/>
                  </a:lnTo>
                  <a:lnTo>
                    <a:pt x="613" y="640"/>
                  </a:lnTo>
                  <a:lnTo>
                    <a:pt x="609" y="616"/>
                  </a:lnTo>
                  <a:lnTo>
                    <a:pt x="616" y="586"/>
                  </a:lnTo>
                  <a:lnTo>
                    <a:pt x="616" y="586"/>
                  </a:lnTo>
                  <a:lnTo>
                    <a:pt x="616" y="579"/>
                  </a:lnTo>
                  <a:lnTo>
                    <a:pt x="616" y="579"/>
                  </a:lnTo>
                  <a:lnTo>
                    <a:pt x="613" y="572"/>
                  </a:lnTo>
                  <a:lnTo>
                    <a:pt x="620" y="559"/>
                  </a:lnTo>
                  <a:lnTo>
                    <a:pt x="620" y="556"/>
                  </a:lnTo>
                  <a:lnTo>
                    <a:pt x="616" y="542"/>
                  </a:lnTo>
                  <a:lnTo>
                    <a:pt x="609" y="542"/>
                  </a:lnTo>
                  <a:lnTo>
                    <a:pt x="609" y="542"/>
                  </a:lnTo>
                  <a:lnTo>
                    <a:pt x="606" y="542"/>
                  </a:lnTo>
                  <a:lnTo>
                    <a:pt x="609" y="525"/>
                  </a:lnTo>
                  <a:lnTo>
                    <a:pt x="609" y="512"/>
                  </a:lnTo>
                  <a:lnTo>
                    <a:pt x="609" y="512"/>
                  </a:lnTo>
                  <a:lnTo>
                    <a:pt x="609" y="512"/>
                  </a:lnTo>
                  <a:lnTo>
                    <a:pt x="613" y="505"/>
                  </a:lnTo>
                  <a:lnTo>
                    <a:pt x="616" y="505"/>
                  </a:lnTo>
                  <a:lnTo>
                    <a:pt x="623" y="505"/>
                  </a:lnTo>
                  <a:lnTo>
                    <a:pt x="626" y="505"/>
                  </a:lnTo>
                  <a:lnTo>
                    <a:pt x="633" y="502"/>
                  </a:lnTo>
                  <a:lnTo>
                    <a:pt x="636" y="498"/>
                  </a:lnTo>
                  <a:lnTo>
                    <a:pt x="633" y="492"/>
                  </a:lnTo>
                  <a:lnTo>
                    <a:pt x="636" y="485"/>
                  </a:lnTo>
                  <a:lnTo>
                    <a:pt x="640" y="478"/>
                  </a:lnTo>
                  <a:lnTo>
                    <a:pt x="643" y="478"/>
                  </a:lnTo>
                  <a:lnTo>
                    <a:pt x="646" y="468"/>
                  </a:lnTo>
                  <a:lnTo>
                    <a:pt x="646" y="465"/>
                  </a:lnTo>
                  <a:lnTo>
                    <a:pt x="643" y="461"/>
                  </a:lnTo>
                  <a:lnTo>
                    <a:pt x="646" y="455"/>
                  </a:lnTo>
                  <a:lnTo>
                    <a:pt x="646" y="451"/>
                  </a:lnTo>
                  <a:lnTo>
                    <a:pt x="643" y="448"/>
                  </a:lnTo>
                  <a:lnTo>
                    <a:pt x="643" y="445"/>
                  </a:lnTo>
                  <a:lnTo>
                    <a:pt x="643" y="441"/>
                  </a:lnTo>
                  <a:lnTo>
                    <a:pt x="640" y="434"/>
                  </a:lnTo>
                  <a:lnTo>
                    <a:pt x="640" y="431"/>
                  </a:lnTo>
                  <a:lnTo>
                    <a:pt x="640" y="428"/>
                  </a:lnTo>
                  <a:lnTo>
                    <a:pt x="650" y="421"/>
                  </a:lnTo>
                  <a:lnTo>
                    <a:pt x="650" y="421"/>
                  </a:lnTo>
                  <a:lnTo>
                    <a:pt x="650" y="414"/>
                  </a:lnTo>
                  <a:lnTo>
                    <a:pt x="653" y="414"/>
                  </a:lnTo>
                  <a:lnTo>
                    <a:pt x="663" y="411"/>
                  </a:lnTo>
                  <a:lnTo>
                    <a:pt x="667" y="411"/>
                  </a:lnTo>
                  <a:lnTo>
                    <a:pt x="673" y="407"/>
                  </a:lnTo>
                  <a:lnTo>
                    <a:pt x="673" y="404"/>
                  </a:lnTo>
                  <a:lnTo>
                    <a:pt x="677" y="397"/>
                  </a:lnTo>
                  <a:lnTo>
                    <a:pt x="683" y="394"/>
                  </a:lnTo>
                  <a:lnTo>
                    <a:pt x="683" y="391"/>
                  </a:lnTo>
                  <a:lnTo>
                    <a:pt x="690" y="370"/>
                  </a:lnTo>
                  <a:lnTo>
                    <a:pt x="690" y="370"/>
                  </a:lnTo>
                  <a:lnTo>
                    <a:pt x="687" y="357"/>
                  </a:lnTo>
                  <a:lnTo>
                    <a:pt x="687" y="354"/>
                  </a:lnTo>
                  <a:lnTo>
                    <a:pt x="680" y="350"/>
                  </a:lnTo>
                  <a:lnTo>
                    <a:pt x="680" y="344"/>
                  </a:lnTo>
                  <a:lnTo>
                    <a:pt x="677" y="340"/>
                  </a:lnTo>
                  <a:lnTo>
                    <a:pt x="670" y="340"/>
                  </a:lnTo>
                  <a:lnTo>
                    <a:pt x="667" y="344"/>
                  </a:lnTo>
                  <a:lnTo>
                    <a:pt x="667" y="350"/>
                  </a:lnTo>
                  <a:lnTo>
                    <a:pt x="670" y="350"/>
                  </a:lnTo>
                  <a:lnTo>
                    <a:pt x="673" y="350"/>
                  </a:lnTo>
                  <a:lnTo>
                    <a:pt x="673" y="347"/>
                  </a:lnTo>
                  <a:lnTo>
                    <a:pt x="673" y="344"/>
                  </a:lnTo>
                  <a:lnTo>
                    <a:pt x="673" y="344"/>
                  </a:lnTo>
                  <a:lnTo>
                    <a:pt x="670" y="337"/>
                  </a:lnTo>
                  <a:lnTo>
                    <a:pt x="643" y="340"/>
                  </a:lnTo>
                  <a:lnTo>
                    <a:pt x="623" y="337"/>
                  </a:lnTo>
                  <a:lnTo>
                    <a:pt x="620" y="337"/>
                  </a:lnTo>
                  <a:lnTo>
                    <a:pt x="603" y="333"/>
                  </a:lnTo>
                  <a:lnTo>
                    <a:pt x="593" y="323"/>
                  </a:lnTo>
                  <a:lnTo>
                    <a:pt x="589" y="323"/>
                  </a:lnTo>
                  <a:lnTo>
                    <a:pt x="583" y="323"/>
                  </a:lnTo>
                  <a:lnTo>
                    <a:pt x="583" y="323"/>
                  </a:lnTo>
                  <a:lnTo>
                    <a:pt x="579" y="323"/>
                  </a:lnTo>
                  <a:lnTo>
                    <a:pt x="579" y="327"/>
                  </a:lnTo>
                  <a:lnTo>
                    <a:pt x="586" y="327"/>
                  </a:lnTo>
                  <a:lnTo>
                    <a:pt x="589" y="327"/>
                  </a:lnTo>
                  <a:lnTo>
                    <a:pt x="596" y="323"/>
                  </a:lnTo>
                  <a:lnTo>
                    <a:pt x="593" y="317"/>
                  </a:lnTo>
                  <a:lnTo>
                    <a:pt x="589" y="3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3" name="Freeform 53">
              <a:extLst>
                <a:ext uri="{FF2B5EF4-FFF2-40B4-BE49-F238E27FC236}">
                  <a16:creationId xmlns:a16="http://schemas.microsoft.com/office/drawing/2014/main" id="{299D60EA-3A5B-BA11-1C97-3FEB7DE13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748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3 h 6"/>
                <a:gd name="T6" fmla="*/ 0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4" name="Freeform 54">
              <a:extLst>
                <a:ext uri="{FF2B5EF4-FFF2-40B4-BE49-F238E27FC236}">
                  <a16:creationId xmlns:a16="http://schemas.microsoft.com/office/drawing/2014/main" id="{4C4F0FF8-E86A-7BAF-04E7-9F2EB0113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748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3 h 6"/>
                <a:gd name="T6" fmla="*/ 0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5" name="Freeform 55">
              <a:extLst>
                <a:ext uri="{FF2B5EF4-FFF2-40B4-BE49-F238E27FC236}">
                  <a16:creationId xmlns:a16="http://schemas.microsoft.com/office/drawing/2014/main" id="{8D2421AA-4E3A-25ED-B687-E7A7148CF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10" cy="10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3 h 10"/>
                <a:gd name="T4" fmla="*/ 7 w 10"/>
                <a:gd name="T5" fmla="*/ 0 h 10"/>
                <a:gd name="T6" fmla="*/ 4 w 10"/>
                <a:gd name="T7" fmla="*/ 0 h 10"/>
                <a:gd name="T8" fmla="*/ 4 w 10"/>
                <a:gd name="T9" fmla="*/ 3 h 10"/>
                <a:gd name="T10" fmla="*/ 4 w 10"/>
                <a:gd name="T11" fmla="*/ 6 h 10"/>
                <a:gd name="T12" fmla="*/ 10 w 10"/>
                <a:gd name="T13" fmla="*/ 10 h 10"/>
                <a:gd name="T14" fmla="*/ 10 w 10"/>
                <a:gd name="T15" fmla="*/ 6 h 10"/>
                <a:gd name="T16" fmla="*/ 10 w 10"/>
                <a:gd name="T17" fmla="*/ 3 h 10"/>
                <a:gd name="T18" fmla="*/ 10 w 10"/>
                <a:gd name="T19" fmla="*/ 0 h 10"/>
                <a:gd name="T20" fmla="*/ 7 w 10"/>
                <a:gd name="T21" fmla="*/ 0 h 10"/>
                <a:gd name="T22" fmla="*/ 0 w 10"/>
                <a:gd name="T23" fmla="*/ 6 h 10"/>
                <a:gd name="T24" fmla="*/ 7 w 10"/>
                <a:gd name="T25" fmla="*/ 10 h 10"/>
                <a:gd name="T26" fmla="*/ 10 w 10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lnTo>
                    <a:pt x="10" y="3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6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7" y="1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6" name="Freeform 56">
              <a:extLst>
                <a:ext uri="{FF2B5EF4-FFF2-40B4-BE49-F238E27FC236}">
                  <a16:creationId xmlns:a16="http://schemas.microsoft.com/office/drawing/2014/main" id="{838E82EF-7ED1-2486-6E18-24F2E6A4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10" cy="10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3 h 10"/>
                <a:gd name="T4" fmla="*/ 7 w 10"/>
                <a:gd name="T5" fmla="*/ 0 h 10"/>
                <a:gd name="T6" fmla="*/ 4 w 10"/>
                <a:gd name="T7" fmla="*/ 0 h 10"/>
                <a:gd name="T8" fmla="*/ 4 w 10"/>
                <a:gd name="T9" fmla="*/ 3 h 10"/>
                <a:gd name="T10" fmla="*/ 4 w 10"/>
                <a:gd name="T11" fmla="*/ 6 h 10"/>
                <a:gd name="T12" fmla="*/ 10 w 10"/>
                <a:gd name="T13" fmla="*/ 10 h 10"/>
                <a:gd name="T14" fmla="*/ 10 w 10"/>
                <a:gd name="T15" fmla="*/ 6 h 10"/>
                <a:gd name="T16" fmla="*/ 10 w 10"/>
                <a:gd name="T17" fmla="*/ 3 h 10"/>
                <a:gd name="T18" fmla="*/ 10 w 10"/>
                <a:gd name="T19" fmla="*/ 0 h 10"/>
                <a:gd name="T20" fmla="*/ 7 w 10"/>
                <a:gd name="T21" fmla="*/ 0 h 10"/>
                <a:gd name="T22" fmla="*/ 0 w 10"/>
                <a:gd name="T23" fmla="*/ 6 h 10"/>
                <a:gd name="T24" fmla="*/ 7 w 10"/>
                <a:gd name="T25" fmla="*/ 10 h 10"/>
                <a:gd name="T26" fmla="*/ 10 w 10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lnTo>
                    <a:pt x="10" y="3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6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7" y="10"/>
                  </a:lnTo>
                  <a:lnTo>
                    <a:pt x="1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7" name="Freeform 57">
              <a:extLst>
                <a:ext uri="{FF2B5EF4-FFF2-40B4-BE49-F238E27FC236}">
                  <a16:creationId xmlns:a16="http://schemas.microsoft.com/office/drawing/2014/main" id="{98E2C31B-9EB4-EEFB-3836-5183D7900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1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8" name="Freeform 58">
              <a:extLst>
                <a:ext uri="{FF2B5EF4-FFF2-40B4-BE49-F238E27FC236}">
                  <a16:creationId xmlns:a16="http://schemas.microsoft.com/office/drawing/2014/main" id="{8DE4F1CF-A60C-A787-2DB6-08257C772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1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9" name="Freeform 59">
              <a:extLst>
                <a:ext uri="{FF2B5EF4-FFF2-40B4-BE49-F238E27FC236}">
                  <a16:creationId xmlns:a16="http://schemas.microsoft.com/office/drawing/2014/main" id="{6ECAC560-464E-5CD3-F80E-F6D81E995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4" cy="6"/>
            </a:xfrm>
            <a:custGeom>
              <a:avLst/>
              <a:gdLst>
                <a:gd name="T0" fmla="*/ 0 w 4"/>
                <a:gd name="T1" fmla="*/ 6 h 6"/>
                <a:gd name="T2" fmla="*/ 4 w 4"/>
                <a:gd name="T3" fmla="*/ 6 h 6"/>
                <a:gd name="T4" fmla="*/ 4 w 4"/>
                <a:gd name="T5" fmla="*/ 3 h 6"/>
                <a:gd name="T6" fmla="*/ 0 w 4"/>
                <a:gd name="T7" fmla="*/ 0 h 6"/>
                <a:gd name="T8" fmla="*/ 0 w 4"/>
                <a:gd name="T9" fmla="*/ 6 h 6"/>
                <a:gd name="T10" fmla="*/ 4 w 4"/>
                <a:gd name="T11" fmla="*/ 6 h 6"/>
                <a:gd name="T12" fmla="*/ 4 w 4"/>
                <a:gd name="T13" fmla="*/ 3 h 6"/>
                <a:gd name="T14" fmla="*/ 0 w 4"/>
                <a:gd name="T15" fmla="*/ 0 h 6"/>
                <a:gd name="T16" fmla="*/ 0 w 4"/>
                <a:gd name="T17" fmla="*/ 6 h 6"/>
                <a:gd name="T18" fmla="*/ 0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4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0" name="Freeform 60">
              <a:extLst>
                <a:ext uri="{FF2B5EF4-FFF2-40B4-BE49-F238E27FC236}">
                  <a16:creationId xmlns:a16="http://schemas.microsoft.com/office/drawing/2014/main" id="{A3327AE4-07CA-DB4D-600A-F06537311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4" cy="6"/>
            </a:xfrm>
            <a:custGeom>
              <a:avLst/>
              <a:gdLst>
                <a:gd name="T0" fmla="*/ 0 w 4"/>
                <a:gd name="T1" fmla="*/ 6 h 6"/>
                <a:gd name="T2" fmla="*/ 4 w 4"/>
                <a:gd name="T3" fmla="*/ 6 h 6"/>
                <a:gd name="T4" fmla="*/ 4 w 4"/>
                <a:gd name="T5" fmla="*/ 3 h 6"/>
                <a:gd name="T6" fmla="*/ 0 w 4"/>
                <a:gd name="T7" fmla="*/ 0 h 6"/>
                <a:gd name="T8" fmla="*/ 0 w 4"/>
                <a:gd name="T9" fmla="*/ 6 h 6"/>
                <a:gd name="T10" fmla="*/ 4 w 4"/>
                <a:gd name="T11" fmla="*/ 6 h 6"/>
                <a:gd name="T12" fmla="*/ 4 w 4"/>
                <a:gd name="T13" fmla="*/ 3 h 6"/>
                <a:gd name="T14" fmla="*/ 0 w 4"/>
                <a:gd name="T15" fmla="*/ 0 h 6"/>
                <a:gd name="T16" fmla="*/ 0 w 4"/>
                <a:gd name="T17" fmla="*/ 6 h 6"/>
                <a:gd name="T18" fmla="*/ 0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4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1" name="Freeform 61">
              <a:extLst>
                <a:ext uri="{FF2B5EF4-FFF2-40B4-BE49-F238E27FC236}">
                  <a16:creationId xmlns:a16="http://schemas.microsoft.com/office/drawing/2014/main" id="{3BCEAEB4-3901-FFB7-B3D3-E7F9FF10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333"/>
              <a:ext cx="350" cy="831"/>
            </a:xfrm>
            <a:custGeom>
              <a:avLst/>
              <a:gdLst>
                <a:gd name="T0" fmla="*/ 10 w 350"/>
                <a:gd name="T1" fmla="*/ 37 h 831"/>
                <a:gd name="T2" fmla="*/ 30 w 350"/>
                <a:gd name="T3" fmla="*/ 40 h 831"/>
                <a:gd name="T4" fmla="*/ 71 w 350"/>
                <a:gd name="T5" fmla="*/ 33 h 831"/>
                <a:gd name="T6" fmla="*/ 84 w 350"/>
                <a:gd name="T7" fmla="*/ 10 h 831"/>
                <a:gd name="T8" fmla="*/ 115 w 350"/>
                <a:gd name="T9" fmla="*/ 3 h 831"/>
                <a:gd name="T10" fmla="*/ 138 w 350"/>
                <a:gd name="T11" fmla="*/ 7 h 831"/>
                <a:gd name="T12" fmla="*/ 158 w 350"/>
                <a:gd name="T13" fmla="*/ 27 h 831"/>
                <a:gd name="T14" fmla="*/ 152 w 350"/>
                <a:gd name="T15" fmla="*/ 54 h 831"/>
                <a:gd name="T16" fmla="*/ 141 w 350"/>
                <a:gd name="T17" fmla="*/ 74 h 831"/>
                <a:gd name="T18" fmla="*/ 128 w 350"/>
                <a:gd name="T19" fmla="*/ 64 h 831"/>
                <a:gd name="T20" fmla="*/ 108 w 350"/>
                <a:gd name="T21" fmla="*/ 50 h 831"/>
                <a:gd name="T22" fmla="*/ 88 w 350"/>
                <a:gd name="T23" fmla="*/ 50 h 831"/>
                <a:gd name="T24" fmla="*/ 101 w 350"/>
                <a:gd name="T25" fmla="*/ 71 h 831"/>
                <a:gd name="T26" fmla="*/ 81 w 350"/>
                <a:gd name="T27" fmla="*/ 114 h 831"/>
                <a:gd name="T28" fmla="*/ 94 w 350"/>
                <a:gd name="T29" fmla="*/ 124 h 831"/>
                <a:gd name="T30" fmla="*/ 104 w 350"/>
                <a:gd name="T31" fmla="*/ 134 h 831"/>
                <a:gd name="T32" fmla="*/ 115 w 350"/>
                <a:gd name="T33" fmla="*/ 155 h 831"/>
                <a:gd name="T34" fmla="*/ 121 w 350"/>
                <a:gd name="T35" fmla="*/ 175 h 831"/>
                <a:gd name="T36" fmla="*/ 125 w 350"/>
                <a:gd name="T37" fmla="*/ 195 h 831"/>
                <a:gd name="T38" fmla="*/ 128 w 350"/>
                <a:gd name="T39" fmla="*/ 205 h 831"/>
                <a:gd name="T40" fmla="*/ 138 w 350"/>
                <a:gd name="T41" fmla="*/ 215 h 831"/>
                <a:gd name="T42" fmla="*/ 155 w 350"/>
                <a:gd name="T43" fmla="*/ 222 h 831"/>
                <a:gd name="T44" fmla="*/ 162 w 350"/>
                <a:gd name="T45" fmla="*/ 259 h 831"/>
                <a:gd name="T46" fmla="*/ 165 w 350"/>
                <a:gd name="T47" fmla="*/ 286 h 831"/>
                <a:gd name="T48" fmla="*/ 172 w 350"/>
                <a:gd name="T49" fmla="*/ 303 h 831"/>
                <a:gd name="T50" fmla="*/ 172 w 350"/>
                <a:gd name="T51" fmla="*/ 310 h 831"/>
                <a:gd name="T52" fmla="*/ 172 w 350"/>
                <a:gd name="T53" fmla="*/ 336 h 831"/>
                <a:gd name="T54" fmla="*/ 155 w 350"/>
                <a:gd name="T55" fmla="*/ 340 h 831"/>
                <a:gd name="T56" fmla="*/ 165 w 350"/>
                <a:gd name="T57" fmla="*/ 377 h 831"/>
                <a:gd name="T58" fmla="*/ 145 w 350"/>
                <a:gd name="T59" fmla="*/ 384 h 831"/>
                <a:gd name="T60" fmla="*/ 141 w 350"/>
                <a:gd name="T61" fmla="*/ 397 h 831"/>
                <a:gd name="T62" fmla="*/ 138 w 350"/>
                <a:gd name="T63" fmla="*/ 414 h 831"/>
                <a:gd name="T64" fmla="*/ 158 w 350"/>
                <a:gd name="T65" fmla="*/ 424 h 831"/>
                <a:gd name="T66" fmla="*/ 128 w 350"/>
                <a:gd name="T67" fmla="*/ 431 h 831"/>
                <a:gd name="T68" fmla="*/ 115 w 350"/>
                <a:gd name="T69" fmla="*/ 451 h 831"/>
                <a:gd name="T70" fmla="*/ 115 w 350"/>
                <a:gd name="T71" fmla="*/ 461 h 831"/>
                <a:gd name="T72" fmla="*/ 94 w 350"/>
                <a:gd name="T73" fmla="*/ 498 h 831"/>
                <a:gd name="T74" fmla="*/ 74 w 350"/>
                <a:gd name="T75" fmla="*/ 528 h 831"/>
                <a:gd name="T76" fmla="*/ 81 w 350"/>
                <a:gd name="T77" fmla="*/ 555 h 831"/>
                <a:gd name="T78" fmla="*/ 98 w 350"/>
                <a:gd name="T79" fmla="*/ 569 h 831"/>
                <a:gd name="T80" fmla="*/ 118 w 350"/>
                <a:gd name="T81" fmla="*/ 602 h 831"/>
                <a:gd name="T82" fmla="*/ 135 w 350"/>
                <a:gd name="T83" fmla="*/ 623 h 831"/>
                <a:gd name="T84" fmla="*/ 148 w 350"/>
                <a:gd name="T85" fmla="*/ 619 h 831"/>
                <a:gd name="T86" fmla="*/ 162 w 350"/>
                <a:gd name="T87" fmla="*/ 623 h 831"/>
                <a:gd name="T88" fmla="*/ 195 w 350"/>
                <a:gd name="T89" fmla="*/ 636 h 831"/>
                <a:gd name="T90" fmla="*/ 202 w 350"/>
                <a:gd name="T91" fmla="*/ 643 h 831"/>
                <a:gd name="T92" fmla="*/ 195 w 350"/>
                <a:gd name="T93" fmla="*/ 653 h 831"/>
                <a:gd name="T94" fmla="*/ 216 w 350"/>
                <a:gd name="T95" fmla="*/ 656 h 831"/>
                <a:gd name="T96" fmla="*/ 259 w 350"/>
                <a:gd name="T97" fmla="*/ 643 h 831"/>
                <a:gd name="T98" fmla="*/ 276 w 350"/>
                <a:gd name="T99" fmla="*/ 633 h 831"/>
                <a:gd name="T100" fmla="*/ 290 w 350"/>
                <a:gd name="T101" fmla="*/ 653 h 831"/>
                <a:gd name="T102" fmla="*/ 296 w 350"/>
                <a:gd name="T103" fmla="*/ 680 h 831"/>
                <a:gd name="T104" fmla="*/ 306 w 350"/>
                <a:gd name="T105" fmla="*/ 713 h 831"/>
                <a:gd name="T106" fmla="*/ 320 w 350"/>
                <a:gd name="T107" fmla="*/ 734 h 831"/>
                <a:gd name="T108" fmla="*/ 323 w 350"/>
                <a:gd name="T109" fmla="*/ 767 h 831"/>
                <a:gd name="T110" fmla="*/ 330 w 350"/>
                <a:gd name="T111" fmla="*/ 798 h 831"/>
                <a:gd name="T112" fmla="*/ 350 w 350"/>
                <a:gd name="T113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0" h="831">
                  <a:moveTo>
                    <a:pt x="0" y="44"/>
                  </a:moveTo>
                  <a:lnTo>
                    <a:pt x="0" y="40"/>
                  </a:lnTo>
                  <a:lnTo>
                    <a:pt x="10" y="37"/>
                  </a:lnTo>
                  <a:lnTo>
                    <a:pt x="14" y="37"/>
                  </a:lnTo>
                  <a:lnTo>
                    <a:pt x="27" y="37"/>
                  </a:lnTo>
                  <a:lnTo>
                    <a:pt x="30" y="40"/>
                  </a:lnTo>
                  <a:lnTo>
                    <a:pt x="37" y="44"/>
                  </a:lnTo>
                  <a:lnTo>
                    <a:pt x="61" y="44"/>
                  </a:lnTo>
                  <a:lnTo>
                    <a:pt x="71" y="33"/>
                  </a:lnTo>
                  <a:lnTo>
                    <a:pt x="71" y="27"/>
                  </a:lnTo>
                  <a:lnTo>
                    <a:pt x="81" y="10"/>
                  </a:lnTo>
                  <a:lnTo>
                    <a:pt x="84" y="10"/>
                  </a:lnTo>
                  <a:lnTo>
                    <a:pt x="88" y="7"/>
                  </a:lnTo>
                  <a:lnTo>
                    <a:pt x="94" y="0"/>
                  </a:lnTo>
                  <a:lnTo>
                    <a:pt x="115" y="3"/>
                  </a:lnTo>
                  <a:lnTo>
                    <a:pt x="121" y="0"/>
                  </a:lnTo>
                  <a:lnTo>
                    <a:pt x="131" y="3"/>
                  </a:lnTo>
                  <a:lnTo>
                    <a:pt x="138" y="7"/>
                  </a:lnTo>
                  <a:lnTo>
                    <a:pt x="155" y="13"/>
                  </a:lnTo>
                  <a:lnTo>
                    <a:pt x="158" y="20"/>
                  </a:lnTo>
                  <a:lnTo>
                    <a:pt x="158" y="27"/>
                  </a:lnTo>
                  <a:lnTo>
                    <a:pt x="158" y="37"/>
                  </a:lnTo>
                  <a:lnTo>
                    <a:pt x="155" y="44"/>
                  </a:lnTo>
                  <a:lnTo>
                    <a:pt x="152" y="5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1" y="74"/>
                  </a:lnTo>
                  <a:lnTo>
                    <a:pt x="138" y="77"/>
                  </a:lnTo>
                  <a:lnTo>
                    <a:pt x="131" y="74"/>
                  </a:lnTo>
                  <a:lnTo>
                    <a:pt x="128" y="64"/>
                  </a:lnTo>
                  <a:lnTo>
                    <a:pt x="121" y="60"/>
                  </a:lnTo>
                  <a:lnTo>
                    <a:pt x="115" y="47"/>
                  </a:lnTo>
                  <a:lnTo>
                    <a:pt x="108" y="50"/>
                  </a:lnTo>
                  <a:lnTo>
                    <a:pt x="94" y="40"/>
                  </a:lnTo>
                  <a:lnTo>
                    <a:pt x="88" y="44"/>
                  </a:lnTo>
                  <a:lnTo>
                    <a:pt x="88" y="50"/>
                  </a:lnTo>
                  <a:lnTo>
                    <a:pt x="91" y="57"/>
                  </a:lnTo>
                  <a:lnTo>
                    <a:pt x="94" y="57"/>
                  </a:lnTo>
                  <a:lnTo>
                    <a:pt x="101" y="71"/>
                  </a:lnTo>
                  <a:lnTo>
                    <a:pt x="91" y="101"/>
                  </a:lnTo>
                  <a:lnTo>
                    <a:pt x="88" y="108"/>
                  </a:lnTo>
                  <a:lnTo>
                    <a:pt x="81" y="114"/>
                  </a:lnTo>
                  <a:lnTo>
                    <a:pt x="81" y="118"/>
                  </a:lnTo>
                  <a:lnTo>
                    <a:pt x="88" y="118"/>
                  </a:lnTo>
                  <a:lnTo>
                    <a:pt x="94" y="124"/>
                  </a:lnTo>
                  <a:lnTo>
                    <a:pt x="98" y="12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11" y="145"/>
                  </a:lnTo>
                  <a:lnTo>
                    <a:pt x="108" y="151"/>
                  </a:lnTo>
                  <a:lnTo>
                    <a:pt x="115" y="155"/>
                  </a:lnTo>
                  <a:lnTo>
                    <a:pt x="125" y="165"/>
                  </a:lnTo>
                  <a:lnTo>
                    <a:pt x="121" y="168"/>
                  </a:lnTo>
                  <a:lnTo>
                    <a:pt x="121" y="175"/>
                  </a:lnTo>
                  <a:lnTo>
                    <a:pt x="128" y="182"/>
                  </a:lnTo>
                  <a:lnTo>
                    <a:pt x="125" y="185"/>
                  </a:lnTo>
                  <a:lnTo>
                    <a:pt x="125" y="195"/>
                  </a:lnTo>
                  <a:lnTo>
                    <a:pt x="128" y="198"/>
                  </a:lnTo>
                  <a:lnTo>
                    <a:pt x="125" y="202"/>
                  </a:lnTo>
                  <a:lnTo>
                    <a:pt x="128" y="205"/>
                  </a:lnTo>
                  <a:lnTo>
                    <a:pt x="128" y="212"/>
                  </a:lnTo>
                  <a:lnTo>
                    <a:pt x="131" y="209"/>
                  </a:lnTo>
                  <a:lnTo>
                    <a:pt x="138" y="215"/>
                  </a:lnTo>
                  <a:lnTo>
                    <a:pt x="138" y="209"/>
                  </a:lnTo>
                  <a:lnTo>
                    <a:pt x="155" y="219"/>
                  </a:lnTo>
                  <a:lnTo>
                    <a:pt x="155" y="222"/>
                  </a:lnTo>
                  <a:lnTo>
                    <a:pt x="158" y="229"/>
                  </a:lnTo>
                  <a:lnTo>
                    <a:pt x="162" y="256"/>
                  </a:lnTo>
                  <a:lnTo>
                    <a:pt x="162" y="259"/>
                  </a:lnTo>
                  <a:lnTo>
                    <a:pt x="158" y="266"/>
                  </a:lnTo>
                  <a:lnTo>
                    <a:pt x="165" y="279"/>
                  </a:lnTo>
                  <a:lnTo>
                    <a:pt x="165" y="286"/>
                  </a:lnTo>
                  <a:lnTo>
                    <a:pt x="162" y="289"/>
                  </a:lnTo>
                  <a:lnTo>
                    <a:pt x="165" y="296"/>
                  </a:lnTo>
                  <a:lnTo>
                    <a:pt x="172" y="303"/>
                  </a:lnTo>
                  <a:lnTo>
                    <a:pt x="172" y="306"/>
                  </a:lnTo>
                  <a:lnTo>
                    <a:pt x="168" y="310"/>
                  </a:lnTo>
                  <a:lnTo>
                    <a:pt x="172" y="310"/>
                  </a:lnTo>
                  <a:lnTo>
                    <a:pt x="175" y="313"/>
                  </a:lnTo>
                  <a:lnTo>
                    <a:pt x="172" y="320"/>
                  </a:lnTo>
                  <a:lnTo>
                    <a:pt x="172" y="336"/>
                  </a:lnTo>
                  <a:lnTo>
                    <a:pt x="168" y="340"/>
                  </a:lnTo>
                  <a:lnTo>
                    <a:pt x="162" y="336"/>
                  </a:lnTo>
                  <a:lnTo>
                    <a:pt x="155" y="340"/>
                  </a:lnTo>
                  <a:lnTo>
                    <a:pt x="158" y="347"/>
                  </a:lnTo>
                  <a:lnTo>
                    <a:pt x="168" y="367"/>
                  </a:lnTo>
                  <a:lnTo>
                    <a:pt x="165" y="377"/>
                  </a:lnTo>
                  <a:lnTo>
                    <a:pt x="158" y="377"/>
                  </a:lnTo>
                  <a:lnTo>
                    <a:pt x="152" y="380"/>
                  </a:lnTo>
                  <a:lnTo>
                    <a:pt x="145" y="384"/>
                  </a:lnTo>
                  <a:lnTo>
                    <a:pt x="141" y="387"/>
                  </a:lnTo>
                  <a:lnTo>
                    <a:pt x="141" y="394"/>
                  </a:lnTo>
                  <a:lnTo>
                    <a:pt x="141" y="397"/>
                  </a:lnTo>
                  <a:lnTo>
                    <a:pt x="141" y="404"/>
                  </a:lnTo>
                  <a:lnTo>
                    <a:pt x="141" y="410"/>
                  </a:lnTo>
                  <a:lnTo>
                    <a:pt x="138" y="414"/>
                  </a:lnTo>
                  <a:lnTo>
                    <a:pt x="148" y="424"/>
                  </a:lnTo>
                  <a:lnTo>
                    <a:pt x="155" y="421"/>
                  </a:lnTo>
                  <a:lnTo>
                    <a:pt x="158" y="424"/>
                  </a:lnTo>
                  <a:lnTo>
                    <a:pt x="148" y="431"/>
                  </a:lnTo>
                  <a:lnTo>
                    <a:pt x="135" y="434"/>
                  </a:lnTo>
                  <a:lnTo>
                    <a:pt x="128" y="431"/>
                  </a:lnTo>
                  <a:lnTo>
                    <a:pt x="121" y="437"/>
                  </a:lnTo>
                  <a:lnTo>
                    <a:pt x="125" y="441"/>
                  </a:lnTo>
                  <a:lnTo>
                    <a:pt x="115" y="451"/>
                  </a:lnTo>
                  <a:lnTo>
                    <a:pt x="118" y="458"/>
                  </a:lnTo>
                  <a:lnTo>
                    <a:pt x="115" y="458"/>
                  </a:lnTo>
                  <a:lnTo>
                    <a:pt x="115" y="461"/>
                  </a:lnTo>
                  <a:lnTo>
                    <a:pt x="118" y="481"/>
                  </a:lnTo>
                  <a:lnTo>
                    <a:pt x="108" y="491"/>
                  </a:lnTo>
                  <a:lnTo>
                    <a:pt x="94" y="498"/>
                  </a:lnTo>
                  <a:lnTo>
                    <a:pt x="84" y="505"/>
                  </a:lnTo>
                  <a:lnTo>
                    <a:pt x="84" y="511"/>
                  </a:lnTo>
                  <a:lnTo>
                    <a:pt x="74" y="528"/>
                  </a:lnTo>
                  <a:lnTo>
                    <a:pt x="71" y="545"/>
                  </a:lnTo>
                  <a:lnTo>
                    <a:pt x="78" y="555"/>
                  </a:lnTo>
                  <a:lnTo>
                    <a:pt x="81" y="555"/>
                  </a:lnTo>
                  <a:lnTo>
                    <a:pt x="88" y="562"/>
                  </a:lnTo>
                  <a:lnTo>
                    <a:pt x="91" y="559"/>
                  </a:lnTo>
                  <a:lnTo>
                    <a:pt x="98" y="569"/>
                  </a:lnTo>
                  <a:lnTo>
                    <a:pt x="108" y="575"/>
                  </a:lnTo>
                  <a:lnTo>
                    <a:pt x="111" y="582"/>
                  </a:lnTo>
                  <a:lnTo>
                    <a:pt x="118" y="602"/>
                  </a:lnTo>
                  <a:lnTo>
                    <a:pt x="128" y="612"/>
                  </a:lnTo>
                  <a:lnTo>
                    <a:pt x="131" y="623"/>
                  </a:lnTo>
                  <a:lnTo>
                    <a:pt x="135" y="623"/>
                  </a:lnTo>
                  <a:lnTo>
                    <a:pt x="145" y="616"/>
                  </a:lnTo>
                  <a:lnTo>
                    <a:pt x="148" y="616"/>
                  </a:lnTo>
                  <a:lnTo>
                    <a:pt x="148" y="619"/>
                  </a:lnTo>
                  <a:lnTo>
                    <a:pt x="155" y="626"/>
                  </a:lnTo>
                  <a:lnTo>
                    <a:pt x="158" y="626"/>
                  </a:lnTo>
                  <a:lnTo>
                    <a:pt x="162" y="623"/>
                  </a:lnTo>
                  <a:lnTo>
                    <a:pt x="165" y="626"/>
                  </a:lnTo>
                  <a:lnTo>
                    <a:pt x="168" y="623"/>
                  </a:lnTo>
                  <a:lnTo>
                    <a:pt x="195" y="636"/>
                  </a:lnTo>
                  <a:lnTo>
                    <a:pt x="202" y="639"/>
                  </a:lnTo>
                  <a:lnTo>
                    <a:pt x="205" y="639"/>
                  </a:lnTo>
                  <a:lnTo>
                    <a:pt x="202" y="643"/>
                  </a:lnTo>
                  <a:lnTo>
                    <a:pt x="199" y="646"/>
                  </a:lnTo>
                  <a:lnTo>
                    <a:pt x="195" y="649"/>
                  </a:lnTo>
                  <a:lnTo>
                    <a:pt x="195" y="653"/>
                  </a:lnTo>
                  <a:lnTo>
                    <a:pt x="195" y="660"/>
                  </a:lnTo>
                  <a:lnTo>
                    <a:pt x="199" y="666"/>
                  </a:lnTo>
                  <a:lnTo>
                    <a:pt x="216" y="656"/>
                  </a:lnTo>
                  <a:lnTo>
                    <a:pt x="236" y="649"/>
                  </a:lnTo>
                  <a:lnTo>
                    <a:pt x="242" y="646"/>
                  </a:lnTo>
                  <a:lnTo>
                    <a:pt x="259" y="643"/>
                  </a:lnTo>
                  <a:lnTo>
                    <a:pt x="269" y="636"/>
                  </a:lnTo>
                  <a:lnTo>
                    <a:pt x="276" y="633"/>
                  </a:lnTo>
                  <a:lnTo>
                    <a:pt x="276" y="633"/>
                  </a:lnTo>
                  <a:lnTo>
                    <a:pt x="279" y="646"/>
                  </a:lnTo>
                  <a:lnTo>
                    <a:pt x="283" y="649"/>
                  </a:lnTo>
                  <a:lnTo>
                    <a:pt x="290" y="653"/>
                  </a:lnTo>
                  <a:lnTo>
                    <a:pt x="293" y="663"/>
                  </a:lnTo>
                  <a:lnTo>
                    <a:pt x="293" y="680"/>
                  </a:lnTo>
                  <a:lnTo>
                    <a:pt x="296" y="680"/>
                  </a:lnTo>
                  <a:lnTo>
                    <a:pt x="293" y="697"/>
                  </a:lnTo>
                  <a:lnTo>
                    <a:pt x="300" y="703"/>
                  </a:lnTo>
                  <a:lnTo>
                    <a:pt x="306" y="713"/>
                  </a:lnTo>
                  <a:lnTo>
                    <a:pt x="310" y="720"/>
                  </a:lnTo>
                  <a:lnTo>
                    <a:pt x="310" y="724"/>
                  </a:lnTo>
                  <a:lnTo>
                    <a:pt x="320" y="734"/>
                  </a:lnTo>
                  <a:lnTo>
                    <a:pt x="320" y="747"/>
                  </a:lnTo>
                  <a:lnTo>
                    <a:pt x="320" y="761"/>
                  </a:lnTo>
                  <a:lnTo>
                    <a:pt x="323" y="767"/>
                  </a:lnTo>
                  <a:lnTo>
                    <a:pt x="327" y="784"/>
                  </a:lnTo>
                  <a:lnTo>
                    <a:pt x="333" y="791"/>
                  </a:lnTo>
                  <a:lnTo>
                    <a:pt x="330" y="798"/>
                  </a:lnTo>
                  <a:lnTo>
                    <a:pt x="333" y="804"/>
                  </a:lnTo>
                  <a:lnTo>
                    <a:pt x="347" y="821"/>
                  </a:lnTo>
                  <a:lnTo>
                    <a:pt x="350" y="831"/>
                  </a:lnTo>
                  <a:lnTo>
                    <a:pt x="0" y="831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B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2" name="Freeform 62">
              <a:extLst>
                <a:ext uri="{FF2B5EF4-FFF2-40B4-BE49-F238E27FC236}">
                  <a16:creationId xmlns:a16="http://schemas.microsoft.com/office/drawing/2014/main" id="{5A90FCE4-8DC4-D7EF-E069-F29C19E73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333"/>
              <a:ext cx="350" cy="831"/>
            </a:xfrm>
            <a:custGeom>
              <a:avLst/>
              <a:gdLst>
                <a:gd name="T0" fmla="*/ 10 w 350"/>
                <a:gd name="T1" fmla="*/ 37 h 831"/>
                <a:gd name="T2" fmla="*/ 30 w 350"/>
                <a:gd name="T3" fmla="*/ 40 h 831"/>
                <a:gd name="T4" fmla="*/ 71 w 350"/>
                <a:gd name="T5" fmla="*/ 33 h 831"/>
                <a:gd name="T6" fmla="*/ 84 w 350"/>
                <a:gd name="T7" fmla="*/ 10 h 831"/>
                <a:gd name="T8" fmla="*/ 115 w 350"/>
                <a:gd name="T9" fmla="*/ 3 h 831"/>
                <a:gd name="T10" fmla="*/ 138 w 350"/>
                <a:gd name="T11" fmla="*/ 7 h 831"/>
                <a:gd name="T12" fmla="*/ 158 w 350"/>
                <a:gd name="T13" fmla="*/ 27 h 831"/>
                <a:gd name="T14" fmla="*/ 152 w 350"/>
                <a:gd name="T15" fmla="*/ 54 h 831"/>
                <a:gd name="T16" fmla="*/ 141 w 350"/>
                <a:gd name="T17" fmla="*/ 74 h 831"/>
                <a:gd name="T18" fmla="*/ 128 w 350"/>
                <a:gd name="T19" fmla="*/ 64 h 831"/>
                <a:gd name="T20" fmla="*/ 108 w 350"/>
                <a:gd name="T21" fmla="*/ 50 h 831"/>
                <a:gd name="T22" fmla="*/ 88 w 350"/>
                <a:gd name="T23" fmla="*/ 50 h 831"/>
                <a:gd name="T24" fmla="*/ 101 w 350"/>
                <a:gd name="T25" fmla="*/ 71 h 831"/>
                <a:gd name="T26" fmla="*/ 81 w 350"/>
                <a:gd name="T27" fmla="*/ 114 h 831"/>
                <a:gd name="T28" fmla="*/ 94 w 350"/>
                <a:gd name="T29" fmla="*/ 124 h 831"/>
                <a:gd name="T30" fmla="*/ 104 w 350"/>
                <a:gd name="T31" fmla="*/ 134 h 831"/>
                <a:gd name="T32" fmla="*/ 115 w 350"/>
                <a:gd name="T33" fmla="*/ 155 h 831"/>
                <a:gd name="T34" fmla="*/ 121 w 350"/>
                <a:gd name="T35" fmla="*/ 175 h 831"/>
                <a:gd name="T36" fmla="*/ 125 w 350"/>
                <a:gd name="T37" fmla="*/ 195 h 831"/>
                <a:gd name="T38" fmla="*/ 128 w 350"/>
                <a:gd name="T39" fmla="*/ 205 h 831"/>
                <a:gd name="T40" fmla="*/ 138 w 350"/>
                <a:gd name="T41" fmla="*/ 215 h 831"/>
                <a:gd name="T42" fmla="*/ 155 w 350"/>
                <a:gd name="T43" fmla="*/ 222 h 831"/>
                <a:gd name="T44" fmla="*/ 162 w 350"/>
                <a:gd name="T45" fmla="*/ 259 h 831"/>
                <a:gd name="T46" fmla="*/ 165 w 350"/>
                <a:gd name="T47" fmla="*/ 286 h 831"/>
                <a:gd name="T48" fmla="*/ 172 w 350"/>
                <a:gd name="T49" fmla="*/ 303 h 831"/>
                <a:gd name="T50" fmla="*/ 172 w 350"/>
                <a:gd name="T51" fmla="*/ 310 h 831"/>
                <a:gd name="T52" fmla="*/ 172 w 350"/>
                <a:gd name="T53" fmla="*/ 336 h 831"/>
                <a:gd name="T54" fmla="*/ 155 w 350"/>
                <a:gd name="T55" fmla="*/ 340 h 831"/>
                <a:gd name="T56" fmla="*/ 165 w 350"/>
                <a:gd name="T57" fmla="*/ 377 h 831"/>
                <a:gd name="T58" fmla="*/ 145 w 350"/>
                <a:gd name="T59" fmla="*/ 384 h 831"/>
                <a:gd name="T60" fmla="*/ 141 w 350"/>
                <a:gd name="T61" fmla="*/ 397 h 831"/>
                <a:gd name="T62" fmla="*/ 138 w 350"/>
                <a:gd name="T63" fmla="*/ 414 h 831"/>
                <a:gd name="T64" fmla="*/ 158 w 350"/>
                <a:gd name="T65" fmla="*/ 424 h 831"/>
                <a:gd name="T66" fmla="*/ 128 w 350"/>
                <a:gd name="T67" fmla="*/ 431 h 831"/>
                <a:gd name="T68" fmla="*/ 115 w 350"/>
                <a:gd name="T69" fmla="*/ 451 h 831"/>
                <a:gd name="T70" fmla="*/ 115 w 350"/>
                <a:gd name="T71" fmla="*/ 461 h 831"/>
                <a:gd name="T72" fmla="*/ 94 w 350"/>
                <a:gd name="T73" fmla="*/ 498 h 831"/>
                <a:gd name="T74" fmla="*/ 74 w 350"/>
                <a:gd name="T75" fmla="*/ 528 h 831"/>
                <a:gd name="T76" fmla="*/ 81 w 350"/>
                <a:gd name="T77" fmla="*/ 555 h 831"/>
                <a:gd name="T78" fmla="*/ 98 w 350"/>
                <a:gd name="T79" fmla="*/ 569 h 831"/>
                <a:gd name="T80" fmla="*/ 118 w 350"/>
                <a:gd name="T81" fmla="*/ 602 h 831"/>
                <a:gd name="T82" fmla="*/ 135 w 350"/>
                <a:gd name="T83" fmla="*/ 623 h 831"/>
                <a:gd name="T84" fmla="*/ 148 w 350"/>
                <a:gd name="T85" fmla="*/ 619 h 831"/>
                <a:gd name="T86" fmla="*/ 162 w 350"/>
                <a:gd name="T87" fmla="*/ 623 h 831"/>
                <a:gd name="T88" fmla="*/ 195 w 350"/>
                <a:gd name="T89" fmla="*/ 636 h 831"/>
                <a:gd name="T90" fmla="*/ 202 w 350"/>
                <a:gd name="T91" fmla="*/ 643 h 831"/>
                <a:gd name="T92" fmla="*/ 195 w 350"/>
                <a:gd name="T93" fmla="*/ 653 h 831"/>
                <a:gd name="T94" fmla="*/ 216 w 350"/>
                <a:gd name="T95" fmla="*/ 656 h 831"/>
                <a:gd name="T96" fmla="*/ 259 w 350"/>
                <a:gd name="T97" fmla="*/ 643 h 831"/>
                <a:gd name="T98" fmla="*/ 276 w 350"/>
                <a:gd name="T99" fmla="*/ 633 h 831"/>
                <a:gd name="T100" fmla="*/ 290 w 350"/>
                <a:gd name="T101" fmla="*/ 653 h 831"/>
                <a:gd name="T102" fmla="*/ 296 w 350"/>
                <a:gd name="T103" fmla="*/ 680 h 831"/>
                <a:gd name="T104" fmla="*/ 306 w 350"/>
                <a:gd name="T105" fmla="*/ 713 h 831"/>
                <a:gd name="T106" fmla="*/ 320 w 350"/>
                <a:gd name="T107" fmla="*/ 734 h 831"/>
                <a:gd name="T108" fmla="*/ 323 w 350"/>
                <a:gd name="T109" fmla="*/ 767 h 831"/>
                <a:gd name="T110" fmla="*/ 330 w 350"/>
                <a:gd name="T111" fmla="*/ 798 h 831"/>
                <a:gd name="T112" fmla="*/ 350 w 350"/>
                <a:gd name="T113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0" h="831">
                  <a:moveTo>
                    <a:pt x="0" y="44"/>
                  </a:moveTo>
                  <a:lnTo>
                    <a:pt x="0" y="40"/>
                  </a:lnTo>
                  <a:lnTo>
                    <a:pt x="10" y="37"/>
                  </a:lnTo>
                  <a:lnTo>
                    <a:pt x="14" y="37"/>
                  </a:lnTo>
                  <a:lnTo>
                    <a:pt x="27" y="37"/>
                  </a:lnTo>
                  <a:lnTo>
                    <a:pt x="30" y="40"/>
                  </a:lnTo>
                  <a:lnTo>
                    <a:pt x="37" y="44"/>
                  </a:lnTo>
                  <a:lnTo>
                    <a:pt x="61" y="44"/>
                  </a:lnTo>
                  <a:lnTo>
                    <a:pt x="71" y="33"/>
                  </a:lnTo>
                  <a:lnTo>
                    <a:pt x="71" y="27"/>
                  </a:lnTo>
                  <a:lnTo>
                    <a:pt x="81" y="10"/>
                  </a:lnTo>
                  <a:lnTo>
                    <a:pt x="84" y="10"/>
                  </a:lnTo>
                  <a:lnTo>
                    <a:pt x="88" y="7"/>
                  </a:lnTo>
                  <a:lnTo>
                    <a:pt x="94" y="0"/>
                  </a:lnTo>
                  <a:lnTo>
                    <a:pt x="115" y="3"/>
                  </a:lnTo>
                  <a:lnTo>
                    <a:pt x="121" y="0"/>
                  </a:lnTo>
                  <a:lnTo>
                    <a:pt x="131" y="3"/>
                  </a:lnTo>
                  <a:lnTo>
                    <a:pt x="138" y="7"/>
                  </a:lnTo>
                  <a:lnTo>
                    <a:pt x="155" y="13"/>
                  </a:lnTo>
                  <a:lnTo>
                    <a:pt x="158" y="20"/>
                  </a:lnTo>
                  <a:lnTo>
                    <a:pt x="158" y="27"/>
                  </a:lnTo>
                  <a:lnTo>
                    <a:pt x="158" y="37"/>
                  </a:lnTo>
                  <a:lnTo>
                    <a:pt x="155" y="44"/>
                  </a:lnTo>
                  <a:lnTo>
                    <a:pt x="152" y="5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1" y="74"/>
                  </a:lnTo>
                  <a:lnTo>
                    <a:pt x="138" y="77"/>
                  </a:lnTo>
                  <a:lnTo>
                    <a:pt x="131" y="74"/>
                  </a:lnTo>
                  <a:lnTo>
                    <a:pt x="128" y="64"/>
                  </a:lnTo>
                  <a:lnTo>
                    <a:pt x="121" y="60"/>
                  </a:lnTo>
                  <a:lnTo>
                    <a:pt x="115" y="47"/>
                  </a:lnTo>
                  <a:lnTo>
                    <a:pt x="108" y="50"/>
                  </a:lnTo>
                  <a:lnTo>
                    <a:pt x="94" y="40"/>
                  </a:lnTo>
                  <a:lnTo>
                    <a:pt x="88" y="44"/>
                  </a:lnTo>
                  <a:lnTo>
                    <a:pt x="88" y="50"/>
                  </a:lnTo>
                  <a:lnTo>
                    <a:pt x="91" y="57"/>
                  </a:lnTo>
                  <a:lnTo>
                    <a:pt x="94" y="57"/>
                  </a:lnTo>
                  <a:lnTo>
                    <a:pt x="101" y="71"/>
                  </a:lnTo>
                  <a:lnTo>
                    <a:pt x="91" y="101"/>
                  </a:lnTo>
                  <a:lnTo>
                    <a:pt x="88" y="108"/>
                  </a:lnTo>
                  <a:lnTo>
                    <a:pt x="81" y="114"/>
                  </a:lnTo>
                  <a:lnTo>
                    <a:pt x="81" y="118"/>
                  </a:lnTo>
                  <a:lnTo>
                    <a:pt x="88" y="118"/>
                  </a:lnTo>
                  <a:lnTo>
                    <a:pt x="94" y="124"/>
                  </a:lnTo>
                  <a:lnTo>
                    <a:pt x="98" y="12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11" y="145"/>
                  </a:lnTo>
                  <a:lnTo>
                    <a:pt x="108" y="151"/>
                  </a:lnTo>
                  <a:lnTo>
                    <a:pt x="115" y="155"/>
                  </a:lnTo>
                  <a:lnTo>
                    <a:pt x="125" y="165"/>
                  </a:lnTo>
                  <a:lnTo>
                    <a:pt x="121" y="168"/>
                  </a:lnTo>
                  <a:lnTo>
                    <a:pt x="121" y="175"/>
                  </a:lnTo>
                  <a:lnTo>
                    <a:pt x="128" y="182"/>
                  </a:lnTo>
                  <a:lnTo>
                    <a:pt x="125" y="185"/>
                  </a:lnTo>
                  <a:lnTo>
                    <a:pt x="125" y="195"/>
                  </a:lnTo>
                  <a:lnTo>
                    <a:pt x="128" y="198"/>
                  </a:lnTo>
                  <a:lnTo>
                    <a:pt x="125" y="202"/>
                  </a:lnTo>
                  <a:lnTo>
                    <a:pt x="128" y="205"/>
                  </a:lnTo>
                  <a:lnTo>
                    <a:pt x="128" y="212"/>
                  </a:lnTo>
                  <a:lnTo>
                    <a:pt x="131" y="209"/>
                  </a:lnTo>
                  <a:lnTo>
                    <a:pt x="138" y="215"/>
                  </a:lnTo>
                  <a:lnTo>
                    <a:pt x="138" y="209"/>
                  </a:lnTo>
                  <a:lnTo>
                    <a:pt x="155" y="219"/>
                  </a:lnTo>
                  <a:lnTo>
                    <a:pt x="155" y="222"/>
                  </a:lnTo>
                  <a:lnTo>
                    <a:pt x="158" y="229"/>
                  </a:lnTo>
                  <a:lnTo>
                    <a:pt x="162" y="256"/>
                  </a:lnTo>
                  <a:lnTo>
                    <a:pt x="162" y="259"/>
                  </a:lnTo>
                  <a:lnTo>
                    <a:pt x="158" y="266"/>
                  </a:lnTo>
                  <a:lnTo>
                    <a:pt x="165" y="279"/>
                  </a:lnTo>
                  <a:lnTo>
                    <a:pt x="165" y="286"/>
                  </a:lnTo>
                  <a:lnTo>
                    <a:pt x="162" y="289"/>
                  </a:lnTo>
                  <a:lnTo>
                    <a:pt x="165" y="296"/>
                  </a:lnTo>
                  <a:lnTo>
                    <a:pt x="172" y="303"/>
                  </a:lnTo>
                  <a:lnTo>
                    <a:pt x="172" y="306"/>
                  </a:lnTo>
                  <a:lnTo>
                    <a:pt x="168" y="310"/>
                  </a:lnTo>
                  <a:lnTo>
                    <a:pt x="172" y="310"/>
                  </a:lnTo>
                  <a:lnTo>
                    <a:pt x="175" y="313"/>
                  </a:lnTo>
                  <a:lnTo>
                    <a:pt x="172" y="320"/>
                  </a:lnTo>
                  <a:lnTo>
                    <a:pt x="172" y="336"/>
                  </a:lnTo>
                  <a:lnTo>
                    <a:pt x="168" y="340"/>
                  </a:lnTo>
                  <a:lnTo>
                    <a:pt x="162" y="336"/>
                  </a:lnTo>
                  <a:lnTo>
                    <a:pt x="155" y="340"/>
                  </a:lnTo>
                  <a:lnTo>
                    <a:pt x="158" y="347"/>
                  </a:lnTo>
                  <a:lnTo>
                    <a:pt x="168" y="367"/>
                  </a:lnTo>
                  <a:lnTo>
                    <a:pt x="165" y="377"/>
                  </a:lnTo>
                  <a:lnTo>
                    <a:pt x="158" y="377"/>
                  </a:lnTo>
                  <a:lnTo>
                    <a:pt x="152" y="380"/>
                  </a:lnTo>
                  <a:lnTo>
                    <a:pt x="145" y="384"/>
                  </a:lnTo>
                  <a:lnTo>
                    <a:pt x="141" y="387"/>
                  </a:lnTo>
                  <a:lnTo>
                    <a:pt x="141" y="394"/>
                  </a:lnTo>
                  <a:lnTo>
                    <a:pt x="141" y="397"/>
                  </a:lnTo>
                  <a:lnTo>
                    <a:pt x="141" y="404"/>
                  </a:lnTo>
                  <a:lnTo>
                    <a:pt x="141" y="410"/>
                  </a:lnTo>
                  <a:lnTo>
                    <a:pt x="138" y="414"/>
                  </a:lnTo>
                  <a:lnTo>
                    <a:pt x="148" y="424"/>
                  </a:lnTo>
                  <a:lnTo>
                    <a:pt x="155" y="421"/>
                  </a:lnTo>
                  <a:lnTo>
                    <a:pt x="158" y="424"/>
                  </a:lnTo>
                  <a:lnTo>
                    <a:pt x="148" y="431"/>
                  </a:lnTo>
                  <a:lnTo>
                    <a:pt x="135" y="434"/>
                  </a:lnTo>
                  <a:lnTo>
                    <a:pt x="128" y="431"/>
                  </a:lnTo>
                  <a:lnTo>
                    <a:pt x="121" y="437"/>
                  </a:lnTo>
                  <a:lnTo>
                    <a:pt x="125" y="441"/>
                  </a:lnTo>
                  <a:lnTo>
                    <a:pt x="115" y="451"/>
                  </a:lnTo>
                  <a:lnTo>
                    <a:pt x="118" y="458"/>
                  </a:lnTo>
                  <a:lnTo>
                    <a:pt x="115" y="458"/>
                  </a:lnTo>
                  <a:lnTo>
                    <a:pt x="115" y="461"/>
                  </a:lnTo>
                  <a:lnTo>
                    <a:pt x="118" y="481"/>
                  </a:lnTo>
                  <a:lnTo>
                    <a:pt x="108" y="491"/>
                  </a:lnTo>
                  <a:lnTo>
                    <a:pt x="94" y="498"/>
                  </a:lnTo>
                  <a:lnTo>
                    <a:pt x="84" y="505"/>
                  </a:lnTo>
                  <a:lnTo>
                    <a:pt x="84" y="511"/>
                  </a:lnTo>
                  <a:lnTo>
                    <a:pt x="74" y="528"/>
                  </a:lnTo>
                  <a:lnTo>
                    <a:pt x="71" y="545"/>
                  </a:lnTo>
                  <a:lnTo>
                    <a:pt x="78" y="555"/>
                  </a:lnTo>
                  <a:lnTo>
                    <a:pt x="81" y="555"/>
                  </a:lnTo>
                  <a:lnTo>
                    <a:pt x="88" y="562"/>
                  </a:lnTo>
                  <a:lnTo>
                    <a:pt x="91" y="559"/>
                  </a:lnTo>
                  <a:lnTo>
                    <a:pt x="98" y="569"/>
                  </a:lnTo>
                  <a:lnTo>
                    <a:pt x="108" y="575"/>
                  </a:lnTo>
                  <a:lnTo>
                    <a:pt x="111" y="582"/>
                  </a:lnTo>
                  <a:lnTo>
                    <a:pt x="118" y="602"/>
                  </a:lnTo>
                  <a:lnTo>
                    <a:pt x="128" y="612"/>
                  </a:lnTo>
                  <a:lnTo>
                    <a:pt x="131" y="623"/>
                  </a:lnTo>
                  <a:lnTo>
                    <a:pt x="135" y="623"/>
                  </a:lnTo>
                  <a:lnTo>
                    <a:pt x="145" y="616"/>
                  </a:lnTo>
                  <a:lnTo>
                    <a:pt x="148" y="616"/>
                  </a:lnTo>
                  <a:lnTo>
                    <a:pt x="148" y="619"/>
                  </a:lnTo>
                  <a:lnTo>
                    <a:pt x="155" y="626"/>
                  </a:lnTo>
                  <a:lnTo>
                    <a:pt x="158" y="626"/>
                  </a:lnTo>
                  <a:lnTo>
                    <a:pt x="162" y="623"/>
                  </a:lnTo>
                  <a:lnTo>
                    <a:pt x="165" y="626"/>
                  </a:lnTo>
                  <a:lnTo>
                    <a:pt x="168" y="623"/>
                  </a:lnTo>
                  <a:lnTo>
                    <a:pt x="195" y="636"/>
                  </a:lnTo>
                  <a:lnTo>
                    <a:pt x="202" y="639"/>
                  </a:lnTo>
                  <a:lnTo>
                    <a:pt x="205" y="639"/>
                  </a:lnTo>
                  <a:lnTo>
                    <a:pt x="202" y="643"/>
                  </a:lnTo>
                  <a:lnTo>
                    <a:pt x="199" y="646"/>
                  </a:lnTo>
                  <a:lnTo>
                    <a:pt x="195" y="649"/>
                  </a:lnTo>
                  <a:lnTo>
                    <a:pt x="195" y="653"/>
                  </a:lnTo>
                  <a:lnTo>
                    <a:pt x="195" y="660"/>
                  </a:lnTo>
                  <a:lnTo>
                    <a:pt x="199" y="666"/>
                  </a:lnTo>
                  <a:lnTo>
                    <a:pt x="216" y="656"/>
                  </a:lnTo>
                  <a:lnTo>
                    <a:pt x="236" y="649"/>
                  </a:lnTo>
                  <a:lnTo>
                    <a:pt x="242" y="646"/>
                  </a:lnTo>
                  <a:lnTo>
                    <a:pt x="259" y="643"/>
                  </a:lnTo>
                  <a:lnTo>
                    <a:pt x="269" y="636"/>
                  </a:lnTo>
                  <a:lnTo>
                    <a:pt x="276" y="633"/>
                  </a:lnTo>
                  <a:lnTo>
                    <a:pt x="276" y="633"/>
                  </a:lnTo>
                  <a:lnTo>
                    <a:pt x="279" y="646"/>
                  </a:lnTo>
                  <a:lnTo>
                    <a:pt x="283" y="649"/>
                  </a:lnTo>
                  <a:lnTo>
                    <a:pt x="290" y="653"/>
                  </a:lnTo>
                  <a:lnTo>
                    <a:pt x="293" y="663"/>
                  </a:lnTo>
                  <a:lnTo>
                    <a:pt x="293" y="680"/>
                  </a:lnTo>
                  <a:lnTo>
                    <a:pt x="296" y="680"/>
                  </a:lnTo>
                  <a:lnTo>
                    <a:pt x="293" y="697"/>
                  </a:lnTo>
                  <a:lnTo>
                    <a:pt x="300" y="703"/>
                  </a:lnTo>
                  <a:lnTo>
                    <a:pt x="306" y="713"/>
                  </a:lnTo>
                  <a:lnTo>
                    <a:pt x="310" y="720"/>
                  </a:lnTo>
                  <a:lnTo>
                    <a:pt x="310" y="724"/>
                  </a:lnTo>
                  <a:lnTo>
                    <a:pt x="320" y="734"/>
                  </a:lnTo>
                  <a:lnTo>
                    <a:pt x="320" y="747"/>
                  </a:lnTo>
                  <a:lnTo>
                    <a:pt x="320" y="761"/>
                  </a:lnTo>
                  <a:lnTo>
                    <a:pt x="323" y="767"/>
                  </a:lnTo>
                  <a:lnTo>
                    <a:pt x="327" y="784"/>
                  </a:lnTo>
                  <a:lnTo>
                    <a:pt x="333" y="791"/>
                  </a:lnTo>
                  <a:lnTo>
                    <a:pt x="330" y="798"/>
                  </a:lnTo>
                  <a:lnTo>
                    <a:pt x="333" y="804"/>
                  </a:lnTo>
                  <a:lnTo>
                    <a:pt x="347" y="821"/>
                  </a:lnTo>
                  <a:lnTo>
                    <a:pt x="350" y="831"/>
                  </a:lnTo>
                  <a:lnTo>
                    <a:pt x="0" y="831"/>
                  </a:lnTo>
                  <a:lnTo>
                    <a:pt x="0" y="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3" name="Freeform 63">
              <a:extLst>
                <a:ext uri="{FF2B5EF4-FFF2-40B4-BE49-F238E27FC236}">
                  <a16:creationId xmlns:a16="http://schemas.microsoft.com/office/drawing/2014/main" id="{0AE09566-E41F-4633-DAF5-299DEA63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329"/>
              <a:ext cx="357" cy="839"/>
            </a:xfrm>
            <a:custGeom>
              <a:avLst/>
              <a:gdLst>
                <a:gd name="T0" fmla="*/ 40 w 357"/>
                <a:gd name="T1" fmla="*/ 51 h 839"/>
                <a:gd name="T2" fmla="*/ 94 w 357"/>
                <a:gd name="T3" fmla="*/ 11 h 839"/>
                <a:gd name="T4" fmla="*/ 158 w 357"/>
                <a:gd name="T5" fmla="*/ 27 h 839"/>
                <a:gd name="T6" fmla="*/ 141 w 357"/>
                <a:gd name="T7" fmla="*/ 75 h 839"/>
                <a:gd name="T8" fmla="*/ 101 w 357"/>
                <a:gd name="T9" fmla="*/ 44 h 839"/>
                <a:gd name="T10" fmla="*/ 101 w 357"/>
                <a:gd name="T11" fmla="*/ 75 h 839"/>
                <a:gd name="T12" fmla="*/ 97 w 357"/>
                <a:gd name="T13" fmla="*/ 132 h 839"/>
                <a:gd name="T14" fmla="*/ 114 w 357"/>
                <a:gd name="T15" fmla="*/ 162 h 839"/>
                <a:gd name="T16" fmla="*/ 124 w 357"/>
                <a:gd name="T17" fmla="*/ 199 h 839"/>
                <a:gd name="T18" fmla="*/ 141 w 357"/>
                <a:gd name="T19" fmla="*/ 219 h 839"/>
                <a:gd name="T20" fmla="*/ 158 w 357"/>
                <a:gd name="T21" fmla="*/ 273 h 839"/>
                <a:gd name="T22" fmla="*/ 175 w 357"/>
                <a:gd name="T23" fmla="*/ 310 h 839"/>
                <a:gd name="T24" fmla="*/ 168 w 357"/>
                <a:gd name="T25" fmla="*/ 337 h 839"/>
                <a:gd name="T26" fmla="*/ 158 w 357"/>
                <a:gd name="T27" fmla="*/ 381 h 839"/>
                <a:gd name="T28" fmla="*/ 141 w 357"/>
                <a:gd name="T29" fmla="*/ 408 h 839"/>
                <a:gd name="T30" fmla="*/ 161 w 357"/>
                <a:gd name="T31" fmla="*/ 428 h 839"/>
                <a:gd name="T32" fmla="*/ 114 w 357"/>
                <a:gd name="T33" fmla="*/ 455 h 839"/>
                <a:gd name="T34" fmla="*/ 87 w 357"/>
                <a:gd name="T35" fmla="*/ 505 h 839"/>
                <a:gd name="T36" fmla="*/ 84 w 357"/>
                <a:gd name="T37" fmla="*/ 563 h 839"/>
                <a:gd name="T38" fmla="*/ 118 w 357"/>
                <a:gd name="T39" fmla="*/ 610 h 839"/>
                <a:gd name="T40" fmla="*/ 148 w 357"/>
                <a:gd name="T41" fmla="*/ 620 h 839"/>
                <a:gd name="T42" fmla="*/ 165 w 357"/>
                <a:gd name="T43" fmla="*/ 630 h 839"/>
                <a:gd name="T44" fmla="*/ 205 w 357"/>
                <a:gd name="T45" fmla="*/ 640 h 839"/>
                <a:gd name="T46" fmla="*/ 198 w 357"/>
                <a:gd name="T47" fmla="*/ 670 h 839"/>
                <a:gd name="T48" fmla="*/ 279 w 357"/>
                <a:gd name="T49" fmla="*/ 640 h 839"/>
                <a:gd name="T50" fmla="*/ 293 w 357"/>
                <a:gd name="T51" fmla="*/ 667 h 839"/>
                <a:gd name="T52" fmla="*/ 309 w 357"/>
                <a:gd name="T53" fmla="*/ 724 h 839"/>
                <a:gd name="T54" fmla="*/ 330 w 357"/>
                <a:gd name="T55" fmla="*/ 788 h 839"/>
                <a:gd name="T56" fmla="*/ 6 w 357"/>
                <a:gd name="T57" fmla="*/ 48 h 839"/>
                <a:gd name="T58" fmla="*/ 353 w 357"/>
                <a:gd name="T59" fmla="*/ 825 h 839"/>
                <a:gd name="T60" fmla="*/ 326 w 357"/>
                <a:gd name="T61" fmla="*/ 765 h 839"/>
                <a:gd name="T62" fmla="*/ 306 w 357"/>
                <a:gd name="T63" fmla="*/ 707 h 839"/>
                <a:gd name="T64" fmla="*/ 296 w 357"/>
                <a:gd name="T65" fmla="*/ 653 h 839"/>
                <a:gd name="T66" fmla="*/ 262 w 357"/>
                <a:gd name="T67" fmla="*/ 643 h 839"/>
                <a:gd name="T68" fmla="*/ 202 w 357"/>
                <a:gd name="T69" fmla="*/ 657 h 839"/>
                <a:gd name="T70" fmla="*/ 198 w 357"/>
                <a:gd name="T71" fmla="*/ 640 h 839"/>
                <a:gd name="T72" fmla="*/ 161 w 357"/>
                <a:gd name="T73" fmla="*/ 627 h 839"/>
                <a:gd name="T74" fmla="*/ 134 w 357"/>
                <a:gd name="T75" fmla="*/ 613 h 839"/>
                <a:gd name="T76" fmla="*/ 91 w 357"/>
                <a:gd name="T77" fmla="*/ 563 h 839"/>
                <a:gd name="T78" fmla="*/ 101 w 357"/>
                <a:gd name="T79" fmla="*/ 505 h 839"/>
                <a:gd name="T80" fmla="*/ 118 w 357"/>
                <a:gd name="T81" fmla="*/ 462 h 839"/>
                <a:gd name="T82" fmla="*/ 138 w 357"/>
                <a:gd name="T83" fmla="*/ 441 h 839"/>
                <a:gd name="T84" fmla="*/ 148 w 357"/>
                <a:gd name="T85" fmla="*/ 418 h 839"/>
                <a:gd name="T86" fmla="*/ 155 w 357"/>
                <a:gd name="T87" fmla="*/ 388 h 839"/>
                <a:gd name="T88" fmla="*/ 165 w 357"/>
                <a:gd name="T89" fmla="*/ 344 h 839"/>
                <a:gd name="T90" fmla="*/ 178 w 357"/>
                <a:gd name="T91" fmla="*/ 310 h 839"/>
                <a:gd name="T92" fmla="*/ 171 w 357"/>
                <a:gd name="T93" fmla="*/ 297 h 839"/>
                <a:gd name="T94" fmla="*/ 168 w 357"/>
                <a:gd name="T95" fmla="*/ 263 h 839"/>
                <a:gd name="T96" fmla="*/ 138 w 357"/>
                <a:gd name="T97" fmla="*/ 213 h 839"/>
                <a:gd name="T98" fmla="*/ 131 w 357"/>
                <a:gd name="T99" fmla="*/ 196 h 839"/>
                <a:gd name="T100" fmla="*/ 114 w 357"/>
                <a:gd name="T101" fmla="*/ 155 h 839"/>
                <a:gd name="T102" fmla="*/ 101 w 357"/>
                <a:gd name="T103" fmla="*/ 128 h 839"/>
                <a:gd name="T104" fmla="*/ 91 w 357"/>
                <a:gd name="T105" fmla="*/ 115 h 839"/>
                <a:gd name="T106" fmla="*/ 94 w 357"/>
                <a:gd name="T107" fmla="*/ 51 h 839"/>
                <a:gd name="T108" fmla="*/ 134 w 357"/>
                <a:gd name="T109" fmla="*/ 78 h 839"/>
                <a:gd name="T110" fmla="*/ 161 w 357"/>
                <a:gd name="T111" fmla="*/ 48 h 839"/>
                <a:gd name="T112" fmla="*/ 141 w 357"/>
                <a:gd name="T113" fmla="*/ 7 h 839"/>
                <a:gd name="T114" fmla="*/ 87 w 357"/>
                <a:gd name="T115" fmla="*/ 7 h 839"/>
                <a:gd name="T116" fmla="*/ 33 w 357"/>
                <a:gd name="T117" fmla="*/ 41 h 839"/>
                <a:gd name="T118" fmla="*/ 0 w 357"/>
                <a:gd name="T119" fmla="*/ 4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7" h="839">
                  <a:moveTo>
                    <a:pt x="3" y="48"/>
                  </a:moveTo>
                  <a:lnTo>
                    <a:pt x="3" y="48"/>
                  </a:lnTo>
                  <a:lnTo>
                    <a:pt x="6" y="48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27" y="44"/>
                  </a:lnTo>
                  <a:lnTo>
                    <a:pt x="30" y="48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64" y="51"/>
                  </a:lnTo>
                  <a:lnTo>
                    <a:pt x="64" y="48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1"/>
                  </a:lnTo>
                  <a:lnTo>
                    <a:pt x="84" y="17"/>
                  </a:lnTo>
                  <a:lnTo>
                    <a:pt x="91" y="17"/>
                  </a:lnTo>
                  <a:lnTo>
                    <a:pt x="91" y="14"/>
                  </a:lnTo>
                  <a:lnTo>
                    <a:pt x="94" y="11"/>
                  </a:lnTo>
                  <a:lnTo>
                    <a:pt x="97" y="7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8" y="11"/>
                  </a:lnTo>
                  <a:lnTo>
                    <a:pt x="155" y="21"/>
                  </a:lnTo>
                  <a:lnTo>
                    <a:pt x="158" y="27"/>
                  </a:lnTo>
                  <a:lnTo>
                    <a:pt x="158" y="31"/>
                  </a:lnTo>
                  <a:lnTo>
                    <a:pt x="158" y="41"/>
                  </a:lnTo>
                  <a:lnTo>
                    <a:pt x="158" y="44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48" y="64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38" y="75"/>
                  </a:lnTo>
                  <a:lnTo>
                    <a:pt x="131" y="68"/>
                  </a:lnTo>
                  <a:lnTo>
                    <a:pt x="131" y="64"/>
                  </a:lnTo>
                  <a:lnTo>
                    <a:pt x="128" y="61"/>
                  </a:lnTo>
                  <a:lnTo>
                    <a:pt x="121" y="51"/>
                  </a:lnTo>
                  <a:lnTo>
                    <a:pt x="118" y="48"/>
                  </a:lnTo>
                  <a:lnTo>
                    <a:pt x="114" y="51"/>
                  </a:lnTo>
                  <a:lnTo>
                    <a:pt x="101" y="44"/>
                  </a:lnTo>
                  <a:lnTo>
                    <a:pt x="97" y="41"/>
                  </a:lnTo>
                  <a:lnTo>
                    <a:pt x="91" y="44"/>
                  </a:lnTo>
                  <a:lnTo>
                    <a:pt x="87" y="48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91" y="61"/>
                  </a:lnTo>
                  <a:lnTo>
                    <a:pt x="91" y="64"/>
                  </a:lnTo>
                  <a:lnTo>
                    <a:pt x="94" y="64"/>
                  </a:lnTo>
                  <a:lnTo>
                    <a:pt x="101" y="75"/>
                  </a:lnTo>
                  <a:lnTo>
                    <a:pt x="91" y="105"/>
                  </a:lnTo>
                  <a:lnTo>
                    <a:pt x="87" y="112"/>
                  </a:lnTo>
                  <a:lnTo>
                    <a:pt x="81" y="115"/>
                  </a:lnTo>
                  <a:lnTo>
                    <a:pt x="81" y="118"/>
                  </a:lnTo>
                  <a:lnTo>
                    <a:pt x="81" y="122"/>
                  </a:lnTo>
                  <a:lnTo>
                    <a:pt x="81" y="125"/>
                  </a:lnTo>
                  <a:lnTo>
                    <a:pt x="91" y="125"/>
                  </a:lnTo>
                  <a:lnTo>
                    <a:pt x="94" y="132"/>
                  </a:lnTo>
                  <a:lnTo>
                    <a:pt x="97" y="132"/>
                  </a:lnTo>
                  <a:lnTo>
                    <a:pt x="101" y="135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42"/>
                  </a:lnTo>
                  <a:lnTo>
                    <a:pt x="111" y="149"/>
                  </a:lnTo>
                  <a:lnTo>
                    <a:pt x="111" y="155"/>
                  </a:lnTo>
                  <a:lnTo>
                    <a:pt x="111" y="159"/>
                  </a:lnTo>
                  <a:lnTo>
                    <a:pt x="114" y="162"/>
                  </a:lnTo>
                  <a:lnTo>
                    <a:pt x="114" y="162"/>
                  </a:lnTo>
                  <a:lnTo>
                    <a:pt x="124" y="169"/>
                  </a:lnTo>
                  <a:lnTo>
                    <a:pt x="121" y="172"/>
                  </a:lnTo>
                  <a:lnTo>
                    <a:pt x="121" y="172"/>
                  </a:lnTo>
                  <a:lnTo>
                    <a:pt x="121" y="179"/>
                  </a:lnTo>
                  <a:lnTo>
                    <a:pt x="121" y="179"/>
                  </a:lnTo>
                  <a:lnTo>
                    <a:pt x="124" y="186"/>
                  </a:lnTo>
                  <a:lnTo>
                    <a:pt x="124" y="189"/>
                  </a:lnTo>
                  <a:lnTo>
                    <a:pt x="124" y="189"/>
                  </a:lnTo>
                  <a:lnTo>
                    <a:pt x="124" y="199"/>
                  </a:lnTo>
                  <a:lnTo>
                    <a:pt x="128" y="202"/>
                  </a:lnTo>
                  <a:lnTo>
                    <a:pt x="124" y="202"/>
                  </a:lnTo>
                  <a:lnTo>
                    <a:pt x="124" y="206"/>
                  </a:lnTo>
                  <a:lnTo>
                    <a:pt x="128" y="209"/>
                  </a:lnTo>
                  <a:lnTo>
                    <a:pt x="128" y="216"/>
                  </a:lnTo>
                  <a:lnTo>
                    <a:pt x="131" y="219"/>
                  </a:lnTo>
                  <a:lnTo>
                    <a:pt x="134" y="219"/>
                  </a:lnTo>
                  <a:lnTo>
                    <a:pt x="138" y="219"/>
                  </a:lnTo>
                  <a:lnTo>
                    <a:pt x="141" y="219"/>
                  </a:lnTo>
                  <a:lnTo>
                    <a:pt x="144" y="216"/>
                  </a:lnTo>
                  <a:lnTo>
                    <a:pt x="155" y="223"/>
                  </a:lnTo>
                  <a:lnTo>
                    <a:pt x="155" y="226"/>
                  </a:lnTo>
                  <a:lnTo>
                    <a:pt x="155" y="226"/>
                  </a:lnTo>
                  <a:lnTo>
                    <a:pt x="158" y="233"/>
                  </a:lnTo>
                  <a:lnTo>
                    <a:pt x="161" y="260"/>
                  </a:lnTo>
                  <a:lnTo>
                    <a:pt x="161" y="263"/>
                  </a:lnTo>
                  <a:lnTo>
                    <a:pt x="158" y="270"/>
                  </a:lnTo>
                  <a:lnTo>
                    <a:pt x="158" y="273"/>
                  </a:lnTo>
                  <a:lnTo>
                    <a:pt x="165" y="283"/>
                  </a:lnTo>
                  <a:lnTo>
                    <a:pt x="165" y="290"/>
                  </a:lnTo>
                  <a:lnTo>
                    <a:pt x="161" y="293"/>
                  </a:lnTo>
                  <a:lnTo>
                    <a:pt x="165" y="293"/>
                  </a:lnTo>
                  <a:lnTo>
                    <a:pt x="168" y="300"/>
                  </a:lnTo>
                  <a:lnTo>
                    <a:pt x="171" y="310"/>
                  </a:lnTo>
                  <a:lnTo>
                    <a:pt x="171" y="310"/>
                  </a:lnTo>
                  <a:lnTo>
                    <a:pt x="175" y="314"/>
                  </a:lnTo>
                  <a:lnTo>
                    <a:pt x="175" y="310"/>
                  </a:lnTo>
                  <a:lnTo>
                    <a:pt x="175" y="307"/>
                  </a:lnTo>
                  <a:lnTo>
                    <a:pt x="171" y="310"/>
                  </a:lnTo>
                  <a:lnTo>
                    <a:pt x="171" y="317"/>
                  </a:lnTo>
                  <a:lnTo>
                    <a:pt x="171" y="317"/>
                  </a:lnTo>
                  <a:lnTo>
                    <a:pt x="175" y="317"/>
                  </a:lnTo>
                  <a:lnTo>
                    <a:pt x="171" y="324"/>
                  </a:lnTo>
                  <a:lnTo>
                    <a:pt x="171" y="337"/>
                  </a:lnTo>
                  <a:lnTo>
                    <a:pt x="168" y="337"/>
                  </a:lnTo>
                  <a:lnTo>
                    <a:pt x="168" y="337"/>
                  </a:lnTo>
                  <a:lnTo>
                    <a:pt x="165" y="337"/>
                  </a:lnTo>
                  <a:lnTo>
                    <a:pt x="158" y="340"/>
                  </a:lnTo>
                  <a:lnTo>
                    <a:pt x="155" y="344"/>
                  </a:lnTo>
                  <a:lnTo>
                    <a:pt x="158" y="351"/>
                  </a:lnTo>
                  <a:lnTo>
                    <a:pt x="158" y="351"/>
                  </a:lnTo>
                  <a:lnTo>
                    <a:pt x="168" y="371"/>
                  </a:lnTo>
                  <a:lnTo>
                    <a:pt x="165" y="377"/>
                  </a:lnTo>
                  <a:lnTo>
                    <a:pt x="158" y="377"/>
                  </a:lnTo>
                  <a:lnTo>
                    <a:pt x="158" y="381"/>
                  </a:lnTo>
                  <a:lnTo>
                    <a:pt x="155" y="384"/>
                  </a:lnTo>
                  <a:lnTo>
                    <a:pt x="148" y="384"/>
                  </a:lnTo>
                  <a:lnTo>
                    <a:pt x="148" y="384"/>
                  </a:lnTo>
                  <a:lnTo>
                    <a:pt x="144" y="388"/>
                  </a:lnTo>
                  <a:lnTo>
                    <a:pt x="141" y="391"/>
                  </a:lnTo>
                  <a:lnTo>
                    <a:pt x="141" y="398"/>
                  </a:lnTo>
                  <a:lnTo>
                    <a:pt x="141" y="398"/>
                  </a:lnTo>
                  <a:lnTo>
                    <a:pt x="141" y="401"/>
                  </a:lnTo>
                  <a:lnTo>
                    <a:pt x="141" y="408"/>
                  </a:lnTo>
                  <a:lnTo>
                    <a:pt x="141" y="411"/>
                  </a:lnTo>
                  <a:lnTo>
                    <a:pt x="141" y="414"/>
                  </a:lnTo>
                  <a:lnTo>
                    <a:pt x="141" y="418"/>
                  </a:lnTo>
                  <a:lnTo>
                    <a:pt x="141" y="421"/>
                  </a:lnTo>
                  <a:lnTo>
                    <a:pt x="151" y="428"/>
                  </a:lnTo>
                  <a:lnTo>
                    <a:pt x="155" y="428"/>
                  </a:lnTo>
                  <a:lnTo>
                    <a:pt x="155" y="428"/>
                  </a:lnTo>
                  <a:lnTo>
                    <a:pt x="158" y="431"/>
                  </a:lnTo>
                  <a:lnTo>
                    <a:pt x="161" y="428"/>
                  </a:lnTo>
                  <a:lnTo>
                    <a:pt x="158" y="425"/>
                  </a:lnTo>
                  <a:lnTo>
                    <a:pt x="151" y="431"/>
                  </a:lnTo>
                  <a:lnTo>
                    <a:pt x="138" y="435"/>
                  </a:lnTo>
                  <a:lnTo>
                    <a:pt x="131" y="435"/>
                  </a:lnTo>
                  <a:lnTo>
                    <a:pt x="128" y="435"/>
                  </a:lnTo>
                  <a:lnTo>
                    <a:pt x="124" y="438"/>
                  </a:lnTo>
                  <a:lnTo>
                    <a:pt x="121" y="441"/>
                  </a:lnTo>
                  <a:lnTo>
                    <a:pt x="124" y="445"/>
                  </a:lnTo>
                  <a:lnTo>
                    <a:pt x="114" y="455"/>
                  </a:lnTo>
                  <a:lnTo>
                    <a:pt x="114" y="458"/>
                  </a:lnTo>
                  <a:lnTo>
                    <a:pt x="114" y="458"/>
                  </a:lnTo>
                  <a:lnTo>
                    <a:pt x="114" y="462"/>
                  </a:lnTo>
                  <a:lnTo>
                    <a:pt x="114" y="465"/>
                  </a:lnTo>
                  <a:lnTo>
                    <a:pt x="118" y="468"/>
                  </a:lnTo>
                  <a:lnTo>
                    <a:pt x="118" y="485"/>
                  </a:lnTo>
                  <a:lnTo>
                    <a:pt x="111" y="492"/>
                  </a:lnTo>
                  <a:lnTo>
                    <a:pt x="97" y="499"/>
                  </a:lnTo>
                  <a:lnTo>
                    <a:pt x="87" y="505"/>
                  </a:lnTo>
                  <a:lnTo>
                    <a:pt x="84" y="509"/>
                  </a:lnTo>
                  <a:lnTo>
                    <a:pt x="84" y="515"/>
                  </a:lnTo>
                  <a:lnTo>
                    <a:pt x="74" y="529"/>
                  </a:lnTo>
                  <a:lnTo>
                    <a:pt x="74" y="529"/>
                  </a:lnTo>
                  <a:lnTo>
                    <a:pt x="70" y="549"/>
                  </a:lnTo>
                  <a:lnTo>
                    <a:pt x="74" y="549"/>
                  </a:lnTo>
                  <a:lnTo>
                    <a:pt x="77" y="559"/>
                  </a:lnTo>
                  <a:lnTo>
                    <a:pt x="77" y="559"/>
                  </a:lnTo>
                  <a:lnTo>
                    <a:pt x="84" y="563"/>
                  </a:lnTo>
                  <a:lnTo>
                    <a:pt x="87" y="566"/>
                  </a:lnTo>
                  <a:lnTo>
                    <a:pt x="91" y="566"/>
                  </a:lnTo>
                  <a:lnTo>
                    <a:pt x="94" y="566"/>
                  </a:lnTo>
                  <a:lnTo>
                    <a:pt x="97" y="576"/>
                  </a:lnTo>
                  <a:lnTo>
                    <a:pt x="101" y="576"/>
                  </a:lnTo>
                  <a:lnTo>
                    <a:pt x="107" y="583"/>
                  </a:lnTo>
                  <a:lnTo>
                    <a:pt x="111" y="586"/>
                  </a:lnTo>
                  <a:lnTo>
                    <a:pt x="118" y="610"/>
                  </a:lnTo>
                  <a:lnTo>
                    <a:pt x="118" y="610"/>
                  </a:lnTo>
                  <a:lnTo>
                    <a:pt x="128" y="620"/>
                  </a:lnTo>
                  <a:lnTo>
                    <a:pt x="131" y="627"/>
                  </a:lnTo>
                  <a:lnTo>
                    <a:pt x="134" y="627"/>
                  </a:lnTo>
                  <a:lnTo>
                    <a:pt x="138" y="630"/>
                  </a:lnTo>
                  <a:lnTo>
                    <a:pt x="141" y="627"/>
                  </a:lnTo>
                  <a:lnTo>
                    <a:pt x="148" y="623"/>
                  </a:lnTo>
                  <a:lnTo>
                    <a:pt x="148" y="623"/>
                  </a:lnTo>
                  <a:lnTo>
                    <a:pt x="151" y="620"/>
                  </a:lnTo>
                  <a:lnTo>
                    <a:pt x="148" y="620"/>
                  </a:lnTo>
                  <a:lnTo>
                    <a:pt x="148" y="627"/>
                  </a:lnTo>
                  <a:lnTo>
                    <a:pt x="148" y="627"/>
                  </a:lnTo>
                  <a:lnTo>
                    <a:pt x="158" y="633"/>
                  </a:lnTo>
                  <a:lnTo>
                    <a:pt x="158" y="633"/>
                  </a:lnTo>
                  <a:lnTo>
                    <a:pt x="161" y="633"/>
                  </a:lnTo>
                  <a:lnTo>
                    <a:pt x="165" y="633"/>
                  </a:lnTo>
                  <a:lnTo>
                    <a:pt x="168" y="630"/>
                  </a:lnTo>
                  <a:lnTo>
                    <a:pt x="165" y="627"/>
                  </a:lnTo>
                  <a:lnTo>
                    <a:pt x="165" y="630"/>
                  </a:lnTo>
                  <a:lnTo>
                    <a:pt x="165" y="630"/>
                  </a:lnTo>
                  <a:lnTo>
                    <a:pt x="168" y="633"/>
                  </a:lnTo>
                  <a:lnTo>
                    <a:pt x="171" y="630"/>
                  </a:lnTo>
                  <a:lnTo>
                    <a:pt x="195" y="643"/>
                  </a:lnTo>
                  <a:lnTo>
                    <a:pt x="198" y="643"/>
                  </a:lnTo>
                  <a:lnTo>
                    <a:pt x="205" y="647"/>
                  </a:lnTo>
                  <a:lnTo>
                    <a:pt x="208" y="647"/>
                  </a:lnTo>
                  <a:lnTo>
                    <a:pt x="208" y="643"/>
                  </a:lnTo>
                  <a:lnTo>
                    <a:pt x="205" y="640"/>
                  </a:lnTo>
                  <a:lnTo>
                    <a:pt x="205" y="643"/>
                  </a:lnTo>
                  <a:lnTo>
                    <a:pt x="202" y="643"/>
                  </a:lnTo>
                  <a:lnTo>
                    <a:pt x="202" y="647"/>
                  </a:lnTo>
                  <a:lnTo>
                    <a:pt x="195" y="653"/>
                  </a:lnTo>
                  <a:lnTo>
                    <a:pt x="195" y="653"/>
                  </a:lnTo>
                  <a:lnTo>
                    <a:pt x="195" y="657"/>
                  </a:lnTo>
                  <a:lnTo>
                    <a:pt x="195" y="657"/>
                  </a:lnTo>
                  <a:lnTo>
                    <a:pt x="198" y="664"/>
                  </a:lnTo>
                  <a:lnTo>
                    <a:pt x="198" y="670"/>
                  </a:lnTo>
                  <a:lnTo>
                    <a:pt x="202" y="674"/>
                  </a:lnTo>
                  <a:lnTo>
                    <a:pt x="219" y="664"/>
                  </a:lnTo>
                  <a:lnTo>
                    <a:pt x="239" y="657"/>
                  </a:lnTo>
                  <a:lnTo>
                    <a:pt x="239" y="657"/>
                  </a:lnTo>
                  <a:lnTo>
                    <a:pt x="245" y="653"/>
                  </a:lnTo>
                  <a:lnTo>
                    <a:pt x="262" y="650"/>
                  </a:lnTo>
                  <a:lnTo>
                    <a:pt x="266" y="650"/>
                  </a:lnTo>
                  <a:lnTo>
                    <a:pt x="272" y="643"/>
                  </a:lnTo>
                  <a:lnTo>
                    <a:pt x="279" y="640"/>
                  </a:lnTo>
                  <a:lnTo>
                    <a:pt x="279" y="640"/>
                  </a:lnTo>
                  <a:lnTo>
                    <a:pt x="279" y="637"/>
                  </a:lnTo>
                  <a:lnTo>
                    <a:pt x="276" y="637"/>
                  </a:lnTo>
                  <a:lnTo>
                    <a:pt x="279" y="650"/>
                  </a:lnTo>
                  <a:lnTo>
                    <a:pt x="279" y="650"/>
                  </a:lnTo>
                  <a:lnTo>
                    <a:pt x="286" y="657"/>
                  </a:lnTo>
                  <a:lnTo>
                    <a:pt x="286" y="657"/>
                  </a:lnTo>
                  <a:lnTo>
                    <a:pt x="293" y="660"/>
                  </a:lnTo>
                  <a:lnTo>
                    <a:pt x="293" y="667"/>
                  </a:lnTo>
                  <a:lnTo>
                    <a:pt x="293" y="680"/>
                  </a:lnTo>
                  <a:lnTo>
                    <a:pt x="293" y="684"/>
                  </a:lnTo>
                  <a:lnTo>
                    <a:pt x="296" y="684"/>
                  </a:lnTo>
                  <a:lnTo>
                    <a:pt x="293" y="697"/>
                  </a:lnTo>
                  <a:lnTo>
                    <a:pt x="293" y="701"/>
                  </a:lnTo>
                  <a:lnTo>
                    <a:pt x="299" y="711"/>
                  </a:lnTo>
                  <a:lnTo>
                    <a:pt x="306" y="721"/>
                  </a:lnTo>
                  <a:lnTo>
                    <a:pt x="306" y="721"/>
                  </a:lnTo>
                  <a:lnTo>
                    <a:pt x="309" y="724"/>
                  </a:lnTo>
                  <a:lnTo>
                    <a:pt x="309" y="728"/>
                  </a:lnTo>
                  <a:lnTo>
                    <a:pt x="309" y="731"/>
                  </a:lnTo>
                  <a:lnTo>
                    <a:pt x="319" y="741"/>
                  </a:lnTo>
                  <a:lnTo>
                    <a:pt x="319" y="751"/>
                  </a:lnTo>
                  <a:lnTo>
                    <a:pt x="319" y="765"/>
                  </a:lnTo>
                  <a:lnTo>
                    <a:pt x="319" y="768"/>
                  </a:lnTo>
                  <a:lnTo>
                    <a:pt x="326" y="771"/>
                  </a:lnTo>
                  <a:lnTo>
                    <a:pt x="326" y="788"/>
                  </a:lnTo>
                  <a:lnTo>
                    <a:pt x="330" y="788"/>
                  </a:lnTo>
                  <a:lnTo>
                    <a:pt x="333" y="795"/>
                  </a:lnTo>
                  <a:lnTo>
                    <a:pt x="330" y="798"/>
                  </a:lnTo>
                  <a:lnTo>
                    <a:pt x="330" y="802"/>
                  </a:lnTo>
                  <a:lnTo>
                    <a:pt x="336" y="808"/>
                  </a:lnTo>
                  <a:lnTo>
                    <a:pt x="336" y="808"/>
                  </a:lnTo>
                  <a:lnTo>
                    <a:pt x="346" y="829"/>
                  </a:lnTo>
                  <a:lnTo>
                    <a:pt x="346" y="832"/>
                  </a:lnTo>
                  <a:lnTo>
                    <a:pt x="6" y="832"/>
                  </a:lnTo>
                  <a:lnTo>
                    <a:pt x="6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0" y="48"/>
                  </a:lnTo>
                  <a:lnTo>
                    <a:pt x="0" y="835"/>
                  </a:lnTo>
                  <a:lnTo>
                    <a:pt x="3" y="839"/>
                  </a:lnTo>
                  <a:lnTo>
                    <a:pt x="353" y="839"/>
                  </a:lnTo>
                  <a:lnTo>
                    <a:pt x="357" y="835"/>
                  </a:lnTo>
                  <a:lnTo>
                    <a:pt x="353" y="825"/>
                  </a:lnTo>
                  <a:lnTo>
                    <a:pt x="353" y="825"/>
                  </a:lnTo>
                  <a:lnTo>
                    <a:pt x="340" y="805"/>
                  </a:lnTo>
                  <a:lnTo>
                    <a:pt x="336" y="802"/>
                  </a:lnTo>
                  <a:lnTo>
                    <a:pt x="340" y="795"/>
                  </a:lnTo>
                  <a:lnTo>
                    <a:pt x="340" y="792"/>
                  </a:lnTo>
                  <a:lnTo>
                    <a:pt x="333" y="785"/>
                  </a:lnTo>
                  <a:lnTo>
                    <a:pt x="330" y="771"/>
                  </a:lnTo>
                  <a:lnTo>
                    <a:pt x="330" y="768"/>
                  </a:lnTo>
                  <a:lnTo>
                    <a:pt x="326" y="765"/>
                  </a:lnTo>
                  <a:lnTo>
                    <a:pt x="326" y="754"/>
                  </a:lnTo>
                  <a:lnTo>
                    <a:pt x="326" y="751"/>
                  </a:lnTo>
                  <a:lnTo>
                    <a:pt x="326" y="738"/>
                  </a:lnTo>
                  <a:lnTo>
                    <a:pt x="323" y="738"/>
                  </a:lnTo>
                  <a:lnTo>
                    <a:pt x="316" y="728"/>
                  </a:lnTo>
                  <a:lnTo>
                    <a:pt x="316" y="724"/>
                  </a:lnTo>
                  <a:lnTo>
                    <a:pt x="316" y="721"/>
                  </a:lnTo>
                  <a:lnTo>
                    <a:pt x="309" y="717"/>
                  </a:lnTo>
                  <a:lnTo>
                    <a:pt x="306" y="707"/>
                  </a:lnTo>
                  <a:lnTo>
                    <a:pt x="306" y="707"/>
                  </a:lnTo>
                  <a:lnTo>
                    <a:pt x="299" y="697"/>
                  </a:lnTo>
                  <a:lnTo>
                    <a:pt x="303" y="684"/>
                  </a:lnTo>
                  <a:lnTo>
                    <a:pt x="299" y="680"/>
                  </a:lnTo>
                  <a:lnTo>
                    <a:pt x="299" y="680"/>
                  </a:lnTo>
                  <a:lnTo>
                    <a:pt x="299" y="667"/>
                  </a:lnTo>
                  <a:lnTo>
                    <a:pt x="299" y="667"/>
                  </a:lnTo>
                  <a:lnTo>
                    <a:pt x="296" y="657"/>
                  </a:lnTo>
                  <a:lnTo>
                    <a:pt x="296" y="653"/>
                  </a:lnTo>
                  <a:lnTo>
                    <a:pt x="289" y="650"/>
                  </a:lnTo>
                  <a:lnTo>
                    <a:pt x="286" y="647"/>
                  </a:lnTo>
                  <a:lnTo>
                    <a:pt x="282" y="637"/>
                  </a:lnTo>
                  <a:lnTo>
                    <a:pt x="279" y="633"/>
                  </a:lnTo>
                  <a:lnTo>
                    <a:pt x="279" y="633"/>
                  </a:lnTo>
                  <a:lnTo>
                    <a:pt x="279" y="633"/>
                  </a:lnTo>
                  <a:lnTo>
                    <a:pt x="269" y="637"/>
                  </a:lnTo>
                  <a:lnTo>
                    <a:pt x="269" y="637"/>
                  </a:lnTo>
                  <a:lnTo>
                    <a:pt x="262" y="643"/>
                  </a:lnTo>
                  <a:lnTo>
                    <a:pt x="245" y="647"/>
                  </a:lnTo>
                  <a:lnTo>
                    <a:pt x="242" y="647"/>
                  </a:lnTo>
                  <a:lnTo>
                    <a:pt x="235" y="650"/>
                  </a:lnTo>
                  <a:lnTo>
                    <a:pt x="215" y="657"/>
                  </a:lnTo>
                  <a:lnTo>
                    <a:pt x="215" y="657"/>
                  </a:lnTo>
                  <a:lnTo>
                    <a:pt x="202" y="664"/>
                  </a:lnTo>
                  <a:lnTo>
                    <a:pt x="202" y="664"/>
                  </a:lnTo>
                  <a:lnTo>
                    <a:pt x="202" y="660"/>
                  </a:lnTo>
                  <a:lnTo>
                    <a:pt x="202" y="657"/>
                  </a:lnTo>
                  <a:lnTo>
                    <a:pt x="202" y="657"/>
                  </a:lnTo>
                  <a:lnTo>
                    <a:pt x="205" y="653"/>
                  </a:lnTo>
                  <a:lnTo>
                    <a:pt x="205" y="653"/>
                  </a:lnTo>
                  <a:lnTo>
                    <a:pt x="208" y="650"/>
                  </a:lnTo>
                  <a:lnTo>
                    <a:pt x="212" y="647"/>
                  </a:lnTo>
                  <a:lnTo>
                    <a:pt x="212" y="640"/>
                  </a:lnTo>
                  <a:lnTo>
                    <a:pt x="208" y="640"/>
                  </a:lnTo>
                  <a:lnTo>
                    <a:pt x="205" y="640"/>
                  </a:lnTo>
                  <a:lnTo>
                    <a:pt x="198" y="640"/>
                  </a:lnTo>
                  <a:lnTo>
                    <a:pt x="175" y="627"/>
                  </a:lnTo>
                  <a:lnTo>
                    <a:pt x="171" y="627"/>
                  </a:lnTo>
                  <a:lnTo>
                    <a:pt x="165" y="627"/>
                  </a:lnTo>
                  <a:lnTo>
                    <a:pt x="168" y="630"/>
                  </a:lnTo>
                  <a:lnTo>
                    <a:pt x="171" y="630"/>
                  </a:lnTo>
                  <a:lnTo>
                    <a:pt x="168" y="627"/>
                  </a:lnTo>
                  <a:lnTo>
                    <a:pt x="165" y="627"/>
                  </a:lnTo>
                  <a:lnTo>
                    <a:pt x="161" y="627"/>
                  </a:lnTo>
                  <a:lnTo>
                    <a:pt x="161" y="627"/>
                  </a:lnTo>
                  <a:lnTo>
                    <a:pt x="155" y="623"/>
                  </a:lnTo>
                  <a:lnTo>
                    <a:pt x="151" y="620"/>
                  </a:lnTo>
                  <a:lnTo>
                    <a:pt x="151" y="616"/>
                  </a:lnTo>
                  <a:lnTo>
                    <a:pt x="148" y="616"/>
                  </a:lnTo>
                  <a:lnTo>
                    <a:pt x="144" y="616"/>
                  </a:lnTo>
                  <a:lnTo>
                    <a:pt x="138" y="623"/>
                  </a:lnTo>
                  <a:lnTo>
                    <a:pt x="138" y="623"/>
                  </a:lnTo>
                  <a:lnTo>
                    <a:pt x="134" y="616"/>
                  </a:lnTo>
                  <a:lnTo>
                    <a:pt x="134" y="613"/>
                  </a:lnTo>
                  <a:lnTo>
                    <a:pt x="121" y="606"/>
                  </a:lnTo>
                  <a:lnTo>
                    <a:pt x="118" y="586"/>
                  </a:lnTo>
                  <a:lnTo>
                    <a:pt x="118" y="586"/>
                  </a:lnTo>
                  <a:lnTo>
                    <a:pt x="114" y="576"/>
                  </a:lnTo>
                  <a:lnTo>
                    <a:pt x="111" y="576"/>
                  </a:lnTo>
                  <a:lnTo>
                    <a:pt x="104" y="573"/>
                  </a:lnTo>
                  <a:lnTo>
                    <a:pt x="97" y="563"/>
                  </a:lnTo>
                  <a:lnTo>
                    <a:pt x="94" y="559"/>
                  </a:lnTo>
                  <a:lnTo>
                    <a:pt x="91" y="563"/>
                  </a:lnTo>
                  <a:lnTo>
                    <a:pt x="87" y="556"/>
                  </a:lnTo>
                  <a:lnTo>
                    <a:pt x="84" y="556"/>
                  </a:lnTo>
                  <a:lnTo>
                    <a:pt x="84" y="556"/>
                  </a:lnTo>
                  <a:lnTo>
                    <a:pt x="77" y="549"/>
                  </a:lnTo>
                  <a:lnTo>
                    <a:pt x="81" y="532"/>
                  </a:lnTo>
                  <a:lnTo>
                    <a:pt x="91" y="519"/>
                  </a:lnTo>
                  <a:lnTo>
                    <a:pt x="91" y="515"/>
                  </a:lnTo>
                  <a:lnTo>
                    <a:pt x="91" y="509"/>
                  </a:lnTo>
                  <a:lnTo>
                    <a:pt x="101" y="505"/>
                  </a:lnTo>
                  <a:lnTo>
                    <a:pt x="101" y="505"/>
                  </a:lnTo>
                  <a:lnTo>
                    <a:pt x="114" y="499"/>
                  </a:lnTo>
                  <a:lnTo>
                    <a:pt x="114" y="499"/>
                  </a:lnTo>
                  <a:lnTo>
                    <a:pt x="124" y="489"/>
                  </a:lnTo>
                  <a:lnTo>
                    <a:pt x="124" y="485"/>
                  </a:lnTo>
                  <a:lnTo>
                    <a:pt x="121" y="465"/>
                  </a:lnTo>
                  <a:lnTo>
                    <a:pt x="121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5"/>
                  </a:lnTo>
                  <a:lnTo>
                    <a:pt x="121" y="462"/>
                  </a:lnTo>
                  <a:lnTo>
                    <a:pt x="121" y="458"/>
                  </a:lnTo>
                  <a:lnTo>
                    <a:pt x="121" y="455"/>
                  </a:lnTo>
                  <a:lnTo>
                    <a:pt x="128" y="445"/>
                  </a:lnTo>
                  <a:lnTo>
                    <a:pt x="128" y="441"/>
                  </a:lnTo>
                  <a:lnTo>
                    <a:pt x="128" y="441"/>
                  </a:lnTo>
                  <a:lnTo>
                    <a:pt x="131" y="438"/>
                  </a:lnTo>
                  <a:lnTo>
                    <a:pt x="138" y="441"/>
                  </a:lnTo>
                  <a:lnTo>
                    <a:pt x="138" y="441"/>
                  </a:lnTo>
                  <a:lnTo>
                    <a:pt x="151" y="438"/>
                  </a:lnTo>
                  <a:lnTo>
                    <a:pt x="155" y="438"/>
                  </a:lnTo>
                  <a:lnTo>
                    <a:pt x="161" y="428"/>
                  </a:lnTo>
                  <a:lnTo>
                    <a:pt x="161" y="425"/>
                  </a:lnTo>
                  <a:lnTo>
                    <a:pt x="158" y="421"/>
                  </a:lnTo>
                  <a:lnTo>
                    <a:pt x="155" y="421"/>
                  </a:lnTo>
                  <a:lnTo>
                    <a:pt x="151" y="421"/>
                  </a:lnTo>
                  <a:lnTo>
                    <a:pt x="148" y="418"/>
                  </a:lnTo>
                  <a:lnTo>
                    <a:pt x="148" y="414"/>
                  </a:lnTo>
                  <a:lnTo>
                    <a:pt x="148" y="411"/>
                  </a:lnTo>
                  <a:lnTo>
                    <a:pt x="148" y="408"/>
                  </a:lnTo>
                  <a:lnTo>
                    <a:pt x="148" y="404"/>
                  </a:lnTo>
                  <a:lnTo>
                    <a:pt x="148" y="401"/>
                  </a:lnTo>
                  <a:lnTo>
                    <a:pt x="148" y="398"/>
                  </a:lnTo>
                  <a:lnTo>
                    <a:pt x="148" y="391"/>
                  </a:lnTo>
                  <a:lnTo>
                    <a:pt x="151" y="391"/>
                  </a:lnTo>
                  <a:lnTo>
                    <a:pt x="155" y="388"/>
                  </a:lnTo>
                  <a:lnTo>
                    <a:pt x="158" y="388"/>
                  </a:lnTo>
                  <a:lnTo>
                    <a:pt x="161" y="384"/>
                  </a:lnTo>
                  <a:lnTo>
                    <a:pt x="168" y="384"/>
                  </a:lnTo>
                  <a:lnTo>
                    <a:pt x="171" y="381"/>
                  </a:lnTo>
                  <a:lnTo>
                    <a:pt x="175" y="374"/>
                  </a:lnTo>
                  <a:lnTo>
                    <a:pt x="175" y="371"/>
                  </a:lnTo>
                  <a:lnTo>
                    <a:pt x="165" y="347"/>
                  </a:lnTo>
                  <a:lnTo>
                    <a:pt x="161" y="344"/>
                  </a:lnTo>
                  <a:lnTo>
                    <a:pt x="165" y="344"/>
                  </a:lnTo>
                  <a:lnTo>
                    <a:pt x="168" y="347"/>
                  </a:lnTo>
                  <a:lnTo>
                    <a:pt x="171" y="344"/>
                  </a:lnTo>
                  <a:lnTo>
                    <a:pt x="175" y="340"/>
                  </a:lnTo>
                  <a:lnTo>
                    <a:pt x="175" y="340"/>
                  </a:lnTo>
                  <a:lnTo>
                    <a:pt x="178" y="324"/>
                  </a:lnTo>
                  <a:lnTo>
                    <a:pt x="178" y="324"/>
                  </a:lnTo>
                  <a:lnTo>
                    <a:pt x="178" y="317"/>
                  </a:lnTo>
                  <a:lnTo>
                    <a:pt x="178" y="317"/>
                  </a:lnTo>
                  <a:lnTo>
                    <a:pt x="178" y="310"/>
                  </a:lnTo>
                  <a:lnTo>
                    <a:pt x="175" y="310"/>
                  </a:lnTo>
                  <a:lnTo>
                    <a:pt x="171" y="310"/>
                  </a:lnTo>
                  <a:lnTo>
                    <a:pt x="171" y="314"/>
                  </a:lnTo>
                  <a:lnTo>
                    <a:pt x="175" y="314"/>
                  </a:lnTo>
                  <a:lnTo>
                    <a:pt x="178" y="314"/>
                  </a:lnTo>
                  <a:lnTo>
                    <a:pt x="178" y="310"/>
                  </a:lnTo>
                  <a:lnTo>
                    <a:pt x="175" y="307"/>
                  </a:lnTo>
                  <a:lnTo>
                    <a:pt x="171" y="297"/>
                  </a:lnTo>
                  <a:lnTo>
                    <a:pt x="171" y="297"/>
                  </a:lnTo>
                  <a:lnTo>
                    <a:pt x="168" y="293"/>
                  </a:lnTo>
                  <a:lnTo>
                    <a:pt x="171" y="290"/>
                  </a:lnTo>
                  <a:lnTo>
                    <a:pt x="171" y="290"/>
                  </a:lnTo>
                  <a:lnTo>
                    <a:pt x="171" y="280"/>
                  </a:lnTo>
                  <a:lnTo>
                    <a:pt x="168" y="280"/>
                  </a:lnTo>
                  <a:lnTo>
                    <a:pt x="165" y="270"/>
                  </a:lnTo>
                  <a:lnTo>
                    <a:pt x="168" y="266"/>
                  </a:lnTo>
                  <a:lnTo>
                    <a:pt x="168" y="266"/>
                  </a:lnTo>
                  <a:lnTo>
                    <a:pt x="168" y="263"/>
                  </a:lnTo>
                  <a:lnTo>
                    <a:pt x="168" y="260"/>
                  </a:lnTo>
                  <a:lnTo>
                    <a:pt x="165" y="233"/>
                  </a:lnTo>
                  <a:lnTo>
                    <a:pt x="165" y="229"/>
                  </a:lnTo>
                  <a:lnTo>
                    <a:pt x="161" y="226"/>
                  </a:lnTo>
                  <a:lnTo>
                    <a:pt x="161" y="223"/>
                  </a:lnTo>
                  <a:lnTo>
                    <a:pt x="161" y="219"/>
                  </a:lnTo>
                  <a:lnTo>
                    <a:pt x="144" y="209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4" y="213"/>
                  </a:lnTo>
                  <a:lnTo>
                    <a:pt x="134" y="213"/>
                  </a:lnTo>
                  <a:lnTo>
                    <a:pt x="134" y="209"/>
                  </a:lnTo>
                  <a:lnTo>
                    <a:pt x="134" y="209"/>
                  </a:lnTo>
                  <a:lnTo>
                    <a:pt x="131" y="206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31" y="196"/>
                  </a:lnTo>
                  <a:lnTo>
                    <a:pt x="131" y="189"/>
                  </a:lnTo>
                  <a:lnTo>
                    <a:pt x="131" y="186"/>
                  </a:lnTo>
                  <a:lnTo>
                    <a:pt x="131" y="182"/>
                  </a:lnTo>
                  <a:lnTo>
                    <a:pt x="128" y="175"/>
                  </a:lnTo>
                  <a:lnTo>
                    <a:pt x="128" y="175"/>
                  </a:lnTo>
                  <a:lnTo>
                    <a:pt x="131" y="169"/>
                  </a:lnTo>
                  <a:lnTo>
                    <a:pt x="128" y="165"/>
                  </a:lnTo>
                  <a:lnTo>
                    <a:pt x="118" y="159"/>
                  </a:lnTo>
                  <a:lnTo>
                    <a:pt x="114" y="155"/>
                  </a:lnTo>
                  <a:lnTo>
                    <a:pt x="118" y="149"/>
                  </a:lnTo>
                  <a:lnTo>
                    <a:pt x="118" y="145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5"/>
                  </a:lnTo>
                  <a:lnTo>
                    <a:pt x="104" y="128"/>
                  </a:lnTo>
                  <a:lnTo>
                    <a:pt x="101" y="128"/>
                  </a:lnTo>
                  <a:lnTo>
                    <a:pt x="97" y="128"/>
                  </a:lnTo>
                  <a:lnTo>
                    <a:pt x="94" y="122"/>
                  </a:lnTo>
                  <a:lnTo>
                    <a:pt x="91" y="118"/>
                  </a:lnTo>
                  <a:lnTo>
                    <a:pt x="87" y="118"/>
                  </a:lnTo>
                  <a:lnTo>
                    <a:pt x="87" y="118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107" y="75"/>
                  </a:lnTo>
                  <a:lnTo>
                    <a:pt x="107" y="71"/>
                  </a:lnTo>
                  <a:lnTo>
                    <a:pt x="101" y="61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7" y="48"/>
                  </a:lnTo>
                  <a:lnTo>
                    <a:pt x="111" y="58"/>
                  </a:lnTo>
                  <a:lnTo>
                    <a:pt x="114" y="58"/>
                  </a:lnTo>
                  <a:lnTo>
                    <a:pt x="118" y="5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128" y="71"/>
                  </a:lnTo>
                  <a:lnTo>
                    <a:pt x="131" y="78"/>
                  </a:lnTo>
                  <a:lnTo>
                    <a:pt x="134" y="78"/>
                  </a:lnTo>
                  <a:lnTo>
                    <a:pt x="141" y="85"/>
                  </a:lnTo>
                  <a:lnTo>
                    <a:pt x="144" y="81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51" y="71"/>
                  </a:lnTo>
                  <a:lnTo>
                    <a:pt x="151" y="68"/>
                  </a:lnTo>
                  <a:lnTo>
                    <a:pt x="151" y="68"/>
                  </a:lnTo>
                  <a:lnTo>
                    <a:pt x="155" y="61"/>
                  </a:lnTo>
                  <a:lnTo>
                    <a:pt x="161" y="48"/>
                  </a:lnTo>
                  <a:lnTo>
                    <a:pt x="165" y="44"/>
                  </a:lnTo>
                  <a:lnTo>
                    <a:pt x="165" y="41"/>
                  </a:lnTo>
                  <a:lnTo>
                    <a:pt x="165" y="27"/>
                  </a:lnTo>
                  <a:lnTo>
                    <a:pt x="165" y="27"/>
                  </a:lnTo>
                  <a:lnTo>
                    <a:pt x="165" y="24"/>
                  </a:lnTo>
                  <a:lnTo>
                    <a:pt x="165" y="24"/>
                  </a:lnTo>
                  <a:lnTo>
                    <a:pt x="161" y="17"/>
                  </a:lnTo>
                  <a:lnTo>
                    <a:pt x="158" y="14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34" y="4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18" y="4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11"/>
                  </a:lnTo>
                  <a:lnTo>
                    <a:pt x="84" y="14"/>
                  </a:lnTo>
                  <a:lnTo>
                    <a:pt x="81" y="14"/>
                  </a:lnTo>
                  <a:lnTo>
                    <a:pt x="70" y="27"/>
                  </a:lnTo>
                  <a:lnTo>
                    <a:pt x="70" y="31"/>
                  </a:lnTo>
                  <a:lnTo>
                    <a:pt x="70" y="34"/>
                  </a:lnTo>
                  <a:lnTo>
                    <a:pt x="60" y="44"/>
                  </a:lnTo>
                  <a:lnTo>
                    <a:pt x="40" y="44"/>
                  </a:lnTo>
                  <a:lnTo>
                    <a:pt x="33" y="41"/>
                  </a:lnTo>
                  <a:lnTo>
                    <a:pt x="30" y="41"/>
                  </a:lnTo>
                  <a:lnTo>
                    <a:pt x="30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3" y="48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4" name="Freeform 64">
              <a:extLst>
                <a:ext uri="{FF2B5EF4-FFF2-40B4-BE49-F238E27FC236}">
                  <a16:creationId xmlns:a16="http://schemas.microsoft.com/office/drawing/2014/main" id="{867D7314-A721-56E9-BFFA-78ED8D131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329"/>
              <a:ext cx="357" cy="839"/>
            </a:xfrm>
            <a:custGeom>
              <a:avLst/>
              <a:gdLst>
                <a:gd name="T0" fmla="*/ 40 w 357"/>
                <a:gd name="T1" fmla="*/ 51 h 839"/>
                <a:gd name="T2" fmla="*/ 94 w 357"/>
                <a:gd name="T3" fmla="*/ 11 h 839"/>
                <a:gd name="T4" fmla="*/ 158 w 357"/>
                <a:gd name="T5" fmla="*/ 27 h 839"/>
                <a:gd name="T6" fmla="*/ 141 w 357"/>
                <a:gd name="T7" fmla="*/ 75 h 839"/>
                <a:gd name="T8" fmla="*/ 101 w 357"/>
                <a:gd name="T9" fmla="*/ 44 h 839"/>
                <a:gd name="T10" fmla="*/ 101 w 357"/>
                <a:gd name="T11" fmla="*/ 75 h 839"/>
                <a:gd name="T12" fmla="*/ 97 w 357"/>
                <a:gd name="T13" fmla="*/ 132 h 839"/>
                <a:gd name="T14" fmla="*/ 114 w 357"/>
                <a:gd name="T15" fmla="*/ 162 h 839"/>
                <a:gd name="T16" fmla="*/ 124 w 357"/>
                <a:gd name="T17" fmla="*/ 199 h 839"/>
                <a:gd name="T18" fmla="*/ 141 w 357"/>
                <a:gd name="T19" fmla="*/ 219 h 839"/>
                <a:gd name="T20" fmla="*/ 158 w 357"/>
                <a:gd name="T21" fmla="*/ 273 h 839"/>
                <a:gd name="T22" fmla="*/ 175 w 357"/>
                <a:gd name="T23" fmla="*/ 310 h 839"/>
                <a:gd name="T24" fmla="*/ 168 w 357"/>
                <a:gd name="T25" fmla="*/ 337 h 839"/>
                <a:gd name="T26" fmla="*/ 158 w 357"/>
                <a:gd name="T27" fmla="*/ 381 h 839"/>
                <a:gd name="T28" fmla="*/ 141 w 357"/>
                <a:gd name="T29" fmla="*/ 408 h 839"/>
                <a:gd name="T30" fmla="*/ 161 w 357"/>
                <a:gd name="T31" fmla="*/ 428 h 839"/>
                <a:gd name="T32" fmla="*/ 114 w 357"/>
                <a:gd name="T33" fmla="*/ 455 h 839"/>
                <a:gd name="T34" fmla="*/ 87 w 357"/>
                <a:gd name="T35" fmla="*/ 505 h 839"/>
                <a:gd name="T36" fmla="*/ 84 w 357"/>
                <a:gd name="T37" fmla="*/ 563 h 839"/>
                <a:gd name="T38" fmla="*/ 118 w 357"/>
                <a:gd name="T39" fmla="*/ 610 h 839"/>
                <a:gd name="T40" fmla="*/ 148 w 357"/>
                <a:gd name="T41" fmla="*/ 620 h 839"/>
                <a:gd name="T42" fmla="*/ 165 w 357"/>
                <a:gd name="T43" fmla="*/ 630 h 839"/>
                <a:gd name="T44" fmla="*/ 205 w 357"/>
                <a:gd name="T45" fmla="*/ 640 h 839"/>
                <a:gd name="T46" fmla="*/ 198 w 357"/>
                <a:gd name="T47" fmla="*/ 670 h 839"/>
                <a:gd name="T48" fmla="*/ 279 w 357"/>
                <a:gd name="T49" fmla="*/ 640 h 839"/>
                <a:gd name="T50" fmla="*/ 293 w 357"/>
                <a:gd name="T51" fmla="*/ 667 h 839"/>
                <a:gd name="T52" fmla="*/ 309 w 357"/>
                <a:gd name="T53" fmla="*/ 724 h 839"/>
                <a:gd name="T54" fmla="*/ 330 w 357"/>
                <a:gd name="T55" fmla="*/ 788 h 839"/>
                <a:gd name="T56" fmla="*/ 6 w 357"/>
                <a:gd name="T57" fmla="*/ 48 h 839"/>
                <a:gd name="T58" fmla="*/ 353 w 357"/>
                <a:gd name="T59" fmla="*/ 825 h 839"/>
                <a:gd name="T60" fmla="*/ 326 w 357"/>
                <a:gd name="T61" fmla="*/ 765 h 839"/>
                <a:gd name="T62" fmla="*/ 306 w 357"/>
                <a:gd name="T63" fmla="*/ 707 h 839"/>
                <a:gd name="T64" fmla="*/ 296 w 357"/>
                <a:gd name="T65" fmla="*/ 653 h 839"/>
                <a:gd name="T66" fmla="*/ 262 w 357"/>
                <a:gd name="T67" fmla="*/ 643 h 839"/>
                <a:gd name="T68" fmla="*/ 202 w 357"/>
                <a:gd name="T69" fmla="*/ 657 h 839"/>
                <a:gd name="T70" fmla="*/ 198 w 357"/>
                <a:gd name="T71" fmla="*/ 640 h 839"/>
                <a:gd name="T72" fmla="*/ 161 w 357"/>
                <a:gd name="T73" fmla="*/ 627 h 839"/>
                <a:gd name="T74" fmla="*/ 134 w 357"/>
                <a:gd name="T75" fmla="*/ 613 h 839"/>
                <a:gd name="T76" fmla="*/ 91 w 357"/>
                <a:gd name="T77" fmla="*/ 563 h 839"/>
                <a:gd name="T78" fmla="*/ 101 w 357"/>
                <a:gd name="T79" fmla="*/ 505 h 839"/>
                <a:gd name="T80" fmla="*/ 118 w 357"/>
                <a:gd name="T81" fmla="*/ 462 h 839"/>
                <a:gd name="T82" fmla="*/ 138 w 357"/>
                <a:gd name="T83" fmla="*/ 441 h 839"/>
                <a:gd name="T84" fmla="*/ 148 w 357"/>
                <a:gd name="T85" fmla="*/ 418 h 839"/>
                <a:gd name="T86" fmla="*/ 155 w 357"/>
                <a:gd name="T87" fmla="*/ 388 h 839"/>
                <a:gd name="T88" fmla="*/ 165 w 357"/>
                <a:gd name="T89" fmla="*/ 344 h 839"/>
                <a:gd name="T90" fmla="*/ 178 w 357"/>
                <a:gd name="T91" fmla="*/ 310 h 839"/>
                <a:gd name="T92" fmla="*/ 171 w 357"/>
                <a:gd name="T93" fmla="*/ 297 h 839"/>
                <a:gd name="T94" fmla="*/ 168 w 357"/>
                <a:gd name="T95" fmla="*/ 263 h 839"/>
                <a:gd name="T96" fmla="*/ 138 w 357"/>
                <a:gd name="T97" fmla="*/ 213 h 839"/>
                <a:gd name="T98" fmla="*/ 131 w 357"/>
                <a:gd name="T99" fmla="*/ 196 h 839"/>
                <a:gd name="T100" fmla="*/ 114 w 357"/>
                <a:gd name="T101" fmla="*/ 155 h 839"/>
                <a:gd name="T102" fmla="*/ 101 w 357"/>
                <a:gd name="T103" fmla="*/ 128 h 839"/>
                <a:gd name="T104" fmla="*/ 91 w 357"/>
                <a:gd name="T105" fmla="*/ 115 h 839"/>
                <a:gd name="T106" fmla="*/ 94 w 357"/>
                <a:gd name="T107" fmla="*/ 51 h 839"/>
                <a:gd name="T108" fmla="*/ 134 w 357"/>
                <a:gd name="T109" fmla="*/ 78 h 839"/>
                <a:gd name="T110" fmla="*/ 161 w 357"/>
                <a:gd name="T111" fmla="*/ 48 h 839"/>
                <a:gd name="T112" fmla="*/ 141 w 357"/>
                <a:gd name="T113" fmla="*/ 7 h 839"/>
                <a:gd name="T114" fmla="*/ 87 w 357"/>
                <a:gd name="T115" fmla="*/ 7 h 839"/>
                <a:gd name="T116" fmla="*/ 33 w 357"/>
                <a:gd name="T117" fmla="*/ 41 h 839"/>
                <a:gd name="T118" fmla="*/ 0 w 357"/>
                <a:gd name="T119" fmla="*/ 4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7" h="839">
                  <a:moveTo>
                    <a:pt x="3" y="48"/>
                  </a:moveTo>
                  <a:lnTo>
                    <a:pt x="3" y="48"/>
                  </a:lnTo>
                  <a:lnTo>
                    <a:pt x="6" y="48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27" y="44"/>
                  </a:lnTo>
                  <a:lnTo>
                    <a:pt x="30" y="48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64" y="51"/>
                  </a:lnTo>
                  <a:lnTo>
                    <a:pt x="64" y="48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1"/>
                  </a:lnTo>
                  <a:lnTo>
                    <a:pt x="84" y="17"/>
                  </a:lnTo>
                  <a:lnTo>
                    <a:pt x="91" y="17"/>
                  </a:lnTo>
                  <a:lnTo>
                    <a:pt x="91" y="14"/>
                  </a:lnTo>
                  <a:lnTo>
                    <a:pt x="94" y="11"/>
                  </a:lnTo>
                  <a:lnTo>
                    <a:pt x="97" y="7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8" y="11"/>
                  </a:lnTo>
                  <a:lnTo>
                    <a:pt x="155" y="21"/>
                  </a:lnTo>
                  <a:lnTo>
                    <a:pt x="158" y="27"/>
                  </a:lnTo>
                  <a:lnTo>
                    <a:pt x="158" y="31"/>
                  </a:lnTo>
                  <a:lnTo>
                    <a:pt x="158" y="41"/>
                  </a:lnTo>
                  <a:lnTo>
                    <a:pt x="158" y="44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48" y="64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38" y="75"/>
                  </a:lnTo>
                  <a:lnTo>
                    <a:pt x="131" y="68"/>
                  </a:lnTo>
                  <a:lnTo>
                    <a:pt x="131" y="64"/>
                  </a:lnTo>
                  <a:lnTo>
                    <a:pt x="128" y="61"/>
                  </a:lnTo>
                  <a:lnTo>
                    <a:pt x="121" y="51"/>
                  </a:lnTo>
                  <a:lnTo>
                    <a:pt x="118" y="48"/>
                  </a:lnTo>
                  <a:lnTo>
                    <a:pt x="114" y="51"/>
                  </a:lnTo>
                  <a:lnTo>
                    <a:pt x="101" y="44"/>
                  </a:lnTo>
                  <a:lnTo>
                    <a:pt x="97" y="41"/>
                  </a:lnTo>
                  <a:lnTo>
                    <a:pt x="91" y="44"/>
                  </a:lnTo>
                  <a:lnTo>
                    <a:pt x="87" y="48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91" y="61"/>
                  </a:lnTo>
                  <a:lnTo>
                    <a:pt x="91" y="64"/>
                  </a:lnTo>
                  <a:lnTo>
                    <a:pt x="94" y="64"/>
                  </a:lnTo>
                  <a:lnTo>
                    <a:pt x="101" y="75"/>
                  </a:lnTo>
                  <a:lnTo>
                    <a:pt x="91" y="105"/>
                  </a:lnTo>
                  <a:lnTo>
                    <a:pt x="87" y="112"/>
                  </a:lnTo>
                  <a:lnTo>
                    <a:pt x="81" y="115"/>
                  </a:lnTo>
                  <a:lnTo>
                    <a:pt x="81" y="118"/>
                  </a:lnTo>
                  <a:lnTo>
                    <a:pt x="81" y="122"/>
                  </a:lnTo>
                  <a:lnTo>
                    <a:pt x="81" y="125"/>
                  </a:lnTo>
                  <a:lnTo>
                    <a:pt x="91" y="125"/>
                  </a:lnTo>
                  <a:lnTo>
                    <a:pt x="94" y="132"/>
                  </a:lnTo>
                  <a:lnTo>
                    <a:pt x="97" y="132"/>
                  </a:lnTo>
                  <a:lnTo>
                    <a:pt x="101" y="135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42"/>
                  </a:lnTo>
                  <a:lnTo>
                    <a:pt x="111" y="149"/>
                  </a:lnTo>
                  <a:lnTo>
                    <a:pt x="111" y="155"/>
                  </a:lnTo>
                  <a:lnTo>
                    <a:pt x="111" y="159"/>
                  </a:lnTo>
                  <a:lnTo>
                    <a:pt x="114" y="162"/>
                  </a:lnTo>
                  <a:lnTo>
                    <a:pt x="114" y="162"/>
                  </a:lnTo>
                  <a:lnTo>
                    <a:pt x="124" y="169"/>
                  </a:lnTo>
                  <a:lnTo>
                    <a:pt x="121" y="172"/>
                  </a:lnTo>
                  <a:lnTo>
                    <a:pt x="121" y="172"/>
                  </a:lnTo>
                  <a:lnTo>
                    <a:pt x="121" y="179"/>
                  </a:lnTo>
                  <a:lnTo>
                    <a:pt x="121" y="179"/>
                  </a:lnTo>
                  <a:lnTo>
                    <a:pt x="124" y="186"/>
                  </a:lnTo>
                  <a:lnTo>
                    <a:pt x="124" y="189"/>
                  </a:lnTo>
                  <a:lnTo>
                    <a:pt x="124" y="189"/>
                  </a:lnTo>
                  <a:lnTo>
                    <a:pt x="124" y="199"/>
                  </a:lnTo>
                  <a:lnTo>
                    <a:pt x="128" y="202"/>
                  </a:lnTo>
                  <a:lnTo>
                    <a:pt x="124" y="202"/>
                  </a:lnTo>
                  <a:lnTo>
                    <a:pt x="124" y="206"/>
                  </a:lnTo>
                  <a:lnTo>
                    <a:pt x="128" y="209"/>
                  </a:lnTo>
                  <a:lnTo>
                    <a:pt x="128" y="216"/>
                  </a:lnTo>
                  <a:lnTo>
                    <a:pt x="131" y="219"/>
                  </a:lnTo>
                  <a:lnTo>
                    <a:pt x="134" y="219"/>
                  </a:lnTo>
                  <a:lnTo>
                    <a:pt x="138" y="219"/>
                  </a:lnTo>
                  <a:lnTo>
                    <a:pt x="141" y="219"/>
                  </a:lnTo>
                  <a:lnTo>
                    <a:pt x="144" y="216"/>
                  </a:lnTo>
                  <a:lnTo>
                    <a:pt x="155" y="223"/>
                  </a:lnTo>
                  <a:lnTo>
                    <a:pt x="155" y="226"/>
                  </a:lnTo>
                  <a:lnTo>
                    <a:pt x="155" y="226"/>
                  </a:lnTo>
                  <a:lnTo>
                    <a:pt x="158" y="233"/>
                  </a:lnTo>
                  <a:lnTo>
                    <a:pt x="161" y="260"/>
                  </a:lnTo>
                  <a:lnTo>
                    <a:pt x="161" y="263"/>
                  </a:lnTo>
                  <a:lnTo>
                    <a:pt x="158" y="270"/>
                  </a:lnTo>
                  <a:lnTo>
                    <a:pt x="158" y="273"/>
                  </a:lnTo>
                  <a:lnTo>
                    <a:pt x="165" y="283"/>
                  </a:lnTo>
                  <a:lnTo>
                    <a:pt x="165" y="290"/>
                  </a:lnTo>
                  <a:lnTo>
                    <a:pt x="161" y="293"/>
                  </a:lnTo>
                  <a:lnTo>
                    <a:pt x="165" y="293"/>
                  </a:lnTo>
                  <a:lnTo>
                    <a:pt x="168" y="300"/>
                  </a:lnTo>
                  <a:lnTo>
                    <a:pt x="171" y="310"/>
                  </a:lnTo>
                  <a:lnTo>
                    <a:pt x="171" y="310"/>
                  </a:lnTo>
                  <a:lnTo>
                    <a:pt x="175" y="314"/>
                  </a:lnTo>
                  <a:lnTo>
                    <a:pt x="175" y="310"/>
                  </a:lnTo>
                  <a:lnTo>
                    <a:pt x="175" y="307"/>
                  </a:lnTo>
                  <a:lnTo>
                    <a:pt x="171" y="310"/>
                  </a:lnTo>
                  <a:lnTo>
                    <a:pt x="171" y="317"/>
                  </a:lnTo>
                  <a:lnTo>
                    <a:pt x="171" y="317"/>
                  </a:lnTo>
                  <a:lnTo>
                    <a:pt x="175" y="317"/>
                  </a:lnTo>
                  <a:lnTo>
                    <a:pt x="171" y="324"/>
                  </a:lnTo>
                  <a:lnTo>
                    <a:pt x="171" y="337"/>
                  </a:lnTo>
                  <a:lnTo>
                    <a:pt x="168" y="337"/>
                  </a:lnTo>
                  <a:lnTo>
                    <a:pt x="168" y="337"/>
                  </a:lnTo>
                  <a:lnTo>
                    <a:pt x="165" y="337"/>
                  </a:lnTo>
                  <a:lnTo>
                    <a:pt x="158" y="340"/>
                  </a:lnTo>
                  <a:lnTo>
                    <a:pt x="155" y="344"/>
                  </a:lnTo>
                  <a:lnTo>
                    <a:pt x="158" y="351"/>
                  </a:lnTo>
                  <a:lnTo>
                    <a:pt x="158" y="351"/>
                  </a:lnTo>
                  <a:lnTo>
                    <a:pt x="168" y="371"/>
                  </a:lnTo>
                  <a:lnTo>
                    <a:pt x="165" y="377"/>
                  </a:lnTo>
                  <a:lnTo>
                    <a:pt x="158" y="377"/>
                  </a:lnTo>
                  <a:lnTo>
                    <a:pt x="158" y="381"/>
                  </a:lnTo>
                  <a:lnTo>
                    <a:pt x="155" y="384"/>
                  </a:lnTo>
                  <a:lnTo>
                    <a:pt x="148" y="384"/>
                  </a:lnTo>
                  <a:lnTo>
                    <a:pt x="148" y="384"/>
                  </a:lnTo>
                  <a:lnTo>
                    <a:pt x="144" y="388"/>
                  </a:lnTo>
                  <a:lnTo>
                    <a:pt x="141" y="391"/>
                  </a:lnTo>
                  <a:lnTo>
                    <a:pt x="141" y="398"/>
                  </a:lnTo>
                  <a:lnTo>
                    <a:pt x="141" y="398"/>
                  </a:lnTo>
                  <a:lnTo>
                    <a:pt x="141" y="401"/>
                  </a:lnTo>
                  <a:lnTo>
                    <a:pt x="141" y="408"/>
                  </a:lnTo>
                  <a:lnTo>
                    <a:pt x="141" y="411"/>
                  </a:lnTo>
                  <a:lnTo>
                    <a:pt x="141" y="414"/>
                  </a:lnTo>
                  <a:lnTo>
                    <a:pt x="141" y="418"/>
                  </a:lnTo>
                  <a:lnTo>
                    <a:pt x="141" y="421"/>
                  </a:lnTo>
                  <a:lnTo>
                    <a:pt x="151" y="428"/>
                  </a:lnTo>
                  <a:lnTo>
                    <a:pt x="155" y="428"/>
                  </a:lnTo>
                  <a:lnTo>
                    <a:pt x="155" y="428"/>
                  </a:lnTo>
                  <a:lnTo>
                    <a:pt x="158" y="431"/>
                  </a:lnTo>
                  <a:lnTo>
                    <a:pt x="161" y="428"/>
                  </a:lnTo>
                  <a:lnTo>
                    <a:pt x="158" y="425"/>
                  </a:lnTo>
                  <a:lnTo>
                    <a:pt x="151" y="431"/>
                  </a:lnTo>
                  <a:lnTo>
                    <a:pt x="138" y="435"/>
                  </a:lnTo>
                  <a:lnTo>
                    <a:pt x="131" y="435"/>
                  </a:lnTo>
                  <a:lnTo>
                    <a:pt x="128" y="435"/>
                  </a:lnTo>
                  <a:lnTo>
                    <a:pt x="124" y="438"/>
                  </a:lnTo>
                  <a:lnTo>
                    <a:pt x="121" y="441"/>
                  </a:lnTo>
                  <a:lnTo>
                    <a:pt x="124" y="445"/>
                  </a:lnTo>
                  <a:lnTo>
                    <a:pt x="114" y="455"/>
                  </a:lnTo>
                  <a:lnTo>
                    <a:pt x="114" y="458"/>
                  </a:lnTo>
                  <a:lnTo>
                    <a:pt x="114" y="458"/>
                  </a:lnTo>
                  <a:lnTo>
                    <a:pt x="114" y="462"/>
                  </a:lnTo>
                  <a:lnTo>
                    <a:pt x="114" y="465"/>
                  </a:lnTo>
                  <a:lnTo>
                    <a:pt x="118" y="468"/>
                  </a:lnTo>
                  <a:lnTo>
                    <a:pt x="118" y="485"/>
                  </a:lnTo>
                  <a:lnTo>
                    <a:pt x="111" y="492"/>
                  </a:lnTo>
                  <a:lnTo>
                    <a:pt x="97" y="499"/>
                  </a:lnTo>
                  <a:lnTo>
                    <a:pt x="87" y="505"/>
                  </a:lnTo>
                  <a:lnTo>
                    <a:pt x="84" y="509"/>
                  </a:lnTo>
                  <a:lnTo>
                    <a:pt x="84" y="515"/>
                  </a:lnTo>
                  <a:lnTo>
                    <a:pt x="74" y="529"/>
                  </a:lnTo>
                  <a:lnTo>
                    <a:pt x="74" y="529"/>
                  </a:lnTo>
                  <a:lnTo>
                    <a:pt x="70" y="549"/>
                  </a:lnTo>
                  <a:lnTo>
                    <a:pt x="74" y="549"/>
                  </a:lnTo>
                  <a:lnTo>
                    <a:pt x="77" y="559"/>
                  </a:lnTo>
                  <a:lnTo>
                    <a:pt x="77" y="559"/>
                  </a:lnTo>
                  <a:lnTo>
                    <a:pt x="84" y="563"/>
                  </a:lnTo>
                  <a:lnTo>
                    <a:pt x="87" y="566"/>
                  </a:lnTo>
                  <a:lnTo>
                    <a:pt x="91" y="566"/>
                  </a:lnTo>
                  <a:lnTo>
                    <a:pt x="94" y="566"/>
                  </a:lnTo>
                  <a:lnTo>
                    <a:pt x="97" y="576"/>
                  </a:lnTo>
                  <a:lnTo>
                    <a:pt x="101" y="576"/>
                  </a:lnTo>
                  <a:lnTo>
                    <a:pt x="107" y="583"/>
                  </a:lnTo>
                  <a:lnTo>
                    <a:pt x="111" y="586"/>
                  </a:lnTo>
                  <a:lnTo>
                    <a:pt x="118" y="610"/>
                  </a:lnTo>
                  <a:lnTo>
                    <a:pt x="118" y="610"/>
                  </a:lnTo>
                  <a:lnTo>
                    <a:pt x="128" y="620"/>
                  </a:lnTo>
                  <a:lnTo>
                    <a:pt x="131" y="627"/>
                  </a:lnTo>
                  <a:lnTo>
                    <a:pt x="134" y="627"/>
                  </a:lnTo>
                  <a:lnTo>
                    <a:pt x="138" y="630"/>
                  </a:lnTo>
                  <a:lnTo>
                    <a:pt x="141" y="627"/>
                  </a:lnTo>
                  <a:lnTo>
                    <a:pt x="148" y="623"/>
                  </a:lnTo>
                  <a:lnTo>
                    <a:pt x="148" y="623"/>
                  </a:lnTo>
                  <a:lnTo>
                    <a:pt x="151" y="620"/>
                  </a:lnTo>
                  <a:lnTo>
                    <a:pt x="148" y="620"/>
                  </a:lnTo>
                  <a:lnTo>
                    <a:pt x="148" y="627"/>
                  </a:lnTo>
                  <a:lnTo>
                    <a:pt x="148" y="627"/>
                  </a:lnTo>
                  <a:lnTo>
                    <a:pt x="158" y="633"/>
                  </a:lnTo>
                  <a:lnTo>
                    <a:pt x="158" y="633"/>
                  </a:lnTo>
                  <a:lnTo>
                    <a:pt x="161" y="633"/>
                  </a:lnTo>
                  <a:lnTo>
                    <a:pt x="165" y="633"/>
                  </a:lnTo>
                  <a:lnTo>
                    <a:pt x="168" y="630"/>
                  </a:lnTo>
                  <a:lnTo>
                    <a:pt x="165" y="627"/>
                  </a:lnTo>
                  <a:lnTo>
                    <a:pt x="165" y="630"/>
                  </a:lnTo>
                  <a:lnTo>
                    <a:pt x="165" y="630"/>
                  </a:lnTo>
                  <a:lnTo>
                    <a:pt x="168" y="633"/>
                  </a:lnTo>
                  <a:lnTo>
                    <a:pt x="171" y="630"/>
                  </a:lnTo>
                  <a:lnTo>
                    <a:pt x="195" y="643"/>
                  </a:lnTo>
                  <a:lnTo>
                    <a:pt x="198" y="643"/>
                  </a:lnTo>
                  <a:lnTo>
                    <a:pt x="205" y="647"/>
                  </a:lnTo>
                  <a:lnTo>
                    <a:pt x="208" y="647"/>
                  </a:lnTo>
                  <a:lnTo>
                    <a:pt x="208" y="643"/>
                  </a:lnTo>
                  <a:lnTo>
                    <a:pt x="205" y="640"/>
                  </a:lnTo>
                  <a:lnTo>
                    <a:pt x="205" y="643"/>
                  </a:lnTo>
                  <a:lnTo>
                    <a:pt x="202" y="643"/>
                  </a:lnTo>
                  <a:lnTo>
                    <a:pt x="202" y="647"/>
                  </a:lnTo>
                  <a:lnTo>
                    <a:pt x="195" y="653"/>
                  </a:lnTo>
                  <a:lnTo>
                    <a:pt x="195" y="653"/>
                  </a:lnTo>
                  <a:lnTo>
                    <a:pt x="195" y="657"/>
                  </a:lnTo>
                  <a:lnTo>
                    <a:pt x="195" y="657"/>
                  </a:lnTo>
                  <a:lnTo>
                    <a:pt x="198" y="664"/>
                  </a:lnTo>
                  <a:lnTo>
                    <a:pt x="198" y="670"/>
                  </a:lnTo>
                  <a:lnTo>
                    <a:pt x="202" y="674"/>
                  </a:lnTo>
                  <a:lnTo>
                    <a:pt x="219" y="664"/>
                  </a:lnTo>
                  <a:lnTo>
                    <a:pt x="239" y="657"/>
                  </a:lnTo>
                  <a:lnTo>
                    <a:pt x="239" y="657"/>
                  </a:lnTo>
                  <a:lnTo>
                    <a:pt x="245" y="653"/>
                  </a:lnTo>
                  <a:lnTo>
                    <a:pt x="262" y="650"/>
                  </a:lnTo>
                  <a:lnTo>
                    <a:pt x="266" y="650"/>
                  </a:lnTo>
                  <a:lnTo>
                    <a:pt x="272" y="643"/>
                  </a:lnTo>
                  <a:lnTo>
                    <a:pt x="279" y="640"/>
                  </a:lnTo>
                  <a:lnTo>
                    <a:pt x="279" y="640"/>
                  </a:lnTo>
                  <a:lnTo>
                    <a:pt x="279" y="637"/>
                  </a:lnTo>
                  <a:lnTo>
                    <a:pt x="276" y="637"/>
                  </a:lnTo>
                  <a:lnTo>
                    <a:pt x="279" y="650"/>
                  </a:lnTo>
                  <a:lnTo>
                    <a:pt x="279" y="650"/>
                  </a:lnTo>
                  <a:lnTo>
                    <a:pt x="286" y="657"/>
                  </a:lnTo>
                  <a:lnTo>
                    <a:pt x="286" y="657"/>
                  </a:lnTo>
                  <a:lnTo>
                    <a:pt x="293" y="660"/>
                  </a:lnTo>
                  <a:lnTo>
                    <a:pt x="293" y="667"/>
                  </a:lnTo>
                  <a:lnTo>
                    <a:pt x="293" y="680"/>
                  </a:lnTo>
                  <a:lnTo>
                    <a:pt x="293" y="684"/>
                  </a:lnTo>
                  <a:lnTo>
                    <a:pt x="296" y="684"/>
                  </a:lnTo>
                  <a:lnTo>
                    <a:pt x="293" y="697"/>
                  </a:lnTo>
                  <a:lnTo>
                    <a:pt x="293" y="701"/>
                  </a:lnTo>
                  <a:lnTo>
                    <a:pt x="299" y="711"/>
                  </a:lnTo>
                  <a:lnTo>
                    <a:pt x="306" y="721"/>
                  </a:lnTo>
                  <a:lnTo>
                    <a:pt x="306" y="721"/>
                  </a:lnTo>
                  <a:lnTo>
                    <a:pt x="309" y="724"/>
                  </a:lnTo>
                  <a:lnTo>
                    <a:pt x="309" y="728"/>
                  </a:lnTo>
                  <a:lnTo>
                    <a:pt x="309" y="731"/>
                  </a:lnTo>
                  <a:lnTo>
                    <a:pt x="319" y="741"/>
                  </a:lnTo>
                  <a:lnTo>
                    <a:pt x="319" y="751"/>
                  </a:lnTo>
                  <a:lnTo>
                    <a:pt x="319" y="765"/>
                  </a:lnTo>
                  <a:lnTo>
                    <a:pt x="319" y="768"/>
                  </a:lnTo>
                  <a:lnTo>
                    <a:pt x="326" y="771"/>
                  </a:lnTo>
                  <a:lnTo>
                    <a:pt x="326" y="788"/>
                  </a:lnTo>
                  <a:lnTo>
                    <a:pt x="330" y="788"/>
                  </a:lnTo>
                  <a:lnTo>
                    <a:pt x="333" y="795"/>
                  </a:lnTo>
                  <a:lnTo>
                    <a:pt x="330" y="798"/>
                  </a:lnTo>
                  <a:lnTo>
                    <a:pt x="330" y="802"/>
                  </a:lnTo>
                  <a:lnTo>
                    <a:pt x="336" y="808"/>
                  </a:lnTo>
                  <a:lnTo>
                    <a:pt x="336" y="808"/>
                  </a:lnTo>
                  <a:lnTo>
                    <a:pt x="346" y="829"/>
                  </a:lnTo>
                  <a:lnTo>
                    <a:pt x="346" y="832"/>
                  </a:lnTo>
                  <a:lnTo>
                    <a:pt x="6" y="832"/>
                  </a:lnTo>
                  <a:lnTo>
                    <a:pt x="6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0" y="48"/>
                  </a:lnTo>
                  <a:lnTo>
                    <a:pt x="0" y="835"/>
                  </a:lnTo>
                  <a:lnTo>
                    <a:pt x="3" y="839"/>
                  </a:lnTo>
                  <a:lnTo>
                    <a:pt x="353" y="839"/>
                  </a:lnTo>
                  <a:lnTo>
                    <a:pt x="357" y="835"/>
                  </a:lnTo>
                  <a:lnTo>
                    <a:pt x="353" y="825"/>
                  </a:lnTo>
                  <a:lnTo>
                    <a:pt x="353" y="825"/>
                  </a:lnTo>
                  <a:lnTo>
                    <a:pt x="340" y="805"/>
                  </a:lnTo>
                  <a:lnTo>
                    <a:pt x="336" y="802"/>
                  </a:lnTo>
                  <a:lnTo>
                    <a:pt x="340" y="795"/>
                  </a:lnTo>
                  <a:lnTo>
                    <a:pt x="340" y="792"/>
                  </a:lnTo>
                  <a:lnTo>
                    <a:pt x="333" y="785"/>
                  </a:lnTo>
                  <a:lnTo>
                    <a:pt x="330" y="771"/>
                  </a:lnTo>
                  <a:lnTo>
                    <a:pt x="330" y="768"/>
                  </a:lnTo>
                  <a:lnTo>
                    <a:pt x="326" y="765"/>
                  </a:lnTo>
                  <a:lnTo>
                    <a:pt x="326" y="754"/>
                  </a:lnTo>
                  <a:lnTo>
                    <a:pt x="326" y="751"/>
                  </a:lnTo>
                  <a:lnTo>
                    <a:pt x="326" y="738"/>
                  </a:lnTo>
                  <a:lnTo>
                    <a:pt x="323" y="738"/>
                  </a:lnTo>
                  <a:lnTo>
                    <a:pt x="316" y="728"/>
                  </a:lnTo>
                  <a:lnTo>
                    <a:pt x="316" y="724"/>
                  </a:lnTo>
                  <a:lnTo>
                    <a:pt x="316" y="721"/>
                  </a:lnTo>
                  <a:lnTo>
                    <a:pt x="309" y="717"/>
                  </a:lnTo>
                  <a:lnTo>
                    <a:pt x="306" y="707"/>
                  </a:lnTo>
                  <a:lnTo>
                    <a:pt x="306" y="707"/>
                  </a:lnTo>
                  <a:lnTo>
                    <a:pt x="299" y="697"/>
                  </a:lnTo>
                  <a:lnTo>
                    <a:pt x="303" y="684"/>
                  </a:lnTo>
                  <a:lnTo>
                    <a:pt x="299" y="680"/>
                  </a:lnTo>
                  <a:lnTo>
                    <a:pt x="299" y="680"/>
                  </a:lnTo>
                  <a:lnTo>
                    <a:pt x="299" y="667"/>
                  </a:lnTo>
                  <a:lnTo>
                    <a:pt x="299" y="667"/>
                  </a:lnTo>
                  <a:lnTo>
                    <a:pt x="296" y="657"/>
                  </a:lnTo>
                  <a:lnTo>
                    <a:pt x="296" y="653"/>
                  </a:lnTo>
                  <a:lnTo>
                    <a:pt x="289" y="650"/>
                  </a:lnTo>
                  <a:lnTo>
                    <a:pt x="286" y="647"/>
                  </a:lnTo>
                  <a:lnTo>
                    <a:pt x="282" y="637"/>
                  </a:lnTo>
                  <a:lnTo>
                    <a:pt x="279" y="633"/>
                  </a:lnTo>
                  <a:lnTo>
                    <a:pt x="279" y="633"/>
                  </a:lnTo>
                  <a:lnTo>
                    <a:pt x="279" y="633"/>
                  </a:lnTo>
                  <a:lnTo>
                    <a:pt x="269" y="637"/>
                  </a:lnTo>
                  <a:lnTo>
                    <a:pt x="269" y="637"/>
                  </a:lnTo>
                  <a:lnTo>
                    <a:pt x="262" y="643"/>
                  </a:lnTo>
                  <a:lnTo>
                    <a:pt x="245" y="647"/>
                  </a:lnTo>
                  <a:lnTo>
                    <a:pt x="242" y="647"/>
                  </a:lnTo>
                  <a:lnTo>
                    <a:pt x="235" y="650"/>
                  </a:lnTo>
                  <a:lnTo>
                    <a:pt x="215" y="657"/>
                  </a:lnTo>
                  <a:lnTo>
                    <a:pt x="215" y="657"/>
                  </a:lnTo>
                  <a:lnTo>
                    <a:pt x="202" y="664"/>
                  </a:lnTo>
                  <a:lnTo>
                    <a:pt x="202" y="664"/>
                  </a:lnTo>
                  <a:lnTo>
                    <a:pt x="202" y="660"/>
                  </a:lnTo>
                  <a:lnTo>
                    <a:pt x="202" y="657"/>
                  </a:lnTo>
                  <a:lnTo>
                    <a:pt x="202" y="657"/>
                  </a:lnTo>
                  <a:lnTo>
                    <a:pt x="205" y="653"/>
                  </a:lnTo>
                  <a:lnTo>
                    <a:pt x="205" y="653"/>
                  </a:lnTo>
                  <a:lnTo>
                    <a:pt x="208" y="650"/>
                  </a:lnTo>
                  <a:lnTo>
                    <a:pt x="212" y="647"/>
                  </a:lnTo>
                  <a:lnTo>
                    <a:pt x="212" y="640"/>
                  </a:lnTo>
                  <a:lnTo>
                    <a:pt x="208" y="640"/>
                  </a:lnTo>
                  <a:lnTo>
                    <a:pt x="205" y="640"/>
                  </a:lnTo>
                  <a:lnTo>
                    <a:pt x="198" y="640"/>
                  </a:lnTo>
                  <a:lnTo>
                    <a:pt x="175" y="627"/>
                  </a:lnTo>
                  <a:lnTo>
                    <a:pt x="171" y="627"/>
                  </a:lnTo>
                  <a:lnTo>
                    <a:pt x="165" y="627"/>
                  </a:lnTo>
                  <a:lnTo>
                    <a:pt x="168" y="630"/>
                  </a:lnTo>
                  <a:lnTo>
                    <a:pt x="171" y="630"/>
                  </a:lnTo>
                  <a:lnTo>
                    <a:pt x="168" y="627"/>
                  </a:lnTo>
                  <a:lnTo>
                    <a:pt x="165" y="627"/>
                  </a:lnTo>
                  <a:lnTo>
                    <a:pt x="161" y="627"/>
                  </a:lnTo>
                  <a:lnTo>
                    <a:pt x="161" y="627"/>
                  </a:lnTo>
                  <a:lnTo>
                    <a:pt x="155" y="623"/>
                  </a:lnTo>
                  <a:lnTo>
                    <a:pt x="151" y="620"/>
                  </a:lnTo>
                  <a:lnTo>
                    <a:pt x="151" y="616"/>
                  </a:lnTo>
                  <a:lnTo>
                    <a:pt x="148" y="616"/>
                  </a:lnTo>
                  <a:lnTo>
                    <a:pt x="144" y="616"/>
                  </a:lnTo>
                  <a:lnTo>
                    <a:pt x="138" y="623"/>
                  </a:lnTo>
                  <a:lnTo>
                    <a:pt x="138" y="623"/>
                  </a:lnTo>
                  <a:lnTo>
                    <a:pt x="134" y="616"/>
                  </a:lnTo>
                  <a:lnTo>
                    <a:pt x="134" y="613"/>
                  </a:lnTo>
                  <a:lnTo>
                    <a:pt x="121" y="606"/>
                  </a:lnTo>
                  <a:lnTo>
                    <a:pt x="118" y="586"/>
                  </a:lnTo>
                  <a:lnTo>
                    <a:pt x="118" y="586"/>
                  </a:lnTo>
                  <a:lnTo>
                    <a:pt x="114" y="576"/>
                  </a:lnTo>
                  <a:lnTo>
                    <a:pt x="111" y="576"/>
                  </a:lnTo>
                  <a:lnTo>
                    <a:pt x="104" y="573"/>
                  </a:lnTo>
                  <a:lnTo>
                    <a:pt x="97" y="563"/>
                  </a:lnTo>
                  <a:lnTo>
                    <a:pt x="94" y="559"/>
                  </a:lnTo>
                  <a:lnTo>
                    <a:pt x="91" y="563"/>
                  </a:lnTo>
                  <a:lnTo>
                    <a:pt x="87" y="556"/>
                  </a:lnTo>
                  <a:lnTo>
                    <a:pt x="84" y="556"/>
                  </a:lnTo>
                  <a:lnTo>
                    <a:pt x="84" y="556"/>
                  </a:lnTo>
                  <a:lnTo>
                    <a:pt x="77" y="549"/>
                  </a:lnTo>
                  <a:lnTo>
                    <a:pt x="81" y="532"/>
                  </a:lnTo>
                  <a:lnTo>
                    <a:pt x="91" y="519"/>
                  </a:lnTo>
                  <a:lnTo>
                    <a:pt x="91" y="515"/>
                  </a:lnTo>
                  <a:lnTo>
                    <a:pt x="91" y="509"/>
                  </a:lnTo>
                  <a:lnTo>
                    <a:pt x="101" y="505"/>
                  </a:lnTo>
                  <a:lnTo>
                    <a:pt x="101" y="505"/>
                  </a:lnTo>
                  <a:lnTo>
                    <a:pt x="114" y="499"/>
                  </a:lnTo>
                  <a:lnTo>
                    <a:pt x="114" y="499"/>
                  </a:lnTo>
                  <a:lnTo>
                    <a:pt x="124" y="489"/>
                  </a:lnTo>
                  <a:lnTo>
                    <a:pt x="124" y="485"/>
                  </a:lnTo>
                  <a:lnTo>
                    <a:pt x="121" y="465"/>
                  </a:lnTo>
                  <a:lnTo>
                    <a:pt x="121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5"/>
                  </a:lnTo>
                  <a:lnTo>
                    <a:pt x="121" y="462"/>
                  </a:lnTo>
                  <a:lnTo>
                    <a:pt x="121" y="458"/>
                  </a:lnTo>
                  <a:lnTo>
                    <a:pt x="121" y="455"/>
                  </a:lnTo>
                  <a:lnTo>
                    <a:pt x="128" y="445"/>
                  </a:lnTo>
                  <a:lnTo>
                    <a:pt x="128" y="441"/>
                  </a:lnTo>
                  <a:lnTo>
                    <a:pt x="128" y="441"/>
                  </a:lnTo>
                  <a:lnTo>
                    <a:pt x="131" y="438"/>
                  </a:lnTo>
                  <a:lnTo>
                    <a:pt x="138" y="441"/>
                  </a:lnTo>
                  <a:lnTo>
                    <a:pt x="138" y="441"/>
                  </a:lnTo>
                  <a:lnTo>
                    <a:pt x="151" y="438"/>
                  </a:lnTo>
                  <a:lnTo>
                    <a:pt x="155" y="438"/>
                  </a:lnTo>
                  <a:lnTo>
                    <a:pt x="161" y="428"/>
                  </a:lnTo>
                  <a:lnTo>
                    <a:pt x="161" y="425"/>
                  </a:lnTo>
                  <a:lnTo>
                    <a:pt x="158" y="421"/>
                  </a:lnTo>
                  <a:lnTo>
                    <a:pt x="155" y="421"/>
                  </a:lnTo>
                  <a:lnTo>
                    <a:pt x="151" y="421"/>
                  </a:lnTo>
                  <a:lnTo>
                    <a:pt x="148" y="418"/>
                  </a:lnTo>
                  <a:lnTo>
                    <a:pt x="148" y="414"/>
                  </a:lnTo>
                  <a:lnTo>
                    <a:pt x="148" y="411"/>
                  </a:lnTo>
                  <a:lnTo>
                    <a:pt x="148" y="408"/>
                  </a:lnTo>
                  <a:lnTo>
                    <a:pt x="148" y="404"/>
                  </a:lnTo>
                  <a:lnTo>
                    <a:pt x="148" y="401"/>
                  </a:lnTo>
                  <a:lnTo>
                    <a:pt x="148" y="398"/>
                  </a:lnTo>
                  <a:lnTo>
                    <a:pt x="148" y="391"/>
                  </a:lnTo>
                  <a:lnTo>
                    <a:pt x="151" y="391"/>
                  </a:lnTo>
                  <a:lnTo>
                    <a:pt x="155" y="388"/>
                  </a:lnTo>
                  <a:lnTo>
                    <a:pt x="158" y="388"/>
                  </a:lnTo>
                  <a:lnTo>
                    <a:pt x="161" y="384"/>
                  </a:lnTo>
                  <a:lnTo>
                    <a:pt x="168" y="384"/>
                  </a:lnTo>
                  <a:lnTo>
                    <a:pt x="171" y="381"/>
                  </a:lnTo>
                  <a:lnTo>
                    <a:pt x="175" y="374"/>
                  </a:lnTo>
                  <a:lnTo>
                    <a:pt x="175" y="371"/>
                  </a:lnTo>
                  <a:lnTo>
                    <a:pt x="165" y="347"/>
                  </a:lnTo>
                  <a:lnTo>
                    <a:pt x="161" y="344"/>
                  </a:lnTo>
                  <a:lnTo>
                    <a:pt x="165" y="344"/>
                  </a:lnTo>
                  <a:lnTo>
                    <a:pt x="168" y="347"/>
                  </a:lnTo>
                  <a:lnTo>
                    <a:pt x="171" y="344"/>
                  </a:lnTo>
                  <a:lnTo>
                    <a:pt x="175" y="340"/>
                  </a:lnTo>
                  <a:lnTo>
                    <a:pt x="175" y="340"/>
                  </a:lnTo>
                  <a:lnTo>
                    <a:pt x="178" y="324"/>
                  </a:lnTo>
                  <a:lnTo>
                    <a:pt x="178" y="324"/>
                  </a:lnTo>
                  <a:lnTo>
                    <a:pt x="178" y="317"/>
                  </a:lnTo>
                  <a:lnTo>
                    <a:pt x="178" y="317"/>
                  </a:lnTo>
                  <a:lnTo>
                    <a:pt x="178" y="310"/>
                  </a:lnTo>
                  <a:lnTo>
                    <a:pt x="175" y="310"/>
                  </a:lnTo>
                  <a:lnTo>
                    <a:pt x="171" y="310"/>
                  </a:lnTo>
                  <a:lnTo>
                    <a:pt x="171" y="314"/>
                  </a:lnTo>
                  <a:lnTo>
                    <a:pt x="175" y="314"/>
                  </a:lnTo>
                  <a:lnTo>
                    <a:pt x="178" y="314"/>
                  </a:lnTo>
                  <a:lnTo>
                    <a:pt x="178" y="310"/>
                  </a:lnTo>
                  <a:lnTo>
                    <a:pt x="175" y="307"/>
                  </a:lnTo>
                  <a:lnTo>
                    <a:pt x="171" y="297"/>
                  </a:lnTo>
                  <a:lnTo>
                    <a:pt x="171" y="297"/>
                  </a:lnTo>
                  <a:lnTo>
                    <a:pt x="168" y="293"/>
                  </a:lnTo>
                  <a:lnTo>
                    <a:pt x="171" y="290"/>
                  </a:lnTo>
                  <a:lnTo>
                    <a:pt x="171" y="290"/>
                  </a:lnTo>
                  <a:lnTo>
                    <a:pt x="171" y="280"/>
                  </a:lnTo>
                  <a:lnTo>
                    <a:pt x="168" y="280"/>
                  </a:lnTo>
                  <a:lnTo>
                    <a:pt x="165" y="270"/>
                  </a:lnTo>
                  <a:lnTo>
                    <a:pt x="168" y="266"/>
                  </a:lnTo>
                  <a:lnTo>
                    <a:pt x="168" y="266"/>
                  </a:lnTo>
                  <a:lnTo>
                    <a:pt x="168" y="263"/>
                  </a:lnTo>
                  <a:lnTo>
                    <a:pt x="168" y="260"/>
                  </a:lnTo>
                  <a:lnTo>
                    <a:pt x="165" y="233"/>
                  </a:lnTo>
                  <a:lnTo>
                    <a:pt x="165" y="229"/>
                  </a:lnTo>
                  <a:lnTo>
                    <a:pt x="161" y="226"/>
                  </a:lnTo>
                  <a:lnTo>
                    <a:pt x="161" y="223"/>
                  </a:lnTo>
                  <a:lnTo>
                    <a:pt x="161" y="219"/>
                  </a:lnTo>
                  <a:lnTo>
                    <a:pt x="144" y="209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4" y="213"/>
                  </a:lnTo>
                  <a:lnTo>
                    <a:pt x="134" y="213"/>
                  </a:lnTo>
                  <a:lnTo>
                    <a:pt x="134" y="209"/>
                  </a:lnTo>
                  <a:lnTo>
                    <a:pt x="134" y="209"/>
                  </a:lnTo>
                  <a:lnTo>
                    <a:pt x="131" y="206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31" y="196"/>
                  </a:lnTo>
                  <a:lnTo>
                    <a:pt x="131" y="189"/>
                  </a:lnTo>
                  <a:lnTo>
                    <a:pt x="131" y="186"/>
                  </a:lnTo>
                  <a:lnTo>
                    <a:pt x="131" y="182"/>
                  </a:lnTo>
                  <a:lnTo>
                    <a:pt x="128" y="175"/>
                  </a:lnTo>
                  <a:lnTo>
                    <a:pt x="128" y="175"/>
                  </a:lnTo>
                  <a:lnTo>
                    <a:pt x="131" y="169"/>
                  </a:lnTo>
                  <a:lnTo>
                    <a:pt x="128" y="165"/>
                  </a:lnTo>
                  <a:lnTo>
                    <a:pt x="118" y="159"/>
                  </a:lnTo>
                  <a:lnTo>
                    <a:pt x="114" y="155"/>
                  </a:lnTo>
                  <a:lnTo>
                    <a:pt x="118" y="149"/>
                  </a:lnTo>
                  <a:lnTo>
                    <a:pt x="118" y="145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5"/>
                  </a:lnTo>
                  <a:lnTo>
                    <a:pt x="104" y="128"/>
                  </a:lnTo>
                  <a:lnTo>
                    <a:pt x="101" y="128"/>
                  </a:lnTo>
                  <a:lnTo>
                    <a:pt x="97" y="128"/>
                  </a:lnTo>
                  <a:lnTo>
                    <a:pt x="94" y="122"/>
                  </a:lnTo>
                  <a:lnTo>
                    <a:pt x="91" y="118"/>
                  </a:lnTo>
                  <a:lnTo>
                    <a:pt x="87" y="118"/>
                  </a:lnTo>
                  <a:lnTo>
                    <a:pt x="87" y="118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107" y="75"/>
                  </a:lnTo>
                  <a:lnTo>
                    <a:pt x="107" y="71"/>
                  </a:lnTo>
                  <a:lnTo>
                    <a:pt x="101" y="61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7" y="48"/>
                  </a:lnTo>
                  <a:lnTo>
                    <a:pt x="111" y="58"/>
                  </a:lnTo>
                  <a:lnTo>
                    <a:pt x="114" y="58"/>
                  </a:lnTo>
                  <a:lnTo>
                    <a:pt x="118" y="5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128" y="71"/>
                  </a:lnTo>
                  <a:lnTo>
                    <a:pt x="131" y="78"/>
                  </a:lnTo>
                  <a:lnTo>
                    <a:pt x="134" y="78"/>
                  </a:lnTo>
                  <a:lnTo>
                    <a:pt x="141" y="85"/>
                  </a:lnTo>
                  <a:lnTo>
                    <a:pt x="144" y="81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51" y="71"/>
                  </a:lnTo>
                  <a:lnTo>
                    <a:pt x="151" y="68"/>
                  </a:lnTo>
                  <a:lnTo>
                    <a:pt x="151" y="68"/>
                  </a:lnTo>
                  <a:lnTo>
                    <a:pt x="155" y="61"/>
                  </a:lnTo>
                  <a:lnTo>
                    <a:pt x="161" y="48"/>
                  </a:lnTo>
                  <a:lnTo>
                    <a:pt x="165" y="44"/>
                  </a:lnTo>
                  <a:lnTo>
                    <a:pt x="165" y="41"/>
                  </a:lnTo>
                  <a:lnTo>
                    <a:pt x="165" y="27"/>
                  </a:lnTo>
                  <a:lnTo>
                    <a:pt x="165" y="27"/>
                  </a:lnTo>
                  <a:lnTo>
                    <a:pt x="165" y="24"/>
                  </a:lnTo>
                  <a:lnTo>
                    <a:pt x="165" y="24"/>
                  </a:lnTo>
                  <a:lnTo>
                    <a:pt x="161" y="17"/>
                  </a:lnTo>
                  <a:lnTo>
                    <a:pt x="158" y="14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34" y="4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18" y="4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11"/>
                  </a:lnTo>
                  <a:lnTo>
                    <a:pt x="84" y="14"/>
                  </a:lnTo>
                  <a:lnTo>
                    <a:pt x="81" y="14"/>
                  </a:lnTo>
                  <a:lnTo>
                    <a:pt x="70" y="27"/>
                  </a:lnTo>
                  <a:lnTo>
                    <a:pt x="70" y="31"/>
                  </a:lnTo>
                  <a:lnTo>
                    <a:pt x="70" y="34"/>
                  </a:lnTo>
                  <a:lnTo>
                    <a:pt x="60" y="44"/>
                  </a:lnTo>
                  <a:lnTo>
                    <a:pt x="40" y="44"/>
                  </a:lnTo>
                  <a:lnTo>
                    <a:pt x="33" y="41"/>
                  </a:lnTo>
                  <a:lnTo>
                    <a:pt x="30" y="41"/>
                  </a:lnTo>
                  <a:lnTo>
                    <a:pt x="30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3" y="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5" name="Freeform 65">
              <a:extLst>
                <a:ext uri="{FF2B5EF4-FFF2-40B4-BE49-F238E27FC236}">
                  <a16:creationId xmlns:a16="http://schemas.microsoft.com/office/drawing/2014/main" id="{D218B3E0-0077-4BA4-3702-8262389BE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464"/>
              <a:ext cx="1353" cy="1700"/>
            </a:xfrm>
            <a:custGeom>
              <a:avLst/>
              <a:gdLst>
                <a:gd name="T0" fmla="*/ 310 w 1353"/>
                <a:gd name="T1" fmla="*/ 1593 h 1700"/>
                <a:gd name="T2" fmla="*/ 276 w 1353"/>
                <a:gd name="T3" fmla="*/ 1502 h 1700"/>
                <a:gd name="T4" fmla="*/ 199 w 1353"/>
                <a:gd name="T5" fmla="*/ 1515 h 1700"/>
                <a:gd name="T6" fmla="*/ 148 w 1353"/>
                <a:gd name="T7" fmla="*/ 1485 h 1700"/>
                <a:gd name="T8" fmla="*/ 81 w 1353"/>
                <a:gd name="T9" fmla="*/ 1424 h 1700"/>
                <a:gd name="T10" fmla="*/ 118 w 1353"/>
                <a:gd name="T11" fmla="*/ 1327 h 1700"/>
                <a:gd name="T12" fmla="*/ 141 w 1353"/>
                <a:gd name="T13" fmla="*/ 1279 h 1700"/>
                <a:gd name="T14" fmla="*/ 155 w 1353"/>
                <a:gd name="T15" fmla="*/ 1209 h 1700"/>
                <a:gd name="T16" fmla="*/ 162 w 1353"/>
                <a:gd name="T17" fmla="*/ 1158 h 1700"/>
                <a:gd name="T18" fmla="*/ 131 w 1353"/>
                <a:gd name="T19" fmla="*/ 1078 h 1700"/>
                <a:gd name="T20" fmla="*/ 115 w 1353"/>
                <a:gd name="T21" fmla="*/ 1024 h 1700"/>
                <a:gd name="T22" fmla="*/ 91 w 1353"/>
                <a:gd name="T23" fmla="*/ 970 h 1700"/>
                <a:gd name="T24" fmla="*/ 131 w 1353"/>
                <a:gd name="T25" fmla="*/ 943 h 1700"/>
                <a:gd name="T26" fmla="*/ 138 w 1353"/>
                <a:gd name="T27" fmla="*/ 876 h 1700"/>
                <a:gd name="T28" fmla="*/ 0 w 1353"/>
                <a:gd name="T29" fmla="*/ 798 h 1700"/>
                <a:gd name="T30" fmla="*/ 57 w 1353"/>
                <a:gd name="T31" fmla="*/ 812 h 1700"/>
                <a:gd name="T32" fmla="*/ 205 w 1353"/>
                <a:gd name="T33" fmla="*/ 818 h 1700"/>
                <a:gd name="T34" fmla="*/ 242 w 1353"/>
                <a:gd name="T35" fmla="*/ 751 h 1700"/>
                <a:gd name="T36" fmla="*/ 232 w 1353"/>
                <a:gd name="T37" fmla="*/ 704 h 1700"/>
                <a:gd name="T38" fmla="*/ 202 w 1353"/>
                <a:gd name="T39" fmla="*/ 667 h 1700"/>
                <a:gd name="T40" fmla="*/ 276 w 1353"/>
                <a:gd name="T41" fmla="*/ 532 h 1700"/>
                <a:gd name="T42" fmla="*/ 354 w 1353"/>
                <a:gd name="T43" fmla="*/ 438 h 1700"/>
                <a:gd name="T44" fmla="*/ 246 w 1353"/>
                <a:gd name="T45" fmla="*/ 297 h 1700"/>
                <a:gd name="T46" fmla="*/ 175 w 1353"/>
                <a:gd name="T47" fmla="*/ 206 h 1700"/>
                <a:gd name="T48" fmla="*/ 290 w 1353"/>
                <a:gd name="T49" fmla="*/ 105 h 1700"/>
                <a:gd name="T50" fmla="*/ 364 w 1353"/>
                <a:gd name="T51" fmla="*/ 27 h 1700"/>
                <a:gd name="T52" fmla="*/ 505 w 1353"/>
                <a:gd name="T53" fmla="*/ 51 h 1700"/>
                <a:gd name="T54" fmla="*/ 589 w 1353"/>
                <a:gd name="T55" fmla="*/ 138 h 1700"/>
                <a:gd name="T56" fmla="*/ 643 w 1353"/>
                <a:gd name="T57" fmla="*/ 172 h 1700"/>
                <a:gd name="T58" fmla="*/ 714 w 1353"/>
                <a:gd name="T59" fmla="*/ 152 h 1700"/>
                <a:gd name="T60" fmla="*/ 808 w 1353"/>
                <a:gd name="T61" fmla="*/ 98 h 1700"/>
                <a:gd name="T62" fmla="*/ 909 w 1353"/>
                <a:gd name="T63" fmla="*/ 148 h 1700"/>
                <a:gd name="T64" fmla="*/ 976 w 1353"/>
                <a:gd name="T65" fmla="*/ 212 h 1700"/>
                <a:gd name="T66" fmla="*/ 1067 w 1353"/>
                <a:gd name="T67" fmla="*/ 216 h 1700"/>
                <a:gd name="T68" fmla="*/ 1144 w 1353"/>
                <a:gd name="T69" fmla="*/ 243 h 1700"/>
                <a:gd name="T70" fmla="*/ 1219 w 1353"/>
                <a:gd name="T71" fmla="*/ 239 h 1700"/>
                <a:gd name="T72" fmla="*/ 1299 w 1353"/>
                <a:gd name="T73" fmla="*/ 266 h 1700"/>
                <a:gd name="T74" fmla="*/ 1353 w 1353"/>
                <a:gd name="T75" fmla="*/ 270 h 1700"/>
                <a:gd name="T76" fmla="*/ 1289 w 1353"/>
                <a:gd name="T77" fmla="*/ 357 h 1700"/>
                <a:gd name="T78" fmla="*/ 1282 w 1353"/>
                <a:gd name="T79" fmla="*/ 421 h 1700"/>
                <a:gd name="T80" fmla="*/ 1256 w 1353"/>
                <a:gd name="T81" fmla="*/ 468 h 1700"/>
                <a:gd name="T82" fmla="*/ 1205 w 1353"/>
                <a:gd name="T83" fmla="*/ 482 h 1700"/>
                <a:gd name="T84" fmla="*/ 1175 w 1353"/>
                <a:gd name="T85" fmla="*/ 593 h 1700"/>
                <a:gd name="T86" fmla="*/ 1212 w 1353"/>
                <a:gd name="T87" fmla="*/ 640 h 1700"/>
                <a:gd name="T88" fmla="*/ 1212 w 1353"/>
                <a:gd name="T89" fmla="*/ 670 h 1700"/>
                <a:gd name="T90" fmla="*/ 1195 w 1353"/>
                <a:gd name="T91" fmla="*/ 707 h 1700"/>
                <a:gd name="T92" fmla="*/ 1293 w 1353"/>
                <a:gd name="T93" fmla="*/ 751 h 1700"/>
                <a:gd name="T94" fmla="*/ 1232 w 1353"/>
                <a:gd name="T95" fmla="*/ 835 h 1700"/>
                <a:gd name="T96" fmla="*/ 1161 w 1353"/>
                <a:gd name="T97" fmla="*/ 886 h 1700"/>
                <a:gd name="T98" fmla="*/ 1131 w 1353"/>
                <a:gd name="T99" fmla="*/ 980 h 1700"/>
                <a:gd name="T100" fmla="*/ 1087 w 1353"/>
                <a:gd name="T101" fmla="*/ 1017 h 1700"/>
                <a:gd name="T102" fmla="*/ 1091 w 1353"/>
                <a:gd name="T103" fmla="*/ 1071 h 1700"/>
                <a:gd name="T104" fmla="*/ 1047 w 1353"/>
                <a:gd name="T105" fmla="*/ 1118 h 1700"/>
                <a:gd name="T106" fmla="*/ 1017 w 1353"/>
                <a:gd name="T107" fmla="*/ 1145 h 1700"/>
                <a:gd name="T108" fmla="*/ 973 w 1353"/>
                <a:gd name="T109" fmla="*/ 1185 h 1700"/>
                <a:gd name="T110" fmla="*/ 835 w 1353"/>
                <a:gd name="T111" fmla="*/ 1232 h 1700"/>
                <a:gd name="T112" fmla="*/ 771 w 1353"/>
                <a:gd name="T113" fmla="*/ 1310 h 1700"/>
                <a:gd name="T114" fmla="*/ 697 w 1353"/>
                <a:gd name="T115" fmla="*/ 1387 h 1700"/>
                <a:gd name="T116" fmla="*/ 653 w 1353"/>
                <a:gd name="T117" fmla="*/ 1458 h 1700"/>
                <a:gd name="T118" fmla="*/ 677 w 1353"/>
                <a:gd name="T119" fmla="*/ 1566 h 1700"/>
                <a:gd name="T120" fmla="*/ 741 w 1353"/>
                <a:gd name="T121" fmla="*/ 167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3" h="1700">
                  <a:moveTo>
                    <a:pt x="350" y="1700"/>
                  </a:moveTo>
                  <a:lnTo>
                    <a:pt x="347" y="1690"/>
                  </a:lnTo>
                  <a:lnTo>
                    <a:pt x="333" y="1673"/>
                  </a:lnTo>
                  <a:lnTo>
                    <a:pt x="330" y="1667"/>
                  </a:lnTo>
                  <a:lnTo>
                    <a:pt x="333" y="1660"/>
                  </a:lnTo>
                  <a:lnTo>
                    <a:pt x="327" y="1653"/>
                  </a:lnTo>
                  <a:lnTo>
                    <a:pt x="323" y="1636"/>
                  </a:lnTo>
                  <a:lnTo>
                    <a:pt x="320" y="1630"/>
                  </a:lnTo>
                  <a:lnTo>
                    <a:pt x="320" y="1616"/>
                  </a:lnTo>
                  <a:lnTo>
                    <a:pt x="320" y="1603"/>
                  </a:lnTo>
                  <a:lnTo>
                    <a:pt x="310" y="1593"/>
                  </a:lnTo>
                  <a:lnTo>
                    <a:pt x="310" y="1589"/>
                  </a:lnTo>
                  <a:lnTo>
                    <a:pt x="306" y="1582"/>
                  </a:lnTo>
                  <a:lnTo>
                    <a:pt x="300" y="1572"/>
                  </a:lnTo>
                  <a:lnTo>
                    <a:pt x="293" y="1566"/>
                  </a:lnTo>
                  <a:lnTo>
                    <a:pt x="296" y="1549"/>
                  </a:lnTo>
                  <a:lnTo>
                    <a:pt x="293" y="1549"/>
                  </a:lnTo>
                  <a:lnTo>
                    <a:pt x="293" y="1532"/>
                  </a:lnTo>
                  <a:lnTo>
                    <a:pt x="290" y="1522"/>
                  </a:lnTo>
                  <a:lnTo>
                    <a:pt x="283" y="1518"/>
                  </a:lnTo>
                  <a:lnTo>
                    <a:pt x="279" y="1515"/>
                  </a:lnTo>
                  <a:lnTo>
                    <a:pt x="276" y="1502"/>
                  </a:lnTo>
                  <a:lnTo>
                    <a:pt x="276" y="1502"/>
                  </a:lnTo>
                  <a:lnTo>
                    <a:pt x="269" y="1505"/>
                  </a:lnTo>
                  <a:lnTo>
                    <a:pt x="259" y="1512"/>
                  </a:lnTo>
                  <a:lnTo>
                    <a:pt x="242" y="1515"/>
                  </a:lnTo>
                  <a:lnTo>
                    <a:pt x="236" y="1518"/>
                  </a:lnTo>
                  <a:lnTo>
                    <a:pt x="216" y="1525"/>
                  </a:lnTo>
                  <a:lnTo>
                    <a:pt x="199" y="1535"/>
                  </a:lnTo>
                  <a:lnTo>
                    <a:pt x="195" y="1529"/>
                  </a:lnTo>
                  <a:lnTo>
                    <a:pt x="195" y="1522"/>
                  </a:lnTo>
                  <a:lnTo>
                    <a:pt x="195" y="1518"/>
                  </a:lnTo>
                  <a:lnTo>
                    <a:pt x="199" y="1515"/>
                  </a:lnTo>
                  <a:lnTo>
                    <a:pt x="202" y="1512"/>
                  </a:lnTo>
                  <a:lnTo>
                    <a:pt x="205" y="1508"/>
                  </a:lnTo>
                  <a:lnTo>
                    <a:pt x="202" y="1508"/>
                  </a:lnTo>
                  <a:lnTo>
                    <a:pt x="195" y="1505"/>
                  </a:lnTo>
                  <a:lnTo>
                    <a:pt x="168" y="1492"/>
                  </a:lnTo>
                  <a:lnTo>
                    <a:pt x="165" y="1495"/>
                  </a:lnTo>
                  <a:lnTo>
                    <a:pt x="162" y="1492"/>
                  </a:lnTo>
                  <a:lnTo>
                    <a:pt x="158" y="1495"/>
                  </a:lnTo>
                  <a:lnTo>
                    <a:pt x="155" y="1495"/>
                  </a:lnTo>
                  <a:lnTo>
                    <a:pt x="148" y="1488"/>
                  </a:lnTo>
                  <a:lnTo>
                    <a:pt x="148" y="1485"/>
                  </a:lnTo>
                  <a:lnTo>
                    <a:pt x="145" y="1485"/>
                  </a:lnTo>
                  <a:lnTo>
                    <a:pt x="135" y="1492"/>
                  </a:lnTo>
                  <a:lnTo>
                    <a:pt x="131" y="1492"/>
                  </a:lnTo>
                  <a:lnTo>
                    <a:pt x="128" y="1481"/>
                  </a:lnTo>
                  <a:lnTo>
                    <a:pt x="118" y="1471"/>
                  </a:lnTo>
                  <a:lnTo>
                    <a:pt x="111" y="1451"/>
                  </a:lnTo>
                  <a:lnTo>
                    <a:pt x="108" y="1444"/>
                  </a:lnTo>
                  <a:lnTo>
                    <a:pt x="98" y="1438"/>
                  </a:lnTo>
                  <a:lnTo>
                    <a:pt x="91" y="1428"/>
                  </a:lnTo>
                  <a:lnTo>
                    <a:pt x="88" y="1431"/>
                  </a:lnTo>
                  <a:lnTo>
                    <a:pt x="81" y="1424"/>
                  </a:lnTo>
                  <a:lnTo>
                    <a:pt x="78" y="1424"/>
                  </a:lnTo>
                  <a:lnTo>
                    <a:pt x="71" y="1414"/>
                  </a:lnTo>
                  <a:lnTo>
                    <a:pt x="74" y="1397"/>
                  </a:lnTo>
                  <a:lnTo>
                    <a:pt x="84" y="1380"/>
                  </a:lnTo>
                  <a:lnTo>
                    <a:pt x="84" y="1374"/>
                  </a:lnTo>
                  <a:lnTo>
                    <a:pt x="94" y="1367"/>
                  </a:lnTo>
                  <a:lnTo>
                    <a:pt x="108" y="1360"/>
                  </a:lnTo>
                  <a:lnTo>
                    <a:pt x="118" y="1350"/>
                  </a:lnTo>
                  <a:lnTo>
                    <a:pt x="115" y="1330"/>
                  </a:lnTo>
                  <a:lnTo>
                    <a:pt x="115" y="1327"/>
                  </a:lnTo>
                  <a:lnTo>
                    <a:pt x="118" y="1327"/>
                  </a:lnTo>
                  <a:lnTo>
                    <a:pt x="115" y="1320"/>
                  </a:lnTo>
                  <a:lnTo>
                    <a:pt x="125" y="1310"/>
                  </a:lnTo>
                  <a:lnTo>
                    <a:pt x="121" y="1306"/>
                  </a:lnTo>
                  <a:lnTo>
                    <a:pt x="128" y="1300"/>
                  </a:lnTo>
                  <a:lnTo>
                    <a:pt x="135" y="1303"/>
                  </a:lnTo>
                  <a:lnTo>
                    <a:pt x="148" y="1300"/>
                  </a:lnTo>
                  <a:lnTo>
                    <a:pt x="158" y="1293"/>
                  </a:lnTo>
                  <a:lnTo>
                    <a:pt x="155" y="1290"/>
                  </a:lnTo>
                  <a:lnTo>
                    <a:pt x="148" y="1293"/>
                  </a:lnTo>
                  <a:lnTo>
                    <a:pt x="138" y="1283"/>
                  </a:lnTo>
                  <a:lnTo>
                    <a:pt x="141" y="1279"/>
                  </a:lnTo>
                  <a:lnTo>
                    <a:pt x="141" y="1273"/>
                  </a:lnTo>
                  <a:lnTo>
                    <a:pt x="141" y="1266"/>
                  </a:lnTo>
                  <a:lnTo>
                    <a:pt x="141" y="1263"/>
                  </a:lnTo>
                  <a:lnTo>
                    <a:pt x="141" y="1256"/>
                  </a:lnTo>
                  <a:lnTo>
                    <a:pt x="145" y="1253"/>
                  </a:lnTo>
                  <a:lnTo>
                    <a:pt x="152" y="1249"/>
                  </a:lnTo>
                  <a:lnTo>
                    <a:pt x="158" y="1246"/>
                  </a:lnTo>
                  <a:lnTo>
                    <a:pt x="165" y="1246"/>
                  </a:lnTo>
                  <a:lnTo>
                    <a:pt x="168" y="1236"/>
                  </a:lnTo>
                  <a:lnTo>
                    <a:pt x="158" y="1216"/>
                  </a:lnTo>
                  <a:lnTo>
                    <a:pt x="155" y="1209"/>
                  </a:lnTo>
                  <a:lnTo>
                    <a:pt x="162" y="1205"/>
                  </a:lnTo>
                  <a:lnTo>
                    <a:pt x="168" y="1209"/>
                  </a:lnTo>
                  <a:lnTo>
                    <a:pt x="172" y="1205"/>
                  </a:lnTo>
                  <a:lnTo>
                    <a:pt x="172" y="1189"/>
                  </a:lnTo>
                  <a:lnTo>
                    <a:pt x="175" y="1182"/>
                  </a:lnTo>
                  <a:lnTo>
                    <a:pt x="172" y="1179"/>
                  </a:lnTo>
                  <a:lnTo>
                    <a:pt x="168" y="1179"/>
                  </a:lnTo>
                  <a:lnTo>
                    <a:pt x="172" y="1175"/>
                  </a:lnTo>
                  <a:lnTo>
                    <a:pt x="172" y="1172"/>
                  </a:lnTo>
                  <a:lnTo>
                    <a:pt x="165" y="1165"/>
                  </a:lnTo>
                  <a:lnTo>
                    <a:pt x="162" y="1158"/>
                  </a:lnTo>
                  <a:lnTo>
                    <a:pt x="165" y="1155"/>
                  </a:lnTo>
                  <a:lnTo>
                    <a:pt x="165" y="1148"/>
                  </a:lnTo>
                  <a:lnTo>
                    <a:pt x="158" y="1135"/>
                  </a:lnTo>
                  <a:lnTo>
                    <a:pt x="162" y="1128"/>
                  </a:lnTo>
                  <a:lnTo>
                    <a:pt x="162" y="1125"/>
                  </a:lnTo>
                  <a:lnTo>
                    <a:pt x="158" y="1098"/>
                  </a:lnTo>
                  <a:lnTo>
                    <a:pt x="155" y="1091"/>
                  </a:lnTo>
                  <a:lnTo>
                    <a:pt x="155" y="1088"/>
                  </a:lnTo>
                  <a:lnTo>
                    <a:pt x="138" y="1078"/>
                  </a:lnTo>
                  <a:lnTo>
                    <a:pt x="138" y="1084"/>
                  </a:lnTo>
                  <a:lnTo>
                    <a:pt x="131" y="1078"/>
                  </a:lnTo>
                  <a:lnTo>
                    <a:pt x="128" y="1081"/>
                  </a:lnTo>
                  <a:lnTo>
                    <a:pt x="128" y="1074"/>
                  </a:lnTo>
                  <a:lnTo>
                    <a:pt x="125" y="1071"/>
                  </a:lnTo>
                  <a:lnTo>
                    <a:pt x="128" y="1067"/>
                  </a:lnTo>
                  <a:lnTo>
                    <a:pt x="125" y="1064"/>
                  </a:lnTo>
                  <a:lnTo>
                    <a:pt x="125" y="1054"/>
                  </a:lnTo>
                  <a:lnTo>
                    <a:pt x="128" y="1051"/>
                  </a:lnTo>
                  <a:lnTo>
                    <a:pt x="121" y="1044"/>
                  </a:lnTo>
                  <a:lnTo>
                    <a:pt x="121" y="1037"/>
                  </a:lnTo>
                  <a:lnTo>
                    <a:pt x="125" y="1034"/>
                  </a:lnTo>
                  <a:lnTo>
                    <a:pt x="115" y="1024"/>
                  </a:lnTo>
                  <a:lnTo>
                    <a:pt x="108" y="1020"/>
                  </a:lnTo>
                  <a:lnTo>
                    <a:pt x="111" y="1014"/>
                  </a:lnTo>
                  <a:lnTo>
                    <a:pt x="104" y="1003"/>
                  </a:lnTo>
                  <a:lnTo>
                    <a:pt x="104" y="1003"/>
                  </a:lnTo>
                  <a:lnTo>
                    <a:pt x="98" y="997"/>
                  </a:lnTo>
                  <a:lnTo>
                    <a:pt x="94" y="993"/>
                  </a:lnTo>
                  <a:lnTo>
                    <a:pt x="88" y="987"/>
                  </a:lnTo>
                  <a:lnTo>
                    <a:pt x="81" y="987"/>
                  </a:lnTo>
                  <a:lnTo>
                    <a:pt x="81" y="983"/>
                  </a:lnTo>
                  <a:lnTo>
                    <a:pt x="88" y="977"/>
                  </a:lnTo>
                  <a:lnTo>
                    <a:pt x="91" y="970"/>
                  </a:lnTo>
                  <a:lnTo>
                    <a:pt x="101" y="940"/>
                  </a:lnTo>
                  <a:lnTo>
                    <a:pt x="94" y="926"/>
                  </a:lnTo>
                  <a:lnTo>
                    <a:pt x="91" y="926"/>
                  </a:lnTo>
                  <a:lnTo>
                    <a:pt x="88" y="919"/>
                  </a:lnTo>
                  <a:lnTo>
                    <a:pt x="88" y="913"/>
                  </a:lnTo>
                  <a:lnTo>
                    <a:pt x="94" y="909"/>
                  </a:lnTo>
                  <a:lnTo>
                    <a:pt x="108" y="919"/>
                  </a:lnTo>
                  <a:lnTo>
                    <a:pt x="115" y="916"/>
                  </a:lnTo>
                  <a:lnTo>
                    <a:pt x="121" y="929"/>
                  </a:lnTo>
                  <a:lnTo>
                    <a:pt x="128" y="933"/>
                  </a:lnTo>
                  <a:lnTo>
                    <a:pt x="131" y="943"/>
                  </a:lnTo>
                  <a:lnTo>
                    <a:pt x="138" y="946"/>
                  </a:lnTo>
                  <a:lnTo>
                    <a:pt x="141" y="943"/>
                  </a:lnTo>
                  <a:lnTo>
                    <a:pt x="145" y="933"/>
                  </a:lnTo>
                  <a:lnTo>
                    <a:pt x="145" y="933"/>
                  </a:lnTo>
                  <a:lnTo>
                    <a:pt x="152" y="923"/>
                  </a:lnTo>
                  <a:lnTo>
                    <a:pt x="155" y="913"/>
                  </a:lnTo>
                  <a:lnTo>
                    <a:pt x="158" y="906"/>
                  </a:lnTo>
                  <a:lnTo>
                    <a:pt x="158" y="896"/>
                  </a:lnTo>
                  <a:lnTo>
                    <a:pt x="158" y="889"/>
                  </a:lnTo>
                  <a:lnTo>
                    <a:pt x="155" y="882"/>
                  </a:lnTo>
                  <a:lnTo>
                    <a:pt x="138" y="876"/>
                  </a:lnTo>
                  <a:lnTo>
                    <a:pt x="131" y="872"/>
                  </a:lnTo>
                  <a:lnTo>
                    <a:pt x="121" y="869"/>
                  </a:lnTo>
                  <a:lnTo>
                    <a:pt x="115" y="872"/>
                  </a:lnTo>
                  <a:lnTo>
                    <a:pt x="94" y="869"/>
                  </a:lnTo>
                  <a:lnTo>
                    <a:pt x="88" y="876"/>
                  </a:lnTo>
                  <a:lnTo>
                    <a:pt x="84" y="879"/>
                  </a:lnTo>
                  <a:lnTo>
                    <a:pt x="81" y="879"/>
                  </a:lnTo>
                  <a:lnTo>
                    <a:pt x="44" y="839"/>
                  </a:lnTo>
                  <a:lnTo>
                    <a:pt x="27" y="842"/>
                  </a:lnTo>
                  <a:lnTo>
                    <a:pt x="0" y="835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3" y="801"/>
                  </a:lnTo>
                  <a:lnTo>
                    <a:pt x="7" y="801"/>
                  </a:lnTo>
                  <a:lnTo>
                    <a:pt x="10" y="801"/>
                  </a:lnTo>
                  <a:lnTo>
                    <a:pt x="24" y="805"/>
                  </a:lnTo>
                  <a:lnTo>
                    <a:pt x="27" y="812"/>
                  </a:lnTo>
                  <a:lnTo>
                    <a:pt x="30" y="808"/>
                  </a:lnTo>
                  <a:lnTo>
                    <a:pt x="34" y="808"/>
                  </a:lnTo>
                  <a:lnTo>
                    <a:pt x="44" y="808"/>
                  </a:lnTo>
                  <a:lnTo>
                    <a:pt x="54" y="815"/>
                  </a:lnTo>
                  <a:lnTo>
                    <a:pt x="57" y="812"/>
                  </a:lnTo>
                  <a:lnTo>
                    <a:pt x="61" y="815"/>
                  </a:lnTo>
                  <a:lnTo>
                    <a:pt x="67" y="812"/>
                  </a:lnTo>
                  <a:lnTo>
                    <a:pt x="78" y="818"/>
                  </a:lnTo>
                  <a:lnTo>
                    <a:pt x="91" y="822"/>
                  </a:lnTo>
                  <a:lnTo>
                    <a:pt x="98" y="825"/>
                  </a:lnTo>
                  <a:lnTo>
                    <a:pt x="111" y="818"/>
                  </a:lnTo>
                  <a:lnTo>
                    <a:pt x="118" y="822"/>
                  </a:lnTo>
                  <a:lnTo>
                    <a:pt x="138" y="812"/>
                  </a:lnTo>
                  <a:lnTo>
                    <a:pt x="152" y="812"/>
                  </a:lnTo>
                  <a:lnTo>
                    <a:pt x="168" y="815"/>
                  </a:lnTo>
                  <a:lnTo>
                    <a:pt x="205" y="818"/>
                  </a:lnTo>
                  <a:lnTo>
                    <a:pt x="216" y="822"/>
                  </a:lnTo>
                  <a:lnTo>
                    <a:pt x="219" y="815"/>
                  </a:lnTo>
                  <a:lnTo>
                    <a:pt x="219" y="785"/>
                  </a:lnTo>
                  <a:lnTo>
                    <a:pt x="222" y="775"/>
                  </a:lnTo>
                  <a:lnTo>
                    <a:pt x="219" y="771"/>
                  </a:lnTo>
                  <a:lnTo>
                    <a:pt x="216" y="768"/>
                  </a:lnTo>
                  <a:lnTo>
                    <a:pt x="212" y="761"/>
                  </a:lnTo>
                  <a:lnTo>
                    <a:pt x="222" y="761"/>
                  </a:lnTo>
                  <a:lnTo>
                    <a:pt x="229" y="761"/>
                  </a:lnTo>
                  <a:lnTo>
                    <a:pt x="229" y="758"/>
                  </a:lnTo>
                  <a:lnTo>
                    <a:pt x="242" y="751"/>
                  </a:lnTo>
                  <a:lnTo>
                    <a:pt x="246" y="754"/>
                  </a:lnTo>
                  <a:lnTo>
                    <a:pt x="246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53" y="748"/>
                  </a:lnTo>
                  <a:lnTo>
                    <a:pt x="259" y="751"/>
                  </a:lnTo>
                  <a:lnTo>
                    <a:pt x="263" y="748"/>
                  </a:lnTo>
                  <a:lnTo>
                    <a:pt x="269" y="734"/>
                  </a:lnTo>
                  <a:lnTo>
                    <a:pt x="249" y="714"/>
                  </a:lnTo>
                  <a:lnTo>
                    <a:pt x="246" y="711"/>
                  </a:lnTo>
                  <a:lnTo>
                    <a:pt x="232" y="704"/>
                  </a:lnTo>
                  <a:lnTo>
                    <a:pt x="226" y="697"/>
                  </a:lnTo>
                  <a:lnTo>
                    <a:pt x="216" y="711"/>
                  </a:lnTo>
                  <a:lnTo>
                    <a:pt x="199" y="711"/>
                  </a:lnTo>
                  <a:lnTo>
                    <a:pt x="185" y="694"/>
                  </a:lnTo>
                  <a:lnTo>
                    <a:pt x="158" y="690"/>
                  </a:lnTo>
                  <a:lnTo>
                    <a:pt x="162" y="680"/>
                  </a:lnTo>
                  <a:lnTo>
                    <a:pt x="158" y="674"/>
                  </a:lnTo>
                  <a:lnTo>
                    <a:pt x="165" y="674"/>
                  </a:lnTo>
                  <a:lnTo>
                    <a:pt x="172" y="670"/>
                  </a:lnTo>
                  <a:lnTo>
                    <a:pt x="195" y="674"/>
                  </a:lnTo>
                  <a:lnTo>
                    <a:pt x="202" y="667"/>
                  </a:lnTo>
                  <a:lnTo>
                    <a:pt x="195" y="663"/>
                  </a:lnTo>
                  <a:lnTo>
                    <a:pt x="192" y="657"/>
                  </a:lnTo>
                  <a:lnTo>
                    <a:pt x="195" y="650"/>
                  </a:lnTo>
                  <a:lnTo>
                    <a:pt x="256" y="626"/>
                  </a:lnTo>
                  <a:lnTo>
                    <a:pt x="266" y="620"/>
                  </a:lnTo>
                  <a:lnTo>
                    <a:pt x="239" y="549"/>
                  </a:lnTo>
                  <a:lnTo>
                    <a:pt x="239" y="542"/>
                  </a:lnTo>
                  <a:lnTo>
                    <a:pt x="246" y="539"/>
                  </a:lnTo>
                  <a:lnTo>
                    <a:pt x="259" y="539"/>
                  </a:lnTo>
                  <a:lnTo>
                    <a:pt x="263" y="536"/>
                  </a:lnTo>
                  <a:lnTo>
                    <a:pt x="276" y="532"/>
                  </a:lnTo>
                  <a:lnTo>
                    <a:pt x="276" y="532"/>
                  </a:lnTo>
                  <a:lnTo>
                    <a:pt x="296" y="529"/>
                  </a:lnTo>
                  <a:lnTo>
                    <a:pt x="296" y="532"/>
                  </a:lnTo>
                  <a:lnTo>
                    <a:pt x="300" y="536"/>
                  </a:lnTo>
                  <a:lnTo>
                    <a:pt x="316" y="525"/>
                  </a:lnTo>
                  <a:lnTo>
                    <a:pt x="323" y="522"/>
                  </a:lnTo>
                  <a:lnTo>
                    <a:pt x="296" y="505"/>
                  </a:lnTo>
                  <a:lnTo>
                    <a:pt x="296" y="502"/>
                  </a:lnTo>
                  <a:lnTo>
                    <a:pt x="283" y="488"/>
                  </a:lnTo>
                  <a:lnTo>
                    <a:pt x="354" y="455"/>
                  </a:lnTo>
                  <a:lnTo>
                    <a:pt x="354" y="438"/>
                  </a:lnTo>
                  <a:lnTo>
                    <a:pt x="350" y="435"/>
                  </a:lnTo>
                  <a:lnTo>
                    <a:pt x="333" y="411"/>
                  </a:lnTo>
                  <a:lnTo>
                    <a:pt x="293" y="387"/>
                  </a:lnTo>
                  <a:lnTo>
                    <a:pt x="290" y="387"/>
                  </a:lnTo>
                  <a:lnTo>
                    <a:pt x="283" y="381"/>
                  </a:lnTo>
                  <a:lnTo>
                    <a:pt x="273" y="377"/>
                  </a:lnTo>
                  <a:lnTo>
                    <a:pt x="273" y="354"/>
                  </a:lnTo>
                  <a:lnTo>
                    <a:pt x="279" y="350"/>
                  </a:lnTo>
                  <a:lnTo>
                    <a:pt x="273" y="337"/>
                  </a:lnTo>
                  <a:lnTo>
                    <a:pt x="253" y="307"/>
                  </a:lnTo>
                  <a:lnTo>
                    <a:pt x="246" y="297"/>
                  </a:lnTo>
                  <a:lnTo>
                    <a:pt x="239" y="290"/>
                  </a:lnTo>
                  <a:lnTo>
                    <a:pt x="236" y="290"/>
                  </a:lnTo>
                  <a:lnTo>
                    <a:pt x="219" y="300"/>
                  </a:lnTo>
                  <a:lnTo>
                    <a:pt x="205" y="297"/>
                  </a:lnTo>
                  <a:lnTo>
                    <a:pt x="189" y="283"/>
                  </a:lnTo>
                  <a:lnTo>
                    <a:pt x="182" y="276"/>
                  </a:lnTo>
                  <a:lnTo>
                    <a:pt x="158" y="246"/>
                  </a:lnTo>
                  <a:lnTo>
                    <a:pt x="155" y="246"/>
                  </a:lnTo>
                  <a:lnTo>
                    <a:pt x="165" y="233"/>
                  </a:lnTo>
                  <a:lnTo>
                    <a:pt x="165" y="223"/>
                  </a:lnTo>
                  <a:lnTo>
                    <a:pt x="175" y="206"/>
                  </a:lnTo>
                  <a:lnTo>
                    <a:pt x="178" y="202"/>
                  </a:lnTo>
                  <a:lnTo>
                    <a:pt x="185" y="192"/>
                  </a:lnTo>
                  <a:lnTo>
                    <a:pt x="185" y="182"/>
                  </a:lnTo>
                  <a:lnTo>
                    <a:pt x="185" y="172"/>
                  </a:lnTo>
                  <a:lnTo>
                    <a:pt x="189" y="165"/>
                  </a:lnTo>
                  <a:lnTo>
                    <a:pt x="212" y="148"/>
                  </a:lnTo>
                  <a:lnTo>
                    <a:pt x="219" y="148"/>
                  </a:lnTo>
                  <a:lnTo>
                    <a:pt x="253" y="128"/>
                  </a:lnTo>
                  <a:lnTo>
                    <a:pt x="269" y="125"/>
                  </a:lnTo>
                  <a:lnTo>
                    <a:pt x="279" y="115"/>
                  </a:lnTo>
                  <a:lnTo>
                    <a:pt x="290" y="105"/>
                  </a:lnTo>
                  <a:lnTo>
                    <a:pt x="293" y="91"/>
                  </a:lnTo>
                  <a:lnTo>
                    <a:pt x="296" y="85"/>
                  </a:lnTo>
                  <a:lnTo>
                    <a:pt x="313" y="78"/>
                  </a:lnTo>
                  <a:lnTo>
                    <a:pt x="320" y="58"/>
                  </a:lnTo>
                  <a:lnTo>
                    <a:pt x="323" y="51"/>
                  </a:lnTo>
                  <a:lnTo>
                    <a:pt x="323" y="44"/>
                  </a:lnTo>
                  <a:lnTo>
                    <a:pt x="333" y="37"/>
                  </a:lnTo>
                  <a:lnTo>
                    <a:pt x="340" y="34"/>
                  </a:lnTo>
                  <a:lnTo>
                    <a:pt x="350" y="27"/>
                  </a:lnTo>
                  <a:lnTo>
                    <a:pt x="354" y="27"/>
                  </a:lnTo>
                  <a:lnTo>
                    <a:pt x="364" y="27"/>
                  </a:lnTo>
                  <a:lnTo>
                    <a:pt x="387" y="7"/>
                  </a:lnTo>
                  <a:lnTo>
                    <a:pt x="401" y="7"/>
                  </a:lnTo>
                  <a:lnTo>
                    <a:pt x="414" y="0"/>
                  </a:lnTo>
                  <a:lnTo>
                    <a:pt x="424" y="17"/>
                  </a:lnTo>
                  <a:lnTo>
                    <a:pt x="438" y="27"/>
                  </a:lnTo>
                  <a:lnTo>
                    <a:pt x="441" y="34"/>
                  </a:lnTo>
                  <a:lnTo>
                    <a:pt x="478" y="17"/>
                  </a:lnTo>
                  <a:lnTo>
                    <a:pt x="498" y="10"/>
                  </a:lnTo>
                  <a:lnTo>
                    <a:pt x="505" y="17"/>
                  </a:lnTo>
                  <a:lnTo>
                    <a:pt x="505" y="41"/>
                  </a:lnTo>
                  <a:lnTo>
                    <a:pt x="505" y="51"/>
                  </a:lnTo>
                  <a:lnTo>
                    <a:pt x="508" y="61"/>
                  </a:lnTo>
                  <a:lnTo>
                    <a:pt x="522" y="78"/>
                  </a:lnTo>
                  <a:lnTo>
                    <a:pt x="545" y="91"/>
                  </a:lnTo>
                  <a:lnTo>
                    <a:pt x="549" y="98"/>
                  </a:lnTo>
                  <a:lnTo>
                    <a:pt x="549" y="101"/>
                  </a:lnTo>
                  <a:lnTo>
                    <a:pt x="552" y="108"/>
                  </a:lnTo>
                  <a:lnTo>
                    <a:pt x="552" y="118"/>
                  </a:lnTo>
                  <a:lnTo>
                    <a:pt x="555" y="118"/>
                  </a:lnTo>
                  <a:lnTo>
                    <a:pt x="559" y="128"/>
                  </a:lnTo>
                  <a:lnTo>
                    <a:pt x="576" y="132"/>
                  </a:lnTo>
                  <a:lnTo>
                    <a:pt x="589" y="138"/>
                  </a:lnTo>
                  <a:lnTo>
                    <a:pt x="592" y="135"/>
                  </a:lnTo>
                  <a:lnTo>
                    <a:pt x="599" y="142"/>
                  </a:lnTo>
                  <a:lnTo>
                    <a:pt x="599" y="145"/>
                  </a:lnTo>
                  <a:lnTo>
                    <a:pt x="613" y="162"/>
                  </a:lnTo>
                  <a:lnTo>
                    <a:pt x="616" y="162"/>
                  </a:lnTo>
                  <a:lnTo>
                    <a:pt x="623" y="165"/>
                  </a:lnTo>
                  <a:lnTo>
                    <a:pt x="630" y="165"/>
                  </a:lnTo>
                  <a:lnTo>
                    <a:pt x="633" y="165"/>
                  </a:lnTo>
                  <a:lnTo>
                    <a:pt x="636" y="169"/>
                  </a:lnTo>
                  <a:lnTo>
                    <a:pt x="640" y="169"/>
                  </a:lnTo>
                  <a:lnTo>
                    <a:pt x="643" y="172"/>
                  </a:lnTo>
                  <a:lnTo>
                    <a:pt x="646" y="172"/>
                  </a:lnTo>
                  <a:lnTo>
                    <a:pt x="653" y="179"/>
                  </a:lnTo>
                  <a:lnTo>
                    <a:pt x="663" y="175"/>
                  </a:lnTo>
                  <a:lnTo>
                    <a:pt x="670" y="179"/>
                  </a:lnTo>
                  <a:lnTo>
                    <a:pt x="677" y="179"/>
                  </a:lnTo>
                  <a:lnTo>
                    <a:pt x="683" y="185"/>
                  </a:lnTo>
                  <a:lnTo>
                    <a:pt x="687" y="182"/>
                  </a:lnTo>
                  <a:lnTo>
                    <a:pt x="690" y="189"/>
                  </a:lnTo>
                  <a:lnTo>
                    <a:pt x="690" y="189"/>
                  </a:lnTo>
                  <a:lnTo>
                    <a:pt x="704" y="172"/>
                  </a:lnTo>
                  <a:lnTo>
                    <a:pt x="714" y="152"/>
                  </a:lnTo>
                  <a:lnTo>
                    <a:pt x="724" y="142"/>
                  </a:lnTo>
                  <a:lnTo>
                    <a:pt x="724" y="128"/>
                  </a:lnTo>
                  <a:lnTo>
                    <a:pt x="727" y="128"/>
                  </a:lnTo>
                  <a:lnTo>
                    <a:pt x="744" y="122"/>
                  </a:lnTo>
                  <a:lnTo>
                    <a:pt x="744" y="122"/>
                  </a:lnTo>
                  <a:lnTo>
                    <a:pt x="751" y="118"/>
                  </a:lnTo>
                  <a:lnTo>
                    <a:pt x="757" y="105"/>
                  </a:lnTo>
                  <a:lnTo>
                    <a:pt x="774" y="98"/>
                  </a:lnTo>
                  <a:lnTo>
                    <a:pt x="781" y="101"/>
                  </a:lnTo>
                  <a:lnTo>
                    <a:pt x="794" y="101"/>
                  </a:lnTo>
                  <a:lnTo>
                    <a:pt x="808" y="98"/>
                  </a:lnTo>
                  <a:lnTo>
                    <a:pt x="818" y="101"/>
                  </a:lnTo>
                  <a:lnTo>
                    <a:pt x="821" y="105"/>
                  </a:lnTo>
                  <a:lnTo>
                    <a:pt x="848" y="118"/>
                  </a:lnTo>
                  <a:lnTo>
                    <a:pt x="868" y="128"/>
                  </a:lnTo>
                  <a:lnTo>
                    <a:pt x="868" y="132"/>
                  </a:lnTo>
                  <a:lnTo>
                    <a:pt x="885" y="135"/>
                  </a:lnTo>
                  <a:lnTo>
                    <a:pt x="889" y="132"/>
                  </a:lnTo>
                  <a:lnTo>
                    <a:pt x="895" y="138"/>
                  </a:lnTo>
                  <a:lnTo>
                    <a:pt x="899" y="142"/>
                  </a:lnTo>
                  <a:lnTo>
                    <a:pt x="902" y="145"/>
                  </a:lnTo>
                  <a:lnTo>
                    <a:pt x="909" y="148"/>
                  </a:lnTo>
                  <a:lnTo>
                    <a:pt x="912" y="148"/>
                  </a:lnTo>
                  <a:lnTo>
                    <a:pt x="912" y="152"/>
                  </a:lnTo>
                  <a:lnTo>
                    <a:pt x="912" y="152"/>
                  </a:lnTo>
                  <a:lnTo>
                    <a:pt x="919" y="152"/>
                  </a:lnTo>
                  <a:lnTo>
                    <a:pt x="943" y="172"/>
                  </a:lnTo>
                  <a:lnTo>
                    <a:pt x="949" y="175"/>
                  </a:lnTo>
                  <a:lnTo>
                    <a:pt x="959" y="175"/>
                  </a:lnTo>
                  <a:lnTo>
                    <a:pt x="963" y="179"/>
                  </a:lnTo>
                  <a:lnTo>
                    <a:pt x="969" y="189"/>
                  </a:lnTo>
                  <a:lnTo>
                    <a:pt x="966" y="202"/>
                  </a:lnTo>
                  <a:lnTo>
                    <a:pt x="976" y="212"/>
                  </a:lnTo>
                  <a:lnTo>
                    <a:pt x="986" y="219"/>
                  </a:lnTo>
                  <a:lnTo>
                    <a:pt x="990" y="219"/>
                  </a:lnTo>
                  <a:lnTo>
                    <a:pt x="993" y="219"/>
                  </a:lnTo>
                  <a:lnTo>
                    <a:pt x="996" y="219"/>
                  </a:lnTo>
                  <a:lnTo>
                    <a:pt x="1027" y="216"/>
                  </a:lnTo>
                  <a:lnTo>
                    <a:pt x="1033" y="216"/>
                  </a:lnTo>
                  <a:lnTo>
                    <a:pt x="1044" y="212"/>
                  </a:lnTo>
                  <a:lnTo>
                    <a:pt x="1047" y="216"/>
                  </a:lnTo>
                  <a:lnTo>
                    <a:pt x="1050" y="212"/>
                  </a:lnTo>
                  <a:lnTo>
                    <a:pt x="1054" y="212"/>
                  </a:lnTo>
                  <a:lnTo>
                    <a:pt x="1067" y="216"/>
                  </a:lnTo>
                  <a:lnTo>
                    <a:pt x="1074" y="212"/>
                  </a:lnTo>
                  <a:lnTo>
                    <a:pt x="1081" y="219"/>
                  </a:lnTo>
                  <a:lnTo>
                    <a:pt x="1087" y="216"/>
                  </a:lnTo>
                  <a:lnTo>
                    <a:pt x="1101" y="223"/>
                  </a:lnTo>
                  <a:lnTo>
                    <a:pt x="1124" y="243"/>
                  </a:lnTo>
                  <a:lnTo>
                    <a:pt x="1128" y="243"/>
                  </a:lnTo>
                  <a:lnTo>
                    <a:pt x="1131" y="246"/>
                  </a:lnTo>
                  <a:lnTo>
                    <a:pt x="1141" y="246"/>
                  </a:lnTo>
                  <a:lnTo>
                    <a:pt x="1141" y="253"/>
                  </a:lnTo>
                  <a:lnTo>
                    <a:pt x="1148" y="253"/>
                  </a:lnTo>
                  <a:lnTo>
                    <a:pt x="1144" y="243"/>
                  </a:lnTo>
                  <a:lnTo>
                    <a:pt x="1148" y="236"/>
                  </a:lnTo>
                  <a:lnTo>
                    <a:pt x="1158" y="233"/>
                  </a:lnTo>
                  <a:lnTo>
                    <a:pt x="1165" y="223"/>
                  </a:lnTo>
                  <a:lnTo>
                    <a:pt x="1175" y="212"/>
                  </a:lnTo>
                  <a:lnTo>
                    <a:pt x="1192" y="202"/>
                  </a:lnTo>
                  <a:lnTo>
                    <a:pt x="1192" y="199"/>
                  </a:lnTo>
                  <a:lnTo>
                    <a:pt x="1195" y="206"/>
                  </a:lnTo>
                  <a:lnTo>
                    <a:pt x="1202" y="209"/>
                  </a:lnTo>
                  <a:lnTo>
                    <a:pt x="1205" y="216"/>
                  </a:lnTo>
                  <a:lnTo>
                    <a:pt x="1205" y="226"/>
                  </a:lnTo>
                  <a:lnTo>
                    <a:pt x="1219" y="239"/>
                  </a:lnTo>
                  <a:lnTo>
                    <a:pt x="1235" y="239"/>
                  </a:lnTo>
                  <a:lnTo>
                    <a:pt x="1239" y="243"/>
                  </a:lnTo>
                  <a:lnTo>
                    <a:pt x="1235" y="246"/>
                  </a:lnTo>
                  <a:lnTo>
                    <a:pt x="1245" y="256"/>
                  </a:lnTo>
                  <a:lnTo>
                    <a:pt x="1252" y="249"/>
                  </a:lnTo>
                  <a:lnTo>
                    <a:pt x="1262" y="256"/>
                  </a:lnTo>
                  <a:lnTo>
                    <a:pt x="1262" y="263"/>
                  </a:lnTo>
                  <a:lnTo>
                    <a:pt x="1276" y="263"/>
                  </a:lnTo>
                  <a:lnTo>
                    <a:pt x="1289" y="273"/>
                  </a:lnTo>
                  <a:lnTo>
                    <a:pt x="1293" y="266"/>
                  </a:lnTo>
                  <a:lnTo>
                    <a:pt x="1299" y="266"/>
                  </a:lnTo>
                  <a:lnTo>
                    <a:pt x="1303" y="260"/>
                  </a:lnTo>
                  <a:lnTo>
                    <a:pt x="1306" y="263"/>
                  </a:lnTo>
                  <a:lnTo>
                    <a:pt x="1306" y="256"/>
                  </a:lnTo>
                  <a:lnTo>
                    <a:pt x="1316" y="260"/>
                  </a:lnTo>
                  <a:lnTo>
                    <a:pt x="1323" y="260"/>
                  </a:lnTo>
                  <a:lnTo>
                    <a:pt x="1333" y="266"/>
                  </a:lnTo>
                  <a:lnTo>
                    <a:pt x="1336" y="260"/>
                  </a:lnTo>
                  <a:lnTo>
                    <a:pt x="1343" y="266"/>
                  </a:lnTo>
                  <a:lnTo>
                    <a:pt x="1346" y="260"/>
                  </a:lnTo>
                  <a:lnTo>
                    <a:pt x="1353" y="260"/>
                  </a:lnTo>
                  <a:lnTo>
                    <a:pt x="1353" y="270"/>
                  </a:lnTo>
                  <a:lnTo>
                    <a:pt x="1350" y="270"/>
                  </a:lnTo>
                  <a:lnTo>
                    <a:pt x="1350" y="270"/>
                  </a:lnTo>
                  <a:lnTo>
                    <a:pt x="1346" y="276"/>
                  </a:lnTo>
                  <a:lnTo>
                    <a:pt x="1340" y="276"/>
                  </a:lnTo>
                  <a:lnTo>
                    <a:pt x="1333" y="293"/>
                  </a:lnTo>
                  <a:lnTo>
                    <a:pt x="1326" y="310"/>
                  </a:lnTo>
                  <a:lnTo>
                    <a:pt x="1326" y="334"/>
                  </a:lnTo>
                  <a:lnTo>
                    <a:pt x="1320" y="344"/>
                  </a:lnTo>
                  <a:lnTo>
                    <a:pt x="1296" y="340"/>
                  </a:lnTo>
                  <a:lnTo>
                    <a:pt x="1293" y="344"/>
                  </a:lnTo>
                  <a:lnTo>
                    <a:pt x="1289" y="357"/>
                  </a:lnTo>
                  <a:lnTo>
                    <a:pt x="1286" y="361"/>
                  </a:lnTo>
                  <a:lnTo>
                    <a:pt x="1282" y="371"/>
                  </a:lnTo>
                  <a:lnTo>
                    <a:pt x="1286" y="374"/>
                  </a:lnTo>
                  <a:lnTo>
                    <a:pt x="1282" y="381"/>
                  </a:lnTo>
                  <a:lnTo>
                    <a:pt x="1276" y="394"/>
                  </a:lnTo>
                  <a:lnTo>
                    <a:pt x="1276" y="401"/>
                  </a:lnTo>
                  <a:lnTo>
                    <a:pt x="1276" y="408"/>
                  </a:lnTo>
                  <a:lnTo>
                    <a:pt x="1276" y="411"/>
                  </a:lnTo>
                  <a:lnTo>
                    <a:pt x="1279" y="408"/>
                  </a:lnTo>
                  <a:lnTo>
                    <a:pt x="1282" y="411"/>
                  </a:lnTo>
                  <a:lnTo>
                    <a:pt x="1282" y="421"/>
                  </a:lnTo>
                  <a:lnTo>
                    <a:pt x="1286" y="421"/>
                  </a:lnTo>
                  <a:lnTo>
                    <a:pt x="1282" y="435"/>
                  </a:lnTo>
                  <a:lnTo>
                    <a:pt x="1282" y="435"/>
                  </a:lnTo>
                  <a:lnTo>
                    <a:pt x="1276" y="438"/>
                  </a:lnTo>
                  <a:lnTo>
                    <a:pt x="1276" y="441"/>
                  </a:lnTo>
                  <a:lnTo>
                    <a:pt x="1279" y="445"/>
                  </a:lnTo>
                  <a:lnTo>
                    <a:pt x="1276" y="448"/>
                  </a:lnTo>
                  <a:lnTo>
                    <a:pt x="1269" y="455"/>
                  </a:lnTo>
                  <a:lnTo>
                    <a:pt x="1266" y="465"/>
                  </a:lnTo>
                  <a:lnTo>
                    <a:pt x="1262" y="472"/>
                  </a:lnTo>
                  <a:lnTo>
                    <a:pt x="1256" y="468"/>
                  </a:lnTo>
                  <a:lnTo>
                    <a:pt x="1259" y="465"/>
                  </a:lnTo>
                  <a:lnTo>
                    <a:pt x="1256" y="462"/>
                  </a:lnTo>
                  <a:lnTo>
                    <a:pt x="1245" y="462"/>
                  </a:lnTo>
                  <a:lnTo>
                    <a:pt x="1245" y="465"/>
                  </a:lnTo>
                  <a:lnTo>
                    <a:pt x="1242" y="465"/>
                  </a:lnTo>
                  <a:lnTo>
                    <a:pt x="1229" y="458"/>
                  </a:lnTo>
                  <a:lnTo>
                    <a:pt x="1225" y="458"/>
                  </a:lnTo>
                  <a:lnTo>
                    <a:pt x="1225" y="465"/>
                  </a:lnTo>
                  <a:lnTo>
                    <a:pt x="1219" y="465"/>
                  </a:lnTo>
                  <a:lnTo>
                    <a:pt x="1212" y="478"/>
                  </a:lnTo>
                  <a:lnTo>
                    <a:pt x="1205" y="482"/>
                  </a:lnTo>
                  <a:lnTo>
                    <a:pt x="1202" y="488"/>
                  </a:lnTo>
                  <a:lnTo>
                    <a:pt x="1208" y="495"/>
                  </a:lnTo>
                  <a:lnTo>
                    <a:pt x="1182" y="512"/>
                  </a:lnTo>
                  <a:lnTo>
                    <a:pt x="1185" y="515"/>
                  </a:lnTo>
                  <a:lnTo>
                    <a:pt x="1212" y="532"/>
                  </a:lnTo>
                  <a:lnTo>
                    <a:pt x="1212" y="539"/>
                  </a:lnTo>
                  <a:lnTo>
                    <a:pt x="1205" y="569"/>
                  </a:lnTo>
                  <a:lnTo>
                    <a:pt x="1198" y="576"/>
                  </a:lnTo>
                  <a:lnTo>
                    <a:pt x="1195" y="576"/>
                  </a:lnTo>
                  <a:lnTo>
                    <a:pt x="1188" y="586"/>
                  </a:lnTo>
                  <a:lnTo>
                    <a:pt x="1175" y="593"/>
                  </a:lnTo>
                  <a:lnTo>
                    <a:pt x="1168" y="600"/>
                  </a:lnTo>
                  <a:lnTo>
                    <a:pt x="1171" y="603"/>
                  </a:lnTo>
                  <a:lnTo>
                    <a:pt x="1168" y="613"/>
                  </a:lnTo>
                  <a:lnTo>
                    <a:pt x="1171" y="613"/>
                  </a:lnTo>
                  <a:lnTo>
                    <a:pt x="1171" y="613"/>
                  </a:lnTo>
                  <a:lnTo>
                    <a:pt x="1182" y="613"/>
                  </a:lnTo>
                  <a:lnTo>
                    <a:pt x="1195" y="630"/>
                  </a:lnTo>
                  <a:lnTo>
                    <a:pt x="1198" y="633"/>
                  </a:lnTo>
                  <a:lnTo>
                    <a:pt x="1202" y="640"/>
                  </a:lnTo>
                  <a:lnTo>
                    <a:pt x="1205" y="637"/>
                  </a:lnTo>
                  <a:lnTo>
                    <a:pt x="1212" y="640"/>
                  </a:lnTo>
                  <a:lnTo>
                    <a:pt x="1225" y="653"/>
                  </a:lnTo>
                  <a:lnTo>
                    <a:pt x="1232" y="653"/>
                  </a:lnTo>
                  <a:lnTo>
                    <a:pt x="1235" y="647"/>
                  </a:lnTo>
                  <a:lnTo>
                    <a:pt x="1242" y="653"/>
                  </a:lnTo>
                  <a:lnTo>
                    <a:pt x="1235" y="660"/>
                  </a:lnTo>
                  <a:lnTo>
                    <a:pt x="1232" y="660"/>
                  </a:lnTo>
                  <a:lnTo>
                    <a:pt x="1232" y="660"/>
                  </a:lnTo>
                  <a:lnTo>
                    <a:pt x="1225" y="660"/>
                  </a:lnTo>
                  <a:lnTo>
                    <a:pt x="1225" y="660"/>
                  </a:lnTo>
                  <a:lnTo>
                    <a:pt x="1219" y="660"/>
                  </a:lnTo>
                  <a:lnTo>
                    <a:pt x="1212" y="670"/>
                  </a:lnTo>
                  <a:lnTo>
                    <a:pt x="1205" y="674"/>
                  </a:lnTo>
                  <a:lnTo>
                    <a:pt x="1205" y="667"/>
                  </a:lnTo>
                  <a:lnTo>
                    <a:pt x="1202" y="667"/>
                  </a:lnTo>
                  <a:lnTo>
                    <a:pt x="1195" y="674"/>
                  </a:lnTo>
                  <a:lnTo>
                    <a:pt x="1188" y="677"/>
                  </a:lnTo>
                  <a:lnTo>
                    <a:pt x="1185" y="680"/>
                  </a:lnTo>
                  <a:lnTo>
                    <a:pt x="1188" y="690"/>
                  </a:lnTo>
                  <a:lnTo>
                    <a:pt x="1185" y="694"/>
                  </a:lnTo>
                  <a:lnTo>
                    <a:pt x="1192" y="694"/>
                  </a:lnTo>
                  <a:lnTo>
                    <a:pt x="1188" y="701"/>
                  </a:lnTo>
                  <a:lnTo>
                    <a:pt x="1195" y="707"/>
                  </a:lnTo>
                  <a:lnTo>
                    <a:pt x="1202" y="704"/>
                  </a:lnTo>
                  <a:lnTo>
                    <a:pt x="1205" y="704"/>
                  </a:lnTo>
                  <a:lnTo>
                    <a:pt x="1212" y="704"/>
                  </a:lnTo>
                  <a:lnTo>
                    <a:pt x="1215" y="701"/>
                  </a:lnTo>
                  <a:lnTo>
                    <a:pt x="1225" y="704"/>
                  </a:lnTo>
                  <a:lnTo>
                    <a:pt x="1229" y="707"/>
                  </a:lnTo>
                  <a:lnTo>
                    <a:pt x="1256" y="724"/>
                  </a:lnTo>
                  <a:lnTo>
                    <a:pt x="1296" y="741"/>
                  </a:lnTo>
                  <a:lnTo>
                    <a:pt x="1299" y="741"/>
                  </a:lnTo>
                  <a:lnTo>
                    <a:pt x="1299" y="741"/>
                  </a:lnTo>
                  <a:lnTo>
                    <a:pt x="1293" y="751"/>
                  </a:lnTo>
                  <a:lnTo>
                    <a:pt x="1282" y="768"/>
                  </a:lnTo>
                  <a:lnTo>
                    <a:pt x="1269" y="778"/>
                  </a:lnTo>
                  <a:lnTo>
                    <a:pt x="1259" y="791"/>
                  </a:lnTo>
                  <a:lnTo>
                    <a:pt x="1249" y="788"/>
                  </a:lnTo>
                  <a:lnTo>
                    <a:pt x="1245" y="801"/>
                  </a:lnTo>
                  <a:lnTo>
                    <a:pt x="1232" y="812"/>
                  </a:lnTo>
                  <a:lnTo>
                    <a:pt x="1229" y="812"/>
                  </a:lnTo>
                  <a:lnTo>
                    <a:pt x="1225" y="818"/>
                  </a:lnTo>
                  <a:lnTo>
                    <a:pt x="1229" y="818"/>
                  </a:lnTo>
                  <a:lnTo>
                    <a:pt x="1225" y="825"/>
                  </a:lnTo>
                  <a:lnTo>
                    <a:pt x="1232" y="835"/>
                  </a:lnTo>
                  <a:lnTo>
                    <a:pt x="1242" y="842"/>
                  </a:lnTo>
                  <a:lnTo>
                    <a:pt x="1239" y="845"/>
                  </a:lnTo>
                  <a:lnTo>
                    <a:pt x="1242" y="849"/>
                  </a:lnTo>
                  <a:lnTo>
                    <a:pt x="1202" y="892"/>
                  </a:lnTo>
                  <a:lnTo>
                    <a:pt x="1202" y="896"/>
                  </a:lnTo>
                  <a:lnTo>
                    <a:pt x="1198" y="899"/>
                  </a:lnTo>
                  <a:lnTo>
                    <a:pt x="1185" y="889"/>
                  </a:lnTo>
                  <a:lnTo>
                    <a:pt x="1171" y="882"/>
                  </a:lnTo>
                  <a:lnTo>
                    <a:pt x="1168" y="886"/>
                  </a:lnTo>
                  <a:lnTo>
                    <a:pt x="1165" y="882"/>
                  </a:lnTo>
                  <a:lnTo>
                    <a:pt x="1161" y="886"/>
                  </a:lnTo>
                  <a:lnTo>
                    <a:pt x="1144" y="892"/>
                  </a:lnTo>
                  <a:lnTo>
                    <a:pt x="1131" y="896"/>
                  </a:lnTo>
                  <a:lnTo>
                    <a:pt x="1128" y="896"/>
                  </a:lnTo>
                  <a:lnTo>
                    <a:pt x="1118" y="916"/>
                  </a:lnTo>
                  <a:lnTo>
                    <a:pt x="1118" y="919"/>
                  </a:lnTo>
                  <a:lnTo>
                    <a:pt x="1128" y="933"/>
                  </a:lnTo>
                  <a:lnTo>
                    <a:pt x="1128" y="933"/>
                  </a:lnTo>
                  <a:lnTo>
                    <a:pt x="1141" y="940"/>
                  </a:lnTo>
                  <a:lnTo>
                    <a:pt x="1158" y="956"/>
                  </a:lnTo>
                  <a:lnTo>
                    <a:pt x="1138" y="973"/>
                  </a:lnTo>
                  <a:lnTo>
                    <a:pt x="1131" y="980"/>
                  </a:lnTo>
                  <a:lnTo>
                    <a:pt x="1131" y="987"/>
                  </a:lnTo>
                  <a:lnTo>
                    <a:pt x="1138" y="993"/>
                  </a:lnTo>
                  <a:lnTo>
                    <a:pt x="1134" y="1000"/>
                  </a:lnTo>
                  <a:lnTo>
                    <a:pt x="1124" y="997"/>
                  </a:lnTo>
                  <a:lnTo>
                    <a:pt x="1124" y="993"/>
                  </a:lnTo>
                  <a:lnTo>
                    <a:pt x="1121" y="993"/>
                  </a:lnTo>
                  <a:lnTo>
                    <a:pt x="1111" y="990"/>
                  </a:lnTo>
                  <a:lnTo>
                    <a:pt x="1094" y="1000"/>
                  </a:lnTo>
                  <a:lnTo>
                    <a:pt x="1091" y="1007"/>
                  </a:lnTo>
                  <a:lnTo>
                    <a:pt x="1087" y="1010"/>
                  </a:lnTo>
                  <a:lnTo>
                    <a:pt x="1087" y="1017"/>
                  </a:lnTo>
                  <a:lnTo>
                    <a:pt x="1081" y="1017"/>
                  </a:lnTo>
                  <a:lnTo>
                    <a:pt x="1081" y="1030"/>
                  </a:lnTo>
                  <a:lnTo>
                    <a:pt x="1084" y="1030"/>
                  </a:lnTo>
                  <a:lnTo>
                    <a:pt x="1087" y="1037"/>
                  </a:lnTo>
                  <a:lnTo>
                    <a:pt x="1084" y="1051"/>
                  </a:lnTo>
                  <a:lnTo>
                    <a:pt x="1081" y="1054"/>
                  </a:lnTo>
                  <a:lnTo>
                    <a:pt x="1087" y="1057"/>
                  </a:lnTo>
                  <a:lnTo>
                    <a:pt x="1101" y="1064"/>
                  </a:lnTo>
                  <a:lnTo>
                    <a:pt x="1101" y="1067"/>
                  </a:lnTo>
                  <a:lnTo>
                    <a:pt x="1094" y="1071"/>
                  </a:lnTo>
                  <a:lnTo>
                    <a:pt x="1091" y="1071"/>
                  </a:lnTo>
                  <a:lnTo>
                    <a:pt x="1084" y="1071"/>
                  </a:lnTo>
                  <a:lnTo>
                    <a:pt x="1081" y="1078"/>
                  </a:lnTo>
                  <a:lnTo>
                    <a:pt x="1087" y="1094"/>
                  </a:lnTo>
                  <a:lnTo>
                    <a:pt x="1077" y="1094"/>
                  </a:lnTo>
                  <a:lnTo>
                    <a:pt x="1070" y="1088"/>
                  </a:lnTo>
                  <a:lnTo>
                    <a:pt x="1070" y="1094"/>
                  </a:lnTo>
                  <a:lnTo>
                    <a:pt x="1064" y="1101"/>
                  </a:lnTo>
                  <a:lnTo>
                    <a:pt x="1060" y="1104"/>
                  </a:lnTo>
                  <a:lnTo>
                    <a:pt x="1050" y="1104"/>
                  </a:lnTo>
                  <a:lnTo>
                    <a:pt x="1044" y="1111"/>
                  </a:lnTo>
                  <a:lnTo>
                    <a:pt x="1047" y="1118"/>
                  </a:lnTo>
                  <a:lnTo>
                    <a:pt x="1044" y="1125"/>
                  </a:lnTo>
                  <a:lnTo>
                    <a:pt x="1037" y="1121"/>
                  </a:lnTo>
                  <a:lnTo>
                    <a:pt x="1037" y="1125"/>
                  </a:lnTo>
                  <a:lnTo>
                    <a:pt x="1037" y="1135"/>
                  </a:lnTo>
                  <a:lnTo>
                    <a:pt x="1040" y="1135"/>
                  </a:lnTo>
                  <a:lnTo>
                    <a:pt x="1044" y="1138"/>
                  </a:lnTo>
                  <a:lnTo>
                    <a:pt x="1037" y="1138"/>
                  </a:lnTo>
                  <a:lnTo>
                    <a:pt x="1027" y="1138"/>
                  </a:lnTo>
                  <a:lnTo>
                    <a:pt x="1023" y="1145"/>
                  </a:lnTo>
                  <a:lnTo>
                    <a:pt x="1020" y="1145"/>
                  </a:lnTo>
                  <a:lnTo>
                    <a:pt x="1017" y="1145"/>
                  </a:lnTo>
                  <a:lnTo>
                    <a:pt x="1010" y="1145"/>
                  </a:lnTo>
                  <a:lnTo>
                    <a:pt x="1010" y="1155"/>
                  </a:lnTo>
                  <a:lnTo>
                    <a:pt x="1006" y="1155"/>
                  </a:lnTo>
                  <a:lnTo>
                    <a:pt x="1003" y="1152"/>
                  </a:lnTo>
                  <a:lnTo>
                    <a:pt x="996" y="1152"/>
                  </a:lnTo>
                  <a:lnTo>
                    <a:pt x="990" y="1152"/>
                  </a:lnTo>
                  <a:lnTo>
                    <a:pt x="990" y="1148"/>
                  </a:lnTo>
                  <a:lnTo>
                    <a:pt x="986" y="1145"/>
                  </a:lnTo>
                  <a:lnTo>
                    <a:pt x="980" y="1162"/>
                  </a:lnTo>
                  <a:lnTo>
                    <a:pt x="980" y="1168"/>
                  </a:lnTo>
                  <a:lnTo>
                    <a:pt x="973" y="1185"/>
                  </a:lnTo>
                  <a:lnTo>
                    <a:pt x="966" y="1182"/>
                  </a:lnTo>
                  <a:lnTo>
                    <a:pt x="922" y="1185"/>
                  </a:lnTo>
                  <a:lnTo>
                    <a:pt x="919" y="1189"/>
                  </a:lnTo>
                  <a:lnTo>
                    <a:pt x="916" y="1195"/>
                  </a:lnTo>
                  <a:lnTo>
                    <a:pt x="909" y="1192"/>
                  </a:lnTo>
                  <a:lnTo>
                    <a:pt x="906" y="1199"/>
                  </a:lnTo>
                  <a:lnTo>
                    <a:pt x="899" y="1212"/>
                  </a:lnTo>
                  <a:lnTo>
                    <a:pt x="872" y="1212"/>
                  </a:lnTo>
                  <a:lnTo>
                    <a:pt x="865" y="1222"/>
                  </a:lnTo>
                  <a:lnTo>
                    <a:pt x="842" y="1236"/>
                  </a:lnTo>
                  <a:lnTo>
                    <a:pt x="835" y="1232"/>
                  </a:lnTo>
                  <a:lnTo>
                    <a:pt x="828" y="1236"/>
                  </a:lnTo>
                  <a:lnTo>
                    <a:pt x="818" y="1232"/>
                  </a:lnTo>
                  <a:lnTo>
                    <a:pt x="798" y="1239"/>
                  </a:lnTo>
                  <a:lnTo>
                    <a:pt x="791" y="1242"/>
                  </a:lnTo>
                  <a:lnTo>
                    <a:pt x="791" y="1249"/>
                  </a:lnTo>
                  <a:lnTo>
                    <a:pt x="781" y="1253"/>
                  </a:lnTo>
                  <a:lnTo>
                    <a:pt x="774" y="1253"/>
                  </a:lnTo>
                  <a:lnTo>
                    <a:pt x="768" y="1259"/>
                  </a:lnTo>
                  <a:lnTo>
                    <a:pt x="774" y="1276"/>
                  </a:lnTo>
                  <a:lnTo>
                    <a:pt x="771" y="1293"/>
                  </a:lnTo>
                  <a:lnTo>
                    <a:pt x="771" y="1310"/>
                  </a:lnTo>
                  <a:lnTo>
                    <a:pt x="768" y="1317"/>
                  </a:lnTo>
                  <a:lnTo>
                    <a:pt x="761" y="1323"/>
                  </a:lnTo>
                  <a:lnTo>
                    <a:pt x="757" y="1327"/>
                  </a:lnTo>
                  <a:lnTo>
                    <a:pt x="757" y="1337"/>
                  </a:lnTo>
                  <a:lnTo>
                    <a:pt x="730" y="1360"/>
                  </a:lnTo>
                  <a:lnTo>
                    <a:pt x="724" y="1367"/>
                  </a:lnTo>
                  <a:lnTo>
                    <a:pt x="727" y="1367"/>
                  </a:lnTo>
                  <a:lnTo>
                    <a:pt x="717" y="1380"/>
                  </a:lnTo>
                  <a:lnTo>
                    <a:pt x="714" y="1384"/>
                  </a:lnTo>
                  <a:lnTo>
                    <a:pt x="700" y="1377"/>
                  </a:lnTo>
                  <a:lnTo>
                    <a:pt x="697" y="1387"/>
                  </a:lnTo>
                  <a:lnTo>
                    <a:pt x="687" y="1387"/>
                  </a:lnTo>
                  <a:lnTo>
                    <a:pt x="677" y="1394"/>
                  </a:lnTo>
                  <a:lnTo>
                    <a:pt x="673" y="1397"/>
                  </a:lnTo>
                  <a:lnTo>
                    <a:pt x="683" y="1404"/>
                  </a:lnTo>
                  <a:lnTo>
                    <a:pt x="677" y="1418"/>
                  </a:lnTo>
                  <a:lnTo>
                    <a:pt x="680" y="1421"/>
                  </a:lnTo>
                  <a:lnTo>
                    <a:pt x="693" y="1431"/>
                  </a:lnTo>
                  <a:lnTo>
                    <a:pt x="673" y="1448"/>
                  </a:lnTo>
                  <a:lnTo>
                    <a:pt x="660" y="1458"/>
                  </a:lnTo>
                  <a:lnTo>
                    <a:pt x="656" y="1455"/>
                  </a:lnTo>
                  <a:lnTo>
                    <a:pt x="653" y="1458"/>
                  </a:lnTo>
                  <a:lnTo>
                    <a:pt x="653" y="1465"/>
                  </a:lnTo>
                  <a:lnTo>
                    <a:pt x="650" y="1468"/>
                  </a:lnTo>
                  <a:lnTo>
                    <a:pt x="640" y="1481"/>
                  </a:lnTo>
                  <a:lnTo>
                    <a:pt x="650" y="1492"/>
                  </a:lnTo>
                  <a:lnTo>
                    <a:pt x="640" y="1498"/>
                  </a:lnTo>
                  <a:lnTo>
                    <a:pt x="640" y="1512"/>
                  </a:lnTo>
                  <a:lnTo>
                    <a:pt x="646" y="1522"/>
                  </a:lnTo>
                  <a:lnTo>
                    <a:pt x="650" y="1532"/>
                  </a:lnTo>
                  <a:lnTo>
                    <a:pt x="653" y="1529"/>
                  </a:lnTo>
                  <a:lnTo>
                    <a:pt x="663" y="1529"/>
                  </a:lnTo>
                  <a:lnTo>
                    <a:pt x="677" y="1566"/>
                  </a:lnTo>
                  <a:lnTo>
                    <a:pt x="680" y="1566"/>
                  </a:lnTo>
                  <a:lnTo>
                    <a:pt x="693" y="1589"/>
                  </a:lnTo>
                  <a:lnTo>
                    <a:pt x="693" y="1593"/>
                  </a:lnTo>
                  <a:lnTo>
                    <a:pt x="693" y="1593"/>
                  </a:lnTo>
                  <a:lnTo>
                    <a:pt x="707" y="1606"/>
                  </a:lnTo>
                  <a:lnTo>
                    <a:pt x="727" y="1626"/>
                  </a:lnTo>
                  <a:lnTo>
                    <a:pt x="734" y="1643"/>
                  </a:lnTo>
                  <a:lnTo>
                    <a:pt x="737" y="1653"/>
                  </a:lnTo>
                  <a:lnTo>
                    <a:pt x="737" y="1660"/>
                  </a:lnTo>
                  <a:lnTo>
                    <a:pt x="727" y="1670"/>
                  </a:lnTo>
                  <a:lnTo>
                    <a:pt x="741" y="1677"/>
                  </a:lnTo>
                  <a:lnTo>
                    <a:pt x="737" y="1690"/>
                  </a:lnTo>
                  <a:lnTo>
                    <a:pt x="744" y="1690"/>
                  </a:lnTo>
                  <a:lnTo>
                    <a:pt x="744" y="1697"/>
                  </a:lnTo>
                  <a:lnTo>
                    <a:pt x="744" y="1700"/>
                  </a:lnTo>
                  <a:lnTo>
                    <a:pt x="350" y="1700"/>
                  </a:lnTo>
                  <a:close/>
                </a:path>
              </a:pathLst>
            </a:custGeom>
            <a:solidFill>
              <a:srgbClr val="CA2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6" name="Freeform 66">
              <a:extLst>
                <a:ext uri="{FF2B5EF4-FFF2-40B4-BE49-F238E27FC236}">
                  <a16:creationId xmlns:a16="http://schemas.microsoft.com/office/drawing/2014/main" id="{F0D42154-EC36-979F-067C-12002098B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464"/>
              <a:ext cx="1353" cy="1700"/>
            </a:xfrm>
            <a:custGeom>
              <a:avLst/>
              <a:gdLst>
                <a:gd name="T0" fmla="*/ 310 w 1353"/>
                <a:gd name="T1" fmla="*/ 1593 h 1700"/>
                <a:gd name="T2" fmla="*/ 276 w 1353"/>
                <a:gd name="T3" fmla="*/ 1502 h 1700"/>
                <a:gd name="T4" fmla="*/ 199 w 1353"/>
                <a:gd name="T5" fmla="*/ 1515 h 1700"/>
                <a:gd name="T6" fmla="*/ 148 w 1353"/>
                <a:gd name="T7" fmla="*/ 1485 h 1700"/>
                <a:gd name="T8" fmla="*/ 81 w 1353"/>
                <a:gd name="T9" fmla="*/ 1424 h 1700"/>
                <a:gd name="T10" fmla="*/ 118 w 1353"/>
                <a:gd name="T11" fmla="*/ 1327 h 1700"/>
                <a:gd name="T12" fmla="*/ 141 w 1353"/>
                <a:gd name="T13" fmla="*/ 1279 h 1700"/>
                <a:gd name="T14" fmla="*/ 155 w 1353"/>
                <a:gd name="T15" fmla="*/ 1209 h 1700"/>
                <a:gd name="T16" fmla="*/ 162 w 1353"/>
                <a:gd name="T17" fmla="*/ 1158 h 1700"/>
                <a:gd name="T18" fmla="*/ 131 w 1353"/>
                <a:gd name="T19" fmla="*/ 1078 h 1700"/>
                <a:gd name="T20" fmla="*/ 115 w 1353"/>
                <a:gd name="T21" fmla="*/ 1024 h 1700"/>
                <a:gd name="T22" fmla="*/ 91 w 1353"/>
                <a:gd name="T23" fmla="*/ 970 h 1700"/>
                <a:gd name="T24" fmla="*/ 131 w 1353"/>
                <a:gd name="T25" fmla="*/ 943 h 1700"/>
                <a:gd name="T26" fmla="*/ 138 w 1353"/>
                <a:gd name="T27" fmla="*/ 876 h 1700"/>
                <a:gd name="T28" fmla="*/ 0 w 1353"/>
                <a:gd name="T29" fmla="*/ 798 h 1700"/>
                <a:gd name="T30" fmla="*/ 57 w 1353"/>
                <a:gd name="T31" fmla="*/ 812 h 1700"/>
                <a:gd name="T32" fmla="*/ 205 w 1353"/>
                <a:gd name="T33" fmla="*/ 818 h 1700"/>
                <a:gd name="T34" fmla="*/ 242 w 1353"/>
                <a:gd name="T35" fmla="*/ 751 h 1700"/>
                <a:gd name="T36" fmla="*/ 232 w 1353"/>
                <a:gd name="T37" fmla="*/ 704 h 1700"/>
                <a:gd name="T38" fmla="*/ 202 w 1353"/>
                <a:gd name="T39" fmla="*/ 667 h 1700"/>
                <a:gd name="T40" fmla="*/ 276 w 1353"/>
                <a:gd name="T41" fmla="*/ 532 h 1700"/>
                <a:gd name="T42" fmla="*/ 354 w 1353"/>
                <a:gd name="T43" fmla="*/ 438 h 1700"/>
                <a:gd name="T44" fmla="*/ 246 w 1353"/>
                <a:gd name="T45" fmla="*/ 297 h 1700"/>
                <a:gd name="T46" fmla="*/ 175 w 1353"/>
                <a:gd name="T47" fmla="*/ 206 h 1700"/>
                <a:gd name="T48" fmla="*/ 290 w 1353"/>
                <a:gd name="T49" fmla="*/ 105 h 1700"/>
                <a:gd name="T50" fmla="*/ 364 w 1353"/>
                <a:gd name="T51" fmla="*/ 27 h 1700"/>
                <a:gd name="T52" fmla="*/ 505 w 1353"/>
                <a:gd name="T53" fmla="*/ 51 h 1700"/>
                <a:gd name="T54" fmla="*/ 589 w 1353"/>
                <a:gd name="T55" fmla="*/ 138 h 1700"/>
                <a:gd name="T56" fmla="*/ 643 w 1353"/>
                <a:gd name="T57" fmla="*/ 172 h 1700"/>
                <a:gd name="T58" fmla="*/ 714 w 1353"/>
                <a:gd name="T59" fmla="*/ 152 h 1700"/>
                <a:gd name="T60" fmla="*/ 808 w 1353"/>
                <a:gd name="T61" fmla="*/ 98 h 1700"/>
                <a:gd name="T62" fmla="*/ 909 w 1353"/>
                <a:gd name="T63" fmla="*/ 148 h 1700"/>
                <a:gd name="T64" fmla="*/ 976 w 1353"/>
                <a:gd name="T65" fmla="*/ 212 h 1700"/>
                <a:gd name="T66" fmla="*/ 1067 w 1353"/>
                <a:gd name="T67" fmla="*/ 216 h 1700"/>
                <a:gd name="T68" fmla="*/ 1144 w 1353"/>
                <a:gd name="T69" fmla="*/ 243 h 1700"/>
                <a:gd name="T70" fmla="*/ 1219 w 1353"/>
                <a:gd name="T71" fmla="*/ 239 h 1700"/>
                <a:gd name="T72" fmla="*/ 1299 w 1353"/>
                <a:gd name="T73" fmla="*/ 266 h 1700"/>
                <a:gd name="T74" fmla="*/ 1353 w 1353"/>
                <a:gd name="T75" fmla="*/ 270 h 1700"/>
                <a:gd name="T76" fmla="*/ 1289 w 1353"/>
                <a:gd name="T77" fmla="*/ 357 h 1700"/>
                <a:gd name="T78" fmla="*/ 1282 w 1353"/>
                <a:gd name="T79" fmla="*/ 421 h 1700"/>
                <a:gd name="T80" fmla="*/ 1256 w 1353"/>
                <a:gd name="T81" fmla="*/ 468 h 1700"/>
                <a:gd name="T82" fmla="*/ 1205 w 1353"/>
                <a:gd name="T83" fmla="*/ 482 h 1700"/>
                <a:gd name="T84" fmla="*/ 1175 w 1353"/>
                <a:gd name="T85" fmla="*/ 593 h 1700"/>
                <a:gd name="T86" fmla="*/ 1212 w 1353"/>
                <a:gd name="T87" fmla="*/ 640 h 1700"/>
                <a:gd name="T88" fmla="*/ 1212 w 1353"/>
                <a:gd name="T89" fmla="*/ 670 h 1700"/>
                <a:gd name="T90" fmla="*/ 1195 w 1353"/>
                <a:gd name="T91" fmla="*/ 707 h 1700"/>
                <a:gd name="T92" fmla="*/ 1293 w 1353"/>
                <a:gd name="T93" fmla="*/ 751 h 1700"/>
                <a:gd name="T94" fmla="*/ 1232 w 1353"/>
                <a:gd name="T95" fmla="*/ 835 h 1700"/>
                <a:gd name="T96" fmla="*/ 1161 w 1353"/>
                <a:gd name="T97" fmla="*/ 886 h 1700"/>
                <a:gd name="T98" fmla="*/ 1131 w 1353"/>
                <a:gd name="T99" fmla="*/ 980 h 1700"/>
                <a:gd name="T100" fmla="*/ 1087 w 1353"/>
                <a:gd name="T101" fmla="*/ 1017 h 1700"/>
                <a:gd name="T102" fmla="*/ 1091 w 1353"/>
                <a:gd name="T103" fmla="*/ 1071 h 1700"/>
                <a:gd name="T104" fmla="*/ 1047 w 1353"/>
                <a:gd name="T105" fmla="*/ 1118 h 1700"/>
                <a:gd name="T106" fmla="*/ 1017 w 1353"/>
                <a:gd name="T107" fmla="*/ 1145 h 1700"/>
                <a:gd name="T108" fmla="*/ 973 w 1353"/>
                <a:gd name="T109" fmla="*/ 1185 h 1700"/>
                <a:gd name="T110" fmla="*/ 835 w 1353"/>
                <a:gd name="T111" fmla="*/ 1232 h 1700"/>
                <a:gd name="T112" fmla="*/ 771 w 1353"/>
                <a:gd name="T113" fmla="*/ 1310 h 1700"/>
                <a:gd name="T114" fmla="*/ 697 w 1353"/>
                <a:gd name="T115" fmla="*/ 1387 h 1700"/>
                <a:gd name="T116" fmla="*/ 653 w 1353"/>
                <a:gd name="T117" fmla="*/ 1458 h 1700"/>
                <a:gd name="T118" fmla="*/ 677 w 1353"/>
                <a:gd name="T119" fmla="*/ 1566 h 1700"/>
                <a:gd name="T120" fmla="*/ 741 w 1353"/>
                <a:gd name="T121" fmla="*/ 167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3" h="1700">
                  <a:moveTo>
                    <a:pt x="350" y="1700"/>
                  </a:moveTo>
                  <a:lnTo>
                    <a:pt x="347" y="1690"/>
                  </a:lnTo>
                  <a:lnTo>
                    <a:pt x="333" y="1673"/>
                  </a:lnTo>
                  <a:lnTo>
                    <a:pt x="330" y="1667"/>
                  </a:lnTo>
                  <a:lnTo>
                    <a:pt x="333" y="1660"/>
                  </a:lnTo>
                  <a:lnTo>
                    <a:pt x="327" y="1653"/>
                  </a:lnTo>
                  <a:lnTo>
                    <a:pt x="323" y="1636"/>
                  </a:lnTo>
                  <a:lnTo>
                    <a:pt x="320" y="1630"/>
                  </a:lnTo>
                  <a:lnTo>
                    <a:pt x="320" y="1616"/>
                  </a:lnTo>
                  <a:lnTo>
                    <a:pt x="320" y="1603"/>
                  </a:lnTo>
                  <a:lnTo>
                    <a:pt x="310" y="1593"/>
                  </a:lnTo>
                  <a:lnTo>
                    <a:pt x="310" y="1589"/>
                  </a:lnTo>
                  <a:lnTo>
                    <a:pt x="306" y="1582"/>
                  </a:lnTo>
                  <a:lnTo>
                    <a:pt x="300" y="1572"/>
                  </a:lnTo>
                  <a:lnTo>
                    <a:pt x="293" y="1566"/>
                  </a:lnTo>
                  <a:lnTo>
                    <a:pt x="296" y="1549"/>
                  </a:lnTo>
                  <a:lnTo>
                    <a:pt x="293" y="1549"/>
                  </a:lnTo>
                  <a:lnTo>
                    <a:pt x="293" y="1532"/>
                  </a:lnTo>
                  <a:lnTo>
                    <a:pt x="290" y="1522"/>
                  </a:lnTo>
                  <a:lnTo>
                    <a:pt x="283" y="1518"/>
                  </a:lnTo>
                  <a:lnTo>
                    <a:pt x="279" y="1515"/>
                  </a:lnTo>
                  <a:lnTo>
                    <a:pt x="276" y="1502"/>
                  </a:lnTo>
                  <a:lnTo>
                    <a:pt x="276" y="1502"/>
                  </a:lnTo>
                  <a:lnTo>
                    <a:pt x="269" y="1505"/>
                  </a:lnTo>
                  <a:lnTo>
                    <a:pt x="259" y="1512"/>
                  </a:lnTo>
                  <a:lnTo>
                    <a:pt x="242" y="1515"/>
                  </a:lnTo>
                  <a:lnTo>
                    <a:pt x="236" y="1518"/>
                  </a:lnTo>
                  <a:lnTo>
                    <a:pt x="216" y="1525"/>
                  </a:lnTo>
                  <a:lnTo>
                    <a:pt x="199" y="1535"/>
                  </a:lnTo>
                  <a:lnTo>
                    <a:pt x="195" y="1529"/>
                  </a:lnTo>
                  <a:lnTo>
                    <a:pt x="195" y="1522"/>
                  </a:lnTo>
                  <a:lnTo>
                    <a:pt x="195" y="1518"/>
                  </a:lnTo>
                  <a:lnTo>
                    <a:pt x="199" y="1515"/>
                  </a:lnTo>
                  <a:lnTo>
                    <a:pt x="202" y="1512"/>
                  </a:lnTo>
                  <a:lnTo>
                    <a:pt x="205" y="1508"/>
                  </a:lnTo>
                  <a:lnTo>
                    <a:pt x="202" y="1508"/>
                  </a:lnTo>
                  <a:lnTo>
                    <a:pt x="195" y="1505"/>
                  </a:lnTo>
                  <a:lnTo>
                    <a:pt x="168" y="1492"/>
                  </a:lnTo>
                  <a:lnTo>
                    <a:pt x="165" y="1495"/>
                  </a:lnTo>
                  <a:lnTo>
                    <a:pt x="162" y="1492"/>
                  </a:lnTo>
                  <a:lnTo>
                    <a:pt x="158" y="1495"/>
                  </a:lnTo>
                  <a:lnTo>
                    <a:pt x="155" y="1495"/>
                  </a:lnTo>
                  <a:lnTo>
                    <a:pt x="148" y="1488"/>
                  </a:lnTo>
                  <a:lnTo>
                    <a:pt x="148" y="1485"/>
                  </a:lnTo>
                  <a:lnTo>
                    <a:pt x="145" y="1485"/>
                  </a:lnTo>
                  <a:lnTo>
                    <a:pt x="135" y="1492"/>
                  </a:lnTo>
                  <a:lnTo>
                    <a:pt x="131" y="1492"/>
                  </a:lnTo>
                  <a:lnTo>
                    <a:pt x="128" y="1481"/>
                  </a:lnTo>
                  <a:lnTo>
                    <a:pt x="118" y="1471"/>
                  </a:lnTo>
                  <a:lnTo>
                    <a:pt x="111" y="1451"/>
                  </a:lnTo>
                  <a:lnTo>
                    <a:pt x="108" y="1444"/>
                  </a:lnTo>
                  <a:lnTo>
                    <a:pt x="98" y="1438"/>
                  </a:lnTo>
                  <a:lnTo>
                    <a:pt x="91" y="1428"/>
                  </a:lnTo>
                  <a:lnTo>
                    <a:pt x="88" y="1431"/>
                  </a:lnTo>
                  <a:lnTo>
                    <a:pt x="81" y="1424"/>
                  </a:lnTo>
                  <a:lnTo>
                    <a:pt x="78" y="1424"/>
                  </a:lnTo>
                  <a:lnTo>
                    <a:pt x="71" y="1414"/>
                  </a:lnTo>
                  <a:lnTo>
                    <a:pt x="74" y="1397"/>
                  </a:lnTo>
                  <a:lnTo>
                    <a:pt x="84" y="1380"/>
                  </a:lnTo>
                  <a:lnTo>
                    <a:pt x="84" y="1374"/>
                  </a:lnTo>
                  <a:lnTo>
                    <a:pt x="94" y="1367"/>
                  </a:lnTo>
                  <a:lnTo>
                    <a:pt x="108" y="1360"/>
                  </a:lnTo>
                  <a:lnTo>
                    <a:pt x="118" y="1350"/>
                  </a:lnTo>
                  <a:lnTo>
                    <a:pt x="115" y="1330"/>
                  </a:lnTo>
                  <a:lnTo>
                    <a:pt x="115" y="1327"/>
                  </a:lnTo>
                  <a:lnTo>
                    <a:pt x="118" y="1327"/>
                  </a:lnTo>
                  <a:lnTo>
                    <a:pt x="115" y="1320"/>
                  </a:lnTo>
                  <a:lnTo>
                    <a:pt x="125" y="1310"/>
                  </a:lnTo>
                  <a:lnTo>
                    <a:pt x="121" y="1306"/>
                  </a:lnTo>
                  <a:lnTo>
                    <a:pt x="128" y="1300"/>
                  </a:lnTo>
                  <a:lnTo>
                    <a:pt x="135" y="1303"/>
                  </a:lnTo>
                  <a:lnTo>
                    <a:pt x="148" y="1300"/>
                  </a:lnTo>
                  <a:lnTo>
                    <a:pt x="158" y="1293"/>
                  </a:lnTo>
                  <a:lnTo>
                    <a:pt x="155" y="1290"/>
                  </a:lnTo>
                  <a:lnTo>
                    <a:pt x="148" y="1293"/>
                  </a:lnTo>
                  <a:lnTo>
                    <a:pt x="138" y="1283"/>
                  </a:lnTo>
                  <a:lnTo>
                    <a:pt x="141" y="1279"/>
                  </a:lnTo>
                  <a:lnTo>
                    <a:pt x="141" y="1273"/>
                  </a:lnTo>
                  <a:lnTo>
                    <a:pt x="141" y="1266"/>
                  </a:lnTo>
                  <a:lnTo>
                    <a:pt x="141" y="1263"/>
                  </a:lnTo>
                  <a:lnTo>
                    <a:pt x="141" y="1256"/>
                  </a:lnTo>
                  <a:lnTo>
                    <a:pt x="145" y="1253"/>
                  </a:lnTo>
                  <a:lnTo>
                    <a:pt x="152" y="1249"/>
                  </a:lnTo>
                  <a:lnTo>
                    <a:pt x="158" y="1246"/>
                  </a:lnTo>
                  <a:lnTo>
                    <a:pt x="165" y="1246"/>
                  </a:lnTo>
                  <a:lnTo>
                    <a:pt x="168" y="1236"/>
                  </a:lnTo>
                  <a:lnTo>
                    <a:pt x="158" y="1216"/>
                  </a:lnTo>
                  <a:lnTo>
                    <a:pt x="155" y="1209"/>
                  </a:lnTo>
                  <a:lnTo>
                    <a:pt x="162" y="1205"/>
                  </a:lnTo>
                  <a:lnTo>
                    <a:pt x="168" y="1209"/>
                  </a:lnTo>
                  <a:lnTo>
                    <a:pt x="172" y="1205"/>
                  </a:lnTo>
                  <a:lnTo>
                    <a:pt x="172" y="1189"/>
                  </a:lnTo>
                  <a:lnTo>
                    <a:pt x="175" y="1182"/>
                  </a:lnTo>
                  <a:lnTo>
                    <a:pt x="172" y="1179"/>
                  </a:lnTo>
                  <a:lnTo>
                    <a:pt x="168" y="1179"/>
                  </a:lnTo>
                  <a:lnTo>
                    <a:pt x="172" y="1175"/>
                  </a:lnTo>
                  <a:lnTo>
                    <a:pt x="172" y="1172"/>
                  </a:lnTo>
                  <a:lnTo>
                    <a:pt x="165" y="1165"/>
                  </a:lnTo>
                  <a:lnTo>
                    <a:pt x="162" y="1158"/>
                  </a:lnTo>
                  <a:lnTo>
                    <a:pt x="165" y="1155"/>
                  </a:lnTo>
                  <a:lnTo>
                    <a:pt x="165" y="1148"/>
                  </a:lnTo>
                  <a:lnTo>
                    <a:pt x="158" y="1135"/>
                  </a:lnTo>
                  <a:lnTo>
                    <a:pt x="162" y="1128"/>
                  </a:lnTo>
                  <a:lnTo>
                    <a:pt x="162" y="1125"/>
                  </a:lnTo>
                  <a:lnTo>
                    <a:pt x="158" y="1098"/>
                  </a:lnTo>
                  <a:lnTo>
                    <a:pt x="155" y="1091"/>
                  </a:lnTo>
                  <a:lnTo>
                    <a:pt x="155" y="1088"/>
                  </a:lnTo>
                  <a:lnTo>
                    <a:pt x="138" y="1078"/>
                  </a:lnTo>
                  <a:lnTo>
                    <a:pt x="138" y="1084"/>
                  </a:lnTo>
                  <a:lnTo>
                    <a:pt x="131" y="1078"/>
                  </a:lnTo>
                  <a:lnTo>
                    <a:pt x="128" y="1081"/>
                  </a:lnTo>
                  <a:lnTo>
                    <a:pt x="128" y="1074"/>
                  </a:lnTo>
                  <a:lnTo>
                    <a:pt x="125" y="1071"/>
                  </a:lnTo>
                  <a:lnTo>
                    <a:pt x="128" y="1067"/>
                  </a:lnTo>
                  <a:lnTo>
                    <a:pt x="125" y="1064"/>
                  </a:lnTo>
                  <a:lnTo>
                    <a:pt x="125" y="1054"/>
                  </a:lnTo>
                  <a:lnTo>
                    <a:pt x="128" y="1051"/>
                  </a:lnTo>
                  <a:lnTo>
                    <a:pt x="121" y="1044"/>
                  </a:lnTo>
                  <a:lnTo>
                    <a:pt x="121" y="1037"/>
                  </a:lnTo>
                  <a:lnTo>
                    <a:pt x="125" y="1034"/>
                  </a:lnTo>
                  <a:lnTo>
                    <a:pt x="115" y="1024"/>
                  </a:lnTo>
                  <a:lnTo>
                    <a:pt x="108" y="1020"/>
                  </a:lnTo>
                  <a:lnTo>
                    <a:pt x="111" y="1014"/>
                  </a:lnTo>
                  <a:lnTo>
                    <a:pt x="104" y="1003"/>
                  </a:lnTo>
                  <a:lnTo>
                    <a:pt x="104" y="1003"/>
                  </a:lnTo>
                  <a:lnTo>
                    <a:pt x="98" y="997"/>
                  </a:lnTo>
                  <a:lnTo>
                    <a:pt x="94" y="993"/>
                  </a:lnTo>
                  <a:lnTo>
                    <a:pt x="88" y="987"/>
                  </a:lnTo>
                  <a:lnTo>
                    <a:pt x="81" y="987"/>
                  </a:lnTo>
                  <a:lnTo>
                    <a:pt x="81" y="983"/>
                  </a:lnTo>
                  <a:lnTo>
                    <a:pt x="88" y="977"/>
                  </a:lnTo>
                  <a:lnTo>
                    <a:pt x="91" y="970"/>
                  </a:lnTo>
                  <a:lnTo>
                    <a:pt x="101" y="940"/>
                  </a:lnTo>
                  <a:lnTo>
                    <a:pt x="94" y="926"/>
                  </a:lnTo>
                  <a:lnTo>
                    <a:pt x="91" y="926"/>
                  </a:lnTo>
                  <a:lnTo>
                    <a:pt x="88" y="919"/>
                  </a:lnTo>
                  <a:lnTo>
                    <a:pt x="88" y="913"/>
                  </a:lnTo>
                  <a:lnTo>
                    <a:pt x="94" y="909"/>
                  </a:lnTo>
                  <a:lnTo>
                    <a:pt x="108" y="919"/>
                  </a:lnTo>
                  <a:lnTo>
                    <a:pt x="115" y="916"/>
                  </a:lnTo>
                  <a:lnTo>
                    <a:pt x="121" y="929"/>
                  </a:lnTo>
                  <a:lnTo>
                    <a:pt x="128" y="933"/>
                  </a:lnTo>
                  <a:lnTo>
                    <a:pt x="131" y="943"/>
                  </a:lnTo>
                  <a:lnTo>
                    <a:pt x="138" y="946"/>
                  </a:lnTo>
                  <a:lnTo>
                    <a:pt x="141" y="943"/>
                  </a:lnTo>
                  <a:lnTo>
                    <a:pt x="145" y="933"/>
                  </a:lnTo>
                  <a:lnTo>
                    <a:pt x="145" y="933"/>
                  </a:lnTo>
                  <a:lnTo>
                    <a:pt x="152" y="923"/>
                  </a:lnTo>
                  <a:lnTo>
                    <a:pt x="155" y="913"/>
                  </a:lnTo>
                  <a:lnTo>
                    <a:pt x="158" y="906"/>
                  </a:lnTo>
                  <a:lnTo>
                    <a:pt x="158" y="896"/>
                  </a:lnTo>
                  <a:lnTo>
                    <a:pt x="158" y="889"/>
                  </a:lnTo>
                  <a:lnTo>
                    <a:pt x="155" y="882"/>
                  </a:lnTo>
                  <a:lnTo>
                    <a:pt x="138" y="876"/>
                  </a:lnTo>
                  <a:lnTo>
                    <a:pt x="131" y="872"/>
                  </a:lnTo>
                  <a:lnTo>
                    <a:pt x="121" y="869"/>
                  </a:lnTo>
                  <a:lnTo>
                    <a:pt x="115" y="872"/>
                  </a:lnTo>
                  <a:lnTo>
                    <a:pt x="94" y="869"/>
                  </a:lnTo>
                  <a:lnTo>
                    <a:pt x="88" y="876"/>
                  </a:lnTo>
                  <a:lnTo>
                    <a:pt x="84" y="879"/>
                  </a:lnTo>
                  <a:lnTo>
                    <a:pt x="81" y="879"/>
                  </a:lnTo>
                  <a:lnTo>
                    <a:pt x="44" y="839"/>
                  </a:lnTo>
                  <a:lnTo>
                    <a:pt x="27" y="842"/>
                  </a:lnTo>
                  <a:lnTo>
                    <a:pt x="0" y="835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3" y="801"/>
                  </a:lnTo>
                  <a:lnTo>
                    <a:pt x="7" y="801"/>
                  </a:lnTo>
                  <a:lnTo>
                    <a:pt x="10" y="801"/>
                  </a:lnTo>
                  <a:lnTo>
                    <a:pt x="24" y="805"/>
                  </a:lnTo>
                  <a:lnTo>
                    <a:pt x="27" y="812"/>
                  </a:lnTo>
                  <a:lnTo>
                    <a:pt x="30" y="808"/>
                  </a:lnTo>
                  <a:lnTo>
                    <a:pt x="34" y="808"/>
                  </a:lnTo>
                  <a:lnTo>
                    <a:pt x="44" y="808"/>
                  </a:lnTo>
                  <a:lnTo>
                    <a:pt x="54" y="815"/>
                  </a:lnTo>
                  <a:lnTo>
                    <a:pt x="57" y="812"/>
                  </a:lnTo>
                  <a:lnTo>
                    <a:pt x="61" y="815"/>
                  </a:lnTo>
                  <a:lnTo>
                    <a:pt x="67" y="812"/>
                  </a:lnTo>
                  <a:lnTo>
                    <a:pt x="78" y="818"/>
                  </a:lnTo>
                  <a:lnTo>
                    <a:pt x="91" y="822"/>
                  </a:lnTo>
                  <a:lnTo>
                    <a:pt x="98" y="825"/>
                  </a:lnTo>
                  <a:lnTo>
                    <a:pt x="111" y="818"/>
                  </a:lnTo>
                  <a:lnTo>
                    <a:pt x="118" y="822"/>
                  </a:lnTo>
                  <a:lnTo>
                    <a:pt x="138" y="812"/>
                  </a:lnTo>
                  <a:lnTo>
                    <a:pt x="152" y="812"/>
                  </a:lnTo>
                  <a:lnTo>
                    <a:pt x="168" y="815"/>
                  </a:lnTo>
                  <a:lnTo>
                    <a:pt x="205" y="818"/>
                  </a:lnTo>
                  <a:lnTo>
                    <a:pt x="216" y="822"/>
                  </a:lnTo>
                  <a:lnTo>
                    <a:pt x="219" y="815"/>
                  </a:lnTo>
                  <a:lnTo>
                    <a:pt x="219" y="785"/>
                  </a:lnTo>
                  <a:lnTo>
                    <a:pt x="222" y="775"/>
                  </a:lnTo>
                  <a:lnTo>
                    <a:pt x="219" y="771"/>
                  </a:lnTo>
                  <a:lnTo>
                    <a:pt x="216" y="768"/>
                  </a:lnTo>
                  <a:lnTo>
                    <a:pt x="212" y="761"/>
                  </a:lnTo>
                  <a:lnTo>
                    <a:pt x="222" y="761"/>
                  </a:lnTo>
                  <a:lnTo>
                    <a:pt x="229" y="761"/>
                  </a:lnTo>
                  <a:lnTo>
                    <a:pt x="229" y="758"/>
                  </a:lnTo>
                  <a:lnTo>
                    <a:pt x="242" y="751"/>
                  </a:lnTo>
                  <a:lnTo>
                    <a:pt x="246" y="754"/>
                  </a:lnTo>
                  <a:lnTo>
                    <a:pt x="246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53" y="748"/>
                  </a:lnTo>
                  <a:lnTo>
                    <a:pt x="259" y="751"/>
                  </a:lnTo>
                  <a:lnTo>
                    <a:pt x="263" y="748"/>
                  </a:lnTo>
                  <a:lnTo>
                    <a:pt x="269" y="734"/>
                  </a:lnTo>
                  <a:lnTo>
                    <a:pt x="249" y="714"/>
                  </a:lnTo>
                  <a:lnTo>
                    <a:pt x="246" y="711"/>
                  </a:lnTo>
                  <a:lnTo>
                    <a:pt x="232" y="704"/>
                  </a:lnTo>
                  <a:lnTo>
                    <a:pt x="226" y="697"/>
                  </a:lnTo>
                  <a:lnTo>
                    <a:pt x="216" y="711"/>
                  </a:lnTo>
                  <a:lnTo>
                    <a:pt x="199" y="711"/>
                  </a:lnTo>
                  <a:lnTo>
                    <a:pt x="185" y="694"/>
                  </a:lnTo>
                  <a:lnTo>
                    <a:pt x="158" y="690"/>
                  </a:lnTo>
                  <a:lnTo>
                    <a:pt x="162" y="680"/>
                  </a:lnTo>
                  <a:lnTo>
                    <a:pt x="158" y="674"/>
                  </a:lnTo>
                  <a:lnTo>
                    <a:pt x="165" y="674"/>
                  </a:lnTo>
                  <a:lnTo>
                    <a:pt x="172" y="670"/>
                  </a:lnTo>
                  <a:lnTo>
                    <a:pt x="195" y="674"/>
                  </a:lnTo>
                  <a:lnTo>
                    <a:pt x="202" y="667"/>
                  </a:lnTo>
                  <a:lnTo>
                    <a:pt x="195" y="663"/>
                  </a:lnTo>
                  <a:lnTo>
                    <a:pt x="192" y="657"/>
                  </a:lnTo>
                  <a:lnTo>
                    <a:pt x="195" y="650"/>
                  </a:lnTo>
                  <a:lnTo>
                    <a:pt x="256" y="626"/>
                  </a:lnTo>
                  <a:lnTo>
                    <a:pt x="266" y="620"/>
                  </a:lnTo>
                  <a:lnTo>
                    <a:pt x="239" y="549"/>
                  </a:lnTo>
                  <a:lnTo>
                    <a:pt x="239" y="542"/>
                  </a:lnTo>
                  <a:lnTo>
                    <a:pt x="246" y="539"/>
                  </a:lnTo>
                  <a:lnTo>
                    <a:pt x="259" y="539"/>
                  </a:lnTo>
                  <a:lnTo>
                    <a:pt x="263" y="536"/>
                  </a:lnTo>
                  <a:lnTo>
                    <a:pt x="276" y="532"/>
                  </a:lnTo>
                  <a:lnTo>
                    <a:pt x="276" y="532"/>
                  </a:lnTo>
                  <a:lnTo>
                    <a:pt x="296" y="529"/>
                  </a:lnTo>
                  <a:lnTo>
                    <a:pt x="296" y="532"/>
                  </a:lnTo>
                  <a:lnTo>
                    <a:pt x="300" y="536"/>
                  </a:lnTo>
                  <a:lnTo>
                    <a:pt x="316" y="525"/>
                  </a:lnTo>
                  <a:lnTo>
                    <a:pt x="323" y="522"/>
                  </a:lnTo>
                  <a:lnTo>
                    <a:pt x="296" y="505"/>
                  </a:lnTo>
                  <a:lnTo>
                    <a:pt x="296" y="502"/>
                  </a:lnTo>
                  <a:lnTo>
                    <a:pt x="283" y="488"/>
                  </a:lnTo>
                  <a:lnTo>
                    <a:pt x="354" y="455"/>
                  </a:lnTo>
                  <a:lnTo>
                    <a:pt x="354" y="438"/>
                  </a:lnTo>
                  <a:lnTo>
                    <a:pt x="350" y="435"/>
                  </a:lnTo>
                  <a:lnTo>
                    <a:pt x="333" y="411"/>
                  </a:lnTo>
                  <a:lnTo>
                    <a:pt x="293" y="387"/>
                  </a:lnTo>
                  <a:lnTo>
                    <a:pt x="290" y="387"/>
                  </a:lnTo>
                  <a:lnTo>
                    <a:pt x="283" y="381"/>
                  </a:lnTo>
                  <a:lnTo>
                    <a:pt x="273" y="377"/>
                  </a:lnTo>
                  <a:lnTo>
                    <a:pt x="273" y="354"/>
                  </a:lnTo>
                  <a:lnTo>
                    <a:pt x="279" y="350"/>
                  </a:lnTo>
                  <a:lnTo>
                    <a:pt x="273" y="337"/>
                  </a:lnTo>
                  <a:lnTo>
                    <a:pt x="253" y="307"/>
                  </a:lnTo>
                  <a:lnTo>
                    <a:pt x="246" y="297"/>
                  </a:lnTo>
                  <a:lnTo>
                    <a:pt x="239" y="290"/>
                  </a:lnTo>
                  <a:lnTo>
                    <a:pt x="236" y="290"/>
                  </a:lnTo>
                  <a:lnTo>
                    <a:pt x="219" y="300"/>
                  </a:lnTo>
                  <a:lnTo>
                    <a:pt x="205" y="297"/>
                  </a:lnTo>
                  <a:lnTo>
                    <a:pt x="189" y="283"/>
                  </a:lnTo>
                  <a:lnTo>
                    <a:pt x="182" y="276"/>
                  </a:lnTo>
                  <a:lnTo>
                    <a:pt x="158" y="246"/>
                  </a:lnTo>
                  <a:lnTo>
                    <a:pt x="155" y="246"/>
                  </a:lnTo>
                  <a:lnTo>
                    <a:pt x="165" y="233"/>
                  </a:lnTo>
                  <a:lnTo>
                    <a:pt x="165" y="223"/>
                  </a:lnTo>
                  <a:lnTo>
                    <a:pt x="175" y="206"/>
                  </a:lnTo>
                  <a:lnTo>
                    <a:pt x="178" y="202"/>
                  </a:lnTo>
                  <a:lnTo>
                    <a:pt x="185" y="192"/>
                  </a:lnTo>
                  <a:lnTo>
                    <a:pt x="185" y="182"/>
                  </a:lnTo>
                  <a:lnTo>
                    <a:pt x="185" y="172"/>
                  </a:lnTo>
                  <a:lnTo>
                    <a:pt x="189" y="165"/>
                  </a:lnTo>
                  <a:lnTo>
                    <a:pt x="212" y="148"/>
                  </a:lnTo>
                  <a:lnTo>
                    <a:pt x="219" y="148"/>
                  </a:lnTo>
                  <a:lnTo>
                    <a:pt x="253" y="128"/>
                  </a:lnTo>
                  <a:lnTo>
                    <a:pt x="269" y="125"/>
                  </a:lnTo>
                  <a:lnTo>
                    <a:pt x="279" y="115"/>
                  </a:lnTo>
                  <a:lnTo>
                    <a:pt x="290" y="105"/>
                  </a:lnTo>
                  <a:lnTo>
                    <a:pt x="293" y="91"/>
                  </a:lnTo>
                  <a:lnTo>
                    <a:pt x="296" y="85"/>
                  </a:lnTo>
                  <a:lnTo>
                    <a:pt x="313" y="78"/>
                  </a:lnTo>
                  <a:lnTo>
                    <a:pt x="320" y="58"/>
                  </a:lnTo>
                  <a:lnTo>
                    <a:pt x="323" y="51"/>
                  </a:lnTo>
                  <a:lnTo>
                    <a:pt x="323" y="44"/>
                  </a:lnTo>
                  <a:lnTo>
                    <a:pt x="333" y="37"/>
                  </a:lnTo>
                  <a:lnTo>
                    <a:pt x="340" y="34"/>
                  </a:lnTo>
                  <a:lnTo>
                    <a:pt x="350" y="27"/>
                  </a:lnTo>
                  <a:lnTo>
                    <a:pt x="354" y="27"/>
                  </a:lnTo>
                  <a:lnTo>
                    <a:pt x="364" y="27"/>
                  </a:lnTo>
                  <a:lnTo>
                    <a:pt x="387" y="7"/>
                  </a:lnTo>
                  <a:lnTo>
                    <a:pt x="401" y="7"/>
                  </a:lnTo>
                  <a:lnTo>
                    <a:pt x="414" y="0"/>
                  </a:lnTo>
                  <a:lnTo>
                    <a:pt x="424" y="17"/>
                  </a:lnTo>
                  <a:lnTo>
                    <a:pt x="438" y="27"/>
                  </a:lnTo>
                  <a:lnTo>
                    <a:pt x="441" y="34"/>
                  </a:lnTo>
                  <a:lnTo>
                    <a:pt x="478" y="17"/>
                  </a:lnTo>
                  <a:lnTo>
                    <a:pt x="498" y="10"/>
                  </a:lnTo>
                  <a:lnTo>
                    <a:pt x="505" y="17"/>
                  </a:lnTo>
                  <a:lnTo>
                    <a:pt x="505" y="41"/>
                  </a:lnTo>
                  <a:lnTo>
                    <a:pt x="505" y="51"/>
                  </a:lnTo>
                  <a:lnTo>
                    <a:pt x="508" y="61"/>
                  </a:lnTo>
                  <a:lnTo>
                    <a:pt x="522" y="78"/>
                  </a:lnTo>
                  <a:lnTo>
                    <a:pt x="545" y="91"/>
                  </a:lnTo>
                  <a:lnTo>
                    <a:pt x="549" y="98"/>
                  </a:lnTo>
                  <a:lnTo>
                    <a:pt x="549" y="101"/>
                  </a:lnTo>
                  <a:lnTo>
                    <a:pt x="552" y="108"/>
                  </a:lnTo>
                  <a:lnTo>
                    <a:pt x="552" y="118"/>
                  </a:lnTo>
                  <a:lnTo>
                    <a:pt x="555" y="118"/>
                  </a:lnTo>
                  <a:lnTo>
                    <a:pt x="559" y="128"/>
                  </a:lnTo>
                  <a:lnTo>
                    <a:pt x="576" y="132"/>
                  </a:lnTo>
                  <a:lnTo>
                    <a:pt x="589" y="138"/>
                  </a:lnTo>
                  <a:lnTo>
                    <a:pt x="592" y="135"/>
                  </a:lnTo>
                  <a:lnTo>
                    <a:pt x="599" y="142"/>
                  </a:lnTo>
                  <a:lnTo>
                    <a:pt x="599" y="145"/>
                  </a:lnTo>
                  <a:lnTo>
                    <a:pt x="613" y="162"/>
                  </a:lnTo>
                  <a:lnTo>
                    <a:pt x="616" y="162"/>
                  </a:lnTo>
                  <a:lnTo>
                    <a:pt x="623" y="165"/>
                  </a:lnTo>
                  <a:lnTo>
                    <a:pt x="630" y="165"/>
                  </a:lnTo>
                  <a:lnTo>
                    <a:pt x="633" y="165"/>
                  </a:lnTo>
                  <a:lnTo>
                    <a:pt x="636" y="169"/>
                  </a:lnTo>
                  <a:lnTo>
                    <a:pt x="640" y="169"/>
                  </a:lnTo>
                  <a:lnTo>
                    <a:pt x="643" y="172"/>
                  </a:lnTo>
                  <a:lnTo>
                    <a:pt x="646" y="172"/>
                  </a:lnTo>
                  <a:lnTo>
                    <a:pt x="653" y="179"/>
                  </a:lnTo>
                  <a:lnTo>
                    <a:pt x="663" y="175"/>
                  </a:lnTo>
                  <a:lnTo>
                    <a:pt x="670" y="179"/>
                  </a:lnTo>
                  <a:lnTo>
                    <a:pt x="677" y="179"/>
                  </a:lnTo>
                  <a:lnTo>
                    <a:pt x="683" y="185"/>
                  </a:lnTo>
                  <a:lnTo>
                    <a:pt x="687" y="182"/>
                  </a:lnTo>
                  <a:lnTo>
                    <a:pt x="690" y="189"/>
                  </a:lnTo>
                  <a:lnTo>
                    <a:pt x="690" y="189"/>
                  </a:lnTo>
                  <a:lnTo>
                    <a:pt x="704" y="172"/>
                  </a:lnTo>
                  <a:lnTo>
                    <a:pt x="714" y="152"/>
                  </a:lnTo>
                  <a:lnTo>
                    <a:pt x="724" y="142"/>
                  </a:lnTo>
                  <a:lnTo>
                    <a:pt x="724" y="128"/>
                  </a:lnTo>
                  <a:lnTo>
                    <a:pt x="727" y="128"/>
                  </a:lnTo>
                  <a:lnTo>
                    <a:pt x="744" y="122"/>
                  </a:lnTo>
                  <a:lnTo>
                    <a:pt x="744" y="122"/>
                  </a:lnTo>
                  <a:lnTo>
                    <a:pt x="751" y="118"/>
                  </a:lnTo>
                  <a:lnTo>
                    <a:pt x="757" y="105"/>
                  </a:lnTo>
                  <a:lnTo>
                    <a:pt x="774" y="98"/>
                  </a:lnTo>
                  <a:lnTo>
                    <a:pt x="781" y="101"/>
                  </a:lnTo>
                  <a:lnTo>
                    <a:pt x="794" y="101"/>
                  </a:lnTo>
                  <a:lnTo>
                    <a:pt x="808" y="98"/>
                  </a:lnTo>
                  <a:lnTo>
                    <a:pt x="818" y="101"/>
                  </a:lnTo>
                  <a:lnTo>
                    <a:pt x="821" y="105"/>
                  </a:lnTo>
                  <a:lnTo>
                    <a:pt x="848" y="118"/>
                  </a:lnTo>
                  <a:lnTo>
                    <a:pt x="868" y="128"/>
                  </a:lnTo>
                  <a:lnTo>
                    <a:pt x="868" y="132"/>
                  </a:lnTo>
                  <a:lnTo>
                    <a:pt x="885" y="135"/>
                  </a:lnTo>
                  <a:lnTo>
                    <a:pt x="889" y="132"/>
                  </a:lnTo>
                  <a:lnTo>
                    <a:pt x="895" y="138"/>
                  </a:lnTo>
                  <a:lnTo>
                    <a:pt x="899" y="142"/>
                  </a:lnTo>
                  <a:lnTo>
                    <a:pt x="902" y="145"/>
                  </a:lnTo>
                  <a:lnTo>
                    <a:pt x="909" y="148"/>
                  </a:lnTo>
                  <a:lnTo>
                    <a:pt x="912" y="148"/>
                  </a:lnTo>
                  <a:lnTo>
                    <a:pt x="912" y="152"/>
                  </a:lnTo>
                  <a:lnTo>
                    <a:pt x="912" y="152"/>
                  </a:lnTo>
                  <a:lnTo>
                    <a:pt x="919" y="152"/>
                  </a:lnTo>
                  <a:lnTo>
                    <a:pt x="943" y="172"/>
                  </a:lnTo>
                  <a:lnTo>
                    <a:pt x="949" y="175"/>
                  </a:lnTo>
                  <a:lnTo>
                    <a:pt x="959" y="175"/>
                  </a:lnTo>
                  <a:lnTo>
                    <a:pt x="963" y="179"/>
                  </a:lnTo>
                  <a:lnTo>
                    <a:pt x="969" y="189"/>
                  </a:lnTo>
                  <a:lnTo>
                    <a:pt x="966" y="202"/>
                  </a:lnTo>
                  <a:lnTo>
                    <a:pt x="976" y="212"/>
                  </a:lnTo>
                  <a:lnTo>
                    <a:pt x="986" y="219"/>
                  </a:lnTo>
                  <a:lnTo>
                    <a:pt x="990" y="219"/>
                  </a:lnTo>
                  <a:lnTo>
                    <a:pt x="993" y="219"/>
                  </a:lnTo>
                  <a:lnTo>
                    <a:pt x="996" y="219"/>
                  </a:lnTo>
                  <a:lnTo>
                    <a:pt x="1027" y="216"/>
                  </a:lnTo>
                  <a:lnTo>
                    <a:pt x="1033" y="216"/>
                  </a:lnTo>
                  <a:lnTo>
                    <a:pt x="1044" y="212"/>
                  </a:lnTo>
                  <a:lnTo>
                    <a:pt x="1047" y="216"/>
                  </a:lnTo>
                  <a:lnTo>
                    <a:pt x="1050" y="212"/>
                  </a:lnTo>
                  <a:lnTo>
                    <a:pt x="1054" y="212"/>
                  </a:lnTo>
                  <a:lnTo>
                    <a:pt x="1067" y="216"/>
                  </a:lnTo>
                  <a:lnTo>
                    <a:pt x="1074" y="212"/>
                  </a:lnTo>
                  <a:lnTo>
                    <a:pt x="1081" y="219"/>
                  </a:lnTo>
                  <a:lnTo>
                    <a:pt x="1087" y="216"/>
                  </a:lnTo>
                  <a:lnTo>
                    <a:pt x="1101" y="223"/>
                  </a:lnTo>
                  <a:lnTo>
                    <a:pt x="1124" y="243"/>
                  </a:lnTo>
                  <a:lnTo>
                    <a:pt x="1128" y="243"/>
                  </a:lnTo>
                  <a:lnTo>
                    <a:pt x="1131" y="246"/>
                  </a:lnTo>
                  <a:lnTo>
                    <a:pt x="1141" y="246"/>
                  </a:lnTo>
                  <a:lnTo>
                    <a:pt x="1141" y="253"/>
                  </a:lnTo>
                  <a:lnTo>
                    <a:pt x="1148" y="253"/>
                  </a:lnTo>
                  <a:lnTo>
                    <a:pt x="1144" y="243"/>
                  </a:lnTo>
                  <a:lnTo>
                    <a:pt x="1148" y="236"/>
                  </a:lnTo>
                  <a:lnTo>
                    <a:pt x="1158" y="233"/>
                  </a:lnTo>
                  <a:lnTo>
                    <a:pt x="1165" y="223"/>
                  </a:lnTo>
                  <a:lnTo>
                    <a:pt x="1175" y="212"/>
                  </a:lnTo>
                  <a:lnTo>
                    <a:pt x="1192" y="202"/>
                  </a:lnTo>
                  <a:lnTo>
                    <a:pt x="1192" y="199"/>
                  </a:lnTo>
                  <a:lnTo>
                    <a:pt x="1195" y="206"/>
                  </a:lnTo>
                  <a:lnTo>
                    <a:pt x="1202" y="209"/>
                  </a:lnTo>
                  <a:lnTo>
                    <a:pt x="1205" y="216"/>
                  </a:lnTo>
                  <a:lnTo>
                    <a:pt x="1205" y="226"/>
                  </a:lnTo>
                  <a:lnTo>
                    <a:pt x="1219" y="239"/>
                  </a:lnTo>
                  <a:lnTo>
                    <a:pt x="1235" y="239"/>
                  </a:lnTo>
                  <a:lnTo>
                    <a:pt x="1239" y="243"/>
                  </a:lnTo>
                  <a:lnTo>
                    <a:pt x="1235" y="246"/>
                  </a:lnTo>
                  <a:lnTo>
                    <a:pt x="1245" y="256"/>
                  </a:lnTo>
                  <a:lnTo>
                    <a:pt x="1252" y="249"/>
                  </a:lnTo>
                  <a:lnTo>
                    <a:pt x="1262" y="256"/>
                  </a:lnTo>
                  <a:lnTo>
                    <a:pt x="1262" y="263"/>
                  </a:lnTo>
                  <a:lnTo>
                    <a:pt x="1276" y="263"/>
                  </a:lnTo>
                  <a:lnTo>
                    <a:pt x="1289" y="273"/>
                  </a:lnTo>
                  <a:lnTo>
                    <a:pt x="1293" y="266"/>
                  </a:lnTo>
                  <a:lnTo>
                    <a:pt x="1299" y="266"/>
                  </a:lnTo>
                  <a:lnTo>
                    <a:pt x="1303" y="260"/>
                  </a:lnTo>
                  <a:lnTo>
                    <a:pt x="1306" y="263"/>
                  </a:lnTo>
                  <a:lnTo>
                    <a:pt x="1306" y="256"/>
                  </a:lnTo>
                  <a:lnTo>
                    <a:pt x="1316" y="260"/>
                  </a:lnTo>
                  <a:lnTo>
                    <a:pt x="1323" y="260"/>
                  </a:lnTo>
                  <a:lnTo>
                    <a:pt x="1333" y="266"/>
                  </a:lnTo>
                  <a:lnTo>
                    <a:pt x="1336" y="260"/>
                  </a:lnTo>
                  <a:lnTo>
                    <a:pt x="1343" y="266"/>
                  </a:lnTo>
                  <a:lnTo>
                    <a:pt x="1346" y="260"/>
                  </a:lnTo>
                  <a:lnTo>
                    <a:pt x="1353" y="260"/>
                  </a:lnTo>
                  <a:lnTo>
                    <a:pt x="1353" y="270"/>
                  </a:lnTo>
                  <a:lnTo>
                    <a:pt x="1350" y="270"/>
                  </a:lnTo>
                  <a:lnTo>
                    <a:pt x="1350" y="270"/>
                  </a:lnTo>
                  <a:lnTo>
                    <a:pt x="1346" y="276"/>
                  </a:lnTo>
                  <a:lnTo>
                    <a:pt x="1340" y="276"/>
                  </a:lnTo>
                  <a:lnTo>
                    <a:pt x="1333" y="293"/>
                  </a:lnTo>
                  <a:lnTo>
                    <a:pt x="1326" y="310"/>
                  </a:lnTo>
                  <a:lnTo>
                    <a:pt x="1326" y="334"/>
                  </a:lnTo>
                  <a:lnTo>
                    <a:pt x="1320" y="344"/>
                  </a:lnTo>
                  <a:lnTo>
                    <a:pt x="1296" y="340"/>
                  </a:lnTo>
                  <a:lnTo>
                    <a:pt x="1293" y="344"/>
                  </a:lnTo>
                  <a:lnTo>
                    <a:pt x="1289" y="357"/>
                  </a:lnTo>
                  <a:lnTo>
                    <a:pt x="1286" y="361"/>
                  </a:lnTo>
                  <a:lnTo>
                    <a:pt x="1282" y="371"/>
                  </a:lnTo>
                  <a:lnTo>
                    <a:pt x="1286" y="374"/>
                  </a:lnTo>
                  <a:lnTo>
                    <a:pt x="1282" y="381"/>
                  </a:lnTo>
                  <a:lnTo>
                    <a:pt x="1276" y="394"/>
                  </a:lnTo>
                  <a:lnTo>
                    <a:pt x="1276" y="401"/>
                  </a:lnTo>
                  <a:lnTo>
                    <a:pt x="1276" y="408"/>
                  </a:lnTo>
                  <a:lnTo>
                    <a:pt x="1276" y="411"/>
                  </a:lnTo>
                  <a:lnTo>
                    <a:pt x="1279" y="408"/>
                  </a:lnTo>
                  <a:lnTo>
                    <a:pt x="1282" y="411"/>
                  </a:lnTo>
                  <a:lnTo>
                    <a:pt x="1282" y="421"/>
                  </a:lnTo>
                  <a:lnTo>
                    <a:pt x="1286" y="421"/>
                  </a:lnTo>
                  <a:lnTo>
                    <a:pt x="1282" y="435"/>
                  </a:lnTo>
                  <a:lnTo>
                    <a:pt x="1282" y="435"/>
                  </a:lnTo>
                  <a:lnTo>
                    <a:pt x="1276" y="438"/>
                  </a:lnTo>
                  <a:lnTo>
                    <a:pt x="1276" y="441"/>
                  </a:lnTo>
                  <a:lnTo>
                    <a:pt x="1279" y="445"/>
                  </a:lnTo>
                  <a:lnTo>
                    <a:pt x="1276" y="448"/>
                  </a:lnTo>
                  <a:lnTo>
                    <a:pt x="1269" y="455"/>
                  </a:lnTo>
                  <a:lnTo>
                    <a:pt x="1266" y="465"/>
                  </a:lnTo>
                  <a:lnTo>
                    <a:pt x="1262" y="472"/>
                  </a:lnTo>
                  <a:lnTo>
                    <a:pt x="1256" y="468"/>
                  </a:lnTo>
                  <a:lnTo>
                    <a:pt x="1259" y="465"/>
                  </a:lnTo>
                  <a:lnTo>
                    <a:pt x="1256" y="462"/>
                  </a:lnTo>
                  <a:lnTo>
                    <a:pt x="1245" y="462"/>
                  </a:lnTo>
                  <a:lnTo>
                    <a:pt x="1245" y="465"/>
                  </a:lnTo>
                  <a:lnTo>
                    <a:pt x="1242" y="465"/>
                  </a:lnTo>
                  <a:lnTo>
                    <a:pt x="1229" y="458"/>
                  </a:lnTo>
                  <a:lnTo>
                    <a:pt x="1225" y="458"/>
                  </a:lnTo>
                  <a:lnTo>
                    <a:pt x="1225" y="465"/>
                  </a:lnTo>
                  <a:lnTo>
                    <a:pt x="1219" y="465"/>
                  </a:lnTo>
                  <a:lnTo>
                    <a:pt x="1212" y="478"/>
                  </a:lnTo>
                  <a:lnTo>
                    <a:pt x="1205" y="482"/>
                  </a:lnTo>
                  <a:lnTo>
                    <a:pt x="1202" y="488"/>
                  </a:lnTo>
                  <a:lnTo>
                    <a:pt x="1208" y="495"/>
                  </a:lnTo>
                  <a:lnTo>
                    <a:pt x="1182" y="512"/>
                  </a:lnTo>
                  <a:lnTo>
                    <a:pt x="1185" y="515"/>
                  </a:lnTo>
                  <a:lnTo>
                    <a:pt x="1212" y="532"/>
                  </a:lnTo>
                  <a:lnTo>
                    <a:pt x="1212" y="539"/>
                  </a:lnTo>
                  <a:lnTo>
                    <a:pt x="1205" y="569"/>
                  </a:lnTo>
                  <a:lnTo>
                    <a:pt x="1198" y="576"/>
                  </a:lnTo>
                  <a:lnTo>
                    <a:pt x="1195" y="576"/>
                  </a:lnTo>
                  <a:lnTo>
                    <a:pt x="1188" y="586"/>
                  </a:lnTo>
                  <a:lnTo>
                    <a:pt x="1175" y="593"/>
                  </a:lnTo>
                  <a:lnTo>
                    <a:pt x="1168" y="600"/>
                  </a:lnTo>
                  <a:lnTo>
                    <a:pt x="1171" y="603"/>
                  </a:lnTo>
                  <a:lnTo>
                    <a:pt x="1168" y="613"/>
                  </a:lnTo>
                  <a:lnTo>
                    <a:pt x="1171" y="613"/>
                  </a:lnTo>
                  <a:lnTo>
                    <a:pt x="1171" y="613"/>
                  </a:lnTo>
                  <a:lnTo>
                    <a:pt x="1182" y="613"/>
                  </a:lnTo>
                  <a:lnTo>
                    <a:pt x="1195" y="630"/>
                  </a:lnTo>
                  <a:lnTo>
                    <a:pt x="1198" y="633"/>
                  </a:lnTo>
                  <a:lnTo>
                    <a:pt x="1202" y="640"/>
                  </a:lnTo>
                  <a:lnTo>
                    <a:pt x="1205" y="637"/>
                  </a:lnTo>
                  <a:lnTo>
                    <a:pt x="1212" y="640"/>
                  </a:lnTo>
                  <a:lnTo>
                    <a:pt x="1225" y="653"/>
                  </a:lnTo>
                  <a:lnTo>
                    <a:pt x="1232" y="653"/>
                  </a:lnTo>
                  <a:lnTo>
                    <a:pt x="1235" y="647"/>
                  </a:lnTo>
                  <a:lnTo>
                    <a:pt x="1242" y="653"/>
                  </a:lnTo>
                  <a:lnTo>
                    <a:pt x="1235" y="660"/>
                  </a:lnTo>
                  <a:lnTo>
                    <a:pt x="1232" y="660"/>
                  </a:lnTo>
                  <a:lnTo>
                    <a:pt x="1232" y="660"/>
                  </a:lnTo>
                  <a:lnTo>
                    <a:pt x="1225" y="660"/>
                  </a:lnTo>
                  <a:lnTo>
                    <a:pt x="1225" y="660"/>
                  </a:lnTo>
                  <a:lnTo>
                    <a:pt x="1219" y="660"/>
                  </a:lnTo>
                  <a:lnTo>
                    <a:pt x="1212" y="670"/>
                  </a:lnTo>
                  <a:lnTo>
                    <a:pt x="1205" y="674"/>
                  </a:lnTo>
                  <a:lnTo>
                    <a:pt x="1205" y="667"/>
                  </a:lnTo>
                  <a:lnTo>
                    <a:pt x="1202" y="667"/>
                  </a:lnTo>
                  <a:lnTo>
                    <a:pt x="1195" y="674"/>
                  </a:lnTo>
                  <a:lnTo>
                    <a:pt x="1188" y="677"/>
                  </a:lnTo>
                  <a:lnTo>
                    <a:pt x="1185" y="680"/>
                  </a:lnTo>
                  <a:lnTo>
                    <a:pt x="1188" y="690"/>
                  </a:lnTo>
                  <a:lnTo>
                    <a:pt x="1185" y="694"/>
                  </a:lnTo>
                  <a:lnTo>
                    <a:pt x="1192" y="694"/>
                  </a:lnTo>
                  <a:lnTo>
                    <a:pt x="1188" y="701"/>
                  </a:lnTo>
                  <a:lnTo>
                    <a:pt x="1195" y="707"/>
                  </a:lnTo>
                  <a:lnTo>
                    <a:pt x="1202" y="704"/>
                  </a:lnTo>
                  <a:lnTo>
                    <a:pt x="1205" y="704"/>
                  </a:lnTo>
                  <a:lnTo>
                    <a:pt x="1212" y="704"/>
                  </a:lnTo>
                  <a:lnTo>
                    <a:pt x="1215" y="701"/>
                  </a:lnTo>
                  <a:lnTo>
                    <a:pt x="1225" y="704"/>
                  </a:lnTo>
                  <a:lnTo>
                    <a:pt x="1229" y="707"/>
                  </a:lnTo>
                  <a:lnTo>
                    <a:pt x="1256" y="724"/>
                  </a:lnTo>
                  <a:lnTo>
                    <a:pt x="1296" y="741"/>
                  </a:lnTo>
                  <a:lnTo>
                    <a:pt x="1299" y="741"/>
                  </a:lnTo>
                  <a:lnTo>
                    <a:pt x="1299" y="741"/>
                  </a:lnTo>
                  <a:lnTo>
                    <a:pt x="1293" y="751"/>
                  </a:lnTo>
                  <a:lnTo>
                    <a:pt x="1282" y="768"/>
                  </a:lnTo>
                  <a:lnTo>
                    <a:pt x="1269" y="778"/>
                  </a:lnTo>
                  <a:lnTo>
                    <a:pt x="1259" y="791"/>
                  </a:lnTo>
                  <a:lnTo>
                    <a:pt x="1249" y="788"/>
                  </a:lnTo>
                  <a:lnTo>
                    <a:pt x="1245" y="801"/>
                  </a:lnTo>
                  <a:lnTo>
                    <a:pt x="1232" y="812"/>
                  </a:lnTo>
                  <a:lnTo>
                    <a:pt x="1229" y="812"/>
                  </a:lnTo>
                  <a:lnTo>
                    <a:pt x="1225" y="818"/>
                  </a:lnTo>
                  <a:lnTo>
                    <a:pt x="1229" y="818"/>
                  </a:lnTo>
                  <a:lnTo>
                    <a:pt x="1225" y="825"/>
                  </a:lnTo>
                  <a:lnTo>
                    <a:pt x="1232" y="835"/>
                  </a:lnTo>
                  <a:lnTo>
                    <a:pt x="1242" y="842"/>
                  </a:lnTo>
                  <a:lnTo>
                    <a:pt x="1239" y="845"/>
                  </a:lnTo>
                  <a:lnTo>
                    <a:pt x="1242" y="849"/>
                  </a:lnTo>
                  <a:lnTo>
                    <a:pt x="1202" y="892"/>
                  </a:lnTo>
                  <a:lnTo>
                    <a:pt x="1202" y="896"/>
                  </a:lnTo>
                  <a:lnTo>
                    <a:pt x="1198" y="899"/>
                  </a:lnTo>
                  <a:lnTo>
                    <a:pt x="1185" y="889"/>
                  </a:lnTo>
                  <a:lnTo>
                    <a:pt x="1171" y="882"/>
                  </a:lnTo>
                  <a:lnTo>
                    <a:pt x="1168" y="886"/>
                  </a:lnTo>
                  <a:lnTo>
                    <a:pt x="1165" y="882"/>
                  </a:lnTo>
                  <a:lnTo>
                    <a:pt x="1161" y="886"/>
                  </a:lnTo>
                  <a:lnTo>
                    <a:pt x="1144" y="892"/>
                  </a:lnTo>
                  <a:lnTo>
                    <a:pt x="1131" y="896"/>
                  </a:lnTo>
                  <a:lnTo>
                    <a:pt x="1128" y="896"/>
                  </a:lnTo>
                  <a:lnTo>
                    <a:pt x="1118" y="916"/>
                  </a:lnTo>
                  <a:lnTo>
                    <a:pt x="1118" y="919"/>
                  </a:lnTo>
                  <a:lnTo>
                    <a:pt x="1128" y="933"/>
                  </a:lnTo>
                  <a:lnTo>
                    <a:pt x="1128" y="933"/>
                  </a:lnTo>
                  <a:lnTo>
                    <a:pt x="1141" y="940"/>
                  </a:lnTo>
                  <a:lnTo>
                    <a:pt x="1158" y="956"/>
                  </a:lnTo>
                  <a:lnTo>
                    <a:pt x="1138" y="973"/>
                  </a:lnTo>
                  <a:lnTo>
                    <a:pt x="1131" y="980"/>
                  </a:lnTo>
                  <a:lnTo>
                    <a:pt x="1131" y="987"/>
                  </a:lnTo>
                  <a:lnTo>
                    <a:pt x="1138" y="993"/>
                  </a:lnTo>
                  <a:lnTo>
                    <a:pt x="1134" y="1000"/>
                  </a:lnTo>
                  <a:lnTo>
                    <a:pt x="1124" y="997"/>
                  </a:lnTo>
                  <a:lnTo>
                    <a:pt x="1124" y="993"/>
                  </a:lnTo>
                  <a:lnTo>
                    <a:pt x="1121" y="993"/>
                  </a:lnTo>
                  <a:lnTo>
                    <a:pt x="1111" y="990"/>
                  </a:lnTo>
                  <a:lnTo>
                    <a:pt x="1094" y="1000"/>
                  </a:lnTo>
                  <a:lnTo>
                    <a:pt x="1091" y="1007"/>
                  </a:lnTo>
                  <a:lnTo>
                    <a:pt x="1087" y="1010"/>
                  </a:lnTo>
                  <a:lnTo>
                    <a:pt x="1087" y="1017"/>
                  </a:lnTo>
                  <a:lnTo>
                    <a:pt x="1081" y="1017"/>
                  </a:lnTo>
                  <a:lnTo>
                    <a:pt x="1081" y="1030"/>
                  </a:lnTo>
                  <a:lnTo>
                    <a:pt x="1084" y="1030"/>
                  </a:lnTo>
                  <a:lnTo>
                    <a:pt x="1087" y="1037"/>
                  </a:lnTo>
                  <a:lnTo>
                    <a:pt x="1084" y="1051"/>
                  </a:lnTo>
                  <a:lnTo>
                    <a:pt x="1081" y="1054"/>
                  </a:lnTo>
                  <a:lnTo>
                    <a:pt x="1087" y="1057"/>
                  </a:lnTo>
                  <a:lnTo>
                    <a:pt x="1101" y="1064"/>
                  </a:lnTo>
                  <a:lnTo>
                    <a:pt x="1101" y="1067"/>
                  </a:lnTo>
                  <a:lnTo>
                    <a:pt x="1094" y="1071"/>
                  </a:lnTo>
                  <a:lnTo>
                    <a:pt x="1091" y="1071"/>
                  </a:lnTo>
                  <a:lnTo>
                    <a:pt x="1084" y="1071"/>
                  </a:lnTo>
                  <a:lnTo>
                    <a:pt x="1081" y="1078"/>
                  </a:lnTo>
                  <a:lnTo>
                    <a:pt x="1087" y="1094"/>
                  </a:lnTo>
                  <a:lnTo>
                    <a:pt x="1077" y="1094"/>
                  </a:lnTo>
                  <a:lnTo>
                    <a:pt x="1070" y="1088"/>
                  </a:lnTo>
                  <a:lnTo>
                    <a:pt x="1070" y="1094"/>
                  </a:lnTo>
                  <a:lnTo>
                    <a:pt x="1064" y="1101"/>
                  </a:lnTo>
                  <a:lnTo>
                    <a:pt x="1060" y="1104"/>
                  </a:lnTo>
                  <a:lnTo>
                    <a:pt x="1050" y="1104"/>
                  </a:lnTo>
                  <a:lnTo>
                    <a:pt x="1044" y="1111"/>
                  </a:lnTo>
                  <a:lnTo>
                    <a:pt x="1047" y="1118"/>
                  </a:lnTo>
                  <a:lnTo>
                    <a:pt x="1044" y="1125"/>
                  </a:lnTo>
                  <a:lnTo>
                    <a:pt x="1037" y="1121"/>
                  </a:lnTo>
                  <a:lnTo>
                    <a:pt x="1037" y="1125"/>
                  </a:lnTo>
                  <a:lnTo>
                    <a:pt x="1037" y="1135"/>
                  </a:lnTo>
                  <a:lnTo>
                    <a:pt x="1040" y="1135"/>
                  </a:lnTo>
                  <a:lnTo>
                    <a:pt x="1044" y="1138"/>
                  </a:lnTo>
                  <a:lnTo>
                    <a:pt x="1037" y="1138"/>
                  </a:lnTo>
                  <a:lnTo>
                    <a:pt x="1027" y="1138"/>
                  </a:lnTo>
                  <a:lnTo>
                    <a:pt x="1023" y="1145"/>
                  </a:lnTo>
                  <a:lnTo>
                    <a:pt x="1020" y="1145"/>
                  </a:lnTo>
                  <a:lnTo>
                    <a:pt x="1017" y="1145"/>
                  </a:lnTo>
                  <a:lnTo>
                    <a:pt x="1010" y="1145"/>
                  </a:lnTo>
                  <a:lnTo>
                    <a:pt x="1010" y="1155"/>
                  </a:lnTo>
                  <a:lnTo>
                    <a:pt x="1006" y="1155"/>
                  </a:lnTo>
                  <a:lnTo>
                    <a:pt x="1003" y="1152"/>
                  </a:lnTo>
                  <a:lnTo>
                    <a:pt x="996" y="1152"/>
                  </a:lnTo>
                  <a:lnTo>
                    <a:pt x="990" y="1152"/>
                  </a:lnTo>
                  <a:lnTo>
                    <a:pt x="990" y="1148"/>
                  </a:lnTo>
                  <a:lnTo>
                    <a:pt x="986" y="1145"/>
                  </a:lnTo>
                  <a:lnTo>
                    <a:pt x="980" y="1162"/>
                  </a:lnTo>
                  <a:lnTo>
                    <a:pt x="980" y="1168"/>
                  </a:lnTo>
                  <a:lnTo>
                    <a:pt x="973" y="1185"/>
                  </a:lnTo>
                  <a:lnTo>
                    <a:pt x="966" y="1182"/>
                  </a:lnTo>
                  <a:lnTo>
                    <a:pt x="922" y="1185"/>
                  </a:lnTo>
                  <a:lnTo>
                    <a:pt x="919" y="1189"/>
                  </a:lnTo>
                  <a:lnTo>
                    <a:pt x="916" y="1195"/>
                  </a:lnTo>
                  <a:lnTo>
                    <a:pt x="909" y="1192"/>
                  </a:lnTo>
                  <a:lnTo>
                    <a:pt x="906" y="1199"/>
                  </a:lnTo>
                  <a:lnTo>
                    <a:pt x="899" y="1212"/>
                  </a:lnTo>
                  <a:lnTo>
                    <a:pt x="872" y="1212"/>
                  </a:lnTo>
                  <a:lnTo>
                    <a:pt x="865" y="1222"/>
                  </a:lnTo>
                  <a:lnTo>
                    <a:pt x="842" y="1236"/>
                  </a:lnTo>
                  <a:lnTo>
                    <a:pt x="835" y="1232"/>
                  </a:lnTo>
                  <a:lnTo>
                    <a:pt x="828" y="1236"/>
                  </a:lnTo>
                  <a:lnTo>
                    <a:pt x="818" y="1232"/>
                  </a:lnTo>
                  <a:lnTo>
                    <a:pt x="798" y="1239"/>
                  </a:lnTo>
                  <a:lnTo>
                    <a:pt x="791" y="1242"/>
                  </a:lnTo>
                  <a:lnTo>
                    <a:pt x="791" y="1249"/>
                  </a:lnTo>
                  <a:lnTo>
                    <a:pt x="781" y="1253"/>
                  </a:lnTo>
                  <a:lnTo>
                    <a:pt x="774" y="1253"/>
                  </a:lnTo>
                  <a:lnTo>
                    <a:pt x="768" y="1259"/>
                  </a:lnTo>
                  <a:lnTo>
                    <a:pt x="774" y="1276"/>
                  </a:lnTo>
                  <a:lnTo>
                    <a:pt x="771" y="1293"/>
                  </a:lnTo>
                  <a:lnTo>
                    <a:pt x="771" y="1310"/>
                  </a:lnTo>
                  <a:lnTo>
                    <a:pt x="768" y="1317"/>
                  </a:lnTo>
                  <a:lnTo>
                    <a:pt x="761" y="1323"/>
                  </a:lnTo>
                  <a:lnTo>
                    <a:pt x="757" y="1327"/>
                  </a:lnTo>
                  <a:lnTo>
                    <a:pt x="757" y="1337"/>
                  </a:lnTo>
                  <a:lnTo>
                    <a:pt x="730" y="1360"/>
                  </a:lnTo>
                  <a:lnTo>
                    <a:pt x="724" y="1367"/>
                  </a:lnTo>
                  <a:lnTo>
                    <a:pt x="727" y="1367"/>
                  </a:lnTo>
                  <a:lnTo>
                    <a:pt x="717" y="1380"/>
                  </a:lnTo>
                  <a:lnTo>
                    <a:pt x="714" y="1384"/>
                  </a:lnTo>
                  <a:lnTo>
                    <a:pt x="700" y="1377"/>
                  </a:lnTo>
                  <a:lnTo>
                    <a:pt x="697" y="1387"/>
                  </a:lnTo>
                  <a:lnTo>
                    <a:pt x="687" y="1387"/>
                  </a:lnTo>
                  <a:lnTo>
                    <a:pt x="677" y="1394"/>
                  </a:lnTo>
                  <a:lnTo>
                    <a:pt x="673" y="1397"/>
                  </a:lnTo>
                  <a:lnTo>
                    <a:pt x="683" y="1404"/>
                  </a:lnTo>
                  <a:lnTo>
                    <a:pt x="677" y="1418"/>
                  </a:lnTo>
                  <a:lnTo>
                    <a:pt x="680" y="1421"/>
                  </a:lnTo>
                  <a:lnTo>
                    <a:pt x="693" y="1431"/>
                  </a:lnTo>
                  <a:lnTo>
                    <a:pt x="673" y="1448"/>
                  </a:lnTo>
                  <a:lnTo>
                    <a:pt x="660" y="1458"/>
                  </a:lnTo>
                  <a:lnTo>
                    <a:pt x="656" y="1455"/>
                  </a:lnTo>
                  <a:lnTo>
                    <a:pt x="653" y="1458"/>
                  </a:lnTo>
                  <a:lnTo>
                    <a:pt x="653" y="1465"/>
                  </a:lnTo>
                  <a:lnTo>
                    <a:pt x="650" y="1468"/>
                  </a:lnTo>
                  <a:lnTo>
                    <a:pt x="640" y="1481"/>
                  </a:lnTo>
                  <a:lnTo>
                    <a:pt x="650" y="1492"/>
                  </a:lnTo>
                  <a:lnTo>
                    <a:pt x="640" y="1498"/>
                  </a:lnTo>
                  <a:lnTo>
                    <a:pt x="640" y="1512"/>
                  </a:lnTo>
                  <a:lnTo>
                    <a:pt x="646" y="1522"/>
                  </a:lnTo>
                  <a:lnTo>
                    <a:pt x="650" y="1532"/>
                  </a:lnTo>
                  <a:lnTo>
                    <a:pt x="653" y="1529"/>
                  </a:lnTo>
                  <a:lnTo>
                    <a:pt x="663" y="1529"/>
                  </a:lnTo>
                  <a:lnTo>
                    <a:pt x="677" y="1566"/>
                  </a:lnTo>
                  <a:lnTo>
                    <a:pt x="680" y="1566"/>
                  </a:lnTo>
                  <a:lnTo>
                    <a:pt x="693" y="1589"/>
                  </a:lnTo>
                  <a:lnTo>
                    <a:pt x="693" y="1593"/>
                  </a:lnTo>
                  <a:lnTo>
                    <a:pt x="693" y="1593"/>
                  </a:lnTo>
                  <a:lnTo>
                    <a:pt x="707" y="1606"/>
                  </a:lnTo>
                  <a:lnTo>
                    <a:pt x="727" y="1626"/>
                  </a:lnTo>
                  <a:lnTo>
                    <a:pt x="734" y="1643"/>
                  </a:lnTo>
                  <a:lnTo>
                    <a:pt x="737" y="1653"/>
                  </a:lnTo>
                  <a:lnTo>
                    <a:pt x="737" y="1660"/>
                  </a:lnTo>
                  <a:lnTo>
                    <a:pt x="727" y="1670"/>
                  </a:lnTo>
                  <a:lnTo>
                    <a:pt x="741" y="1677"/>
                  </a:lnTo>
                  <a:lnTo>
                    <a:pt x="737" y="1690"/>
                  </a:lnTo>
                  <a:lnTo>
                    <a:pt x="744" y="1690"/>
                  </a:lnTo>
                  <a:lnTo>
                    <a:pt x="744" y="1697"/>
                  </a:lnTo>
                  <a:lnTo>
                    <a:pt x="744" y="1700"/>
                  </a:lnTo>
                  <a:lnTo>
                    <a:pt x="350" y="17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7" name="Freeform 67">
              <a:extLst>
                <a:ext uri="{FF2B5EF4-FFF2-40B4-BE49-F238E27FC236}">
                  <a16:creationId xmlns:a16="http://schemas.microsoft.com/office/drawing/2014/main" id="{75C72E01-0AD0-461D-93C5-0993350D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461"/>
              <a:ext cx="1360" cy="1707"/>
            </a:xfrm>
            <a:custGeom>
              <a:avLst/>
              <a:gdLst>
                <a:gd name="T0" fmla="*/ 279 w 1360"/>
                <a:gd name="T1" fmla="*/ 1501 h 1707"/>
                <a:gd name="T2" fmla="*/ 151 w 1360"/>
                <a:gd name="T3" fmla="*/ 1488 h 1707"/>
                <a:gd name="T4" fmla="*/ 118 w 1360"/>
                <a:gd name="T5" fmla="*/ 1330 h 1707"/>
                <a:gd name="T6" fmla="*/ 165 w 1360"/>
                <a:gd name="T7" fmla="*/ 1215 h 1707"/>
                <a:gd name="T8" fmla="*/ 161 w 1360"/>
                <a:gd name="T9" fmla="*/ 1091 h 1707"/>
                <a:gd name="T10" fmla="*/ 91 w 1360"/>
                <a:gd name="T11" fmla="*/ 986 h 1707"/>
                <a:gd name="T12" fmla="*/ 165 w 1360"/>
                <a:gd name="T13" fmla="*/ 912 h 1707"/>
                <a:gd name="T14" fmla="*/ 23 w 1360"/>
                <a:gd name="T15" fmla="*/ 811 h 1707"/>
                <a:gd name="T16" fmla="*/ 225 w 1360"/>
                <a:gd name="T17" fmla="*/ 771 h 1707"/>
                <a:gd name="T18" fmla="*/ 165 w 1360"/>
                <a:gd name="T19" fmla="*/ 690 h 1707"/>
                <a:gd name="T20" fmla="*/ 319 w 1360"/>
                <a:gd name="T21" fmla="*/ 532 h 1707"/>
                <a:gd name="T22" fmla="*/ 195 w 1360"/>
                <a:gd name="T23" fmla="*/ 283 h 1707"/>
                <a:gd name="T24" fmla="*/ 326 w 1360"/>
                <a:gd name="T25" fmla="*/ 61 h 1707"/>
                <a:gd name="T26" fmla="*/ 552 w 1360"/>
                <a:gd name="T27" fmla="*/ 121 h 1707"/>
                <a:gd name="T28" fmla="*/ 690 w 1360"/>
                <a:gd name="T29" fmla="*/ 185 h 1707"/>
                <a:gd name="T30" fmla="*/ 888 w 1360"/>
                <a:gd name="T31" fmla="*/ 141 h 1707"/>
                <a:gd name="T32" fmla="*/ 1047 w 1360"/>
                <a:gd name="T33" fmla="*/ 219 h 1707"/>
                <a:gd name="T34" fmla="*/ 1195 w 1360"/>
                <a:gd name="T35" fmla="*/ 212 h 1707"/>
                <a:gd name="T36" fmla="*/ 1346 w 1360"/>
                <a:gd name="T37" fmla="*/ 269 h 1707"/>
                <a:gd name="T38" fmla="*/ 1275 w 1360"/>
                <a:gd name="T39" fmla="*/ 404 h 1707"/>
                <a:gd name="T40" fmla="*/ 1245 w 1360"/>
                <a:gd name="T41" fmla="*/ 465 h 1707"/>
                <a:gd name="T42" fmla="*/ 1178 w 1360"/>
                <a:gd name="T43" fmla="*/ 619 h 1707"/>
                <a:gd name="T44" fmla="*/ 1188 w 1360"/>
                <a:gd name="T45" fmla="*/ 677 h 1707"/>
                <a:gd name="T46" fmla="*/ 1248 w 1360"/>
                <a:gd name="T47" fmla="*/ 791 h 1707"/>
                <a:gd name="T48" fmla="*/ 1147 w 1360"/>
                <a:gd name="T49" fmla="*/ 892 h 1707"/>
                <a:gd name="T50" fmla="*/ 1084 w 1360"/>
                <a:gd name="T51" fmla="*/ 1020 h 1707"/>
                <a:gd name="T52" fmla="*/ 1036 w 1360"/>
                <a:gd name="T53" fmla="*/ 1124 h 1707"/>
                <a:gd name="T54" fmla="*/ 925 w 1360"/>
                <a:gd name="T55" fmla="*/ 1185 h 1707"/>
                <a:gd name="T56" fmla="*/ 760 w 1360"/>
                <a:gd name="T57" fmla="*/ 1323 h 1707"/>
                <a:gd name="T58" fmla="*/ 653 w 1360"/>
                <a:gd name="T59" fmla="*/ 1468 h 1707"/>
                <a:gd name="T60" fmla="*/ 744 w 1360"/>
                <a:gd name="T61" fmla="*/ 1703 h 1707"/>
                <a:gd name="T62" fmla="*/ 683 w 1360"/>
                <a:gd name="T63" fmla="*/ 1569 h 1707"/>
                <a:gd name="T64" fmla="*/ 703 w 1360"/>
                <a:gd name="T65" fmla="*/ 1390 h 1707"/>
                <a:gd name="T66" fmla="*/ 848 w 1360"/>
                <a:gd name="T67" fmla="*/ 1242 h 1707"/>
                <a:gd name="T68" fmla="*/ 1023 w 1360"/>
                <a:gd name="T69" fmla="*/ 1151 h 1707"/>
                <a:gd name="T70" fmla="*/ 1087 w 1360"/>
                <a:gd name="T71" fmla="*/ 1081 h 1707"/>
                <a:gd name="T72" fmla="*/ 1141 w 1360"/>
                <a:gd name="T73" fmla="*/ 993 h 1707"/>
                <a:gd name="T74" fmla="*/ 1245 w 1360"/>
                <a:gd name="T75" fmla="*/ 852 h 1707"/>
                <a:gd name="T76" fmla="*/ 1211 w 1360"/>
                <a:gd name="T77" fmla="*/ 704 h 1707"/>
                <a:gd name="T78" fmla="*/ 1248 w 1360"/>
                <a:gd name="T79" fmla="*/ 656 h 1707"/>
                <a:gd name="T80" fmla="*/ 1215 w 1360"/>
                <a:gd name="T81" fmla="*/ 542 h 1707"/>
                <a:gd name="T82" fmla="*/ 1279 w 1360"/>
                <a:gd name="T83" fmla="*/ 454 h 1707"/>
                <a:gd name="T84" fmla="*/ 1329 w 1360"/>
                <a:gd name="T85" fmla="*/ 340 h 1707"/>
                <a:gd name="T86" fmla="*/ 1279 w 1360"/>
                <a:gd name="T87" fmla="*/ 266 h 1707"/>
                <a:gd name="T88" fmla="*/ 1144 w 1360"/>
                <a:gd name="T89" fmla="*/ 252 h 1707"/>
                <a:gd name="T90" fmla="*/ 979 w 1360"/>
                <a:gd name="T91" fmla="*/ 212 h 1707"/>
                <a:gd name="T92" fmla="*/ 828 w 1360"/>
                <a:gd name="T93" fmla="*/ 104 h 1707"/>
                <a:gd name="T94" fmla="*/ 653 w 1360"/>
                <a:gd name="T95" fmla="*/ 172 h 1707"/>
                <a:gd name="T96" fmla="*/ 515 w 1360"/>
                <a:gd name="T97" fmla="*/ 61 h 1707"/>
                <a:gd name="T98" fmla="*/ 296 w 1360"/>
                <a:gd name="T99" fmla="*/ 84 h 1707"/>
                <a:gd name="T100" fmla="*/ 239 w 1360"/>
                <a:gd name="T101" fmla="*/ 296 h 1707"/>
                <a:gd name="T102" fmla="*/ 279 w 1360"/>
                <a:gd name="T103" fmla="*/ 532 h 1707"/>
                <a:gd name="T104" fmla="*/ 235 w 1360"/>
                <a:gd name="T105" fmla="*/ 707 h 1707"/>
                <a:gd name="T106" fmla="*/ 212 w 1360"/>
                <a:gd name="T107" fmla="*/ 818 h 1707"/>
                <a:gd name="T108" fmla="*/ 0 w 1360"/>
                <a:gd name="T109" fmla="*/ 798 h 1707"/>
                <a:gd name="T110" fmla="*/ 131 w 1360"/>
                <a:gd name="T111" fmla="*/ 932 h 1707"/>
                <a:gd name="T112" fmla="*/ 121 w 1360"/>
                <a:gd name="T113" fmla="*/ 1040 h 1707"/>
                <a:gd name="T114" fmla="*/ 175 w 1360"/>
                <a:gd name="T115" fmla="*/ 1178 h 1707"/>
                <a:gd name="T116" fmla="*/ 155 w 1360"/>
                <a:gd name="T117" fmla="*/ 1296 h 1707"/>
                <a:gd name="T118" fmla="*/ 101 w 1360"/>
                <a:gd name="T119" fmla="*/ 1444 h 1707"/>
                <a:gd name="T120" fmla="*/ 202 w 1360"/>
                <a:gd name="T121" fmla="*/ 1515 h 1707"/>
                <a:gd name="T122" fmla="*/ 309 w 1360"/>
                <a:gd name="T123" fmla="*/ 1596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60" h="1707">
                  <a:moveTo>
                    <a:pt x="353" y="1703"/>
                  </a:moveTo>
                  <a:lnTo>
                    <a:pt x="357" y="1703"/>
                  </a:lnTo>
                  <a:lnTo>
                    <a:pt x="353" y="1693"/>
                  </a:lnTo>
                  <a:lnTo>
                    <a:pt x="353" y="1693"/>
                  </a:lnTo>
                  <a:lnTo>
                    <a:pt x="340" y="1673"/>
                  </a:lnTo>
                  <a:lnTo>
                    <a:pt x="336" y="1670"/>
                  </a:lnTo>
                  <a:lnTo>
                    <a:pt x="340" y="1663"/>
                  </a:lnTo>
                  <a:lnTo>
                    <a:pt x="340" y="1660"/>
                  </a:lnTo>
                  <a:lnTo>
                    <a:pt x="333" y="1653"/>
                  </a:lnTo>
                  <a:lnTo>
                    <a:pt x="330" y="1639"/>
                  </a:lnTo>
                  <a:lnTo>
                    <a:pt x="330" y="1636"/>
                  </a:lnTo>
                  <a:lnTo>
                    <a:pt x="326" y="1633"/>
                  </a:lnTo>
                  <a:lnTo>
                    <a:pt x="326" y="1622"/>
                  </a:lnTo>
                  <a:lnTo>
                    <a:pt x="326" y="1619"/>
                  </a:lnTo>
                  <a:lnTo>
                    <a:pt x="326" y="1606"/>
                  </a:lnTo>
                  <a:lnTo>
                    <a:pt x="323" y="1606"/>
                  </a:lnTo>
                  <a:lnTo>
                    <a:pt x="316" y="1596"/>
                  </a:lnTo>
                  <a:lnTo>
                    <a:pt x="316" y="1592"/>
                  </a:lnTo>
                  <a:lnTo>
                    <a:pt x="316" y="1589"/>
                  </a:lnTo>
                  <a:lnTo>
                    <a:pt x="309" y="1585"/>
                  </a:lnTo>
                  <a:lnTo>
                    <a:pt x="306" y="1575"/>
                  </a:lnTo>
                  <a:lnTo>
                    <a:pt x="306" y="1575"/>
                  </a:lnTo>
                  <a:lnTo>
                    <a:pt x="299" y="1565"/>
                  </a:lnTo>
                  <a:lnTo>
                    <a:pt x="303" y="1552"/>
                  </a:lnTo>
                  <a:lnTo>
                    <a:pt x="299" y="1548"/>
                  </a:lnTo>
                  <a:lnTo>
                    <a:pt x="299" y="1548"/>
                  </a:lnTo>
                  <a:lnTo>
                    <a:pt x="299" y="1535"/>
                  </a:lnTo>
                  <a:lnTo>
                    <a:pt x="299" y="1535"/>
                  </a:lnTo>
                  <a:lnTo>
                    <a:pt x="296" y="1525"/>
                  </a:lnTo>
                  <a:lnTo>
                    <a:pt x="296" y="1521"/>
                  </a:lnTo>
                  <a:lnTo>
                    <a:pt x="289" y="1518"/>
                  </a:lnTo>
                  <a:lnTo>
                    <a:pt x="286" y="1515"/>
                  </a:lnTo>
                  <a:lnTo>
                    <a:pt x="282" y="1505"/>
                  </a:lnTo>
                  <a:lnTo>
                    <a:pt x="279" y="1501"/>
                  </a:lnTo>
                  <a:lnTo>
                    <a:pt x="279" y="1501"/>
                  </a:lnTo>
                  <a:lnTo>
                    <a:pt x="279" y="1501"/>
                  </a:lnTo>
                  <a:lnTo>
                    <a:pt x="269" y="1505"/>
                  </a:lnTo>
                  <a:lnTo>
                    <a:pt x="269" y="1505"/>
                  </a:lnTo>
                  <a:lnTo>
                    <a:pt x="262" y="1511"/>
                  </a:lnTo>
                  <a:lnTo>
                    <a:pt x="245" y="1515"/>
                  </a:lnTo>
                  <a:lnTo>
                    <a:pt x="242" y="1515"/>
                  </a:lnTo>
                  <a:lnTo>
                    <a:pt x="235" y="1518"/>
                  </a:lnTo>
                  <a:lnTo>
                    <a:pt x="215" y="1525"/>
                  </a:lnTo>
                  <a:lnTo>
                    <a:pt x="215" y="1525"/>
                  </a:lnTo>
                  <a:lnTo>
                    <a:pt x="202" y="1532"/>
                  </a:lnTo>
                  <a:lnTo>
                    <a:pt x="202" y="1532"/>
                  </a:lnTo>
                  <a:lnTo>
                    <a:pt x="202" y="1528"/>
                  </a:lnTo>
                  <a:lnTo>
                    <a:pt x="202" y="1525"/>
                  </a:lnTo>
                  <a:lnTo>
                    <a:pt x="202" y="1525"/>
                  </a:lnTo>
                  <a:lnTo>
                    <a:pt x="205" y="1521"/>
                  </a:lnTo>
                  <a:lnTo>
                    <a:pt x="205" y="1521"/>
                  </a:lnTo>
                  <a:lnTo>
                    <a:pt x="208" y="1518"/>
                  </a:lnTo>
                  <a:lnTo>
                    <a:pt x="212" y="1515"/>
                  </a:lnTo>
                  <a:lnTo>
                    <a:pt x="212" y="1508"/>
                  </a:lnTo>
                  <a:lnTo>
                    <a:pt x="208" y="1508"/>
                  </a:lnTo>
                  <a:lnTo>
                    <a:pt x="205" y="1508"/>
                  </a:lnTo>
                  <a:lnTo>
                    <a:pt x="198" y="1508"/>
                  </a:lnTo>
                  <a:lnTo>
                    <a:pt x="175" y="1495"/>
                  </a:lnTo>
                  <a:lnTo>
                    <a:pt x="171" y="1495"/>
                  </a:lnTo>
                  <a:lnTo>
                    <a:pt x="165" y="1495"/>
                  </a:lnTo>
                  <a:lnTo>
                    <a:pt x="168" y="1498"/>
                  </a:lnTo>
                  <a:lnTo>
                    <a:pt x="171" y="1498"/>
                  </a:lnTo>
                  <a:lnTo>
                    <a:pt x="168" y="1495"/>
                  </a:lnTo>
                  <a:lnTo>
                    <a:pt x="165" y="1495"/>
                  </a:lnTo>
                  <a:lnTo>
                    <a:pt x="161" y="1495"/>
                  </a:lnTo>
                  <a:lnTo>
                    <a:pt x="161" y="1495"/>
                  </a:lnTo>
                  <a:lnTo>
                    <a:pt x="155" y="1491"/>
                  </a:lnTo>
                  <a:lnTo>
                    <a:pt x="151" y="1488"/>
                  </a:lnTo>
                  <a:lnTo>
                    <a:pt x="151" y="1484"/>
                  </a:lnTo>
                  <a:lnTo>
                    <a:pt x="148" y="1484"/>
                  </a:lnTo>
                  <a:lnTo>
                    <a:pt x="144" y="1484"/>
                  </a:lnTo>
                  <a:lnTo>
                    <a:pt x="138" y="1491"/>
                  </a:lnTo>
                  <a:lnTo>
                    <a:pt x="138" y="1491"/>
                  </a:lnTo>
                  <a:lnTo>
                    <a:pt x="134" y="1484"/>
                  </a:lnTo>
                  <a:lnTo>
                    <a:pt x="134" y="1481"/>
                  </a:lnTo>
                  <a:lnTo>
                    <a:pt x="121" y="1474"/>
                  </a:lnTo>
                  <a:lnTo>
                    <a:pt x="118" y="1454"/>
                  </a:lnTo>
                  <a:lnTo>
                    <a:pt x="118" y="1454"/>
                  </a:lnTo>
                  <a:lnTo>
                    <a:pt x="114" y="1444"/>
                  </a:lnTo>
                  <a:lnTo>
                    <a:pt x="111" y="1444"/>
                  </a:lnTo>
                  <a:lnTo>
                    <a:pt x="104" y="1441"/>
                  </a:lnTo>
                  <a:lnTo>
                    <a:pt x="97" y="1431"/>
                  </a:lnTo>
                  <a:lnTo>
                    <a:pt x="94" y="1427"/>
                  </a:lnTo>
                  <a:lnTo>
                    <a:pt x="91" y="1431"/>
                  </a:lnTo>
                  <a:lnTo>
                    <a:pt x="87" y="1424"/>
                  </a:lnTo>
                  <a:lnTo>
                    <a:pt x="84" y="1424"/>
                  </a:lnTo>
                  <a:lnTo>
                    <a:pt x="84" y="1424"/>
                  </a:lnTo>
                  <a:lnTo>
                    <a:pt x="77" y="1417"/>
                  </a:lnTo>
                  <a:lnTo>
                    <a:pt x="81" y="1400"/>
                  </a:lnTo>
                  <a:lnTo>
                    <a:pt x="91" y="1387"/>
                  </a:lnTo>
                  <a:lnTo>
                    <a:pt x="91" y="1383"/>
                  </a:lnTo>
                  <a:lnTo>
                    <a:pt x="91" y="1377"/>
                  </a:lnTo>
                  <a:lnTo>
                    <a:pt x="101" y="1373"/>
                  </a:lnTo>
                  <a:lnTo>
                    <a:pt x="101" y="1373"/>
                  </a:lnTo>
                  <a:lnTo>
                    <a:pt x="114" y="1367"/>
                  </a:lnTo>
                  <a:lnTo>
                    <a:pt x="114" y="1367"/>
                  </a:lnTo>
                  <a:lnTo>
                    <a:pt x="124" y="1357"/>
                  </a:lnTo>
                  <a:lnTo>
                    <a:pt x="124" y="1353"/>
                  </a:lnTo>
                  <a:lnTo>
                    <a:pt x="121" y="1333"/>
                  </a:lnTo>
                  <a:lnTo>
                    <a:pt x="121" y="1330"/>
                  </a:lnTo>
                  <a:lnTo>
                    <a:pt x="118" y="1330"/>
                  </a:lnTo>
                  <a:lnTo>
                    <a:pt x="118" y="1330"/>
                  </a:lnTo>
                  <a:lnTo>
                    <a:pt x="118" y="1333"/>
                  </a:lnTo>
                  <a:lnTo>
                    <a:pt x="121" y="1330"/>
                  </a:lnTo>
                  <a:lnTo>
                    <a:pt x="121" y="1326"/>
                  </a:lnTo>
                  <a:lnTo>
                    <a:pt x="121" y="1323"/>
                  </a:lnTo>
                  <a:lnTo>
                    <a:pt x="128" y="1313"/>
                  </a:lnTo>
                  <a:lnTo>
                    <a:pt x="128" y="1309"/>
                  </a:lnTo>
                  <a:lnTo>
                    <a:pt x="128" y="1309"/>
                  </a:lnTo>
                  <a:lnTo>
                    <a:pt x="131" y="1306"/>
                  </a:lnTo>
                  <a:lnTo>
                    <a:pt x="138" y="1309"/>
                  </a:lnTo>
                  <a:lnTo>
                    <a:pt x="138" y="1309"/>
                  </a:lnTo>
                  <a:lnTo>
                    <a:pt x="151" y="1306"/>
                  </a:lnTo>
                  <a:lnTo>
                    <a:pt x="155" y="1306"/>
                  </a:lnTo>
                  <a:lnTo>
                    <a:pt x="161" y="1296"/>
                  </a:lnTo>
                  <a:lnTo>
                    <a:pt x="161" y="1293"/>
                  </a:lnTo>
                  <a:lnTo>
                    <a:pt x="158" y="1289"/>
                  </a:lnTo>
                  <a:lnTo>
                    <a:pt x="155" y="1289"/>
                  </a:lnTo>
                  <a:lnTo>
                    <a:pt x="151" y="1289"/>
                  </a:lnTo>
                  <a:lnTo>
                    <a:pt x="148" y="1286"/>
                  </a:lnTo>
                  <a:lnTo>
                    <a:pt x="148" y="1282"/>
                  </a:lnTo>
                  <a:lnTo>
                    <a:pt x="148" y="1279"/>
                  </a:lnTo>
                  <a:lnTo>
                    <a:pt x="148" y="1276"/>
                  </a:lnTo>
                  <a:lnTo>
                    <a:pt x="148" y="1272"/>
                  </a:lnTo>
                  <a:lnTo>
                    <a:pt x="148" y="1269"/>
                  </a:lnTo>
                  <a:lnTo>
                    <a:pt x="148" y="1266"/>
                  </a:lnTo>
                  <a:lnTo>
                    <a:pt x="148" y="1259"/>
                  </a:lnTo>
                  <a:lnTo>
                    <a:pt x="151" y="1259"/>
                  </a:lnTo>
                  <a:lnTo>
                    <a:pt x="155" y="1256"/>
                  </a:lnTo>
                  <a:lnTo>
                    <a:pt x="158" y="1256"/>
                  </a:lnTo>
                  <a:lnTo>
                    <a:pt x="161" y="1252"/>
                  </a:lnTo>
                  <a:lnTo>
                    <a:pt x="168" y="1252"/>
                  </a:lnTo>
                  <a:lnTo>
                    <a:pt x="171" y="1249"/>
                  </a:lnTo>
                  <a:lnTo>
                    <a:pt x="175" y="1242"/>
                  </a:lnTo>
                  <a:lnTo>
                    <a:pt x="175" y="1239"/>
                  </a:lnTo>
                  <a:lnTo>
                    <a:pt x="165" y="1215"/>
                  </a:lnTo>
                  <a:lnTo>
                    <a:pt x="161" y="1212"/>
                  </a:lnTo>
                  <a:lnTo>
                    <a:pt x="165" y="1212"/>
                  </a:lnTo>
                  <a:lnTo>
                    <a:pt x="168" y="1215"/>
                  </a:lnTo>
                  <a:lnTo>
                    <a:pt x="171" y="1212"/>
                  </a:lnTo>
                  <a:lnTo>
                    <a:pt x="175" y="1208"/>
                  </a:lnTo>
                  <a:lnTo>
                    <a:pt x="175" y="1208"/>
                  </a:lnTo>
                  <a:lnTo>
                    <a:pt x="178" y="1192"/>
                  </a:lnTo>
                  <a:lnTo>
                    <a:pt x="178" y="1192"/>
                  </a:lnTo>
                  <a:lnTo>
                    <a:pt x="178" y="1185"/>
                  </a:lnTo>
                  <a:lnTo>
                    <a:pt x="178" y="1185"/>
                  </a:lnTo>
                  <a:lnTo>
                    <a:pt x="178" y="1178"/>
                  </a:lnTo>
                  <a:lnTo>
                    <a:pt x="175" y="1178"/>
                  </a:lnTo>
                  <a:lnTo>
                    <a:pt x="171" y="1178"/>
                  </a:lnTo>
                  <a:lnTo>
                    <a:pt x="171" y="1182"/>
                  </a:lnTo>
                  <a:lnTo>
                    <a:pt x="175" y="1182"/>
                  </a:lnTo>
                  <a:lnTo>
                    <a:pt x="178" y="1182"/>
                  </a:lnTo>
                  <a:lnTo>
                    <a:pt x="178" y="1178"/>
                  </a:lnTo>
                  <a:lnTo>
                    <a:pt x="175" y="1175"/>
                  </a:lnTo>
                  <a:lnTo>
                    <a:pt x="171" y="1165"/>
                  </a:lnTo>
                  <a:lnTo>
                    <a:pt x="171" y="1165"/>
                  </a:lnTo>
                  <a:lnTo>
                    <a:pt x="168" y="1161"/>
                  </a:lnTo>
                  <a:lnTo>
                    <a:pt x="171" y="1158"/>
                  </a:lnTo>
                  <a:lnTo>
                    <a:pt x="171" y="1158"/>
                  </a:lnTo>
                  <a:lnTo>
                    <a:pt x="171" y="1148"/>
                  </a:lnTo>
                  <a:lnTo>
                    <a:pt x="168" y="1148"/>
                  </a:lnTo>
                  <a:lnTo>
                    <a:pt x="165" y="1138"/>
                  </a:lnTo>
                  <a:lnTo>
                    <a:pt x="168" y="1134"/>
                  </a:lnTo>
                  <a:lnTo>
                    <a:pt x="168" y="1134"/>
                  </a:lnTo>
                  <a:lnTo>
                    <a:pt x="168" y="1131"/>
                  </a:lnTo>
                  <a:lnTo>
                    <a:pt x="168" y="1128"/>
                  </a:lnTo>
                  <a:lnTo>
                    <a:pt x="165" y="1101"/>
                  </a:lnTo>
                  <a:lnTo>
                    <a:pt x="165" y="1097"/>
                  </a:lnTo>
                  <a:lnTo>
                    <a:pt x="161" y="1094"/>
                  </a:lnTo>
                  <a:lnTo>
                    <a:pt x="161" y="1091"/>
                  </a:lnTo>
                  <a:lnTo>
                    <a:pt x="161" y="1087"/>
                  </a:lnTo>
                  <a:lnTo>
                    <a:pt x="144" y="1077"/>
                  </a:lnTo>
                  <a:lnTo>
                    <a:pt x="138" y="1081"/>
                  </a:lnTo>
                  <a:lnTo>
                    <a:pt x="138" y="1081"/>
                  </a:lnTo>
                  <a:lnTo>
                    <a:pt x="138" y="1081"/>
                  </a:lnTo>
                  <a:lnTo>
                    <a:pt x="134" y="1081"/>
                  </a:lnTo>
                  <a:lnTo>
                    <a:pt x="134" y="1081"/>
                  </a:lnTo>
                  <a:lnTo>
                    <a:pt x="134" y="1077"/>
                  </a:lnTo>
                  <a:lnTo>
                    <a:pt x="134" y="1077"/>
                  </a:lnTo>
                  <a:lnTo>
                    <a:pt x="131" y="1074"/>
                  </a:lnTo>
                  <a:lnTo>
                    <a:pt x="131" y="1070"/>
                  </a:lnTo>
                  <a:lnTo>
                    <a:pt x="131" y="1070"/>
                  </a:lnTo>
                  <a:lnTo>
                    <a:pt x="131" y="1064"/>
                  </a:lnTo>
                  <a:lnTo>
                    <a:pt x="131" y="1057"/>
                  </a:lnTo>
                  <a:lnTo>
                    <a:pt x="131" y="1054"/>
                  </a:lnTo>
                  <a:lnTo>
                    <a:pt x="131" y="1050"/>
                  </a:lnTo>
                  <a:lnTo>
                    <a:pt x="128" y="1043"/>
                  </a:lnTo>
                  <a:lnTo>
                    <a:pt x="128" y="1043"/>
                  </a:lnTo>
                  <a:lnTo>
                    <a:pt x="131" y="1037"/>
                  </a:lnTo>
                  <a:lnTo>
                    <a:pt x="128" y="1033"/>
                  </a:lnTo>
                  <a:lnTo>
                    <a:pt x="118" y="1027"/>
                  </a:lnTo>
                  <a:lnTo>
                    <a:pt x="114" y="1023"/>
                  </a:lnTo>
                  <a:lnTo>
                    <a:pt x="118" y="1017"/>
                  </a:lnTo>
                  <a:lnTo>
                    <a:pt x="118" y="1013"/>
                  </a:lnTo>
                  <a:lnTo>
                    <a:pt x="107" y="1006"/>
                  </a:lnTo>
                  <a:lnTo>
                    <a:pt x="107" y="1006"/>
                  </a:lnTo>
                  <a:lnTo>
                    <a:pt x="111" y="1006"/>
                  </a:lnTo>
                  <a:lnTo>
                    <a:pt x="111" y="1006"/>
                  </a:lnTo>
                  <a:lnTo>
                    <a:pt x="111" y="1003"/>
                  </a:lnTo>
                  <a:lnTo>
                    <a:pt x="104" y="996"/>
                  </a:lnTo>
                  <a:lnTo>
                    <a:pt x="101" y="996"/>
                  </a:lnTo>
                  <a:lnTo>
                    <a:pt x="97" y="996"/>
                  </a:lnTo>
                  <a:lnTo>
                    <a:pt x="94" y="990"/>
                  </a:lnTo>
                  <a:lnTo>
                    <a:pt x="91" y="986"/>
                  </a:lnTo>
                  <a:lnTo>
                    <a:pt x="87" y="986"/>
                  </a:lnTo>
                  <a:lnTo>
                    <a:pt x="87" y="986"/>
                  </a:lnTo>
                  <a:lnTo>
                    <a:pt x="84" y="986"/>
                  </a:lnTo>
                  <a:lnTo>
                    <a:pt x="84" y="990"/>
                  </a:lnTo>
                  <a:lnTo>
                    <a:pt x="91" y="983"/>
                  </a:lnTo>
                  <a:lnTo>
                    <a:pt x="91" y="983"/>
                  </a:lnTo>
                  <a:lnTo>
                    <a:pt x="97" y="976"/>
                  </a:lnTo>
                  <a:lnTo>
                    <a:pt x="97" y="976"/>
                  </a:lnTo>
                  <a:lnTo>
                    <a:pt x="107" y="943"/>
                  </a:lnTo>
                  <a:lnTo>
                    <a:pt x="107" y="939"/>
                  </a:lnTo>
                  <a:lnTo>
                    <a:pt x="101" y="929"/>
                  </a:lnTo>
                  <a:lnTo>
                    <a:pt x="97" y="926"/>
                  </a:lnTo>
                  <a:lnTo>
                    <a:pt x="97" y="926"/>
                  </a:lnTo>
                  <a:lnTo>
                    <a:pt x="94" y="919"/>
                  </a:lnTo>
                  <a:lnTo>
                    <a:pt x="94" y="919"/>
                  </a:lnTo>
                  <a:lnTo>
                    <a:pt x="97" y="916"/>
                  </a:lnTo>
                  <a:lnTo>
                    <a:pt x="111" y="926"/>
                  </a:lnTo>
                  <a:lnTo>
                    <a:pt x="114" y="926"/>
                  </a:lnTo>
                  <a:lnTo>
                    <a:pt x="118" y="922"/>
                  </a:lnTo>
                  <a:lnTo>
                    <a:pt x="124" y="932"/>
                  </a:lnTo>
                  <a:lnTo>
                    <a:pt x="124" y="936"/>
                  </a:lnTo>
                  <a:lnTo>
                    <a:pt x="128" y="939"/>
                  </a:lnTo>
                  <a:lnTo>
                    <a:pt x="131" y="946"/>
                  </a:lnTo>
                  <a:lnTo>
                    <a:pt x="134" y="946"/>
                  </a:lnTo>
                  <a:lnTo>
                    <a:pt x="141" y="953"/>
                  </a:lnTo>
                  <a:lnTo>
                    <a:pt x="144" y="949"/>
                  </a:lnTo>
                  <a:lnTo>
                    <a:pt x="148" y="946"/>
                  </a:lnTo>
                  <a:lnTo>
                    <a:pt x="148" y="946"/>
                  </a:lnTo>
                  <a:lnTo>
                    <a:pt x="151" y="939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5" y="929"/>
                  </a:lnTo>
                  <a:lnTo>
                    <a:pt x="161" y="916"/>
                  </a:lnTo>
                  <a:lnTo>
                    <a:pt x="165" y="912"/>
                  </a:lnTo>
                  <a:lnTo>
                    <a:pt x="165" y="909"/>
                  </a:lnTo>
                  <a:lnTo>
                    <a:pt x="165" y="895"/>
                  </a:lnTo>
                  <a:lnTo>
                    <a:pt x="165" y="895"/>
                  </a:lnTo>
                  <a:lnTo>
                    <a:pt x="165" y="892"/>
                  </a:lnTo>
                  <a:lnTo>
                    <a:pt x="165" y="892"/>
                  </a:lnTo>
                  <a:lnTo>
                    <a:pt x="161" y="885"/>
                  </a:lnTo>
                  <a:lnTo>
                    <a:pt x="158" y="882"/>
                  </a:lnTo>
                  <a:lnTo>
                    <a:pt x="141" y="875"/>
                  </a:lnTo>
                  <a:lnTo>
                    <a:pt x="141" y="875"/>
                  </a:lnTo>
                  <a:lnTo>
                    <a:pt x="134" y="872"/>
                  </a:lnTo>
                  <a:lnTo>
                    <a:pt x="128" y="868"/>
                  </a:lnTo>
                  <a:lnTo>
                    <a:pt x="124" y="868"/>
                  </a:lnTo>
                  <a:lnTo>
                    <a:pt x="118" y="872"/>
                  </a:lnTo>
                  <a:lnTo>
                    <a:pt x="97" y="868"/>
                  </a:lnTo>
                  <a:lnTo>
                    <a:pt x="94" y="868"/>
                  </a:lnTo>
                  <a:lnTo>
                    <a:pt x="87" y="875"/>
                  </a:lnTo>
                  <a:lnTo>
                    <a:pt x="87" y="875"/>
                  </a:lnTo>
                  <a:lnTo>
                    <a:pt x="87" y="879"/>
                  </a:lnTo>
                  <a:lnTo>
                    <a:pt x="84" y="879"/>
                  </a:lnTo>
                  <a:lnTo>
                    <a:pt x="50" y="838"/>
                  </a:lnTo>
                  <a:lnTo>
                    <a:pt x="47" y="838"/>
                  </a:lnTo>
                  <a:lnTo>
                    <a:pt x="30" y="842"/>
                  </a:lnTo>
                  <a:lnTo>
                    <a:pt x="6" y="835"/>
                  </a:lnTo>
                  <a:lnTo>
                    <a:pt x="6" y="801"/>
                  </a:lnTo>
                  <a:lnTo>
                    <a:pt x="3" y="801"/>
                  </a:lnTo>
                  <a:lnTo>
                    <a:pt x="3" y="804"/>
                  </a:lnTo>
                  <a:lnTo>
                    <a:pt x="3" y="801"/>
                  </a:lnTo>
                  <a:lnTo>
                    <a:pt x="3" y="801"/>
                  </a:lnTo>
                  <a:lnTo>
                    <a:pt x="0" y="801"/>
                  </a:lnTo>
                  <a:lnTo>
                    <a:pt x="3" y="808"/>
                  </a:lnTo>
                  <a:lnTo>
                    <a:pt x="6" y="808"/>
                  </a:lnTo>
                  <a:lnTo>
                    <a:pt x="10" y="808"/>
                  </a:lnTo>
                  <a:lnTo>
                    <a:pt x="13" y="808"/>
                  </a:lnTo>
                  <a:lnTo>
                    <a:pt x="23" y="811"/>
                  </a:lnTo>
                  <a:lnTo>
                    <a:pt x="27" y="815"/>
                  </a:lnTo>
                  <a:lnTo>
                    <a:pt x="30" y="818"/>
                  </a:lnTo>
                  <a:lnTo>
                    <a:pt x="33" y="815"/>
                  </a:lnTo>
                  <a:lnTo>
                    <a:pt x="37" y="815"/>
                  </a:lnTo>
                  <a:lnTo>
                    <a:pt x="40" y="815"/>
                  </a:lnTo>
                  <a:lnTo>
                    <a:pt x="43" y="815"/>
                  </a:lnTo>
                  <a:lnTo>
                    <a:pt x="54" y="821"/>
                  </a:lnTo>
                  <a:lnTo>
                    <a:pt x="57" y="821"/>
                  </a:lnTo>
                  <a:lnTo>
                    <a:pt x="60" y="818"/>
                  </a:lnTo>
                  <a:lnTo>
                    <a:pt x="64" y="818"/>
                  </a:lnTo>
                  <a:lnTo>
                    <a:pt x="67" y="818"/>
                  </a:lnTo>
                  <a:lnTo>
                    <a:pt x="70" y="818"/>
                  </a:lnTo>
                  <a:lnTo>
                    <a:pt x="81" y="821"/>
                  </a:lnTo>
                  <a:lnTo>
                    <a:pt x="81" y="821"/>
                  </a:lnTo>
                  <a:lnTo>
                    <a:pt x="94" y="828"/>
                  </a:lnTo>
                  <a:lnTo>
                    <a:pt x="101" y="831"/>
                  </a:lnTo>
                  <a:lnTo>
                    <a:pt x="101" y="831"/>
                  </a:lnTo>
                  <a:lnTo>
                    <a:pt x="114" y="825"/>
                  </a:lnTo>
                  <a:lnTo>
                    <a:pt x="121" y="828"/>
                  </a:lnTo>
                  <a:lnTo>
                    <a:pt x="124" y="828"/>
                  </a:lnTo>
                  <a:lnTo>
                    <a:pt x="141" y="818"/>
                  </a:lnTo>
                  <a:lnTo>
                    <a:pt x="155" y="818"/>
                  </a:lnTo>
                  <a:lnTo>
                    <a:pt x="171" y="821"/>
                  </a:lnTo>
                  <a:lnTo>
                    <a:pt x="171" y="821"/>
                  </a:lnTo>
                  <a:lnTo>
                    <a:pt x="208" y="825"/>
                  </a:lnTo>
                  <a:lnTo>
                    <a:pt x="219" y="828"/>
                  </a:lnTo>
                  <a:lnTo>
                    <a:pt x="222" y="828"/>
                  </a:lnTo>
                  <a:lnTo>
                    <a:pt x="225" y="818"/>
                  </a:lnTo>
                  <a:lnTo>
                    <a:pt x="225" y="818"/>
                  </a:lnTo>
                  <a:lnTo>
                    <a:pt x="225" y="791"/>
                  </a:lnTo>
                  <a:lnTo>
                    <a:pt x="229" y="778"/>
                  </a:lnTo>
                  <a:lnTo>
                    <a:pt x="229" y="778"/>
                  </a:lnTo>
                  <a:lnTo>
                    <a:pt x="225" y="771"/>
                  </a:lnTo>
                  <a:lnTo>
                    <a:pt x="225" y="771"/>
                  </a:lnTo>
                  <a:lnTo>
                    <a:pt x="222" y="767"/>
                  </a:lnTo>
                  <a:lnTo>
                    <a:pt x="222" y="767"/>
                  </a:lnTo>
                  <a:lnTo>
                    <a:pt x="225" y="767"/>
                  </a:lnTo>
                  <a:lnTo>
                    <a:pt x="225" y="767"/>
                  </a:lnTo>
                  <a:lnTo>
                    <a:pt x="232" y="767"/>
                  </a:lnTo>
                  <a:lnTo>
                    <a:pt x="235" y="764"/>
                  </a:lnTo>
                  <a:lnTo>
                    <a:pt x="235" y="764"/>
                  </a:lnTo>
                  <a:lnTo>
                    <a:pt x="242" y="761"/>
                  </a:lnTo>
                  <a:lnTo>
                    <a:pt x="245" y="761"/>
                  </a:lnTo>
                  <a:lnTo>
                    <a:pt x="249" y="761"/>
                  </a:lnTo>
                  <a:lnTo>
                    <a:pt x="249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6" y="757"/>
                  </a:lnTo>
                  <a:lnTo>
                    <a:pt x="259" y="754"/>
                  </a:lnTo>
                  <a:lnTo>
                    <a:pt x="262" y="757"/>
                  </a:lnTo>
                  <a:lnTo>
                    <a:pt x="262" y="757"/>
                  </a:lnTo>
                  <a:lnTo>
                    <a:pt x="266" y="754"/>
                  </a:lnTo>
                  <a:lnTo>
                    <a:pt x="269" y="754"/>
                  </a:lnTo>
                  <a:lnTo>
                    <a:pt x="272" y="737"/>
                  </a:lnTo>
                  <a:lnTo>
                    <a:pt x="272" y="737"/>
                  </a:lnTo>
                  <a:lnTo>
                    <a:pt x="256" y="714"/>
                  </a:lnTo>
                  <a:lnTo>
                    <a:pt x="252" y="714"/>
                  </a:lnTo>
                  <a:lnTo>
                    <a:pt x="249" y="710"/>
                  </a:lnTo>
                  <a:lnTo>
                    <a:pt x="239" y="704"/>
                  </a:lnTo>
                  <a:lnTo>
                    <a:pt x="239" y="704"/>
                  </a:lnTo>
                  <a:lnTo>
                    <a:pt x="229" y="700"/>
                  </a:lnTo>
                  <a:lnTo>
                    <a:pt x="225" y="700"/>
                  </a:lnTo>
                  <a:lnTo>
                    <a:pt x="219" y="710"/>
                  </a:lnTo>
                  <a:lnTo>
                    <a:pt x="205" y="710"/>
                  </a:lnTo>
                  <a:lnTo>
                    <a:pt x="192" y="697"/>
                  </a:lnTo>
                  <a:lnTo>
                    <a:pt x="188" y="697"/>
                  </a:lnTo>
                  <a:lnTo>
                    <a:pt x="165" y="690"/>
                  </a:lnTo>
                  <a:lnTo>
                    <a:pt x="168" y="683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75" y="677"/>
                  </a:lnTo>
                  <a:lnTo>
                    <a:pt x="198" y="680"/>
                  </a:lnTo>
                  <a:lnTo>
                    <a:pt x="202" y="680"/>
                  </a:lnTo>
                  <a:lnTo>
                    <a:pt x="205" y="673"/>
                  </a:lnTo>
                  <a:lnTo>
                    <a:pt x="205" y="670"/>
                  </a:lnTo>
                  <a:lnTo>
                    <a:pt x="202" y="663"/>
                  </a:lnTo>
                  <a:lnTo>
                    <a:pt x="198" y="660"/>
                  </a:lnTo>
                  <a:lnTo>
                    <a:pt x="202" y="656"/>
                  </a:lnTo>
                  <a:lnTo>
                    <a:pt x="262" y="629"/>
                  </a:lnTo>
                  <a:lnTo>
                    <a:pt x="262" y="629"/>
                  </a:lnTo>
                  <a:lnTo>
                    <a:pt x="269" y="626"/>
                  </a:lnTo>
                  <a:lnTo>
                    <a:pt x="269" y="623"/>
                  </a:lnTo>
                  <a:lnTo>
                    <a:pt x="245" y="552"/>
                  </a:lnTo>
                  <a:lnTo>
                    <a:pt x="245" y="545"/>
                  </a:lnTo>
                  <a:lnTo>
                    <a:pt x="249" y="545"/>
                  </a:lnTo>
                  <a:lnTo>
                    <a:pt x="262" y="545"/>
                  </a:lnTo>
                  <a:lnTo>
                    <a:pt x="266" y="545"/>
                  </a:lnTo>
                  <a:lnTo>
                    <a:pt x="269" y="542"/>
                  </a:lnTo>
                  <a:lnTo>
                    <a:pt x="279" y="539"/>
                  </a:lnTo>
                  <a:lnTo>
                    <a:pt x="279" y="539"/>
                  </a:lnTo>
                  <a:lnTo>
                    <a:pt x="282" y="539"/>
                  </a:lnTo>
                  <a:lnTo>
                    <a:pt x="299" y="535"/>
                  </a:lnTo>
                  <a:lnTo>
                    <a:pt x="299" y="535"/>
                  </a:lnTo>
                  <a:lnTo>
                    <a:pt x="299" y="535"/>
                  </a:lnTo>
                  <a:lnTo>
                    <a:pt x="299" y="535"/>
                  </a:lnTo>
                  <a:lnTo>
                    <a:pt x="299" y="539"/>
                  </a:lnTo>
                  <a:lnTo>
                    <a:pt x="306" y="542"/>
                  </a:lnTo>
                  <a:lnTo>
                    <a:pt x="319" y="532"/>
                  </a:lnTo>
                  <a:lnTo>
                    <a:pt x="319" y="532"/>
                  </a:lnTo>
                  <a:lnTo>
                    <a:pt x="326" y="528"/>
                  </a:lnTo>
                  <a:lnTo>
                    <a:pt x="326" y="522"/>
                  </a:lnTo>
                  <a:lnTo>
                    <a:pt x="303" y="505"/>
                  </a:lnTo>
                  <a:lnTo>
                    <a:pt x="303" y="505"/>
                  </a:lnTo>
                  <a:lnTo>
                    <a:pt x="303" y="502"/>
                  </a:lnTo>
                  <a:lnTo>
                    <a:pt x="293" y="491"/>
                  </a:lnTo>
                  <a:lnTo>
                    <a:pt x="360" y="461"/>
                  </a:lnTo>
                  <a:lnTo>
                    <a:pt x="360" y="458"/>
                  </a:lnTo>
                  <a:lnTo>
                    <a:pt x="360" y="441"/>
                  </a:lnTo>
                  <a:lnTo>
                    <a:pt x="360" y="438"/>
                  </a:lnTo>
                  <a:lnTo>
                    <a:pt x="357" y="434"/>
                  </a:lnTo>
                  <a:lnTo>
                    <a:pt x="340" y="414"/>
                  </a:lnTo>
                  <a:lnTo>
                    <a:pt x="340" y="411"/>
                  </a:lnTo>
                  <a:lnTo>
                    <a:pt x="299" y="390"/>
                  </a:lnTo>
                  <a:lnTo>
                    <a:pt x="299" y="387"/>
                  </a:lnTo>
                  <a:lnTo>
                    <a:pt x="293" y="387"/>
                  </a:lnTo>
                  <a:lnTo>
                    <a:pt x="286" y="384"/>
                  </a:lnTo>
                  <a:lnTo>
                    <a:pt x="286" y="384"/>
                  </a:lnTo>
                  <a:lnTo>
                    <a:pt x="279" y="377"/>
                  </a:lnTo>
                  <a:lnTo>
                    <a:pt x="279" y="360"/>
                  </a:lnTo>
                  <a:lnTo>
                    <a:pt x="286" y="353"/>
                  </a:lnTo>
                  <a:lnTo>
                    <a:pt x="286" y="350"/>
                  </a:lnTo>
                  <a:lnTo>
                    <a:pt x="279" y="337"/>
                  </a:lnTo>
                  <a:lnTo>
                    <a:pt x="279" y="337"/>
                  </a:lnTo>
                  <a:lnTo>
                    <a:pt x="259" y="310"/>
                  </a:lnTo>
                  <a:lnTo>
                    <a:pt x="252" y="296"/>
                  </a:lnTo>
                  <a:lnTo>
                    <a:pt x="252" y="296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39" y="289"/>
                  </a:lnTo>
                  <a:lnTo>
                    <a:pt x="239" y="289"/>
                  </a:lnTo>
                  <a:lnTo>
                    <a:pt x="222" y="300"/>
                  </a:lnTo>
                  <a:lnTo>
                    <a:pt x="208" y="296"/>
                  </a:lnTo>
                  <a:lnTo>
                    <a:pt x="195" y="283"/>
                  </a:lnTo>
                  <a:lnTo>
                    <a:pt x="195" y="283"/>
                  </a:lnTo>
                  <a:lnTo>
                    <a:pt x="188" y="279"/>
                  </a:lnTo>
                  <a:lnTo>
                    <a:pt x="165" y="249"/>
                  </a:lnTo>
                  <a:lnTo>
                    <a:pt x="165" y="246"/>
                  </a:lnTo>
                  <a:lnTo>
                    <a:pt x="161" y="246"/>
                  </a:lnTo>
                  <a:lnTo>
                    <a:pt x="158" y="249"/>
                  </a:lnTo>
                  <a:lnTo>
                    <a:pt x="161" y="249"/>
                  </a:lnTo>
                  <a:lnTo>
                    <a:pt x="171" y="239"/>
                  </a:lnTo>
                  <a:lnTo>
                    <a:pt x="171" y="236"/>
                  </a:lnTo>
                  <a:lnTo>
                    <a:pt x="171" y="229"/>
                  </a:lnTo>
                  <a:lnTo>
                    <a:pt x="181" y="212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92" y="195"/>
                  </a:lnTo>
                  <a:lnTo>
                    <a:pt x="192" y="195"/>
                  </a:lnTo>
                  <a:lnTo>
                    <a:pt x="192" y="188"/>
                  </a:lnTo>
                  <a:lnTo>
                    <a:pt x="192" y="175"/>
                  </a:lnTo>
                  <a:lnTo>
                    <a:pt x="195" y="168"/>
                  </a:lnTo>
                  <a:lnTo>
                    <a:pt x="215" y="155"/>
                  </a:lnTo>
                  <a:lnTo>
                    <a:pt x="222" y="155"/>
                  </a:lnTo>
                  <a:lnTo>
                    <a:pt x="225" y="155"/>
                  </a:lnTo>
                  <a:lnTo>
                    <a:pt x="256" y="135"/>
                  </a:lnTo>
                  <a:lnTo>
                    <a:pt x="272" y="131"/>
                  </a:lnTo>
                  <a:lnTo>
                    <a:pt x="276" y="131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08"/>
                  </a:lnTo>
                  <a:lnTo>
                    <a:pt x="296" y="108"/>
                  </a:lnTo>
                  <a:lnTo>
                    <a:pt x="299" y="94"/>
                  </a:lnTo>
                  <a:lnTo>
                    <a:pt x="303" y="91"/>
                  </a:lnTo>
                  <a:lnTo>
                    <a:pt x="316" y="84"/>
                  </a:lnTo>
                  <a:lnTo>
                    <a:pt x="316" y="81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30" y="50"/>
                  </a:lnTo>
                  <a:lnTo>
                    <a:pt x="340" y="44"/>
                  </a:lnTo>
                  <a:lnTo>
                    <a:pt x="343" y="40"/>
                  </a:lnTo>
                  <a:lnTo>
                    <a:pt x="343" y="40"/>
                  </a:lnTo>
                  <a:lnTo>
                    <a:pt x="353" y="34"/>
                  </a:lnTo>
                  <a:lnTo>
                    <a:pt x="357" y="34"/>
                  </a:lnTo>
                  <a:lnTo>
                    <a:pt x="363" y="34"/>
                  </a:lnTo>
                  <a:lnTo>
                    <a:pt x="367" y="34"/>
                  </a:lnTo>
                  <a:lnTo>
                    <a:pt x="394" y="13"/>
                  </a:lnTo>
                  <a:lnTo>
                    <a:pt x="404" y="13"/>
                  </a:lnTo>
                  <a:lnTo>
                    <a:pt x="407" y="13"/>
                  </a:lnTo>
                  <a:lnTo>
                    <a:pt x="417" y="7"/>
                  </a:lnTo>
                  <a:lnTo>
                    <a:pt x="424" y="20"/>
                  </a:lnTo>
                  <a:lnTo>
                    <a:pt x="424" y="24"/>
                  </a:lnTo>
                  <a:lnTo>
                    <a:pt x="437" y="30"/>
                  </a:lnTo>
                  <a:lnTo>
                    <a:pt x="441" y="40"/>
                  </a:lnTo>
                  <a:lnTo>
                    <a:pt x="444" y="40"/>
                  </a:lnTo>
                  <a:lnTo>
                    <a:pt x="481" y="24"/>
                  </a:lnTo>
                  <a:lnTo>
                    <a:pt x="501" y="20"/>
                  </a:lnTo>
                  <a:lnTo>
                    <a:pt x="505" y="20"/>
                  </a:lnTo>
                  <a:lnTo>
                    <a:pt x="505" y="44"/>
                  </a:lnTo>
                  <a:lnTo>
                    <a:pt x="505" y="54"/>
                  </a:lnTo>
                  <a:lnTo>
                    <a:pt x="505" y="57"/>
                  </a:lnTo>
                  <a:lnTo>
                    <a:pt x="511" y="64"/>
                  </a:lnTo>
                  <a:lnTo>
                    <a:pt x="521" y="84"/>
                  </a:lnTo>
                  <a:lnTo>
                    <a:pt x="525" y="84"/>
                  </a:lnTo>
                  <a:lnTo>
                    <a:pt x="545" y="98"/>
                  </a:lnTo>
                  <a:lnTo>
                    <a:pt x="548" y="101"/>
                  </a:lnTo>
                  <a:lnTo>
                    <a:pt x="548" y="104"/>
                  </a:lnTo>
                  <a:lnTo>
                    <a:pt x="548" y="104"/>
                  </a:lnTo>
                  <a:lnTo>
                    <a:pt x="552" y="111"/>
                  </a:lnTo>
                  <a:lnTo>
                    <a:pt x="552" y="121"/>
                  </a:lnTo>
                  <a:lnTo>
                    <a:pt x="555" y="125"/>
                  </a:lnTo>
                  <a:lnTo>
                    <a:pt x="555" y="125"/>
                  </a:lnTo>
                  <a:lnTo>
                    <a:pt x="558" y="131"/>
                  </a:lnTo>
                  <a:lnTo>
                    <a:pt x="562" y="135"/>
                  </a:lnTo>
                  <a:lnTo>
                    <a:pt x="579" y="138"/>
                  </a:lnTo>
                  <a:lnTo>
                    <a:pt x="592" y="145"/>
                  </a:lnTo>
                  <a:lnTo>
                    <a:pt x="592" y="145"/>
                  </a:lnTo>
                  <a:lnTo>
                    <a:pt x="595" y="141"/>
                  </a:lnTo>
                  <a:lnTo>
                    <a:pt x="599" y="145"/>
                  </a:lnTo>
                  <a:lnTo>
                    <a:pt x="599" y="151"/>
                  </a:lnTo>
                  <a:lnTo>
                    <a:pt x="599" y="151"/>
                  </a:lnTo>
                  <a:lnTo>
                    <a:pt x="612" y="168"/>
                  </a:lnTo>
                  <a:lnTo>
                    <a:pt x="616" y="168"/>
                  </a:lnTo>
                  <a:lnTo>
                    <a:pt x="619" y="168"/>
                  </a:lnTo>
                  <a:lnTo>
                    <a:pt x="622" y="172"/>
                  </a:lnTo>
                  <a:lnTo>
                    <a:pt x="626" y="172"/>
                  </a:lnTo>
                  <a:lnTo>
                    <a:pt x="633" y="172"/>
                  </a:lnTo>
                  <a:lnTo>
                    <a:pt x="633" y="172"/>
                  </a:lnTo>
                  <a:lnTo>
                    <a:pt x="636" y="172"/>
                  </a:lnTo>
                  <a:lnTo>
                    <a:pt x="636" y="175"/>
                  </a:lnTo>
                  <a:lnTo>
                    <a:pt x="639" y="175"/>
                  </a:lnTo>
                  <a:lnTo>
                    <a:pt x="643" y="178"/>
                  </a:lnTo>
                  <a:lnTo>
                    <a:pt x="646" y="178"/>
                  </a:lnTo>
                  <a:lnTo>
                    <a:pt x="649" y="178"/>
                  </a:lnTo>
                  <a:lnTo>
                    <a:pt x="653" y="185"/>
                  </a:lnTo>
                  <a:lnTo>
                    <a:pt x="659" y="185"/>
                  </a:lnTo>
                  <a:lnTo>
                    <a:pt x="666" y="182"/>
                  </a:lnTo>
                  <a:lnTo>
                    <a:pt x="673" y="185"/>
                  </a:lnTo>
                  <a:lnTo>
                    <a:pt x="673" y="185"/>
                  </a:lnTo>
                  <a:lnTo>
                    <a:pt x="680" y="185"/>
                  </a:lnTo>
                  <a:lnTo>
                    <a:pt x="683" y="188"/>
                  </a:lnTo>
                  <a:lnTo>
                    <a:pt x="690" y="192"/>
                  </a:lnTo>
                  <a:lnTo>
                    <a:pt x="690" y="188"/>
                  </a:lnTo>
                  <a:lnTo>
                    <a:pt x="690" y="185"/>
                  </a:lnTo>
                  <a:lnTo>
                    <a:pt x="686" y="185"/>
                  </a:lnTo>
                  <a:lnTo>
                    <a:pt x="690" y="195"/>
                  </a:lnTo>
                  <a:lnTo>
                    <a:pt x="693" y="195"/>
                  </a:lnTo>
                  <a:lnTo>
                    <a:pt x="696" y="195"/>
                  </a:lnTo>
                  <a:lnTo>
                    <a:pt x="696" y="192"/>
                  </a:lnTo>
                  <a:lnTo>
                    <a:pt x="710" y="175"/>
                  </a:lnTo>
                  <a:lnTo>
                    <a:pt x="710" y="175"/>
                  </a:lnTo>
                  <a:lnTo>
                    <a:pt x="717" y="158"/>
                  </a:lnTo>
                  <a:lnTo>
                    <a:pt x="727" y="148"/>
                  </a:lnTo>
                  <a:lnTo>
                    <a:pt x="730" y="145"/>
                  </a:lnTo>
                  <a:lnTo>
                    <a:pt x="730" y="135"/>
                  </a:lnTo>
                  <a:lnTo>
                    <a:pt x="730" y="135"/>
                  </a:lnTo>
                  <a:lnTo>
                    <a:pt x="733" y="135"/>
                  </a:lnTo>
                  <a:lnTo>
                    <a:pt x="747" y="128"/>
                  </a:lnTo>
                  <a:lnTo>
                    <a:pt x="747" y="128"/>
                  </a:lnTo>
                  <a:lnTo>
                    <a:pt x="750" y="128"/>
                  </a:lnTo>
                  <a:lnTo>
                    <a:pt x="754" y="125"/>
                  </a:lnTo>
                  <a:lnTo>
                    <a:pt x="754" y="125"/>
                  </a:lnTo>
                  <a:lnTo>
                    <a:pt x="764" y="111"/>
                  </a:lnTo>
                  <a:lnTo>
                    <a:pt x="777" y="104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97" y="108"/>
                  </a:lnTo>
                  <a:lnTo>
                    <a:pt x="797" y="108"/>
                  </a:lnTo>
                  <a:lnTo>
                    <a:pt x="811" y="104"/>
                  </a:lnTo>
                  <a:lnTo>
                    <a:pt x="821" y="108"/>
                  </a:lnTo>
                  <a:lnTo>
                    <a:pt x="821" y="108"/>
                  </a:lnTo>
                  <a:lnTo>
                    <a:pt x="824" y="108"/>
                  </a:lnTo>
                  <a:lnTo>
                    <a:pt x="851" y="121"/>
                  </a:lnTo>
                  <a:lnTo>
                    <a:pt x="868" y="135"/>
                  </a:lnTo>
                  <a:lnTo>
                    <a:pt x="871" y="135"/>
                  </a:lnTo>
                  <a:lnTo>
                    <a:pt x="871" y="138"/>
                  </a:lnTo>
                  <a:lnTo>
                    <a:pt x="885" y="141"/>
                  </a:lnTo>
                  <a:lnTo>
                    <a:pt x="888" y="141"/>
                  </a:lnTo>
                  <a:lnTo>
                    <a:pt x="892" y="138"/>
                  </a:lnTo>
                  <a:lnTo>
                    <a:pt x="895" y="145"/>
                  </a:lnTo>
                  <a:lnTo>
                    <a:pt x="898" y="145"/>
                  </a:lnTo>
                  <a:lnTo>
                    <a:pt x="898" y="148"/>
                  </a:lnTo>
                  <a:lnTo>
                    <a:pt x="902" y="148"/>
                  </a:lnTo>
                  <a:lnTo>
                    <a:pt x="909" y="151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5" y="158"/>
                  </a:lnTo>
                  <a:lnTo>
                    <a:pt x="922" y="158"/>
                  </a:lnTo>
                  <a:lnTo>
                    <a:pt x="946" y="178"/>
                  </a:lnTo>
                  <a:lnTo>
                    <a:pt x="946" y="178"/>
                  </a:lnTo>
                  <a:lnTo>
                    <a:pt x="952" y="182"/>
                  </a:lnTo>
                  <a:lnTo>
                    <a:pt x="952" y="182"/>
                  </a:lnTo>
                  <a:lnTo>
                    <a:pt x="959" y="182"/>
                  </a:lnTo>
                  <a:lnTo>
                    <a:pt x="962" y="185"/>
                  </a:lnTo>
                  <a:lnTo>
                    <a:pt x="969" y="192"/>
                  </a:lnTo>
                  <a:lnTo>
                    <a:pt x="966" y="205"/>
                  </a:lnTo>
                  <a:lnTo>
                    <a:pt x="969" y="205"/>
                  </a:lnTo>
                  <a:lnTo>
                    <a:pt x="976" y="215"/>
                  </a:lnTo>
                  <a:lnTo>
                    <a:pt x="976" y="219"/>
                  </a:lnTo>
                  <a:lnTo>
                    <a:pt x="989" y="226"/>
                  </a:lnTo>
                  <a:lnTo>
                    <a:pt x="989" y="226"/>
                  </a:lnTo>
                  <a:lnTo>
                    <a:pt x="993" y="226"/>
                  </a:lnTo>
                  <a:lnTo>
                    <a:pt x="996" y="226"/>
                  </a:lnTo>
                  <a:lnTo>
                    <a:pt x="996" y="226"/>
                  </a:lnTo>
                  <a:lnTo>
                    <a:pt x="999" y="226"/>
                  </a:lnTo>
                  <a:lnTo>
                    <a:pt x="999" y="226"/>
                  </a:lnTo>
                  <a:lnTo>
                    <a:pt x="1030" y="222"/>
                  </a:lnTo>
                  <a:lnTo>
                    <a:pt x="1036" y="222"/>
                  </a:lnTo>
                  <a:lnTo>
                    <a:pt x="1036" y="222"/>
                  </a:lnTo>
                  <a:lnTo>
                    <a:pt x="1047" y="219"/>
                  </a:lnTo>
                  <a:lnTo>
                    <a:pt x="1050" y="222"/>
                  </a:lnTo>
                  <a:lnTo>
                    <a:pt x="1053" y="219"/>
                  </a:lnTo>
                  <a:lnTo>
                    <a:pt x="1053" y="219"/>
                  </a:lnTo>
                  <a:lnTo>
                    <a:pt x="1057" y="219"/>
                  </a:lnTo>
                  <a:lnTo>
                    <a:pt x="1070" y="222"/>
                  </a:lnTo>
                  <a:lnTo>
                    <a:pt x="1073" y="222"/>
                  </a:lnTo>
                  <a:lnTo>
                    <a:pt x="1077" y="219"/>
                  </a:lnTo>
                  <a:lnTo>
                    <a:pt x="1080" y="226"/>
                  </a:lnTo>
                  <a:lnTo>
                    <a:pt x="1084" y="226"/>
                  </a:lnTo>
                  <a:lnTo>
                    <a:pt x="1090" y="222"/>
                  </a:lnTo>
                  <a:lnTo>
                    <a:pt x="1104" y="229"/>
                  </a:lnTo>
                  <a:lnTo>
                    <a:pt x="1124" y="249"/>
                  </a:lnTo>
                  <a:lnTo>
                    <a:pt x="1127" y="249"/>
                  </a:lnTo>
                  <a:lnTo>
                    <a:pt x="1131" y="249"/>
                  </a:lnTo>
                  <a:lnTo>
                    <a:pt x="1134" y="252"/>
                  </a:lnTo>
                  <a:lnTo>
                    <a:pt x="1134" y="252"/>
                  </a:lnTo>
                  <a:lnTo>
                    <a:pt x="1141" y="252"/>
                  </a:lnTo>
                  <a:lnTo>
                    <a:pt x="1141" y="256"/>
                  </a:lnTo>
                  <a:lnTo>
                    <a:pt x="1144" y="259"/>
                  </a:lnTo>
                  <a:lnTo>
                    <a:pt x="1151" y="259"/>
                  </a:lnTo>
                  <a:lnTo>
                    <a:pt x="1154" y="256"/>
                  </a:lnTo>
                  <a:lnTo>
                    <a:pt x="1151" y="246"/>
                  </a:lnTo>
                  <a:lnTo>
                    <a:pt x="1154" y="242"/>
                  </a:lnTo>
                  <a:lnTo>
                    <a:pt x="1161" y="239"/>
                  </a:lnTo>
                  <a:lnTo>
                    <a:pt x="1161" y="239"/>
                  </a:lnTo>
                  <a:lnTo>
                    <a:pt x="1171" y="229"/>
                  </a:lnTo>
                  <a:lnTo>
                    <a:pt x="1171" y="229"/>
                  </a:lnTo>
                  <a:lnTo>
                    <a:pt x="1178" y="219"/>
                  </a:lnTo>
                  <a:lnTo>
                    <a:pt x="1195" y="209"/>
                  </a:lnTo>
                  <a:lnTo>
                    <a:pt x="1195" y="205"/>
                  </a:lnTo>
                  <a:lnTo>
                    <a:pt x="1198" y="205"/>
                  </a:lnTo>
                  <a:lnTo>
                    <a:pt x="1195" y="202"/>
                  </a:lnTo>
                  <a:lnTo>
                    <a:pt x="1191" y="202"/>
                  </a:lnTo>
                  <a:lnTo>
                    <a:pt x="1195" y="212"/>
                  </a:lnTo>
                  <a:lnTo>
                    <a:pt x="1198" y="212"/>
                  </a:lnTo>
                  <a:lnTo>
                    <a:pt x="1201" y="215"/>
                  </a:lnTo>
                  <a:lnTo>
                    <a:pt x="1205" y="219"/>
                  </a:lnTo>
                  <a:lnTo>
                    <a:pt x="1205" y="229"/>
                  </a:lnTo>
                  <a:lnTo>
                    <a:pt x="1205" y="232"/>
                  </a:lnTo>
                  <a:lnTo>
                    <a:pt x="1222" y="242"/>
                  </a:lnTo>
                  <a:lnTo>
                    <a:pt x="1222" y="246"/>
                  </a:lnTo>
                  <a:lnTo>
                    <a:pt x="1238" y="246"/>
                  </a:lnTo>
                  <a:lnTo>
                    <a:pt x="1238" y="246"/>
                  </a:lnTo>
                  <a:lnTo>
                    <a:pt x="1238" y="249"/>
                  </a:lnTo>
                  <a:lnTo>
                    <a:pt x="1238" y="252"/>
                  </a:lnTo>
                  <a:lnTo>
                    <a:pt x="1245" y="263"/>
                  </a:lnTo>
                  <a:lnTo>
                    <a:pt x="1248" y="263"/>
                  </a:lnTo>
                  <a:lnTo>
                    <a:pt x="1255" y="256"/>
                  </a:lnTo>
                  <a:lnTo>
                    <a:pt x="1262" y="263"/>
                  </a:lnTo>
                  <a:lnTo>
                    <a:pt x="1262" y="266"/>
                  </a:lnTo>
                  <a:lnTo>
                    <a:pt x="1265" y="269"/>
                  </a:lnTo>
                  <a:lnTo>
                    <a:pt x="1279" y="269"/>
                  </a:lnTo>
                  <a:lnTo>
                    <a:pt x="1289" y="279"/>
                  </a:lnTo>
                  <a:lnTo>
                    <a:pt x="1296" y="276"/>
                  </a:lnTo>
                  <a:lnTo>
                    <a:pt x="1299" y="273"/>
                  </a:lnTo>
                  <a:lnTo>
                    <a:pt x="1302" y="273"/>
                  </a:lnTo>
                  <a:lnTo>
                    <a:pt x="1306" y="269"/>
                  </a:lnTo>
                  <a:lnTo>
                    <a:pt x="1306" y="266"/>
                  </a:lnTo>
                  <a:lnTo>
                    <a:pt x="1309" y="269"/>
                  </a:lnTo>
                  <a:lnTo>
                    <a:pt x="1312" y="266"/>
                  </a:lnTo>
                  <a:lnTo>
                    <a:pt x="1312" y="263"/>
                  </a:lnTo>
                  <a:lnTo>
                    <a:pt x="1319" y="263"/>
                  </a:lnTo>
                  <a:lnTo>
                    <a:pt x="1319" y="263"/>
                  </a:lnTo>
                  <a:lnTo>
                    <a:pt x="1326" y="266"/>
                  </a:lnTo>
                  <a:lnTo>
                    <a:pt x="1333" y="269"/>
                  </a:lnTo>
                  <a:lnTo>
                    <a:pt x="1336" y="269"/>
                  </a:lnTo>
                  <a:lnTo>
                    <a:pt x="1339" y="269"/>
                  </a:lnTo>
                  <a:lnTo>
                    <a:pt x="1346" y="269"/>
                  </a:lnTo>
                  <a:lnTo>
                    <a:pt x="1349" y="269"/>
                  </a:lnTo>
                  <a:lnTo>
                    <a:pt x="1353" y="266"/>
                  </a:lnTo>
                  <a:lnTo>
                    <a:pt x="1356" y="266"/>
                  </a:lnTo>
                  <a:lnTo>
                    <a:pt x="1356" y="263"/>
                  </a:lnTo>
                  <a:lnTo>
                    <a:pt x="1353" y="263"/>
                  </a:lnTo>
                  <a:lnTo>
                    <a:pt x="1353" y="273"/>
                  </a:lnTo>
                  <a:lnTo>
                    <a:pt x="1356" y="273"/>
                  </a:lnTo>
                  <a:lnTo>
                    <a:pt x="1356" y="269"/>
                  </a:lnTo>
                  <a:lnTo>
                    <a:pt x="1353" y="269"/>
                  </a:lnTo>
                  <a:lnTo>
                    <a:pt x="1349" y="273"/>
                  </a:lnTo>
                  <a:lnTo>
                    <a:pt x="1349" y="273"/>
                  </a:lnTo>
                  <a:lnTo>
                    <a:pt x="1349" y="276"/>
                  </a:lnTo>
                  <a:lnTo>
                    <a:pt x="1343" y="276"/>
                  </a:lnTo>
                  <a:lnTo>
                    <a:pt x="1339" y="276"/>
                  </a:lnTo>
                  <a:lnTo>
                    <a:pt x="1333" y="293"/>
                  </a:lnTo>
                  <a:lnTo>
                    <a:pt x="1333" y="293"/>
                  </a:lnTo>
                  <a:lnTo>
                    <a:pt x="1326" y="313"/>
                  </a:lnTo>
                  <a:lnTo>
                    <a:pt x="1326" y="313"/>
                  </a:lnTo>
                  <a:lnTo>
                    <a:pt x="1326" y="337"/>
                  </a:lnTo>
                  <a:lnTo>
                    <a:pt x="1323" y="343"/>
                  </a:lnTo>
                  <a:lnTo>
                    <a:pt x="1299" y="340"/>
                  </a:lnTo>
                  <a:lnTo>
                    <a:pt x="1299" y="340"/>
                  </a:lnTo>
                  <a:lnTo>
                    <a:pt x="1296" y="343"/>
                  </a:lnTo>
                  <a:lnTo>
                    <a:pt x="1292" y="343"/>
                  </a:lnTo>
                  <a:lnTo>
                    <a:pt x="1289" y="360"/>
                  </a:lnTo>
                  <a:lnTo>
                    <a:pt x="1289" y="360"/>
                  </a:lnTo>
                  <a:lnTo>
                    <a:pt x="1289" y="364"/>
                  </a:lnTo>
                  <a:lnTo>
                    <a:pt x="1282" y="370"/>
                  </a:lnTo>
                  <a:lnTo>
                    <a:pt x="1282" y="374"/>
                  </a:lnTo>
                  <a:lnTo>
                    <a:pt x="1285" y="377"/>
                  </a:lnTo>
                  <a:lnTo>
                    <a:pt x="1282" y="384"/>
                  </a:lnTo>
                  <a:lnTo>
                    <a:pt x="1275" y="394"/>
                  </a:lnTo>
                  <a:lnTo>
                    <a:pt x="1275" y="397"/>
                  </a:lnTo>
                  <a:lnTo>
                    <a:pt x="1275" y="404"/>
                  </a:lnTo>
                  <a:lnTo>
                    <a:pt x="1275" y="404"/>
                  </a:lnTo>
                  <a:lnTo>
                    <a:pt x="1275" y="411"/>
                  </a:lnTo>
                  <a:lnTo>
                    <a:pt x="1275" y="414"/>
                  </a:lnTo>
                  <a:lnTo>
                    <a:pt x="1279" y="417"/>
                  </a:lnTo>
                  <a:lnTo>
                    <a:pt x="1282" y="414"/>
                  </a:lnTo>
                  <a:lnTo>
                    <a:pt x="1282" y="417"/>
                  </a:lnTo>
                  <a:lnTo>
                    <a:pt x="1282" y="424"/>
                  </a:lnTo>
                  <a:lnTo>
                    <a:pt x="1285" y="427"/>
                  </a:lnTo>
                  <a:lnTo>
                    <a:pt x="1285" y="427"/>
                  </a:lnTo>
                  <a:lnTo>
                    <a:pt x="1285" y="438"/>
                  </a:lnTo>
                  <a:lnTo>
                    <a:pt x="1285" y="438"/>
                  </a:lnTo>
                  <a:lnTo>
                    <a:pt x="1289" y="434"/>
                  </a:lnTo>
                  <a:lnTo>
                    <a:pt x="1285" y="434"/>
                  </a:lnTo>
                  <a:lnTo>
                    <a:pt x="1282" y="434"/>
                  </a:lnTo>
                  <a:lnTo>
                    <a:pt x="1279" y="438"/>
                  </a:lnTo>
                  <a:lnTo>
                    <a:pt x="1275" y="441"/>
                  </a:lnTo>
                  <a:lnTo>
                    <a:pt x="1275" y="444"/>
                  </a:lnTo>
                  <a:lnTo>
                    <a:pt x="1279" y="448"/>
                  </a:lnTo>
                  <a:lnTo>
                    <a:pt x="1279" y="448"/>
                  </a:lnTo>
                  <a:lnTo>
                    <a:pt x="1282" y="448"/>
                  </a:lnTo>
                  <a:lnTo>
                    <a:pt x="1279" y="444"/>
                  </a:lnTo>
                  <a:lnTo>
                    <a:pt x="1275" y="451"/>
                  </a:lnTo>
                  <a:lnTo>
                    <a:pt x="1269" y="454"/>
                  </a:lnTo>
                  <a:lnTo>
                    <a:pt x="1269" y="454"/>
                  </a:lnTo>
                  <a:lnTo>
                    <a:pt x="1265" y="468"/>
                  </a:lnTo>
                  <a:lnTo>
                    <a:pt x="1265" y="471"/>
                  </a:lnTo>
                  <a:lnTo>
                    <a:pt x="1262" y="471"/>
                  </a:lnTo>
                  <a:lnTo>
                    <a:pt x="1262" y="468"/>
                  </a:lnTo>
                  <a:lnTo>
                    <a:pt x="1262" y="465"/>
                  </a:lnTo>
                  <a:lnTo>
                    <a:pt x="1262" y="461"/>
                  </a:lnTo>
                  <a:lnTo>
                    <a:pt x="1259" y="461"/>
                  </a:lnTo>
                  <a:lnTo>
                    <a:pt x="1248" y="465"/>
                  </a:lnTo>
                  <a:lnTo>
                    <a:pt x="1248" y="465"/>
                  </a:lnTo>
                  <a:lnTo>
                    <a:pt x="1245" y="465"/>
                  </a:lnTo>
                  <a:lnTo>
                    <a:pt x="1245" y="465"/>
                  </a:lnTo>
                  <a:lnTo>
                    <a:pt x="1235" y="458"/>
                  </a:lnTo>
                  <a:lnTo>
                    <a:pt x="1232" y="458"/>
                  </a:lnTo>
                  <a:lnTo>
                    <a:pt x="1232" y="458"/>
                  </a:lnTo>
                  <a:lnTo>
                    <a:pt x="1228" y="461"/>
                  </a:lnTo>
                  <a:lnTo>
                    <a:pt x="1225" y="465"/>
                  </a:lnTo>
                  <a:lnTo>
                    <a:pt x="1222" y="468"/>
                  </a:lnTo>
                  <a:lnTo>
                    <a:pt x="1218" y="468"/>
                  </a:lnTo>
                  <a:lnTo>
                    <a:pt x="1211" y="478"/>
                  </a:lnTo>
                  <a:lnTo>
                    <a:pt x="1208" y="481"/>
                  </a:lnTo>
                  <a:lnTo>
                    <a:pt x="1205" y="485"/>
                  </a:lnTo>
                  <a:lnTo>
                    <a:pt x="1205" y="491"/>
                  </a:lnTo>
                  <a:lnTo>
                    <a:pt x="1205" y="495"/>
                  </a:lnTo>
                  <a:lnTo>
                    <a:pt x="1208" y="498"/>
                  </a:lnTo>
                  <a:lnTo>
                    <a:pt x="1181" y="512"/>
                  </a:lnTo>
                  <a:lnTo>
                    <a:pt x="1181" y="515"/>
                  </a:lnTo>
                  <a:lnTo>
                    <a:pt x="1185" y="522"/>
                  </a:lnTo>
                  <a:lnTo>
                    <a:pt x="1188" y="522"/>
                  </a:lnTo>
                  <a:lnTo>
                    <a:pt x="1211" y="539"/>
                  </a:lnTo>
                  <a:lnTo>
                    <a:pt x="1211" y="542"/>
                  </a:lnTo>
                  <a:lnTo>
                    <a:pt x="1205" y="572"/>
                  </a:lnTo>
                  <a:lnTo>
                    <a:pt x="1201" y="576"/>
                  </a:lnTo>
                  <a:lnTo>
                    <a:pt x="1198" y="576"/>
                  </a:lnTo>
                  <a:lnTo>
                    <a:pt x="1195" y="579"/>
                  </a:lnTo>
                  <a:lnTo>
                    <a:pt x="1188" y="589"/>
                  </a:lnTo>
                  <a:lnTo>
                    <a:pt x="1174" y="592"/>
                  </a:lnTo>
                  <a:lnTo>
                    <a:pt x="1174" y="592"/>
                  </a:lnTo>
                  <a:lnTo>
                    <a:pt x="1168" y="603"/>
                  </a:lnTo>
                  <a:lnTo>
                    <a:pt x="1168" y="606"/>
                  </a:lnTo>
                  <a:lnTo>
                    <a:pt x="1171" y="609"/>
                  </a:lnTo>
                  <a:lnTo>
                    <a:pt x="1168" y="613"/>
                  </a:lnTo>
                  <a:lnTo>
                    <a:pt x="1171" y="619"/>
                  </a:lnTo>
                  <a:lnTo>
                    <a:pt x="1174" y="619"/>
                  </a:lnTo>
                  <a:lnTo>
                    <a:pt x="1178" y="619"/>
                  </a:lnTo>
                  <a:lnTo>
                    <a:pt x="1178" y="619"/>
                  </a:lnTo>
                  <a:lnTo>
                    <a:pt x="1181" y="619"/>
                  </a:lnTo>
                  <a:lnTo>
                    <a:pt x="1195" y="636"/>
                  </a:lnTo>
                  <a:lnTo>
                    <a:pt x="1198" y="640"/>
                  </a:lnTo>
                  <a:lnTo>
                    <a:pt x="1198" y="640"/>
                  </a:lnTo>
                  <a:lnTo>
                    <a:pt x="1201" y="643"/>
                  </a:lnTo>
                  <a:lnTo>
                    <a:pt x="1205" y="646"/>
                  </a:lnTo>
                  <a:lnTo>
                    <a:pt x="1208" y="643"/>
                  </a:lnTo>
                  <a:lnTo>
                    <a:pt x="1211" y="646"/>
                  </a:lnTo>
                  <a:lnTo>
                    <a:pt x="1225" y="656"/>
                  </a:lnTo>
                  <a:lnTo>
                    <a:pt x="1228" y="660"/>
                  </a:lnTo>
                  <a:lnTo>
                    <a:pt x="1235" y="656"/>
                  </a:lnTo>
                  <a:lnTo>
                    <a:pt x="1238" y="656"/>
                  </a:lnTo>
                  <a:lnTo>
                    <a:pt x="1238" y="656"/>
                  </a:lnTo>
                  <a:lnTo>
                    <a:pt x="1242" y="656"/>
                  </a:lnTo>
                  <a:lnTo>
                    <a:pt x="1238" y="660"/>
                  </a:lnTo>
                  <a:lnTo>
                    <a:pt x="1235" y="660"/>
                  </a:lnTo>
                  <a:lnTo>
                    <a:pt x="1232" y="663"/>
                  </a:lnTo>
                  <a:lnTo>
                    <a:pt x="1232" y="663"/>
                  </a:lnTo>
                  <a:lnTo>
                    <a:pt x="1235" y="663"/>
                  </a:lnTo>
                  <a:lnTo>
                    <a:pt x="1235" y="663"/>
                  </a:lnTo>
                  <a:lnTo>
                    <a:pt x="1228" y="660"/>
                  </a:lnTo>
                  <a:lnTo>
                    <a:pt x="1228" y="660"/>
                  </a:lnTo>
                  <a:lnTo>
                    <a:pt x="1228" y="660"/>
                  </a:lnTo>
                  <a:lnTo>
                    <a:pt x="1222" y="660"/>
                  </a:lnTo>
                  <a:lnTo>
                    <a:pt x="1218" y="660"/>
                  </a:lnTo>
                  <a:lnTo>
                    <a:pt x="1211" y="670"/>
                  </a:lnTo>
                  <a:lnTo>
                    <a:pt x="1211" y="673"/>
                  </a:lnTo>
                  <a:lnTo>
                    <a:pt x="1208" y="670"/>
                  </a:lnTo>
                  <a:lnTo>
                    <a:pt x="1208" y="666"/>
                  </a:lnTo>
                  <a:lnTo>
                    <a:pt x="1205" y="666"/>
                  </a:lnTo>
                  <a:lnTo>
                    <a:pt x="1201" y="666"/>
                  </a:lnTo>
                  <a:lnTo>
                    <a:pt x="1198" y="673"/>
                  </a:lnTo>
                  <a:lnTo>
                    <a:pt x="1188" y="677"/>
                  </a:lnTo>
                  <a:lnTo>
                    <a:pt x="1188" y="680"/>
                  </a:lnTo>
                  <a:lnTo>
                    <a:pt x="1185" y="683"/>
                  </a:lnTo>
                  <a:lnTo>
                    <a:pt x="1185" y="687"/>
                  </a:lnTo>
                  <a:lnTo>
                    <a:pt x="1188" y="693"/>
                  </a:lnTo>
                  <a:lnTo>
                    <a:pt x="1185" y="693"/>
                  </a:lnTo>
                  <a:lnTo>
                    <a:pt x="1188" y="700"/>
                  </a:lnTo>
                  <a:lnTo>
                    <a:pt x="1188" y="700"/>
                  </a:lnTo>
                  <a:lnTo>
                    <a:pt x="1188" y="700"/>
                  </a:lnTo>
                  <a:lnTo>
                    <a:pt x="1188" y="704"/>
                  </a:lnTo>
                  <a:lnTo>
                    <a:pt x="1198" y="714"/>
                  </a:lnTo>
                  <a:lnTo>
                    <a:pt x="1201" y="714"/>
                  </a:lnTo>
                  <a:lnTo>
                    <a:pt x="1205" y="710"/>
                  </a:lnTo>
                  <a:lnTo>
                    <a:pt x="1208" y="710"/>
                  </a:lnTo>
                  <a:lnTo>
                    <a:pt x="1208" y="710"/>
                  </a:lnTo>
                  <a:lnTo>
                    <a:pt x="1211" y="710"/>
                  </a:lnTo>
                  <a:lnTo>
                    <a:pt x="1215" y="710"/>
                  </a:lnTo>
                  <a:lnTo>
                    <a:pt x="1218" y="707"/>
                  </a:lnTo>
                  <a:lnTo>
                    <a:pt x="1225" y="710"/>
                  </a:lnTo>
                  <a:lnTo>
                    <a:pt x="1232" y="714"/>
                  </a:lnTo>
                  <a:lnTo>
                    <a:pt x="1255" y="730"/>
                  </a:lnTo>
                  <a:lnTo>
                    <a:pt x="1259" y="730"/>
                  </a:lnTo>
                  <a:lnTo>
                    <a:pt x="1299" y="747"/>
                  </a:lnTo>
                  <a:lnTo>
                    <a:pt x="1299" y="747"/>
                  </a:lnTo>
                  <a:lnTo>
                    <a:pt x="1306" y="747"/>
                  </a:lnTo>
                  <a:lnTo>
                    <a:pt x="1302" y="744"/>
                  </a:lnTo>
                  <a:lnTo>
                    <a:pt x="1299" y="744"/>
                  </a:lnTo>
                  <a:lnTo>
                    <a:pt x="1299" y="744"/>
                  </a:lnTo>
                  <a:lnTo>
                    <a:pt x="1296" y="754"/>
                  </a:lnTo>
                  <a:lnTo>
                    <a:pt x="1282" y="767"/>
                  </a:lnTo>
                  <a:lnTo>
                    <a:pt x="1269" y="778"/>
                  </a:lnTo>
                  <a:lnTo>
                    <a:pt x="1269" y="778"/>
                  </a:lnTo>
                  <a:lnTo>
                    <a:pt x="1259" y="788"/>
                  </a:lnTo>
                  <a:lnTo>
                    <a:pt x="1255" y="788"/>
                  </a:lnTo>
                  <a:lnTo>
                    <a:pt x="1248" y="791"/>
                  </a:lnTo>
                  <a:lnTo>
                    <a:pt x="1245" y="801"/>
                  </a:lnTo>
                  <a:lnTo>
                    <a:pt x="1235" y="811"/>
                  </a:lnTo>
                  <a:lnTo>
                    <a:pt x="1232" y="811"/>
                  </a:lnTo>
                  <a:lnTo>
                    <a:pt x="1228" y="815"/>
                  </a:lnTo>
                  <a:lnTo>
                    <a:pt x="1225" y="821"/>
                  </a:lnTo>
                  <a:lnTo>
                    <a:pt x="1225" y="825"/>
                  </a:lnTo>
                  <a:lnTo>
                    <a:pt x="1228" y="825"/>
                  </a:lnTo>
                  <a:lnTo>
                    <a:pt x="1232" y="821"/>
                  </a:lnTo>
                  <a:lnTo>
                    <a:pt x="1228" y="821"/>
                  </a:lnTo>
                  <a:lnTo>
                    <a:pt x="1225" y="825"/>
                  </a:lnTo>
                  <a:lnTo>
                    <a:pt x="1225" y="828"/>
                  </a:lnTo>
                  <a:lnTo>
                    <a:pt x="1232" y="838"/>
                  </a:lnTo>
                  <a:lnTo>
                    <a:pt x="1232" y="842"/>
                  </a:lnTo>
                  <a:lnTo>
                    <a:pt x="1238" y="845"/>
                  </a:lnTo>
                  <a:lnTo>
                    <a:pt x="1238" y="845"/>
                  </a:lnTo>
                  <a:lnTo>
                    <a:pt x="1238" y="848"/>
                  </a:lnTo>
                  <a:lnTo>
                    <a:pt x="1238" y="852"/>
                  </a:lnTo>
                  <a:lnTo>
                    <a:pt x="1201" y="892"/>
                  </a:lnTo>
                  <a:lnTo>
                    <a:pt x="1201" y="895"/>
                  </a:lnTo>
                  <a:lnTo>
                    <a:pt x="1201" y="899"/>
                  </a:lnTo>
                  <a:lnTo>
                    <a:pt x="1201" y="899"/>
                  </a:lnTo>
                  <a:lnTo>
                    <a:pt x="1201" y="902"/>
                  </a:lnTo>
                  <a:lnTo>
                    <a:pt x="1205" y="899"/>
                  </a:lnTo>
                  <a:lnTo>
                    <a:pt x="1191" y="889"/>
                  </a:lnTo>
                  <a:lnTo>
                    <a:pt x="1188" y="889"/>
                  </a:lnTo>
                  <a:lnTo>
                    <a:pt x="1174" y="882"/>
                  </a:lnTo>
                  <a:lnTo>
                    <a:pt x="1174" y="882"/>
                  </a:lnTo>
                  <a:lnTo>
                    <a:pt x="1168" y="885"/>
                  </a:lnTo>
                  <a:lnTo>
                    <a:pt x="1171" y="889"/>
                  </a:lnTo>
                  <a:lnTo>
                    <a:pt x="1174" y="889"/>
                  </a:lnTo>
                  <a:lnTo>
                    <a:pt x="1171" y="885"/>
                  </a:lnTo>
                  <a:lnTo>
                    <a:pt x="1168" y="885"/>
                  </a:lnTo>
                  <a:lnTo>
                    <a:pt x="1164" y="885"/>
                  </a:lnTo>
                  <a:lnTo>
                    <a:pt x="1147" y="892"/>
                  </a:lnTo>
                  <a:lnTo>
                    <a:pt x="1144" y="892"/>
                  </a:lnTo>
                  <a:lnTo>
                    <a:pt x="1134" y="895"/>
                  </a:lnTo>
                  <a:lnTo>
                    <a:pt x="1134" y="895"/>
                  </a:lnTo>
                  <a:lnTo>
                    <a:pt x="1131" y="899"/>
                  </a:lnTo>
                  <a:lnTo>
                    <a:pt x="1121" y="916"/>
                  </a:lnTo>
                  <a:lnTo>
                    <a:pt x="1121" y="919"/>
                  </a:lnTo>
                  <a:lnTo>
                    <a:pt x="1117" y="922"/>
                  </a:lnTo>
                  <a:lnTo>
                    <a:pt x="1121" y="926"/>
                  </a:lnTo>
                  <a:lnTo>
                    <a:pt x="1127" y="936"/>
                  </a:lnTo>
                  <a:lnTo>
                    <a:pt x="1127" y="936"/>
                  </a:lnTo>
                  <a:lnTo>
                    <a:pt x="1131" y="939"/>
                  </a:lnTo>
                  <a:lnTo>
                    <a:pt x="1141" y="946"/>
                  </a:lnTo>
                  <a:lnTo>
                    <a:pt x="1154" y="959"/>
                  </a:lnTo>
                  <a:lnTo>
                    <a:pt x="1137" y="973"/>
                  </a:lnTo>
                  <a:lnTo>
                    <a:pt x="1137" y="973"/>
                  </a:lnTo>
                  <a:lnTo>
                    <a:pt x="1131" y="983"/>
                  </a:lnTo>
                  <a:lnTo>
                    <a:pt x="1131" y="983"/>
                  </a:lnTo>
                  <a:lnTo>
                    <a:pt x="1131" y="990"/>
                  </a:lnTo>
                  <a:lnTo>
                    <a:pt x="1131" y="990"/>
                  </a:lnTo>
                  <a:lnTo>
                    <a:pt x="1137" y="996"/>
                  </a:lnTo>
                  <a:lnTo>
                    <a:pt x="1137" y="1000"/>
                  </a:lnTo>
                  <a:lnTo>
                    <a:pt x="1131" y="996"/>
                  </a:lnTo>
                  <a:lnTo>
                    <a:pt x="1131" y="996"/>
                  </a:lnTo>
                  <a:lnTo>
                    <a:pt x="1127" y="993"/>
                  </a:lnTo>
                  <a:lnTo>
                    <a:pt x="1124" y="993"/>
                  </a:lnTo>
                  <a:lnTo>
                    <a:pt x="1117" y="990"/>
                  </a:lnTo>
                  <a:lnTo>
                    <a:pt x="1114" y="990"/>
                  </a:lnTo>
                  <a:lnTo>
                    <a:pt x="1097" y="1000"/>
                  </a:lnTo>
                  <a:lnTo>
                    <a:pt x="1097" y="1000"/>
                  </a:lnTo>
                  <a:lnTo>
                    <a:pt x="1090" y="1006"/>
                  </a:lnTo>
                  <a:lnTo>
                    <a:pt x="1087" y="1010"/>
                  </a:lnTo>
                  <a:lnTo>
                    <a:pt x="1087" y="1013"/>
                  </a:lnTo>
                  <a:lnTo>
                    <a:pt x="1087" y="1017"/>
                  </a:lnTo>
                  <a:lnTo>
                    <a:pt x="1084" y="1020"/>
                  </a:lnTo>
                  <a:lnTo>
                    <a:pt x="1080" y="1020"/>
                  </a:lnTo>
                  <a:lnTo>
                    <a:pt x="1080" y="1033"/>
                  </a:lnTo>
                  <a:lnTo>
                    <a:pt x="1084" y="1037"/>
                  </a:lnTo>
                  <a:lnTo>
                    <a:pt x="1087" y="1037"/>
                  </a:lnTo>
                  <a:lnTo>
                    <a:pt x="1087" y="1040"/>
                  </a:lnTo>
                  <a:lnTo>
                    <a:pt x="1084" y="1050"/>
                  </a:lnTo>
                  <a:lnTo>
                    <a:pt x="1084" y="1057"/>
                  </a:lnTo>
                  <a:lnTo>
                    <a:pt x="1084" y="1060"/>
                  </a:lnTo>
                  <a:lnTo>
                    <a:pt x="1087" y="1064"/>
                  </a:lnTo>
                  <a:lnTo>
                    <a:pt x="1087" y="1064"/>
                  </a:lnTo>
                  <a:lnTo>
                    <a:pt x="1100" y="1070"/>
                  </a:lnTo>
                  <a:lnTo>
                    <a:pt x="1100" y="1070"/>
                  </a:lnTo>
                  <a:lnTo>
                    <a:pt x="1097" y="1070"/>
                  </a:lnTo>
                  <a:lnTo>
                    <a:pt x="1094" y="1070"/>
                  </a:lnTo>
                  <a:lnTo>
                    <a:pt x="1090" y="1070"/>
                  </a:lnTo>
                  <a:lnTo>
                    <a:pt x="1087" y="1070"/>
                  </a:lnTo>
                  <a:lnTo>
                    <a:pt x="1084" y="1074"/>
                  </a:lnTo>
                  <a:lnTo>
                    <a:pt x="1080" y="1081"/>
                  </a:lnTo>
                  <a:lnTo>
                    <a:pt x="1080" y="1081"/>
                  </a:lnTo>
                  <a:lnTo>
                    <a:pt x="1087" y="1094"/>
                  </a:lnTo>
                  <a:lnTo>
                    <a:pt x="1084" y="1094"/>
                  </a:lnTo>
                  <a:lnTo>
                    <a:pt x="1077" y="1091"/>
                  </a:lnTo>
                  <a:lnTo>
                    <a:pt x="1073" y="1091"/>
                  </a:lnTo>
                  <a:lnTo>
                    <a:pt x="1070" y="1094"/>
                  </a:lnTo>
                  <a:lnTo>
                    <a:pt x="1063" y="1104"/>
                  </a:lnTo>
                  <a:lnTo>
                    <a:pt x="1060" y="1104"/>
                  </a:lnTo>
                  <a:lnTo>
                    <a:pt x="1053" y="1104"/>
                  </a:lnTo>
                  <a:lnTo>
                    <a:pt x="1050" y="1104"/>
                  </a:lnTo>
                  <a:lnTo>
                    <a:pt x="1047" y="1114"/>
                  </a:lnTo>
                  <a:lnTo>
                    <a:pt x="1047" y="1118"/>
                  </a:lnTo>
                  <a:lnTo>
                    <a:pt x="1047" y="1121"/>
                  </a:lnTo>
                  <a:lnTo>
                    <a:pt x="1047" y="1124"/>
                  </a:lnTo>
                  <a:lnTo>
                    <a:pt x="1040" y="1121"/>
                  </a:lnTo>
                  <a:lnTo>
                    <a:pt x="1036" y="1124"/>
                  </a:lnTo>
                  <a:lnTo>
                    <a:pt x="1036" y="1124"/>
                  </a:lnTo>
                  <a:lnTo>
                    <a:pt x="1036" y="1128"/>
                  </a:lnTo>
                  <a:lnTo>
                    <a:pt x="1036" y="1138"/>
                  </a:lnTo>
                  <a:lnTo>
                    <a:pt x="1040" y="1141"/>
                  </a:lnTo>
                  <a:lnTo>
                    <a:pt x="1040" y="1141"/>
                  </a:lnTo>
                  <a:lnTo>
                    <a:pt x="1043" y="1144"/>
                  </a:lnTo>
                  <a:lnTo>
                    <a:pt x="1047" y="1141"/>
                  </a:lnTo>
                  <a:lnTo>
                    <a:pt x="1043" y="1138"/>
                  </a:lnTo>
                  <a:lnTo>
                    <a:pt x="1040" y="1138"/>
                  </a:lnTo>
                  <a:lnTo>
                    <a:pt x="1030" y="1138"/>
                  </a:lnTo>
                  <a:lnTo>
                    <a:pt x="1026" y="1138"/>
                  </a:lnTo>
                  <a:lnTo>
                    <a:pt x="1023" y="1144"/>
                  </a:lnTo>
                  <a:lnTo>
                    <a:pt x="1023" y="1144"/>
                  </a:lnTo>
                  <a:lnTo>
                    <a:pt x="1023" y="1144"/>
                  </a:lnTo>
                  <a:lnTo>
                    <a:pt x="1016" y="1144"/>
                  </a:lnTo>
                  <a:lnTo>
                    <a:pt x="1013" y="1144"/>
                  </a:lnTo>
                  <a:lnTo>
                    <a:pt x="1009" y="1148"/>
                  </a:lnTo>
                  <a:lnTo>
                    <a:pt x="1009" y="1155"/>
                  </a:lnTo>
                  <a:lnTo>
                    <a:pt x="1009" y="1155"/>
                  </a:lnTo>
                  <a:lnTo>
                    <a:pt x="1006" y="1151"/>
                  </a:lnTo>
                  <a:lnTo>
                    <a:pt x="1003" y="1151"/>
                  </a:lnTo>
                  <a:lnTo>
                    <a:pt x="999" y="1155"/>
                  </a:lnTo>
                  <a:lnTo>
                    <a:pt x="996" y="1151"/>
                  </a:lnTo>
                  <a:lnTo>
                    <a:pt x="996" y="1151"/>
                  </a:lnTo>
                  <a:lnTo>
                    <a:pt x="993" y="1148"/>
                  </a:lnTo>
                  <a:lnTo>
                    <a:pt x="989" y="1148"/>
                  </a:lnTo>
                  <a:lnTo>
                    <a:pt x="986" y="1148"/>
                  </a:lnTo>
                  <a:lnTo>
                    <a:pt x="979" y="1165"/>
                  </a:lnTo>
                  <a:lnTo>
                    <a:pt x="979" y="1165"/>
                  </a:lnTo>
                  <a:lnTo>
                    <a:pt x="979" y="1168"/>
                  </a:lnTo>
                  <a:lnTo>
                    <a:pt x="976" y="1185"/>
                  </a:lnTo>
                  <a:lnTo>
                    <a:pt x="969" y="1182"/>
                  </a:lnTo>
                  <a:lnTo>
                    <a:pt x="969" y="1182"/>
                  </a:lnTo>
                  <a:lnTo>
                    <a:pt x="925" y="1185"/>
                  </a:lnTo>
                  <a:lnTo>
                    <a:pt x="925" y="1188"/>
                  </a:lnTo>
                  <a:lnTo>
                    <a:pt x="919" y="1188"/>
                  </a:lnTo>
                  <a:lnTo>
                    <a:pt x="919" y="1192"/>
                  </a:lnTo>
                  <a:lnTo>
                    <a:pt x="919" y="1195"/>
                  </a:lnTo>
                  <a:lnTo>
                    <a:pt x="912" y="1192"/>
                  </a:lnTo>
                  <a:lnTo>
                    <a:pt x="909" y="1195"/>
                  </a:lnTo>
                  <a:lnTo>
                    <a:pt x="905" y="1198"/>
                  </a:lnTo>
                  <a:lnTo>
                    <a:pt x="905" y="1198"/>
                  </a:lnTo>
                  <a:lnTo>
                    <a:pt x="898" y="1212"/>
                  </a:lnTo>
                  <a:lnTo>
                    <a:pt x="875" y="1212"/>
                  </a:lnTo>
                  <a:lnTo>
                    <a:pt x="871" y="1215"/>
                  </a:lnTo>
                  <a:lnTo>
                    <a:pt x="865" y="1222"/>
                  </a:lnTo>
                  <a:lnTo>
                    <a:pt x="845" y="1235"/>
                  </a:lnTo>
                  <a:lnTo>
                    <a:pt x="838" y="1232"/>
                  </a:lnTo>
                  <a:lnTo>
                    <a:pt x="834" y="1232"/>
                  </a:lnTo>
                  <a:lnTo>
                    <a:pt x="831" y="1235"/>
                  </a:lnTo>
                  <a:lnTo>
                    <a:pt x="821" y="1232"/>
                  </a:lnTo>
                  <a:lnTo>
                    <a:pt x="818" y="1232"/>
                  </a:lnTo>
                  <a:lnTo>
                    <a:pt x="797" y="1239"/>
                  </a:lnTo>
                  <a:lnTo>
                    <a:pt x="797" y="1239"/>
                  </a:lnTo>
                  <a:lnTo>
                    <a:pt x="794" y="1245"/>
                  </a:lnTo>
                  <a:lnTo>
                    <a:pt x="791" y="1245"/>
                  </a:lnTo>
                  <a:lnTo>
                    <a:pt x="791" y="1249"/>
                  </a:lnTo>
                  <a:lnTo>
                    <a:pt x="784" y="1252"/>
                  </a:lnTo>
                  <a:lnTo>
                    <a:pt x="777" y="1252"/>
                  </a:lnTo>
                  <a:lnTo>
                    <a:pt x="777" y="1252"/>
                  </a:lnTo>
                  <a:lnTo>
                    <a:pt x="767" y="1259"/>
                  </a:lnTo>
                  <a:lnTo>
                    <a:pt x="767" y="1262"/>
                  </a:lnTo>
                  <a:lnTo>
                    <a:pt x="774" y="1279"/>
                  </a:lnTo>
                  <a:lnTo>
                    <a:pt x="771" y="1296"/>
                  </a:lnTo>
                  <a:lnTo>
                    <a:pt x="771" y="1296"/>
                  </a:lnTo>
                  <a:lnTo>
                    <a:pt x="771" y="1313"/>
                  </a:lnTo>
                  <a:lnTo>
                    <a:pt x="767" y="1316"/>
                  </a:lnTo>
                  <a:lnTo>
                    <a:pt x="760" y="1323"/>
                  </a:lnTo>
                  <a:lnTo>
                    <a:pt x="760" y="1323"/>
                  </a:lnTo>
                  <a:lnTo>
                    <a:pt x="757" y="1330"/>
                  </a:lnTo>
                  <a:lnTo>
                    <a:pt x="757" y="1330"/>
                  </a:lnTo>
                  <a:lnTo>
                    <a:pt x="757" y="1336"/>
                  </a:lnTo>
                  <a:lnTo>
                    <a:pt x="730" y="1360"/>
                  </a:lnTo>
                  <a:lnTo>
                    <a:pt x="730" y="1360"/>
                  </a:lnTo>
                  <a:lnTo>
                    <a:pt x="727" y="1367"/>
                  </a:lnTo>
                  <a:lnTo>
                    <a:pt x="727" y="1370"/>
                  </a:lnTo>
                  <a:lnTo>
                    <a:pt x="727" y="1370"/>
                  </a:lnTo>
                  <a:lnTo>
                    <a:pt x="720" y="1380"/>
                  </a:lnTo>
                  <a:lnTo>
                    <a:pt x="717" y="1383"/>
                  </a:lnTo>
                  <a:lnTo>
                    <a:pt x="703" y="1377"/>
                  </a:lnTo>
                  <a:lnTo>
                    <a:pt x="700" y="1380"/>
                  </a:lnTo>
                  <a:lnTo>
                    <a:pt x="700" y="1387"/>
                  </a:lnTo>
                  <a:lnTo>
                    <a:pt x="690" y="1387"/>
                  </a:lnTo>
                  <a:lnTo>
                    <a:pt x="686" y="1387"/>
                  </a:lnTo>
                  <a:lnTo>
                    <a:pt x="680" y="1394"/>
                  </a:lnTo>
                  <a:lnTo>
                    <a:pt x="676" y="1394"/>
                  </a:lnTo>
                  <a:lnTo>
                    <a:pt x="676" y="1400"/>
                  </a:lnTo>
                  <a:lnTo>
                    <a:pt x="676" y="1404"/>
                  </a:lnTo>
                  <a:lnTo>
                    <a:pt x="680" y="1407"/>
                  </a:lnTo>
                  <a:lnTo>
                    <a:pt x="676" y="1417"/>
                  </a:lnTo>
                  <a:lnTo>
                    <a:pt x="676" y="1421"/>
                  </a:lnTo>
                  <a:lnTo>
                    <a:pt x="680" y="1427"/>
                  </a:lnTo>
                  <a:lnTo>
                    <a:pt x="680" y="1427"/>
                  </a:lnTo>
                  <a:lnTo>
                    <a:pt x="693" y="1434"/>
                  </a:lnTo>
                  <a:lnTo>
                    <a:pt x="676" y="1447"/>
                  </a:lnTo>
                  <a:lnTo>
                    <a:pt x="663" y="1458"/>
                  </a:lnTo>
                  <a:lnTo>
                    <a:pt x="659" y="1458"/>
                  </a:lnTo>
                  <a:lnTo>
                    <a:pt x="659" y="1458"/>
                  </a:lnTo>
                  <a:lnTo>
                    <a:pt x="656" y="1458"/>
                  </a:lnTo>
                  <a:lnTo>
                    <a:pt x="653" y="1461"/>
                  </a:lnTo>
                  <a:lnTo>
                    <a:pt x="653" y="1464"/>
                  </a:lnTo>
                  <a:lnTo>
                    <a:pt x="653" y="1468"/>
                  </a:lnTo>
                  <a:lnTo>
                    <a:pt x="649" y="1468"/>
                  </a:lnTo>
                  <a:lnTo>
                    <a:pt x="639" y="1484"/>
                  </a:lnTo>
                  <a:lnTo>
                    <a:pt x="639" y="1488"/>
                  </a:lnTo>
                  <a:lnTo>
                    <a:pt x="646" y="1495"/>
                  </a:lnTo>
                  <a:lnTo>
                    <a:pt x="643" y="1501"/>
                  </a:lnTo>
                  <a:lnTo>
                    <a:pt x="639" y="1501"/>
                  </a:lnTo>
                  <a:lnTo>
                    <a:pt x="639" y="1515"/>
                  </a:lnTo>
                  <a:lnTo>
                    <a:pt x="639" y="1515"/>
                  </a:lnTo>
                  <a:lnTo>
                    <a:pt x="646" y="1525"/>
                  </a:lnTo>
                  <a:lnTo>
                    <a:pt x="649" y="1538"/>
                  </a:lnTo>
                  <a:lnTo>
                    <a:pt x="653" y="1538"/>
                  </a:lnTo>
                  <a:lnTo>
                    <a:pt x="656" y="1535"/>
                  </a:lnTo>
                  <a:lnTo>
                    <a:pt x="663" y="1535"/>
                  </a:lnTo>
                  <a:lnTo>
                    <a:pt x="676" y="1572"/>
                  </a:lnTo>
                  <a:lnTo>
                    <a:pt x="680" y="1572"/>
                  </a:lnTo>
                  <a:lnTo>
                    <a:pt x="680" y="1572"/>
                  </a:lnTo>
                  <a:lnTo>
                    <a:pt x="693" y="1592"/>
                  </a:lnTo>
                  <a:lnTo>
                    <a:pt x="693" y="1596"/>
                  </a:lnTo>
                  <a:lnTo>
                    <a:pt x="696" y="1599"/>
                  </a:lnTo>
                  <a:lnTo>
                    <a:pt x="696" y="1599"/>
                  </a:lnTo>
                  <a:lnTo>
                    <a:pt x="707" y="1612"/>
                  </a:lnTo>
                  <a:lnTo>
                    <a:pt x="710" y="1612"/>
                  </a:lnTo>
                  <a:lnTo>
                    <a:pt x="727" y="1633"/>
                  </a:lnTo>
                  <a:lnTo>
                    <a:pt x="733" y="1646"/>
                  </a:lnTo>
                  <a:lnTo>
                    <a:pt x="737" y="1656"/>
                  </a:lnTo>
                  <a:lnTo>
                    <a:pt x="737" y="1663"/>
                  </a:lnTo>
                  <a:lnTo>
                    <a:pt x="730" y="1670"/>
                  </a:lnTo>
                  <a:lnTo>
                    <a:pt x="730" y="1673"/>
                  </a:lnTo>
                  <a:lnTo>
                    <a:pt x="740" y="1683"/>
                  </a:lnTo>
                  <a:lnTo>
                    <a:pt x="737" y="1693"/>
                  </a:lnTo>
                  <a:lnTo>
                    <a:pt x="740" y="1697"/>
                  </a:lnTo>
                  <a:lnTo>
                    <a:pt x="744" y="1697"/>
                  </a:lnTo>
                  <a:lnTo>
                    <a:pt x="744" y="1700"/>
                  </a:lnTo>
                  <a:lnTo>
                    <a:pt x="744" y="1703"/>
                  </a:lnTo>
                  <a:lnTo>
                    <a:pt x="747" y="1703"/>
                  </a:lnTo>
                  <a:lnTo>
                    <a:pt x="747" y="1700"/>
                  </a:lnTo>
                  <a:lnTo>
                    <a:pt x="353" y="1700"/>
                  </a:lnTo>
                  <a:lnTo>
                    <a:pt x="353" y="1703"/>
                  </a:lnTo>
                  <a:lnTo>
                    <a:pt x="357" y="1703"/>
                  </a:lnTo>
                  <a:lnTo>
                    <a:pt x="353" y="1703"/>
                  </a:lnTo>
                  <a:lnTo>
                    <a:pt x="353" y="1707"/>
                  </a:lnTo>
                  <a:lnTo>
                    <a:pt x="747" y="1707"/>
                  </a:lnTo>
                  <a:lnTo>
                    <a:pt x="750" y="1703"/>
                  </a:lnTo>
                  <a:lnTo>
                    <a:pt x="750" y="1703"/>
                  </a:lnTo>
                  <a:lnTo>
                    <a:pt x="750" y="1700"/>
                  </a:lnTo>
                  <a:lnTo>
                    <a:pt x="750" y="1693"/>
                  </a:lnTo>
                  <a:lnTo>
                    <a:pt x="747" y="1690"/>
                  </a:lnTo>
                  <a:lnTo>
                    <a:pt x="744" y="1690"/>
                  </a:lnTo>
                  <a:lnTo>
                    <a:pt x="747" y="1683"/>
                  </a:lnTo>
                  <a:lnTo>
                    <a:pt x="744" y="1680"/>
                  </a:lnTo>
                  <a:lnTo>
                    <a:pt x="737" y="1673"/>
                  </a:lnTo>
                  <a:lnTo>
                    <a:pt x="744" y="1666"/>
                  </a:lnTo>
                  <a:lnTo>
                    <a:pt x="744" y="1663"/>
                  </a:lnTo>
                  <a:lnTo>
                    <a:pt x="744" y="1656"/>
                  </a:lnTo>
                  <a:lnTo>
                    <a:pt x="744" y="1656"/>
                  </a:lnTo>
                  <a:lnTo>
                    <a:pt x="740" y="1643"/>
                  </a:lnTo>
                  <a:lnTo>
                    <a:pt x="740" y="1643"/>
                  </a:lnTo>
                  <a:lnTo>
                    <a:pt x="730" y="1629"/>
                  </a:lnTo>
                  <a:lnTo>
                    <a:pt x="730" y="1629"/>
                  </a:lnTo>
                  <a:lnTo>
                    <a:pt x="713" y="1609"/>
                  </a:lnTo>
                  <a:lnTo>
                    <a:pt x="700" y="1592"/>
                  </a:lnTo>
                  <a:lnTo>
                    <a:pt x="696" y="1592"/>
                  </a:lnTo>
                  <a:lnTo>
                    <a:pt x="696" y="1592"/>
                  </a:lnTo>
                  <a:lnTo>
                    <a:pt x="696" y="1596"/>
                  </a:lnTo>
                  <a:lnTo>
                    <a:pt x="700" y="1596"/>
                  </a:lnTo>
                  <a:lnTo>
                    <a:pt x="700" y="1592"/>
                  </a:lnTo>
                  <a:lnTo>
                    <a:pt x="700" y="1592"/>
                  </a:lnTo>
                  <a:lnTo>
                    <a:pt x="683" y="1569"/>
                  </a:lnTo>
                  <a:lnTo>
                    <a:pt x="683" y="1565"/>
                  </a:lnTo>
                  <a:lnTo>
                    <a:pt x="680" y="1565"/>
                  </a:lnTo>
                  <a:lnTo>
                    <a:pt x="670" y="1532"/>
                  </a:lnTo>
                  <a:lnTo>
                    <a:pt x="666" y="1528"/>
                  </a:lnTo>
                  <a:lnTo>
                    <a:pt x="656" y="1528"/>
                  </a:lnTo>
                  <a:lnTo>
                    <a:pt x="653" y="1532"/>
                  </a:lnTo>
                  <a:lnTo>
                    <a:pt x="653" y="1532"/>
                  </a:lnTo>
                  <a:lnTo>
                    <a:pt x="653" y="1521"/>
                  </a:lnTo>
                  <a:lnTo>
                    <a:pt x="653" y="1521"/>
                  </a:lnTo>
                  <a:lnTo>
                    <a:pt x="646" y="1515"/>
                  </a:lnTo>
                  <a:lnTo>
                    <a:pt x="646" y="1505"/>
                  </a:lnTo>
                  <a:lnTo>
                    <a:pt x="653" y="1498"/>
                  </a:lnTo>
                  <a:lnTo>
                    <a:pt x="653" y="1495"/>
                  </a:lnTo>
                  <a:lnTo>
                    <a:pt x="646" y="1484"/>
                  </a:lnTo>
                  <a:lnTo>
                    <a:pt x="656" y="1471"/>
                  </a:lnTo>
                  <a:lnTo>
                    <a:pt x="659" y="1471"/>
                  </a:lnTo>
                  <a:lnTo>
                    <a:pt x="659" y="1468"/>
                  </a:lnTo>
                  <a:lnTo>
                    <a:pt x="659" y="1461"/>
                  </a:lnTo>
                  <a:lnTo>
                    <a:pt x="659" y="1461"/>
                  </a:lnTo>
                  <a:lnTo>
                    <a:pt x="663" y="1461"/>
                  </a:lnTo>
                  <a:lnTo>
                    <a:pt x="663" y="1461"/>
                  </a:lnTo>
                  <a:lnTo>
                    <a:pt x="680" y="1451"/>
                  </a:lnTo>
                  <a:lnTo>
                    <a:pt x="680" y="1451"/>
                  </a:lnTo>
                  <a:lnTo>
                    <a:pt x="700" y="1437"/>
                  </a:lnTo>
                  <a:lnTo>
                    <a:pt x="700" y="1434"/>
                  </a:lnTo>
                  <a:lnTo>
                    <a:pt x="683" y="1421"/>
                  </a:lnTo>
                  <a:lnTo>
                    <a:pt x="683" y="1421"/>
                  </a:lnTo>
                  <a:lnTo>
                    <a:pt x="690" y="1407"/>
                  </a:lnTo>
                  <a:lnTo>
                    <a:pt x="686" y="1404"/>
                  </a:lnTo>
                  <a:lnTo>
                    <a:pt x="683" y="1400"/>
                  </a:lnTo>
                  <a:lnTo>
                    <a:pt x="683" y="1397"/>
                  </a:lnTo>
                  <a:lnTo>
                    <a:pt x="690" y="1394"/>
                  </a:lnTo>
                  <a:lnTo>
                    <a:pt x="700" y="1394"/>
                  </a:lnTo>
                  <a:lnTo>
                    <a:pt x="703" y="1390"/>
                  </a:lnTo>
                  <a:lnTo>
                    <a:pt x="707" y="1383"/>
                  </a:lnTo>
                  <a:lnTo>
                    <a:pt x="713" y="1390"/>
                  </a:lnTo>
                  <a:lnTo>
                    <a:pt x="717" y="1387"/>
                  </a:lnTo>
                  <a:lnTo>
                    <a:pt x="723" y="1383"/>
                  </a:lnTo>
                  <a:lnTo>
                    <a:pt x="723" y="1383"/>
                  </a:lnTo>
                  <a:lnTo>
                    <a:pt x="733" y="1373"/>
                  </a:lnTo>
                  <a:lnTo>
                    <a:pt x="733" y="1370"/>
                  </a:lnTo>
                  <a:lnTo>
                    <a:pt x="733" y="1370"/>
                  </a:lnTo>
                  <a:lnTo>
                    <a:pt x="733" y="1367"/>
                  </a:lnTo>
                  <a:lnTo>
                    <a:pt x="760" y="1340"/>
                  </a:lnTo>
                  <a:lnTo>
                    <a:pt x="760" y="1340"/>
                  </a:lnTo>
                  <a:lnTo>
                    <a:pt x="764" y="1330"/>
                  </a:lnTo>
                  <a:lnTo>
                    <a:pt x="764" y="1330"/>
                  </a:lnTo>
                  <a:lnTo>
                    <a:pt x="771" y="1323"/>
                  </a:lnTo>
                  <a:lnTo>
                    <a:pt x="771" y="1320"/>
                  </a:lnTo>
                  <a:lnTo>
                    <a:pt x="774" y="1316"/>
                  </a:lnTo>
                  <a:lnTo>
                    <a:pt x="774" y="1313"/>
                  </a:lnTo>
                  <a:lnTo>
                    <a:pt x="777" y="1296"/>
                  </a:lnTo>
                  <a:lnTo>
                    <a:pt x="781" y="1279"/>
                  </a:lnTo>
                  <a:lnTo>
                    <a:pt x="781" y="1279"/>
                  </a:lnTo>
                  <a:lnTo>
                    <a:pt x="774" y="1262"/>
                  </a:lnTo>
                  <a:lnTo>
                    <a:pt x="781" y="1259"/>
                  </a:lnTo>
                  <a:lnTo>
                    <a:pt x="784" y="1259"/>
                  </a:lnTo>
                  <a:lnTo>
                    <a:pt x="787" y="1259"/>
                  </a:lnTo>
                  <a:lnTo>
                    <a:pt x="794" y="1256"/>
                  </a:lnTo>
                  <a:lnTo>
                    <a:pt x="797" y="1252"/>
                  </a:lnTo>
                  <a:lnTo>
                    <a:pt x="797" y="1249"/>
                  </a:lnTo>
                  <a:lnTo>
                    <a:pt x="801" y="1245"/>
                  </a:lnTo>
                  <a:lnTo>
                    <a:pt x="821" y="1239"/>
                  </a:lnTo>
                  <a:lnTo>
                    <a:pt x="831" y="1242"/>
                  </a:lnTo>
                  <a:lnTo>
                    <a:pt x="831" y="1242"/>
                  </a:lnTo>
                  <a:lnTo>
                    <a:pt x="838" y="1239"/>
                  </a:lnTo>
                  <a:lnTo>
                    <a:pt x="845" y="1242"/>
                  </a:lnTo>
                  <a:lnTo>
                    <a:pt x="848" y="1242"/>
                  </a:lnTo>
                  <a:lnTo>
                    <a:pt x="871" y="1229"/>
                  </a:lnTo>
                  <a:lnTo>
                    <a:pt x="871" y="1229"/>
                  </a:lnTo>
                  <a:lnTo>
                    <a:pt x="875" y="1219"/>
                  </a:lnTo>
                  <a:lnTo>
                    <a:pt x="902" y="1219"/>
                  </a:lnTo>
                  <a:lnTo>
                    <a:pt x="905" y="1219"/>
                  </a:lnTo>
                  <a:lnTo>
                    <a:pt x="912" y="1202"/>
                  </a:lnTo>
                  <a:lnTo>
                    <a:pt x="915" y="1198"/>
                  </a:lnTo>
                  <a:lnTo>
                    <a:pt x="919" y="1202"/>
                  </a:lnTo>
                  <a:lnTo>
                    <a:pt x="922" y="1198"/>
                  </a:lnTo>
                  <a:lnTo>
                    <a:pt x="922" y="1195"/>
                  </a:lnTo>
                  <a:lnTo>
                    <a:pt x="925" y="1192"/>
                  </a:lnTo>
                  <a:lnTo>
                    <a:pt x="969" y="1188"/>
                  </a:lnTo>
                  <a:lnTo>
                    <a:pt x="976" y="1188"/>
                  </a:lnTo>
                  <a:lnTo>
                    <a:pt x="979" y="1188"/>
                  </a:lnTo>
                  <a:lnTo>
                    <a:pt x="986" y="1171"/>
                  </a:lnTo>
                  <a:lnTo>
                    <a:pt x="986" y="1171"/>
                  </a:lnTo>
                  <a:lnTo>
                    <a:pt x="986" y="1168"/>
                  </a:lnTo>
                  <a:lnTo>
                    <a:pt x="989" y="1155"/>
                  </a:lnTo>
                  <a:lnTo>
                    <a:pt x="993" y="1155"/>
                  </a:lnTo>
                  <a:lnTo>
                    <a:pt x="993" y="1151"/>
                  </a:lnTo>
                  <a:lnTo>
                    <a:pt x="989" y="1151"/>
                  </a:lnTo>
                  <a:lnTo>
                    <a:pt x="989" y="1155"/>
                  </a:lnTo>
                  <a:lnTo>
                    <a:pt x="993" y="1158"/>
                  </a:lnTo>
                  <a:lnTo>
                    <a:pt x="999" y="1158"/>
                  </a:lnTo>
                  <a:lnTo>
                    <a:pt x="1003" y="1158"/>
                  </a:lnTo>
                  <a:lnTo>
                    <a:pt x="1003" y="1158"/>
                  </a:lnTo>
                  <a:lnTo>
                    <a:pt x="1006" y="1161"/>
                  </a:lnTo>
                  <a:lnTo>
                    <a:pt x="1009" y="1161"/>
                  </a:lnTo>
                  <a:lnTo>
                    <a:pt x="1013" y="1161"/>
                  </a:lnTo>
                  <a:lnTo>
                    <a:pt x="1016" y="1158"/>
                  </a:lnTo>
                  <a:lnTo>
                    <a:pt x="1016" y="1151"/>
                  </a:lnTo>
                  <a:lnTo>
                    <a:pt x="1016" y="1151"/>
                  </a:lnTo>
                  <a:lnTo>
                    <a:pt x="1020" y="1151"/>
                  </a:lnTo>
                  <a:lnTo>
                    <a:pt x="1023" y="1151"/>
                  </a:lnTo>
                  <a:lnTo>
                    <a:pt x="1026" y="1151"/>
                  </a:lnTo>
                  <a:lnTo>
                    <a:pt x="1030" y="1151"/>
                  </a:lnTo>
                  <a:lnTo>
                    <a:pt x="1033" y="1144"/>
                  </a:lnTo>
                  <a:lnTo>
                    <a:pt x="1040" y="1144"/>
                  </a:lnTo>
                  <a:lnTo>
                    <a:pt x="1043" y="1144"/>
                  </a:lnTo>
                  <a:lnTo>
                    <a:pt x="1047" y="1144"/>
                  </a:lnTo>
                  <a:lnTo>
                    <a:pt x="1047" y="1141"/>
                  </a:lnTo>
                  <a:lnTo>
                    <a:pt x="1047" y="1138"/>
                  </a:lnTo>
                  <a:lnTo>
                    <a:pt x="1043" y="1134"/>
                  </a:lnTo>
                  <a:lnTo>
                    <a:pt x="1043" y="1134"/>
                  </a:lnTo>
                  <a:lnTo>
                    <a:pt x="1040" y="1128"/>
                  </a:lnTo>
                  <a:lnTo>
                    <a:pt x="1043" y="1128"/>
                  </a:lnTo>
                  <a:lnTo>
                    <a:pt x="1040" y="1124"/>
                  </a:lnTo>
                  <a:lnTo>
                    <a:pt x="1040" y="1128"/>
                  </a:lnTo>
                  <a:lnTo>
                    <a:pt x="1047" y="1128"/>
                  </a:lnTo>
                  <a:lnTo>
                    <a:pt x="1050" y="1128"/>
                  </a:lnTo>
                  <a:lnTo>
                    <a:pt x="1053" y="1124"/>
                  </a:lnTo>
                  <a:lnTo>
                    <a:pt x="1053" y="1121"/>
                  </a:lnTo>
                  <a:lnTo>
                    <a:pt x="1050" y="1114"/>
                  </a:lnTo>
                  <a:lnTo>
                    <a:pt x="1057" y="1111"/>
                  </a:lnTo>
                  <a:lnTo>
                    <a:pt x="1060" y="1111"/>
                  </a:lnTo>
                  <a:lnTo>
                    <a:pt x="1063" y="1111"/>
                  </a:lnTo>
                  <a:lnTo>
                    <a:pt x="1070" y="1107"/>
                  </a:lnTo>
                  <a:lnTo>
                    <a:pt x="1070" y="1107"/>
                  </a:lnTo>
                  <a:lnTo>
                    <a:pt x="1077" y="1097"/>
                  </a:lnTo>
                  <a:lnTo>
                    <a:pt x="1077" y="1097"/>
                  </a:lnTo>
                  <a:lnTo>
                    <a:pt x="1077" y="1091"/>
                  </a:lnTo>
                  <a:lnTo>
                    <a:pt x="1073" y="1091"/>
                  </a:lnTo>
                  <a:lnTo>
                    <a:pt x="1073" y="1094"/>
                  </a:lnTo>
                  <a:lnTo>
                    <a:pt x="1080" y="1097"/>
                  </a:lnTo>
                  <a:lnTo>
                    <a:pt x="1080" y="1101"/>
                  </a:lnTo>
                  <a:lnTo>
                    <a:pt x="1090" y="1101"/>
                  </a:lnTo>
                  <a:lnTo>
                    <a:pt x="1094" y="1097"/>
                  </a:lnTo>
                  <a:lnTo>
                    <a:pt x="1087" y="1081"/>
                  </a:lnTo>
                  <a:lnTo>
                    <a:pt x="1090" y="1077"/>
                  </a:lnTo>
                  <a:lnTo>
                    <a:pt x="1094" y="1077"/>
                  </a:lnTo>
                  <a:lnTo>
                    <a:pt x="1097" y="1077"/>
                  </a:lnTo>
                  <a:lnTo>
                    <a:pt x="1100" y="1077"/>
                  </a:lnTo>
                  <a:lnTo>
                    <a:pt x="1104" y="1074"/>
                  </a:lnTo>
                  <a:lnTo>
                    <a:pt x="1107" y="1074"/>
                  </a:lnTo>
                  <a:lnTo>
                    <a:pt x="1107" y="1067"/>
                  </a:lnTo>
                  <a:lnTo>
                    <a:pt x="1107" y="1064"/>
                  </a:lnTo>
                  <a:lnTo>
                    <a:pt x="1090" y="1057"/>
                  </a:lnTo>
                  <a:lnTo>
                    <a:pt x="1090" y="1057"/>
                  </a:lnTo>
                  <a:lnTo>
                    <a:pt x="1090" y="1054"/>
                  </a:lnTo>
                  <a:lnTo>
                    <a:pt x="1090" y="1054"/>
                  </a:lnTo>
                  <a:lnTo>
                    <a:pt x="1094" y="1040"/>
                  </a:lnTo>
                  <a:lnTo>
                    <a:pt x="1094" y="1040"/>
                  </a:lnTo>
                  <a:lnTo>
                    <a:pt x="1090" y="1030"/>
                  </a:lnTo>
                  <a:lnTo>
                    <a:pt x="1087" y="1030"/>
                  </a:lnTo>
                  <a:lnTo>
                    <a:pt x="1087" y="1030"/>
                  </a:lnTo>
                  <a:lnTo>
                    <a:pt x="1087" y="1023"/>
                  </a:lnTo>
                  <a:lnTo>
                    <a:pt x="1090" y="1023"/>
                  </a:lnTo>
                  <a:lnTo>
                    <a:pt x="1094" y="1020"/>
                  </a:lnTo>
                  <a:lnTo>
                    <a:pt x="1094" y="1013"/>
                  </a:lnTo>
                  <a:lnTo>
                    <a:pt x="1094" y="1013"/>
                  </a:lnTo>
                  <a:lnTo>
                    <a:pt x="1097" y="1010"/>
                  </a:lnTo>
                  <a:lnTo>
                    <a:pt x="1100" y="1003"/>
                  </a:lnTo>
                  <a:lnTo>
                    <a:pt x="1114" y="996"/>
                  </a:lnTo>
                  <a:lnTo>
                    <a:pt x="1124" y="1000"/>
                  </a:lnTo>
                  <a:lnTo>
                    <a:pt x="1124" y="1000"/>
                  </a:lnTo>
                  <a:lnTo>
                    <a:pt x="1124" y="1000"/>
                  </a:lnTo>
                  <a:lnTo>
                    <a:pt x="1124" y="1000"/>
                  </a:lnTo>
                  <a:lnTo>
                    <a:pt x="1127" y="1003"/>
                  </a:lnTo>
                  <a:lnTo>
                    <a:pt x="1137" y="1006"/>
                  </a:lnTo>
                  <a:lnTo>
                    <a:pt x="1141" y="1003"/>
                  </a:lnTo>
                  <a:lnTo>
                    <a:pt x="1144" y="996"/>
                  </a:lnTo>
                  <a:lnTo>
                    <a:pt x="1141" y="993"/>
                  </a:lnTo>
                  <a:lnTo>
                    <a:pt x="1137" y="986"/>
                  </a:lnTo>
                  <a:lnTo>
                    <a:pt x="1137" y="983"/>
                  </a:lnTo>
                  <a:lnTo>
                    <a:pt x="1141" y="976"/>
                  </a:lnTo>
                  <a:lnTo>
                    <a:pt x="1161" y="959"/>
                  </a:lnTo>
                  <a:lnTo>
                    <a:pt x="1161" y="956"/>
                  </a:lnTo>
                  <a:lnTo>
                    <a:pt x="1144" y="939"/>
                  </a:lnTo>
                  <a:lnTo>
                    <a:pt x="1144" y="939"/>
                  </a:lnTo>
                  <a:lnTo>
                    <a:pt x="1134" y="932"/>
                  </a:lnTo>
                  <a:lnTo>
                    <a:pt x="1131" y="936"/>
                  </a:lnTo>
                  <a:lnTo>
                    <a:pt x="1134" y="936"/>
                  </a:lnTo>
                  <a:lnTo>
                    <a:pt x="1134" y="936"/>
                  </a:lnTo>
                  <a:lnTo>
                    <a:pt x="1134" y="932"/>
                  </a:lnTo>
                  <a:lnTo>
                    <a:pt x="1124" y="922"/>
                  </a:lnTo>
                  <a:lnTo>
                    <a:pt x="1124" y="919"/>
                  </a:lnTo>
                  <a:lnTo>
                    <a:pt x="1134" y="902"/>
                  </a:lnTo>
                  <a:lnTo>
                    <a:pt x="1134" y="902"/>
                  </a:lnTo>
                  <a:lnTo>
                    <a:pt x="1137" y="902"/>
                  </a:lnTo>
                  <a:lnTo>
                    <a:pt x="1147" y="899"/>
                  </a:lnTo>
                  <a:lnTo>
                    <a:pt x="1168" y="892"/>
                  </a:lnTo>
                  <a:lnTo>
                    <a:pt x="1168" y="892"/>
                  </a:lnTo>
                  <a:lnTo>
                    <a:pt x="1171" y="889"/>
                  </a:lnTo>
                  <a:lnTo>
                    <a:pt x="1168" y="885"/>
                  </a:lnTo>
                  <a:lnTo>
                    <a:pt x="1164" y="885"/>
                  </a:lnTo>
                  <a:lnTo>
                    <a:pt x="1168" y="889"/>
                  </a:lnTo>
                  <a:lnTo>
                    <a:pt x="1171" y="892"/>
                  </a:lnTo>
                  <a:lnTo>
                    <a:pt x="1174" y="889"/>
                  </a:lnTo>
                  <a:lnTo>
                    <a:pt x="1188" y="895"/>
                  </a:lnTo>
                  <a:lnTo>
                    <a:pt x="1198" y="902"/>
                  </a:lnTo>
                  <a:lnTo>
                    <a:pt x="1201" y="905"/>
                  </a:lnTo>
                  <a:lnTo>
                    <a:pt x="1205" y="902"/>
                  </a:lnTo>
                  <a:lnTo>
                    <a:pt x="1208" y="899"/>
                  </a:lnTo>
                  <a:lnTo>
                    <a:pt x="1208" y="899"/>
                  </a:lnTo>
                  <a:lnTo>
                    <a:pt x="1245" y="855"/>
                  </a:lnTo>
                  <a:lnTo>
                    <a:pt x="1245" y="852"/>
                  </a:lnTo>
                  <a:lnTo>
                    <a:pt x="1245" y="848"/>
                  </a:lnTo>
                  <a:lnTo>
                    <a:pt x="1245" y="845"/>
                  </a:lnTo>
                  <a:lnTo>
                    <a:pt x="1245" y="842"/>
                  </a:lnTo>
                  <a:lnTo>
                    <a:pt x="1235" y="835"/>
                  </a:lnTo>
                  <a:lnTo>
                    <a:pt x="1232" y="828"/>
                  </a:lnTo>
                  <a:lnTo>
                    <a:pt x="1232" y="825"/>
                  </a:lnTo>
                  <a:lnTo>
                    <a:pt x="1232" y="821"/>
                  </a:lnTo>
                  <a:lnTo>
                    <a:pt x="1232" y="821"/>
                  </a:lnTo>
                  <a:lnTo>
                    <a:pt x="1235" y="818"/>
                  </a:lnTo>
                  <a:lnTo>
                    <a:pt x="1235" y="818"/>
                  </a:lnTo>
                  <a:lnTo>
                    <a:pt x="1238" y="815"/>
                  </a:lnTo>
                  <a:lnTo>
                    <a:pt x="1248" y="804"/>
                  </a:lnTo>
                  <a:lnTo>
                    <a:pt x="1252" y="804"/>
                  </a:lnTo>
                  <a:lnTo>
                    <a:pt x="1255" y="794"/>
                  </a:lnTo>
                  <a:lnTo>
                    <a:pt x="1262" y="794"/>
                  </a:lnTo>
                  <a:lnTo>
                    <a:pt x="1265" y="794"/>
                  </a:lnTo>
                  <a:lnTo>
                    <a:pt x="1272" y="784"/>
                  </a:lnTo>
                  <a:lnTo>
                    <a:pt x="1285" y="774"/>
                  </a:lnTo>
                  <a:lnTo>
                    <a:pt x="1285" y="774"/>
                  </a:lnTo>
                  <a:lnTo>
                    <a:pt x="1299" y="757"/>
                  </a:lnTo>
                  <a:lnTo>
                    <a:pt x="1299" y="757"/>
                  </a:lnTo>
                  <a:lnTo>
                    <a:pt x="1306" y="747"/>
                  </a:lnTo>
                  <a:lnTo>
                    <a:pt x="1306" y="744"/>
                  </a:lnTo>
                  <a:lnTo>
                    <a:pt x="1306" y="744"/>
                  </a:lnTo>
                  <a:lnTo>
                    <a:pt x="1302" y="741"/>
                  </a:lnTo>
                  <a:lnTo>
                    <a:pt x="1299" y="741"/>
                  </a:lnTo>
                  <a:lnTo>
                    <a:pt x="1259" y="724"/>
                  </a:lnTo>
                  <a:lnTo>
                    <a:pt x="1232" y="707"/>
                  </a:lnTo>
                  <a:lnTo>
                    <a:pt x="1232" y="707"/>
                  </a:lnTo>
                  <a:lnTo>
                    <a:pt x="1228" y="704"/>
                  </a:lnTo>
                  <a:lnTo>
                    <a:pt x="1228" y="704"/>
                  </a:lnTo>
                  <a:lnTo>
                    <a:pt x="1218" y="700"/>
                  </a:lnTo>
                  <a:lnTo>
                    <a:pt x="1215" y="704"/>
                  </a:lnTo>
                  <a:lnTo>
                    <a:pt x="1211" y="704"/>
                  </a:lnTo>
                  <a:lnTo>
                    <a:pt x="1208" y="704"/>
                  </a:lnTo>
                  <a:lnTo>
                    <a:pt x="1205" y="704"/>
                  </a:lnTo>
                  <a:lnTo>
                    <a:pt x="1201" y="704"/>
                  </a:lnTo>
                  <a:lnTo>
                    <a:pt x="1198" y="707"/>
                  </a:lnTo>
                  <a:lnTo>
                    <a:pt x="1195" y="700"/>
                  </a:lnTo>
                  <a:lnTo>
                    <a:pt x="1195" y="700"/>
                  </a:lnTo>
                  <a:lnTo>
                    <a:pt x="1195" y="693"/>
                  </a:lnTo>
                  <a:lnTo>
                    <a:pt x="1195" y="693"/>
                  </a:lnTo>
                  <a:lnTo>
                    <a:pt x="1195" y="693"/>
                  </a:lnTo>
                  <a:lnTo>
                    <a:pt x="1195" y="690"/>
                  </a:lnTo>
                  <a:lnTo>
                    <a:pt x="1191" y="687"/>
                  </a:lnTo>
                  <a:lnTo>
                    <a:pt x="1191" y="683"/>
                  </a:lnTo>
                  <a:lnTo>
                    <a:pt x="1201" y="680"/>
                  </a:lnTo>
                  <a:lnTo>
                    <a:pt x="1201" y="680"/>
                  </a:lnTo>
                  <a:lnTo>
                    <a:pt x="1205" y="673"/>
                  </a:lnTo>
                  <a:lnTo>
                    <a:pt x="1205" y="673"/>
                  </a:lnTo>
                  <a:lnTo>
                    <a:pt x="1208" y="670"/>
                  </a:lnTo>
                  <a:lnTo>
                    <a:pt x="1205" y="670"/>
                  </a:lnTo>
                  <a:lnTo>
                    <a:pt x="1205" y="677"/>
                  </a:lnTo>
                  <a:lnTo>
                    <a:pt x="1208" y="677"/>
                  </a:lnTo>
                  <a:lnTo>
                    <a:pt x="1215" y="677"/>
                  </a:lnTo>
                  <a:lnTo>
                    <a:pt x="1218" y="677"/>
                  </a:lnTo>
                  <a:lnTo>
                    <a:pt x="1222" y="666"/>
                  </a:lnTo>
                  <a:lnTo>
                    <a:pt x="1225" y="666"/>
                  </a:lnTo>
                  <a:lnTo>
                    <a:pt x="1225" y="666"/>
                  </a:lnTo>
                  <a:lnTo>
                    <a:pt x="1228" y="666"/>
                  </a:lnTo>
                  <a:lnTo>
                    <a:pt x="1235" y="666"/>
                  </a:lnTo>
                  <a:lnTo>
                    <a:pt x="1238" y="666"/>
                  </a:lnTo>
                  <a:lnTo>
                    <a:pt x="1238" y="663"/>
                  </a:lnTo>
                  <a:lnTo>
                    <a:pt x="1235" y="663"/>
                  </a:lnTo>
                  <a:lnTo>
                    <a:pt x="1235" y="666"/>
                  </a:lnTo>
                  <a:lnTo>
                    <a:pt x="1238" y="666"/>
                  </a:lnTo>
                  <a:lnTo>
                    <a:pt x="1242" y="666"/>
                  </a:lnTo>
                  <a:lnTo>
                    <a:pt x="1248" y="656"/>
                  </a:lnTo>
                  <a:lnTo>
                    <a:pt x="1245" y="653"/>
                  </a:lnTo>
                  <a:lnTo>
                    <a:pt x="1242" y="646"/>
                  </a:lnTo>
                  <a:lnTo>
                    <a:pt x="1235" y="650"/>
                  </a:lnTo>
                  <a:lnTo>
                    <a:pt x="1235" y="653"/>
                  </a:lnTo>
                  <a:lnTo>
                    <a:pt x="1228" y="653"/>
                  </a:lnTo>
                  <a:lnTo>
                    <a:pt x="1215" y="640"/>
                  </a:lnTo>
                  <a:lnTo>
                    <a:pt x="1215" y="640"/>
                  </a:lnTo>
                  <a:lnTo>
                    <a:pt x="1211" y="640"/>
                  </a:lnTo>
                  <a:lnTo>
                    <a:pt x="1208" y="640"/>
                  </a:lnTo>
                  <a:lnTo>
                    <a:pt x="1205" y="640"/>
                  </a:lnTo>
                  <a:lnTo>
                    <a:pt x="1205" y="636"/>
                  </a:lnTo>
                  <a:lnTo>
                    <a:pt x="1201" y="633"/>
                  </a:lnTo>
                  <a:lnTo>
                    <a:pt x="1201" y="629"/>
                  </a:lnTo>
                  <a:lnTo>
                    <a:pt x="1185" y="613"/>
                  </a:lnTo>
                  <a:lnTo>
                    <a:pt x="1185" y="613"/>
                  </a:lnTo>
                  <a:lnTo>
                    <a:pt x="1178" y="613"/>
                  </a:lnTo>
                  <a:lnTo>
                    <a:pt x="1174" y="613"/>
                  </a:lnTo>
                  <a:lnTo>
                    <a:pt x="1174" y="613"/>
                  </a:lnTo>
                  <a:lnTo>
                    <a:pt x="1171" y="613"/>
                  </a:lnTo>
                  <a:lnTo>
                    <a:pt x="1171" y="616"/>
                  </a:lnTo>
                  <a:lnTo>
                    <a:pt x="1174" y="616"/>
                  </a:lnTo>
                  <a:lnTo>
                    <a:pt x="1178" y="609"/>
                  </a:lnTo>
                  <a:lnTo>
                    <a:pt x="1178" y="606"/>
                  </a:lnTo>
                  <a:lnTo>
                    <a:pt x="1174" y="603"/>
                  </a:lnTo>
                  <a:lnTo>
                    <a:pt x="1178" y="596"/>
                  </a:lnTo>
                  <a:lnTo>
                    <a:pt x="1191" y="592"/>
                  </a:lnTo>
                  <a:lnTo>
                    <a:pt x="1195" y="592"/>
                  </a:lnTo>
                  <a:lnTo>
                    <a:pt x="1201" y="582"/>
                  </a:lnTo>
                  <a:lnTo>
                    <a:pt x="1201" y="582"/>
                  </a:lnTo>
                  <a:lnTo>
                    <a:pt x="1205" y="582"/>
                  </a:lnTo>
                  <a:lnTo>
                    <a:pt x="1208" y="572"/>
                  </a:lnTo>
                  <a:lnTo>
                    <a:pt x="1208" y="572"/>
                  </a:lnTo>
                  <a:lnTo>
                    <a:pt x="1215" y="542"/>
                  </a:lnTo>
                  <a:lnTo>
                    <a:pt x="1215" y="542"/>
                  </a:lnTo>
                  <a:lnTo>
                    <a:pt x="1218" y="539"/>
                  </a:lnTo>
                  <a:lnTo>
                    <a:pt x="1215" y="535"/>
                  </a:lnTo>
                  <a:lnTo>
                    <a:pt x="1191" y="518"/>
                  </a:lnTo>
                  <a:lnTo>
                    <a:pt x="1188" y="515"/>
                  </a:lnTo>
                  <a:lnTo>
                    <a:pt x="1215" y="498"/>
                  </a:lnTo>
                  <a:lnTo>
                    <a:pt x="1215" y="495"/>
                  </a:lnTo>
                  <a:lnTo>
                    <a:pt x="1208" y="491"/>
                  </a:lnTo>
                  <a:lnTo>
                    <a:pt x="1211" y="485"/>
                  </a:lnTo>
                  <a:lnTo>
                    <a:pt x="1215" y="481"/>
                  </a:lnTo>
                  <a:lnTo>
                    <a:pt x="1218" y="481"/>
                  </a:lnTo>
                  <a:lnTo>
                    <a:pt x="1222" y="471"/>
                  </a:lnTo>
                  <a:lnTo>
                    <a:pt x="1228" y="471"/>
                  </a:lnTo>
                  <a:lnTo>
                    <a:pt x="1232" y="468"/>
                  </a:lnTo>
                  <a:lnTo>
                    <a:pt x="1232" y="465"/>
                  </a:lnTo>
                  <a:lnTo>
                    <a:pt x="1232" y="465"/>
                  </a:lnTo>
                  <a:lnTo>
                    <a:pt x="1232" y="461"/>
                  </a:lnTo>
                  <a:lnTo>
                    <a:pt x="1232" y="465"/>
                  </a:lnTo>
                  <a:lnTo>
                    <a:pt x="1245" y="471"/>
                  </a:lnTo>
                  <a:lnTo>
                    <a:pt x="1245" y="471"/>
                  </a:lnTo>
                  <a:lnTo>
                    <a:pt x="1248" y="471"/>
                  </a:lnTo>
                  <a:lnTo>
                    <a:pt x="1248" y="471"/>
                  </a:lnTo>
                  <a:lnTo>
                    <a:pt x="1252" y="468"/>
                  </a:lnTo>
                  <a:lnTo>
                    <a:pt x="1255" y="468"/>
                  </a:lnTo>
                  <a:lnTo>
                    <a:pt x="1259" y="468"/>
                  </a:lnTo>
                  <a:lnTo>
                    <a:pt x="1262" y="468"/>
                  </a:lnTo>
                  <a:lnTo>
                    <a:pt x="1259" y="465"/>
                  </a:lnTo>
                  <a:lnTo>
                    <a:pt x="1255" y="468"/>
                  </a:lnTo>
                  <a:lnTo>
                    <a:pt x="1255" y="475"/>
                  </a:lnTo>
                  <a:lnTo>
                    <a:pt x="1265" y="478"/>
                  </a:lnTo>
                  <a:lnTo>
                    <a:pt x="1269" y="478"/>
                  </a:lnTo>
                  <a:lnTo>
                    <a:pt x="1272" y="471"/>
                  </a:lnTo>
                  <a:lnTo>
                    <a:pt x="1272" y="471"/>
                  </a:lnTo>
                  <a:lnTo>
                    <a:pt x="1275" y="458"/>
                  </a:lnTo>
                  <a:lnTo>
                    <a:pt x="1279" y="454"/>
                  </a:lnTo>
                  <a:lnTo>
                    <a:pt x="1285" y="448"/>
                  </a:lnTo>
                  <a:lnTo>
                    <a:pt x="1282" y="444"/>
                  </a:lnTo>
                  <a:lnTo>
                    <a:pt x="1282" y="444"/>
                  </a:lnTo>
                  <a:lnTo>
                    <a:pt x="1282" y="441"/>
                  </a:lnTo>
                  <a:lnTo>
                    <a:pt x="1285" y="441"/>
                  </a:lnTo>
                  <a:lnTo>
                    <a:pt x="1285" y="441"/>
                  </a:lnTo>
                  <a:lnTo>
                    <a:pt x="1289" y="438"/>
                  </a:lnTo>
                  <a:lnTo>
                    <a:pt x="1292" y="424"/>
                  </a:lnTo>
                  <a:lnTo>
                    <a:pt x="1289" y="421"/>
                  </a:lnTo>
                  <a:lnTo>
                    <a:pt x="1289" y="421"/>
                  </a:lnTo>
                  <a:lnTo>
                    <a:pt x="1289" y="414"/>
                  </a:lnTo>
                  <a:lnTo>
                    <a:pt x="1285" y="411"/>
                  </a:lnTo>
                  <a:lnTo>
                    <a:pt x="1282" y="411"/>
                  </a:lnTo>
                  <a:lnTo>
                    <a:pt x="1282" y="411"/>
                  </a:lnTo>
                  <a:lnTo>
                    <a:pt x="1275" y="411"/>
                  </a:lnTo>
                  <a:lnTo>
                    <a:pt x="1279" y="414"/>
                  </a:lnTo>
                  <a:lnTo>
                    <a:pt x="1282" y="414"/>
                  </a:lnTo>
                  <a:lnTo>
                    <a:pt x="1282" y="411"/>
                  </a:lnTo>
                  <a:lnTo>
                    <a:pt x="1282" y="407"/>
                  </a:lnTo>
                  <a:lnTo>
                    <a:pt x="1279" y="404"/>
                  </a:lnTo>
                  <a:lnTo>
                    <a:pt x="1282" y="397"/>
                  </a:lnTo>
                  <a:lnTo>
                    <a:pt x="1289" y="387"/>
                  </a:lnTo>
                  <a:lnTo>
                    <a:pt x="1289" y="387"/>
                  </a:lnTo>
                  <a:lnTo>
                    <a:pt x="1292" y="380"/>
                  </a:lnTo>
                  <a:lnTo>
                    <a:pt x="1292" y="377"/>
                  </a:lnTo>
                  <a:lnTo>
                    <a:pt x="1289" y="374"/>
                  </a:lnTo>
                  <a:lnTo>
                    <a:pt x="1292" y="364"/>
                  </a:lnTo>
                  <a:lnTo>
                    <a:pt x="1292" y="364"/>
                  </a:lnTo>
                  <a:lnTo>
                    <a:pt x="1292" y="360"/>
                  </a:lnTo>
                  <a:lnTo>
                    <a:pt x="1299" y="347"/>
                  </a:lnTo>
                  <a:lnTo>
                    <a:pt x="1299" y="347"/>
                  </a:lnTo>
                  <a:lnTo>
                    <a:pt x="1323" y="350"/>
                  </a:lnTo>
                  <a:lnTo>
                    <a:pt x="1326" y="347"/>
                  </a:lnTo>
                  <a:lnTo>
                    <a:pt x="1329" y="340"/>
                  </a:lnTo>
                  <a:lnTo>
                    <a:pt x="1333" y="340"/>
                  </a:lnTo>
                  <a:lnTo>
                    <a:pt x="1333" y="316"/>
                  </a:lnTo>
                  <a:lnTo>
                    <a:pt x="1339" y="296"/>
                  </a:lnTo>
                  <a:lnTo>
                    <a:pt x="1346" y="283"/>
                  </a:lnTo>
                  <a:lnTo>
                    <a:pt x="1349" y="283"/>
                  </a:lnTo>
                  <a:lnTo>
                    <a:pt x="1353" y="283"/>
                  </a:lnTo>
                  <a:lnTo>
                    <a:pt x="1356" y="276"/>
                  </a:lnTo>
                  <a:lnTo>
                    <a:pt x="1356" y="273"/>
                  </a:lnTo>
                  <a:lnTo>
                    <a:pt x="1356" y="273"/>
                  </a:lnTo>
                  <a:lnTo>
                    <a:pt x="1353" y="273"/>
                  </a:lnTo>
                  <a:lnTo>
                    <a:pt x="1353" y="276"/>
                  </a:lnTo>
                  <a:lnTo>
                    <a:pt x="1353" y="276"/>
                  </a:lnTo>
                  <a:lnTo>
                    <a:pt x="1356" y="273"/>
                  </a:lnTo>
                  <a:lnTo>
                    <a:pt x="1360" y="266"/>
                  </a:lnTo>
                  <a:lnTo>
                    <a:pt x="1356" y="263"/>
                  </a:lnTo>
                  <a:lnTo>
                    <a:pt x="1353" y="259"/>
                  </a:lnTo>
                  <a:lnTo>
                    <a:pt x="1349" y="263"/>
                  </a:lnTo>
                  <a:lnTo>
                    <a:pt x="1346" y="263"/>
                  </a:lnTo>
                  <a:lnTo>
                    <a:pt x="1339" y="263"/>
                  </a:lnTo>
                  <a:lnTo>
                    <a:pt x="1336" y="263"/>
                  </a:lnTo>
                  <a:lnTo>
                    <a:pt x="1336" y="263"/>
                  </a:lnTo>
                  <a:lnTo>
                    <a:pt x="1326" y="259"/>
                  </a:lnTo>
                  <a:lnTo>
                    <a:pt x="1326" y="259"/>
                  </a:lnTo>
                  <a:lnTo>
                    <a:pt x="1319" y="259"/>
                  </a:lnTo>
                  <a:lnTo>
                    <a:pt x="1312" y="256"/>
                  </a:lnTo>
                  <a:lnTo>
                    <a:pt x="1309" y="256"/>
                  </a:lnTo>
                  <a:lnTo>
                    <a:pt x="1306" y="263"/>
                  </a:lnTo>
                  <a:lnTo>
                    <a:pt x="1306" y="263"/>
                  </a:lnTo>
                  <a:lnTo>
                    <a:pt x="1302" y="263"/>
                  </a:lnTo>
                  <a:lnTo>
                    <a:pt x="1302" y="266"/>
                  </a:lnTo>
                  <a:lnTo>
                    <a:pt x="1296" y="266"/>
                  </a:lnTo>
                  <a:lnTo>
                    <a:pt x="1296" y="266"/>
                  </a:lnTo>
                  <a:lnTo>
                    <a:pt x="1292" y="273"/>
                  </a:lnTo>
                  <a:lnTo>
                    <a:pt x="1279" y="266"/>
                  </a:lnTo>
                  <a:lnTo>
                    <a:pt x="1279" y="266"/>
                  </a:lnTo>
                  <a:lnTo>
                    <a:pt x="1269" y="263"/>
                  </a:lnTo>
                  <a:lnTo>
                    <a:pt x="1269" y="263"/>
                  </a:lnTo>
                  <a:lnTo>
                    <a:pt x="1269" y="259"/>
                  </a:lnTo>
                  <a:lnTo>
                    <a:pt x="1255" y="249"/>
                  </a:lnTo>
                  <a:lnTo>
                    <a:pt x="1252" y="249"/>
                  </a:lnTo>
                  <a:lnTo>
                    <a:pt x="1248" y="256"/>
                  </a:lnTo>
                  <a:lnTo>
                    <a:pt x="1242" y="249"/>
                  </a:lnTo>
                  <a:lnTo>
                    <a:pt x="1245" y="249"/>
                  </a:lnTo>
                  <a:lnTo>
                    <a:pt x="1245" y="246"/>
                  </a:lnTo>
                  <a:lnTo>
                    <a:pt x="1242" y="242"/>
                  </a:lnTo>
                  <a:lnTo>
                    <a:pt x="1238" y="239"/>
                  </a:lnTo>
                  <a:lnTo>
                    <a:pt x="1225" y="239"/>
                  </a:lnTo>
                  <a:lnTo>
                    <a:pt x="1211" y="229"/>
                  </a:lnTo>
                  <a:lnTo>
                    <a:pt x="1211" y="219"/>
                  </a:lnTo>
                  <a:lnTo>
                    <a:pt x="1211" y="219"/>
                  </a:lnTo>
                  <a:lnTo>
                    <a:pt x="1208" y="209"/>
                  </a:lnTo>
                  <a:lnTo>
                    <a:pt x="1205" y="209"/>
                  </a:lnTo>
                  <a:lnTo>
                    <a:pt x="1201" y="209"/>
                  </a:lnTo>
                  <a:lnTo>
                    <a:pt x="1198" y="202"/>
                  </a:lnTo>
                  <a:lnTo>
                    <a:pt x="1191" y="202"/>
                  </a:lnTo>
                  <a:lnTo>
                    <a:pt x="1191" y="202"/>
                  </a:lnTo>
                  <a:lnTo>
                    <a:pt x="1174" y="215"/>
                  </a:lnTo>
                  <a:lnTo>
                    <a:pt x="1174" y="215"/>
                  </a:lnTo>
                  <a:lnTo>
                    <a:pt x="1168" y="222"/>
                  </a:lnTo>
                  <a:lnTo>
                    <a:pt x="1168" y="226"/>
                  </a:lnTo>
                  <a:lnTo>
                    <a:pt x="1168" y="222"/>
                  </a:lnTo>
                  <a:lnTo>
                    <a:pt x="1158" y="232"/>
                  </a:lnTo>
                  <a:lnTo>
                    <a:pt x="1151" y="236"/>
                  </a:lnTo>
                  <a:lnTo>
                    <a:pt x="1147" y="239"/>
                  </a:lnTo>
                  <a:lnTo>
                    <a:pt x="1147" y="246"/>
                  </a:lnTo>
                  <a:lnTo>
                    <a:pt x="1147" y="249"/>
                  </a:lnTo>
                  <a:lnTo>
                    <a:pt x="1147" y="252"/>
                  </a:lnTo>
                  <a:lnTo>
                    <a:pt x="1144" y="252"/>
                  </a:lnTo>
                  <a:lnTo>
                    <a:pt x="1144" y="256"/>
                  </a:lnTo>
                  <a:lnTo>
                    <a:pt x="1147" y="256"/>
                  </a:lnTo>
                  <a:lnTo>
                    <a:pt x="1147" y="249"/>
                  </a:lnTo>
                  <a:lnTo>
                    <a:pt x="1144" y="249"/>
                  </a:lnTo>
                  <a:lnTo>
                    <a:pt x="1137" y="246"/>
                  </a:lnTo>
                  <a:lnTo>
                    <a:pt x="1134" y="246"/>
                  </a:lnTo>
                  <a:lnTo>
                    <a:pt x="1131" y="242"/>
                  </a:lnTo>
                  <a:lnTo>
                    <a:pt x="1127" y="242"/>
                  </a:lnTo>
                  <a:lnTo>
                    <a:pt x="1107" y="222"/>
                  </a:lnTo>
                  <a:lnTo>
                    <a:pt x="1107" y="222"/>
                  </a:lnTo>
                  <a:lnTo>
                    <a:pt x="1090" y="215"/>
                  </a:lnTo>
                  <a:lnTo>
                    <a:pt x="1090" y="215"/>
                  </a:lnTo>
                  <a:lnTo>
                    <a:pt x="1084" y="219"/>
                  </a:lnTo>
                  <a:lnTo>
                    <a:pt x="1077" y="212"/>
                  </a:lnTo>
                  <a:lnTo>
                    <a:pt x="1073" y="215"/>
                  </a:lnTo>
                  <a:lnTo>
                    <a:pt x="1070" y="215"/>
                  </a:lnTo>
                  <a:lnTo>
                    <a:pt x="1060" y="212"/>
                  </a:lnTo>
                  <a:lnTo>
                    <a:pt x="1060" y="212"/>
                  </a:lnTo>
                  <a:lnTo>
                    <a:pt x="1053" y="212"/>
                  </a:lnTo>
                  <a:lnTo>
                    <a:pt x="1050" y="215"/>
                  </a:lnTo>
                  <a:lnTo>
                    <a:pt x="1050" y="215"/>
                  </a:lnTo>
                  <a:lnTo>
                    <a:pt x="1050" y="219"/>
                  </a:lnTo>
                  <a:lnTo>
                    <a:pt x="1053" y="215"/>
                  </a:lnTo>
                  <a:lnTo>
                    <a:pt x="1050" y="212"/>
                  </a:lnTo>
                  <a:lnTo>
                    <a:pt x="1047" y="212"/>
                  </a:lnTo>
                  <a:lnTo>
                    <a:pt x="1036" y="215"/>
                  </a:lnTo>
                  <a:lnTo>
                    <a:pt x="1033" y="215"/>
                  </a:lnTo>
                  <a:lnTo>
                    <a:pt x="1030" y="215"/>
                  </a:lnTo>
                  <a:lnTo>
                    <a:pt x="999" y="219"/>
                  </a:lnTo>
                  <a:lnTo>
                    <a:pt x="999" y="219"/>
                  </a:lnTo>
                  <a:lnTo>
                    <a:pt x="996" y="219"/>
                  </a:lnTo>
                  <a:lnTo>
                    <a:pt x="993" y="219"/>
                  </a:lnTo>
                  <a:lnTo>
                    <a:pt x="989" y="219"/>
                  </a:lnTo>
                  <a:lnTo>
                    <a:pt x="979" y="212"/>
                  </a:lnTo>
                  <a:lnTo>
                    <a:pt x="972" y="205"/>
                  </a:lnTo>
                  <a:lnTo>
                    <a:pt x="976" y="192"/>
                  </a:lnTo>
                  <a:lnTo>
                    <a:pt x="972" y="192"/>
                  </a:lnTo>
                  <a:lnTo>
                    <a:pt x="969" y="182"/>
                  </a:lnTo>
                  <a:lnTo>
                    <a:pt x="969" y="182"/>
                  </a:lnTo>
                  <a:lnTo>
                    <a:pt x="962" y="175"/>
                  </a:lnTo>
                  <a:lnTo>
                    <a:pt x="962" y="175"/>
                  </a:lnTo>
                  <a:lnTo>
                    <a:pt x="952" y="175"/>
                  </a:lnTo>
                  <a:lnTo>
                    <a:pt x="949" y="172"/>
                  </a:lnTo>
                  <a:lnTo>
                    <a:pt x="925" y="151"/>
                  </a:lnTo>
                  <a:lnTo>
                    <a:pt x="922" y="151"/>
                  </a:lnTo>
                  <a:lnTo>
                    <a:pt x="915" y="151"/>
                  </a:lnTo>
                  <a:lnTo>
                    <a:pt x="915" y="155"/>
                  </a:lnTo>
                  <a:lnTo>
                    <a:pt x="919" y="155"/>
                  </a:lnTo>
                  <a:lnTo>
                    <a:pt x="919" y="155"/>
                  </a:lnTo>
                  <a:lnTo>
                    <a:pt x="919" y="151"/>
                  </a:lnTo>
                  <a:lnTo>
                    <a:pt x="915" y="148"/>
                  </a:lnTo>
                  <a:lnTo>
                    <a:pt x="915" y="148"/>
                  </a:lnTo>
                  <a:lnTo>
                    <a:pt x="912" y="148"/>
                  </a:lnTo>
                  <a:lnTo>
                    <a:pt x="905" y="145"/>
                  </a:lnTo>
                  <a:lnTo>
                    <a:pt x="905" y="145"/>
                  </a:lnTo>
                  <a:lnTo>
                    <a:pt x="902" y="141"/>
                  </a:lnTo>
                  <a:lnTo>
                    <a:pt x="902" y="141"/>
                  </a:lnTo>
                  <a:lnTo>
                    <a:pt x="902" y="138"/>
                  </a:lnTo>
                  <a:lnTo>
                    <a:pt x="892" y="135"/>
                  </a:lnTo>
                  <a:lnTo>
                    <a:pt x="892" y="131"/>
                  </a:lnTo>
                  <a:lnTo>
                    <a:pt x="888" y="135"/>
                  </a:lnTo>
                  <a:lnTo>
                    <a:pt x="875" y="131"/>
                  </a:lnTo>
                  <a:lnTo>
                    <a:pt x="875" y="131"/>
                  </a:lnTo>
                  <a:lnTo>
                    <a:pt x="875" y="128"/>
                  </a:lnTo>
                  <a:lnTo>
                    <a:pt x="855" y="118"/>
                  </a:lnTo>
                  <a:lnTo>
                    <a:pt x="855" y="118"/>
                  </a:lnTo>
                  <a:lnTo>
                    <a:pt x="828" y="104"/>
                  </a:lnTo>
                  <a:lnTo>
                    <a:pt x="828" y="104"/>
                  </a:lnTo>
                  <a:lnTo>
                    <a:pt x="821" y="104"/>
                  </a:lnTo>
                  <a:lnTo>
                    <a:pt x="811" y="98"/>
                  </a:lnTo>
                  <a:lnTo>
                    <a:pt x="811" y="98"/>
                  </a:lnTo>
                  <a:lnTo>
                    <a:pt x="797" y="101"/>
                  </a:lnTo>
                  <a:lnTo>
                    <a:pt x="787" y="101"/>
                  </a:lnTo>
                  <a:lnTo>
                    <a:pt x="781" y="98"/>
                  </a:lnTo>
                  <a:lnTo>
                    <a:pt x="777" y="98"/>
                  </a:lnTo>
                  <a:lnTo>
                    <a:pt x="760" y="108"/>
                  </a:lnTo>
                  <a:lnTo>
                    <a:pt x="760" y="108"/>
                  </a:lnTo>
                  <a:lnTo>
                    <a:pt x="750" y="118"/>
                  </a:lnTo>
                  <a:lnTo>
                    <a:pt x="747" y="121"/>
                  </a:lnTo>
                  <a:lnTo>
                    <a:pt x="747" y="121"/>
                  </a:lnTo>
                  <a:lnTo>
                    <a:pt x="744" y="121"/>
                  </a:lnTo>
                  <a:lnTo>
                    <a:pt x="730" y="128"/>
                  </a:lnTo>
                  <a:lnTo>
                    <a:pt x="727" y="128"/>
                  </a:lnTo>
                  <a:lnTo>
                    <a:pt x="723" y="131"/>
                  </a:lnTo>
                  <a:lnTo>
                    <a:pt x="723" y="145"/>
                  </a:lnTo>
                  <a:lnTo>
                    <a:pt x="713" y="151"/>
                  </a:lnTo>
                  <a:lnTo>
                    <a:pt x="713" y="155"/>
                  </a:lnTo>
                  <a:lnTo>
                    <a:pt x="703" y="172"/>
                  </a:lnTo>
                  <a:lnTo>
                    <a:pt x="693" y="188"/>
                  </a:lnTo>
                  <a:lnTo>
                    <a:pt x="690" y="192"/>
                  </a:lnTo>
                  <a:lnTo>
                    <a:pt x="693" y="192"/>
                  </a:lnTo>
                  <a:lnTo>
                    <a:pt x="696" y="192"/>
                  </a:lnTo>
                  <a:lnTo>
                    <a:pt x="693" y="185"/>
                  </a:lnTo>
                  <a:lnTo>
                    <a:pt x="686" y="182"/>
                  </a:lnTo>
                  <a:lnTo>
                    <a:pt x="686" y="185"/>
                  </a:lnTo>
                  <a:lnTo>
                    <a:pt x="683" y="182"/>
                  </a:lnTo>
                  <a:lnTo>
                    <a:pt x="680" y="178"/>
                  </a:lnTo>
                  <a:lnTo>
                    <a:pt x="673" y="178"/>
                  </a:lnTo>
                  <a:lnTo>
                    <a:pt x="666" y="175"/>
                  </a:lnTo>
                  <a:lnTo>
                    <a:pt x="663" y="175"/>
                  </a:lnTo>
                  <a:lnTo>
                    <a:pt x="656" y="178"/>
                  </a:lnTo>
                  <a:lnTo>
                    <a:pt x="653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3" y="168"/>
                  </a:lnTo>
                  <a:lnTo>
                    <a:pt x="639" y="168"/>
                  </a:lnTo>
                  <a:lnTo>
                    <a:pt x="639" y="165"/>
                  </a:lnTo>
                  <a:lnTo>
                    <a:pt x="636" y="165"/>
                  </a:lnTo>
                  <a:lnTo>
                    <a:pt x="633" y="165"/>
                  </a:lnTo>
                  <a:lnTo>
                    <a:pt x="629" y="165"/>
                  </a:lnTo>
                  <a:lnTo>
                    <a:pt x="626" y="165"/>
                  </a:lnTo>
                  <a:lnTo>
                    <a:pt x="619" y="162"/>
                  </a:lnTo>
                  <a:lnTo>
                    <a:pt x="619" y="162"/>
                  </a:lnTo>
                  <a:lnTo>
                    <a:pt x="616" y="162"/>
                  </a:lnTo>
                  <a:lnTo>
                    <a:pt x="606" y="148"/>
                  </a:lnTo>
                  <a:lnTo>
                    <a:pt x="602" y="141"/>
                  </a:lnTo>
                  <a:lnTo>
                    <a:pt x="602" y="141"/>
                  </a:lnTo>
                  <a:lnTo>
                    <a:pt x="599" y="138"/>
                  </a:lnTo>
                  <a:lnTo>
                    <a:pt x="595" y="135"/>
                  </a:lnTo>
                  <a:lnTo>
                    <a:pt x="592" y="138"/>
                  </a:lnTo>
                  <a:lnTo>
                    <a:pt x="582" y="131"/>
                  </a:lnTo>
                  <a:lnTo>
                    <a:pt x="582" y="131"/>
                  </a:lnTo>
                  <a:lnTo>
                    <a:pt x="562" y="128"/>
                  </a:lnTo>
                  <a:lnTo>
                    <a:pt x="562" y="118"/>
                  </a:lnTo>
                  <a:lnTo>
                    <a:pt x="558" y="118"/>
                  </a:lnTo>
                  <a:lnTo>
                    <a:pt x="558" y="118"/>
                  </a:lnTo>
                  <a:lnTo>
                    <a:pt x="558" y="111"/>
                  </a:lnTo>
                  <a:lnTo>
                    <a:pt x="555" y="111"/>
                  </a:lnTo>
                  <a:lnTo>
                    <a:pt x="555" y="104"/>
                  </a:lnTo>
                  <a:lnTo>
                    <a:pt x="555" y="101"/>
                  </a:lnTo>
                  <a:lnTo>
                    <a:pt x="555" y="98"/>
                  </a:lnTo>
                  <a:lnTo>
                    <a:pt x="552" y="94"/>
                  </a:lnTo>
                  <a:lnTo>
                    <a:pt x="548" y="91"/>
                  </a:lnTo>
                  <a:lnTo>
                    <a:pt x="528" y="77"/>
                  </a:lnTo>
                  <a:lnTo>
                    <a:pt x="515" y="61"/>
                  </a:lnTo>
                  <a:lnTo>
                    <a:pt x="515" y="61"/>
                  </a:lnTo>
                  <a:lnTo>
                    <a:pt x="508" y="54"/>
                  </a:lnTo>
                  <a:lnTo>
                    <a:pt x="511" y="44"/>
                  </a:lnTo>
                  <a:lnTo>
                    <a:pt x="511" y="44"/>
                  </a:lnTo>
                  <a:lnTo>
                    <a:pt x="508" y="20"/>
                  </a:lnTo>
                  <a:lnTo>
                    <a:pt x="508" y="17"/>
                  </a:lnTo>
                  <a:lnTo>
                    <a:pt x="505" y="13"/>
                  </a:lnTo>
                  <a:lnTo>
                    <a:pt x="501" y="13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44" y="34"/>
                  </a:lnTo>
                  <a:lnTo>
                    <a:pt x="441" y="27"/>
                  </a:lnTo>
                  <a:lnTo>
                    <a:pt x="441" y="27"/>
                  </a:lnTo>
                  <a:lnTo>
                    <a:pt x="431" y="17"/>
                  </a:lnTo>
                  <a:lnTo>
                    <a:pt x="420" y="3"/>
                  </a:lnTo>
                  <a:lnTo>
                    <a:pt x="417" y="0"/>
                  </a:lnTo>
                  <a:lnTo>
                    <a:pt x="404" y="7"/>
                  </a:lnTo>
                  <a:lnTo>
                    <a:pt x="390" y="7"/>
                  </a:lnTo>
                  <a:lnTo>
                    <a:pt x="390" y="7"/>
                  </a:lnTo>
                  <a:lnTo>
                    <a:pt x="363" y="27"/>
                  </a:lnTo>
                  <a:lnTo>
                    <a:pt x="357" y="27"/>
                  </a:lnTo>
                  <a:lnTo>
                    <a:pt x="357" y="27"/>
                  </a:lnTo>
                  <a:lnTo>
                    <a:pt x="350" y="27"/>
                  </a:lnTo>
                  <a:lnTo>
                    <a:pt x="350" y="27"/>
                  </a:lnTo>
                  <a:lnTo>
                    <a:pt x="340" y="37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3" y="50"/>
                  </a:lnTo>
                  <a:lnTo>
                    <a:pt x="319" y="57"/>
                  </a:lnTo>
                  <a:lnTo>
                    <a:pt x="313" y="77"/>
                  </a:lnTo>
                  <a:lnTo>
                    <a:pt x="299" y="84"/>
                  </a:lnTo>
                  <a:lnTo>
                    <a:pt x="296" y="84"/>
                  </a:lnTo>
                  <a:lnTo>
                    <a:pt x="293" y="91"/>
                  </a:lnTo>
                  <a:lnTo>
                    <a:pt x="293" y="94"/>
                  </a:lnTo>
                  <a:lnTo>
                    <a:pt x="289" y="104"/>
                  </a:lnTo>
                  <a:lnTo>
                    <a:pt x="279" y="118"/>
                  </a:lnTo>
                  <a:lnTo>
                    <a:pt x="272" y="125"/>
                  </a:lnTo>
                  <a:lnTo>
                    <a:pt x="252" y="128"/>
                  </a:lnTo>
                  <a:lnTo>
                    <a:pt x="252" y="128"/>
                  </a:lnTo>
                  <a:lnTo>
                    <a:pt x="222" y="148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192" y="165"/>
                  </a:lnTo>
                  <a:lnTo>
                    <a:pt x="192" y="165"/>
                  </a:lnTo>
                  <a:lnTo>
                    <a:pt x="188" y="172"/>
                  </a:lnTo>
                  <a:lnTo>
                    <a:pt x="185" y="175"/>
                  </a:lnTo>
                  <a:lnTo>
                    <a:pt x="185" y="185"/>
                  </a:lnTo>
                  <a:lnTo>
                    <a:pt x="185" y="188"/>
                  </a:lnTo>
                  <a:lnTo>
                    <a:pt x="185" y="195"/>
                  </a:lnTo>
                  <a:lnTo>
                    <a:pt x="181" y="205"/>
                  </a:lnTo>
                  <a:lnTo>
                    <a:pt x="175" y="209"/>
                  </a:lnTo>
                  <a:lnTo>
                    <a:pt x="175" y="209"/>
                  </a:lnTo>
                  <a:lnTo>
                    <a:pt x="165" y="226"/>
                  </a:lnTo>
                  <a:lnTo>
                    <a:pt x="165" y="226"/>
                  </a:lnTo>
                  <a:lnTo>
                    <a:pt x="165" y="236"/>
                  </a:lnTo>
                  <a:lnTo>
                    <a:pt x="158" y="246"/>
                  </a:lnTo>
                  <a:lnTo>
                    <a:pt x="158" y="252"/>
                  </a:lnTo>
                  <a:lnTo>
                    <a:pt x="161" y="252"/>
                  </a:lnTo>
                  <a:lnTo>
                    <a:pt x="181" y="283"/>
                  </a:lnTo>
                  <a:lnTo>
                    <a:pt x="181" y="283"/>
                  </a:lnTo>
                  <a:lnTo>
                    <a:pt x="188" y="286"/>
                  </a:lnTo>
                  <a:lnTo>
                    <a:pt x="205" y="303"/>
                  </a:lnTo>
                  <a:lnTo>
                    <a:pt x="208" y="303"/>
                  </a:lnTo>
                  <a:lnTo>
                    <a:pt x="222" y="306"/>
                  </a:lnTo>
                  <a:lnTo>
                    <a:pt x="225" y="303"/>
                  </a:lnTo>
                  <a:lnTo>
                    <a:pt x="239" y="296"/>
                  </a:lnTo>
                  <a:lnTo>
                    <a:pt x="242" y="296"/>
                  </a:lnTo>
                  <a:lnTo>
                    <a:pt x="249" y="300"/>
                  </a:lnTo>
                  <a:lnTo>
                    <a:pt x="256" y="313"/>
                  </a:lnTo>
                  <a:lnTo>
                    <a:pt x="256" y="313"/>
                  </a:lnTo>
                  <a:lnTo>
                    <a:pt x="272" y="340"/>
                  </a:lnTo>
                  <a:lnTo>
                    <a:pt x="279" y="350"/>
                  </a:lnTo>
                  <a:lnTo>
                    <a:pt x="276" y="357"/>
                  </a:lnTo>
                  <a:lnTo>
                    <a:pt x="276" y="357"/>
                  </a:lnTo>
                  <a:lnTo>
                    <a:pt x="272" y="380"/>
                  </a:lnTo>
                  <a:lnTo>
                    <a:pt x="272" y="384"/>
                  </a:lnTo>
                  <a:lnTo>
                    <a:pt x="282" y="387"/>
                  </a:lnTo>
                  <a:lnTo>
                    <a:pt x="289" y="394"/>
                  </a:lnTo>
                  <a:lnTo>
                    <a:pt x="289" y="394"/>
                  </a:lnTo>
                  <a:lnTo>
                    <a:pt x="296" y="394"/>
                  </a:lnTo>
                  <a:lnTo>
                    <a:pt x="336" y="417"/>
                  </a:lnTo>
                  <a:lnTo>
                    <a:pt x="350" y="438"/>
                  </a:lnTo>
                  <a:lnTo>
                    <a:pt x="350" y="438"/>
                  </a:lnTo>
                  <a:lnTo>
                    <a:pt x="353" y="441"/>
                  </a:lnTo>
                  <a:lnTo>
                    <a:pt x="353" y="454"/>
                  </a:lnTo>
                  <a:lnTo>
                    <a:pt x="286" y="488"/>
                  </a:lnTo>
                  <a:lnTo>
                    <a:pt x="286" y="491"/>
                  </a:lnTo>
                  <a:lnTo>
                    <a:pt x="296" y="505"/>
                  </a:lnTo>
                  <a:lnTo>
                    <a:pt x="296" y="508"/>
                  </a:lnTo>
                  <a:lnTo>
                    <a:pt x="296" y="512"/>
                  </a:lnTo>
                  <a:lnTo>
                    <a:pt x="319" y="525"/>
                  </a:lnTo>
                  <a:lnTo>
                    <a:pt x="316" y="525"/>
                  </a:lnTo>
                  <a:lnTo>
                    <a:pt x="303" y="535"/>
                  </a:lnTo>
                  <a:lnTo>
                    <a:pt x="303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66" y="535"/>
                  </a:lnTo>
                  <a:lnTo>
                    <a:pt x="266" y="535"/>
                  </a:lnTo>
                  <a:lnTo>
                    <a:pt x="262" y="539"/>
                  </a:lnTo>
                  <a:lnTo>
                    <a:pt x="249" y="539"/>
                  </a:lnTo>
                  <a:lnTo>
                    <a:pt x="245" y="539"/>
                  </a:lnTo>
                  <a:lnTo>
                    <a:pt x="242" y="542"/>
                  </a:lnTo>
                  <a:lnTo>
                    <a:pt x="239" y="545"/>
                  </a:lnTo>
                  <a:lnTo>
                    <a:pt x="239" y="552"/>
                  </a:lnTo>
                  <a:lnTo>
                    <a:pt x="239" y="552"/>
                  </a:lnTo>
                  <a:lnTo>
                    <a:pt x="262" y="623"/>
                  </a:lnTo>
                  <a:lnTo>
                    <a:pt x="259" y="626"/>
                  </a:lnTo>
                  <a:lnTo>
                    <a:pt x="195" y="650"/>
                  </a:lnTo>
                  <a:lnTo>
                    <a:pt x="195" y="653"/>
                  </a:lnTo>
                  <a:lnTo>
                    <a:pt x="195" y="660"/>
                  </a:lnTo>
                  <a:lnTo>
                    <a:pt x="195" y="663"/>
                  </a:lnTo>
                  <a:lnTo>
                    <a:pt x="195" y="666"/>
                  </a:lnTo>
                  <a:lnTo>
                    <a:pt x="195" y="666"/>
                  </a:lnTo>
                  <a:lnTo>
                    <a:pt x="202" y="670"/>
                  </a:lnTo>
                  <a:lnTo>
                    <a:pt x="198" y="673"/>
                  </a:lnTo>
                  <a:lnTo>
                    <a:pt x="175" y="670"/>
                  </a:lnTo>
                  <a:lnTo>
                    <a:pt x="175" y="670"/>
                  </a:lnTo>
                  <a:lnTo>
                    <a:pt x="165" y="673"/>
                  </a:lnTo>
                  <a:lnTo>
                    <a:pt x="161" y="673"/>
                  </a:lnTo>
                  <a:lnTo>
                    <a:pt x="161" y="677"/>
                  </a:lnTo>
                  <a:lnTo>
                    <a:pt x="161" y="683"/>
                  </a:lnTo>
                  <a:lnTo>
                    <a:pt x="158" y="690"/>
                  </a:lnTo>
                  <a:lnTo>
                    <a:pt x="161" y="693"/>
                  </a:lnTo>
                  <a:lnTo>
                    <a:pt x="185" y="700"/>
                  </a:lnTo>
                  <a:lnTo>
                    <a:pt x="202" y="717"/>
                  </a:lnTo>
                  <a:lnTo>
                    <a:pt x="205" y="717"/>
                  </a:lnTo>
                  <a:lnTo>
                    <a:pt x="219" y="717"/>
                  </a:lnTo>
                  <a:lnTo>
                    <a:pt x="222" y="714"/>
                  </a:lnTo>
                  <a:lnTo>
                    <a:pt x="229" y="707"/>
                  </a:lnTo>
                  <a:lnTo>
                    <a:pt x="235" y="707"/>
                  </a:lnTo>
                  <a:lnTo>
                    <a:pt x="245" y="717"/>
                  </a:lnTo>
                  <a:lnTo>
                    <a:pt x="245" y="717"/>
                  </a:lnTo>
                  <a:lnTo>
                    <a:pt x="252" y="720"/>
                  </a:lnTo>
                  <a:lnTo>
                    <a:pt x="266" y="737"/>
                  </a:lnTo>
                  <a:lnTo>
                    <a:pt x="266" y="747"/>
                  </a:lnTo>
                  <a:lnTo>
                    <a:pt x="262" y="751"/>
                  </a:lnTo>
                  <a:lnTo>
                    <a:pt x="256" y="751"/>
                  </a:lnTo>
                  <a:lnTo>
                    <a:pt x="256" y="751"/>
                  </a:lnTo>
                  <a:lnTo>
                    <a:pt x="252" y="754"/>
                  </a:lnTo>
                  <a:lnTo>
                    <a:pt x="252" y="757"/>
                  </a:lnTo>
                  <a:lnTo>
                    <a:pt x="252" y="754"/>
                  </a:lnTo>
                  <a:lnTo>
                    <a:pt x="252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49" y="757"/>
                  </a:lnTo>
                  <a:lnTo>
                    <a:pt x="249" y="757"/>
                  </a:lnTo>
                  <a:lnTo>
                    <a:pt x="245" y="754"/>
                  </a:lnTo>
                  <a:lnTo>
                    <a:pt x="242" y="754"/>
                  </a:lnTo>
                  <a:lnTo>
                    <a:pt x="232" y="757"/>
                  </a:lnTo>
                  <a:lnTo>
                    <a:pt x="232" y="761"/>
                  </a:lnTo>
                  <a:lnTo>
                    <a:pt x="232" y="761"/>
                  </a:lnTo>
                  <a:lnTo>
                    <a:pt x="225" y="761"/>
                  </a:lnTo>
                  <a:lnTo>
                    <a:pt x="215" y="761"/>
                  </a:lnTo>
                  <a:lnTo>
                    <a:pt x="212" y="764"/>
                  </a:lnTo>
                  <a:lnTo>
                    <a:pt x="215" y="771"/>
                  </a:lnTo>
                  <a:lnTo>
                    <a:pt x="215" y="774"/>
                  </a:lnTo>
                  <a:lnTo>
                    <a:pt x="222" y="774"/>
                  </a:lnTo>
                  <a:lnTo>
                    <a:pt x="222" y="778"/>
                  </a:lnTo>
                  <a:lnTo>
                    <a:pt x="219" y="788"/>
                  </a:lnTo>
                  <a:lnTo>
                    <a:pt x="219" y="788"/>
                  </a:lnTo>
                  <a:lnTo>
                    <a:pt x="219" y="818"/>
                  </a:lnTo>
                  <a:lnTo>
                    <a:pt x="219" y="821"/>
                  </a:lnTo>
                  <a:lnTo>
                    <a:pt x="212" y="818"/>
                  </a:lnTo>
                  <a:lnTo>
                    <a:pt x="212" y="818"/>
                  </a:lnTo>
                  <a:lnTo>
                    <a:pt x="171" y="815"/>
                  </a:lnTo>
                  <a:lnTo>
                    <a:pt x="155" y="811"/>
                  </a:lnTo>
                  <a:lnTo>
                    <a:pt x="155" y="811"/>
                  </a:lnTo>
                  <a:lnTo>
                    <a:pt x="141" y="815"/>
                  </a:lnTo>
                  <a:lnTo>
                    <a:pt x="138" y="815"/>
                  </a:lnTo>
                  <a:lnTo>
                    <a:pt x="121" y="821"/>
                  </a:lnTo>
                  <a:lnTo>
                    <a:pt x="114" y="818"/>
                  </a:lnTo>
                  <a:lnTo>
                    <a:pt x="114" y="818"/>
                  </a:lnTo>
                  <a:lnTo>
                    <a:pt x="101" y="825"/>
                  </a:lnTo>
                  <a:lnTo>
                    <a:pt x="94" y="821"/>
                  </a:lnTo>
                  <a:lnTo>
                    <a:pt x="94" y="821"/>
                  </a:lnTo>
                  <a:lnTo>
                    <a:pt x="84" y="818"/>
                  </a:lnTo>
                  <a:lnTo>
                    <a:pt x="70" y="811"/>
                  </a:lnTo>
                  <a:lnTo>
                    <a:pt x="67" y="811"/>
                  </a:lnTo>
                  <a:lnTo>
                    <a:pt x="64" y="815"/>
                  </a:lnTo>
                  <a:lnTo>
                    <a:pt x="64" y="811"/>
                  </a:lnTo>
                  <a:lnTo>
                    <a:pt x="60" y="811"/>
                  </a:lnTo>
                  <a:lnTo>
                    <a:pt x="57" y="815"/>
                  </a:lnTo>
                  <a:lnTo>
                    <a:pt x="47" y="808"/>
                  </a:lnTo>
                  <a:lnTo>
                    <a:pt x="43" y="808"/>
                  </a:lnTo>
                  <a:lnTo>
                    <a:pt x="37" y="808"/>
                  </a:lnTo>
                  <a:lnTo>
                    <a:pt x="33" y="808"/>
                  </a:lnTo>
                  <a:lnTo>
                    <a:pt x="33" y="808"/>
                  </a:lnTo>
                  <a:lnTo>
                    <a:pt x="30" y="811"/>
                  </a:lnTo>
                  <a:lnTo>
                    <a:pt x="27" y="808"/>
                  </a:lnTo>
                  <a:lnTo>
                    <a:pt x="27" y="808"/>
                  </a:lnTo>
                  <a:lnTo>
                    <a:pt x="17" y="801"/>
                  </a:lnTo>
                  <a:lnTo>
                    <a:pt x="17" y="801"/>
                  </a:lnTo>
                  <a:lnTo>
                    <a:pt x="10" y="801"/>
                  </a:lnTo>
                  <a:lnTo>
                    <a:pt x="10" y="801"/>
                  </a:lnTo>
                  <a:lnTo>
                    <a:pt x="6" y="801"/>
                  </a:lnTo>
                  <a:lnTo>
                    <a:pt x="6" y="798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1"/>
                  </a:lnTo>
                  <a:lnTo>
                    <a:pt x="0" y="838"/>
                  </a:lnTo>
                  <a:lnTo>
                    <a:pt x="0" y="842"/>
                  </a:lnTo>
                  <a:lnTo>
                    <a:pt x="30" y="848"/>
                  </a:lnTo>
                  <a:lnTo>
                    <a:pt x="30" y="848"/>
                  </a:lnTo>
                  <a:lnTo>
                    <a:pt x="47" y="845"/>
                  </a:lnTo>
                  <a:lnTo>
                    <a:pt x="81" y="885"/>
                  </a:lnTo>
                  <a:lnTo>
                    <a:pt x="84" y="885"/>
                  </a:lnTo>
                  <a:lnTo>
                    <a:pt x="91" y="885"/>
                  </a:lnTo>
                  <a:lnTo>
                    <a:pt x="91" y="882"/>
                  </a:lnTo>
                  <a:lnTo>
                    <a:pt x="94" y="879"/>
                  </a:lnTo>
                  <a:lnTo>
                    <a:pt x="97" y="875"/>
                  </a:lnTo>
                  <a:lnTo>
                    <a:pt x="118" y="875"/>
                  </a:lnTo>
                  <a:lnTo>
                    <a:pt x="118" y="875"/>
                  </a:lnTo>
                  <a:lnTo>
                    <a:pt x="124" y="875"/>
                  </a:lnTo>
                  <a:lnTo>
                    <a:pt x="134" y="879"/>
                  </a:lnTo>
                  <a:lnTo>
                    <a:pt x="134" y="879"/>
                  </a:lnTo>
                  <a:lnTo>
                    <a:pt x="138" y="879"/>
                  </a:lnTo>
                  <a:lnTo>
                    <a:pt x="155" y="889"/>
                  </a:lnTo>
                  <a:lnTo>
                    <a:pt x="158" y="895"/>
                  </a:lnTo>
                  <a:lnTo>
                    <a:pt x="158" y="899"/>
                  </a:lnTo>
                  <a:lnTo>
                    <a:pt x="158" y="909"/>
                  </a:lnTo>
                  <a:lnTo>
                    <a:pt x="158" y="912"/>
                  </a:lnTo>
                  <a:lnTo>
                    <a:pt x="151" y="926"/>
                  </a:lnTo>
                  <a:lnTo>
                    <a:pt x="151" y="926"/>
                  </a:lnTo>
                  <a:lnTo>
                    <a:pt x="148" y="932"/>
                  </a:lnTo>
                  <a:lnTo>
                    <a:pt x="144" y="936"/>
                  </a:lnTo>
                  <a:lnTo>
                    <a:pt x="144" y="936"/>
                  </a:lnTo>
                  <a:lnTo>
                    <a:pt x="141" y="943"/>
                  </a:lnTo>
                  <a:lnTo>
                    <a:pt x="141" y="943"/>
                  </a:lnTo>
                  <a:lnTo>
                    <a:pt x="138" y="943"/>
                  </a:lnTo>
                  <a:lnTo>
                    <a:pt x="131" y="936"/>
                  </a:lnTo>
                  <a:lnTo>
                    <a:pt x="131" y="932"/>
                  </a:lnTo>
                  <a:lnTo>
                    <a:pt x="128" y="929"/>
                  </a:lnTo>
                  <a:lnTo>
                    <a:pt x="121" y="919"/>
                  </a:lnTo>
                  <a:lnTo>
                    <a:pt x="118" y="916"/>
                  </a:lnTo>
                  <a:lnTo>
                    <a:pt x="114" y="919"/>
                  </a:lnTo>
                  <a:lnTo>
                    <a:pt x="101" y="912"/>
                  </a:lnTo>
                  <a:lnTo>
                    <a:pt x="97" y="909"/>
                  </a:lnTo>
                  <a:lnTo>
                    <a:pt x="91" y="912"/>
                  </a:lnTo>
                  <a:lnTo>
                    <a:pt x="87" y="916"/>
                  </a:lnTo>
                  <a:lnTo>
                    <a:pt x="87" y="922"/>
                  </a:lnTo>
                  <a:lnTo>
                    <a:pt x="87" y="922"/>
                  </a:lnTo>
                  <a:lnTo>
                    <a:pt x="91" y="929"/>
                  </a:lnTo>
                  <a:lnTo>
                    <a:pt x="91" y="932"/>
                  </a:lnTo>
                  <a:lnTo>
                    <a:pt x="94" y="932"/>
                  </a:lnTo>
                  <a:lnTo>
                    <a:pt x="101" y="943"/>
                  </a:lnTo>
                  <a:lnTo>
                    <a:pt x="91" y="973"/>
                  </a:lnTo>
                  <a:lnTo>
                    <a:pt x="87" y="980"/>
                  </a:lnTo>
                  <a:lnTo>
                    <a:pt x="81" y="983"/>
                  </a:lnTo>
                  <a:lnTo>
                    <a:pt x="81" y="986"/>
                  </a:lnTo>
                  <a:lnTo>
                    <a:pt x="81" y="990"/>
                  </a:lnTo>
                  <a:lnTo>
                    <a:pt x="81" y="993"/>
                  </a:lnTo>
                  <a:lnTo>
                    <a:pt x="91" y="993"/>
                  </a:lnTo>
                  <a:lnTo>
                    <a:pt x="94" y="1000"/>
                  </a:lnTo>
                  <a:lnTo>
                    <a:pt x="97" y="1000"/>
                  </a:lnTo>
                  <a:lnTo>
                    <a:pt x="101" y="1003"/>
                  </a:lnTo>
                  <a:lnTo>
                    <a:pt x="104" y="1006"/>
                  </a:lnTo>
                  <a:lnTo>
                    <a:pt x="104" y="1006"/>
                  </a:lnTo>
                  <a:lnTo>
                    <a:pt x="104" y="1010"/>
                  </a:lnTo>
                  <a:lnTo>
                    <a:pt x="111" y="1017"/>
                  </a:lnTo>
                  <a:lnTo>
                    <a:pt x="111" y="1023"/>
                  </a:lnTo>
                  <a:lnTo>
                    <a:pt x="111" y="1027"/>
                  </a:lnTo>
                  <a:lnTo>
                    <a:pt x="114" y="1030"/>
                  </a:lnTo>
                  <a:lnTo>
                    <a:pt x="114" y="1030"/>
                  </a:lnTo>
                  <a:lnTo>
                    <a:pt x="124" y="1037"/>
                  </a:lnTo>
                  <a:lnTo>
                    <a:pt x="121" y="1040"/>
                  </a:lnTo>
                  <a:lnTo>
                    <a:pt x="121" y="1040"/>
                  </a:lnTo>
                  <a:lnTo>
                    <a:pt x="121" y="1047"/>
                  </a:lnTo>
                  <a:lnTo>
                    <a:pt x="121" y="1047"/>
                  </a:lnTo>
                  <a:lnTo>
                    <a:pt x="124" y="1054"/>
                  </a:lnTo>
                  <a:lnTo>
                    <a:pt x="124" y="1057"/>
                  </a:lnTo>
                  <a:lnTo>
                    <a:pt x="124" y="1057"/>
                  </a:lnTo>
                  <a:lnTo>
                    <a:pt x="124" y="1067"/>
                  </a:lnTo>
                  <a:lnTo>
                    <a:pt x="128" y="1070"/>
                  </a:lnTo>
                  <a:lnTo>
                    <a:pt x="124" y="1070"/>
                  </a:lnTo>
                  <a:lnTo>
                    <a:pt x="124" y="1074"/>
                  </a:lnTo>
                  <a:lnTo>
                    <a:pt x="128" y="1077"/>
                  </a:lnTo>
                  <a:lnTo>
                    <a:pt x="128" y="1084"/>
                  </a:lnTo>
                  <a:lnTo>
                    <a:pt x="131" y="1087"/>
                  </a:lnTo>
                  <a:lnTo>
                    <a:pt x="134" y="1087"/>
                  </a:lnTo>
                  <a:lnTo>
                    <a:pt x="138" y="1087"/>
                  </a:lnTo>
                  <a:lnTo>
                    <a:pt x="141" y="1087"/>
                  </a:lnTo>
                  <a:lnTo>
                    <a:pt x="144" y="1084"/>
                  </a:lnTo>
                  <a:lnTo>
                    <a:pt x="155" y="1091"/>
                  </a:lnTo>
                  <a:lnTo>
                    <a:pt x="155" y="1094"/>
                  </a:lnTo>
                  <a:lnTo>
                    <a:pt x="155" y="1094"/>
                  </a:lnTo>
                  <a:lnTo>
                    <a:pt x="158" y="1101"/>
                  </a:lnTo>
                  <a:lnTo>
                    <a:pt x="161" y="1128"/>
                  </a:lnTo>
                  <a:lnTo>
                    <a:pt x="161" y="1131"/>
                  </a:lnTo>
                  <a:lnTo>
                    <a:pt x="158" y="1138"/>
                  </a:lnTo>
                  <a:lnTo>
                    <a:pt x="158" y="1141"/>
                  </a:lnTo>
                  <a:lnTo>
                    <a:pt x="165" y="1151"/>
                  </a:lnTo>
                  <a:lnTo>
                    <a:pt x="165" y="1158"/>
                  </a:lnTo>
                  <a:lnTo>
                    <a:pt x="161" y="1161"/>
                  </a:lnTo>
                  <a:lnTo>
                    <a:pt x="165" y="1161"/>
                  </a:lnTo>
                  <a:lnTo>
                    <a:pt x="168" y="1168"/>
                  </a:lnTo>
                  <a:lnTo>
                    <a:pt x="171" y="1178"/>
                  </a:lnTo>
                  <a:lnTo>
                    <a:pt x="171" y="1178"/>
                  </a:lnTo>
                  <a:lnTo>
                    <a:pt x="175" y="1182"/>
                  </a:lnTo>
                  <a:lnTo>
                    <a:pt x="175" y="1178"/>
                  </a:lnTo>
                  <a:lnTo>
                    <a:pt x="175" y="1175"/>
                  </a:lnTo>
                  <a:lnTo>
                    <a:pt x="171" y="1178"/>
                  </a:lnTo>
                  <a:lnTo>
                    <a:pt x="171" y="1185"/>
                  </a:lnTo>
                  <a:lnTo>
                    <a:pt x="171" y="1185"/>
                  </a:lnTo>
                  <a:lnTo>
                    <a:pt x="175" y="1185"/>
                  </a:lnTo>
                  <a:lnTo>
                    <a:pt x="171" y="1192"/>
                  </a:lnTo>
                  <a:lnTo>
                    <a:pt x="171" y="1205"/>
                  </a:lnTo>
                  <a:lnTo>
                    <a:pt x="168" y="1205"/>
                  </a:lnTo>
                  <a:lnTo>
                    <a:pt x="168" y="1205"/>
                  </a:lnTo>
                  <a:lnTo>
                    <a:pt x="165" y="1205"/>
                  </a:lnTo>
                  <a:lnTo>
                    <a:pt x="158" y="1208"/>
                  </a:lnTo>
                  <a:lnTo>
                    <a:pt x="155" y="1212"/>
                  </a:lnTo>
                  <a:lnTo>
                    <a:pt x="158" y="1219"/>
                  </a:lnTo>
                  <a:lnTo>
                    <a:pt x="158" y="1219"/>
                  </a:lnTo>
                  <a:lnTo>
                    <a:pt x="168" y="1239"/>
                  </a:lnTo>
                  <a:lnTo>
                    <a:pt x="165" y="1245"/>
                  </a:lnTo>
                  <a:lnTo>
                    <a:pt x="158" y="1245"/>
                  </a:lnTo>
                  <a:lnTo>
                    <a:pt x="158" y="1249"/>
                  </a:lnTo>
                  <a:lnTo>
                    <a:pt x="155" y="1252"/>
                  </a:lnTo>
                  <a:lnTo>
                    <a:pt x="148" y="1252"/>
                  </a:lnTo>
                  <a:lnTo>
                    <a:pt x="148" y="1252"/>
                  </a:lnTo>
                  <a:lnTo>
                    <a:pt x="144" y="1256"/>
                  </a:lnTo>
                  <a:lnTo>
                    <a:pt x="141" y="1259"/>
                  </a:lnTo>
                  <a:lnTo>
                    <a:pt x="141" y="1266"/>
                  </a:lnTo>
                  <a:lnTo>
                    <a:pt x="141" y="1266"/>
                  </a:lnTo>
                  <a:lnTo>
                    <a:pt x="141" y="1269"/>
                  </a:lnTo>
                  <a:lnTo>
                    <a:pt x="141" y="1276"/>
                  </a:lnTo>
                  <a:lnTo>
                    <a:pt x="141" y="1279"/>
                  </a:lnTo>
                  <a:lnTo>
                    <a:pt x="141" y="1282"/>
                  </a:lnTo>
                  <a:lnTo>
                    <a:pt x="141" y="1286"/>
                  </a:lnTo>
                  <a:lnTo>
                    <a:pt x="141" y="1289"/>
                  </a:lnTo>
                  <a:lnTo>
                    <a:pt x="151" y="1296"/>
                  </a:lnTo>
                  <a:lnTo>
                    <a:pt x="155" y="1296"/>
                  </a:lnTo>
                  <a:lnTo>
                    <a:pt x="155" y="1296"/>
                  </a:lnTo>
                  <a:lnTo>
                    <a:pt x="158" y="1299"/>
                  </a:lnTo>
                  <a:lnTo>
                    <a:pt x="161" y="1296"/>
                  </a:lnTo>
                  <a:lnTo>
                    <a:pt x="158" y="1293"/>
                  </a:lnTo>
                  <a:lnTo>
                    <a:pt x="151" y="1299"/>
                  </a:lnTo>
                  <a:lnTo>
                    <a:pt x="138" y="1303"/>
                  </a:lnTo>
                  <a:lnTo>
                    <a:pt x="131" y="1303"/>
                  </a:lnTo>
                  <a:lnTo>
                    <a:pt x="128" y="1303"/>
                  </a:lnTo>
                  <a:lnTo>
                    <a:pt x="124" y="1306"/>
                  </a:lnTo>
                  <a:lnTo>
                    <a:pt x="121" y="1309"/>
                  </a:lnTo>
                  <a:lnTo>
                    <a:pt x="124" y="1313"/>
                  </a:lnTo>
                  <a:lnTo>
                    <a:pt x="114" y="1323"/>
                  </a:lnTo>
                  <a:lnTo>
                    <a:pt x="114" y="1326"/>
                  </a:lnTo>
                  <a:lnTo>
                    <a:pt x="114" y="1326"/>
                  </a:lnTo>
                  <a:lnTo>
                    <a:pt x="114" y="1330"/>
                  </a:lnTo>
                  <a:lnTo>
                    <a:pt x="114" y="1333"/>
                  </a:lnTo>
                  <a:lnTo>
                    <a:pt x="118" y="1336"/>
                  </a:lnTo>
                  <a:lnTo>
                    <a:pt x="118" y="1353"/>
                  </a:lnTo>
                  <a:lnTo>
                    <a:pt x="111" y="1360"/>
                  </a:lnTo>
                  <a:lnTo>
                    <a:pt x="97" y="1367"/>
                  </a:lnTo>
                  <a:lnTo>
                    <a:pt x="87" y="1373"/>
                  </a:lnTo>
                  <a:lnTo>
                    <a:pt x="84" y="1377"/>
                  </a:lnTo>
                  <a:lnTo>
                    <a:pt x="84" y="1383"/>
                  </a:lnTo>
                  <a:lnTo>
                    <a:pt x="74" y="1397"/>
                  </a:lnTo>
                  <a:lnTo>
                    <a:pt x="74" y="1397"/>
                  </a:lnTo>
                  <a:lnTo>
                    <a:pt x="70" y="1417"/>
                  </a:lnTo>
                  <a:lnTo>
                    <a:pt x="74" y="1417"/>
                  </a:lnTo>
                  <a:lnTo>
                    <a:pt x="77" y="1427"/>
                  </a:lnTo>
                  <a:lnTo>
                    <a:pt x="77" y="1427"/>
                  </a:lnTo>
                  <a:lnTo>
                    <a:pt x="84" y="1431"/>
                  </a:lnTo>
                  <a:lnTo>
                    <a:pt x="87" y="1434"/>
                  </a:lnTo>
                  <a:lnTo>
                    <a:pt x="91" y="1434"/>
                  </a:lnTo>
                  <a:lnTo>
                    <a:pt x="94" y="1434"/>
                  </a:lnTo>
                  <a:lnTo>
                    <a:pt x="97" y="1444"/>
                  </a:lnTo>
                  <a:lnTo>
                    <a:pt x="101" y="1444"/>
                  </a:lnTo>
                  <a:lnTo>
                    <a:pt x="107" y="1451"/>
                  </a:lnTo>
                  <a:lnTo>
                    <a:pt x="111" y="1454"/>
                  </a:lnTo>
                  <a:lnTo>
                    <a:pt x="118" y="1478"/>
                  </a:lnTo>
                  <a:lnTo>
                    <a:pt x="118" y="1478"/>
                  </a:lnTo>
                  <a:lnTo>
                    <a:pt x="128" y="1488"/>
                  </a:lnTo>
                  <a:lnTo>
                    <a:pt x="131" y="1495"/>
                  </a:lnTo>
                  <a:lnTo>
                    <a:pt x="134" y="1495"/>
                  </a:lnTo>
                  <a:lnTo>
                    <a:pt x="138" y="1498"/>
                  </a:lnTo>
                  <a:lnTo>
                    <a:pt x="141" y="1495"/>
                  </a:lnTo>
                  <a:lnTo>
                    <a:pt x="148" y="1491"/>
                  </a:lnTo>
                  <a:lnTo>
                    <a:pt x="148" y="1491"/>
                  </a:lnTo>
                  <a:lnTo>
                    <a:pt x="151" y="1488"/>
                  </a:lnTo>
                  <a:lnTo>
                    <a:pt x="148" y="1488"/>
                  </a:lnTo>
                  <a:lnTo>
                    <a:pt x="148" y="1495"/>
                  </a:lnTo>
                  <a:lnTo>
                    <a:pt x="148" y="1495"/>
                  </a:lnTo>
                  <a:lnTo>
                    <a:pt x="158" y="1501"/>
                  </a:lnTo>
                  <a:lnTo>
                    <a:pt x="158" y="1501"/>
                  </a:lnTo>
                  <a:lnTo>
                    <a:pt x="161" y="1501"/>
                  </a:lnTo>
                  <a:lnTo>
                    <a:pt x="165" y="1501"/>
                  </a:lnTo>
                  <a:lnTo>
                    <a:pt x="168" y="1498"/>
                  </a:lnTo>
                  <a:lnTo>
                    <a:pt x="165" y="1495"/>
                  </a:lnTo>
                  <a:lnTo>
                    <a:pt x="165" y="1498"/>
                  </a:lnTo>
                  <a:lnTo>
                    <a:pt x="165" y="1498"/>
                  </a:lnTo>
                  <a:lnTo>
                    <a:pt x="168" y="1501"/>
                  </a:lnTo>
                  <a:lnTo>
                    <a:pt x="171" y="1498"/>
                  </a:lnTo>
                  <a:lnTo>
                    <a:pt x="195" y="1511"/>
                  </a:lnTo>
                  <a:lnTo>
                    <a:pt x="198" y="1511"/>
                  </a:lnTo>
                  <a:lnTo>
                    <a:pt x="205" y="1515"/>
                  </a:lnTo>
                  <a:lnTo>
                    <a:pt x="208" y="1515"/>
                  </a:lnTo>
                  <a:lnTo>
                    <a:pt x="208" y="1511"/>
                  </a:lnTo>
                  <a:lnTo>
                    <a:pt x="205" y="1508"/>
                  </a:lnTo>
                  <a:lnTo>
                    <a:pt x="205" y="1511"/>
                  </a:lnTo>
                  <a:lnTo>
                    <a:pt x="202" y="1511"/>
                  </a:lnTo>
                  <a:lnTo>
                    <a:pt x="202" y="1515"/>
                  </a:lnTo>
                  <a:lnTo>
                    <a:pt x="195" y="1521"/>
                  </a:lnTo>
                  <a:lnTo>
                    <a:pt x="195" y="1521"/>
                  </a:lnTo>
                  <a:lnTo>
                    <a:pt x="195" y="1525"/>
                  </a:lnTo>
                  <a:lnTo>
                    <a:pt x="195" y="1525"/>
                  </a:lnTo>
                  <a:lnTo>
                    <a:pt x="198" y="1532"/>
                  </a:lnTo>
                  <a:lnTo>
                    <a:pt x="198" y="1538"/>
                  </a:lnTo>
                  <a:lnTo>
                    <a:pt x="202" y="1542"/>
                  </a:lnTo>
                  <a:lnTo>
                    <a:pt x="219" y="1532"/>
                  </a:lnTo>
                  <a:lnTo>
                    <a:pt x="239" y="1525"/>
                  </a:lnTo>
                  <a:lnTo>
                    <a:pt x="239" y="1525"/>
                  </a:lnTo>
                  <a:lnTo>
                    <a:pt x="245" y="1521"/>
                  </a:lnTo>
                  <a:lnTo>
                    <a:pt x="262" y="1518"/>
                  </a:lnTo>
                  <a:lnTo>
                    <a:pt x="266" y="1518"/>
                  </a:lnTo>
                  <a:lnTo>
                    <a:pt x="272" y="1511"/>
                  </a:lnTo>
                  <a:lnTo>
                    <a:pt x="279" y="1508"/>
                  </a:lnTo>
                  <a:lnTo>
                    <a:pt x="279" y="1508"/>
                  </a:lnTo>
                  <a:lnTo>
                    <a:pt x="279" y="1505"/>
                  </a:lnTo>
                  <a:lnTo>
                    <a:pt x="276" y="1505"/>
                  </a:lnTo>
                  <a:lnTo>
                    <a:pt x="279" y="1518"/>
                  </a:lnTo>
                  <a:lnTo>
                    <a:pt x="279" y="1518"/>
                  </a:lnTo>
                  <a:lnTo>
                    <a:pt x="286" y="1525"/>
                  </a:lnTo>
                  <a:lnTo>
                    <a:pt x="286" y="1525"/>
                  </a:lnTo>
                  <a:lnTo>
                    <a:pt x="293" y="1528"/>
                  </a:lnTo>
                  <a:lnTo>
                    <a:pt x="293" y="1535"/>
                  </a:lnTo>
                  <a:lnTo>
                    <a:pt x="293" y="1548"/>
                  </a:lnTo>
                  <a:lnTo>
                    <a:pt x="293" y="1552"/>
                  </a:lnTo>
                  <a:lnTo>
                    <a:pt x="296" y="1552"/>
                  </a:lnTo>
                  <a:lnTo>
                    <a:pt x="293" y="1565"/>
                  </a:lnTo>
                  <a:lnTo>
                    <a:pt x="293" y="1569"/>
                  </a:lnTo>
                  <a:lnTo>
                    <a:pt x="299" y="1579"/>
                  </a:lnTo>
                  <a:lnTo>
                    <a:pt x="306" y="1589"/>
                  </a:lnTo>
                  <a:lnTo>
                    <a:pt x="306" y="1589"/>
                  </a:lnTo>
                  <a:lnTo>
                    <a:pt x="309" y="1592"/>
                  </a:lnTo>
                  <a:lnTo>
                    <a:pt x="309" y="1596"/>
                  </a:lnTo>
                  <a:lnTo>
                    <a:pt x="309" y="1599"/>
                  </a:lnTo>
                  <a:lnTo>
                    <a:pt x="319" y="1609"/>
                  </a:lnTo>
                  <a:lnTo>
                    <a:pt x="319" y="1619"/>
                  </a:lnTo>
                  <a:lnTo>
                    <a:pt x="319" y="1633"/>
                  </a:lnTo>
                  <a:lnTo>
                    <a:pt x="319" y="1636"/>
                  </a:lnTo>
                  <a:lnTo>
                    <a:pt x="326" y="1639"/>
                  </a:lnTo>
                  <a:lnTo>
                    <a:pt x="326" y="1656"/>
                  </a:lnTo>
                  <a:lnTo>
                    <a:pt x="330" y="1656"/>
                  </a:lnTo>
                  <a:lnTo>
                    <a:pt x="333" y="1663"/>
                  </a:lnTo>
                  <a:lnTo>
                    <a:pt x="330" y="1666"/>
                  </a:lnTo>
                  <a:lnTo>
                    <a:pt x="330" y="1670"/>
                  </a:lnTo>
                  <a:lnTo>
                    <a:pt x="336" y="1676"/>
                  </a:lnTo>
                  <a:lnTo>
                    <a:pt x="336" y="1676"/>
                  </a:lnTo>
                  <a:lnTo>
                    <a:pt x="346" y="1697"/>
                  </a:lnTo>
                  <a:lnTo>
                    <a:pt x="350" y="1703"/>
                  </a:lnTo>
                  <a:lnTo>
                    <a:pt x="353" y="1707"/>
                  </a:lnTo>
                  <a:lnTo>
                    <a:pt x="353" y="1703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8" name="Freeform 68">
              <a:extLst>
                <a:ext uri="{FF2B5EF4-FFF2-40B4-BE49-F238E27FC236}">
                  <a16:creationId xmlns:a16="http://schemas.microsoft.com/office/drawing/2014/main" id="{C3AA427E-B4CB-493D-D013-F7E0DE2BE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461"/>
              <a:ext cx="1360" cy="1707"/>
            </a:xfrm>
            <a:custGeom>
              <a:avLst/>
              <a:gdLst>
                <a:gd name="T0" fmla="*/ 279 w 1360"/>
                <a:gd name="T1" fmla="*/ 1501 h 1707"/>
                <a:gd name="T2" fmla="*/ 151 w 1360"/>
                <a:gd name="T3" fmla="*/ 1488 h 1707"/>
                <a:gd name="T4" fmla="*/ 118 w 1360"/>
                <a:gd name="T5" fmla="*/ 1330 h 1707"/>
                <a:gd name="T6" fmla="*/ 165 w 1360"/>
                <a:gd name="T7" fmla="*/ 1215 h 1707"/>
                <a:gd name="T8" fmla="*/ 161 w 1360"/>
                <a:gd name="T9" fmla="*/ 1091 h 1707"/>
                <a:gd name="T10" fmla="*/ 91 w 1360"/>
                <a:gd name="T11" fmla="*/ 986 h 1707"/>
                <a:gd name="T12" fmla="*/ 165 w 1360"/>
                <a:gd name="T13" fmla="*/ 912 h 1707"/>
                <a:gd name="T14" fmla="*/ 23 w 1360"/>
                <a:gd name="T15" fmla="*/ 811 h 1707"/>
                <a:gd name="T16" fmla="*/ 225 w 1360"/>
                <a:gd name="T17" fmla="*/ 771 h 1707"/>
                <a:gd name="T18" fmla="*/ 165 w 1360"/>
                <a:gd name="T19" fmla="*/ 690 h 1707"/>
                <a:gd name="T20" fmla="*/ 319 w 1360"/>
                <a:gd name="T21" fmla="*/ 532 h 1707"/>
                <a:gd name="T22" fmla="*/ 195 w 1360"/>
                <a:gd name="T23" fmla="*/ 283 h 1707"/>
                <a:gd name="T24" fmla="*/ 326 w 1360"/>
                <a:gd name="T25" fmla="*/ 61 h 1707"/>
                <a:gd name="T26" fmla="*/ 552 w 1360"/>
                <a:gd name="T27" fmla="*/ 121 h 1707"/>
                <a:gd name="T28" fmla="*/ 690 w 1360"/>
                <a:gd name="T29" fmla="*/ 185 h 1707"/>
                <a:gd name="T30" fmla="*/ 888 w 1360"/>
                <a:gd name="T31" fmla="*/ 141 h 1707"/>
                <a:gd name="T32" fmla="*/ 1047 w 1360"/>
                <a:gd name="T33" fmla="*/ 219 h 1707"/>
                <a:gd name="T34" fmla="*/ 1195 w 1360"/>
                <a:gd name="T35" fmla="*/ 212 h 1707"/>
                <a:gd name="T36" fmla="*/ 1346 w 1360"/>
                <a:gd name="T37" fmla="*/ 269 h 1707"/>
                <a:gd name="T38" fmla="*/ 1275 w 1360"/>
                <a:gd name="T39" fmla="*/ 404 h 1707"/>
                <a:gd name="T40" fmla="*/ 1245 w 1360"/>
                <a:gd name="T41" fmla="*/ 465 h 1707"/>
                <a:gd name="T42" fmla="*/ 1178 w 1360"/>
                <a:gd name="T43" fmla="*/ 619 h 1707"/>
                <a:gd name="T44" fmla="*/ 1188 w 1360"/>
                <a:gd name="T45" fmla="*/ 677 h 1707"/>
                <a:gd name="T46" fmla="*/ 1248 w 1360"/>
                <a:gd name="T47" fmla="*/ 791 h 1707"/>
                <a:gd name="T48" fmla="*/ 1147 w 1360"/>
                <a:gd name="T49" fmla="*/ 892 h 1707"/>
                <a:gd name="T50" fmla="*/ 1084 w 1360"/>
                <a:gd name="T51" fmla="*/ 1020 h 1707"/>
                <a:gd name="T52" fmla="*/ 1036 w 1360"/>
                <a:gd name="T53" fmla="*/ 1124 h 1707"/>
                <a:gd name="T54" fmla="*/ 925 w 1360"/>
                <a:gd name="T55" fmla="*/ 1185 h 1707"/>
                <a:gd name="T56" fmla="*/ 760 w 1360"/>
                <a:gd name="T57" fmla="*/ 1323 h 1707"/>
                <a:gd name="T58" fmla="*/ 653 w 1360"/>
                <a:gd name="T59" fmla="*/ 1468 h 1707"/>
                <a:gd name="T60" fmla="*/ 744 w 1360"/>
                <a:gd name="T61" fmla="*/ 1703 h 1707"/>
                <a:gd name="T62" fmla="*/ 683 w 1360"/>
                <a:gd name="T63" fmla="*/ 1569 h 1707"/>
                <a:gd name="T64" fmla="*/ 703 w 1360"/>
                <a:gd name="T65" fmla="*/ 1390 h 1707"/>
                <a:gd name="T66" fmla="*/ 848 w 1360"/>
                <a:gd name="T67" fmla="*/ 1242 h 1707"/>
                <a:gd name="T68" fmla="*/ 1023 w 1360"/>
                <a:gd name="T69" fmla="*/ 1151 h 1707"/>
                <a:gd name="T70" fmla="*/ 1087 w 1360"/>
                <a:gd name="T71" fmla="*/ 1081 h 1707"/>
                <a:gd name="T72" fmla="*/ 1141 w 1360"/>
                <a:gd name="T73" fmla="*/ 993 h 1707"/>
                <a:gd name="T74" fmla="*/ 1245 w 1360"/>
                <a:gd name="T75" fmla="*/ 852 h 1707"/>
                <a:gd name="T76" fmla="*/ 1211 w 1360"/>
                <a:gd name="T77" fmla="*/ 704 h 1707"/>
                <a:gd name="T78" fmla="*/ 1248 w 1360"/>
                <a:gd name="T79" fmla="*/ 656 h 1707"/>
                <a:gd name="T80" fmla="*/ 1215 w 1360"/>
                <a:gd name="T81" fmla="*/ 542 h 1707"/>
                <a:gd name="T82" fmla="*/ 1279 w 1360"/>
                <a:gd name="T83" fmla="*/ 454 h 1707"/>
                <a:gd name="T84" fmla="*/ 1329 w 1360"/>
                <a:gd name="T85" fmla="*/ 340 h 1707"/>
                <a:gd name="T86" fmla="*/ 1279 w 1360"/>
                <a:gd name="T87" fmla="*/ 266 h 1707"/>
                <a:gd name="T88" fmla="*/ 1144 w 1360"/>
                <a:gd name="T89" fmla="*/ 252 h 1707"/>
                <a:gd name="T90" fmla="*/ 979 w 1360"/>
                <a:gd name="T91" fmla="*/ 212 h 1707"/>
                <a:gd name="T92" fmla="*/ 828 w 1360"/>
                <a:gd name="T93" fmla="*/ 104 h 1707"/>
                <a:gd name="T94" fmla="*/ 653 w 1360"/>
                <a:gd name="T95" fmla="*/ 172 h 1707"/>
                <a:gd name="T96" fmla="*/ 515 w 1360"/>
                <a:gd name="T97" fmla="*/ 61 h 1707"/>
                <a:gd name="T98" fmla="*/ 296 w 1360"/>
                <a:gd name="T99" fmla="*/ 84 h 1707"/>
                <a:gd name="T100" fmla="*/ 239 w 1360"/>
                <a:gd name="T101" fmla="*/ 296 h 1707"/>
                <a:gd name="T102" fmla="*/ 279 w 1360"/>
                <a:gd name="T103" fmla="*/ 532 h 1707"/>
                <a:gd name="T104" fmla="*/ 235 w 1360"/>
                <a:gd name="T105" fmla="*/ 707 h 1707"/>
                <a:gd name="T106" fmla="*/ 212 w 1360"/>
                <a:gd name="T107" fmla="*/ 818 h 1707"/>
                <a:gd name="T108" fmla="*/ 0 w 1360"/>
                <a:gd name="T109" fmla="*/ 798 h 1707"/>
                <a:gd name="T110" fmla="*/ 131 w 1360"/>
                <a:gd name="T111" fmla="*/ 932 h 1707"/>
                <a:gd name="T112" fmla="*/ 121 w 1360"/>
                <a:gd name="T113" fmla="*/ 1040 h 1707"/>
                <a:gd name="T114" fmla="*/ 175 w 1360"/>
                <a:gd name="T115" fmla="*/ 1178 h 1707"/>
                <a:gd name="T116" fmla="*/ 155 w 1360"/>
                <a:gd name="T117" fmla="*/ 1296 h 1707"/>
                <a:gd name="T118" fmla="*/ 101 w 1360"/>
                <a:gd name="T119" fmla="*/ 1444 h 1707"/>
                <a:gd name="T120" fmla="*/ 202 w 1360"/>
                <a:gd name="T121" fmla="*/ 1515 h 1707"/>
                <a:gd name="T122" fmla="*/ 309 w 1360"/>
                <a:gd name="T123" fmla="*/ 1596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60" h="1707">
                  <a:moveTo>
                    <a:pt x="353" y="1703"/>
                  </a:moveTo>
                  <a:lnTo>
                    <a:pt x="357" y="1703"/>
                  </a:lnTo>
                  <a:lnTo>
                    <a:pt x="353" y="1693"/>
                  </a:lnTo>
                  <a:lnTo>
                    <a:pt x="353" y="1693"/>
                  </a:lnTo>
                  <a:lnTo>
                    <a:pt x="340" y="1673"/>
                  </a:lnTo>
                  <a:lnTo>
                    <a:pt x="336" y="1670"/>
                  </a:lnTo>
                  <a:lnTo>
                    <a:pt x="340" y="1663"/>
                  </a:lnTo>
                  <a:lnTo>
                    <a:pt x="340" y="1660"/>
                  </a:lnTo>
                  <a:lnTo>
                    <a:pt x="333" y="1653"/>
                  </a:lnTo>
                  <a:lnTo>
                    <a:pt x="330" y="1639"/>
                  </a:lnTo>
                  <a:lnTo>
                    <a:pt x="330" y="1636"/>
                  </a:lnTo>
                  <a:lnTo>
                    <a:pt x="326" y="1633"/>
                  </a:lnTo>
                  <a:lnTo>
                    <a:pt x="326" y="1622"/>
                  </a:lnTo>
                  <a:lnTo>
                    <a:pt x="326" y="1619"/>
                  </a:lnTo>
                  <a:lnTo>
                    <a:pt x="326" y="1606"/>
                  </a:lnTo>
                  <a:lnTo>
                    <a:pt x="323" y="1606"/>
                  </a:lnTo>
                  <a:lnTo>
                    <a:pt x="316" y="1596"/>
                  </a:lnTo>
                  <a:lnTo>
                    <a:pt x="316" y="1592"/>
                  </a:lnTo>
                  <a:lnTo>
                    <a:pt x="316" y="1589"/>
                  </a:lnTo>
                  <a:lnTo>
                    <a:pt x="309" y="1585"/>
                  </a:lnTo>
                  <a:lnTo>
                    <a:pt x="306" y="1575"/>
                  </a:lnTo>
                  <a:lnTo>
                    <a:pt x="306" y="1575"/>
                  </a:lnTo>
                  <a:lnTo>
                    <a:pt x="299" y="1565"/>
                  </a:lnTo>
                  <a:lnTo>
                    <a:pt x="303" y="1552"/>
                  </a:lnTo>
                  <a:lnTo>
                    <a:pt x="299" y="1548"/>
                  </a:lnTo>
                  <a:lnTo>
                    <a:pt x="299" y="1548"/>
                  </a:lnTo>
                  <a:lnTo>
                    <a:pt x="299" y="1535"/>
                  </a:lnTo>
                  <a:lnTo>
                    <a:pt x="299" y="1535"/>
                  </a:lnTo>
                  <a:lnTo>
                    <a:pt x="296" y="1525"/>
                  </a:lnTo>
                  <a:lnTo>
                    <a:pt x="296" y="1521"/>
                  </a:lnTo>
                  <a:lnTo>
                    <a:pt x="289" y="1518"/>
                  </a:lnTo>
                  <a:lnTo>
                    <a:pt x="286" y="1515"/>
                  </a:lnTo>
                  <a:lnTo>
                    <a:pt x="282" y="1505"/>
                  </a:lnTo>
                  <a:lnTo>
                    <a:pt x="279" y="1501"/>
                  </a:lnTo>
                  <a:lnTo>
                    <a:pt x="279" y="1501"/>
                  </a:lnTo>
                  <a:lnTo>
                    <a:pt x="279" y="1501"/>
                  </a:lnTo>
                  <a:lnTo>
                    <a:pt x="269" y="1505"/>
                  </a:lnTo>
                  <a:lnTo>
                    <a:pt x="269" y="1505"/>
                  </a:lnTo>
                  <a:lnTo>
                    <a:pt x="262" y="1511"/>
                  </a:lnTo>
                  <a:lnTo>
                    <a:pt x="245" y="1515"/>
                  </a:lnTo>
                  <a:lnTo>
                    <a:pt x="242" y="1515"/>
                  </a:lnTo>
                  <a:lnTo>
                    <a:pt x="235" y="1518"/>
                  </a:lnTo>
                  <a:lnTo>
                    <a:pt x="215" y="1525"/>
                  </a:lnTo>
                  <a:lnTo>
                    <a:pt x="215" y="1525"/>
                  </a:lnTo>
                  <a:lnTo>
                    <a:pt x="202" y="1532"/>
                  </a:lnTo>
                  <a:lnTo>
                    <a:pt x="202" y="1532"/>
                  </a:lnTo>
                  <a:lnTo>
                    <a:pt x="202" y="1528"/>
                  </a:lnTo>
                  <a:lnTo>
                    <a:pt x="202" y="1525"/>
                  </a:lnTo>
                  <a:lnTo>
                    <a:pt x="202" y="1525"/>
                  </a:lnTo>
                  <a:lnTo>
                    <a:pt x="205" y="1521"/>
                  </a:lnTo>
                  <a:lnTo>
                    <a:pt x="205" y="1521"/>
                  </a:lnTo>
                  <a:lnTo>
                    <a:pt x="208" y="1518"/>
                  </a:lnTo>
                  <a:lnTo>
                    <a:pt x="212" y="1515"/>
                  </a:lnTo>
                  <a:lnTo>
                    <a:pt x="212" y="1508"/>
                  </a:lnTo>
                  <a:lnTo>
                    <a:pt x="208" y="1508"/>
                  </a:lnTo>
                  <a:lnTo>
                    <a:pt x="205" y="1508"/>
                  </a:lnTo>
                  <a:lnTo>
                    <a:pt x="198" y="1508"/>
                  </a:lnTo>
                  <a:lnTo>
                    <a:pt x="175" y="1495"/>
                  </a:lnTo>
                  <a:lnTo>
                    <a:pt x="171" y="1495"/>
                  </a:lnTo>
                  <a:lnTo>
                    <a:pt x="165" y="1495"/>
                  </a:lnTo>
                  <a:lnTo>
                    <a:pt x="168" y="1498"/>
                  </a:lnTo>
                  <a:lnTo>
                    <a:pt x="171" y="1498"/>
                  </a:lnTo>
                  <a:lnTo>
                    <a:pt x="168" y="1495"/>
                  </a:lnTo>
                  <a:lnTo>
                    <a:pt x="165" y="1495"/>
                  </a:lnTo>
                  <a:lnTo>
                    <a:pt x="161" y="1495"/>
                  </a:lnTo>
                  <a:lnTo>
                    <a:pt x="161" y="1495"/>
                  </a:lnTo>
                  <a:lnTo>
                    <a:pt x="155" y="1491"/>
                  </a:lnTo>
                  <a:lnTo>
                    <a:pt x="151" y="1488"/>
                  </a:lnTo>
                  <a:lnTo>
                    <a:pt x="151" y="1484"/>
                  </a:lnTo>
                  <a:lnTo>
                    <a:pt x="148" y="1484"/>
                  </a:lnTo>
                  <a:lnTo>
                    <a:pt x="144" y="1484"/>
                  </a:lnTo>
                  <a:lnTo>
                    <a:pt x="138" y="1491"/>
                  </a:lnTo>
                  <a:lnTo>
                    <a:pt x="138" y="1491"/>
                  </a:lnTo>
                  <a:lnTo>
                    <a:pt x="134" y="1484"/>
                  </a:lnTo>
                  <a:lnTo>
                    <a:pt x="134" y="1481"/>
                  </a:lnTo>
                  <a:lnTo>
                    <a:pt x="121" y="1474"/>
                  </a:lnTo>
                  <a:lnTo>
                    <a:pt x="118" y="1454"/>
                  </a:lnTo>
                  <a:lnTo>
                    <a:pt x="118" y="1454"/>
                  </a:lnTo>
                  <a:lnTo>
                    <a:pt x="114" y="1444"/>
                  </a:lnTo>
                  <a:lnTo>
                    <a:pt x="111" y="1444"/>
                  </a:lnTo>
                  <a:lnTo>
                    <a:pt x="104" y="1441"/>
                  </a:lnTo>
                  <a:lnTo>
                    <a:pt x="97" y="1431"/>
                  </a:lnTo>
                  <a:lnTo>
                    <a:pt x="94" y="1427"/>
                  </a:lnTo>
                  <a:lnTo>
                    <a:pt x="91" y="1431"/>
                  </a:lnTo>
                  <a:lnTo>
                    <a:pt x="87" y="1424"/>
                  </a:lnTo>
                  <a:lnTo>
                    <a:pt x="84" y="1424"/>
                  </a:lnTo>
                  <a:lnTo>
                    <a:pt x="84" y="1424"/>
                  </a:lnTo>
                  <a:lnTo>
                    <a:pt x="77" y="1417"/>
                  </a:lnTo>
                  <a:lnTo>
                    <a:pt x="81" y="1400"/>
                  </a:lnTo>
                  <a:lnTo>
                    <a:pt x="91" y="1387"/>
                  </a:lnTo>
                  <a:lnTo>
                    <a:pt x="91" y="1383"/>
                  </a:lnTo>
                  <a:lnTo>
                    <a:pt x="91" y="1377"/>
                  </a:lnTo>
                  <a:lnTo>
                    <a:pt x="101" y="1373"/>
                  </a:lnTo>
                  <a:lnTo>
                    <a:pt x="101" y="1373"/>
                  </a:lnTo>
                  <a:lnTo>
                    <a:pt x="114" y="1367"/>
                  </a:lnTo>
                  <a:lnTo>
                    <a:pt x="114" y="1367"/>
                  </a:lnTo>
                  <a:lnTo>
                    <a:pt x="124" y="1357"/>
                  </a:lnTo>
                  <a:lnTo>
                    <a:pt x="124" y="1353"/>
                  </a:lnTo>
                  <a:lnTo>
                    <a:pt x="121" y="1333"/>
                  </a:lnTo>
                  <a:lnTo>
                    <a:pt x="121" y="1330"/>
                  </a:lnTo>
                  <a:lnTo>
                    <a:pt x="118" y="1330"/>
                  </a:lnTo>
                  <a:lnTo>
                    <a:pt x="118" y="1330"/>
                  </a:lnTo>
                  <a:lnTo>
                    <a:pt x="118" y="1333"/>
                  </a:lnTo>
                  <a:lnTo>
                    <a:pt x="121" y="1330"/>
                  </a:lnTo>
                  <a:lnTo>
                    <a:pt x="121" y="1326"/>
                  </a:lnTo>
                  <a:lnTo>
                    <a:pt x="121" y="1323"/>
                  </a:lnTo>
                  <a:lnTo>
                    <a:pt x="128" y="1313"/>
                  </a:lnTo>
                  <a:lnTo>
                    <a:pt x="128" y="1309"/>
                  </a:lnTo>
                  <a:lnTo>
                    <a:pt x="128" y="1309"/>
                  </a:lnTo>
                  <a:lnTo>
                    <a:pt x="131" y="1306"/>
                  </a:lnTo>
                  <a:lnTo>
                    <a:pt x="138" y="1309"/>
                  </a:lnTo>
                  <a:lnTo>
                    <a:pt x="138" y="1309"/>
                  </a:lnTo>
                  <a:lnTo>
                    <a:pt x="151" y="1306"/>
                  </a:lnTo>
                  <a:lnTo>
                    <a:pt x="155" y="1306"/>
                  </a:lnTo>
                  <a:lnTo>
                    <a:pt x="161" y="1296"/>
                  </a:lnTo>
                  <a:lnTo>
                    <a:pt x="161" y="1293"/>
                  </a:lnTo>
                  <a:lnTo>
                    <a:pt x="158" y="1289"/>
                  </a:lnTo>
                  <a:lnTo>
                    <a:pt x="155" y="1289"/>
                  </a:lnTo>
                  <a:lnTo>
                    <a:pt x="151" y="1289"/>
                  </a:lnTo>
                  <a:lnTo>
                    <a:pt x="148" y="1286"/>
                  </a:lnTo>
                  <a:lnTo>
                    <a:pt x="148" y="1282"/>
                  </a:lnTo>
                  <a:lnTo>
                    <a:pt x="148" y="1279"/>
                  </a:lnTo>
                  <a:lnTo>
                    <a:pt x="148" y="1276"/>
                  </a:lnTo>
                  <a:lnTo>
                    <a:pt x="148" y="1272"/>
                  </a:lnTo>
                  <a:lnTo>
                    <a:pt x="148" y="1269"/>
                  </a:lnTo>
                  <a:lnTo>
                    <a:pt x="148" y="1266"/>
                  </a:lnTo>
                  <a:lnTo>
                    <a:pt x="148" y="1259"/>
                  </a:lnTo>
                  <a:lnTo>
                    <a:pt x="151" y="1259"/>
                  </a:lnTo>
                  <a:lnTo>
                    <a:pt x="155" y="1256"/>
                  </a:lnTo>
                  <a:lnTo>
                    <a:pt x="158" y="1256"/>
                  </a:lnTo>
                  <a:lnTo>
                    <a:pt x="161" y="1252"/>
                  </a:lnTo>
                  <a:lnTo>
                    <a:pt x="168" y="1252"/>
                  </a:lnTo>
                  <a:lnTo>
                    <a:pt x="171" y="1249"/>
                  </a:lnTo>
                  <a:lnTo>
                    <a:pt x="175" y="1242"/>
                  </a:lnTo>
                  <a:lnTo>
                    <a:pt x="175" y="1239"/>
                  </a:lnTo>
                  <a:lnTo>
                    <a:pt x="165" y="1215"/>
                  </a:lnTo>
                  <a:lnTo>
                    <a:pt x="161" y="1212"/>
                  </a:lnTo>
                  <a:lnTo>
                    <a:pt x="165" y="1212"/>
                  </a:lnTo>
                  <a:lnTo>
                    <a:pt x="168" y="1215"/>
                  </a:lnTo>
                  <a:lnTo>
                    <a:pt x="171" y="1212"/>
                  </a:lnTo>
                  <a:lnTo>
                    <a:pt x="175" y="1208"/>
                  </a:lnTo>
                  <a:lnTo>
                    <a:pt x="175" y="1208"/>
                  </a:lnTo>
                  <a:lnTo>
                    <a:pt x="178" y="1192"/>
                  </a:lnTo>
                  <a:lnTo>
                    <a:pt x="178" y="1192"/>
                  </a:lnTo>
                  <a:lnTo>
                    <a:pt x="178" y="1185"/>
                  </a:lnTo>
                  <a:lnTo>
                    <a:pt x="178" y="1185"/>
                  </a:lnTo>
                  <a:lnTo>
                    <a:pt x="178" y="1178"/>
                  </a:lnTo>
                  <a:lnTo>
                    <a:pt x="175" y="1178"/>
                  </a:lnTo>
                  <a:lnTo>
                    <a:pt x="171" y="1178"/>
                  </a:lnTo>
                  <a:lnTo>
                    <a:pt x="171" y="1182"/>
                  </a:lnTo>
                  <a:lnTo>
                    <a:pt x="175" y="1182"/>
                  </a:lnTo>
                  <a:lnTo>
                    <a:pt x="178" y="1182"/>
                  </a:lnTo>
                  <a:lnTo>
                    <a:pt x="178" y="1178"/>
                  </a:lnTo>
                  <a:lnTo>
                    <a:pt x="175" y="1175"/>
                  </a:lnTo>
                  <a:lnTo>
                    <a:pt x="171" y="1165"/>
                  </a:lnTo>
                  <a:lnTo>
                    <a:pt x="171" y="1165"/>
                  </a:lnTo>
                  <a:lnTo>
                    <a:pt x="168" y="1161"/>
                  </a:lnTo>
                  <a:lnTo>
                    <a:pt x="171" y="1158"/>
                  </a:lnTo>
                  <a:lnTo>
                    <a:pt x="171" y="1158"/>
                  </a:lnTo>
                  <a:lnTo>
                    <a:pt x="171" y="1148"/>
                  </a:lnTo>
                  <a:lnTo>
                    <a:pt x="168" y="1148"/>
                  </a:lnTo>
                  <a:lnTo>
                    <a:pt x="165" y="1138"/>
                  </a:lnTo>
                  <a:lnTo>
                    <a:pt x="168" y="1134"/>
                  </a:lnTo>
                  <a:lnTo>
                    <a:pt x="168" y="1134"/>
                  </a:lnTo>
                  <a:lnTo>
                    <a:pt x="168" y="1131"/>
                  </a:lnTo>
                  <a:lnTo>
                    <a:pt x="168" y="1128"/>
                  </a:lnTo>
                  <a:lnTo>
                    <a:pt x="165" y="1101"/>
                  </a:lnTo>
                  <a:lnTo>
                    <a:pt x="165" y="1097"/>
                  </a:lnTo>
                  <a:lnTo>
                    <a:pt x="161" y="1094"/>
                  </a:lnTo>
                  <a:lnTo>
                    <a:pt x="161" y="1091"/>
                  </a:lnTo>
                  <a:lnTo>
                    <a:pt x="161" y="1087"/>
                  </a:lnTo>
                  <a:lnTo>
                    <a:pt x="144" y="1077"/>
                  </a:lnTo>
                  <a:lnTo>
                    <a:pt x="138" y="1081"/>
                  </a:lnTo>
                  <a:lnTo>
                    <a:pt x="138" y="1081"/>
                  </a:lnTo>
                  <a:lnTo>
                    <a:pt x="138" y="1081"/>
                  </a:lnTo>
                  <a:lnTo>
                    <a:pt x="134" y="1081"/>
                  </a:lnTo>
                  <a:lnTo>
                    <a:pt x="134" y="1081"/>
                  </a:lnTo>
                  <a:lnTo>
                    <a:pt x="134" y="1077"/>
                  </a:lnTo>
                  <a:lnTo>
                    <a:pt x="134" y="1077"/>
                  </a:lnTo>
                  <a:lnTo>
                    <a:pt x="131" y="1074"/>
                  </a:lnTo>
                  <a:lnTo>
                    <a:pt x="131" y="1070"/>
                  </a:lnTo>
                  <a:lnTo>
                    <a:pt x="131" y="1070"/>
                  </a:lnTo>
                  <a:lnTo>
                    <a:pt x="131" y="1064"/>
                  </a:lnTo>
                  <a:lnTo>
                    <a:pt x="131" y="1057"/>
                  </a:lnTo>
                  <a:lnTo>
                    <a:pt x="131" y="1054"/>
                  </a:lnTo>
                  <a:lnTo>
                    <a:pt x="131" y="1050"/>
                  </a:lnTo>
                  <a:lnTo>
                    <a:pt x="128" y="1043"/>
                  </a:lnTo>
                  <a:lnTo>
                    <a:pt x="128" y="1043"/>
                  </a:lnTo>
                  <a:lnTo>
                    <a:pt x="131" y="1037"/>
                  </a:lnTo>
                  <a:lnTo>
                    <a:pt x="128" y="1033"/>
                  </a:lnTo>
                  <a:lnTo>
                    <a:pt x="118" y="1027"/>
                  </a:lnTo>
                  <a:lnTo>
                    <a:pt x="114" y="1023"/>
                  </a:lnTo>
                  <a:lnTo>
                    <a:pt x="118" y="1017"/>
                  </a:lnTo>
                  <a:lnTo>
                    <a:pt x="118" y="1013"/>
                  </a:lnTo>
                  <a:lnTo>
                    <a:pt x="107" y="1006"/>
                  </a:lnTo>
                  <a:lnTo>
                    <a:pt x="107" y="1006"/>
                  </a:lnTo>
                  <a:lnTo>
                    <a:pt x="111" y="1006"/>
                  </a:lnTo>
                  <a:lnTo>
                    <a:pt x="111" y="1006"/>
                  </a:lnTo>
                  <a:lnTo>
                    <a:pt x="111" y="1003"/>
                  </a:lnTo>
                  <a:lnTo>
                    <a:pt x="104" y="996"/>
                  </a:lnTo>
                  <a:lnTo>
                    <a:pt x="101" y="996"/>
                  </a:lnTo>
                  <a:lnTo>
                    <a:pt x="97" y="996"/>
                  </a:lnTo>
                  <a:lnTo>
                    <a:pt x="94" y="990"/>
                  </a:lnTo>
                  <a:lnTo>
                    <a:pt x="91" y="986"/>
                  </a:lnTo>
                  <a:lnTo>
                    <a:pt x="87" y="986"/>
                  </a:lnTo>
                  <a:lnTo>
                    <a:pt x="87" y="986"/>
                  </a:lnTo>
                  <a:lnTo>
                    <a:pt x="84" y="986"/>
                  </a:lnTo>
                  <a:lnTo>
                    <a:pt x="84" y="990"/>
                  </a:lnTo>
                  <a:lnTo>
                    <a:pt x="91" y="983"/>
                  </a:lnTo>
                  <a:lnTo>
                    <a:pt x="91" y="983"/>
                  </a:lnTo>
                  <a:lnTo>
                    <a:pt x="97" y="976"/>
                  </a:lnTo>
                  <a:lnTo>
                    <a:pt x="97" y="976"/>
                  </a:lnTo>
                  <a:lnTo>
                    <a:pt x="107" y="943"/>
                  </a:lnTo>
                  <a:lnTo>
                    <a:pt x="107" y="939"/>
                  </a:lnTo>
                  <a:lnTo>
                    <a:pt x="101" y="929"/>
                  </a:lnTo>
                  <a:lnTo>
                    <a:pt x="97" y="926"/>
                  </a:lnTo>
                  <a:lnTo>
                    <a:pt x="97" y="926"/>
                  </a:lnTo>
                  <a:lnTo>
                    <a:pt x="94" y="919"/>
                  </a:lnTo>
                  <a:lnTo>
                    <a:pt x="94" y="919"/>
                  </a:lnTo>
                  <a:lnTo>
                    <a:pt x="97" y="916"/>
                  </a:lnTo>
                  <a:lnTo>
                    <a:pt x="111" y="926"/>
                  </a:lnTo>
                  <a:lnTo>
                    <a:pt x="114" y="926"/>
                  </a:lnTo>
                  <a:lnTo>
                    <a:pt x="118" y="922"/>
                  </a:lnTo>
                  <a:lnTo>
                    <a:pt x="124" y="932"/>
                  </a:lnTo>
                  <a:lnTo>
                    <a:pt x="124" y="936"/>
                  </a:lnTo>
                  <a:lnTo>
                    <a:pt x="128" y="939"/>
                  </a:lnTo>
                  <a:lnTo>
                    <a:pt x="131" y="946"/>
                  </a:lnTo>
                  <a:lnTo>
                    <a:pt x="134" y="946"/>
                  </a:lnTo>
                  <a:lnTo>
                    <a:pt x="141" y="953"/>
                  </a:lnTo>
                  <a:lnTo>
                    <a:pt x="144" y="949"/>
                  </a:lnTo>
                  <a:lnTo>
                    <a:pt x="148" y="946"/>
                  </a:lnTo>
                  <a:lnTo>
                    <a:pt x="148" y="946"/>
                  </a:lnTo>
                  <a:lnTo>
                    <a:pt x="151" y="939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5" y="929"/>
                  </a:lnTo>
                  <a:lnTo>
                    <a:pt x="161" y="916"/>
                  </a:lnTo>
                  <a:lnTo>
                    <a:pt x="165" y="912"/>
                  </a:lnTo>
                  <a:lnTo>
                    <a:pt x="165" y="909"/>
                  </a:lnTo>
                  <a:lnTo>
                    <a:pt x="165" y="895"/>
                  </a:lnTo>
                  <a:lnTo>
                    <a:pt x="165" y="895"/>
                  </a:lnTo>
                  <a:lnTo>
                    <a:pt x="165" y="892"/>
                  </a:lnTo>
                  <a:lnTo>
                    <a:pt x="165" y="892"/>
                  </a:lnTo>
                  <a:lnTo>
                    <a:pt x="161" y="885"/>
                  </a:lnTo>
                  <a:lnTo>
                    <a:pt x="158" y="882"/>
                  </a:lnTo>
                  <a:lnTo>
                    <a:pt x="141" y="875"/>
                  </a:lnTo>
                  <a:lnTo>
                    <a:pt x="141" y="875"/>
                  </a:lnTo>
                  <a:lnTo>
                    <a:pt x="134" y="872"/>
                  </a:lnTo>
                  <a:lnTo>
                    <a:pt x="128" y="868"/>
                  </a:lnTo>
                  <a:lnTo>
                    <a:pt x="124" y="868"/>
                  </a:lnTo>
                  <a:lnTo>
                    <a:pt x="118" y="872"/>
                  </a:lnTo>
                  <a:lnTo>
                    <a:pt x="97" y="868"/>
                  </a:lnTo>
                  <a:lnTo>
                    <a:pt x="94" y="868"/>
                  </a:lnTo>
                  <a:lnTo>
                    <a:pt x="87" y="875"/>
                  </a:lnTo>
                  <a:lnTo>
                    <a:pt x="87" y="875"/>
                  </a:lnTo>
                  <a:lnTo>
                    <a:pt x="87" y="879"/>
                  </a:lnTo>
                  <a:lnTo>
                    <a:pt x="84" y="879"/>
                  </a:lnTo>
                  <a:lnTo>
                    <a:pt x="50" y="838"/>
                  </a:lnTo>
                  <a:lnTo>
                    <a:pt x="47" y="838"/>
                  </a:lnTo>
                  <a:lnTo>
                    <a:pt x="30" y="842"/>
                  </a:lnTo>
                  <a:lnTo>
                    <a:pt x="6" y="835"/>
                  </a:lnTo>
                  <a:lnTo>
                    <a:pt x="6" y="801"/>
                  </a:lnTo>
                  <a:lnTo>
                    <a:pt x="3" y="801"/>
                  </a:lnTo>
                  <a:lnTo>
                    <a:pt x="3" y="804"/>
                  </a:lnTo>
                  <a:lnTo>
                    <a:pt x="3" y="801"/>
                  </a:lnTo>
                  <a:lnTo>
                    <a:pt x="3" y="801"/>
                  </a:lnTo>
                  <a:lnTo>
                    <a:pt x="0" y="801"/>
                  </a:lnTo>
                  <a:lnTo>
                    <a:pt x="3" y="808"/>
                  </a:lnTo>
                  <a:lnTo>
                    <a:pt x="6" y="808"/>
                  </a:lnTo>
                  <a:lnTo>
                    <a:pt x="10" y="808"/>
                  </a:lnTo>
                  <a:lnTo>
                    <a:pt x="13" y="808"/>
                  </a:lnTo>
                  <a:lnTo>
                    <a:pt x="23" y="811"/>
                  </a:lnTo>
                  <a:lnTo>
                    <a:pt x="27" y="815"/>
                  </a:lnTo>
                  <a:lnTo>
                    <a:pt x="30" y="818"/>
                  </a:lnTo>
                  <a:lnTo>
                    <a:pt x="33" y="815"/>
                  </a:lnTo>
                  <a:lnTo>
                    <a:pt x="37" y="815"/>
                  </a:lnTo>
                  <a:lnTo>
                    <a:pt x="40" y="815"/>
                  </a:lnTo>
                  <a:lnTo>
                    <a:pt x="43" y="815"/>
                  </a:lnTo>
                  <a:lnTo>
                    <a:pt x="54" y="821"/>
                  </a:lnTo>
                  <a:lnTo>
                    <a:pt x="57" y="821"/>
                  </a:lnTo>
                  <a:lnTo>
                    <a:pt x="60" y="818"/>
                  </a:lnTo>
                  <a:lnTo>
                    <a:pt x="64" y="818"/>
                  </a:lnTo>
                  <a:lnTo>
                    <a:pt x="67" y="818"/>
                  </a:lnTo>
                  <a:lnTo>
                    <a:pt x="70" y="818"/>
                  </a:lnTo>
                  <a:lnTo>
                    <a:pt x="81" y="821"/>
                  </a:lnTo>
                  <a:lnTo>
                    <a:pt x="81" y="821"/>
                  </a:lnTo>
                  <a:lnTo>
                    <a:pt x="94" y="828"/>
                  </a:lnTo>
                  <a:lnTo>
                    <a:pt x="101" y="831"/>
                  </a:lnTo>
                  <a:lnTo>
                    <a:pt x="101" y="831"/>
                  </a:lnTo>
                  <a:lnTo>
                    <a:pt x="114" y="825"/>
                  </a:lnTo>
                  <a:lnTo>
                    <a:pt x="121" y="828"/>
                  </a:lnTo>
                  <a:lnTo>
                    <a:pt x="124" y="828"/>
                  </a:lnTo>
                  <a:lnTo>
                    <a:pt x="141" y="818"/>
                  </a:lnTo>
                  <a:lnTo>
                    <a:pt x="155" y="818"/>
                  </a:lnTo>
                  <a:lnTo>
                    <a:pt x="171" y="821"/>
                  </a:lnTo>
                  <a:lnTo>
                    <a:pt x="171" y="821"/>
                  </a:lnTo>
                  <a:lnTo>
                    <a:pt x="208" y="825"/>
                  </a:lnTo>
                  <a:lnTo>
                    <a:pt x="219" y="828"/>
                  </a:lnTo>
                  <a:lnTo>
                    <a:pt x="222" y="828"/>
                  </a:lnTo>
                  <a:lnTo>
                    <a:pt x="225" y="818"/>
                  </a:lnTo>
                  <a:lnTo>
                    <a:pt x="225" y="818"/>
                  </a:lnTo>
                  <a:lnTo>
                    <a:pt x="225" y="791"/>
                  </a:lnTo>
                  <a:lnTo>
                    <a:pt x="229" y="778"/>
                  </a:lnTo>
                  <a:lnTo>
                    <a:pt x="229" y="778"/>
                  </a:lnTo>
                  <a:lnTo>
                    <a:pt x="225" y="771"/>
                  </a:lnTo>
                  <a:lnTo>
                    <a:pt x="225" y="771"/>
                  </a:lnTo>
                  <a:lnTo>
                    <a:pt x="222" y="767"/>
                  </a:lnTo>
                  <a:lnTo>
                    <a:pt x="222" y="767"/>
                  </a:lnTo>
                  <a:lnTo>
                    <a:pt x="225" y="767"/>
                  </a:lnTo>
                  <a:lnTo>
                    <a:pt x="225" y="767"/>
                  </a:lnTo>
                  <a:lnTo>
                    <a:pt x="232" y="767"/>
                  </a:lnTo>
                  <a:lnTo>
                    <a:pt x="235" y="764"/>
                  </a:lnTo>
                  <a:lnTo>
                    <a:pt x="235" y="764"/>
                  </a:lnTo>
                  <a:lnTo>
                    <a:pt x="242" y="761"/>
                  </a:lnTo>
                  <a:lnTo>
                    <a:pt x="245" y="761"/>
                  </a:lnTo>
                  <a:lnTo>
                    <a:pt x="249" y="761"/>
                  </a:lnTo>
                  <a:lnTo>
                    <a:pt x="249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6" y="757"/>
                  </a:lnTo>
                  <a:lnTo>
                    <a:pt x="259" y="754"/>
                  </a:lnTo>
                  <a:lnTo>
                    <a:pt x="262" y="757"/>
                  </a:lnTo>
                  <a:lnTo>
                    <a:pt x="262" y="757"/>
                  </a:lnTo>
                  <a:lnTo>
                    <a:pt x="266" y="754"/>
                  </a:lnTo>
                  <a:lnTo>
                    <a:pt x="269" y="754"/>
                  </a:lnTo>
                  <a:lnTo>
                    <a:pt x="272" y="737"/>
                  </a:lnTo>
                  <a:lnTo>
                    <a:pt x="272" y="737"/>
                  </a:lnTo>
                  <a:lnTo>
                    <a:pt x="256" y="714"/>
                  </a:lnTo>
                  <a:lnTo>
                    <a:pt x="252" y="714"/>
                  </a:lnTo>
                  <a:lnTo>
                    <a:pt x="249" y="710"/>
                  </a:lnTo>
                  <a:lnTo>
                    <a:pt x="239" y="704"/>
                  </a:lnTo>
                  <a:lnTo>
                    <a:pt x="239" y="704"/>
                  </a:lnTo>
                  <a:lnTo>
                    <a:pt x="229" y="700"/>
                  </a:lnTo>
                  <a:lnTo>
                    <a:pt x="225" y="700"/>
                  </a:lnTo>
                  <a:lnTo>
                    <a:pt x="219" y="710"/>
                  </a:lnTo>
                  <a:lnTo>
                    <a:pt x="205" y="710"/>
                  </a:lnTo>
                  <a:lnTo>
                    <a:pt x="192" y="697"/>
                  </a:lnTo>
                  <a:lnTo>
                    <a:pt x="188" y="697"/>
                  </a:lnTo>
                  <a:lnTo>
                    <a:pt x="165" y="690"/>
                  </a:lnTo>
                  <a:lnTo>
                    <a:pt x="168" y="683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75" y="677"/>
                  </a:lnTo>
                  <a:lnTo>
                    <a:pt x="198" y="680"/>
                  </a:lnTo>
                  <a:lnTo>
                    <a:pt x="202" y="680"/>
                  </a:lnTo>
                  <a:lnTo>
                    <a:pt x="205" y="673"/>
                  </a:lnTo>
                  <a:lnTo>
                    <a:pt x="205" y="670"/>
                  </a:lnTo>
                  <a:lnTo>
                    <a:pt x="202" y="663"/>
                  </a:lnTo>
                  <a:lnTo>
                    <a:pt x="198" y="660"/>
                  </a:lnTo>
                  <a:lnTo>
                    <a:pt x="202" y="656"/>
                  </a:lnTo>
                  <a:lnTo>
                    <a:pt x="262" y="629"/>
                  </a:lnTo>
                  <a:lnTo>
                    <a:pt x="262" y="629"/>
                  </a:lnTo>
                  <a:lnTo>
                    <a:pt x="269" y="626"/>
                  </a:lnTo>
                  <a:lnTo>
                    <a:pt x="269" y="623"/>
                  </a:lnTo>
                  <a:lnTo>
                    <a:pt x="245" y="552"/>
                  </a:lnTo>
                  <a:lnTo>
                    <a:pt x="245" y="545"/>
                  </a:lnTo>
                  <a:lnTo>
                    <a:pt x="249" y="545"/>
                  </a:lnTo>
                  <a:lnTo>
                    <a:pt x="262" y="545"/>
                  </a:lnTo>
                  <a:lnTo>
                    <a:pt x="266" y="545"/>
                  </a:lnTo>
                  <a:lnTo>
                    <a:pt x="269" y="542"/>
                  </a:lnTo>
                  <a:lnTo>
                    <a:pt x="279" y="539"/>
                  </a:lnTo>
                  <a:lnTo>
                    <a:pt x="279" y="539"/>
                  </a:lnTo>
                  <a:lnTo>
                    <a:pt x="282" y="539"/>
                  </a:lnTo>
                  <a:lnTo>
                    <a:pt x="299" y="535"/>
                  </a:lnTo>
                  <a:lnTo>
                    <a:pt x="299" y="535"/>
                  </a:lnTo>
                  <a:lnTo>
                    <a:pt x="299" y="535"/>
                  </a:lnTo>
                  <a:lnTo>
                    <a:pt x="299" y="535"/>
                  </a:lnTo>
                  <a:lnTo>
                    <a:pt x="299" y="539"/>
                  </a:lnTo>
                  <a:lnTo>
                    <a:pt x="306" y="542"/>
                  </a:lnTo>
                  <a:lnTo>
                    <a:pt x="319" y="532"/>
                  </a:lnTo>
                  <a:lnTo>
                    <a:pt x="319" y="532"/>
                  </a:lnTo>
                  <a:lnTo>
                    <a:pt x="326" y="528"/>
                  </a:lnTo>
                  <a:lnTo>
                    <a:pt x="326" y="522"/>
                  </a:lnTo>
                  <a:lnTo>
                    <a:pt x="303" y="505"/>
                  </a:lnTo>
                  <a:lnTo>
                    <a:pt x="303" y="505"/>
                  </a:lnTo>
                  <a:lnTo>
                    <a:pt x="303" y="502"/>
                  </a:lnTo>
                  <a:lnTo>
                    <a:pt x="293" y="491"/>
                  </a:lnTo>
                  <a:lnTo>
                    <a:pt x="360" y="461"/>
                  </a:lnTo>
                  <a:lnTo>
                    <a:pt x="360" y="458"/>
                  </a:lnTo>
                  <a:lnTo>
                    <a:pt x="360" y="441"/>
                  </a:lnTo>
                  <a:lnTo>
                    <a:pt x="360" y="438"/>
                  </a:lnTo>
                  <a:lnTo>
                    <a:pt x="357" y="434"/>
                  </a:lnTo>
                  <a:lnTo>
                    <a:pt x="340" y="414"/>
                  </a:lnTo>
                  <a:lnTo>
                    <a:pt x="340" y="411"/>
                  </a:lnTo>
                  <a:lnTo>
                    <a:pt x="299" y="390"/>
                  </a:lnTo>
                  <a:lnTo>
                    <a:pt x="299" y="387"/>
                  </a:lnTo>
                  <a:lnTo>
                    <a:pt x="293" y="387"/>
                  </a:lnTo>
                  <a:lnTo>
                    <a:pt x="286" y="384"/>
                  </a:lnTo>
                  <a:lnTo>
                    <a:pt x="286" y="384"/>
                  </a:lnTo>
                  <a:lnTo>
                    <a:pt x="279" y="377"/>
                  </a:lnTo>
                  <a:lnTo>
                    <a:pt x="279" y="360"/>
                  </a:lnTo>
                  <a:lnTo>
                    <a:pt x="286" y="353"/>
                  </a:lnTo>
                  <a:lnTo>
                    <a:pt x="286" y="350"/>
                  </a:lnTo>
                  <a:lnTo>
                    <a:pt x="279" y="337"/>
                  </a:lnTo>
                  <a:lnTo>
                    <a:pt x="279" y="337"/>
                  </a:lnTo>
                  <a:lnTo>
                    <a:pt x="259" y="310"/>
                  </a:lnTo>
                  <a:lnTo>
                    <a:pt x="252" y="296"/>
                  </a:lnTo>
                  <a:lnTo>
                    <a:pt x="252" y="296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39" y="289"/>
                  </a:lnTo>
                  <a:lnTo>
                    <a:pt x="239" y="289"/>
                  </a:lnTo>
                  <a:lnTo>
                    <a:pt x="222" y="300"/>
                  </a:lnTo>
                  <a:lnTo>
                    <a:pt x="208" y="296"/>
                  </a:lnTo>
                  <a:lnTo>
                    <a:pt x="195" y="283"/>
                  </a:lnTo>
                  <a:lnTo>
                    <a:pt x="195" y="283"/>
                  </a:lnTo>
                  <a:lnTo>
                    <a:pt x="188" y="279"/>
                  </a:lnTo>
                  <a:lnTo>
                    <a:pt x="165" y="249"/>
                  </a:lnTo>
                  <a:lnTo>
                    <a:pt x="165" y="246"/>
                  </a:lnTo>
                  <a:lnTo>
                    <a:pt x="161" y="246"/>
                  </a:lnTo>
                  <a:lnTo>
                    <a:pt x="158" y="249"/>
                  </a:lnTo>
                  <a:lnTo>
                    <a:pt x="161" y="249"/>
                  </a:lnTo>
                  <a:lnTo>
                    <a:pt x="171" y="239"/>
                  </a:lnTo>
                  <a:lnTo>
                    <a:pt x="171" y="236"/>
                  </a:lnTo>
                  <a:lnTo>
                    <a:pt x="171" y="229"/>
                  </a:lnTo>
                  <a:lnTo>
                    <a:pt x="181" y="212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92" y="195"/>
                  </a:lnTo>
                  <a:lnTo>
                    <a:pt x="192" y="195"/>
                  </a:lnTo>
                  <a:lnTo>
                    <a:pt x="192" y="188"/>
                  </a:lnTo>
                  <a:lnTo>
                    <a:pt x="192" y="175"/>
                  </a:lnTo>
                  <a:lnTo>
                    <a:pt x="195" y="168"/>
                  </a:lnTo>
                  <a:lnTo>
                    <a:pt x="215" y="155"/>
                  </a:lnTo>
                  <a:lnTo>
                    <a:pt x="222" y="155"/>
                  </a:lnTo>
                  <a:lnTo>
                    <a:pt x="225" y="155"/>
                  </a:lnTo>
                  <a:lnTo>
                    <a:pt x="256" y="135"/>
                  </a:lnTo>
                  <a:lnTo>
                    <a:pt x="272" y="131"/>
                  </a:lnTo>
                  <a:lnTo>
                    <a:pt x="276" y="131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08"/>
                  </a:lnTo>
                  <a:lnTo>
                    <a:pt x="296" y="108"/>
                  </a:lnTo>
                  <a:lnTo>
                    <a:pt x="299" y="94"/>
                  </a:lnTo>
                  <a:lnTo>
                    <a:pt x="303" y="91"/>
                  </a:lnTo>
                  <a:lnTo>
                    <a:pt x="316" y="84"/>
                  </a:lnTo>
                  <a:lnTo>
                    <a:pt x="316" y="81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30" y="50"/>
                  </a:lnTo>
                  <a:lnTo>
                    <a:pt x="340" y="44"/>
                  </a:lnTo>
                  <a:lnTo>
                    <a:pt x="343" y="40"/>
                  </a:lnTo>
                  <a:lnTo>
                    <a:pt x="343" y="40"/>
                  </a:lnTo>
                  <a:lnTo>
                    <a:pt x="353" y="34"/>
                  </a:lnTo>
                  <a:lnTo>
                    <a:pt x="357" y="34"/>
                  </a:lnTo>
                  <a:lnTo>
                    <a:pt x="363" y="34"/>
                  </a:lnTo>
                  <a:lnTo>
                    <a:pt x="367" y="34"/>
                  </a:lnTo>
                  <a:lnTo>
                    <a:pt x="394" y="13"/>
                  </a:lnTo>
                  <a:lnTo>
                    <a:pt x="404" y="13"/>
                  </a:lnTo>
                  <a:lnTo>
                    <a:pt x="407" y="13"/>
                  </a:lnTo>
                  <a:lnTo>
                    <a:pt x="417" y="7"/>
                  </a:lnTo>
                  <a:lnTo>
                    <a:pt x="424" y="20"/>
                  </a:lnTo>
                  <a:lnTo>
                    <a:pt x="424" y="24"/>
                  </a:lnTo>
                  <a:lnTo>
                    <a:pt x="437" y="30"/>
                  </a:lnTo>
                  <a:lnTo>
                    <a:pt x="441" y="40"/>
                  </a:lnTo>
                  <a:lnTo>
                    <a:pt x="444" y="40"/>
                  </a:lnTo>
                  <a:lnTo>
                    <a:pt x="481" y="24"/>
                  </a:lnTo>
                  <a:lnTo>
                    <a:pt x="501" y="20"/>
                  </a:lnTo>
                  <a:lnTo>
                    <a:pt x="505" y="20"/>
                  </a:lnTo>
                  <a:lnTo>
                    <a:pt x="505" y="44"/>
                  </a:lnTo>
                  <a:lnTo>
                    <a:pt x="505" y="54"/>
                  </a:lnTo>
                  <a:lnTo>
                    <a:pt x="505" y="57"/>
                  </a:lnTo>
                  <a:lnTo>
                    <a:pt x="511" y="64"/>
                  </a:lnTo>
                  <a:lnTo>
                    <a:pt x="521" y="84"/>
                  </a:lnTo>
                  <a:lnTo>
                    <a:pt x="525" y="84"/>
                  </a:lnTo>
                  <a:lnTo>
                    <a:pt x="545" y="98"/>
                  </a:lnTo>
                  <a:lnTo>
                    <a:pt x="548" y="101"/>
                  </a:lnTo>
                  <a:lnTo>
                    <a:pt x="548" y="104"/>
                  </a:lnTo>
                  <a:lnTo>
                    <a:pt x="548" y="104"/>
                  </a:lnTo>
                  <a:lnTo>
                    <a:pt x="552" y="111"/>
                  </a:lnTo>
                  <a:lnTo>
                    <a:pt x="552" y="121"/>
                  </a:lnTo>
                  <a:lnTo>
                    <a:pt x="555" y="125"/>
                  </a:lnTo>
                  <a:lnTo>
                    <a:pt x="555" y="125"/>
                  </a:lnTo>
                  <a:lnTo>
                    <a:pt x="558" y="131"/>
                  </a:lnTo>
                  <a:lnTo>
                    <a:pt x="562" y="135"/>
                  </a:lnTo>
                  <a:lnTo>
                    <a:pt x="579" y="138"/>
                  </a:lnTo>
                  <a:lnTo>
                    <a:pt x="592" y="145"/>
                  </a:lnTo>
                  <a:lnTo>
                    <a:pt x="592" y="145"/>
                  </a:lnTo>
                  <a:lnTo>
                    <a:pt x="595" y="141"/>
                  </a:lnTo>
                  <a:lnTo>
                    <a:pt x="599" y="145"/>
                  </a:lnTo>
                  <a:lnTo>
                    <a:pt x="599" y="151"/>
                  </a:lnTo>
                  <a:lnTo>
                    <a:pt x="599" y="151"/>
                  </a:lnTo>
                  <a:lnTo>
                    <a:pt x="612" y="168"/>
                  </a:lnTo>
                  <a:lnTo>
                    <a:pt x="616" y="168"/>
                  </a:lnTo>
                  <a:lnTo>
                    <a:pt x="619" y="168"/>
                  </a:lnTo>
                  <a:lnTo>
                    <a:pt x="622" y="172"/>
                  </a:lnTo>
                  <a:lnTo>
                    <a:pt x="626" y="172"/>
                  </a:lnTo>
                  <a:lnTo>
                    <a:pt x="633" y="172"/>
                  </a:lnTo>
                  <a:lnTo>
                    <a:pt x="633" y="172"/>
                  </a:lnTo>
                  <a:lnTo>
                    <a:pt x="636" y="172"/>
                  </a:lnTo>
                  <a:lnTo>
                    <a:pt x="636" y="175"/>
                  </a:lnTo>
                  <a:lnTo>
                    <a:pt x="639" y="175"/>
                  </a:lnTo>
                  <a:lnTo>
                    <a:pt x="643" y="178"/>
                  </a:lnTo>
                  <a:lnTo>
                    <a:pt x="646" y="178"/>
                  </a:lnTo>
                  <a:lnTo>
                    <a:pt x="649" y="178"/>
                  </a:lnTo>
                  <a:lnTo>
                    <a:pt x="653" y="185"/>
                  </a:lnTo>
                  <a:lnTo>
                    <a:pt x="659" y="185"/>
                  </a:lnTo>
                  <a:lnTo>
                    <a:pt x="666" y="182"/>
                  </a:lnTo>
                  <a:lnTo>
                    <a:pt x="673" y="185"/>
                  </a:lnTo>
                  <a:lnTo>
                    <a:pt x="673" y="185"/>
                  </a:lnTo>
                  <a:lnTo>
                    <a:pt x="680" y="185"/>
                  </a:lnTo>
                  <a:lnTo>
                    <a:pt x="683" y="188"/>
                  </a:lnTo>
                  <a:lnTo>
                    <a:pt x="690" y="192"/>
                  </a:lnTo>
                  <a:lnTo>
                    <a:pt x="690" y="188"/>
                  </a:lnTo>
                  <a:lnTo>
                    <a:pt x="690" y="185"/>
                  </a:lnTo>
                  <a:lnTo>
                    <a:pt x="686" y="185"/>
                  </a:lnTo>
                  <a:lnTo>
                    <a:pt x="690" y="195"/>
                  </a:lnTo>
                  <a:lnTo>
                    <a:pt x="693" y="195"/>
                  </a:lnTo>
                  <a:lnTo>
                    <a:pt x="696" y="195"/>
                  </a:lnTo>
                  <a:lnTo>
                    <a:pt x="696" y="192"/>
                  </a:lnTo>
                  <a:lnTo>
                    <a:pt x="710" y="175"/>
                  </a:lnTo>
                  <a:lnTo>
                    <a:pt x="710" y="175"/>
                  </a:lnTo>
                  <a:lnTo>
                    <a:pt x="717" y="158"/>
                  </a:lnTo>
                  <a:lnTo>
                    <a:pt x="727" y="148"/>
                  </a:lnTo>
                  <a:lnTo>
                    <a:pt x="730" y="145"/>
                  </a:lnTo>
                  <a:lnTo>
                    <a:pt x="730" y="135"/>
                  </a:lnTo>
                  <a:lnTo>
                    <a:pt x="730" y="135"/>
                  </a:lnTo>
                  <a:lnTo>
                    <a:pt x="733" y="135"/>
                  </a:lnTo>
                  <a:lnTo>
                    <a:pt x="747" y="128"/>
                  </a:lnTo>
                  <a:lnTo>
                    <a:pt x="747" y="128"/>
                  </a:lnTo>
                  <a:lnTo>
                    <a:pt x="750" y="128"/>
                  </a:lnTo>
                  <a:lnTo>
                    <a:pt x="754" y="125"/>
                  </a:lnTo>
                  <a:lnTo>
                    <a:pt x="754" y="125"/>
                  </a:lnTo>
                  <a:lnTo>
                    <a:pt x="764" y="111"/>
                  </a:lnTo>
                  <a:lnTo>
                    <a:pt x="777" y="104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97" y="108"/>
                  </a:lnTo>
                  <a:lnTo>
                    <a:pt x="797" y="108"/>
                  </a:lnTo>
                  <a:lnTo>
                    <a:pt x="811" y="104"/>
                  </a:lnTo>
                  <a:lnTo>
                    <a:pt x="821" y="108"/>
                  </a:lnTo>
                  <a:lnTo>
                    <a:pt x="821" y="108"/>
                  </a:lnTo>
                  <a:lnTo>
                    <a:pt x="824" y="108"/>
                  </a:lnTo>
                  <a:lnTo>
                    <a:pt x="851" y="121"/>
                  </a:lnTo>
                  <a:lnTo>
                    <a:pt x="868" y="135"/>
                  </a:lnTo>
                  <a:lnTo>
                    <a:pt x="871" y="135"/>
                  </a:lnTo>
                  <a:lnTo>
                    <a:pt x="871" y="138"/>
                  </a:lnTo>
                  <a:lnTo>
                    <a:pt x="885" y="141"/>
                  </a:lnTo>
                  <a:lnTo>
                    <a:pt x="888" y="141"/>
                  </a:lnTo>
                  <a:lnTo>
                    <a:pt x="892" y="138"/>
                  </a:lnTo>
                  <a:lnTo>
                    <a:pt x="895" y="145"/>
                  </a:lnTo>
                  <a:lnTo>
                    <a:pt x="898" y="145"/>
                  </a:lnTo>
                  <a:lnTo>
                    <a:pt x="898" y="148"/>
                  </a:lnTo>
                  <a:lnTo>
                    <a:pt x="902" y="148"/>
                  </a:lnTo>
                  <a:lnTo>
                    <a:pt x="909" y="151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5" y="158"/>
                  </a:lnTo>
                  <a:lnTo>
                    <a:pt x="922" y="158"/>
                  </a:lnTo>
                  <a:lnTo>
                    <a:pt x="946" y="178"/>
                  </a:lnTo>
                  <a:lnTo>
                    <a:pt x="946" y="178"/>
                  </a:lnTo>
                  <a:lnTo>
                    <a:pt x="952" y="182"/>
                  </a:lnTo>
                  <a:lnTo>
                    <a:pt x="952" y="182"/>
                  </a:lnTo>
                  <a:lnTo>
                    <a:pt x="959" y="182"/>
                  </a:lnTo>
                  <a:lnTo>
                    <a:pt x="962" y="185"/>
                  </a:lnTo>
                  <a:lnTo>
                    <a:pt x="969" y="192"/>
                  </a:lnTo>
                  <a:lnTo>
                    <a:pt x="966" y="205"/>
                  </a:lnTo>
                  <a:lnTo>
                    <a:pt x="969" y="205"/>
                  </a:lnTo>
                  <a:lnTo>
                    <a:pt x="976" y="215"/>
                  </a:lnTo>
                  <a:lnTo>
                    <a:pt x="976" y="219"/>
                  </a:lnTo>
                  <a:lnTo>
                    <a:pt x="989" y="226"/>
                  </a:lnTo>
                  <a:lnTo>
                    <a:pt x="989" y="226"/>
                  </a:lnTo>
                  <a:lnTo>
                    <a:pt x="993" y="226"/>
                  </a:lnTo>
                  <a:lnTo>
                    <a:pt x="996" y="226"/>
                  </a:lnTo>
                  <a:lnTo>
                    <a:pt x="996" y="226"/>
                  </a:lnTo>
                  <a:lnTo>
                    <a:pt x="999" y="226"/>
                  </a:lnTo>
                  <a:lnTo>
                    <a:pt x="999" y="226"/>
                  </a:lnTo>
                  <a:lnTo>
                    <a:pt x="1030" y="222"/>
                  </a:lnTo>
                  <a:lnTo>
                    <a:pt x="1036" y="222"/>
                  </a:lnTo>
                  <a:lnTo>
                    <a:pt x="1036" y="222"/>
                  </a:lnTo>
                  <a:lnTo>
                    <a:pt x="1047" y="219"/>
                  </a:lnTo>
                  <a:lnTo>
                    <a:pt x="1050" y="222"/>
                  </a:lnTo>
                  <a:lnTo>
                    <a:pt x="1053" y="219"/>
                  </a:lnTo>
                  <a:lnTo>
                    <a:pt x="1053" y="219"/>
                  </a:lnTo>
                  <a:lnTo>
                    <a:pt x="1057" y="219"/>
                  </a:lnTo>
                  <a:lnTo>
                    <a:pt x="1070" y="222"/>
                  </a:lnTo>
                  <a:lnTo>
                    <a:pt x="1073" y="222"/>
                  </a:lnTo>
                  <a:lnTo>
                    <a:pt x="1077" y="219"/>
                  </a:lnTo>
                  <a:lnTo>
                    <a:pt x="1080" y="226"/>
                  </a:lnTo>
                  <a:lnTo>
                    <a:pt x="1084" y="226"/>
                  </a:lnTo>
                  <a:lnTo>
                    <a:pt x="1090" y="222"/>
                  </a:lnTo>
                  <a:lnTo>
                    <a:pt x="1104" y="229"/>
                  </a:lnTo>
                  <a:lnTo>
                    <a:pt x="1124" y="249"/>
                  </a:lnTo>
                  <a:lnTo>
                    <a:pt x="1127" y="249"/>
                  </a:lnTo>
                  <a:lnTo>
                    <a:pt x="1131" y="249"/>
                  </a:lnTo>
                  <a:lnTo>
                    <a:pt x="1134" y="252"/>
                  </a:lnTo>
                  <a:lnTo>
                    <a:pt x="1134" y="252"/>
                  </a:lnTo>
                  <a:lnTo>
                    <a:pt x="1141" y="252"/>
                  </a:lnTo>
                  <a:lnTo>
                    <a:pt x="1141" y="256"/>
                  </a:lnTo>
                  <a:lnTo>
                    <a:pt x="1144" y="259"/>
                  </a:lnTo>
                  <a:lnTo>
                    <a:pt x="1151" y="259"/>
                  </a:lnTo>
                  <a:lnTo>
                    <a:pt x="1154" y="256"/>
                  </a:lnTo>
                  <a:lnTo>
                    <a:pt x="1151" y="246"/>
                  </a:lnTo>
                  <a:lnTo>
                    <a:pt x="1154" y="242"/>
                  </a:lnTo>
                  <a:lnTo>
                    <a:pt x="1161" y="239"/>
                  </a:lnTo>
                  <a:lnTo>
                    <a:pt x="1161" y="239"/>
                  </a:lnTo>
                  <a:lnTo>
                    <a:pt x="1171" y="229"/>
                  </a:lnTo>
                  <a:lnTo>
                    <a:pt x="1171" y="229"/>
                  </a:lnTo>
                  <a:lnTo>
                    <a:pt x="1178" y="219"/>
                  </a:lnTo>
                  <a:lnTo>
                    <a:pt x="1195" y="209"/>
                  </a:lnTo>
                  <a:lnTo>
                    <a:pt x="1195" y="205"/>
                  </a:lnTo>
                  <a:lnTo>
                    <a:pt x="1198" y="205"/>
                  </a:lnTo>
                  <a:lnTo>
                    <a:pt x="1195" y="202"/>
                  </a:lnTo>
                  <a:lnTo>
                    <a:pt x="1191" y="202"/>
                  </a:lnTo>
                  <a:lnTo>
                    <a:pt x="1195" y="212"/>
                  </a:lnTo>
                  <a:lnTo>
                    <a:pt x="1198" y="212"/>
                  </a:lnTo>
                  <a:lnTo>
                    <a:pt x="1201" y="215"/>
                  </a:lnTo>
                  <a:lnTo>
                    <a:pt x="1205" y="219"/>
                  </a:lnTo>
                  <a:lnTo>
                    <a:pt x="1205" y="229"/>
                  </a:lnTo>
                  <a:lnTo>
                    <a:pt x="1205" y="232"/>
                  </a:lnTo>
                  <a:lnTo>
                    <a:pt x="1222" y="242"/>
                  </a:lnTo>
                  <a:lnTo>
                    <a:pt x="1222" y="246"/>
                  </a:lnTo>
                  <a:lnTo>
                    <a:pt x="1238" y="246"/>
                  </a:lnTo>
                  <a:lnTo>
                    <a:pt x="1238" y="246"/>
                  </a:lnTo>
                  <a:lnTo>
                    <a:pt x="1238" y="249"/>
                  </a:lnTo>
                  <a:lnTo>
                    <a:pt x="1238" y="252"/>
                  </a:lnTo>
                  <a:lnTo>
                    <a:pt x="1245" y="263"/>
                  </a:lnTo>
                  <a:lnTo>
                    <a:pt x="1248" y="263"/>
                  </a:lnTo>
                  <a:lnTo>
                    <a:pt x="1255" y="256"/>
                  </a:lnTo>
                  <a:lnTo>
                    <a:pt x="1262" y="263"/>
                  </a:lnTo>
                  <a:lnTo>
                    <a:pt x="1262" y="266"/>
                  </a:lnTo>
                  <a:lnTo>
                    <a:pt x="1265" y="269"/>
                  </a:lnTo>
                  <a:lnTo>
                    <a:pt x="1279" y="269"/>
                  </a:lnTo>
                  <a:lnTo>
                    <a:pt x="1289" y="279"/>
                  </a:lnTo>
                  <a:lnTo>
                    <a:pt x="1296" y="276"/>
                  </a:lnTo>
                  <a:lnTo>
                    <a:pt x="1299" y="273"/>
                  </a:lnTo>
                  <a:lnTo>
                    <a:pt x="1302" y="273"/>
                  </a:lnTo>
                  <a:lnTo>
                    <a:pt x="1306" y="269"/>
                  </a:lnTo>
                  <a:lnTo>
                    <a:pt x="1306" y="266"/>
                  </a:lnTo>
                  <a:lnTo>
                    <a:pt x="1309" y="269"/>
                  </a:lnTo>
                  <a:lnTo>
                    <a:pt x="1312" y="266"/>
                  </a:lnTo>
                  <a:lnTo>
                    <a:pt x="1312" y="263"/>
                  </a:lnTo>
                  <a:lnTo>
                    <a:pt x="1319" y="263"/>
                  </a:lnTo>
                  <a:lnTo>
                    <a:pt x="1319" y="263"/>
                  </a:lnTo>
                  <a:lnTo>
                    <a:pt x="1326" y="266"/>
                  </a:lnTo>
                  <a:lnTo>
                    <a:pt x="1333" y="269"/>
                  </a:lnTo>
                  <a:lnTo>
                    <a:pt x="1336" y="269"/>
                  </a:lnTo>
                  <a:lnTo>
                    <a:pt x="1339" y="269"/>
                  </a:lnTo>
                  <a:lnTo>
                    <a:pt x="1346" y="269"/>
                  </a:lnTo>
                  <a:lnTo>
                    <a:pt x="1349" y="269"/>
                  </a:lnTo>
                  <a:lnTo>
                    <a:pt x="1353" y="266"/>
                  </a:lnTo>
                  <a:lnTo>
                    <a:pt x="1356" y="266"/>
                  </a:lnTo>
                  <a:lnTo>
                    <a:pt x="1356" y="263"/>
                  </a:lnTo>
                  <a:lnTo>
                    <a:pt x="1353" y="263"/>
                  </a:lnTo>
                  <a:lnTo>
                    <a:pt x="1353" y="273"/>
                  </a:lnTo>
                  <a:lnTo>
                    <a:pt x="1356" y="273"/>
                  </a:lnTo>
                  <a:lnTo>
                    <a:pt x="1356" y="269"/>
                  </a:lnTo>
                  <a:lnTo>
                    <a:pt x="1353" y="269"/>
                  </a:lnTo>
                  <a:lnTo>
                    <a:pt x="1349" y="273"/>
                  </a:lnTo>
                  <a:lnTo>
                    <a:pt x="1349" y="273"/>
                  </a:lnTo>
                  <a:lnTo>
                    <a:pt x="1349" y="276"/>
                  </a:lnTo>
                  <a:lnTo>
                    <a:pt x="1343" y="276"/>
                  </a:lnTo>
                  <a:lnTo>
                    <a:pt x="1339" y="276"/>
                  </a:lnTo>
                  <a:lnTo>
                    <a:pt x="1333" y="293"/>
                  </a:lnTo>
                  <a:lnTo>
                    <a:pt x="1333" y="293"/>
                  </a:lnTo>
                  <a:lnTo>
                    <a:pt x="1326" y="313"/>
                  </a:lnTo>
                  <a:lnTo>
                    <a:pt x="1326" y="313"/>
                  </a:lnTo>
                  <a:lnTo>
                    <a:pt x="1326" y="337"/>
                  </a:lnTo>
                  <a:lnTo>
                    <a:pt x="1323" y="343"/>
                  </a:lnTo>
                  <a:lnTo>
                    <a:pt x="1299" y="340"/>
                  </a:lnTo>
                  <a:lnTo>
                    <a:pt x="1299" y="340"/>
                  </a:lnTo>
                  <a:lnTo>
                    <a:pt x="1296" y="343"/>
                  </a:lnTo>
                  <a:lnTo>
                    <a:pt x="1292" y="343"/>
                  </a:lnTo>
                  <a:lnTo>
                    <a:pt x="1289" y="360"/>
                  </a:lnTo>
                  <a:lnTo>
                    <a:pt x="1289" y="360"/>
                  </a:lnTo>
                  <a:lnTo>
                    <a:pt x="1289" y="364"/>
                  </a:lnTo>
                  <a:lnTo>
                    <a:pt x="1282" y="370"/>
                  </a:lnTo>
                  <a:lnTo>
                    <a:pt x="1282" y="374"/>
                  </a:lnTo>
                  <a:lnTo>
                    <a:pt x="1285" y="377"/>
                  </a:lnTo>
                  <a:lnTo>
                    <a:pt x="1282" y="384"/>
                  </a:lnTo>
                  <a:lnTo>
                    <a:pt x="1275" y="394"/>
                  </a:lnTo>
                  <a:lnTo>
                    <a:pt x="1275" y="397"/>
                  </a:lnTo>
                  <a:lnTo>
                    <a:pt x="1275" y="404"/>
                  </a:lnTo>
                  <a:lnTo>
                    <a:pt x="1275" y="404"/>
                  </a:lnTo>
                  <a:lnTo>
                    <a:pt x="1275" y="411"/>
                  </a:lnTo>
                  <a:lnTo>
                    <a:pt x="1275" y="414"/>
                  </a:lnTo>
                  <a:lnTo>
                    <a:pt x="1279" y="417"/>
                  </a:lnTo>
                  <a:lnTo>
                    <a:pt x="1282" y="414"/>
                  </a:lnTo>
                  <a:lnTo>
                    <a:pt x="1282" y="417"/>
                  </a:lnTo>
                  <a:lnTo>
                    <a:pt x="1282" y="424"/>
                  </a:lnTo>
                  <a:lnTo>
                    <a:pt x="1285" y="427"/>
                  </a:lnTo>
                  <a:lnTo>
                    <a:pt x="1285" y="427"/>
                  </a:lnTo>
                  <a:lnTo>
                    <a:pt x="1285" y="438"/>
                  </a:lnTo>
                  <a:lnTo>
                    <a:pt x="1285" y="438"/>
                  </a:lnTo>
                  <a:lnTo>
                    <a:pt x="1289" y="434"/>
                  </a:lnTo>
                  <a:lnTo>
                    <a:pt x="1285" y="434"/>
                  </a:lnTo>
                  <a:lnTo>
                    <a:pt x="1282" y="434"/>
                  </a:lnTo>
                  <a:lnTo>
                    <a:pt x="1279" y="438"/>
                  </a:lnTo>
                  <a:lnTo>
                    <a:pt x="1275" y="441"/>
                  </a:lnTo>
                  <a:lnTo>
                    <a:pt x="1275" y="444"/>
                  </a:lnTo>
                  <a:lnTo>
                    <a:pt x="1279" y="448"/>
                  </a:lnTo>
                  <a:lnTo>
                    <a:pt x="1279" y="448"/>
                  </a:lnTo>
                  <a:lnTo>
                    <a:pt x="1282" y="448"/>
                  </a:lnTo>
                  <a:lnTo>
                    <a:pt x="1279" y="444"/>
                  </a:lnTo>
                  <a:lnTo>
                    <a:pt x="1275" y="451"/>
                  </a:lnTo>
                  <a:lnTo>
                    <a:pt x="1269" y="454"/>
                  </a:lnTo>
                  <a:lnTo>
                    <a:pt x="1269" y="454"/>
                  </a:lnTo>
                  <a:lnTo>
                    <a:pt x="1265" y="468"/>
                  </a:lnTo>
                  <a:lnTo>
                    <a:pt x="1265" y="471"/>
                  </a:lnTo>
                  <a:lnTo>
                    <a:pt x="1262" y="471"/>
                  </a:lnTo>
                  <a:lnTo>
                    <a:pt x="1262" y="468"/>
                  </a:lnTo>
                  <a:lnTo>
                    <a:pt x="1262" y="465"/>
                  </a:lnTo>
                  <a:lnTo>
                    <a:pt x="1262" y="461"/>
                  </a:lnTo>
                  <a:lnTo>
                    <a:pt x="1259" y="461"/>
                  </a:lnTo>
                  <a:lnTo>
                    <a:pt x="1248" y="465"/>
                  </a:lnTo>
                  <a:lnTo>
                    <a:pt x="1248" y="465"/>
                  </a:lnTo>
                  <a:lnTo>
                    <a:pt x="1245" y="465"/>
                  </a:lnTo>
                  <a:lnTo>
                    <a:pt x="1245" y="465"/>
                  </a:lnTo>
                  <a:lnTo>
                    <a:pt x="1235" y="458"/>
                  </a:lnTo>
                  <a:lnTo>
                    <a:pt x="1232" y="458"/>
                  </a:lnTo>
                  <a:lnTo>
                    <a:pt x="1232" y="458"/>
                  </a:lnTo>
                  <a:lnTo>
                    <a:pt x="1228" y="461"/>
                  </a:lnTo>
                  <a:lnTo>
                    <a:pt x="1225" y="465"/>
                  </a:lnTo>
                  <a:lnTo>
                    <a:pt x="1222" y="468"/>
                  </a:lnTo>
                  <a:lnTo>
                    <a:pt x="1218" y="468"/>
                  </a:lnTo>
                  <a:lnTo>
                    <a:pt x="1211" y="478"/>
                  </a:lnTo>
                  <a:lnTo>
                    <a:pt x="1208" y="481"/>
                  </a:lnTo>
                  <a:lnTo>
                    <a:pt x="1205" y="485"/>
                  </a:lnTo>
                  <a:lnTo>
                    <a:pt x="1205" y="491"/>
                  </a:lnTo>
                  <a:lnTo>
                    <a:pt x="1205" y="495"/>
                  </a:lnTo>
                  <a:lnTo>
                    <a:pt x="1208" y="498"/>
                  </a:lnTo>
                  <a:lnTo>
                    <a:pt x="1181" y="512"/>
                  </a:lnTo>
                  <a:lnTo>
                    <a:pt x="1181" y="515"/>
                  </a:lnTo>
                  <a:lnTo>
                    <a:pt x="1185" y="522"/>
                  </a:lnTo>
                  <a:lnTo>
                    <a:pt x="1188" y="522"/>
                  </a:lnTo>
                  <a:lnTo>
                    <a:pt x="1211" y="539"/>
                  </a:lnTo>
                  <a:lnTo>
                    <a:pt x="1211" y="542"/>
                  </a:lnTo>
                  <a:lnTo>
                    <a:pt x="1205" y="572"/>
                  </a:lnTo>
                  <a:lnTo>
                    <a:pt x="1201" y="576"/>
                  </a:lnTo>
                  <a:lnTo>
                    <a:pt x="1198" y="576"/>
                  </a:lnTo>
                  <a:lnTo>
                    <a:pt x="1195" y="579"/>
                  </a:lnTo>
                  <a:lnTo>
                    <a:pt x="1188" y="589"/>
                  </a:lnTo>
                  <a:lnTo>
                    <a:pt x="1174" y="592"/>
                  </a:lnTo>
                  <a:lnTo>
                    <a:pt x="1174" y="592"/>
                  </a:lnTo>
                  <a:lnTo>
                    <a:pt x="1168" y="603"/>
                  </a:lnTo>
                  <a:lnTo>
                    <a:pt x="1168" y="606"/>
                  </a:lnTo>
                  <a:lnTo>
                    <a:pt x="1171" y="609"/>
                  </a:lnTo>
                  <a:lnTo>
                    <a:pt x="1168" y="613"/>
                  </a:lnTo>
                  <a:lnTo>
                    <a:pt x="1171" y="619"/>
                  </a:lnTo>
                  <a:lnTo>
                    <a:pt x="1174" y="619"/>
                  </a:lnTo>
                  <a:lnTo>
                    <a:pt x="1178" y="619"/>
                  </a:lnTo>
                  <a:lnTo>
                    <a:pt x="1178" y="619"/>
                  </a:lnTo>
                  <a:lnTo>
                    <a:pt x="1181" y="619"/>
                  </a:lnTo>
                  <a:lnTo>
                    <a:pt x="1195" y="636"/>
                  </a:lnTo>
                  <a:lnTo>
                    <a:pt x="1198" y="640"/>
                  </a:lnTo>
                  <a:lnTo>
                    <a:pt x="1198" y="640"/>
                  </a:lnTo>
                  <a:lnTo>
                    <a:pt x="1201" y="643"/>
                  </a:lnTo>
                  <a:lnTo>
                    <a:pt x="1205" y="646"/>
                  </a:lnTo>
                  <a:lnTo>
                    <a:pt x="1208" y="643"/>
                  </a:lnTo>
                  <a:lnTo>
                    <a:pt x="1211" y="646"/>
                  </a:lnTo>
                  <a:lnTo>
                    <a:pt x="1225" y="656"/>
                  </a:lnTo>
                  <a:lnTo>
                    <a:pt x="1228" y="660"/>
                  </a:lnTo>
                  <a:lnTo>
                    <a:pt x="1235" y="656"/>
                  </a:lnTo>
                  <a:lnTo>
                    <a:pt x="1238" y="656"/>
                  </a:lnTo>
                  <a:lnTo>
                    <a:pt x="1238" y="656"/>
                  </a:lnTo>
                  <a:lnTo>
                    <a:pt x="1242" y="656"/>
                  </a:lnTo>
                  <a:lnTo>
                    <a:pt x="1238" y="660"/>
                  </a:lnTo>
                  <a:lnTo>
                    <a:pt x="1235" y="660"/>
                  </a:lnTo>
                  <a:lnTo>
                    <a:pt x="1232" y="663"/>
                  </a:lnTo>
                  <a:lnTo>
                    <a:pt x="1232" y="663"/>
                  </a:lnTo>
                  <a:lnTo>
                    <a:pt x="1235" y="663"/>
                  </a:lnTo>
                  <a:lnTo>
                    <a:pt x="1235" y="663"/>
                  </a:lnTo>
                  <a:lnTo>
                    <a:pt x="1228" y="660"/>
                  </a:lnTo>
                  <a:lnTo>
                    <a:pt x="1228" y="660"/>
                  </a:lnTo>
                  <a:lnTo>
                    <a:pt x="1228" y="660"/>
                  </a:lnTo>
                  <a:lnTo>
                    <a:pt x="1222" y="660"/>
                  </a:lnTo>
                  <a:lnTo>
                    <a:pt x="1218" y="660"/>
                  </a:lnTo>
                  <a:lnTo>
                    <a:pt x="1211" y="670"/>
                  </a:lnTo>
                  <a:lnTo>
                    <a:pt x="1211" y="673"/>
                  </a:lnTo>
                  <a:lnTo>
                    <a:pt x="1208" y="670"/>
                  </a:lnTo>
                  <a:lnTo>
                    <a:pt x="1208" y="666"/>
                  </a:lnTo>
                  <a:lnTo>
                    <a:pt x="1205" y="666"/>
                  </a:lnTo>
                  <a:lnTo>
                    <a:pt x="1201" y="666"/>
                  </a:lnTo>
                  <a:lnTo>
                    <a:pt x="1198" y="673"/>
                  </a:lnTo>
                  <a:lnTo>
                    <a:pt x="1188" y="677"/>
                  </a:lnTo>
                  <a:lnTo>
                    <a:pt x="1188" y="680"/>
                  </a:lnTo>
                  <a:lnTo>
                    <a:pt x="1185" y="683"/>
                  </a:lnTo>
                  <a:lnTo>
                    <a:pt x="1185" y="687"/>
                  </a:lnTo>
                  <a:lnTo>
                    <a:pt x="1188" y="693"/>
                  </a:lnTo>
                  <a:lnTo>
                    <a:pt x="1185" y="693"/>
                  </a:lnTo>
                  <a:lnTo>
                    <a:pt x="1188" y="700"/>
                  </a:lnTo>
                  <a:lnTo>
                    <a:pt x="1188" y="700"/>
                  </a:lnTo>
                  <a:lnTo>
                    <a:pt x="1188" y="700"/>
                  </a:lnTo>
                  <a:lnTo>
                    <a:pt x="1188" y="704"/>
                  </a:lnTo>
                  <a:lnTo>
                    <a:pt x="1198" y="714"/>
                  </a:lnTo>
                  <a:lnTo>
                    <a:pt x="1201" y="714"/>
                  </a:lnTo>
                  <a:lnTo>
                    <a:pt x="1205" y="710"/>
                  </a:lnTo>
                  <a:lnTo>
                    <a:pt x="1208" y="710"/>
                  </a:lnTo>
                  <a:lnTo>
                    <a:pt x="1208" y="710"/>
                  </a:lnTo>
                  <a:lnTo>
                    <a:pt x="1211" y="710"/>
                  </a:lnTo>
                  <a:lnTo>
                    <a:pt x="1215" y="710"/>
                  </a:lnTo>
                  <a:lnTo>
                    <a:pt x="1218" y="707"/>
                  </a:lnTo>
                  <a:lnTo>
                    <a:pt x="1225" y="710"/>
                  </a:lnTo>
                  <a:lnTo>
                    <a:pt x="1232" y="714"/>
                  </a:lnTo>
                  <a:lnTo>
                    <a:pt x="1255" y="730"/>
                  </a:lnTo>
                  <a:lnTo>
                    <a:pt x="1259" y="730"/>
                  </a:lnTo>
                  <a:lnTo>
                    <a:pt x="1299" y="747"/>
                  </a:lnTo>
                  <a:lnTo>
                    <a:pt x="1299" y="747"/>
                  </a:lnTo>
                  <a:lnTo>
                    <a:pt x="1306" y="747"/>
                  </a:lnTo>
                  <a:lnTo>
                    <a:pt x="1302" y="744"/>
                  </a:lnTo>
                  <a:lnTo>
                    <a:pt x="1299" y="744"/>
                  </a:lnTo>
                  <a:lnTo>
                    <a:pt x="1299" y="744"/>
                  </a:lnTo>
                  <a:lnTo>
                    <a:pt x="1296" y="754"/>
                  </a:lnTo>
                  <a:lnTo>
                    <a:pt x="1282" y="767"/>
                  </a:lnTo>
                  <a:lnTo>
                    <a:pt x="1269" y="778"/>
                  </a:lnTo>
                  <a:lnTo>
                    <a:pt x="1269" y="778"/>
                  </a:lnTo>
                  <a:lnTo>
                    <a:pt x="1259" y="788"/>
                  </a:lnTo>
                  <a:lnTo>
                    <a:pt x="1255" y="788"/>
                  </a:lnTo>
                  <a:lnTo>
                    <a:pt x="1248" y="791"/>
                  </a:lnTo>
                  <a:lnTo>
                    <a:pt x="1245" y="801"/>
                  </a:lnTo>
                  <a:lnTo>
                    <a:pt x="1235" y="811"/>
                  </a:lnTo>
                  <a:lnTo>
                    <a:pt x="1232" y="811"/>
                  </a:lnTo>
                  <a:lnTo>
                    <a:pt x="1228" y="815"/>
                  </a:lnTo>
                  <a:lnTo>
                    <a:pt x="1225" y="821"/>
                  </a:lnTo>
                  <a:lnTo>
                    <a:pt x="1225" y="825"/>
                  </a:lnTo>
                  <a:lnTo>
                    <a:pt x="1228" y="825"/>
                  </a:lnTo>
                  <a:lnTo>
                    <a:pt x="1232" y="821"/>
                  </a:lnTo>
                  <a:lnTo>
                    <a:pt x="1228" y="821"/>
                  </a:lnTo>
                  <a:lnTo>
                    <a:pt x="1225" y="825"/>
                  </a:lnTo>
                  <a:lnTo>
                    <a:pt x="1225" y="828"/>
                  </a:lnTo>
                  <a:lnTo>
                    <a:pt x="1232" y="838"/>
                  </a:lnTo>
                  <a:lnTo>
                    <a:pt x="1232" y="842"/>
                  </a:lnTo>
                  <a:lnTo>
                    <a:pt x="1238" y="845"/>
                  </a:lnTo>
                  <a:lnTo>
                    <a:pt x="1238" y="845"/>
                  </a:lnTo>
                  <a:lnTo>
                    <a:pt x="1238" y="848"/>
                  </a:lnTo>
                  <a:lnTo>
                    <a:pt x="1238" y="852"/>
                  </a:lnTo>
                  <a:lnTo>
                    <a:pt x="1201" y="892"/>
                  </a:lnTo>
                  <a:lnTo>
                    <a:pt x="1201" y="895"/>
                  </a:lnTo>
                  <a:lnTo>
                    <a:pt x="1201" y="899"/>
                  </a:lnTo>
                  <a:lnTo>
                    <a:pt x="1201" y="899"/>
                  </a:lnTo>
                  <a:lnTo>
                    <a:pt x="1201" y="902"/>
                  </a:lnTo>
                  <a:lnTo>
                    <a:pt x="1205" y="899"/>
                  </a:lnTo>
                  <a:lnTo>
                    <a:pt x="1191" y="889"/>
                  </a:lnTo>
                  <a:lnTo>
                    <a:pt x="1188" y="889"/>
                  </a:lnTo>
                  <a:lnTo>
                    <a:pt x="1174" y="882"/>
                  </a:lnTo>
                  <a:lnTo>
                    <a:pt x="1174" y="882"/>
                  </a:lnTo>
                  <a:lnTo>
                    <a:pt x="1168" y="885"/>
                  </a:lnTo>
                  <a:lnTo>
                    <a:pt x="1171" y="889"/>
                  </a:lnTo>
                  <a:lnTo>
                    <a:pt x="1174" y="889"/>
                  </a:lnTo>
                  <a:lnTo>
                    <a:pt x="1171" y="885"/>
                  </a:lnTo>
                  <a:lnTo>
                    <a:pt x="1168" y="885"/>
                  </a:lnTo>
                  <a:lnTo>
                    <a:pt x="1164" y="885"/>
                  </a:lnTo>
                  <a:lnTo>
                    <a:pt x="1147" y="892"/>
                  </a:lnTo>
                  <a:lnTo>
                    <a:pt x="1144" y="892"/>
                  </a:lnTo>
                  <a:lnTo>
                    <a:pt x="1134" y="895"/>
                  </a:lnTo>
                  <a:lnTo>
                    <a:pt x="1134" y="895"/>
                  </a:lnTo>
                  <a:lnTo>
                    <a:pt x="1131" y="899"/>
                  </a:lnTo>
                  <a:lnTo>
                    <a:pt x="1121" y="916"/>
                  </a:lnTo>
                  <a:lnTo>
                    <a:pt x="1121" y="919"/>
                  </a:lnTo>
                  <a:lnTo>
                    <a:pt x="1117" y="922"/>
                  </a:lnTo>
                  <a:lnTo>
                    <a:pt x="1121" y="926"/>
                  </a:lnTo>
                  <a:lnTo>
                    <a:pt x="1127" y="936"/>
                  </a:lnTo>
                  <a:lnTo>
                    <a:pt x="1127" y="936"/>
                  </a:lnTo>
                  <a:lnTo>
                    <a:pt x="1131" y="939"/>
                  </a:lnTo>
                  <a:lnTo>
                    <a:pt x="1141" y="946"/>
                  </a:lnTo>
                  <a:lnTo>
                    <a:pt x="1154" y="959"/>
                  </a:lnTo>
                  <a:lnTo>
                    <a:pt x="1137" y="973"/>
                  </a:lnTo>
                  <a:lnTo>
                    <a:pt x="1137" y="973"/>
                  </a:lnTo>
                  <a:lnTo>
                    <a:pt x="1131" y="983"/>
                  </a:lnTo>
                  <a:lnTo>
                    <a:pt x="1131" y="983"/>
                  </a:lnTo>
                  <a:lnTo>
                    <a:pt x="1131" y="990"/>
                  </a:lnTo>
                  <a:lnTo>
                    <a:pt x="1131" y="990"/>
                  </a:lnTo>
                  <a:lnTo>
                    <a:pt x="1137" y="996"/>
                  </a:lnTo>
                  <a:lnTo>
                    <a:pt x="1137" y="1000"/>
                  </a:lnTo>
                  <a:lnTo>
                    <a:pt x="1131" y="996"/>
                  </a:lnTo>
                  <a:lnTo>
                    <a:pt x="1131" y="996"/>
                  </a:lnTo>
                  <a:lnTo>
                    <a:pt x="1127" y="993"/>
                  </a:lnTo>
                  <a:lnTo>
                    <a:pt x="1124" y="993"/>
                  </a:lnTo>
                  <a:lnTo>
                    <a:pt x="1117" y="990"/>
                  </a:lnTo>
                  <a:lnTo>
                    <a:pt x="1114" y="990"/>
                  </a:lnTo>
                  <a:lnTo>
                    <a:pt x="1097" y="1000"/>
                  </a:lnTo>
                  <a:lnTo>
                    <a:pt x="1097" y="1000"/>
                  </a:lnTo>
                  <a:lnTo>
                    <a:pt x="1090" y="1006"/>
                  </a:lnTo>
                  <a:lnTo>
                    <a:pt x="1087" y="1010"/>
                  </a:lnTo>
                  <a:lnTo>
                    <a:pt x="1087" y="1013"/>
                  </a:lnTo>
                  <a:lnTo>
                    <a:pt x="1087" y="1017"/>
                  </a:lnTo>
                  <a:lnTo>
                    <a:pt x="1084" y="1020"/>
                  </a:lnTo>
                  <a:lnTo>
                    <a:pt x="1080" y="1020"/>
                  </a:lnTo>
                  <a:lnTo>
                    <a:pt x="1080" y="1033"/>
                  </a:lnTo>
                  <a:lnTo>
                    <a:pt x="1084" y="1037"/>
                  </a:lnTo>
                  <a:lnTo>
                    <a:pt x="1087" y="1037"/>
                  </a:lnTo>
                  <a:lnTo>
                    <a:pt x="1087" y="1040"/>
                  </a:lnTo>
                  <a:lnTo>
                    <a:pt x="1084" y="1050"/>
                  </a:lnTo>
                  <a:lnTo>
                    <a:pt x="1084" y="1057"/>
                  </a:lnTo>
                  <a:lnTo>
                    <a:pt x="1084" y="1060"/>
                  </a:lnTo>
                  <a:lnTo>
                    <a:pt x="1087" y="1064"/>
                  </a:lnTo>
                  <a:lnTo>
                    <a:pt x="1087" y="1064"/>
                  </a:lnTo>
                  <a:lnTo>
                    <a:pt x="1100" y="1070"/>
                  </a:lnTo>
                  <a:lnTo>
                    <a:pt x="1100" y="1070"/>
                  </a:lnTo>
                  <a:lnTo>
                    <a:pt x="1097" y="1070"/>
                  </a:lnTo>
                  <a:lnTo>
                    <a:pt x="1094" y="1070"/>
                  </a:lnTo>
                  <a:lnTo>
                    <a:pt x="1090" y="1070"/>
                  </a:lnTo>
                  <a:lnTo>
                    <a:pt x="1087" y="1070"/>
                  </a:lnTo>
                  <a:lnTo>
                    <a:pt x="1084" y="1074"/>
                  </a:lnTo>
                  <a:lnTo>
                    <a:pt x="1080" y="1081"/>
                  </a:lnTo>
                  <a:lnTo>
                    <a:pt x="1080" y="1081"/>
                  </a:lnTo>
                  <a:lnTo>
                    <a:pt x="1087" y="1094"/>
                  </a:lnTo>
                  <a:lnTo>
                    <a:pt x="1084" y="1094"/>
                  </a:lnTo>
                  <a:lnTo>
                    <a:pt x="1077" y="1091"/>
                  </a:lnTo>
                  <a:lnTo>
                    <a:pt x="1073" y="1091"/>
                  </a:lnTo>
                  <a:lnTo>
                    <a:pt x="1070" y="1094"/>
                  </a:lnTo>
                  <a:lnTo>
                    <a:pt x="1063" y="1104"/>
                  </a:lnTo>
                  <a:lnTo>
                    <a:pt x="1060" y="1104"/>
                  </a:lnTo>
                  <a:lnTo>
                    <a:pt x="1053" y="1104"/>
                  </a:lnTo>
                  <a:lnTo>
                    <a:pt x="1050" y="1104"/>
                  </a:lnTo>
                  <a:lnTo>
                    <a:pt x="1047" y="1114"/>
                  </a:lnTo>
                  <a:lnTo>
                    <a:pt x="1047" y="1118"/>
                  </a:lnTo>
                  <a:lnTo>
                    <a:pt x="1047" y="1121"/>
                  </a:lnTo>
                  <a:lnTo>
                    <a:pt x="1047" y="1124"/>
                  </a:lnTo>
                  <a:lnTo>
                    <a:pt x="1040" y="1121"/>
                  </a:lnTo>
                  <a:lnTo>
                    <a:pt x="1036" y="1124"/>
                  </a:lnTo>
                  <a:lnTo>
                    <a:pt x="1036" y="1124"/>
                  </a:lnTo>
                  <a:lnTo>
                    <a:pt x="1036" y="1128"/>
                  </a:lnTo>
                  <a:lnTo>
                    <a:pt x="1036" y="1138"/>
                  </a:lnTo>
                  <a:lnTo>
                    <a:pt x="1040" y="1141"/>
                  </a:lnTo>
                  <a:lnTo>
                    <a:pt x="1040" y="1141"/>
                  </a:lnTo>
                  <a:lnTo>
                    <a:pt x="1043" y="1144"/>
                  </a:lnTo>
                  <a:lnTo>
                    <a:pt x="1047" y="1141"/>
                  </a:lnTo>
                  <a:lnTo>
                    <a:pt x="1043" y="1138"/>
                  </a:lnTo>
                  <a:lnTo>
                    <a:pt x="1040" y="1138"/>
                  </a:lnTo>
                  <a:lnTo>
                    <a:pt x="1030" y="1138"/>
                  </a:lnTo>
                  <a:lnTo>
                    <a:pt x="1026" y="1138"/>
                  </a:lnTo>
                  <a:lnTo>
                    <a:pt x="1023" y="1144"/>
                  </a:lnTo>
                  <a:lnTo>
                    <a:pt x="1023" y="1144"/>
                  </a:lnTo>
                  <a:lnTo>
                    <a:pt x="1023" y="1144"/>
                  </a:lnTo>
                  <a:lnTo>
                    <a:pt x="1016" y="1144"/>
                  </a:lnTo>
                  <a:lnTo>
                    <a:pt x="1013" y="1144"/>
                  </a:lnTo>
                  <a:lnTo>
                    <a:pt x="1009" y="1148"/>
                  </a:lnTo>
                  <a:lnTo>
                    <a:pt x="1009" y="1155"/>
                  </a:lnTo>
                  <a:lnTo>
                    <a:pt x="1009" y="1155"/>
                  </a:lnTo>
                  <a:lnTo>
                    <a:pt x="1006" y="1151"/>
                  </a:lnTo>
                  <a:lnTo>
                    <a:pt x="1003" y="1151"/>
                  </a:lnTo>
                  <a:lnTo>
                    <a:pt x="999" y="1155"/>
                  </a:lnTo>
                  <a:lnTo>
                    <a:pt x="996" y="1151"/>
                  </a:lnTo>
                  <a:lnTo>
                    <a:pt x="996" y="1151"/>
                  </a:lnTo>
                  <a:lnTo>
                    <a:pt x="993" y="1148"/>
                  </a:lnTo>
                  <a:lnTo>
                    <a:pt x="989" y="1148"/>
                  </a:lnTo>
                  <a:lnTo>
                    <a:pt x="986" y="1148"/>
                  </a:lnTo>
                  <a:lnTo>
                    <a:pt x="979" y="1165"/>
                  </a:lnTo>
                  <a:lnTo>
                    <a:pt x="979" y="1165"/>
                  </a:lnTo>
                  <a:lnTo>
                    <a:pt x="979" y="1168"/>
                  </a:lnTo>
                  <a:lnTo>
                    <a:pt x="976" y="1185"/>
                  </a:lnTo>
                  <a:lnTo>
                    <a:pt x="969" y="1182"/>
                  </a:lnTo>
                  <a:lnTo>
                    <a:pt x="969" y="1182"/>
                  </a:lnTo>
                  <a:lnTo>
                    <a:pt x="925" y="1185"/>
                  </a:lnTo>
                  <a:lnTo>
                    <a:pt x="925" y="1188"/>
                  </a:lnTo>
                  <a:lnTo>
                    <a:pt x="919" y="1188"/>
                  </a:lnTo>
                  <a:lnTo>
                    <a:pt x="919" y="1192"/>
                  </a:lnTo>
                  <a:lnTo>
                    <a:pt x="919" y="1195"/>
                  </a:lnTo>
                  <a:lnTo>
                    <a:pt x="912" y="1192"/>
                  </a:lnTo>
                  <a:lnTo>
                    <a:pt x="909" y="1195"/>
                  </a:lnTo>
                  <a:lnTo>
                    <a:pt x="905" y="1198"/>
                  </a:lnTo>
                  <a:lnTo>
                    <a:pt x="905" y="1198"/>
                  </a:lnTo>
                  <a:lnTo>
                    <a:pt x="898" y="1212"/>
                  </a:lnTo>
                  <a:lnTo>
                    <a:pt x="875" y="1212"/>
                  </a:lnTo>
                  <a:lnTo>
                    <a:pt x="871" y="1215"/>
                  </a:lnTo>
                  <a:lnTo>
                    <a:pt x="865" y="1222"/>
                  </a:lnTo>
                  <a:lnTo>
                    <a:pt x="845" y="1235"/>
                  </a:lnTo>
                  <a:lnTo>
                    <a:pt x="838" y="1232"/>
                  </a:lnTo>
                  <a:lnTo>
                    <a:pt x="834" y="1232"/>
                  </a:lnTo>
                  <a:lnTo>
                    <a:pt x="831" y="1235"/>
                  </a:lnTo>
                  <a:lnTo>
                    <a:pt x="821" y="1232"/>
                  </a:lnTo>
                  <a:lnTo>
                    <a:pt x="818" y="1232"/>
                  </a:lnTo>
                  <a:lnTo>
                    <a:pt x="797" y="1239"/>
                  </a:lnTo>
                  <a:lnTo>
                    <a:pt x="797" y="1239"/>
                  </a:lnTo>
                  <a:lnTo>
                    <a:pt x="794" y="1245"/>
                  </a:lnTo>
                  <a:lnTo>
                    <a:pt x="791" y="1245"/>
                  </a:lnTo>
                  <a:lnTo>
                    <a:pt x="791" y="1249"/>
                  </a:lnTo>
                  <a:lnTo>
                    <a:pt x="784" y="1252"/>
                  </a:lnTo>
                  <a:lnTo>
                    <a:pt x="777" y="1252"/>
                  </a:lnTo>
                  <a:lnTo>
                    <a:pt x="777" y="1252"/>
                  </a:lnTo>
                  <a:lnTo>
                    <a:pt x="767" y="1259"/>
                  </a:lnTo>
                  <a:lnTo>
                    <a:pt x="767" y="1262"/>
                  </a:lnTo>
                  <a:lnTo>
                    <a:pt x="774" y="1279"/>
                  </a:lnTo>
                  <a:lnTo>
                    <a:pt x="771" y="1296"/>
                  </a:lnTo>
                  <a:lnTo>
                    <a:pt x="771" y="1296"/>
                  </a:lnTo>
                  <a:lnTo>
                    <a:pt x="771" y="1313"/>
                  </a:lnTo>
                  <a:lnTo>
                    <a:pt x="767" y="1316"/>
                  </a:lnTo>
                  <a:lnTo>
                    <a:pt x="760" y="1323"/>
                  </a:lnTo>
                  <a:lnTo>
                    <a:pt x="760" y="1323"/>
                  </a:lnTo>
                  <a:lnTo>
                    <a:pt x="757" y="1330"/>
                  </a:lnTo>
                  <a:lnTo>
                    <a:pt x="757" y="1330"/>
                  </a:lnTo>
                  <a:lnTo>
                    <a:pt x="757" y="1336"/>
                  </a:lnTo>
                  <a:lnTo>
                    <a:pt x="730" y="1360"/>
                  </a:lnTo>
                  <a:lnTo>
                    <a:pt x="730" y="1360"/>
                  </a:lnTo>
                  <a:lnTo>
                    <a:pt x="727" y="1367"/>
                  </a:lnTo>
                  <a:lnTo>
                    <a:pt x="727" y="1370"/>
                  </a:lnTo>
                  <a:lnTo>
                    <a:pt x="727" y="1370"/>
                  </a:lnTo>
                  <a:lnTo>
                    <a:pt x="720" y="1380"/>
                  </a:lnTo>
                  <a:lnTo>
                    <a:pt x="717" y="1383"/>
                  </a:lnTo>
                  <a:lnTo>
                    <a:pt x="703" y="1377"/>
                  </a:lnTo>
                  <a:lnTo>
                    <a:pt x="700" y="1380"/>
                  </a:lnTo>
                  <a:lnTo>
                    <a:pt x="700" y="1387"/>
                  </a:lnTo>
                  <a:lnTo>
                    <a:pt x="690" y="1387"/>
                  </a:lnTo>
                  <a:lnTo>
                    <a:pt x="686" y="1387"/>
                  </a:lnTo>
                  <a:lnTo>
                    <a:pt x="680" y="1394"/>
                  </a:lnTo>
                  <a:lnTo>
                    <a:pt x="676" y="1394"/>
                  </a:lnTo>
                  <a:lnTo>
                    <a:pt x="676" y="1400"/>
                  </a:lnTo>
                  <a:lnTo>
                    <a:pt x="676" y="1404"/>
                  </a:lnTo>
                  <a:lnTo>
                    <a:pt x="680" y="1407"/>
                  </a:lnTo>
                  <a:lnTo>
                    <a:pt x="676" y="1417"/>
                  </a:lnTo>
                  <a:lnTo>
                    <a:pt x="676" y="1421"/>
                  </a:lnTo>
                  <a:lnTo>
                    <a:pt x="680" y="1427"/>
                  </a:lnTo>
                  <a:lnTo>
                    <a:pt x="680" y="1427"/>
                  </a:lnTo>
                  <a:lnTo>
                    <a:pt x="693" y="1434"/>
                  </a:lnTo>
                  <a:lnTo>
                    <a:pt x="676" y="1447"/>
                  </a:lnTo>
                  <a:lnTo>
                    <a:pt x="663" y="1458"/>
                  </a:lnTo>
                  <a:lnTo>
                    <a:pt x="659" y="1458"/>
                  </a:lnTo>
                  <a:lnTo>
                    <a:pt x="659" y="1458"/>
                  </a:lnTo>
                  <a:lnTo>
                    <a:pt x="656" y="1458"/>
                  </a:lnTo>
                  <a:lnTo>
                    <a:pt x="653" y="1461"/>
                  </a:lnTo>
                  <a:lnTo>
                    <a:pt x="653" y="1464"/>
                  </a:lnTo>
                  <a:lnTo>
                    <a:pt x="653" y="1468"/>
                  </a:lnTo>
                  <a:lnTo>
                    <a:pt x="649" y="1468"/>
                  </a:lnTo>
                  <a:lnTo>
                    <a:pt x="639" y="1484"/>
                  </a:lnTo>
                  <a:lnTo>
                    <a:pt x="639" y="1488"/>
                  </a:lnTo>
                  <a:lnTo>
                    <a:pt x="646" y="1495"/>
                  </a:lnTo>
                  <a:lnTo>
                    <a:pt x="643" y="1501"/>
                  </a:lnTo>
                  <a:lnTo>
                    <a:pt x="639" y="1501"/>
                  </a:lnTo>
                  <a:lnTo>
                    <a:pt x="639" y="1515"/>
                  </a:lnTo>
                  <a:lnTo>
                    <a:pt x="639" y="1515"/>
                  </a:lnTo>
                  <a:lnTo>
                    <a:pt x="646" y="1525"/>
                  </a:lnTo>
                  <a:lnTo>
                    <a:pt x="649" y="1538"/>
                  </a:lnTo>
                  <a:lnTo>
                    <a:pt x="653" y="1538"/>
                  </a:lnTo>
                  <a:lnTo>
                    <a:pt x="656" y="1535"/>
                  </a:lnTo>
                  <a:lnTo>
                    <a:pt x="663" y="1535"/>
                  </a:lnTo>
                  <a:lnTo>
                    <a:pt x="676" y="1572"/>
                  </a:lnTo>
                  <a:lnTo>
                    <a:pt x="680" y="1572"/>
                  </a:lnTo>
                  <a:lnTo>
                    <a:pt x="680" y="1572"/>
                  </a:lnTo>
                  <a:lnTo>
                    <a:pt x="693" y="1592"/>
                  </a:lnTo>
                  <a:lnTo>
                    <a:pt x="693" y="1596"/>
                  </a:lnTo>
                  <a:lnTo>
                    <a:pt x="696" y="1599"/>
                  </a:lnTo>
                  <a:lnTo>
                    <a:pt x="696" y="1599"/>
                  </a:lnTo>
                  <a:lnTo>
                    <a:pt x="707" y="1612"/>
                  </a:lnTo>
                  <a:lnTo>
                    <a:pt x="710" y="1612"/>
                  </a:lnTo>
                  <a:lnTo>
                    <a:pt x="727" y="1633"/>
                  </a:lnTo>
                  <a:lnTo>
                    <a:pt x="733" y="1646"/>
                  </a:lnTo>
                  <a:lnTo>
                    <a:pt x="737" y="1656"/>
                  </a:lnTo>
                  <a:lnTo>
                    <a:pt x="737" y="1663"/>
                  </a:lnTo>
                  <a:lnTo>
                    <a:pt x="730" y="1670"/>
                  </a:lnTo>
                  <a:lnTo>
                    <a:pt x="730" y="1673"/>
                  </a:lnTo>
                  <a:lnTo>
                    <a:pt x="740" y="1683"/>
                  </a:lnTo>
                  <a:lnTo>
                    <a:pt x="737" y="1693"/>
                  </a:lnTo>
                  <a:lnTo>
                    <a:pt x="740" y="1697"/>
                  </a:lnTo>
                  <a:lnTo>
                    <a:pt x="744" y="1697"/>
                  </a:lnTo>
                  <a:lnTo>
                    <a:pt x="744" y="1700"/>
                  </a:lnTo>
                  <a:lnTo>
                    <a:pt x="744" y="1703"/>
                  </a:lnTo>
                  <a:lnTo>
                    <a:pt x="747" y="1703"/>
                  </a:lnTo>
                  <a:lnTo>
                    <a:pt x="747" y="1700"/>
                  </a:lnTo>
                  <a:lnTo>
                    <a:pt x="353" y="1700"/>
                  </a:lnTo>
                  <a:lnTo>
                    <a:pt x="353" y="1703"/>
                  </a:lnTo>
                  <a:lnTo>
                    <a:pt x="357" y="1703"/>
                  </a:lnTo>
                  <a:lnTo>
                    <a:pt x="353" y="1703"/>
                  </a:lnTo>
                  <a:lnTo>
                    <a:pt x="353" y="1707"/>
                  </a:lnTo>
                  <a:lnTo>
                    <a:pt x="747" y="1707"/>
                  </a:lnTo>
                  <a:lnTo>
                    <a:pt x="750" y="1703"/>
                  </a:lnTo>
                  <a:lnTo>
                    <a:pt x="750" y="1703"/>
                  </a:lnTo>
                  <a:lnTo>
                    <a:pt x="750" y="1700"/>
                  </a:lnTo>
                  <a:lnTo>
                    <a:pt x="750" y="1693"/>
                  </a:lnTo>
                  <a:lnTo>
                    <a:pt x="747" y="1690"/>
                  </a:lnTo>
                  <a:lnTo>
                    <a:pt x="744" y="1690"/>
                  </a:lnTo>
                  <a:lnTo>
                    <a:pt x="747" y="1683"/>
                  </a:lnTo>
                  <a:lnTo>
                    <a:pt x="744" y="1680"/>
                  </a:lnTo>
                  <a:lnTo>
                    <a:pt x="737" y="1673"/>
                  </a:lnTo>
                  <a:lnTo>
                    <a:pt x="744" y="1666"/>
                  </a:lnTo>
                  <a:lnTo>
                    <a:pt x="744" y="1663"/>
                  </a:lnTo>
                  <a:lnTo>
                    <a:pt x="744" y="1656"/>
                  </a:lnTo>
                  <a:lnTo>
                    <a:pt x="744" y="1656"/>
                  </a:lnTo>
                  <a:lnTo>
                    <a:pt x="740" y="1643"/>
                  </a:lnTo>
                  <a:lnTo>
                    <a:pt x="740" y="1643"/>
                  </a:lnTo>
                  <a:lnTo>
                    <a:pt x="730" y="1629"/>
                  </a:lnTo>
                  <a:lnTo>
                    <a:pt x="730" y="1629"/>
                  </a:lnTo>
                  <a:lnTo>
                    <a:pt x="713" y="1609"/>
                  </a:lnTo>
                  <a:lnTo>
                    <a:pt x="700" y="1592"/>
                  </a:lnTo>
                  <a:lnTo>
                    <a:pt x="696" y="1592"/>
                  </a:lnTo>
                  <a:lnTo>
                    <a:pt x="696" y="1592"/>
                  </a:lnTo>
                  <a:lnTo>
                    <a:pt x="696" y="1596"/>
                  </a:lnTo>
                  <a:lnTo>
                    <a:pt x="700" y="1596"/>
                  </a:lnTo>
                  <a:lnTo>
                    <a:pt x="700" y="1592"/>
                  </a:lnTo>
                  <a:lnTo>
                    <a:pt x="700" y="1592"/>
                  </a:lnTo>
                  <a:lnTo>
                    <a:pt x="683" y="1569"/>
                  </a:lnTo>
                  <a:lnTo>
                    <a:pt x="683" y="1565"/>
                  </a:lnTo>
                  <a:lnTo>
                    <a:pt x="680" y="1565"/>
                  </a:lnTo>
                  <a:lnTo>
                    <a:pt x="670" y="1532"/>
                  </a:lnTo>
                  <a:lnTo>
                    <a:pt x="666" y="1528"/>
                  </a:lnTo>
                  <a:lnTo>
                    <a:pt x="656" y="1528"/>
                  </a:lnTo>
                  <a:lnTo>
                    <a:pt x="653" y="1532"/>
                  </a:lnTo>
                  <a:lnTo>
                    <a:pt x="653" y="1532"/>
                  </a:lnTo>
                  <a:lnTo>
                    <a:pt x="653" y="1521"/>
                  </a:lnTo>
                  <a:lnTo>
                    <a:pt x="653" y="1521"/>
                  </a:lnTo>
                  <a:lnTo>
                    <a:pt x="646" y="1515"/>
                  </a:lnTo>
                  <a:lnTo>
                    <a:pt x="646" y="1505"/>
                  </a:lnTo>
                  <a:lnTo>
                    <a:pt x="653" y="1498"/>
                  </a:lnTo>
                  <a:lnTo>
                    <a:pt x="653" y="1495"/>
                  </a:lnTo>
                  <a:lnTo>
                    <a:pt x="646" y="1484"/>
                  </a:lnTo>
                  <a:lnTo>
                    <a:pt x="656" y="1471"/>
                  </a:lnTo>
                  <a:lnTo>
                    <a:pt x="659" y="1471"/>
                  </a:lnTo>
                  <a:lnTo>
                    <a:pt x="659" y="1468"/>
                  </a:lnTo>
                  <a:lnTo>
                    <a:pt x="659" y="1461"/>
                  </a:lnTo>
                  <a:lnTo>
                    <a:pt x="659" y="1461"/>
                  </a:lnTo>
                  <a:lnTo>
                    <a:pt x="663" y="1461"/>
                  </a:lnTo>
                  <a:lnTo>
                    <a:pt x="663" y="1461"/>
                  </a:lnTo>
                  <a:lnTo>
                    <a:pt x="680" y="1451"/>
                  </a:lnTo>
                  <a:lnTo>
                    <a:pt x="680" y="1451"/>
                  </a:lnTo>
                  <a:lnTo>
                    <a:pt x="700" y="1437"/>
                  </a:lnTo>
                  <a:lnTo>
                    <a:pt x="700" y="1434"/>
                  </a:lnTo>
                  <a:lnTo>
                    <a:pt x="683" y="1421"/>
                  </a:lnTo>
                  <a:lnTo>
                    <a:pt x="683" y="1421"/>
                  </a:lnTo>
                  <a:lnTo>
                    <a:pt x="690" y="1407"/>
                  </a:lnTo>
                  <a:lnTo>
                    <a:pt x="686" y="1404"/>
                  </a:lnTo>
                  <a:lnTo>
                    <a:pt x="683" y="1400"/>
                  </a:lnTo>
                  <a:lnTo>
                    <a:pt x="683" y="1397"/>
                  </a:lnTo>
                  <a:lnTo>
                    <a:pt x="690" y="1394"/>
                  </a:lnTo>
                  <a:lnTo>
                    <a:pt x="700" y="1394"/>
                  </a:lnTo>
                  <a:lnTo>
                    <a:pt x="703" y="1390"/>
                  </a:lnTo>
                  <a:lnTo>
                    <a:pt x="707" y="1383"/>
                  </a:lnTo>
                  <a:lnTo>
                    <a:pt x="713" y="1390"/>
                  </a:lnTo>
                  <a:lnTo>
                    <a:pt x="717" y="1387"/>
                  </a:lnTo>
                  <a:lnTo>
                    <a:pt x="723" y="1383"/>
                  </a:lnTo>
                  <a:lnTo>
                    <a:pt x="723" y="1383"/>
                  </a:lnTo>
                  <a:lnTo>
                    <a:pt x="733" y="1373"/>
                  </a:lnTo>
                  <a:lnTo>
                    <a:pt x="733" y="1370"/>
                  </a:lnTo>
                  <a:lnTo>
                    <a:pt x="733" y="1370"/>
                  </a:lnTo>
                  <a:lnTo>
                    <a:pt x="733" y="1367"/>
                  </a:lnTo>
                  <a:lnTo>
                    <a:pt x="760" y="1340"/>
                  </a:lnTo>
                  <a:lnTo>
                    <a:pt x="760" y="1340"/>
                  </a:lnTo>
                  <a:lnTo>
                    <a:pt x="764" y="1330"/>
                  </a:lnTo>
                  <a:lnTo>
                    <a:pt x="764" y="1330"/>
                  </a:lnTo>
                  <a:lnTo>
                    <a:pt x="771" y="1323"/>
                  </a:lnTo>
                  <a:lnTo>
                    <a:pt x="771" y="1320"/>
                  </a:lnTo>
                  <a:lnTo>
                    <a:pt x="774" y="1316"/>
                  </a:lnTo>
                  <a:lnTo>
                    <a:pt x="774" y="1313"/>
                  </a:lnTo>
                  <a:lnTo>
                    <a:pt x="777" y="1296"/>
                  </a:lnTo>
                  <a:lnTo>
                    <a:pt x="781" y="1279"/>
                  </a:lnTo>
                  <a:lnTo>
                    <a:pt x="781" y="1279"/>
                  </a:lnTo>
                  <a:lnTo>
                    <a:pt x="774" y="1262"/>
                  </a:lnTo>
                  <a:lnTo>
                    <a:pt x="781" y="1259"/>
                  </a:lnTo>
                  <a:lnTo>
                    <a:pt x="784" y="1259"/>
                  </a:lnTo>
                  <a:lnTo>
                    <a:pt x="787" y="1259"/>
                  </a:lnTo>
                  <a:lnTo>
                    <a:pt x="794" y="1256"/>
                  </a:lnTo>
                  <a:lnTo>
                    <a:pt x="797" y="1252"/>
                  </a:lnTo>
                  <a:lnTo>
                    <a:pt x="797" y="1249"/>
                  </a:lnTo>
                  <a:lnTo>
                    <a:pt x="801" y="1245"/>
                  </a:lnTo>
                  <a:lnTo>
                    <a:pt x="821" y="1239"/>
                  </a:lnTo>
                  <a:lnTo>
                    <a:pt x="831" y="1242"/>
                  </a:lnTo>
                  <a:lnTo>
                    <a:pt x="831" y="1242"/>
                  </a:lnTo>
                  <a:lnTo>
                    <a:pt x="838" y="1239"/>
                  </a:lnTo>
                  <a:lnTo>
                    <a:pt x="845" y="1242"/>
                  </a:lnTo>
                  <a:lnTo>
                    <a:pt x="848" y="1242"/>
                  </a:lnTo>
                  <a:lnTo>
                    <a:pt x="871" y="1229"/>
                  </a:lnTo>
                  <a:lnTo>
                    <a:pt x="871" y="1229"/>
                  </a:lnTo>
                  <a:lnTo>
                    <a:pt x="875" y="1219"/>
                  </a:lnTo>
                  <a:lnTo>
                    <a:pt x="902" y="1219"/>
                  </a:lnTo>
                  <a:lnTo>
                    <a:pt x="905" y="1219"/>
                  </a:lnTo>
                  <a:lnTo>
                    <a:pt x="912" y="1202"/>
                  </a:lnTo>
                  <a:lnTo>
                    <a:pt x="915" y="1198"/>
                  </a:lnTo>
                  <a:lnTo>
                    <a:pt x="919" y="1202"/>
                  </a:lnTo>
                  <a:lnTo>
                    <a:pt x="922" y="1198"/>
                  </a:lnTo>
                  <a:lnTo>
                    <a:pt x="922" y="1195"/>
                  </a:lnTo>
                  <a:lnTo>
                    <a:pt x="925" y="1192"/>
                  </a:lnTo>
                  <a:lnTo>
                    <a:pt x="969" y="1188"/>
                  </a:lnTo>
                  <a:lnTo>
                    <a:pt x="976" y="1188"/>
                  </a:lnTo>
                  <a:lnTo>
                    <a:pt x="979" y="1188"/>
                  </a:lnTo>
                  <a:lnTo>
                    <a:pt x="986" y="1171"/>
                  </a:lnTo>
                  <a:lnTo>
                    <a:pt x="986" y="1171"/>
                  </a:lnTo>
                  <a:lnTo>
                    <a:pt x="986" y="1168"/>
                  </a:lnTo>
                  <a:lnTo>
                    <a:pt x="989" y="1155"/>
                  </a:lnTo>
                  <a:lnTo>
                    <a:pt x="993" y="1155"/>
                  </a:lnTo>
                  <a:lnTo>
                    <a:pt x="993" y="1151"/>
                  </a:lnTo>
                  <a:lnTo>
                    <a:pt x="989" y="1151"/>
                  </a:lnTo>
                  <a:lnTo>
                    <a:pt x="989" y="1155"/>
                  </a:lnTo>
                  <a:lnTo>
                    <a:pt x="993" y="1158"/>
                  </a:lnTo>
                  <a:lnTo>
                    <a:pt x="999" y="1158"/>
                  </a:lnTo>
                  <a:lnTo>
                    <a:pt x="1003" y="1158"/>
                  </a:lnTo>
                  <a:lnTo>
                    <a:pt x="1003" y="1158"/>
                  </a:lnTo>
                  <a:lnTo>
                    <a:pt x="1006" y="1161"/>
                  </a:lnTo>
                  <a:lnTo>
                    <a:pt x="1009" y="1161"/>
                  </a:lnTo>
                  <a:lnTo>
                    <a:pt x="1013" y="1161"/>
                  </a:lnTo>
                  <a:lnTo>
                    <a:pt x="1016" y="1158"/>
                  </a:lnTo>
                  <a:lnTo>
                    <a:pt x="1016" y="1151"/>
                  </a:lnTo>
                  <a:lnTo>
                    <a:pt x="1016" y="1151"/>
                  </a:lnTo>
                  <a:lnTo>
                    <a:pt x="1020" y="1151"/>
                  </a:lnTo>
                  <a:lnTo>
                    <a:pt x="1023" y="1151"/>
                  </a:lnTo>
                  <a:lnTo>
                    <a:pt x="1026" y="1151"/>
                  </a:lnTo>
                  <a:lnTo>
                    <a:pt x="1030" y="1151"/>
                  </a:lnTo>
                  <a:lnTo>
                    <a:pt x="1033" y="1144"/>
                  </a:lnTo>
                  <a:lnTo>
                    <a:pt x="1040" y="1144"/>
                  </a:lnTo>
                  <a:lnTo>
                    <a:pt x="1043" y="1144"/>
                  </a:lnTo>
                  <a:lnTo>
                    <a:pt x="1047" y="1144"/>
                  </a:lnTo>
                  <a:lnTo>
                    <a:pt x="1047" y="1141"/>
                  </a:lnTo>
                  <a:lnTo>
                    <a:pt x="1047" y="1138"/>
                  </a:lnTo>
                  <a:lnTo>
                    <a:pt x="1043" y="1134"/>
                  </a:lnTo>
                  <a:lnTo>
                    <a:pt x="1043" y="1134"/>
                  </a:lnTo>
                  <a:lnTo>
                    <a:pt x="1040" y="1128"/>
                  </a:lnTo>
                  <a:lnTo>
                    <a:pt x="1043" y="1128"/>
                  </a:lnTo>
                  <a:lnTo>
                    <a:pt x="1040" y="1124"/>
                  </a:lnTo>
                  <a:lnTo>
                    <a:pt x="1040" y="1128"/>
                  </a:lnTo>
                  <a:lnTo>
                    <a:pt x="1047" y="1128"/>
                  </a:lnTo>
                  <a:lnTo>
                    <a:pt x="1050" y="1128"/>
                  </a:lnTo>
                  <a:lnTo>
                    <a:pt x="1053" y="1124"/>
                  </a:lnTo>
                  <a:lnTo>
                    <a:pt x="1053" y="1121"/>
                  </a:lnTo>
                  <a:lnTo>
                    <a:pt x="1050" y="1114"/>
                  </a:lnTo>
                  <a:lnTo>
                    <a:pt x="1057" y="1111"/>
                  </a:lnTo>
                  <a:lnTo>
                    <a:pt x="1060" y="1111"/>
                  </a:lnTo>
                  <a:lnTo>
                    <a:pt x="1063" y="1111"/>
                  </a:lnTo>
                  <a:lnTo>
                    <a:pt x="1070" y="1107"/>
                  </a:lnTo>
                  <a:lnTo>
                    <a:pt x="1070" y="1107"/>
                  </a:lnTo>
                  <a:lnTo>
                    <a:pt x="1077" y="1097"/>
                  </a:lnTo>
                  <a:lnTo>
                    <a:pt x="1077" y="1097"/>
                  </a:lnTo>
                  <a:lnTo>
                    <a:pt x="1077" y="1091"/>
                  </a:lnTo>
                  <a:lnTo>
                    <a:pt x="1073" y="1091"/>
                  </a:lnTo>
                  <a:lnTo>
                    <a:pt x="1073" y="1094"/>
                  </a:lnTo>
                  <a:lnTo>
                    <a:pt x="1080" y="1097"/>
                  </a:lnTo>
                  <a:lnTo>
                    <a:pt x="1080" y="1101"/>
                  </a:lnTo>
                  <a:lnTo>
                    <a:pt x="1090" y="1101"/>
                  </a:lnTo>
                  <a:lnTo>
                    <a:pt x="1094" y="1097"/>
                  </a:lnTo>
                  <a:lnTo>
                    <a:pt x="1087" y="1081"/>
                  </a:lnTo>
                  <a:lnTo>
                    <a:pt x="1090" y="1077"/>
                  </a:lnTo>
                  <a:lnTo>
                    <a:pt x="1094" y="1077"/>
                  </a:lnTo>
                  <a:lnTo>
                    <a:pt x="1097" y="1077"/>
                  </a:lnTo>
                  <a:lnTo>
                    <a:pt x="1100" y="1077"/>
                  </a:lnTo>
                  <a:lnTo>
                    <a:pt x="1104" y="1074"/>
                  </a:lnTo>
                  <a:lnTo>
                    <a:pt x="1107" y="1074"/>
                  </a:lnTo>
                  <a:lnTo>
                    <a:pt x="1107" y="1067"/>
                  </a:lnTo>
                  <a:lnTo>
                    <a:pt x="1107" y="1064"/>
                  </a:lnTo>
                  <a:lnTo>
                    <a:pt x="1090" y="1057"/>
                  </a:lnTo>
                  <a:lnTo>
                    <a:pt x="1090" y="1057"/>
                  </a:lnTo>
                  <a:lnTo>
                    <a:pt x="1090" y="1054"/>
                  </a:lnTo>
                  <a:lnTo>
                    <a:pt x="1090" y="1054"/>
                  </a:lnTo>
                  <a:lnTo>
                    <a:pt x="1094" y="1040"/>
                  </a:lnTo>
                  <a:lnTo>
                    <a:pt x="1094" y="1040"/>
                  </a:lnTo>
                  <a:lnTo>
                    <a:pt x="1090" y="1030"/>
                  </a:lnTo>
                  <a:lnTo>
                    <a:pt x="1087" y="1030"/>
                  </a:lnTo>
                  <a:lnTo>
                    <a:pt x="1087" y="1030"/>
                  </a:lnTo>
                  <a:lnTo>
                    <a:pt x="1087" y="1023"/>
                  </a:lnTo>
                  <a:lnTo>
                    <a:pt x="1090" y="1023"/>
                  </a:lnTo>
                  <a:lnTo>
                    <a:pt x="1094" y="1020"/>
                  </a:lnTo>
                  <a:lnTo>
                    <a:pt x="1094" y="1013"/>
                  </a:lnTo>
                  <a:lnTo>
                    <a:pt x="1094" y="1013"/>
                  </a:lnTo>
                  <a:lnTo>
                    <a:pt x="1097" y="1010"/>
                  </a:lnTo>
                  <a:lnTo>
                    <a:pt x="1100" y="1003"/>
                  </a:lnTo>
                  <a:lnTo>
                    <a:pt x="1114" y="996"/>
                  </a:lnTo>
                  <a:lnTo>
                    <a:pt x="1124" y="1000"/>
                  </a:lnTo>
                  <a:lnTo>
                    <a:pt x="1124" y="1000"/>
                  </a:lnTo>
                  <a:lnTo>
                    <a:pt x="1124" y="1000"/>
                  </a:lnTo>
                  <a:lnTo>
                    <a:pt x="1124" y="1000"/>
                  </a:lnTo>
                  <a:lnTo>
                    <a:pt x="1127" y="1003"/>
                  </a:lnTo>
                  <a:lnTo>
                    <a:pt x="1137" y="1006"/>
                  </a:lnTo>
                  <a:lnTo>
                    <a:pt x="1141" y="1003"/>
                  </a:lnTo>
                  <a:lnTo>
                    <a:pt x="1144" y="996"/>
                  </a:lnTo>
                  <a:lnTo>
                    <a:pt x="1141" y="993"/>
                  </a:lnTo>
                  <a:lnTo>
                    <a:pt x="1137" y="986"/>
                  </a:lnTo>
                  <a:lnTo>
                    <a:pt x="1137" y="983"/>
                  </a:lnTo>
                  <a:lnTo>
                    <a:pt x="1141" y="976"/>
                  </a:lnTo>
                  <a:lnTo>
                    <a:pt x="1161" y="959"/>
                  </a:lnTo>
                  <a:lnTo>
                    <a:pt x="1161" y="956"/>
                  </a:lnTo>
                  <a:lnTo>
                    <a:pt x="1144" y="939"/>
                  </a:lnTo>
                  <a:lnTo>
                    <a:pt x="1144" y="939"/>
                  </a:lnTo>
                  <a:lnTo>
                    <a:pt x="1134" y="932"/>
                  </a:lnTo>
                  <a:lnTo>
                    <a:pt x="1131" y="936"/>
                  </a:lnTo>
                  <a:lnTo>
                    <a:pt x="1134" y="936"/>
                  </a:lnTo>
                  <a:lnTo>
                    <a:pt x="1134" y="936"/>
                  </a:lnTo>
                  <a:lnTo>
                    <a:pt x="1134" y="932"/>
                  </a:lnTo>
                  <a:lnTo>
                    <a:pt x="1124" y="922"/>
                  </a:lnTo>
                  <a:lnTo>
                    <a:pt x="1124" y="919"/>
                  </a:lnTo>
                  <a:lnTo>
                    <a:pt x="1134" y="902"/>
                  </a:lnTo>
                  <a:lnTo>
                    <a:pt x="1134" y="902"/>
                  </a:lnTo>
                  <a:lnTo>
                    <a:pt x="1137" y="902"/>
                  </a:lnTo>
                  <a:lnTo>
                    <a:pt x="1147" y="899"/>
                  </a:lnTo>
                  <a:lnTo>
                    <a:pt x="1168" y="892"/>
                  </a:lnTo>
                  <a:lnTo>
                    <a:pt x="1168" y="892"/>
                  </a:lnTo>
                  <a:lnTo>
                    <a:pt x="1171" y="889"/>
                  </a:lnTo>
                  <a:lnTo>
                    <a:pt x="1168" y="885"/>
                  </a:lnTo>
                  <a:lnTo>
                    <a:pt x="1164" y="885"/>
                  </a:lnTo>
                  <a:lnTo>
                    <a:pt x="1168" y="889"/>
                  </a:lnTo>
                  <a:lnTo>
                    <a:pt x="1171" y="892"/>
                  </a:lnTo>
                  <a:lnTo>
                    <a:pt x="1174" y="889"/>
                  </a:lnTo>
                  <a:lnTo>
                    <a:pt x="1188" y="895"/>
                  </a:lnTo>
                  <a:lnTo>
                    <a:pt x="1198" y="902"/>
                  </a:lnTo>
                  <a:lnTo>
                    <a:pt x="1201" y="905"/>
                  </a:lnTo>
                  <a:lnTo>
                    <a:pt x="1205" y="902"/>
                  </a:lnTo>
                  <a:lnTo>
                    <a:pt x="1208" y="899"/>
                  </a:lnTo>
                  <a:lnTo>
                    <a:pt x="1208" y="899"/>
                  </a:lnTo>
                  <a:lnTo>
                    <a:pt x="1245" y="855"/>
                  </a:lnTo>
                  <a:lnTo>
                    <a:pt x="1245" y="852"/>
                  </a:lnTo>
                  <a:lnTo>
                    <a:pt x="1245" y="848"/>
                  </a:lnTo>
                  <a:lnTo>
                    <a:pt x="1245" y="845"/>
                  </a:lnTo>
                  <a:lnTo>
                    <a:pt x="1245" y="842"/>
                  </a:lnTo>
                  <a:lnTo>
                    <a:pt x="1235" y="835"/>
                  </a:lnTo>
                  <a:lnTo>
                    <a:pt x="1232" y="828"/>
                  </a:lnTo>
                  <a:lnTo>
                    <a:pt x="1232" y="825"/>
                  </a:lnTo>
                  <a:lnTo>
                    <a:pt x="1232" y="821"/>
                  </a:lnTo>
                  <a:lnTo>
                    <a:pt x="1232" y="821"/>
                  </a:lnTo>
                  <a:lnTo>
                    <a:pt x="1235" y="818"/>
                  </a:lnTo>
                  <a:lnTo>
                    <a:pt x="1235" y="818"/>
                  </a:lnTo>
                  <a:lnTo>
                    <a:pt x="1238" y="815"/>
                  </a:lnTo>
                  <a:lnTo>
                    <a:pt x="1248" y="804"/>
                  </a:lnTo>
                  <a:lnTo>
                    <a:pt x="1252" y="804"/>
                  </a:lnTo>
                  <a:lnTo>
                    <a:pt x="1255" y="794"/>
                  </a:lnTo>
                  <a:lnTo>
                    <a:pt x="1262" y="794"/>
                  </a:lnTo>
                  <a:lnTo>
                    <a:pt x="1265" y="794"/>
                  </a:lnTo>
                  <a:lnTo>
                    <a:pt x="1272" y="784"/>
                  </a:lnTo>
                  <a:lnTo>
                    <a:pt x="1285" y="774"/>
                  </a:lnTo>
                  <a:lnTo>
                    <a:pt x="1285" y="774"/>
                  </a:lnTo>
                  <a:lnTo>
                    <a:pt x="1299" y="757"/>
                  </a:lnTo>
                  <a:lnTo>
                    <a:pt x="1299" y="757"/>
                  </a:lnTo>
                  <a:lnTo>
                    <a:pt x="1306" y="747"/>
                  </a:lnTo>
                  <a:lnTo>
                    <a:pt x="1306" y="744"/>
                  </a:lnTo>
                  <a:lnTo>
                    <a:pt x="1306" y="744"/>
                  </a:lnTo>
                  <a:lnTo>
                    <a:pt x="1302" y="741"/>
                  </a:lnTo>
                  <a:lnTo>
                    <a:pt x="1299" y="741"/>
                  </a:lnTo>
                  <a:lnTo>
                    <a:pt x="1259" y="724"/>
                  </a:lnTo>
                  <a:lnTo>
                    <a:pt x="1232" y="707"/>
                  </a:lnTo>
                  <a:lnTo>
                    <a:pt x="1232" y="707"/>
                  </a:lnTo>
                  <a:lnTo>
                    <a:pt x="1228" y="704"/>
                  </a:lnTo>
                  <a:lnTo>
                    <a:pt x="1228" y="704"/>
                  </a:lnTo>
                  <a:lnTo>
                    <a:pt x="1218" y="700"/>
                  </a:lnTo>
                  <a:lnTo>
                    <a:pt x="1215" y="704"/>
                  </a:lnTo>
                  <a:lnTo>
                    <a:pt x="1211" y="704"/>
                  </a:lnTo>
                  <a:lnTo>
                    <a:pt x="1208" y="704"/>
                  </a:lnTo>
                  <a:lnTo>
                    <a:pt x="1205" y="704"/>
                  </a:lnTo>
                  <a:lnTo>
                    <a:pt x="1201" y="704"/>
                  </a:lnTo>
                  <a:lnTo>
                    <a:pt x="1198" y="707"/>
                  </a:lnTo>
                  <a:lnTo>
                    <a:pt x="1195" y="700"/>
                  </a:lnTo>
                  <a:lnTo>
                    <a:pt x="1195" y="700"/>
                  </a:lnTo>
                  <a:lnTo>
                    <a:pt x="1195" y="693"/>
                  </a:lnTo>
                  <a:lnTo>
                    <a:pt x="1195" y="693"/>
                  </a:lnTo>
                  <a:lnTo>
                    <a:pt x="1195" y="693"/>
                  </a:lnTo>
                  <a:lnTo>
                    <a:pt x="1195" y="690"/>
                  </a:lnTo>
                  <a:lnTo>
                    <a:pt x="1191" y="687"/>
                  </a:lnTo>
                  <a:lnTo>
                    <a:pt x="1191" y="683"/>
                  </a:lnTo>
                  <a:lnTo>
                    <a:pt x="1201" y="680"/>
                  </a:lnTo>
                  <a:lnTo>
                    <a:pt x="1201" y="680"/>
                  </a:lnTo>
                  <a:lnTo>
                    <a:pt x="1205" y="673"/>
                  </a:lnTo>
                  <a:lnTo>
                    <a:pt x="1205" y="673"/>
                  </a:lnTo>
                  <a:lnTo>
                    <a:pt x="1208" y="670"/>
                  </a:lnTo>
                  <a:lnTo>
                    <a:pt x="1205" y="670"/>
                  </a:lnTo>
                  <a:lnTo>
                    <a:pt x="1205" y="677"/>
                  </a:lnTo>
                  <a:lnTo>
                    <a:pt x="1208" y="677"/>
                  </a:lnTo>
                  <a:lnTo>
                    <a:pt x="1215" y="677"/>
                  </a:lnTo>
                  <a:lnTo>
                    <a:pt x="1218" y="677"/>
                  </a:lnTo>
                  <a:lnTo>
                    <a:pt x="1222" y="666"/>
                  </a:lnTo>
                  <a:lnTo>
                    <a:pt x="1225" y="666"/>
                  </a:lnTo>
                  <a:lnTo>
                    <a:pt x="1225" y="666"/>
                  </a:lnTo>
                  <a:lnTo>
                    <a:pt x="1228" y="666"/>
                  </a:lnTo>
                  <a:lnTo>
                    <a:pt x="1235" y="666"/>
                  </a:lnTo>
                  <a:lnTo>
                    <a:pt x="1238" y="666"/>
                  </a:lnTo>
                  <a:lnTo>
                    <a:pt x="1238" y="663"/>
                  </a:lnTo>
                  <a:lnTo>
                    <a:pt x="1235" y="663"/>
                  </a:lnTo>
                  <a:lnTo>
                    <a:pt x="1235" y="666"/>
                  </a:lnTo>
                  <a:lnTo>
                    <a:pt x="1238" y="666"/>
                  </a:lnTo>
                  <a:lnTo>
                    <a:pt x="1242" y="666"/>
                  </a:lnTo>
                  <a:lnTo>
                    <a:pt x="1248" y="656"/>
                  </a:lnTo>
                  <a:lnTo>
                    <a:pt x="1245" y="653"/>
                  </a:lnTo>
                  <a:lnTo>
                    <a:pt x="1242" y="646"/>
                  </a:lnTo>
                  <a:lnTo>
                    <a:pt x="1235" y="650"/>
                  </a:lnTo>
                  <a:lnTo>
                    <a:pt x="1235" y="653"/>
                  </a:lnTo>
                  <a:lnTo>
                    <a:pt x="1228" y="653"/>
                  </a:lnTo>
                  <a:lnTo>
                    <a:pt x="1215" y="640"/>
                  </a:lnTo>
                  <a:lnTo>
                    <a:pt x="1215" y="640"/>
                  </a:lnTo>
                  <a:lnTo>
                    <a:pt x="1211" y="640"/>
                  </a:lnTo>
                  <a:lnTo>
                    <a:pt x="1208" y="640"/>
                  </a:lnTo>
                  <a:lnTo>
                    <a:pt x="1205" y="640"/>
                  </a:lnTo>
                  <a:lnTo>
                    <a:pt x="1205" y="636"/>
                  </a:lnTo>
                  <a:lnTo>
                    <a:pt x="1201" y="633"/>
                  </a:lnTo>
                  <a:lnTo>
                    <a:pt x="1201" y="629"/>
                  </a:lnTo>
                  <a:lnTo>
                    <a:pt x="1185" y="613"/>
                  </a:lnTo>
                  <a:lnTo>
                    <a:pt x="1185" y="613"/>
                  </a:lnTo>
                  <a:lnTo>
                    <a:pt x="1178" y="613"/>
                  </a:lnTo>
                  <a:lnTo>
                    <a:pt x="1174" y="613"/>
                  </a:lnTo>
                  <a:lnTo>
                    <a:pt x="1174" y="613"/>
                  </a:lnTo>
                  <a:lnTo>
                    <a:pt x="1171" y="613"/>
                  </a:lnTo>
                  <a:lnTo>
                    <a:pt x="1171" y="616"/>
                  </a:lnTo>
                  <a:lnTo>
                    <a:pt x="1174" y="616"/>
                  </a:lnTo>
                  <a:lnTo>
                    <a:pt x="1178" y="609"/>
                  </a:lnTo>
                  <a:lnTo>
                    <a:pt x="1178" y="606"/>
                  </a:lnTo>
                  <a:lnTo>
                    <a:pt x="1174" y="603"/>
                  </a:lnTo>
                  <a:lnTo>
                    <a:pt x="1178" y="596"/>
                  </a:lnTo>
                  <a:lnTo>
                    <a:pt x="1191" y="592"/>
                  </a:lnTo>
                  <a:lnTo>
                    <a:pt x="1195" y="592"/>
                  </a:lnTo>
                  <a:lnTo>
                    <a:pt x="1201" y="582"/>
                  </a:lnTo>
                  <a:lnTo>
                    <a:pt x="1201" y="582"/>
                  </a:lnTo>
                  <a:lnTo>
                    <a:pt x="1205" y="582"/>
                  </a:lnTo>
                  <a:lnTo>
                    <a:pt x="1208" y="572"/>
                  </a:lnTo>
                  <a:lnTo>
                    <a:pt x="1208" y="572"/>
                  </a:lnTo>
                  <a:lnTo>
                    <a:pt x="1215" y="542"/>
                  </a:lnTo>
                  <a:lnTo>
                    <a:pt x="1215" y="542"/>
                  </a:lnTo>
                  <a:lnTo>
                    <a:pt x="1218" y="539"/>
                  </a:lnTo>
                  <a:lnTo>
                    <a:pt x="1215" y="535"/>
                  </a:lnTo>
                  <a:lnTo>
                    <a:pt x="1191" y="518"/>
                  </a:lnTo>
                  <a:lnTo>
                    <a:pt x="1188" y="515"/>
                  </a:lnTo>
                  <a:lnTo>
                    <a:pt x="1215" y="498"/>
                  </a:lnTo>
                  <a:lnTo>
                    <a:pt x="1215" y="495"/>
                  </a:lnTo>
                  <a:lnTo>
                    <a:pt x="1208" y="491"/>
                  </a:lnTo>
                  <a:lnTo>
                    <a:pt x="1211" y="485"/>
                  </a:lnTo>
                  <a:lnTo>
                    <a:pt x="1215" y="481"/>
                  </a:lnTo>
                  <a:lnTo>
                    <a:pt x="1218" y="481"/>
                  </a:lnTo>
                  <a:lnTo>
                    <a:pt x="1222" y="471"/>
                  </a:lnTo>
                  <a:lnTo>
                    <a:pt x="1228" y="471"/>
                  </a:lnTo>
                  <a:lnTo>
                    <a:pt x="1232" y="468"/>
                  </a:lnTo>
                  <a:lnTo>
                    <a:pt x="1232" y="465"/>
                  </a:lnTo>
                  <a:lnTo>
                    <a:pt x="1232" y="465"/>
                  </a:lnTo>
                  <a:lnTo>
                    <a:pt x="1232" y="461"/>
                  </a:lnTo>
                  <a:lnTo>
                    <a:pt x="1232" y="465"/>
                  </a:lnTo>
                  <a:lnTo>
                    <a:pt x="1245" y="471"/>
                  </a:lnTo>
                  <a:lnTo>
                    <a:pt x="1245" y="471"/>
                  </a:lnTo>
                  <a:lnTo>
                    <a:pt x="1248" y="471"/>
                  </a:lnTo>
                  <a:lnTo>
                    <a:pt x="1248" y="471"/>
                  </a:lnTo>
                  <a:lnTo>
                    <a:pt x="1252" y="468"/>
                  </a:lnTo>
                  <a:lnTo>
                    <a:pt x="1255" y="468"/>
                  </a:lnTo>
                  <a:lnTo>
                    <a:pt x="1259" y="468"/>
                  </a:lnTo>
                  <a:lnTo>
                    <a:pt x="1262" y="468"/>
                  </a:lnTo>
                  <a:lnTo>
                    <a:pt x="1259" y="465"/>
                  </a:lnTo>
                  <a:lnTo>
                    <a:pt x="1255" y="468"/>
                  </a:lnTo>
                  <a:lnTo>
                    <a:pt x="1255" y="475"/>
                  </a:lnTo>
                  <a:lnTo>
                    <a:pt x="1265" y="478"/>
                  </a:lnTo>
                  <a:lnTo>
                    <a:pt x="1269" y="478"/>
                  </a:lnTo>
                  <a:lnTo>
                    <a:pt x="1272" y="471"/>
                  </a:lnTo>
                  <a:lnTo>
                    <a:pt x="1272" y="471"/>
                  </a:lnTo>
                  <a:lnTo>
                    <a:pt x="1275" y="458"/>
                  </a:lnTo>
                  <a:lnTo>
                    <a:pt x="1279" y="454"/>
                  </a:lnTo>
                  <a:lnTo>
                    <a:pt x="1285" y="448"/>
                  </a:lnTo>
                  <a:lnTo>
                    <a:pt x="1282" y="444"/>
                  </a:lnTo>
                  <a:lnTo>
                    <a:pt x="1282" y="444"/>
                  </a:lnTo>
                  <a:lnTo>
                    <a:pt x="1282" y="441"/>
                  </a:lnTo>
                  <a:lnTo>
                    <a:pt x="1285" y="441"/>
                  </a:lnTo>
                  <a:lnTo>
                    <a:pt x="1285" y="441"/>
                  </a:lnTo>
                  <a:lnTo>
                    <a:pt x="1289" y="438"/>
                  </a:lnTo>
                  <a:lnTo>
                    <a:pt x="1292" y="424"/>
                  </a:lnTo>
                  <a:lnTo>
                    <a:pt x="1289" y="421"/>
                  </a:lnTo>
                  <a:lnTo>
                    <a:pt x="1289" y="421"/>
                  </a:lnTo>
                  <a:lnTo>
                    <a:pt x="1289" y="414"/>
                  </a:lnTo>
                  <a:lnTo>
                    <a:pt x="1285" y="411"/>
                  </a:lnTo>
                  <a:lnTo>
                    <a:pt x="1282" y="411"/>
                  </a:lnTo>
                  <a:lnTo>
                    <a:pt x="1282" y="411"/>
                  </a:lnTo>
                  <a:lnTo>
                    <a:pt x="1275" y="411"/>
                  </a:lnTo>
                  <a:lnTo>
                    <a:pt x="1279" y="414"/>
                  </a:lnTo>
                  <a:lnTo>
                    <a:pt x="1282" y="414"/>
                  </a:lnTo>
                  <a:lnTo>
                    <a:pt x="1282" y="411"/>
                  </a:lnTo>
                  <a:lnTo>
                    <a:pt x="1282" y="407"/>
                  </a:lnTo>
                  <a:lnTo>
                    <a:pt x="1279" y="404"/>
                  </a:lnTo>
                  <a:lnTo>
                    <a:pt x="1282" y="397"/>
                  </a:lnTo>
                  <a:lnTo>
                    <a:pt x="1289" y="387"/>
                  </a:lnTo>
                  <a:lnTo>
                    <a:pt x="1289" y="387"/>
                  </a:lnTo>
                  <a:lnTo>
                    <a:pt x="1292" y="380"/>
                  </a:lnTo>
                  <a:lnTo>
                    <a:pt x="1292" y="377"/>
                  </a:lnTo>
                  <a:lnTo>
                    <a:pt x="1289" y="374"/>
                  </a:lnTo>
                  <a:lnTo>
                    <a:pt x="1292" y="364"/>
                  </a:lnTo>
                  <a:lnTo>
                    <a:pt x="1292" y="364"/>
                  </a:lnTo>
                  <a:lnTo>
                    <a:pt x="1292" y="360"/>
                  </a:lnTo>
                  <a:lnTo>
                    <a:pt x="1299" y="347"/>
                  </a:lnTo>
                  <a:lnTo>
                    <a:pt x="1299" y="347"/>
                  </a:lnTo>
                  <a:lnTo>
                    <a:pt x="1323" y="350"/>
                  </a:lnTo>
                  <a:lnTo>
                    <a:pt x="1326" y="347"/>
                  </a:lnTo>
                  <a:lnTo>
                    <a:pt x="1329" y="340"/>
                  </a:lnTo>
                  <a:lnTo>
                    <a:pt x="1333" y="340"/>
                  </a:lnTo>
                  <a:lnTo>
                    <a:pt x="1333" y="316"/>
                  </a:lnTo>
                  <a:lnTo>
                    <a:pt x="1339" y="296"/>
                  </a:lnTo>
                  <a:lnTo>
                    <a:pt x="1346" y="283"/>
                  </a:lnTo>
                  <a:lnTo>
                    <a:pt x="1349" y="283"/>
                  </a:lnTo>
                  <a:lnTo>
                    <a:pt x="1353" y="283"/>
                  </a:lnTo>
                  <a:lnTo>
                    <a:pt x="1356" y="276"/>
                  </a:lnTo>
                  <a:lnTo>
                    <a:pt x="1356" y="273"/>
                  </a:lnTo>
                  <a:lnTo>
                    <a:pt x="1356" y="273"/>
                  </a:lnTo>
                  <a:lnTo>
                    <a:pt x="1353" y="273"/>
                  </a:lnTo>
                  <a:lnTo>
                    <a:pt x="1353" y="276"/>
                  </a:lnTo>
                  <a:lnTo>
                    <a:pt x="1353" y="276"/>
                  </a:lnTo>
                  <a:lnTo>
                    <a:pt x="1356" y="273"/>
                  </a:lnTo>
                  <a:lnTo>
                    <a:pt x="1360" y="266"/>
                  </a:lnTo>
                  <a:lnTo>
                    <a:pt x="1356" y="263"/>
                  </a:lnTo>
                  <a:lnTo>
                    <a:pt x="1353" y="259"/>
                  </a:lnTo>
                  <a:lnTo>
                    <a:pt x="1349" y="263"/>
                  </a:lnTo>
                  <a:lnTo>
                    <a:pt x="1346" y="263"/>
                  </a:lnTo>
                  <a:lnTo>
                    <a:pt x="1339" y="263"/>
                  </a:lnTo>
                  <a:lnTo>
                    <a:pt x="1336" y="263"/>
                  </a:lnTo>
                  <a:lnTo>
                    <a:pt x="1336" y="263"/>
                  </a:lnTo>
                  <a:lnTo>
                    <a:pt x="1326" y="259"/>
                  </a:lnTo>
                  <a:lnTo>
                    <a:pt x="1326" y="259"/>
                  </a:lnTo>
                  <a:lnTo>
                    <a:pt x="1319" y="259"/>
                  </a:lnTo>
                  <a:lnTo>
                    <a:pt x="1312" y="256"/>
                  </a:lnTo>
                  <a:lnTo>
                    <a:pt x="1309" y="256"/>
                  </a:lnTo>
                  <a:lnTo>
                    <a:pt x="1306" y="263"/>
                  </a:lnTo>
                  <a:lnTo>
                    <a:pt x="1306" y="263"/>
                  </a:lnTo>
                  <a:lnTo>
                    <a:pt x="1302" y="263"/>
                  </a:lnTo>
                  <a:lnTo>
                    <a:pt x="1302" y="266"/>
                  </a:lnTo>
                  <a:lnTo>
                    <a:pt x="1296" y="266"/>
                  </a:lnTo>
                  <a:lnTo>
                    <a:pt x="1296" y="266"/>
                  </a:lnTo>
                  <a:lnTo>
                    <a:pt x="1292" y="273"/>
                  </a:lnTo>
                  <a:lnTo>
                    <a:pt x="1279" y="266"/>
                  </a:lnTo>
                  <a:lnTo>
                    <a:pt x="1279" y="266"/>
                  </a:lnTo>
                  <a:lnTo>
                    <a:pt x="1269" y="263"/>
                  </a:lnTo>
                  <a:lnTo>
                    <a:pt x="1269" y="263"/>
                  </a:lnTo>
                  <a:lnTo>
                    <a:pt x="1269" y="259"/>
                  </a:lnTo>
                  <a:lnTo>
                    <a:pt x="1255" y="249"/>
                  </a:lnTo>
                  <a:lnTo>
                    <a:pt x="1252" y="249"/>
                  </a:lnTo>
                  <a:lnTo>
                    <a:pt x="1248" y="256"/>
                  </a:lnTo>
                  <a:lnTo>
                    <a:pt x="1242" y="249"/>
                  </a:lnTo>
                  <a:lnTo>
                    <a:pt x="1245" y="249"/>
                  </a:lnTo>
                  <a:lnTo>
                    <a:pt x="1245" y="246"/>
                  </a:lnTo>
                  <a:lnTo>
                    <a:pt x="1242" y="242"/>
                  </a:lnTo>
                  <a:lnTo>
                    <a:pt x="1238" y="239"/>
                  </a:lnTo>
                  <a:lnTo>
                    <a:pt x="1225" y="239"/>
                  </a:lnTo>
                  <a:lnTo>
                    <a:pt x="1211" y="229"/>
                  </a:lnTo>
                  <a:lnTo>
                    <a:pt x="1211" y="219"/>
                  </a:lnTo>
                  <a:lnTo>
                    <a:pt x="1211" y="219"/>
                  </a:lnTo>
                  <a:lnTo>
                    <a:pt x="1208" y="209"/>
                  </a:lnTo>
                  <a:lnTo>
                    <a:pt x="1205" y="209"/>
                  </a:lnTo>
                  <a:lnTo>
                    <a:pt x="1201" y="209"/>
                  </a:lnTo>
                  <a:lnTo>
                    <a:pt x="1198" y="202"/>
                  </a:lnTo>
                  <a:lnTo>
                    <a:pt x="1191" y="202"/>
                  </a:lnTo>
                  <a:lnTo>
                    <a:pt x="1191" y="202"/>
                  </a:lnTo>
                  <a:lnTo>
                    <a:pt x="1174" y="215"/>
                  </a:lnTo>
                  <a:lnTo>
                    <a:pt x="1174" y="215"/>
                  </a:lnTo>
                  <a:lnTo>
                    <a:pt x="1168" y="222"/>
                  </a:lnTo>
                  <a:lnTo>
                    <a:pt x="1168" y="226"/>
                  </a:lnTo>
                  <a:lnTo>
                    <a:pt x="1168" y="222"/>
                  </a:lnTo>
                  <a:lnTo>
                    <a:pt x="1158" y="232"/>
                  </a:lnTo>
                  <a:lnTo>
                    <a:pt x="1151" y="236"/>
                  </a:lnTo>
                  <a:lnTo>
                    <a:pt x="1147" y="239"/>
                  </a:lnTo>
                  <a:lnTo>
                    <a:pt x="1147" y="246"/>
                  </a:lnTo>
                  <a:lnTo>
                    <a:pt x="1147" y="249"/>
                  </a:lnTo>
                  <a:lnTo>
                    <a:pt x="1147" y="252"/>
                  </a:lnTo>
                  <a:lnTo>
                    <a:pt x="1144" y="252"/>
                  </a:lnTo>
                  <a:lnTo>
                    <a:pt x="1144" y="256"/>
                  </a:lnTo>
                  <a:lnTo>
                    <a:pt x="1147" y="256"/>
                  </a:lnTo>
                  <a:lnTo>
                    <a:pt x="1147" y="249"/>
                  </a:lnTo>
                  <a:lnTo>
                    <a:pt x="1144" y="249"/>
                  </a:lnTo>
                  <a:lnTo>
                    <a:pt x="1137" y="246"/>
                  </a:lnTo>
                  <a:lnTo>
                    <a:pt x="1134" y="246"/>
                  </a:lnTo>
                  <a:lnTo>
                    <a:pt x="1131" y="242"/>
                  </a:lnTo>
                  <a:lnTo>
                    <a:pt x="1127" y="242"/>
                  </a:lnTo>
                  <a:lnTo>
                    <a:pt x="1107" y="222"/>
                  </a:lnTo>
                  <a:lnTo>
                    <a:pt x="1107" y="222"/>
                  </a:lnTo>
                  <a:lnTo>
                    <a:pt x="1090" y="215"/>
                  </a:lnTo>
                  <a:lnTo>
                    <a:pt x="1090" y="215"/>
                  </a:lnTo>
                  <a:lnTo>
                    <a:pt x="1084" y="219"/>
                  </a:lnTo>
                  <a:lnTo>
                    <a:pt x="1077" y="212"/>
                  </a:lnTo>
                  <a:lnTo>
                    <a:pt x="1073" y="215"/>
                  </a:lnTo>
                  <a:lnTo>
                    <a:pt x="1070" y="215"/>
                  </a:lnTo>
                  <a:lnTo>
                    <a:pt x="1060" y="212"/>
                  </a:lnTo>
                  <a:lnTo>
                    <a:pt x="1060" y="212"/>
                  </a:lnTo>
                  <a:lnTo>
                    <a:pt x="1053" y="212"/>
                  </a:lnTo>
                  <a:lnTo>
                    <a:pt x="1050" y="215"/>
                  </a:lnTo>
                  <a:lnTo>
                    <a:pt x="1050" y="215"/>
                  </a:lnTo>
                  <a:lnTo>
                    <a:pt x="1050" y="219"/>
                  </a:lnTo>
                  <a:lnTo>
                    <a:pt x="1053" y="215"/>
                  </a:lnTo>
                  <a:lnTo>
                    <a:pt x="1050" y="212"/>
                  </a:lnTo>
                  <a:lnTo>
                    <a:pt x="1047" y="212"/>
                  </a:lnTo>
                  <a:lnTo>
                    <a:pt x="1036" y="215"/>
                  </a:lnTo>
                  <a:lnTo>
                    <a:pt x="1033" y="215"/>
                  </a:lnTo>
                  <a:lnTo>
                    <a:pt x="1030" y="215"/>
                  </a:lnTo>
                  <a:lnTo>
                    <a:pt x="999" y="219"/>
                  </a:lnTo>
                  <a:lnTo>
                    <a:pt x="999" y="219"/>
                  </a:lnTo>
                  <a:lnTo>
                    <a:pt x="996" y="219"/>
                  </a:lnTo>
                  <a:lnTo>
                    <a:pt x="993" y="219"/>
                  </a:lnTo>
                  <a:lnTo>
                    <a:pt x="989" y="219"/>
                  </a:lnTo>
                  <a:lnTo>
                    <a:pt x="979" y="212"/>
                  </a:lnTo>
                  <a:lnTo>
                    <a:pt x="972" y="205"/>
                  </a:lnTo>
                  <a:lnTo>
                    <a:pt x="976" y="192"/>
                  </a:lnTo>
                  <a:lnTo>
                    <a:pt x="972" y="192"/>
                  </a:lnTo>
                  <a:lnTo>
                    <a:pt x="969" y="182"/>
                  </a:lnTo>
                  <a:lnTo>
                    <a:pt x="969" y="182"/>
                  </a:lnTo>
                  <a:lnTo>
                    <a:pt x="962" y="175"/>
                  </a:lnTo>
                  <a:lnTo>
                    <a:pt x="962" y="175"/>
                  </a:lnTo>
                  <a:lnTo>
                    <a:pt x="952" y="175"/>
                  </a:lnTo>
                  <a:lnTo>
                    <a:pt x="949" y="172"/>
                  </a:lnTo>
                  <a:lnTo>
                    <a:pt x="925" y="151"/>
                  </a:lnTo>
                  <a:lnTo>
                    <a:pt x="922" y="151"/>
                  </a:lnTo>
                  <a:lnTo>
                    <a:pt x="915" y="151"/>
                  </a:lnTo>
                  <a:lnTo>
                    <a:pt x="915" y="155"/>
                  </a:lnTo>
                  <a:lnTo>
                    <a:pt x="919" y="155"/>
                  </a:lnTo>
                  <a:lnTo>
                    <a:pt x="919" y="155"/>
                  </a:lnTo>
                  <a:lnTo>
                    <a:pt x="919" y="151"/>
                  </a:lnTo>
                  <a:lnTo>
                    <a:pt x="915" y="148"/>
                  </a:lnTo>
                  <a:lnTo>
                    <a:pt x="915" y="148"/>
                  </a:lnTo>
                  <a:lnTo>
                    <a:pt x="912" y="148"/>
                  </a:lnTo>
                  <a:lnTo>
                    <a:pt x="905" y="145"/>
                  </a:lnTo>
                  <a:lnTo>
                    <a:pt x="905" y="145"/>
                  </a:lnTo>
                  <a:lnTo>
                    <a:pt x="902" y="141"/>
                  </a:lnTo>
                  <a:lnTo>
                    <a:pt x="902" y="141"/>
                  </a:lnTo>
                  <a:lnTo>
                    <a:pt x="902" y="138"/>
                  </a:lnTo>
                  <a:lnTo>
                    <a:pt x="892" y="135"/>
                  </a:lnTo>
                  <a:lnTo>
                    <a:pt x="892" y="131"/>
                  </a:lnTo>
                  <a:lnTo>
                    <a:pt x="888" y="135"/>
                  </a:lnTo>
                  <a:lnTo>
                    <a:pt x="875" y="131"/>
                  </a:lnTo>
                  <a:lnTo>
                    <a:pt x="875" y="131"/>
                  </a:lnTo>
                  <a:lnTo>
                    <a:pt x="875" y="128"/>
                  </a:lnTo>
                  <a:lnTo>
                    <a:pt x="855" y="118"/>
                  </a:lnTo>
                  <a:lnTo>
                    <a:pt x="855" y="118"/>
                  </a:lnTo>
                  <a:lnTo>
                    <a:pt x="828" y="104"/>
                  </a:lnTo>
                  <a:lnTo>
                    <a:pt x="828" y="104"/>
                  </a:lnTo>
                  <a:lnTo>
                    <a:pt x="821" y="104"/>
                  </a:lnTo>
                  <a:lnTo>
                    <a:pt x="811" y="98"/>
                  </a:lnTo>
                  <a:lnTo>
                    <a:pt x="811" y="98"/>
                  </a:lnTo>
                  <a:lnTo>
                    <a:pt x="797" y="101"/>
                  </a:lnTo>
                  <a:lnTo>
                    <a:pt x="787" y="101"/>
                  </a:lnTo>
                  <a:lnTo>
                    <a:pt x="781" y="98"/>
                  </a:lnTo>
                  <a:lnTo>
                    <a:pt x="777" y="98"/>
                  </a:lnTo>
                  <a:lnTo>
                    <a:pt x="760" y="108"/>
                  </a:lnTo>
                  <a:lnTo>
                    <a:pt x="760" y="108"/>
                  </a:lnTo>
                  <a:lnTo>
                    <a:pt x="750" y="118"/>
                  </a:lnTo>
                  <a:lnTo>
                    <a:pt x="747" y="121"/>
                  </a:lnTo>
                  <a:lnTo>
                    <a:pt x="747" y="121"/>
                  </a:lnTo>
                  <a:lnTo>
                    <a:pt x="744" y="121"/>
                  </a:lnTo>
                  <a:lnTo>
                    <a:pt x="730" y="128"/>
                  </a:lnTo>
                  <a:lnTo>
                    <a:pt x="727" y="128"/>
                  </a:lnTo>
                  <a:lnTo>
                    <a:pt x="723" y="131"/>
                  </a:lnTo>
                  <a:lnTo>
                    <a:pt x="723" y="145"/>
                  </a:lnTo>
                  <a:lnTo>
                    <a:pt x="713" y="151"/>
                  </a:lnTo>
                  <a:lnTo>
                    <a:pt x="713" y="155"/>
                  </a:lnTo>
                  <a:lnTo>
                    <a:pt x="703" y="172"/>
                  </a:lnTo>
                  <a:lnTo>
                    <a:pt x="693" y="188"/>
                  </a:lnTo>
                  <a:lnTo>
                    <a:pt x="690" y="192"/>
                  </a:lnTo>
                  <a:lnTo>
                    <a:pt x="693" y="192"/>
                  </a:lnTo>
                  <a:lnTo>
                    <a:pt x="696" y="192"/>
                  </a:lnTo>
                  <a:lnTo>
                    <a:pt x="693" y="185"/>
                  </a:lnTo>
                  <a:lnTo>
                    <a:pt x="686" y="182"/>
                  </a:lnTo>
                  <a:lnTo>
                    <a:pt x="686" y="185"/>
                  </a:lnTo>
                  <a:lnTo>
                    <a:pt x="683" y="182"/>
                  </a:lnTo>
                  <a:lnTo>
                    <a:pt x="680" y="178"/>
                  </a:lnTo>
                  <a:lnTo>
                    <a:pt x="673" y="178"/>
                  </a:lnTo>
                  <a:lnTo>
                    <a:pt x="666" y="175"/>
                  </a:lnTo>
                  <a:lnTo>
                    <a:pt x="663" y="175"/>
                  </a:lnTo>
                  <a:lnTo>
                    <a:pt x="656" y="178"/>
                  </a:lnTo>
                  <a:lnTo>
                    <a:pt x="653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3" y="168"/>
                  </a:lnTo>
                  <a:lnTo>
                    <a:pt x="639" y="168"/>
                  </a:lnTo>
                  <a:lnTo>
                    <a:pt x="639" y="165"/>
                  </a:lnTo>
                  <a:lnTo>
                    <a:pt x="636" y="165"/>
                  </a:lnTo>
                  <a:lnTo>
                    <a:pt x="633" y="165"/>
                  </a:lnTo>
                  <a:lnTo>
                    <a:pt x="629" y="165"/>
                  </a:lnTo>
                  <a:lnTo>
                    <a:pt x="626" y="165"/>
                  </a:lnTo>
                  <a:lnTo>
                    <a:pt x="619" y="162"/>
                  </a:lnTo>
                  <a:lnTo>
                    <a:pt x="619" y="162"/>
                  </a:lnTo>
                  <a:lnTo>
                    <a:pt x="616" y="162"/>
                  </a:lnTo>
                  <a:lnTo>
                    <a:pt x="606" y="148"/>
                  </a:lnTo>
                  <a:lnTo>
                    <a:pt x="602" y="141"/>
                  </a:lnTo>
                  <a:lnTo>
                    <a:pt x="602" y="141"/>
                  </a:lnTo>
                  <a:lnTo>
                    <a:pt x="599" y="138"/>
                  </a:lnTo>
                  <a:lnTo>
                    <a:pt x="595" y="135"/>
                  </a:lnTo>
                  <a:lnTo>
                    <a:pt x="592" y="138"/>
                  </a:lnTo>
                  <a:lnTo>
                    <a:pt x="582" y="131"/>
                  </a:lnTo>
                  <a:lnTo>
                    <a:pt x="582" y="131"/>
                  </a:lnTo>
                  <a:lnTo>
                    <a:pt x="562" y="128"/>
                  </a:lnTo>
                  <a:lnTo>
                    <a:pt x="562" y="118"/>
                  </a:lnTo>
                  <a:lnTo>
                    <a:pt x="558" y="118"/>
                  </a:lnTo>
                  <a:lnTo>
                    <a:pt x="558" y="118"/>
                  </a:lnTo>
                  <a:lnTo>
                    <a:pt x="558" y="111"/>
                  </a:lnTo>
                  <a:lnTo>
                    <a:pt x="555" y="111"/>
                  </a:lnTo>
                  <a:lnTo>
                    <a:pt x="555" y="104"/>
                  </a:lnTo>
                  <a:lnTo>
                    <a:pt x="555" y="101"/>
                  </a:lnTo>
                  <a:lnTo>
                    <a:pt x="555" y="98"/>
                  </a:lnTo>
                  <a:lnTo>
                    <a:pt x="552" y="94"/>
                  </a:lnTo>
                  <a:lnTo>
                    <a:pt x="548" y="91"/>
                  </a:lnTo>
                  <a:lnTo>
                    <a:pt x="528" y="77"/>
                  </a:lnTo>
                  <a:lnTo>
                    <a:pt x="515" y="61"/>
                  </a:lnTo>
                  <a:lnTo>
                    <a:pt x="515" y="61"/>
                  </a:lnTo>
                  <a:lnTo>
                    <a:pt x="508" y="54"/>
                  </a:lnTo>
                  <a:lnTo>
                    <a:pt x="511" y="44"/>
                  </a:lnTo>
                  <a:lnTo>
                    <a:pt x="511" y="44"/>
                  </a:lnTo>
                  <a:lnTo>
                    <a:pt x="508" y="20"/>
                  </a:lnTo>
                  <a:lnTo>
                    <a:pt x="508" y="17"/>
                  </a:lnTo>
                  <a:lnTo>
                    <a:pt x="505" y="13"/>
                  </a:lnTo>
                  <a:lnTo>
                    <a:pt x="501" y="13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44" y="34"/>
                  </a:lnTo>
                  <a:lnTo>
                    <a:pt x="441" y="27"/>
                  </a:lnTo>
                  <a:lnTo>
                    <a:pt x="441" y="27"/>
                  </a:lnTo>
                  <a:lnTo>
                    <a:pt x="431" y="17"/>
                  </a:lnTo>
                  <a:lnTo>
                    <a:pt x="420" y="3"/>
                  </a:lnTo>
                  <a:lnTo>
                    <a:pt x="417" y="0"/>
                  </a:lnTo>
                  <a:lnTo>
                    <a:pt x="404" y="7"/>
                  </a:lnTo>
                  <a:lnTo>
                    <a:pt x="390" y="7"/>
                  </a:lnTo>
                  <a:lnTo>
                    <a:pt x="390" y="7"/>
                  </a:lnTo>
                  <a:lnTo>
                    <a:pt x="363" y="27"/>
                  </a:lnTo>
                  <a:lnTo>
                    <a:pt x="357" y="27"/>
                  </a:lnTo>
                  <a:lnTo>
                    <a:pt x="357" y="27"/>
                  </a:lnTo>
                  <a:lnTo>
                    <a:pt x="350" y="27"/>
                  </a:lnTo>
                  <a:lnTo>
                    <a:pt x="350" y="27"/>
                  </a:lnTo>
                  <a:lnTo>
                    <a:pt x="340" y="37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3" y="50"/>
                  </a:lnTo>
                  <a:lnTo>
                    <a:pt x="319" y="57"/>
                  </a:lnTo>
                  <a:lnTo>
                    <a:pt x="313" y="77"/>
                  </a:lnTo>
                  <a:lnTo>
                    <a:pt x="299" y="84"/>
                  </a:lnTo>
                  <a:lnTo>
                    <a:pt x="296" y="84"/>
                  </a:lnTo>
                  <a:lnTo>
                    <a:pt x="293" y="91"/>
                  </a:lnTo>
                  <a:lnTo>
                    <a:pt x="293" y="94"/>
                  </a:lnTo>
                  <a:lnTo>
                    <a:pt x="289" y="104"/>
                  </a:lnTo>
                  <a:lnTo>
                    <a:pt x="279" y="118"/>
                  </a:lnTo>
                  <a:lnTo>
                    <a:pt x="272" y="125"/>
                  </a:lnTo>
                  <a:lnTo>
                    <a:pt x="252" y="128"/>
                  </a:lnTo>
                  <a:lnTo>
                    <a:pt x="252" y="128"/>
                  </a:lnTo>
                  <a:lnTo>
                    <a:pt x="222" y="148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192" y="165"/>
                  </a:lnTo>
                  <a:lnTo>
                    <a:pt x="192" y="165"/>
                  </a:lnTo>
                  <a:lnTo>
                    <a:pt x="188" y="172"/>
                  </a:lnTo>
                  <a:lnTo>
                    <a:pt x="185" y="175"/>
                  </a:lnTo>
                  <a:lnTo>
                    <a:pt x="185" y="185"/>
                  </a:lnTo>
                  <a:lnTo>
                    <a:pt x="185" y="188"/>
                  </a:lnTo>
                  <a:lnTo>
                    <a:pt x="185" y="195"/>
                  </a:lnTo>
                  <a:lnTo>
                    <a:pt x="181" y="205"/>
                  </a:lnTo>
                  <a:lnTo>
                    <a:pt x="175" y="209"/>
                  </a:lnTo>
                  <a:lnTo>
                    <a:pt x="175" y="209"/>
                  </a:lnTo>
                  <a:lnTo>
                    <a:pt x="165" y="226"/>
                  </a:lnTo>
                  <a:lnTo>
                    <a:pt x="165" y="226"/>
                  </a:lnTo>
                  <a:lnTo>
                    <a:pt x="165" y="236"/>
                  </a:lnTo>
                  <a:lnTo>
                    <a:pt x="158" y="246"/>
                  </a:lnTo>
                  <a:lnTo>
                    <a:pt x="158" y="252"/>
                  </a:lnTo>
                  <a:lnTo>
                    <a:pt x="161" y="252"/>
                  </a:lnTo>
                  <a:lnTo>
                    <a:pt x="181" y="283"/>
                  </a:lnTo>
                  <a:lnTo>
                    <a:pt x="181" y="283"/>
                  </a:lnTo>
                  <a:lnTo>
                    <a:pt x="188" y="286"/>
                  </a:lnTo>
                  <a:lnTo>
                    <a:pt x="205" y="303"/>
                  </a:lnTo>
                  <a:lnTo>
                    <a:pt x="208" y="303"/>
                  </a:lnTo>
                  <a:lnTo>
                    <a:pt x="222" y="306"/>
                  </a:lnTo>
                  <a:lnTo>
                    <a:pt x="225" y="303"/>
                  </a:lnTo>
                  <a:lnTo>
                    <a:pt x="239" y="296"/>
                  </a:lnTo>
                  <a:lnTo>
                    <a:pt x="242" y="296"/>
                  </a:lnTo>
                  <a:lnTo>
                    <a:pt x="249" y="300"/>
                  </a:lnTo>
                  <a:lnTo>
                    <a:pt x="256" y="313"/>
                  </a:lnTo>
                  <a:lnTo>
                    <a:pt x="256" y="313"/>
                  </a:lnTo>
                  <a:lnTo>
                    <a:pt x="272" y="340"/>
                  </a:lnTo>
                  <a:lnTo>
                    <a:pt x="279" y="350"/>
                  </a:lnTo>
                  <a:lnTo>
                    <a:pt x="276" y="357"/>
                  </a:lnTo>
                  <a:lnTo>
                    <a:pt x="276" y="357"/>
                  </a:lnTo>
                  <a:lnTo>
                    <a:pt x="272" y="380"/>
                  </a:lnTo>
                  <a:lnTo>
                    <a:pt x="272" y="384"/>
                  </a:lnTo>
                  <a:lnTo>
                    <a:pt x="282" y="387"/>
                  </a:lnTo>
                  <a:lnTo>
                    <a:pt x="289" y="394"/>
                  </a:lnTo>
                  <a:lnTo>
                    <a:pt x="289" y="394"/>
                  </a:lnTo>
                  <a:lnTo>
                    <a:pt x="296" y="394"/>
                  </a:lnTo>
                  <a:lnTo>
                    <a:pt x="336" y="417"/>
                  </a:lnTo>
                  <a:lnTo>
                    <a:pt x="350" y="438"/>
                  </a:lnTo>
                  <a:lnTo>
                    <a:pt x="350" y="438"/>
                  </a:lnTo>
                  <a:lnTo>
                    <a:pt x="353" y="441"/>
                  </a:lnTo>
                  <a:lnTo>
                    <a:pt x="353" y="454"/>
                  </a:lnTo>
                  <a:lnTo>
                    <a:pt x="286" y="488"/>
                  </a:lnTo>
                  <a:lnTo>
                    <a:pt x="286" y="491"/>
                  </a:lnTo>
                  <a:lnTo>
                    <a:pt x="296" y="505"/>
                  </a:lnTo>
                  <a:lnTo>
                    <a:pt x="296" y="508"/>
                  </a:lnTo>
                  <a:lnTo>
                    <a:pt x="296" y="512"/>
                  </a:lnTo>
                  <a:lnTo>
                    <a:pt x="319" y="525"/>
                  </a:lnTo>
                  <a:lnTo>
                    <a:pt x="316" y="525"/>
                  </a:lnTo>
                  <a:lnTo>
                    <a:pt x="303" y="535"/>
                  </a:lnTo>
                  <a:lnTo>
                    <a:pt x="303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66" y="535"/>
                  </a:lnTo>
                  <a:lnTo>
                    <a:pt x="266" y="535"/>
                  </a:lnTo>
                  <a:lnTo>
                    <a:pt x="262" y="539"/>
                  </a:lnTo>
                  <a:lnTo>
                    <a:pt x="249" y="539"/>
                  </a:lnTo>
                  <a:lnTo>
                    <a:pt x="245" y="539"/>
                  </a:lnTo>
                  <a:lnTo>
                    <a:pt x="242" y="542"/>
                  </a:lnTo>
                  <a:lnTo>
                    <a:pt x="239" y="545"/>
                  </a:lnTo>
                  <a:lnTo>
                    <a:pt x="239" y="552"/>
                  </a:lnTo>
                  <a:lnTo>
                    <a:pt x="239" y="552"/>
                  </a:lnTo>
                  <a:lnTo>
                    <a:pt x="262" y="623"/>
                  </a:lnTo>
                  <a:lnTo>
                    <a:pt x="259" y="626"/>
                  </a:lnTo>
                  <a:lnTo>
                    <a:pt x="195" y="650"/>
                  </a:lnTo>
                  <a:lnTo>
                    <a:pt x="195" y="653"/>
                  </a:lnTo>
                  <a:lnTo>
                    <a:pt x="195" y="660"/>
                  </a:lnTo>
                  <a:lnTo>
                    <a:pt x="195" y="663"/>
                  </a:lnTo>
                  <a:lnTo>
                    <a:pt x="195" y="666"/>
                  </a:lnTo>
                  <a:lnTo>
                    <a:pt x="195" y="666"/>
                  </a:lnTo>
                  <a:lnTo>
                    <a:pt x="202" y="670"/>
                  </a:lnTo>
                  <a:lnTo>
                    <a:pt x="198" y="673"/>
                  </a:lnTo>
                  <a:lnTo>
                    <a:pt x="175" y="670"/>
                  </a:lnTo>
                  <a:lnTo>
                    <a:pt x="175" y="670"/>
                  </a:lnTo>
                  <a:lnTo>
                    <a:pt x="165" y="673"/>
                  </a:lnTo>
                  <a:lnTo>
                    <a:pt x="161" y="673"/>
                  </a:lnTo>
                  <a:lnTo>
                    <a:pt x="161" y="677"/>
                  </a:lnTo>
                  <a:lnTo>
                    <a:pt x="161" y="683"/>
                  </a:lnTo>
                  <a:lnTo>
                    <a:pt x="158" y="690"/>
                  </a:lnTo>
                  <a:lnTo>
                    <a:pt x="161" y="693"/>
                  </a:lnTo>
                  <a:lnTo>
                    <a:pt x="185" y="700"/>
                  </a:lnTo>
                  <a:lnTo>
                    <a:pt x="202" y="717"/>
                  </a:lnTo>
                  <a:lnTo>
                    <a:pt x="205" y="717"/>
                  </a:lnTo>
                  <a:lnTo>
                    <a:pt x="219" y="717"/>
                  </a:lnTo>
                  <a:lnTo>
                    <a:pt x="222" y="714"/>
                  </a:lnTo>
                  <a:lnTo>
                    <a:pt x="229" y="707"/>
                  </a:lnTo>
                  <a:lnTo>
                    <a:pt x="235" y="707"/>
                  </a:lnTo>
                  <a:lnTo>
                    <a:pt x="245" y="717"/>
                  </a:lnTo>
                  <a:lnTo>
                    <a:pt x="245" y="717"/>
                  </a:lnTo>
                  <a:lnTo>
                    <a:pt x="252" y="720"/>
                  </a:lnTo>
                  <a:lnTo>
                    <a:pt x="266" y="737"/>
                  </a:lnTo>
                  <a:lnTo>
                    <a:pt x="266" y="747"/>
                  </a:lnTo>
                  <a:lnTo>
                    <a:pt x="262" y="751"/>
                  </a:lnTo>
                  <a:lnTo>
                    <a:pt x="256" y="751"/>
                  </a:lnTo>
                  <a:lnTo>
                    <a:pt x="256" y="751"/>
                  </a:lnTo>
                  <a:lnTo>
                    <a:pt x="252" y="754"/>
                  </a:lnTo>
                  <a:lnTo>
                    <a:pt x="252" y="757"/>
                  </a:lnTo>
                  <a:lnTo>
                    <a:pt x="252" y="754"/>
                  </a:lnTo>
                  <a:lnTo>
                    <a:pt x="252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49" y="757"/>
                  </a:lnTo>
                  <a:lnTo>
                    <a:pt x="249" y="757"/>
                  </a:lnTo>
                  <a:lnTo>
                    <a:pt x="245" y="754"/>
                  </a:lnTo>
                  <a:lnTo>
                    <a:pt x="242" y="754"/>
                  </a:lnTo>
                  <a:lnTo>
                    <a:pt x="232" y="757"/>
                  </a:lnTo>
                  <a:lnTo>
                    <a:pt x="232" y="761"/>
                  </a:lnTo>
                  <a:lnTo>
                    <a:pt x="232" y="761"/>
                  </a:lnTo>
                  <a:lnTo>
                    <a:pt x="225" y="761"/>
                  </a:lnTo>
                  <a:lnTo>
                    <a:pt x="215" y="761"/>
                  </a:lnTo>
                  <a:lnTo>
                    <a:pt x="212" y="764"/>
                  </a:lnTo>
                  <a:lnTo>
                    <a:pt x="215" y="771"/>
                  </a:lnTo>
                  <a:lnTo>
                    <a:pt x="215" y="774"/>
                  </a:lnTo>
                  <a:lnTo>
                    <a:pt x="222" y="774"/>
                  </a:lnTo>
                  <a:lnTo>
                    <a:pt x="222" y="778"/>
                  </a:lnTo>
                  <a:lnTo>
                    <a:pt x="219" y="788"/>
                  </a:lnTo>
                  <a:lnTo>
                    <a:pt x="219" y="788"/>
                  </a:lnTo>
                  <a:lnTo>
                    <a:pt x="219" y="818"/>
                  </a:lnTo>
                  <a:lnTo>
                    <a:pt x="219" y="821"/>
                  </a:lnTo>
                  <a:lnTo>
                    <a:pt x="212" y="818"/>
                  </a:lnTo>
                  <a:lnTo>
                    <a:pt x="212" y="818"/>
                  </a:lnTo>
                  <a:lnTo>
                    <a:pt x="171" y="815"/>
                  </a:lnTo>
                  <a:lnTo>
                    <a:pt x="155" y="811"/>
                  </a:lnTo>
                  <a:lnTo>
                    <a:pt x="155" y="811"/>
                  </a:lnTo>
                  <a:lnTo>
                    <a:pt x="141" y="815"/>
                  </a:lnTo>
                  <a:lnTo>
                    <a:pt x="138" y="815"/>
                  </a:lnTo>
                  <a:lnTo>
                    <a:pt x="121" y="821"/>
                  </a:lnTo>
                  <a:lnTo>
                    <a:pt x="114" y="818"/>
                  </a:lnTo>
                  <a:lnTo>
                    <a:pt x="114" y="818"/>
                  </a:lnTo>
                  <a:lnTo>
                    <a:pt x="101" y="825"/>
                  </a:lnTo>
                  <a:lnTo>
                    <a:pt x="94" y="821"/>
                  </a:lnTo>
                  <a:lnTo>
                    <a:pt x="94" y="821"/>
                  </a:lnTo>
                  <a:lnTo>
                    <a:pt x="84" y="818"/>
                  </a:lnTo>
                  <a:lnTo>
                    <a:pt x="70" y="811"/>
                  </a:lnTo>
                  <a:lnTo>
                    <a:pt x="67" y="811"/>
                  </a:lnTo>
                  <a:lnTo>
                    <a:pt x="64" y="815"/>
                  </a:lnTo>
                  <a:lnTo>
                    <a:pt x="64" y="811"/>
                  </a:lnTo>
                  <a:lnTo>
                    <a:pt x="60" y="811"/>
                  </a:lnTo>
                  <a:lnTo>
                    <a:pt x="57" y="815"/>
                  </a:lnTo>
                  <a:lnTo>
                    <a:pt x="47" y="808"/>
                  </a:lnTo>
                  <a:lnTo>
                    <a:pt x="43" y="808"/>
                  </a:lnTo>
                  <a:lnTo>
                    <a:pt x="37" y="808"/>
                  </a:lnTo>
                  <a:lnTo>
                    <a:pt x="33" y="808"/>
                  </a:lnTo>
                  <a:lnTo>
                    <a:pt x="33" y="808"/>
                  </a:lnTo>
                  <a:lnTo>
                    <a:pt x="30" y="811"/>
                  </a:lnTo>
                  <a:lnTo>
                    <a:pt x="27" y="808"/>
                  </a:lnTo>
                  <a:lnTo>
                    <a:pt x="27" y="808"/>
                  </a:lnTo>
                  <a:lnTo>
                    <a:pt x="17" y="801"/>
                  </a:lnTo>
                  <a:lnTo>
                    <a:pt x="17" y="801"/>
                  </a:lnTo>
                  <a:lnTo>
                    <a:pt x="10" y="801"/>
                  </a:lnTo>
                  <a:lnTo>
                    <a:pt x="10" y="801"/>
                  </a:lnTo>
                  <a:lnTo>
                    <a:pt x="6" y="801"/>
                  </a:lnTo>
                  <a:lnTo>
                    <a:pt x="6" y="798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1"/>
                  </a:lnTo>
                  <a:lnTo>
                    <a:pt x="0" y="838"/>
                  </a:lnTo>
                  <a:lnTo>
                    <a:pt x="0" y="842"/>
                  </a:lnTo>
                  <a:lnTo>
                    <a:pt x="30" y="848"/>
                  </a:lnTo>
                  <a:lnTo>
                    <a:pt x="30" y="848"/>
                  </a:lnTo>
                  <a:lnTo>
                    <a:pt x="47" y="845"/>
                  </a:lnTo>
                  <a:lnTo>
                    <a:pt x="81" y="885"/>
                  </a:lnTo>
                  <a:lnTo>
                    <a:pt x="84" y="885"/>
                  </a:lnTo>
                  <a:lnTo>
                    <a:pt x="91" y="885"/>
                  </a:lnTo>
                  <a:lnTo>
                    <a:pt x="91" y="882"/>
                  </a:lnTo>
                  <a:lnTo>
                    <a:pt x="94" y="879"/>
                  </a:lnTo>
                  <a:lnTo>
                    <a:pt x="97" y="875"/>
                  </a:lnTo>
                  <a:lnTo>
                    <a:pt x="118" y="875"/>
                  </a:lnTo>
                  <a:lnTo>
                    <a:pt x="118" y="875"/>
                  </a:lnTo>
                  <a:lnTo>
                    <a:pt x="124" y="875"/>
                  </a:lnTo>
                  <a:lnTo>
                    <a:pt x="134" y="879"/>
                  </a:lnTo>
                  <a:lnTo>
                    <a:pt x="134" y="879"/>
                  </a:lnTo>
                  <a:lnTo>
                    <a:pt x="138" y="879"/>
                  </a:lnTo>
                  <a:lnTo>
                    <a:pt x="155" y="889"/>
                  </a:lnTo>
                  <a:lnTo>
                    <a:pt x="158" y="895"/>
                  </a:lnTo>
                  <a:lnTo>
                    <a:pt x="158" y="899"/>
                  </a:lnTo>
                  <a:lnTo>
                    <a:pt x="158" y="909"/>
                  </a:lnTo>
                  <a:lnTo>
                    <a:pt x="158" y="912"/>
                  </a:lnTo>
                  <a:lnTo>
                    <a:pt x="151" y="926"/>
                  </a:lnTo>
                  <a:lnTo>
                    <a:pt x="151" y="926"/>
                  </a:lnTo>
                  <a:lnTo>
                    <a:pt x="148" y="932"/>
                  </a:lnTo>
                  <a:lnTo>
                    <a:pt x="144" y="936"/>
                  </a:lnTo>
                  <a:lnTo>
                    <a:pt x="144" y="936"/>
                  </a:lnTo>
                  <a:lnTo>
                    <a:pt x="141" y="943"/>
                  </a:lnTo>
                  <a:lnTo>
                    <a:pt x="141" y="943"/>
                  </a:lnTo>
                  <a:lnTo>
                    <a:pt x="138" y="943"/>
                  </a:lnTo>
                  <a:lnTo>
                    <a:pt x="131" y="936"/>
                  </a:lnTo>
                  <a:lnTo>
                    <a:pt x="131" y="932"/>
                  </a:lnTo>
                  <a:lnTo>
                    <a:pt x="128" y="929"/>
                  </a:lnTo>
                  <a:lnTo>
                    <a:pt x="121" y="919"/>
                  </a:lnTo>
                  <a:lnTo>
                    <a:pt x="118" y="916"/>
                  </a:lnTo>
                  <a:lnTo>
                    <a:pt x="114" y="919"/>
                  </a:lnTo>
                  <a:lnTo>
                    <a:pt x="101" y="912"/>
                  </a:lnTo>
                  <a:lnTo>
                    <a:pt x="97" y="909"/>
                  </a:lnTo>
                  <a:lnTo>
                    <a:pt x="91" y="912"/>
                  </a:lnTo>
                  <a:lnTo>
                    <a:pt x="87" y="916"/>
                  </a:lnTo>
                  <a:lnTo>
                    <a:pt x="87" y="922"/>
                  </a:lnTo>
                  <a:lnTo>
                    <a:pt x="87" y="922"/>
                  </a:lnTo>
                  <a:lnTo>
                    <a:pt x="91" y="929"/>
                  </a:lnTo>
                  <a:lnTo>
                    <a:pt x="91" y="932"/>
                  </a:lnTo>
                  <a:lnTo>
                    <a:pt x="94" y="932"/>
                  </a:lnTo>
                  <a:lnTo>
                    <a:pt x="101" y="943"/>
                  </a:lnTo>
                  <a:lnTo>
                    <a:pt x="91" y="973"/>
                  </a:lnTo>
                  <a:lnTo>
                    <a:pt x="87" y="980"/>
                  </a:lnTo>
                  <a:lnTo>
                    <a:pt x="81" y="983"/>
                  </a:lnTo>
                  <a:lnTo>
                    <a:pt x="81" y="986"/>
                  </a:lnTo>
                  <a:lnTo>
                    <a:pt x="81" y="990"/>
                  </a:lnTo>
                  <a:lnTo>
                    <a:pt x="81" y="993"/>
                  </a:lnTo>
                  <a:lnTo>
                    <a:pt x="91" y="993"/>
                  </a:lnTo>
                  <a:lnTo>
                    <a:pt x="94" y="1000"/>
                  </a:lnTo>
                  <a:lnTo>
                    <a:pt x="97" y="1000"/>
                  </a:lnTo>
                  <a:lnTo>
                    <a:pt x="101" y="1003"/>
                  </a:lnTo>
                  <a:lnTo>
                    <a:pt x="104" y="1006"/>
                  </a:lnTo>
                  <a:lnTo>
                    <a:pt x="104" y="1006"/>
                  </a:lnTo>
                  <a:lnTo>
                    <a:pt x="104" y="1010"/>
                  </a:lnTo>
                  <a:lnTo>
                    <a:pt x="111" y="1017"/>
                  </a:lnTo>
                  <a:lnTo>
                    <a:pt x="111" y="1023"/>
                  </a:lnTo>
                  <a:lnTo>
                    <a:pt x="111" y="1027"/>
                  </a:lnTo>
                  <a:lnTo>
                    <a:pt x="114" y="1030"/>
                  </a:lnTo>
                  <a:lnTo>
                    <a:pt x="114" y="1030"/>
                  </a:lnTo>
                  <a:lnTo>
                    <a:pt x="124" y="1037"/>
                  </a:lnTo>
                  <a:lnTo>
                    <a:pt x="121" y="1040"/>
                  </a:lnTo>
                  <a:lnTo>
                    <a:pt x="121" y="1040"/>
                  </a:lnTo>
                  <a:lnTo>
                    <a:pt x="121" y="1047"/>
                  </a:lnTo>
                  <a:lnTo>
                    <a:pt x="121" y="1047"/>
                  </a:lnTo>
                  <a:lnTo>
                    <a:pt x="124" y="1054"/>
                  </a:lnTo>
                  <a:lnTo>
                    <a:pt x="124" y="1057"/>
                  </a:lnTo>
                  <a:lnTo>
                    <a:pt x="124" y="1057"/>
                  </a:lnTo>
                  <a:lnTo>
                    <a:pt x="124" y="1067"/>
                  </a:lnTo>
                  <a:lnTo>
                    <a:pt x="128" y="1070"/>
                  </a:lnTo>
                  <a:lnTo>
                    <a:pt x="124" y="1070"/>
                  </a:lnTo>
                  <a:lnTo>
                    <a:pt x="124" y="1074"/>
                  </a:lnTo>
                  <a:lnTo>
                    <a:pt x="128" y="1077"/>
                  </a:lnTo>
                  <a:lnTo>
                    <a:pt x="128" y="1084"/>
                  </a:lnTo>
                  <a:lnTo>
                    <a:pt x="131" y="1087"/>
                  </a:lnTo>
                  <a:lnTo>
                    <a:pt x="134" y="1087"/>
                  </a:lnTo>
                  <a:lnTo>
                    <a:pt x="138" y="1087"/>
                  </a:lnTo>
                  <a:lnTo>
                    <a:pt x="141" y="1087"/>
                  </a:lnTo>
                  <a:lnTo>
                    <a:pt x="144" y="1084"/>
                  </a:lnTo>
                  <a:lnTo>
                    <a:pt x="155" y="1091"/>
                  </a:lnTo>
                  <a:lnTo>
                    <a:pt x="155" y="1094"/>
                  </a:lnTo>
                  <a:lnTo>
                    <a:pt x="155" y="1094"/>
                  </a:lnTo>
                  <a:lnTo>
                    <a:pt x="158" y="1101"/>
                  </a:lnTo>
                  <a:lnTo>
                    <a:pt x="161" y="1128"/>
                  </a:lnTo>
                  <a:lnTo>
                    <a:pt x="161" y="1131"/>
                  </a:lnTo>
                  <a:lnTo>
                    <a:pt x="158" y="1138"/>
                  </a:lnTo>
                  <a:lnTo>
                    <a:pt x="158" y="1141"/>
                  </a:lnTo>
                  <a:lnTo>
                    <a:pt x="165" y="1151"/>
                  </a:lnTo>
                  <a:lnTo>
                    <a:pt x="165" y="1158"/>
                  </a:lnTo>
                  <a:lnTo>
                    <a:pt x="161" y="1161"/>
                  </a:lnTo>
                  <a:lnTo>
                    <a:pt x="165" y="1161"/>
                  </a:lnTo>
                  <a:lnTo>
                    <a:pt x="168" y="1168"/>
                  </a:lnTo>
                  <a:lnTo>
                    <a:pt x="171" y="1178"/>
                  </a:lnTo>
                  <a:lnTo>
                    <a:pt x="171" y="1178"/>
                  </a:lnTo>
                  <a:lnTo>
                    <a:pt x="175" y="1182"/>
                  </a:lnTo>
                  <a:lnTo>
                    <a:pt x="175" y="1178"/>
                  </a:lnTo>
                  <a:lnTo>
                    <a:pt x="175" y="1175"/>
                  </a:lnTo>
                  <a:lnTo>
                    <a:pt x="171" y="1178"/>
                  </a:lnTo>
                  <a:lnTo>
                    <a:pt x="171" y="1185"/>
                  </a:lnTo>
                  <a:lnTo>
                    <a:pt x="171" y="1185"/>
                  </a:lnTo>
                  <a:lnTo>
                    <a:pt x="175" y="1185"/>
                  </a:lnTo>
                  <a:lnTo>
                    <a:pt x="171" y="1192"/>
                  </a:lnTo>
                  <a:lnTo>
                    <a:pt x="171" y="1205"/>
                  </a:lnTo>
                  <a:lnTo>
                    <a:pt x="168" y="1205"/>
                  </a:lnTo>
                  <a:lnTo>
                    <a:pt x="168" y="1205"/>
                  </a:lnTo>
                  <a:lnTo>
                    <a:pt x="165" y="1205"/>
                  </a:lnTo>
                  <a:lnTo>
                    <a:pt x="158" y="1208"/>
                  </a:lnTo>
                  <a:lnTo>
                    <a:pt x="155" y="1212"/>
                  </a:lnTo>
                  <a:lnTo>
                    <a:pt x="158" y="1219"/>
                  </a:lnTo>
                  <a:lnTo>
                    <a:pt x="158" y="1219"/>
                  </a:lnTo>
                  <a:lnTo>
                    <a:pt x="168" y="1239"/>
                  </a:lnTo>
                  <a:lnTo>
                    <a:pt x="165" y="1245"/>
                  </a:lnTo>
                  <a:lnTo>
                    <a:pt x="158" y="1245"/>
                  </a:lnTo>
                  <a:lnTo>
                    <a:pt x="158" y="1249"/>
                  </a:lnTo>
                  <a:lnTo>
                    <a:pt x="155" y="1252"/>
                  </a:lnTo>
                  <a:lnTo>
                    <a:pt x="148" y="1252"/>
                  </a:lnTo>
                  <a:lnTo>
                    <a:pt x="148" y="1252"/>
                  </a:lnTo>
                  <a:lnTo>
                    <a:pt x="144" y="1256"/>
                  </a:lnTo>
                  <a:lnTo>
                    <a:pt x="141" y="1259"/>
                  </a:lnTo>
                  <a:lnTo>
                    <a:pt x="141" y="1266"/>
                  </a:lnTo>
                  <a:lnTo>
                    <a:pt x="141" y="1266"/>
                  </a:lnTo>
                  <a:lnTo>
                    <a:pt x="141" y="1269"/>
                  </a:lnTo>
                  <a:lnTo>
                    <a:pt x="141" y="1276"/>
                  </a:lnTo>
                  <a:lnTo>
                    <a:pt x="141" y="1279"/>
                  </a:lnTo>
                  <a:lnTo>
                    <a:pt x="141" y="1282"/>
                  </a:lnTo>
                  <a:lnTo>
                    <a:pt x="141" y="1286"/>
                  </a:lnTo>
                  <a:lnTo>
                    <a:pt x="141" y="1289"/>
                  </a:lnTo>
                  <a:lnTo>
                    <a:pt x="151" y="1296"/>
                  </a:lnTo>
                  <a:lnTo>
                    <a:pt x="155" y="1296"/>
                  </a:lnTo>
                  <a:lnTo>
                    <a:pt x="155" y="1296"/>
                  </a:lnTo>
                  <a:lnTo>
                    <a:pt x="158" y="1299"/>
                  </a:lnTo>
                  <a:lnTo>
                    <a:pt x="161" y="1296"/>
                  </a:lnTo>
                  <a:lnTo>
                    <a:pt x="158" y="1293"/>
                  </a:lnTo>
                  <a:lnTo>
                    <a:pt x="151" y="1299"/>
                  </a:lnTo>
                  <a:lnTo>
                    <a:pt x="138" y="1303"/>
                  </a:lnTo>
                  <a:lnTo>
                    <a:pt x="131" y="1303"/>
                  </a:lnTo>
                  <a:lnTo>
                    <a:pt x="128" y="1303"/>
                  </a:lnTo>
                  <a:lnTo>
                    <a:pt x="124" y="1306"/>
                  </a:lnTo>
                  <a:lnTo>
                    <a:pt x="121" y="1309"/>
                  </a:lnTo>
                  <a:lnTo>
                    <a:pt x="124" y="1313"/>
                  </a:lnTo>
                  <a:lnTo>
                    <a:pt x="114" y="1323"/>
                  </a:lnTo>
                  <a:lnTo>
                    <a:pt x="114" y="1326"/>
                  </a:lnTo>
                  <a:lnTo>
                    <a:pt x="114" y="1326"/>
                  </a:lnTo>
                  <a:lnTo>
                    <a:pt x="114" y="1330"/>
                  </a:lnTo>
                  <a:lnTo>
                    <a:pt x="114" y="1333"/>
                  </a:lnTo>
                  <a:lnTo>
                    <a:pt x="118" y="1336"/>
                  </a:lnTo>
                  <a:lnTo>
                    <a:pt x="118" y="1353"/>
                  </a:lnTo>
                  <a:lnTo>
                    <a:pt x="111" y="1360"/>
                  </a:lnTo>
                  <a:lnTo>
                    <a:pt x="97" y="1367"/>
                  </a:lnTo>
                  <a:lnTo>
                    <a:pt x="87" y="1373"/>
                  </a:lnTo>
                  <a:lnTo>
                    <a:pt x="84" y="1377"/>
                  </a:lnTo>
                  <a:lnTo>
                    <a:pt x="84" y="1383"/>
                  </a:lnTo>
                  <a:lnTo>
                    <a:pt x="74" y="1397"/>
                  </a:lnTo>
                  <a:lnTo>
                    <a:pt x="74" y="1397"/>
                  </a:lnTo>
                  <a:lnTo>
                    <a:pt x="70" y="1417"/>
                  </a:lnTo>
                  <a:lnTo>
                    <a:pt x="74" y="1417"/>
                  </a:lnTo>
                  <a:lnTo>
                    <a:pt x="77" y="1427"/>
                  </a:lnTo>
                  <a:lnTo>
                    <a:pt x="77" y="1427"/>
                  </a:lnTo>
                  <a:lnTo>
                    <a:pt x="84" y="1431"/>
                  </a:lnTo>
                  <a:lnTo>
                    <a:pt x="87" y="1434"/>
                  </a:lnTo>
                  <a:lnTo>
                    <a:pt x="91" y="1434"/>
                  </a:lnTo>
                  <a:lnTo>
                    <a:pt x="94" y="1434"/>
                  </a:lnTo>
                  <a:lnTo>
                    <a:pt x="97" y="1444"/>
                  </a:lnTo>
                  <a:lnTo>
                    <a:pt x="101" y="1444"/>
                  </a:lnTo>
                  <a:lnTo>
                    <a:pt x="107" y="1451"/>
                  </a:lnTo>
                  <a:lnTo>
                    <a:pt x="111" y="1454"/>
                  </a:lnTo>
                  <a:lnTo>
                    <a:pt x="118" y="1478"/>
                  </a:lnTo>
                  <a:lnTo>
                    <a:pt x="118" y="1478"/>
                  </a:lnTo>
                  <a:lnTo>
                    <a:pt x="128" y="1488"/>
                  </a:lnTo>
                  <a:lnTo>
                    <a:pt x="131" y="1495"/>
                  </a:lnTo>
                  <a:lnTo>
                    <a:pt x="134" y="1495"/>
                  </a:lnTo>
                  <a:lnTo>
                    <a:pt x="138" y="1498"/>
                  </a:lnTo>
                  <a:lnTo>
                    <a:pt x="141" y="1495"/>
                  </a:lnTo>
                  <a:lnTo>
                    <a:pt x="148" y="1491"/>
                  </a:lnTo>
                  <a:lnTo>
                    <a:pt x="148" y="1491"/>
                  </a:lnTo>
                  <a:lnTo>
                    <a:pt x="151" y="1488"/>
                  </a:lnTo>
                  <a:lnTo>
                    <a:pt x="148" y="1488"/>
                  </a:lnTo>
                  <a:lnTo>
                    <a:pt x="148" y="1495"/>
                  </a:lnTo>
                  <a:lnTo>
                    <a:pt x="148" y="1495"/>
                  </a:lnTo>
                  <a:lnTo>
                    <a:pt x="158" y="1501"/>
                  </a:lnTo>
                  <a:lnTo>
                    <a:pt x="158" y="1501"/>
                  </a:lnTo>
                  <a:lnTo>
                    <a:pt x="161" y="1501"/>
                  </a:lnTo>
                  <a:lnTo>
                    <a:pt x="165" y="1501"/>
                  </a:lnTo>
                  <a:lnTo>
                    <a:pt x="168" y="1498"/>
                  </a:lnTo>
                  <a:lnTo>
                    <a:pt x="165" y="1495"/>
                  </a:lnTo>
                  <a:lnTo>
                    <a:pt x="165" y="1498"/>
                  </a:lnTo>
                  <a:lnTo>
                    <a:pt x="165" y="1498"/>
                  </a:lnTo>
                  <a:lnTo>
                    <a:pt x="168" y="1501"/>
                  </a:lnTo>
                  <a:lnTo>
                    <a:pt x="171" y="1498"/>
                  </a:lnTo>
                  <a:lnTo>
                    <a:pt x="195" y="1511"/>
                  </a:lnTo>
                  <a:lnTo>
                    <a:pt x="198" y="1511"/>
                  </a:lnTo>
                  <a:lnTo>
                    <a:pt x="205" y="1515"/>
                  </a:lnTo>
                  <a:lnTo>
                    <a:pt x="208" y="1515"/>
                  </a:lnTo>
                  <a:lnTo>
                    <a:pt x="208" y="1511"/>
                  </a:lnTo>
                  <a:lnTo>
                    <a:pt x="205" y="1508"/>
                  </a:lnTo>
                  <a:lnTo>
                    <a:pt x="205" y="1511"/>
                  </a:lnTo>
                  <a:lnTo>
                    <a:pt x="202" y="1511"/>
                  </a:lnTo>
                  <a:lnTo>
                    <a:pt x="202" y="1515"/>
                  </a:lnTo>
                  <a:lnTo>
                    <a:pt x="195" y="1521"/>
                  </a:lnTo>
                  <a:lnTo>
                    <a:pt x="195" y="1521"/>
                  </a:lnTo>
                  <a:lnTo>
                    <a:pt x="195" y="1525"/>
                  </a:lnTo>
                  <a:lnTo>
                    <a:pt x="195" y="1525"/>
                  </a:lnTo>
                  <a:lnTo>
                    <a:pt x="198" y="1532"/>
                  </a:lnTo>
                  <a:lnTo>
                    <a:pt x="198" y="1538"/>
                  </a:lnTo>
                  <a:lnTo>
                    <a:pt x="202" y="1542"/>
                  </a:lnTo>
                  <a:lnTo>
                    <a:pt x="219" y="1532"/>
                  </a:lnTo>
                  <a:lnTo>
                    <a:pt x="239" y="1525"/>
                  </a:lnTo>
                  <a:lnTo>
                    <a:pt x="239" y="1525"/>
                  </a:lnTo>
                  <a:lnTo>
                    <a:pt x="245" y="1521"/>
                  </a:lnTo>
                  <a:lnTo>
                    <a:pt x="262" y="1518"/>
                  </a:lnTo>
                  <a:lnTo>
                    <a:pt x="266" y="1518"/>
                  </a:lnTo>
                  <a:lnTo>
                    <a:pt x="272" y="1511"/>
                  </a:lnTo>
                  <a:lnTo>
                    <a:pt x="279" y="1508"/>
                  </a:lnTo>
                  <a:lnTo>
                    <a:pt x="279" y="1508"/>
                  </a:lnTo>
                  <a:lnTo>
                    <a:pt x="279" y="1505"/>
                  </a:lnTo>
                  <a:lnTo>
                    <a:pt x="276" y="1505"/>
                  </a:lnTo>
                  <a:lnTo>
                    <a:pt x="279" y="1518"/>
                  </a:lnTo>
                  <a:lnTo>
                    <a:pt x="279" y="1518"/>
                  </a:lnTo>
                  <a:lnTo>
                    <a:pt x="286" y="1525"/>
                  </a:lnTo>
                  <a:lnTo>
                    <a:pt x="286" y="1525"/>
                  </a:lnTo>
                  <a:lnTo>
                    <a:pt x="293" y="1528"/>
                  </a:lnTo>
                  <a:lnTo>
                    <a:pt x="293" y="1535"/>
                  </a:lnTo>
                  <a:lnTo>
                    <a:pt x="293" y="1548"/>
                  </a:lnTo>
                  <a:lnTo>
                    <a:pt x="293" y="1552"/>
                  </a:lnTo>
                  <a:lnTo>
                    <a:pt x="296" y="1552"/>
                  </a:lnTo>
                  <a:lnTo>
                    <a:pt x="293" y="1565"/>
                  </a:lnTo>
                  <a:lnTo>
                    <a:pt x="293" y="1569"/>
                  </a:lnTo>
                  <a:lnTo>
                    <a:pt x="299" y="1579"/>
                  </a:lnTo>
                  <a:lnTo>
                    <a:pt x="306" y="1589"/>
                  </a:lnTo>
                  <a:lnTo>
                    <a:pt x="306" y="1589"/>
                  </a:lnTo>
                  <a:lnTo>
                    <a:pt x="309" y="1592"/>
                  </a:lnTo>
                  <a:lnTo>
                    <a:pt x="309" y="1596"/>
                  </a:lnTo>
                  <a:lnTo>
                    <a:pt x="309" y="1599"/>
                  </a:lnTo>
                  <a:lnTo>
                    <a:pt x="319" y="1609"/>
                  </a:lnTo>
                  <a:lnTo>
                    <a:pt x="319" y="1619"/>
                  </a:lnTo>
                  <a:lnTo>
                    <a:pt x="319" y="1633"/>
                  </a:lnTo>
                  <a:lnTo>
                    <a:pt x="319" y="1636"/>
                  </a:lnTo>
                  <a:lnTo>
                    <a:pt x="326" y="1639"/>
                  </a:lnTo>
                  <a:lnTo>
                    <a:pt x="326" y="1656"/>
                  </a:lnTo>
                  <a:lnTo>
                    <a:pt x="330" y="1656"/>
                  </a:lnTo>
                  <a:lnTo>
                    <a:pt x="333" y="1663"/>
                  </a:lnTo>
                  <a:lnTo>
                    <a:pt x="330" y="1666"/>
                  </a:lnTo>
                  <a:lnTo>
                    <a:pt x="330" y="1670"/>
                  </a:lnTo>
                  <a:lnTo>
                    <a:pt x="336" y="1676"/>
                  </a:lnTo>
                  <a:lnTo>
                    <a:pt x="336" y="1676"/>
                  </a:lnTo>
                  <a:lnTo>
                    <a:pt x="346" y="1697"/>
                  </a:lnTo>
                  <a:lnTo>
                    <a:pt x="350" y="1703"/>
                  </a:lnTo>
                  <a:lnTo>
                    <a:pt x="353" y="1707"/>
                  </a:lnTo>
                  <a:lnTo>
                    <a:pt x="353" y="17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9" name="Freeform 69">
              <a:extLst>
                <a:ext uri="{FF2B5EF4-FFF2-40B4-BE49-F238E27FC236}">
                  <a16:creationId xmlns:a16="http://schemas.microsoft.com/office/drawing/2014/main" id="{8EE17C8B-25DD-F743-DE2D-4687F9FF9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2986"/>
              <a:ext cx="407" cy="380"/>
            </a:xfrm>
            <a:custGeom>
              <a:avLst/>
              <a:gdLst>
                <a:gd name="T0" fmla="*/ 309 w 407"/>
                <a:gd name="T1" fmla="*/ 71 h 380"/>
                <a:gd name="T2" fmla="*/ 316 w 407"/>
                <a:gd name="T3" fmla="*/ 67 h 380"/>
                <a:gd name="T4" fmla="*/ 323 w 407"/>
                <a:gd name="T5" fmla="*/ 71 h 380"/>
                <a:gd name="T6" fmla="*/ 330 w 407"/>
                <a:gd name="T7" fmla="*/ 78 h 380"/>
                <a:gd name="T8" fmla="*/ 336 w 407"/>
                <a:gd name="T9" fmla="*/ 81 h 380"/>
                <a:gd name="T10" fmla="*/ 346 w 407"/>
                <a:gd name="T11" fmla="*/ 54 h 380"/>
                <a:gd name="T12" fmla="*/ 346 w 407"/>
                <a:gd name="T13" fmla="*/ 51 h 380"/>
                <a:gd name="T14" fmla="*/ 350 w 407"/>
                <a:gd name="T15" fmla="*/ 67 h 380"/>
                <a:gd name="T16" fmla="*/ 336 w 407"/>
                <a:gd name="T17" fmla="*/ 84 h 380"/>
                <a:gd name="T18" fmla="*/ 363 w 407"/>
                <a:gd name="T19" fmla="*/ 101 h 380"/>
                <a:gd name="T20" fmla="*/ 373 w 407"/>
                <a:gd name="T21" fmla="*/ 108 h 380"/>
                <a:gd name="T22" fmla="*/ 390 w 407"/>
                <a:gd name="T23" fmla="*/ 118 h 380"/>
                <a:gd name="T24" fmla="*/ 407 w 407"/>
                <a:gd name="T25" fmla="*/ 155 h 380"/>
                <a:gd name="T26" fmla="*/ 390 w 407"/>
                <a:gd name="T27" fmla="*/ 162 h 380"/>
                <a:gd name="T28" fmla="*/ 367 w 407"/>
                <a:gd name="T29" fmla="*/ 189 h 380"/>
                <a:gd name="T30" fmla="*/ 357 w 407"/>
                <a:gd name="T31" fmla="*/ 232 h 380"/>
                <a:gd name="T32" fmla="*/ 367 w 407"/>
                <a:gd name="T33" fmla="*/ 276 h 380"/>
                <a:gd name="T34" fmla="*/ 363 w 407"/>
                <a:gd name="T35" fmla="*/ 347 h 380"/>
                <a:gd name="T36" fmla="*/ 343 w 407"/>
                <a:gd name="T37" fmla="*/ 347 h 380"/>
                <a:gd name="T38" fmla="*/ 333 w 407"/>
                <a:gd name="T39" fmla="*/ 354 h 380"/>
                <a:gd name="T40" fmla="*/ 330 w 407"/>
                <a:gd name="T41" fmla="*/ 354 h 380"/>
                <a:gd name="T42" fmla="*/ 323 w 407"/>
                <a:gd name="T43" fmla="*/ 367 h 380"/>
                <a:gd name="T44" fmla="*/ 316 w 407"/>
                <a:gd name="T45" fmla="*/ 380 h 380"/>
                <a:gd name="T46" fmla="*/ 283 w 407"/>
                <a:gd name="T47" fmla="*/ 364 h 380"/>
                <a:gd name="T48" fmla="*/ 249 w 407"/>
                <a:gd name="T49" fmla="*/ 350 h 380"/>
                <a:gd name="T50" fmla="*/ 222 w 407"/>
                <a:gd name="T51" fmla="*/ 306 h 380"/>
                <a:gd name="T52" fmla="*/ 171 w 407"/>
                <a:gd name="T53" fmla="*/ 320 h 380"/>
                <a:gd name="T54" fmla="*/ 165 w 407"/>
                <a:gd name="T55" fmla="*/ 337 h 380"/>
                <a:gd name="T56" fmla="*/ 145 w 407"/>
                <a:gd name="T57" fmla="*/ 330 h 380"/>
                <a:gd name="T58" fmla="*/ 131 w 407"/>
                <a:gd name="T59" fmla="*/ 354 h 380"/>
                <a:gd name="T60" fmla="*/ 74 w 407"/>
                <a:gd name="T61" fmla="*/ 347 h 380"/>
                <a:gd name="T62" fmla="*/ 30 w 407"/>
                <a:gd name="T63" fmla="*/ 310 h 380"/>
                <a:gd name="T64" fmla="*/ 0 w 407"/>
                <a:gd name="T65" fmla="*/ 283 h 380"/>
                <a:gd name="T66" fmla="*/ 17 w 407"/>
                <a:gd name="T67" fmla="*/ 249 h 380"/>
                <a:gd name="T68" fmla="*/ 13 w 407"/>
                <a:gd name="T69" fmla="*/ 222 h 380"/>
                <a:gd name="T70" fmla="*/ 10 w 407"/>
                <a:gd name="T71" fmla="*/ 182 h 380"/>
                <a:gd name="T72" fmla="*/ 17 w 407"/>
                <a:gd name="T73" fmla="*/ 162 h 380"/>
                <a:gd name="T74" fmla="*/ 54 w 407"/>
                <a:gd name="T75" fmla="*/ 148 h 380"/>
                <a:gd name="T76" fmla="*/ 57 w 407"/>
                <a:gd name="T77" fmla="*/ 128 h 380"/>
                <a:gd name="T78" fmla="*/ 64 w 407"/>
                <a:gd name="T79" fmla="*/ 108 h 380"/>
                <a:gd name="T80" fmla="*/ 67 w 407"/>
                <a:gd name="T81" fmla="*/ 81 h 380"/>
                <a:gd name="T82" fmla="*/ 57 w 407"/>
                <a:gd name="T83" fmla="*/ 64 h 380"/>
                <a:gd name="T84" fmla="*/ 57 w 407"/>
                <a:gd name="T85" fmla="*/ 51 h 380"/>
                <a:gd name="T86" fmla="*/ 54 w 407"/>
                <a:gd name="T87" fmla="*/ 44 h 380"/>
                <a:gd name="T88" fmla="*/ 70 w 407"/>
                <a:gd name="T89" fmla="*/ 34 h 380"/>
                <a:gd name="T90" fmla="*/ 81 w 407"/>
                <a:gd name="T91" fmla="*/ 24 h 380"/>
                <a:gd name="T92" fmla="*/ 94 w 407"/>
                <a:gd name="T93" fmla="*/ 20 h 380"/>
                <a:gd name="T94" fmla="*/ 108 w 407"/>
                <a:gd name="T95" fmla="*/ 20 h 380"/>
                <a:gd name="T96" fmla="*/ 118 w 407"/>
                <a:gd name="T97" fmla="*/ 10 h 380"/>
                <a:gd name="T98" fmla="*/ 138 w 407"/>
                <a:gd name="T99" fmla="*/ 0 h 380"/>
                <a:gd name="T100" fmla="*/ 148 w 407"/>
                <a:gd name="T101" fmla="*/ 7 h 380"/>
                <a:gd name="T102" fmla="*/ 171 w 407"/>
                <a:gd name="T103" fmla="*/ 17 h 380"/>
                <a:gd name="T104" fmla="*/ 182 w 407"/>
                <a:gd name="T105" fmla="*/ 17 h 380"/>
                <a:gd name="T106" fmla="*/ 202 w 407"/>
                <a:gd name="T107" fmla="*/ 17 h 380"/>
                <a:gd name="T108" fmla="*/ 242 w 407"/>
                <a:gd name="T109" fmla="*/ 47 h 380"/>
                <a:gd name="T110" fmla="*/ 283 w 407"/>
                <a:gd name="T111" fmla="*/ 64 h 380"/>
                <a:gd name="T112" fmla="*/ 296 w 407"/>
                <a:gd name="T113" fmla="*/ 71 h 380"/>
                <a:gd name="T114" fmla="*/ 303 w 407"/>
                <a:gd name="T115" fmla="*/ 6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7" h="380">
                  <a:moveTo>
                    <a:pt x="306" y="71"/>
                  </a:moveTo>
                  <a:lnTo>
                    <a:pt x="306" y="74"/>
                  </a:lnTo>
                  <a:lnTo>
                    <a:pt x="309" y="71"/>
                  </a:lnTo>
                  <a:lnTo>
                    <a:pt x="313" y="71"/>
                  </a:lnTo>
                  <a:lnTo>
                    <a:pt x="313" y="67"/>
                  </a:lnTo>
                  <a:lnTo>
                    <a:pt x="316" y="67"/>
                  </a:lnTo>
                  <a:lnTo>
                    <a:pt x="313" y="64"/>
                  </a:lnTo>
                  <a:lnTo>
                    <a:pt x="313" y="61"/>
                  </a:lnTo>
                  <a:lnTo>
                    <a:pt x="323" y="71"/>
                  </a:lnTo>
                  <a:lnTo>
                    <a:pt x="330" y="74"/>
                  </a:lnTo>
                  <a:lnTo>
                    <a:pt x="333" y="74"/>
                  </a:lnTo>
                  <a:lnTo>
                    <a:pt x="330" y="78"/>
                  </a:lnTo>
                  <a:lnTo>
                    <a:pt x="333" y="78"/>
                  </a:lnTo>
                  <a:lnTo>
                    <a:pt x="336" y="81"/>
                  </a:lnTo>
                  <a:lnTo>
                    <a:pt x="336" y="81"/>
                  </a:lnTo>
                  <a:lnTo>
                    <a:pt x="346" y="67"/>
                  </a:lnTo>
                  <a:lnTo>
                    <a:pt x="350" y="61"/>
                  </a:lnTo>
                  <a:lnTo>
                    <a:pt x="346" y="54"/>
                  </a:lnTo>
                  <a:lnTo>
                    <a:pt x="343" y="54"/>
                  </a:lnTo>
                  <a:lnTo>
                    <a:pt x="343" y="51"/>
                  </a:lnTo>
                  <a:lnTo>
                    <a:pt x="346" y="51"/>
                  </a:lnTo>
                  <a:lnTo>
                    <a:pt x="350" y="61"/>
                  </a:lnTo>
                  <a:lnTo>
                    <a:pt x="350" y="64"/>
                  </a:lnTo>
                  <a:lnTo>
                    <a:pt x="350" y="67"/>
                  </a:lnTo>
                  <a:lnTo>
                    <a:pt x="346" y="74"/>
                  </a:lnTo>
                  <a:lnTo>
                    <a:pt x="343" y="74"/>
                  </a:lnTo>
                  <a:lnTo>
                    <a:pt x="336" y="84"/>
                  </a:lnTo>
                  <a:lnTo>
                    <a:pt x="336" y="88"/>
                  </a:lnTo>
                  <a:lnTo>
                    <a:pt x="350" y="101"/>
                  </a:lnTo>
                  <a:lnTo>
                    <a:pt x="363" y="101"/>
                  </a:lnTo>
                  <a:lnTo>
                    <a:pt x="363" y="98"/>
                  </a:lnTo>
                  <a:lnTo>
                    <a:pt x="373" y="108"/>
                  </a:lnTo>
                  <a:lnTo>
                    <a:pt x="373" y="108"/>
                  </a:lnTo>
                  <a:lnTo>
                    <a:pt x="380" y="111"/>
                  </a:lnTo>
                  <a:lnTo>
                    <a:pt x="387" y="115"/>
                  </a:lnTo>
                  <a:lnTo>
                    <a:pt x="390" y="118"/>
                  </a:lnTo>
                  <a:lnTo>
                    <a:pt x="390" y="121"/>
                  </a:lnTo>
                  <a:lnTo>
                    <a:pt x="404" y="145"/>
                  </a:lnTo>
                  <a:lnTo>
                    <a:pt x="407" y="155"/>
                  </a:lnTo>
                  <a:lnTo>
                    <a:pt x="407" y="158"/>
                  </a:lnTo>
                  <a:lnTo>
                    <a:pt x="400" y="158"/>
                  </a:lnTo>
                  <a:lnTo>
                    <a:pt x="390" y="162"/>
                  </a:lnTo>
                  <a:lnTo>
                    <a:pt x="377" y="172"/>
                  </a:lnTo>
                  <a:lnTo>
                    <a:pt x="373" y="179"/>
                  </a:lnTo>
                  <a:lnTo>
                    <a:pt x="367" y="189"/>
                  </a:lnTo>
                  <a:lnTo>
                    <a:pt x="363" y="209"/>
                  </a:lnTo>
                  <a:lnTo>
                    <a:pt x="360" y="222"/>
                  </a:lnTo>
                  <a:lnTo>
                    <a:pt x="357" y="232"/>
                  </a:lnTo>
                  <a:lnTo>
                    <a:pt x="360" y="239"/>
                  </a:lnTo>
                  <a:lnTo>
                    <a:pt x="363" y="259"/>
                  </a:lnTo>
                  <a:lnTo>
                    <a:pt x="367" y="276"/>
                  </a:lnTo>
                  <a:lnTo>
                    <a:pt x="367" y="296"/>
                  </a:lnTo>
                  <a:lnTo>
                    <a:pt x="373" y="347"/>
                  </a:lnTo>
                  <a:lnTo>
                    <a:pt x="363" y="347"/>
                  </a:lnTo>
                  <a:lnTo>
                    <a:pt x="360" y="343"/>
                  </a:lnTo>
                  <a:lnTo>
                    <a:pt x="350" y="354"/>
                  </a:lnTo>
                  <a:lnTo>
                    <a:pt x="343" y="347"/>
                  </a:lnTo>
                  <a:lnTo>
                    <a:pt x="343" y="347"/>
                  </a:lnTo>
                  <a:lnTo>
                    <a:pt x="343" y="354"/>
                  </a:lnTo>
                  <a:lnTo>
                    <a:pt x="333" y="354"/>
                  </a:lnTo>
                  <a:lnTo>
                    <a:pt x="330" y="354"/>
                  </a:lnTo>
                  <a:lnTo>
                    <a:pt x="330" y="354"/>
                  </a:lnTo>
                  <a:lnTo>
                    <a:pt x="330" y="354"/>
                  </a:lnTo>
                  <a:lnTo>
                    <a:pt x="330" y="364"/>
                  </a:lnTo>
                  <a:lnTo>
                    <a:pt x="326" y="367"/>
                  </a:lnTo>
                  <a:lnTo>
                    <a:pt x="323" y="367"/>
                  </a:lnTo>
                  <a:lnTo>
                    <a:pt x="323" y="374"/>
                  </a:lnTo>
                  <a:lnTo>
                    <a:pt x="316" y="377"/>
                  </a:lnTo>
                  <a:lnTo>
                    <a:pt x="316" y="380"/>
                  </a:lnTo>
                  <a:lnTo>
                    <a:pt x="309" y="380"/>
                  </a:lnTo>
                  <a:lnTo>
                    <a:pt x="303" y="380"/>
                  </a:lnTo>
                  <a:lnTo>
                    <a:pt x="283" y="364"/>
                  </a:lnTo>
                  <a:lnTo>
                    <a:pt x="266" y="367"/>
                  </a:lnTo>
                  <a:lnTo>
                    <a:pt x="256" y="367"/>
                  </a:lnTo>
                  <a:lnTo>
                    <a:pt x="249" y="350"/>
                  </a:lnTo>
                  <a:lnTo>
                    <a:pt x="239" y="343"/>
                  </a:lnTo>
                  <a:lnTo>
                    <a:pt x="235" y="327"/>
                  </a:lnTo>
                  <a:lnTo>
                    <a:pt x="222" y="306"/>
                  </a:lnTo>
                  <a:lnTo>
                    <a:pt x="195" y="320"/>
                  </a:lnTo>
                  <a:lnTo>
                    <a:pt x="185" y="313"/>
                  </a:lnTo>
                  <a:lnTo>
                    <a:pt x="171" y="320"/>
                  </a:lnTo>
                  <a:lnTo>
                    <a:pt x="171" y="327"/>
                  </a:lnTo>
                  <a:lnTo>
                    <a:pt x="171" y="333"/>
                  </a:lnTo>
                  <a:lnTo>
                    <a:pt x="165" y="337"/>
                  </a:lnTo>
                  <a:lnTo>
                    <a:pt x="158" y="333"/>
                  </a:lnTo>
                  <a:lnTo>
                    <a:pt x="151" y="330"/>
                  </a:lnTo>
                  <a:lnTo>
                    <a:pt x="145" y="330"/>
                  </a:lnTo>
                  <a:lnTo>
                    <a:pt x="138" y="340"/>
                  </a:lnTo>
                  <a:lnTo>
                    <a:pt x="134" y="350"/>
                  </a:lnTo>
                  <a:lnTo>
                    <a:pt x="131" y="354"/>
                  </a:lnTo>
                  <a:lnTo>
                    <a:pt x="128" y="354"/>
                  </a:lnTo>
                  <a:lnTo>
                    <a:pt x="108" y="360"/>
                  </a:lnTo>
                  <a:lnTo>
                    <a:pt x="74" y="347"/>
                  </a:lnTo>
                  <a:lnTo>
                    <a:pt x="57" y="333"/>
                  </a:lnTo>
                  <a:lnTo>
                    <a:pt x="44" y="327"/>
                  </a:lnTo>
                  <a:lnTo>
                    <a:pt x="30" y="310"/>
                  </a:lnTo>
                  <a:lnTo>
                    <a:pt x="17" y="286"/>
                  </a:lnTo>
                  <a:lnTo>
                    <a:pt x="3" y="283"/>
                  </a:lnTo>
                  <a:lnTo>
                    <a:pt x="0" y="283"/>
                  </a:lnTo>
                  <a:lnTo>
                    <a:pt x="13" y="276"/>
                  </a:lnTo>
                  <a:lnTo>
                    <a:pt x="10" y="273"/>
                  </a:lnTo>
                  <a:lnTo>
                    <a:pt x="17" y="249"/>
                  </a:lnTo>
                  <a:lnTo>
                    <a:pt x="23" y="242"/>
                  </a:lnTo>
                  <a:lnTo>
                    <a:pt x="27" y="236"/>
                  </a:lnTo>
                  <a:lnTo>
                    <a:pt x="13" y="222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3" y="165"/>
                  </a:lnTo>
                  <a:lnTo>
                    <a:pt x="17" y="162"/>
                  </a:lnTo>
                  <a:lnTo>
                    <a:pt x="30" y="158"/>
                  </a:lnTo>
                  <a:lnTo>
                    <a:pt x="44" y="148"/>
                  </a:lnTo>
                  <a:lnTo>
                    <a:pt x="54" y="148"/>
                  </a:lnTo>
                  <a:lnTo>
                    <a:pt x="54" y="128"/>
                  </a:lnTo>
                  <a:lnTo>
                    <a:pt x="54" y="125"/>
                  </a:lnTo>
                  <a:lnTo>
                    <a:pt x="57" y="128"/>
                  </a:lnTo>
                  <a:lnTo>
                    <a:pt x="60" y="128"/>
                  </a:lnTo>
                  <a:lnTo>
                    <a:pt x="60" y="115"/>
                  </a:lnTo>
                  <a:lnTo>
                    <a:pt x="64" y="108"/>
                  </a:lnTo>
                  <a:lnTo>
                    <a:pt x="60" y="108"/>
                  </a:lnTo>
                  <a:lnTo>
                    <a:pt x="64" y="101"/>
                  </a:lnTo>
                  <a:lnTo>
                    <a:pt x="67" y="81"/>
                  </a:lnTo>
                  <a:lnTo>
                    <a:pt x="64" y="78"/>
                  </a:lnTo>
                  <a:lnTo>
                    <a:pt x="57" y="67"/>
                  </a:lnTo>
                  <a:lnTo>
                    <a:pt x="57" y="64"/>
                  </a:lnTo>
                  <a:lnTo>
                    <a:pt x="50" y="61"/>
                  </a:lnTo>
                  <a:lnTo>
                    <a:pt x="57" y="57"/>
                  </a:lnTo>
                  <a:lnTo>
                    <a:pt x="57" y="51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4" y="44"/>
                  </a:lnTo>
                  <a:lnTo>
                    <a:pt x="60" y="44"/>
                  </a:lnTo>
                  <a:lnTo>
                    <a:pt x="60" y="41"/>
                  </a:lnTo>
                  <a:lnTo>
                    <a:pt x="70" y="34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81" y="24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4" y="20"/>
                  </a:lnTo>
                  <a:lnTo>
                    <a:pt x="97" y="24"/>
                  </a:lnTo>
                  <a:lnTo>
                    <a:pt x="101" y="24"/>
                  </a:lnTo>
                  <a:lnTo>
                    <a:pt x="108" y="20"/>
                  </a:lnTo>
                  <a:lnTo>
                    <a:pt x="111" y="24"/>
                  </a:lnTo>
                  <a:lnTo>
                    <a:pt x="118" y="14"/>
                  </a:lnTo>
                  <a:lnTo>
                    <a:pt x="118" y="10"/>
                  </a:lnTo>
                  <a:lnTo>
                    <a:pt x="128" y="7"/>
                  </a:lnTo>
                  <a:lnTo>
                    <a:pt x="131" y="7"/>
                  </a:lnTo>
                  <a:lnTo>
                    <a:pt x="138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55" y="10"/>
                  </a:lnTo>
                  <a:lnTo>
                    <a:pt x="161" y="14"/>
                  </a:lnTo>
                  <a:lnTo>
                    <a:pt x="171" y="17"/>
                  </a:lnTo>
                  <a:lnTo>
                    <a:pt x="178" y="14"/>
                  </a:lnTo>
                  <a:lnTo>
                    <a:pt x="182" y="14"/>
                  </a:lnTo>
                  <a:lnTo>
                    <a:pt x="182" y="17"/>
                  </a:lnTo>
                  <a:lnTo>
                    <a:pt x="192" y="14"/>
                  </a:lnTo>
                  <a:lnTo>
                    <a:pt x="195" y="14"/>
                  </a:lnTo>
                  <a:lnTo>
                    <a:pt x="202" y="17"/>
                  </a:lnTo>
                  <a:lnTo>
                    <a:pt x="208" y="14"/>
                  </a:lnTo>
                  <a:lnTo>
                    <a:pt x="215" y="20"/>
                  </a:lnTo>
                  <a:lnTo>
                    <a:pt x="242" y="47"/>
                  </a:lnTo>
                  <a:lnTo>
                    <a:pt x="256" y="51"/>
                  </a:lnTo>
                  <a:lnTo>
                    <a:pt x="269" y="57"/>
                  </a:lnTo>
                  <a:lnTo>
                    <a:pt x="283" y="64"/>
                  </a:lnTo>
                  <a:lnTo>
                    <a:pt x="283" y="67"/>
                  </a:lnTo>
                  <a:lnTo>
                    <a:pt x="289" y="71"/>
                  </a:lnTo>
                  <a:lnTo>
                    <a:pt x="296" y="71"/>
                  </a:lnTo>
                  <a:lnTo>
                    <a:pt x="296" y="71"/>
                  </a:lnTo>
                  <a:lnTo>
                    <a:pt x="299" y="71"/>
                  </a:lnTo>
                  <a:lnTo>
                    <a:pt x="303" y="67"/>
                  </a:lnTo>
                  <a:lnTo>
                    <a:pt x="306" y="67"/>
                  </a:lnTo>
                  <a:lnTo>
                    <a:pt x="306" y="71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" name="Freeform 70">
              <a:extLst>
                <a:ext uri="{FF2B5EF4-FFF2-40B4-BE49-F238E27FC236}">
                  <a16:creationId xmlns:a16="http://schemas.microsoft.com/office/drawing/2014/main" id="{1B218174-5768-5C9F-9F41-ED09AB17C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2986"/>
              <a:ext cx="407" cy="380"/>
            </a:xfrm>
            <a:custGeom>
              <a:avLst/>
              <a:gdLst>
                <a:gd name="T0" fmla="*/ 309 w 407"/>
                <a:gd name="T1" fmla="*/ 71 h 380"/>
                <a:gd name="T2" fmla="*/ 316 w 407"/>
                <a:gd name="T3" fmla="*/ 67 h 380"/>
                <a:gd name="T4" fmla="*/ 323 w 407"/>
                <a:gd name="T5" fmla="*/ 71 h 380"/>
                <a:gd name="T6" fmla="*/ 330 w 407"/>
                <a:gd name="T7" fmla="*/ 78 h 380"/>
                <a:gd name="T8" fmla="*/ 336 w 407"/>
                <a:gd name="T9" fmla="*/ 81 h 380"/>
                <a:gd name="T10" fmla="*/ 346 w 407"/>
                <a:gd name="T11" fmla="*/ 54 h 380"/>
                <a:gd name="T12" fmla="*/ 346 w 407"/>
                <a:gd name="T13" fmla="*/ 51 h 380"/>
                <a:gd name="T14" fmla="*/ 350 w 407"/>
                <a:gd name="T15" fmla="*/ 67 h 380"/>
                <a:gd name="T16" fmla="*/ 336 w 407"/>
                <a:gd name="T17" fmla="*/ 84 h 380"/>
                <a:gd name="T18" fmla="*/ 363 w 407"/>
                <a:gd name="T19" fmla="*/ 101 h 380"/>
                <a:gd name="T20" fmla="*/ 373 w 407"/>
                <a:gd name="T21" fmla="*/ 108 h 380"/>
                <a:gd name="T22" fmla="*/ 390 w 407"/>
                <a:gd name="T23" fmla="*/ 118 h 380"/>
                <a:gd name="T24" fmla="*/ 407 w 407"/>
                <a:gd name="T25" fmla="*/ 155 h 380"/>
                <a:gd name="T26" fmla="*/ 390 w 407"/>
                <a:gd name="T27" fmla="*/ 162 h 380"/>
                <a:gd name="T28" fmla="*/ 367 w 407"/>
                <a:gd name="T29" fmla="*/ 189 h 380"/>
                <a:gd name="T30" fmla="*/ 357 w 407"/>
                <a:gd name="T31" fmla="*/ 232 h 380"/>
                <a:gd name="T32" fmla="*/ 367 w 407"/>
                <a:gd name="T33" fmla="*/ 276 h 380"/>
                <a:gd name="T34" fmla="*/ 363 w 407"/>
                <a:gd name="T35" fmla="*/ 347 h 380"/>
                <a:gd name="T36" fmla="*/ 343 w 407"/>
                <a:gd name="T37" fmla="*/ 347 h 380"/>
                <a:gd name="T38" fmla="*/ 333 w 407"/>
                <a:gd name="T39" fmla="*/ 354 h 380"/>
                <a:gd name="T40" fmla="*/ 330 w 407"/>
                <a:gd name="T41" fmla="*/ 354 h 380"/>
                <a:gd name="T42" fmla="*/ 323 w 407"/>
                <a:gd name="T43" fmla="*/ 367 h 380"/>
                <a:gd name="T44" fmla="*/ 316 w 407"/>
                <a:gd name="T45" fmla="*/ 380 h 380"/>
                <a:gd name="T46" fmla="*/ 283 w 407"/>
                <a:gd name="T47" fmla="*/ 364 h 380"/>
                <a:gd name="T48" fmla="*/ 249 w 407"/>
                <a:gd name="T49" fmla="*/ 350 h 380"/>
                <a:gd name="T50" fmla="*/ 222 w 407"/>
                <a:gd name="T51" fmla="*/ 306 h 380"/>
                <a:gd name="T52" fmla="*/ 171 w 407"/>
                <a:gd name="T53" fmla="*/ 320 h 380"/>
                <a:gd name="T54" fmla="*/ 165 w 407"/>
                <a:gd name="T55" fmla="*/ 337 h 380"/>
                <a:gd name="T56" fmla="*/ 145 w 407"/>
                <a:gd name="T57" fmla="*/ 330 h 380"/>
                <a:gd name="T58" fmla="*/ 131 w 407"/>
                <a:gd name="T59" fmla="*/ 354 h 380"/>
                <a:gd name="T60" fmla="*/ 74 w 407"/>
                <a:gd name="T61" fmla="*/ 347 h 380"/>
                <a:gd name="T62" fmla="*/ 30 w 407"/>
                <a:gd name="T63" fmla="*/ 310 h 380"/>
                <a:gd name="T64" fmla="*/ 0 w 407"/>
                <a:gd name="T65" fmla="*/ 283 h 380"/>
                <a:gd name="T66" fmla="*/ 17 w 407"/>
                <a:gd name="T67" fmla="*/ 249 h 380"/>
                <a:gd name="T68" fmla="*/ 13 w 407"/>
                <a:gd name="T69" fmla="*/ 222 h 380"/>
                <a:gd name="T70" fmla="*/ 10 w 407"/>
                <a:gd name="T71" fmla="*/ 182 h 380"/>
                <a:gd name="T72" fmla="*/ 17 w 407"/>
                <a:gd name="T73" fmla="*/ 162 h 380"/>
                <a:gd name="T74" fmla="*/ 54 w 407"/>
                <a:gd name="T75" fmla="*/ 148 h 380"/>
                <a:gd name="T76" fmla="*/ 57 w 407"/>
                <a:gd name="T77" fmla="*/ 128 h 380"/>
                <a:gd name="T78" fmla="*/ 64 w 407"/>
                <a:gd name="T79" fmla="*/ 108 h 380"/>
                <a:gd name="T80" fmla="*/ 67 w 407"/>
                <a:gd name="T81" fmla="*/ 81 h 380"/>
                <a:gd name="T82" fmla="*/ 57 w 407"/>
                <a:gd name="T83" fmla="*/ 64 h 380"/>
                <a:gd name="T84" fmla="*/ 57 w 407"/>
                <a:gd name="T85" fmla="*/ 51 h 380"/>
                <a:gd name="T86" fmla="*/ 54 w 407"/>
                <a:gd name="T87" fmla="*/ 44 h 380"/>
                <a:gd name="T88" fmla="*/ 70 w 407"/>
                <a:gd name="T89" fmla="*/ 34 h 380"/>
                <a:gd name="T90" fmla="*/ 81 w 407"/>
                <a:gd name="T91" fmla="*/ 24 h 380"/>
                <a:gd name="T92" fmla="*/ 94 w 407"/>
                <a:gd name="T93" fmla="*/ 20 h 380"/>
                <a:gd name="T94" fmla="*/ 108 w 407"/>
                <a:gd name="T95" fmla="*/ 20 h 380"/>
                <a:gd name="T96" fmla="*/ 118 w 407"/>
                <a:gd name="T97" fmla="*/ 10 h 380"/>
                <a:gd name="T98" fmla="*/ 138 w 407"/>
                <a:gd name="T99" fmla="*/ 0 h 380"/>
                <a:gd name="T100" fmla="*/ 148 w 407"/>
                <a:gd name="T101" fmla="*/ 7 h 380"/>
                <a:gd name="T102" fmla="*/ 171 w 407"/>
                <a:gd name="T103" fmla="*/ 17 h 380"/>
                <a:gd name="T104" fmla="*/ 182 w 407"/>
                <a:gd name="T105" fmla="*/ 17 h 380"/>
                <a:gd name="T106" fmla="*/ 202 w 407"/>
                <a:gd name="T107" fmla="*/ 17 h 380"/>
                <a:gd name="T108" fmla="*/ 242 w 407"/>
                <a:gd name="T109" fmla="*/ 47 h 380"/>
                <a:gd name="T110" fmla="*/ 283 w 407"/>
                <a:gd name="T111" fmla="*/ 64 h 380"/>
                <a:gd name="T112" fmla="*/ 296 w 407"/>
                <a:gd name="T113" fmla="*/ 71 h 380"/>
                <a:gd name="T114" fmla="*/ 303 w 407"/>
                <a:gd name="T115" fmla="*/ 6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7" h="380">
                  <a:moveTo>
                    <a:pt x="306" y="71"/>
                  </a:moveTo>
                  <a:lnTo>
                    <a:pt x="306" y="74"/>
                  </a:lnTo>
                  <a:lnTo>
                    <a:pt x="309" y="71"/>
                  </a:lnTo>
                  <a:lnTo>
                    <a:pt x="313" y="71"/>
                  </a:lnTo>
                  <a:lnTo>
                    <a:pt x="313" y="67"/>
                  </a:lnTo>
                  <a:lnTo>
                    <a:pt x="316" y="67"/>
                  </a:lnTo>
                  <a:lnTo>
                    <a:pt x="313" y="64"/>
                  </a:lnTo>
                  <a:lnTo>
                    <a:pt x="313" y="61"/>
                  </a:lnTo>
                  <a:lnTo>
                    <a:pt x="323" y="71"/>
                  </a:lnTo>
                  <a:lnTo>
                    <a:pt x="330" y="74"/>
                  </a:lnTo>
                  <a:lnTo>
                    <a:pt x="333" y="74"/>
                  </a:lnTo>
                  <a:lnTo>
                    <a:pt x="330" y="78"/>
                  </a:lnTo>
                  <a:lnTo>
                    <a:pt x="333" y="78"/>
                  </a:lnTo>
                  <a:lnTo>
                    <a:pt x="336" y="81"/>
                  </a:lnTo>
                  <a:lnTo>
                    <a:pt x="336" y="81"/>
                  </a:lnTo>
                  <a:lnTo>
                    <a:pt x="346" y="67"/>
                  </a:lnTo>
                  <a:lnTo>
                    <a:pt x="350" y="61"/>
                  </a:lnTo>
                  <a:lnTo>
                    <a:pt x="346" y="54"/>
                  </a:lnTo>
                  <a:lnTo>
                    <a:pt x="343" y="54"/>
                  </a:lnTo>
                  <a:lnTo>
                    <a:pt x="343" y="51"/>
                  </a:lnTo>
                  <a:lnTo>
                    <a:pt x="346" y="51"/>
                  </a:lnTo>
                  <a:lnTo>
                    <a:pt x="350" y="61"/>
                  </a:lnTo>
                  <a:lnTo>
                    <a:pt x="350" y="64"/>
                  </a:lnTo>
                  <a:lnTo>
                    <a:pt x="350" y="67"/>
                  </a:lnTo>
                  <a:lnTo>
                    <a:pt x="346" y="74"/>
                  </a:lnTo>
                  <a:lnTo>
                    <a:pt x="343" y="74"/>
                  </a:lnTo>
                  <a:lnTo>
                    <a:pt x="336" y="84"/>
                  </a:lnTo>
                  <a:lnTo>
                    <a:pt x="336" y="88"/>
                  </a:lnTo>
                  <a:lnTo>
                    <a:pt x="350" y="101"/>
                  </a:lnTo>
                  <a:lnTo>
                    <a:pt x="363" y="101"/>
                  </a:lnTo>
                  <a:lnTo>
                    <a:pt x="363" y="98"/>
                  </a:lnTo>
                  <a:lnTo>
                    <a:pt x="373" y="108"/>
                  </a:lnTo>
                  <a:lnTo>
                    <a:pt x="373" y="108"/>
                  </a:lnTo>
                  <a:lnTo>
                    <a:pt x="380" y="111"/>
                  </a:lnTo>
                  <a:lnTo>
                    <a:pt x="387" y="115"/>
                  </a:lnTo>
                  <a:lnTo>
                    <a:pt x="390" y="118"/>
                  </a:lnTo>
                  <a:lnTo>
                    <a:pt x="390" y="121"/>
                  </a:lnTo>
                  <a:lnTo>
                    <a:pt x="404" y="145"/>
                  </a:lnTo>
                  <a:lnTo>
                    <a:pt x="407" y="155"/>
                  </a:lnTo>
                  <a:lnTo>
                    <a:pt x="407" y="158"/>
                  </a:lnTo>
                  <a:lnTo>
                    <a:pt x="400" y="158"/>
                  </a:lnTo>
                  <a:lnTo>
                    <a:pt x="390" y="162"/>
                  </a:lnTo>
                  <a:lnTo>
                    <a:pt x="377" y="172"/>
                  </a:lnTo>
                  <a:lnTo>
                    <a:pt x="373" y="179"/>
                  </a:lnTo>
                  <a:lnTo>
                    <a:pt x="367" y="189"/>
                  </a:lnTo>
                  <a:lnTo>
                    <a:pt x="363" y="209"/>
                  </a:lnTo>
                  <a:lnTo>
                    <a:pt x="360" y="222"/>
                  </a:lnTo>
                  <a:lnTo>
                    <a:pt x="357" y="232"/>
                  </a:lnTo>
                  <a:lnTo>
                    <a:pt x="360" y="239"/>
                  </a:lnTo>
                  <a:lnTo>
                    <a:pt x="363" y="259"/>
                  </a:lnTo>
                  <a:lnTo>
                    <a:pt x="367" y="276"/>
                  </a:lnTo>
                  <a:lnTo>
                    <a:pt x="367" y="296"/>
                  </a:lnTo>
                  <a:lnTo>
                    <a:pt x="373" y="347"/>
                  </a:lnTo>
                  <a:lnTo>
                    <a:pt x="363" y="347"/>
                  </a:lnTo>
                  <a:lnTo>
                    <a:pt x="360" y="343"/>
                  </a:lnTo>
                  <a:lnTo>
                    <a:pt x="350" y="354"/>
                  </a:lnTo>
                  <a:lnTo>
                    <a:pt x="343" y="347"/>
                  </a:lnTo>
                  <a:lnTo>
                    <a:pt x="343" y="347"/>
                  </a:lnTo>
                  <a:lnTo>
                    <a:pt x="343" y="354"/>
                  </a:lnTo>
                  <a:lnTo>
                    <a:pt x="333" y="354"/>
                  </a:lnTo>
                  <a:lnTo>
                    <a:pt x="330" y="354"/>
                  </a:lnTo>
                  <a:lnTo>
                    <a:pt x="330" y="354"/>
                  </a:lnTo>
                  <a:lnTo>
                    <a:pt x="330" y="354"/>
                  </a:lnTo>
                  <a:lnTo>
                    <a:pt x="330" y="364"/>
                  </a:lnTo>
                  <a:lnTo>
                    <a:pt x="326" y="367"/>
                  </a:lnTo>
                  <a:lnTo>
                    <a:pt x="323" y="367"/>
                  </a:lnTo>
                  <a:lnTo>
                    <a:pt x="323" y="374"/>
                  </a:lnTo>
                  <a:lnTo>
                    <a:pt x="316" y="377"/>
                  </a:lnTo>
                  <a:lnTo>
                    <a:pt x="316" y="380"/>
                  </a:lnTo>
                  <a:lnTo>
                    <a:pt x="309" y="380"/>
                  </a:lnTo>
                  <a:lnTo>
                    <a:pt x="303" y="380"/>
                  </a:lnTo>
                  <a:lnTo>
                    <a:pt x="283" y="364"/>
                  </a:lnTo>
                  <a:lnTo>
                    <a:pt x="266" y="367"/>
                  </a:lnTo>
                  <a:lnTo>
                    <a:pt x="256" y="367"/>
                  </a:lnTo>
                  <a:lnTo>
                    <a:pt x="249" y="350"/>
                  </a:lnTo>
                  <a:lnTo>
                    <a:pt x="239" y="343"/>
                  </a:lnTo>
                  <a:lnTo>
                    <a:pt x="235" y="327"/>
                  </a:lnTo>
                  <a:lnTo>
                    <a:pt x="222" y="306"/>
                  </a:lnTo>
                  <a:lnTo>
                    <a:pt x="195" y="320"/>
                  </a:lnTo>
                  <a:lnTo>
                    <a:pt x="185" y="313"/>
                  </a:lnTo>
                  <a:lnTo>
                    <a:pt x="171" y="320"/>
                  </a:lnTo>
                  <a:lnTo>
                    <a:pt x="171" y="327"/>
                  </a:lnTo>
                  <a:lnTo>
                    <a:pt x="171" y="333"/>
                  </a:lnTo>
                  <a:lnTo>
                    <a:pt x="165" y="337"/>
                  </a:lnTo>
                  <a:lnTo>
                    <a:pt x="158" y="333"/>
                  </a:lnTo>
                  <a:lnTo>
                    <a:pt x="151" y="330"/>
                  </a:lnTo>
                  <a:lnTo>
                    <a:pt x="145" y="330"/>
                  </a:lnTo>
                  <a:lnTo>
                    <a:pt x="138" y="340"/>
                  </a:lnTo>
                  <a:lnTo>
                    <a:pt x="134" y="350"/>
                  </a:lnTo>
                  <a:lnTo>
                    <a:pt x="131" y="354"/>
                  </a:lnTo>
                  <a:lnTo>
                    <a:pt x="128" y="354"/>
                  </a:lnTo>
                  <a:lnTo>
                    <a:pt x="108" y="360"/>
                  </a:lnTo>
                  <a:lnTo>
                    <a:pt x="74" y="347"/>
                  </a:lnTo>
                  <a:lnTo>
                    <a:pt x="57" y="333"/>
                  </a:lnTo>
                  <a:lnTo>
                    <a:pt x="44" y="327"/>
                  </a:lnTo>
                  <a:lnTo>
                    <a:pt x="30" y="310"/>
                  </a:lnTo>
                  <a:lnTo>
                    <a:pt x="17" y="286"/>
                  </a:lnTo>
                  <a:lnTo>
                    <a:pt x="3" y="283"/>
                  </a:lnTo>
                  <a:lnTo>
                    <a:pt x="0" y="283"/>
                  </a:lnTo>
                  <a:lnTo>
                    <a:pt x="13" y="276"/>
                  </a:lnTo>
                  <a:lnTo>
                    <a:pt x="10" y="273"/>
                  </a:lnTo>
                  <a:lnTo>
                    <a:pt x="17" y="249"/>
                  </a:lnTo>
                  <a:lnTo>
                    <a:pt x="23" y="242"/>
                  </a:lnTo>
                  <a:lnTo>
                    <a:pt x="27" y="236"/>
                  </a:lnTo>
                  <a:lnTo>
                    <a:pt x="13" y="222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3" y="165"/>
                  </a:lnTo>
                  <a:lnTo>
                    <a:pt x="17" y="162"/>
                  </a:lnTo>
                  <a:lnTo>
                    <a:pt x="30" y="158"/>
                  </a:lnTo>
                  <a:lnTo>
                    <a:pt x="44" y="148"/>
                  </a:lnTo>
                  <a:lnTo>
                    <a:pt x="54" y="148"/>
                  </a:lnTo>
                  <a:lnTo>
                    <a:pt x="54" y="128"/>
                  </a:lnTo>
                  <a:lnTo>
                    <a:pt x="54" y="125"/>
                  </a:lnTo>
                  <a:lnTo>
                    <a:pt x="57" y="128"/>
                  </a:lnTo>
                  <a:lnTo>
                    <a:pt x="60" y="128"/>
                  </a:lnTo>
                  <a:lnTo>
                    <a:pt x="60" y="115"/>
                  </a:lnTo>
                  <a:lnTo>
                    <a:pt x="64" y="108"/>
                  </a:lnTo>
                  <a:lnTo>
                    <a:pt x="60" y="108"/>
                  </a:lnTo>
                  <a:lnTo>
                    <a:pt x="64" y="101"/>
                  </a:lnTo>
                  <a:lnTo>
                    <a:pt x="67" y="81"/>
                  </a:lnTo>
                  <a:lnTo>
                    <a:pt x="64" y="78"/>
                  </a:lnTo>
                  <a:lnTo>
                    <a:pt x="57" y="67"/>
                  </a:lnTo>
                  <a:lnTo>
                    <a:pt x="57" y="64"/>
                  </a:lnTo>
                  <a:lnTo>
                    <a:pt x="50" y="61"/>
                  </a:lnTo>
                  <a:lnTo>
                    <a:pt x="57" y="57"/>
                  </a:lnTo>
                  <a:lnTo>
                    <a:pt x="57" y="51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4" y="44"/>
                  </a:lnTo>
                  <a:lnTo>
                    <a:pt x="60" y="44"/>
                  </a:lnTo>
                  <a:lnTo>
                    <a:pt x="60" y="41"/>
                  </a:lnTo>
                  <a:lnTo>
                    <a:pt x="70" y="34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81" y="24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4" y="20"/>
                  </a:lnTo>
                  <a:lnTo>
                    <a:pt x="97" y="24"/>
                  </a:lnTo>
                  <a:lnTo>
                    <a:pt x="101" y="24"/>
                  </a:lnTo>
                  <a:lnTo>
                    <a:pt x="108" y="20"/>
                  </a:lnTo>
                  <a:lnTo>
                    <a:pt x="111" y="24"/>
                  </a:lnTo>
                  <a:lnTo>
                    <a:pt x="118" y="14"/>
                  </a:lnTo>
                  <a:lnTo>
                    <a:pt x="118" y="10"/>
                  </a:lnTo>
                  <a:lnTo>
                    <a:pt x="128" y="7"/>
                  </a:lnTo>
                  <a:lnTo>
                    <a:pt x="131" y="7"/>
                  </a:lnTo>
                  <a:lnTo>
                    <a:pt x="138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55" y="10"/>
                  </a:lnTo>
                  <a:lnTo>
                    <a:pt x="161" y="14"/>
                  </a:lnTo>
                  <a:lnTo>
                    <a:pt x="171" y="17"/>
                  </a:lnTo>
                  <a:lnTo>
                    <a:pt x="178" y="14"/>
                  </a:lnTo>
                  <a:lnTo>
                    <a:pt x="182" y="14"/>
                  </a:lnTo>
                  <a:lnTo>
                    <a:pt x="182" y="17"/>
                  </a:lnTo>
                  <a:lnTo>
                    <a:pt x="192" y="14"/>
                  </a:lnTo>
                  <a:lnTo>
                    <a:pt x="195" y="14"/>
                  </a:lnTo>
                  <a:lnTo>
                    <a:pt x="202" y="17"/>
                  </a:lnTo>
                  <a:lnTo>
                    <a:pt x="208" y="14"/>
                  </a:lnTo>
                  <a:lnTo>
                    <a:pt x="215" y="20"/>
                  </a:lnTo>
                  <a:lnTo>
                    <a:pt x="242" y="47"/>
                  </a:lnTo>
                  <a:lnTo>
                    <a:pt x="256" y="51"/>
                  </a:lnTo>
                  <a:lnTo>
                    <a:pt x="269" y="57"/>
                  </a:lnTo>
                  <a:lnTo>
                    <a:pt x="283" y="64"/>
                  </a:lnTo>
                  <a:lnTo>
                    <a:pt x="283" y="67"/>
                  </a:lnTo>
                  <a:lnTo>
                    <a:pt x="289" y="71"/>
                  </a:lnTo>
                  <a:lnTo>
                    <a:pt x="296" y="71"/>
                  </a:lnTo>
                  <a:lnTo>
                    <a:pt x="296" y="71"/>
                  </a:lnTo>
                  <a:lnTo>
                    <a:pt x="299" y="71"/>
                  </a:lnTo>
                  <a:lnTo>
                    <a:pt x="303" y="67"/>
                  </a:lnTo>
                  <a:lnTo>
                    <a:pt x="306" y="67"/>
                  </a:lnTo>
                  <a:lnTo>
                    <a:pt x="306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" name="Freeform 71">
              <a:extLst>
                <a:ext uri="{FF2B5EF4-FFF2-40B4-BE49-F238E27FC236}">
                  <a16:creationId xmlns:a16="http://schemas.microsoft.com/office/drawing/2014/main" id="{5F4396B6-F08C-4E7B-80A6-B630E7F31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2986"/>
              <a:ext cx="410" cy="384"/>
            </a:xfrm>
            <a:custGeom>
              <a:avLst/>
              <a:gdLst>
                <a:gd name="T0" fmla="*/ 316 w 410"/>
                <a:gd name="T1" fmla="*/ 64 h 384"/>
                <a:gd name="T2" fmla="*/ 330 w 410"/>
                <a:gd name="T3" fmla="*/ 71 h 384"/>
                <a:gd name="T4" fmla="*/ 353 w 410"/>
                <a:gd name="T5" fmla="*/ 57 h 384"/>
                <a:gd name="T6" fmla="*/ 346 w 410"/>
                <a:gd name="T7" fmla="*/ 61 h 384"/>
                <a:gd name="T8" fmla="*/ 336 w 410"/>
                <a:gd name="T9" fmla="*/ 88 h 384"/>
                <a:gd name="T10" fmla="*/ 373 w 410"/>
                <a:gd name="T11" fmla="*/ 111 h 384"/>
                <a:gd name="T12" fmla="*/ 397 w 410"/>
                <a:gd name="T13" fmla="*/ 155 h 384"/>
                <a:gd name="T14" fmla="*/ 360 w 410"/>
                <a:gd name="T15" fmla="*/ 209 h 384"/>
                <a:gd name="T16" fmla="*/ 370 w 410"/>
                <a:gd name="T17" fmla="*/ 343 h 384"/>
                <a:gd name="T18" fmla="*/ 333 w 410"/>
                <a:gd name="T19" fmla="*/ 354 h 384"/>
                <a:gd name="T20" fmla="*/ 323 w 410"/>
                <a:gd name="T21" fmla="*/ 364 h 384"/>
                <a:gd name="T22" fmla="*/ 266 w 410"/>
                <a:gd name="T23" fmla="*/ 364 h 384"/>
                <a:gd name="T24" fmla="*/ 185 w 410"/>
                <a:gd name="T25" fmla="*/ 310 h 384"/>
                <a:gd name="T26" fmla="*/ 155 w 410"/>
                <a:gd name="T27" fmla="*/ 327 h 384"/>
                <a:gd name="T28" fmla="*/ 108 w 410"/>
                <a:gd name="T29" fmla="*/ 357 h 384"/>
                <a:gd name="T30" fmla="*/ 0 w 410"/>
                <a:gd name="T31" fmla="*/ 279 h 384"/>
                <a:gd name="T32" fmla="*/ 27 w 410"/>
                <a:gd name="T33" fmla="*/ 232 h 384"/>
                <a:gd name="T34" fmla="*/ 17 w 410"/>
                <a:gd name="T35" fmla="*/ 168 h 384"/>
                <a:gd name="T36" fmla="*/ 50 w 410"/>
                <a:gd name="T37" fmla="*/ 128 h 384"/>
                <a:gd name="T38" fmla="*/ 67 w 410"/>
                <a:gd name="T39" fmla="*/ 101 h 384"/>
                <a:gd name="T40" fmla="*/ 60 w 410"/>
                <a:gd name="T41" fmla="*/ 51 h 384"/>
                <a:gd name="T42" fmla="*/ 64 w 410"/>
                <a:gd name="T43" fmla="*/ 44 h 384"/>
                <a:gd name="T44" fmla="*/ 91 w 410"/>
                <a:gd name="T45" fmla="*/ 30 h 384"/>
                <a:gd name="T46" fmla="*/ 114 w 410"/>
                <a:gd name="T47" fmla="*/ 24 h 384"/>
                <a:gd name="T48" fmla="*/ 148 w 410"/>
                <a:gd name="T49" fmla="*/ 10 h 384"/>
                <a:gd name="T50" fmla="*/ 178 w 410"/>
                <a:gd name="T51" fmla="*/ 17 h 384"/>
                <a:gd name="T52" fmla="*/ 242 w 410"/>
                <a:gd name="T53" fmla="*/ 47 h 384"/>
                <a:gd name="T54" fmla="*/ 286 w 410"/>
                <a:gd name="T55" fmla="*/ 74 h 384"/>
                <a:gd name="T56" fmla="*/ 306 w 410"/>
                <a:gd name="T57" fmla="*/ 67 h 384"/>
                <a:gd name="T58" fmla="*/ 296 w 410"/>
                <a:gd name="T59" fmla="*/ 71 h 384"/>
                <a:gd name="T60" fmla="*/ 256 w 410"/>
                <a:gd name="T61" fmla="*/ 51 h 384"/>
                <a:gd name="T62" fmla="*/ 182 w 410"/>
                <a:gd name="T63" fmla="*/ 14 h 384"/>
                <a:gd name="T64" fmla="*/ 158 w 410"/>
                <a:gd name="T65" fmla="*/ 10 h 384"/>
                <a:gd name="T66" fmla="*/ 128 w 410"/>
                <a:gd name="T67" fmla="*/ 3 h 384"/>
                <a:gd name="T68" fmla="*/ 94 w 410"/>
                <a:gd name="T69" fmla="*/ 17 h 384"/>
                <a:gd name="T70" fmla="*/ 67 w 410"/>
                <a:gd name="T71" fmla="*/ 30 h 384"/>
                <a:gd name="T72" fmla="*/ 54 w 410"/>
                <a:gd name="T73" fmla="*/ 54 h 384"/>
                <a:gd name="T74" fmla="*/ 60 w 410"/>
                <a:gd name="T75" fmla="*/ 98 h 384"/>
                <a:gd name="T76" fmla="*/ 54 w 410"/>
                <a:gd name="T77" fmla="*/ 121 h 384"/>
                <a:gd name="T78" fmla="*/ 10 w 410"/>
                <a:gd name="T79" fmla="*/ 162 h 384"/>
                <a:gd name="T80" fmla="*/ 20 w 410"/>
                <a:gd name="T81" fmla="*/ 236 h 384"/>
                <a:gd name="T82" fmla="*/ 13 w 410"/>
                <a:gd name="T83" fmla="*/ 290 h 384"/>
                <a:gd name="T84" fmla="*/ 128 w 410"/>
                <a:gd name="T85" fmla="*/ 357 h 384"/>
                <a:gd name="T86" fmla="*/ 168 w 410"/>
                <a:gd name="T87" fmla="*/ 340 h 384"/>
                <a:gd name="T88" fmla="*/ 235 w 410"/>
                <a:gd name="T89" fmla="*/ 343 h 384"/>
                <a:gd name="T90" fmla="*/ 309 w 410"/>
                <a:gd name="T91" fmla="*/ 384 h 384"/>
                <a:gd name="T92" fmla="*/ 333 w 410"/>
                <a:gd name="T93" fmla="*/ 364 h 384"/>
                <a:gd name="T94" fmla="*/ 343 w 410"/>
                <a:gd name="T95" fmla="*/ 357 h 384"/>
                <a:gd name="T96" fmla="*/ 360 w 410"/>
                <a:gd name="T97" fmla="*/ 350 h 384"/>
                <a:gd name="T98" fmla="*/ 363 w 410"/>
                <a:gd name="T99" fmla="*/ 236 h 384"/>
                <a:gd name="T100" fmla="*/ 407 w 410"/>
                <a:gd name="T101" fmla="*/ 162 h 384"/>
                <a:gd name="T102" fmla="*/ 394 w 410"/>
                <a:gd name="T103" fmla="*/ 118 h 384"/>
                <a:gd name="T104" fmla="*/ 360 w 410"/>
                <a:gd name="T105" fmla="*/ 98 h 384"/>
                <a:gd name="T106" fmla="*/ 353 w 410"/>
                <a:gd name="T107" fmla="*/ 61 h 384"/>
                <a:gd name="T108" fmla="*/ 343 w 410"/>
                <a:gd name="T109" fmla="*/ 67 h 384"/>
                <a:gd name="T110" fmla="*/ 333 w 410"/>
                <a:gd name="T111" fmla="*/ 81 h 384"/>
                <a:gd name="T112" fmla="*/ 316 w 410"/>
                <a:gd name="T113" fmla="*/ 67 h 384"/>
                <a:gd name="T114" fmla="*/ 306 w 410"/>
                <a:gd name="T115" fmla="*/ 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0" h="384">
                  <a:moveTo>
                    <a:pt x="303" y="74"/>
                  </a:moveTo>
                  <a:lnTo>
                    <a:pt x="303" y="74"/>
                  </a:lnTo>
                  <a:lnTo>
                    <a:pt x="306" y="74"/>
                  </a:lnTo>
                  <a:lnTo>
                    <a:pt x="309" y="74"/>
                  </a:lnTo>
                  <a:lnTo>
                    <a:pt x="313" y="74"/>
                  </a:lnTo>
                  <a:lnTo>
                    <a:pt x="316" y="71"/>
                  </a:lnTo>
                  <a:lnTo>
                    <a:pt x="316" y="71"/>
                  </a:lnTo>
                  <a:lnTo>
                    <a:pt x="320" y="67"/>
                  </a:lnTo>
                  <a:lnTo>
                    <a:pt x="320" y="64"/>
                  </a:lnTo>
                  <a:lnTo>
                    <a:pt x="316" y="64"/>
                  </a:lnTo>
                  <a:lnTo>
                    <a:pt x="316" y="61"/>
                  </a:lnTo>
                  <a:lnTo>
                    <a:pt x="313" y="61"/>
                  </a:lnTo>
                  <a:lnTo>
                    <a:pt x="313" y="64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6" y="78"/>
                  </a:lnTo>
                  <a:lnTo>
                    <a:pt x="330" y="78"/>
                  </a:lnTo>
                  <a:lnTo>
                    <a:pt x="333" y="78"/>
                  </a:lnTo>
                  <a:lnTo>
                    <a:pt x="333" y="74"/>
                  </a:lnTo>
                  <a:lnTo>
                    <a:pt x="330" y="71"/>
                  </a:lnTo>
                  <a:lnTo>
                    <a:pt x="326" y="74"/>
                  </a:lnTo>
                  <a:lnTo>
                    <a:pt x="330" y="81"/>
                  </a:lnTo>
                  <a:lnTo>
                    <a:pt x="333" y="81"/>
                  </a:lnTo>
                  <a:lnTo>
                    <a:pt x="333" y="84"/>
                  </a:lnTo>
                  <a:lnTo>
                    <a:pt x="340" y="84"/>
                  </a:lnTo>
                  <a:lnTo>
                    <a:pt x="340" y="81"/>
                  </a:lnTo>
                  <a:lnTo>
                    <a:pt x="350" y="71"/>
                  </a:lnTo>
                  <a:lnTo>
                    <a:pt x="350" y="67"/>
                  </a:lnTo>
                  <a:lnTo>
                    <a:pt x="353" y="61"/>
                  </a:lnTo>
                  <a:lnTo>
                    <a:pt x="353" y="57"/>
                  </a:lnTo>
                  <a:lnTo>
                    <a:pt x="350" y="54"/>
                  </a:lnTo>
                  <a:lnTo>
                    <a:pt x="346" y="51"/>
                  </a:lnTo>
                  <a:lnTo>
                    <a:pt x="343" y="51"/>
                  </a:lnTo>
                  <a:lnTo>
                    <a:pt x="343" y="54"/>
                  </a:lnTo>
                  <a:lnTo>
                    <a:pt x="346" y="54"/>
                  </a:lnTo>
                  <a:lnTo>
                    <a:pt x="346" y="51"/>
                  </a:lnTo>
                  <a:lnTo>
                    <a:pt x="343" y="51"/>
                  </a:lnTo>
                  <a:lnTo>
                    <a:pt x="343" y="54"/>
                  </a:lnTo>
                  <a:lnTo>
                    <a:pt x="343" y="54"/>
                  </a:lnTo>
                  <a:lnTo>
                    <a:pt x="346" y="61"/>
                  </a:lnTo>
                  <a:lnTo>
                    <a:pt x="346" y="64"/>
                  </a:lnTo>
                  <a:lnTo>
                    <a:pt x="346" y="64"/>
                  </a:lnTo>
                  <a:lnTo>
                    <a:pt x="346" y="67"/>
                  </a:lnTo>
                  <a:lnTo>
                    <a:pt x="343" y="71"/>
                  </a:lnTo>
                  <a:lnTo>
                    <a:pt x="343" y="74"/>
                  </a:lnTo>
                  <a:lnTo>
                    <a:pt x="340" y="74"/>
                  </a:lnTo>
                  <a:lnTo>
                    <a:pt x="336" y="81"/>
                  </a:lnTo>
                  <a:lnTo>
                    <a:pt x="333" y="84"/>
                  </a:lnTo>
                  <a:lnTo>
                    <a:pt x="333" y="88"/>
                  </a:lnTo>
                  <a:lnTo>
                    <a:pt x="336" y="88"/>
                  </a:lnTo>
                  <a:lnTo>
                    <a:pt x="346" y="101"/>
                  </a:lnTo>
                  <a:lnTo>
                    <a:pt x="350" y="104"/>
                  </a:lnTo>
                  <a:lnTo>
                    <a:pt x="363" y="104"/>
                  </a:lnTo>
                  <a:lnTo>
                    <a:pt x="367" y="101"/>
                  </a:lnTo>
                  <a:lnTo>
                    <a:pt x="367" y="98"/>
                  </a:lnTo>
                  <a:lnTo>
                    <a:pt x="363" y="98"/>
                  </a:lnTo>
                  <a:lnTo>
                    <a:pt x="363" y="101"/>
                  </a:lnTo>
                  <a:lnTo>
                    <a:pt x="370" y="108"/>
                  </a:lnTo>
                  <a:lnTo>
                    <a:pt x="373" y="111"/>
                  </a:lnTo>
                  <a:lnTo>
                    <a:pt x="373" y="111"/>
                  </a:lnTo>
                  <a:lnTo>
                    <a:pt x="377" y="115"/>
                  </a:lnTo>
                  <a:lnTo>
                    <a:pt x="384" y="118"/>
                  </a:lnTo>
                  <a:lnTo>
                    <a:pt x="387" y="121"/>
                  </a:lnTo>
                  <a:lnTo>
                    <a:pt x="387" y="121"/>
                  </a:lnTo>
                  <a:lnTo>
                    <a:pt x="387" y="121"/>
                  </a:lnTo>
                  <a:lnTo>
                    <a:pt x="400" y="148"/>
                  </a:lnTo>
                  <a:lnTo>
                    <a:pt x="404" y="155"/>
                  </a:lnTo>
                  <a:lnTo>
                    <a:pt x="404" y="155"/>
                  </a:lnTo>
                  <a:lnTo>
                    <a:pt x="400" y="155"/>
                  </a:lnTo>
                  <a:lnTo>
                    <a:pt x="397" y="155"/>
                  </a:lnTo>
                  <a:lnTo>
                    <a:pt x="390" y="158"/>
                  </a:lnTo>
                  <a:lnTo>
                    <a:pt x="390" y="158"/>
                  </a:lnTo>
                  <a:lnTo>
                    <a:pt x="373" y="168"/>
                  </a:lnTo>
                  <a:lnTo>
                    <a:pt x="373" y="172"/>
                  </a:lnTo>
                  <a:lnTo>
                    <a:pt x="370" y="175"/>
                  </a:lnTo>
                  <a:lnTo>
                    <a:pt x="370" y="179"/>
                  </a:lnTo>
                  <a:lnTo>
                    <a:pt x="363" y="185"/>
                  </a:lnTo>
                  <a:lnTo>
                    <a:pt x="363" y="189"/>
                  </a:lnTo>
                  <a:lnTo>
                    <a:pt x="360" y="209"/>
                  </a:lnTo>
                  <a:lnTo>
                    <a:pt x="360" y="209"/>
                  </a:lnTo>
                  <a:lnTo>
                    <a:pt x="357" y="222"/>
                  </a:lnTo>
                  <a:lnTo>
                    <a:pt x="353" y="232"/>
                  </a:lnTo>
                  <a:lnTo>
                    <a:pt x="353" y="236"/>
                  </a:lnTo>
                  <a:lnTo>
                    <a:pt x="357" y="239"/>
                  </a:lnTo>
                  <a:lnTo>
                    <a:pt x="360" y="259"/>
                  </a:lnTo>
                  <a:lnTo>
                    <a:pt x="360" y="259"/>
                  </a:lnTo>
                  <a:lnTo>
                    <a:pt x="363" y="276"/>
                  </a:lnTo>
                  <a:lnTo>
                    <a:pt x="363" y="296"/>
                  </a:lnTo>
                  <a:lnTo>
                    <a:pt x="363" y="296"/>
                  </a:lnTo>
                  <a:lnTo>
                    <a:pt x="370" y="343"/>
                  </a:lnTo>
                  <a:lnTo>
                    <a:pt x="363" y="343"/>
                  </a:lnTo>
                  <a:lnTo>
                    <a:pt x="360" y="343"/>
                  </a:lnTo>
                  <a:lnTo>
                    <a:pt x="357" y="343"/>
                  </a:lnTo>
                  <a:lnTo>
                    <a:pt x="350" y="350"/>
                  </a:lnTo>
                  <a:lnTo>
                    <a:pt x="346" y="343"/>
                  </a:lnTo>
                  <a:lnTo>
                    <a:pt x="343" y="343"/>
                  </a:lnTo>
                  <a:lnTo>
                    <a:pt x="343" y="343"/>
                  </a:lnTo>
                  <a:lnTo>
                    <a:pt x="340" y="347"/>
                  </a:lnTo>
                  <a:lnTo>
                    <a:pt x="340" y="350"/>
                  </a:lnTo>
                  <a:lnTo>
                    <a:pt x="333" y="354"/>
                  </a:lnTo>
                  <a:lnTo>
                    <a:pt x="330" y="350"/>
                  </a:lnTo>
                  <a:lnTo>
                    <a:pt x="330" y="354"/>
                  </a:lnTo>
                  <a:lnTo>
                    <a:pt x="333" y="354"/>
                  </a:lnTo>
                  <a:lnTo>
                    <a:pt x="333" y="354"/>
                  </a:lnTo>
                  <a:lnTo>
                    <a:pt x="330" y="350"/>
                  </a:lnTo>
                  <a:lnTo>
                    <a:pt x="326" y="354"/>
                  </a:lnTo>
                  <a:lnTo>
                    <a:pt x="326" y="354"/>
                  </a:lnTo>
                  <a:lnTo>
                    <a:pt x="326" y="364"/>
                  </a:lnTo>
                  <a:lnTo>
                    <a:pt x="326" y="364"/>
                  </a:lnTo>
                  <a:lnTo>
                    <a:pt x="323" y="364"/>
                  </a:lnTo>
                  <a:lnTo>
                    <a:pt x="320" y="367"/>
                  </a:lnTo>
                  <a:lnTo>
                    <a:pt x="320" y="374"/>
                  </a:lnTo>
                  <a:lnTo>
                    <a:pt x="313" y="374"/>
                  </a:lnTo>
                  <a:lnTo>
                    <a:pt x="313" y="377"/>
                  </a:lnTo>
                  <a:lnTo>
                    <a:pt x="313" y="377"/>
                  </a:lnTo>
                  <a:lnTo>
                    <a:pt x="309" y="377"/>
                  </a:lnTo>
                  <a:lnTo>
                    <a:pt x="306" y="377"/>
                  </a:lnTo>
                  <a:lnTo>
                    <a:pt x="286" y="364"/>
                  </a:lnTo>
                  <a:lnTo>
                    <a:pt x="283" y="364"/>
                  </a:lnTo>
                  <a:lnTo>
                    <a:pt x="266" y="364"/>
                  </a:lnTo>
                  <a:lnTo>
                    <a:pt x="259" y="364"/>
                  </a:lnTo>
                  <a:lnTo>
                    <a:pt x="252" y="350"/>
                  </a:lnTo>
                  <a:lnTo>
                    <a:pt x="249" y="347"/>
                  </a:lnTo>
                  <a:lnTo>
                    <a:pt x="242" y="340"/>
                  </a:lnTo>
                  <a:lnTo>
                    <a:pt x="235" y="323"/>
                  </a:lnTo>
                  <a:lnTo>
                    <a:pt x="235" y="323"/>
                  </a:lnTo>
                  <a:lnTo>
                    <a:pt x="225" y="306"/>
                  </a:lnTo>
                  <a:lnTo>
                    <a:pt x="219" y="303"/>
                  </a:lnTo>
                  <a:lnTo>
                    <a:pt x="195" y="317"/>
                  </a:lnTo>
                  <a:lnTo>
                    <a:pt x="185" y="310"/>
                  </a:lnTo>
                  <a:lnTo>
                    <a:pt x="182" y="313"/>
                  </a:lnTo>
                  <a:lnTo>
                    <a:pt x="171" y="317"/>
                  </a:lnTo>
                  <a:lnTo>
                    <a:pt x="168" y="320"/>
                  </a:lnTo>
                  <a:lnTo>
                    <a:pt x="168" y="327"/>
                  </a:lnTo>
                  <a:lnTo>
                    <a:pt x="168" y="327"/>
                  </a:lnTo>
                  <a:lnTo>
                    <a:pt x="168" y="333"/>
                  </a:lnTo>
                  <a:lnTo>
                    <a:pt x="165" y="333"/>
                  </a:lnTo>
                  <a:lnTo>
                    <a:pt x="161" y="330"/>
                  </a:lnTo>
                  <a:lnTo>
                    <a:pt x="158" y="330"/>
                  </a:lnTo>
                  <a:lnTo>
                    <a:pt x="155" y="327"/>
                  </a:lnTo>
                  <a:lnTo>
                    <a:pt x="151" y="327"/>
                  </a:lnTo>
                  <a:lnTo>
                    <a:pt x="145" y="327"/>
                  </a:lnTo>
                  <a:lnTo>
                    <a:pt x="141" y="330"/>
                  </a:lnTo>
                  <a:lnTo>
                    <a:pt x="134" y="337"/>
                  </a:lnTo>
                  <a:lnTo>
                    <a:pt x="134" y="337"/>
                  </a:lnTo>
                  <a:lnTo>
                    <a:pt x="131" y="347"/>
                  </a:lnTo>
                  <a:lnTo>
                    <a:pt x="131" y="350"/>
                  </a:lnTo>
                  <a:lnTo>
                    <a:pt x="128" y="350"/>
                  </a:lnTo>
                  <a:lnTo>
                    <a:pt x="124" y="350"/>
                  </a:lnTo>
                  <a:lnTo>
                    <a:pt x="108" y="357"/>
                  </a:lnTo>
                  <a:lnTo>
                    <a:pt x="74" y="343"/>
                  </a:lnTo>
                  <a:lnTo>
                    <a:pt x="60" y="330"/>
                  </a:lnTo>
                  <a:lnTo>
                    <a:pt x="57" y="330"/>
                  </a:lnTo>
                  <a:lnTo>
                    <a:pt x="47" y="323"/>
                  </a:lnTo>
                  <a:lnTo>
                    <a:pt x="30" y="306"/>
                  </a:lnTo>
                  <a:lnTo>
                    <a:pt x="17" y="286"/>
                  </a:lnTo>
                  <a:lnTo>
                    <a:pt x="17" y="283"/>
                  </a:lnTo>
                  <a:lnTo>
                    <a:pt x="7" y="279"/>
                  </a:lnTo>
                  <a:lnTo>
                    <a:pt x="3" y="279"/>
                  </a:lnTo>
                  <a:lnTo>
                    <a:pt x="0" y="279"/>
                  </a:lnTo>
                  <a:lnTo>
                    <a:pt x="0" y="283"/>
                  </a:lnTo>
                  <a:lnTo>
                    <a:pt x="0" y="286"/>
                  </a:lnTo>
                  <a:lnTo>
                    <a:pt x="13" y="279"/>
                  </a:lnTo>
                  <a:lnTo>
                    <a:pt x="13" y="273"/>
                  </a:lnTo>
                  <a:lnTo>
                    <a:pt x="13" y="273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27" y="246"/>
                  </a:lnTo>
                  <a:lnTo>
                    <a:pt x="27" y="236"/>
                  </a:lnTo>
                  <a:lnTo>
                    <a:pt x="27" y="232"/>
                  </a:lnTo>
                  <a:lnTo>
                    <a:pt x="17" y="219"/>
                  </a:lnTo>
                  <a:lnTo>
                    <a:pt x="13" y="209"/>
                  </a:lnTo>
                  <a:lnTo>
                    <a:pt x="10" y="209"/>
                  </a:lnTo>
                  <a:lnTo>
                    <a:pt x="10" y="212"/>
                  </a:lnTo>
                  <a:lnTo>
                    <a:pt x="13" y="212"/>
                  </a:lnTo>
                  <a:lnTo>
                    <a:pt x="13" y="209"/>
                  </a:lnTo>
                  <a:lnTo>
                    <a:pt x="13" y="185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7" y="168"/>
                  </a:lnTo>
                  <a:lnTo>
                    <a:pt x="20" y="165"/>
                  </a:lnTo>
                  <a:lnTo>
                    <a:pt x="30" y="162"/>
                  </a:lnTo>
                  <a:lnTo>
                    <a:pt x="33" y="162"/>
                  </a:lnTo>
                  <a:lnTo>
                    <a:pt x="44" y="152"/>
                  </a:lnTo>
                  <a:lnTo>
                    <a:pt x="54" y="152"/>
                  </a:lnTo>
                  <a:lnTo>
                    <a:pt x="57" y="148"/>
                  </a:lnTo>
                  <a:lnTo>
                    <a:pt x="57" y="128"/>
                  </a:lnTo>
                  <a:lnTo>
                    <a:pt x="57" y="125"/>
                  </a:lnTo>
                  <a:lnTo>
                    <a:pt x="54" y="125"/>
                  </a:lnTo>
                  <a:lnTo>
                    <a:pt x="50" y="128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60" y="131"/>
                  </a:lnTo>
                  <a:lnTo>
                    <a:pt x="64" y="128"/>
                  </a:lnTo>
                  <a:lnTo>
                    <a:pt x="64" y="118"/>
                  </a:lnTo>
                  <a:lnTo>
                    <a:pt x="67" y="111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70" y="81"/>
                  </a:lnTo>
                  <a:lnTo>
                    <a:pt x="67" y="78"/>
                  </a:lnTo>
                  <a:lnTo>
                    <a:pt x="64" y="78"/>
                  </a:lnTo>
                  <a:lnTo>
                    <a:pt x="60" y="67"/>
                  </a:lnTo>
                  <a:lnTo>
                    <a:pt x="60" y="64"/>
                  </a:lnTo>
                  <a:lnTo>
                    <a:pt x="60" y="61"/>
                  </a:lnTo>
                  <a:lnTo>
                    <a:pt x="57" y="61"/>
                  </a:lnTo>
                  <a:lnTo>
                    <a:pt x="57" y="57"/>
                  </a:lnTo>
                  <a:lnTo>
                    <a:pt x="60" y="57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7"/>
                  </a:lnTo>
                  <a:lnTo>
                    <a:pt x="54" y="47"/>
                  </a:lnTo>
                  <a:lnTo>
                    <a:pt x="60" y="47"/>
                  </a:lnTo>
                  <a:lnTo>
                    <a:pt x="64" y="47"/>
                  </a:lnTo>
                  <a:lnTo>
                    <a:pt x="64" y="4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0" y="30"/>
                  </a:lnTo>
                  <a:lnTo>
                    <a:pt x="70" y="34"/>
                  </a:lnTo>
                  <a:lnTo>
                    <a:pt x="74" y="34"/>
                  </a:lnTo>
                  <a:lnTo>
                    <a:pt x="77" y="34"/>
                  </a:lnTo>
                  <a:lnTo>
                    <a:pt x="84" y="27"/>
                  </a:lnTo>
                  <a:lnTo>
                    <a:pt x="87" y="30"/>
                  </a:lnTo>
                  <a:lnTo>
                    <a:pt x="91" y="30"/>
                  </a:lnTo>
                  <a:lnTo>
                    <a:pt x="91" y="30"/>
                  </a:lnTo>
                  <a:lnTo>
                    <a:pt x="94" y="27"/>
                  </a:lnTo>
                  <a:lnTo>
                    <a:pt x="94" y="24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101" y="27"/>
                  </a:lnTo>
                  <a:lnTo>
                    <a:pt x="104" y="27"/>
                  </a:lnTo>
                  <a:lnTo>
                    <a:pt x="108" y="24"/>
                  </a:lnTo>
                  <a:lnTo>
                    <a:pt x="111" y="24"/>
                  </a:lnTo>
                  <a:lnTo>
                    <a:pt x="114" y="24"/>
                  </a:lnTo>
                  <a:lnTo>
                    <a:pt x="118" y="14"/>
                  </a:lnTo>
                  <a:lnTo>
                    <a:pt x="121" y="10"/>
                  </a:lnTo>
                  <a:lnTo>
                    <a:pt x="131" y="7"/>
                  </a:lnTo>
                  <a:lnTo>
                    <a:pt x="131" y="10"/>
                  </a:lnTo>
                  <a:lnTo>
                    <a:pt x="134" y="7"/>
                  </a:lnTo>
                  <a:lnTo>
                    <a:pt x="138" y="3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45" y="10"/>
                  </a:lnTo>
                  <a:lnTo>
                    <a:pt x="148" y="10"/>
                  </a:lnTo>
                  <a:lnTo>
                    <a:pt x="155" y="14"/>
                  </a:lnTo>
                  <a:lnTo>
                    <a:pt x="155" y="14"/>
                  </a:lnTo>
                  <a:lnTo>
                    <a:pt x="161" y="17"/>
                  </a:lnTo>
                  <a:lnTo>
                    <a:pt x="171" y="20"/>
                  </a:lnTo>
                  <a:lnTo>
                    <a:pt x="175" y="20"/>
                  </a:lnTo>
                  <a:lnTo>
                    <a:pt x="178" y="17"/>
                  </a:lnTo>
                  <a:lnTo>
                    <a:pt x="182" y="17"/>
                  </a:lnTo>
                  <a:lnTo>
                    <a:pt x="182" y="14"/>
                  </a:lnTo>
                  <a:lnTo>
                    <a:pt x="178" y="14"/>
                  </a:lnTo>
                  <a:lnTo>
                    <a:pt x="178" y="17"/>
                  </a:lnTo>
                  <a:lnTo>
                    <a:pt x="182" y="20"/>
                  </a:lnTo>
                  <a:lnTo>
                    <a:pt x="192" y="17"/>
                  </a:lnTo>
                  <a:lnTo>
                    <a:pt x="192" y="17"/>
                  </a:lnTo>
                  <a:lnTo>
                    <a:pt x="195" y="17"/>
                  </a:lnTo>
                  <a:lnTo>
                    <a:pt x="202" y="20"/>
                  </a:lnTo>
                  <a:lnTo>
                    <a:pt x="205" y="17"/>
                  </a:lnTo>
                  <a:lnTo>
                    <a:pt x="208" y="17"/>
                  </a:lnTo>
                  <a:lnTo>
                    <a:pt x="212" y="24"/>
                  </a:lnTo>
                  <a:lnTo>
                    <a:pt x="212" y="24"/>
                  </a:lnTo>
                  <a:lnTo>
                    <a:pt x="242" y="47"/>
                  </a:lnTo>
                  <a:lnTo>
                    <a:pt x="242" y="47"/>
                  </a:lnTo>
                  <a:lnTo>
                    <a:pt x="252" y="54"/>
                  </a:lnTo>
                  <a:lnTo>
                    <a:pt x="252" y="54"/>
                  </a:lnTo>
                  <a:lnTo>
                    <a:pt x="269" y="61"/>
                  </a:lnTo>
                  <a:lnTo>
                    <a:pt x="269" y="61"/>
                  </a:lnTo>
                  <a:lnTo>
                    <a:pt x="279" y="64"/>
                  </a:lnTo>
                  <a:lnTo>
                    <a:pt x="279" y="67"/>
                  </a:lnTo>
                  <a:lnTo>
                    <a:pt x="279" y="67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96" y="74"/>
                  </a:lnTo>
                  <a:lnTo>
                    <a:pt x="299" y="71"/>
                  </a:lnTo>
                  <a:lnTo>
                    <a:pt x="299" y="71"/>
                  </a:lnTo>
                  <a:lnTo>
                    <a:pt x="296" y="71"/>
                  </a:lnTo>
                  <a:lnTo>
                    <a:pt x="296" y="74"/>
                  </a:lnTo>
                  <a:lnTo>
                    <a:pt x="299" y="74"/>
                  </a:lnTo>
                  <a:lnTo>
                    <a:pt x="303" y="71"/>
                  </a:lnTo>
                  <a:lnTo>
                    <a:pt x="303" y="71"/>
                  </a:lnTo>
                  <a:lnTo>
                    <a:pt x="306" y="71"/>
                  </a:lnTo>
                  <a:lnTo>
                    <a:pt x="306" y="67"/>
                  </a:lnTo>
                  <a:lnTo>
                    <a:pt x="303" y="67"/>
                  </a:lnTo>
                  <a:lnTo>
                    <a:pt x="303" y="74"/>
                  </a:lnTo>
                  <a:lnTo>
                    <a:pt x="306" y="74"/>
                  </a:lnTo>
                  <a:lnTo>
                    <a:pt x="309" y="67"/>
                  </a:lnTo>
                  <a:lnTo>
                    <a:pt x="306" y="64"/>
                  </a:lnTo>
                  <a:lnTo>
                    <a:pt x="303" y="64"/>
                  </a:lnTo>
                  <a:lnTo>
                    <a:pt x="299" y="67"/>
                  </a:lnTo>
                  <a:lnTo>
                    <a:pt x="299" y="67"/>
                  </a:lnTo>
                  <a:lnTo>
                    <a:pt x="299" y="67"/>
                  </a:lnTo>
                  <a:lnTo>
                    <a:pt x="296" y="71"/>
                  </a:lnTo>
                  <a:lnTo>
                    <a:pt x="296" y="71"/>
                  </a:lnTo>
                  <a:lnTo>
                    <a:pt x="296" y="71"/>
                  </a:lnTo>
                  <a:lnTo>
                    <a:pt x="299" y="67"/>
                  </a:lnTo>
                  <a:lnTo>
                    <a:pt x="289" y="67"/>
                  </a:lnTo>
                  <a:lnTo>
                    <a:pt x="286" y="64"/>
                  </a:lnTo>
                  <a:lnTo>
                    <a:pt x="286" y="64"/>
                  </a:lnTo>
                  <a:lnTo>
                    <a:pt x="283" y="61"/>
                  </a:lnTo>
                  <a:lnTo>
                    <a:pt x="269" y="54"/>
                  </a:lnTo>
                  <a:lnTo>
                    <a:pt x="256" y="47"/>
                  </a:lnTo>
                  <a:lnTo>
                    <a:pt x="256" y="51"/>
                  </a:lnTo>
                  <a:lnTo>
                    <a:pt x="256" y="47"/>
                  </a:lnTo>
                  <a:lnTo>
                    <a:pt x="246" y="44"/>
                  </a:lnTo>
                  <a:lnTo>
                    <a:pt x="219" y="20"/>
                  </a:lnTo>
                  <a:lnTo>
                    <a:pt x="212" y="10"/>
                  </a:lnTo>
                  <a:lnTo>
                    <a:pt x="205" y="10"/>
                  </a:lnTo>
                  <a:lnTo>
                    <a:pt x="202" y="14"/>
                  </a:lnTo>
                  <a:lnTo>
                    <a:pt x="198" y="10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82" y="14"/>
                  </a:lnTo>
                  <a:lnTo>
                    <a:pt x="182" y="17"/>
                  </a:lnTo>
                  <a:lnTo>
                    <a:pt x="185" y="17"/>
                  </a:lnTo>
                  <a:lnTo>
                    <a:pt x="185" y="14"/>
                  </a:lnTo>
                  <a:lnTo>
                    <a:pt x="182" y="10"/>
                  </a:lnTo>
                  <a:lnTo>
                    <a:pt x="178" y="10"/>
                  </a:lnTo>
                  <a:lnTo>
                    <a:pt x="175" y="10"/>
                  </a:lnTo>
                  <a:lnTo>
                    <a:pt x="171" y="14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58" y="10"/>
                  </a:lnTo>
                  <a:lnTo>
                    <a:pt x="151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38" y="0"/>
                  </a:lnTo>
                  <a:lnTo>
                    <a:pt x="134" y="0"/>
                  </a:lnTo>
                  <a:lnTo>
                    <a:pt x="131" y="3"/>
                  </a:lnTo>
                  <a:lnTo>
                    <a:pt x="131" y="3"/>
                  </a:lnTo>
                  <a:lnTo>
                    <a:pt x="128" y="3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08" y="20"/>
                  </a:lnTo>
                  <a:lnTo>
                    <a:pt x="108" y="20"/>
                  </a:lnTo>
                  <a:lnTo>
                    <a:pt x="108" y="20"/>
                  </a:lnTo>
                  <a:lnTo>
                    <a:pt x="101" y="20"/>
                  </a:lnTo>
                  <a:lnTo>
                    <a:pt x="97" y="20"/>
                  </a:lnTo>
                  <a:lnTo>
                    <a:pt x="94" y="17"/>
                  </a:lnTo>
                  <a:lnTo>
                    <a:pt x="91" y="20"/>
                  </a:lnTo>
                  <a:lnTo>
                    <a:pt x="87" y="24"/>
                  </a:lnTo>
                  <a:lnTo>
                    <a:pt x="91" y="27"/>
                  </a:lnTo>
                  <a:lnTo>
                    <a:pt x="91" y="24"/>
                  </a:lnTo>
                  <a:lnTo>
                    <a:pt x="91" y="24"/>
                  </a:lnTo>
                  <a:lnTo>
                    <a:pt x="81" y="20"/>
                  </a:lnTo>
                  <a:lnTo>
                    <a:pt x="77" y="20"/>
                  </a:lnTo>
                  <a:lnTo>
                    <a:pt x="74" y="27"/>
                  </a:lnTo>
                  <a:lnTo>
                    <a:pt x="70" y="27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0" y="37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0" y="57"/>
                  </a:lnTo>
                  <a:lnTo>
                    <a:pt x="50" y="61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71"/>
                  </a:lnTo>
                  <a:lnTo>
                    <a:pt x="60" y="81"/>
                  </a:lnTo>
                  <a:lnTo>
                    <a:pt x="64" y="81"/>
                  </a:lnTo>
                  <a:lnTo>
                    <a:pt x="64" y="81"/>
                  </a:lnTo>
                  <a:lnTo>
                    <a:pt x="60" y="98"/>
                  </a:lnTo>
                  <a:lnTo>
                    <a:pt x="57" y="104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5"/>
                  </a:lnTo>
                  <a:lnTo>
                    <a:pt x="60" y="115"/>
                  </a:lnTo>
                  <a:lnTo>
                    <a:pt x="57" y="128"/>
                  </a:lnTo>
                  <a:lnTo>
                    <a:pt x="60" y="128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54" y="121"/>
                  </a:lnTo>
                  <a:lnTo>
                    <a:pt x="50" y="125"/>
                  </a:lnTo>
                  <a:lnTo>
                    <a:pt x="50" y="128"/>
                  </a:lnTo>
                  <a:lnTo>
                    <a:pt x="50" y="128"/>
                  </a:lnTo>
                  <a:lnTo>
                    <a:pt x="50" y="145"/>
                  </a:lnTo>
                  <a:lnTo>
                    <a:pt x="44" y="145"/>
                  </a:lnTo>
                  <a:lnTo>
                    <a:pt x="40" y="145"/>
                  </a:lnTo>
                  <a:lnTo>
                    <a:pt x="30" y="155"/>
                  </a:lnTo>
                  <a:lnTo>
                    <a:pt x="17" y="158"/>
                  </a:lnTo>
                  <a:lnTo>
                    <a:pt x="17" y="158"/>
                  </a:lnTo>
                  <a:lnTo>
                    <a:pt x="10" y="162"/>
                  </a:lnTo>
                  <a:lnTo>
                    <a:pt x="10" y="165"/>
                  </a:lnTo>
                  <a:lnTo>
                    <a:pt x="10" y="179"/>
                  </a:lnTo>
                  <a:lnTo>
                    <a:pt x="7" y="179"/>
                  </a:lnTo>
                  <a:lnTo>
                    <a:pt x="7" y="182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7" y="212"/>
                  </a:lnTo>
                  <a:lnTo>
                    <a:pt x="10" y="222"/>
                  </a:lnTo>
                  <a:lnTo>
                    <a:pt x="10" y="226"/>
                  </a:lnTo>
                  <a:lnTo>
                    <a:pt x="20" y="236"/>
                  </a:lnTo>
                  <a:lnTo>
                    <a:pt x="20" y="242"/>
                  </a:lnTo>
                  <a:lnTo>
                    <a:pt x="17" y="249"/>
                  </a:lnTo>
                  <a:lnTo>
                    <a:pt x="17" y="249"/>
                  </a:lnTo>
                  <a:lnTo>
                    <a:pt x="7" y="269"/>
                  </a:lnTo>
                  <a:lnTo>
                    <a:pt x="7" y="273"/>
                  </a:lnTo>
                  <a:lnTo>
                    <a:pt x="7" y="276"/>
                  </a:lnTo>
                  <a:lnTo>
                    <a:pt x="0" y="279"/>
                  </a:lnTo>
                  <a:lnTo>
                    <a:pt x="0" y="286"/>
                  </a:lnTo>
                  <a:lnTo>
                    <a:pt x="3" y="286"/>
                  </a:lnTo>
                  <a:lnTo>
                    <a:pt x="13" y="290"/>
                  </a:lnTo>
                  <a:lnTo>
                    <a:pt x="27" y="310"/>
                  </a:lnTo>
                  <a:lnTo>
                    <a:pt x="27" y="310"/>
                  </a:lnTo>
                  <a:lnTo>
                    <a:pt x="44" y="330"/>
                  </a:lnTo>
                  <a:lnTo>
                    <a:pt x="44" y="330"/>
                  </a:lnTo>
                  <a:lnTo>
                    <a:pt x="54" y="333"/>
                  </a:lnTo>
                  <a:lnTo>
                    <a:pt x="70" y="350"/>
                  </a:lnTo>
                  <a:lnTo>
                    <a:pt x="70" y="350"/>
                  </a:lnTo>
                  <a:lnTo>
                    <a:pt x="108" y="360"/>
                  </a:lnTo>
                  <a:lnTo>
                    <a:pt x="108" y="360"/>
                  </a:lnTo>
                  <a:lnTo>
                    <a:pt x="128" y="357"/>
                  </a:lnTo>
                  <a:lnTo>
                    <a:pt x="131" y="357"/>
                  </a:lnTo>
                  <a:lnTo>
                    <a:pt x="134" y="357"/>
                  </a:lnTo>
                  <a:lnTo>
                    <a:pt x="138" y="354"/>
                  </a:lnTo>
                  <a:lnTo>
                    <a:pt x="138" y="350"/>
                  </a:lnTo>
                  <a:lnTo>
                    <a:pt x="141" y="340"/>
                  </a:lnTo>
                  <a:lnTo>
                    <a:pt x="145" y="333"/>
                  </a:lnTo>
                  <a:lnTo>
                    <a:pt x="151" y="333"/>
                  </a:lnTo>
                  <a:lnTo>
                    <a:pt x="158" y="333"/>
                  </a:lnTo>
                  <a:lnTo>
                    <a:pt x="165" y="340"/>
                  </a:lnTo>
                  <a:lnTo>
                    <a:pt x="168" y="340"/>
                  </a:lnTo>
                  <a:lnTo>
                    <a:pt x="171" y="337"/>
                  </a:lnTo>
                  <a:lnTo>
                    <a:pt x="175" y="333"/>
                  </a:lnTo>
                  <a:lnTo>
                    <a:pt x="175" y="327"/>
                  </a:lnTo>
                  <a:lnTo>
                    <a:pt x="175" y="323"/>
                  </a:lnTo>
                  <a:lnTo>
                    <a:pt x="185" y="317"/>
                  </a:lnTo>
                  <a:lnTo>
                    <a:pt x="195" y="323"/>
                  </a:lnTo>
                  <a:lnTo>
                    <a:pt x="198" y="323"/>
                  </a:lnTo>
                  <a:lnTo>
                    <a:pt x="219" y="313"/>
                  </a:lnTo>
                  <a:lnTo>
                    <a:pt x="232" y="327"/>
                  </a:lnTo>
                  <a:lnTo>
                    <a:pt x="235" y="343"/>
                  </a:lnTo>
                  <a:lnTo>
                    <a:pt x="235" y="347"/>
                  </a:lnTo>
                  <a:lnTo>
                    <a:pt x="246" y="354"/>
                  </a:lnTo>
                  <a:lnTo>
                    <a:pt x="256" y="367"/>
                  </a:lnTo>
                  <a:lnTo>
                    <a:pt x="256" y="370"/>
                  </a:lnTo>
                  <a:lnTo>
                    <a:pt x="262" y="370"/>
                  </a:lnTo>
                  <a:lnTo>
                    <a:pt x="266" y="370"/>
                  </a:lnTo>
                  <a:lnTo>
                    <a:pt x="283" y="367"/>
                  </a:lnTo>
                  <a:lnTo>
                    <a:pt x="303" y="384"/>
                  </a:lnTo>
                  <a:lnTo>
                    <a:pt x="303" y="384"/>
                  </a:lnTo>
                  <a:lnTo>
                    <a:pt x="309" y="384"/>
                  </a:lnTo>
                  <a:lnTo>
                    <a:pt x="313" y="384"/>
                  </a:lnTo>
                  <a:lnTo>
                    <a:pt x="316" y="384"/>
                  </a:lnTo>
                  <a:lnTo>
                    <a:pt x="320" y="380"/>
                  </a:lnTo>
                  <a:lnTo>
                    <a:pt x="320" y="380"/>
                  </a:lnTo>
                  <a:lnTo>
                    <a:pt x="323" y="377"/>
                  </a:lnTo>
                  <a:lnTo>
                    <a:pt x="326" y="374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30" y="367"/>
                  </a:lnTo>
                  <a:lnTo>
                    <a:pt x="333" y="364"/>
                  </a:lnTo>
                  <a:lnTo>
                    <a:pt x="333" y="364"/>
                  </a:lnTo>
                  <a:lnTo>
                    <a:pt x="333" y="357"/>
                  </a:lnTo>
                  <a:lnTo>
                    <a:pt x="333" y="357"/>
                  </a:lnTo>
                  <a:lnTo>
                    <a:pt x="330" y="354"/>
                  </a:lnTo>
                  <a:lnTo>
                    <a:pt x="326" y="354"/>
                  </a:lnTo>
                  <a:lnTo>
                    <a:pt x="326" y="354"/>
                  </a:lnTo>
                  <a:lnTo>
                    <a:pt x="330" y="357"/>
                  </a:lnTo>
                  <a:lnTo>
                    <a:pt x="333" y="357"/>
                  </a:lnTo>
                  <a:lnTo>
                    <a:pt x="333" y="357"/>
                  </a:lnTo>
                  <a:lnTo>
                    <a:pt x="343" y="357"/>
                  </a:lnTo>
                  <a:lnTo>
                    <a:pt x="343" y="354"/>
                  </a:lnTo>
                  <a:lnTo>
                    <a:pt x="346" y="347"/>
                  </a:lnTo>
                  <a:lnTo>
                    <a:pt x="343" y="347"/>
                  </a:lnTo>
                  <a:lnTo>
                    <a:pt x="343" y="350"/>
                  </a:lnTo>
                  <a:lnTo>
                    <a:pt x="343" y="350"/>
                  </a:lnTo>
                  <a:lnTo>
                    <a:pt x="343" y="347"/>
                  </a:lnTo>
                  <a:lnTo>
                    <a:pt x="340" y="347"/>
                  </a:lnTo>
                  <a:lnTo>
                    <a:pt x="346" y="357"/>
                  </a:lnTo>
                  <a:lnTo>
                    <a:pt x="353" y="357"/>
                  </a:lnTo>
                  <a:lnTo>
                    <a:pt x="360" y="350"/>
                  </a:lnTo>
                  <a:lnTo>
                    <a:pt x="360" y="350"/>
                  </a:lnTo>
                  <a:lnTo>
                    <a:pt x="363" y="350"/>
                  </a:lnTo>
                  <a:lnTo>
                    <a:pt x="373" y="350"/>
                  </a:lnTo>
                  <a:lnTo>
                    <a:pt x="377" y="347"/>
                  </a:lnTo>
                  <a:lnTo>
                    <a:pt x="370" y="296"/>
                  </a:lnTo>
                  <a:lnTo>
                    <a:pt x="367" y="276"/>
                  </a:lnTo>
                  <a:lnTo>
                    <a:pt x="367" y="276"/>
                  </a:lnTo>
                  <a:lnTo>
                    <a:pt x="367" y="259"/>
                  </a:lnTo>
                  <a:lnTo>
                    <a:pt x="363" y="239"/>
                  </a:lnTo>
                  <a:lnTo>
                    <a:pt x="363" y="236"/>
                  </a:lnTo>
                  <a:lnTo>
                    <a:pt x="360" y="232"/>
                  </a:lnTo>
                  <a:lnTo>
                    <a:pt x="363" y="226"/>
                  </a:lnTo>
                  <a:lnTo>
                    <a:pt x="363" y="222"/>
                  </a:lnTo>
                  <a:lnTo>
                    <a:pt x="367" y="212"/>
                  </a:lnTo>
                  <a:lnTo>
                    <a:pt x="370" y="189"/>
                  </a:lnTo>
                  <a:lnTo>
                    <a:pt x="373" y="182"/>
                  </a:lnTo>
                  <a:lnTo>
                    <a:pt x="380" y="175"/>
                  </a:lnTo>
                  <a:lnTo>
                    <a:pt x="394" y="165"/>
                  </a:lnTo>
                  <a:lnTo>
                    <a:pt x="400" y="162"/>
                  </a:lnTo>
                  <a:lnTo>
                    <a:pt x="407" y="162"/>
                  </a:lnTo>
                  <a:lnTo>
                    <a:pt x="410" y="158"/>
                  </a:lnTo>
                  <a:lnTo>
                    <a:pt x="410" y="155"/>
                  </a:lnTo>
                  <a:lnTo>
                    <a:pt x="410" y="155"/>
                  </a:lnTo>
                  <a:lnTo>
                    <a:pt x="407" y="145"/>
                  </a:lnTo>
                  <a:lnTo>
                    <a:pt x="407" y="145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0" y="118"/>
                  </a:lnTo>
                  <a:lnTo>
                    <a:pt x="394" y="118"/>
                  </a:lnTo>
                  <a:lnTo>
                    <a:pt x="390" y="115"/>
                  </a:lnTo>
                  <a:lnTo>
                    <a:pt x="390" y="115"/>
                  </a:lnTo>
                  <a:lnTo>
                    <a:pt x="380" y="108"/>
                  </a:lnTo>
                  <a:lnTo>
                    <a:pt x="380" y="108"/>
                  </a:lnTo>
                  <a:lnTo>
                    <a:pt x="377" y="108"/>
                  </a:lnTo>
                  <a:lnTo>
                    <a:pt x="377" y="104"/>
                  </a:lnTo>
                  <a:lnTo>
                    <a:pt x="377" y="104"/>
                  </a:lnTo>
                  <a:lnTo>
                    <a:pt x="367" y="94"/>
                  </a:lnTo>
                  <a:lnTo>
                    <a:pt x="363" y="98"/>
                  </a:lnTo>
                  <a:lnTo>
                    <a:pt x="360" y="98"/>
                  </a:lnTo>
                  <a:lnTo>
                    <a:pt x="353" y="98"/>
                  </a:lnTo>
                  <a:lnTo>
                    <a:pt x="340" y="84"/>
                  </a:lnTo>
                  <a:lnTo>
                    <a:pt x="340" y="84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50" y="71"/>
                  </a:lnTo>
                  <a:lnTo>
                    <a:pt x="353" y="71"/>
                  </a:lnTo>
                  <a:lnTo>
                    <a:pt x="353" y="64"/>
                  </a:lnTo>
                  <a:lnTo>
                    <a:pt x="353" y="61"/>
                  </a:lnTo>
                  <a:lnTo>
                    <a:pt x="353" y="61"/>
                  </a:lnTo>
                  <a:lnTo>
                    <a:pt x="350" y="51"/>
                  </a:lnTo>
                  <a:lnTo>
                    <a:pt x="346" y="47"/>
                  </a:lnTo>
                  <a:lnTo>
                    <a:pt x="343" y="47"/>
                  </a:lnTo>
                  <a:lnTo>
                    <a:pt x="340" y="51"/>
                  </a:lnTo>
                  <a:lnTo>
                    <a:pt x="340" y="54"/>
                  </a:lnTo>
                  <a:lnTo>
                    <a:pt x="343" y="57"/>
                  </a:lnTo>
                  <a:lnTo>
                    <a:pt x="343" y="57"/>
                  </a:lnTo>
                  <a:lnTo>
                    <a:pt x="346" y="61"/>
                  </a:lnTo>
                  <a:lnTo>
                    <a:pt x="343" y="67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3" y="81"/>
                  </a:lnTo>
                  <a:lnTo>
                    <a:pt x="336" y="81"/>
                  </a:lnTo>
                  <a:lnTo>
                    <a:pt x="340" y="81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0" y="74"/>
                  </a:lnTo>
                  <a:lnTo>
                    <a:pt x="330" y="78"/>
                  </a:lnTo>
                  <a:lnTo>
                    <a:pt x="333" y="81"/>
                  </a:lnTo>
                  <a:lnTo>
                    <a:pt x="333" y="78"/>
                  </a:lnTo>
                  <a:lnTo>
                    <a:pt x="333" y="71"/>
                  </a:lnTo>
                  <a:lnTo>
                    <a:pt x="330" y="71"/>
                  </a:lnTo>
                  <a:lnTo>
                    <a:pt x="323" y="71"/>
                  </a:lnTo>
                  <a:lnTo>
                    <a:pt x="316" y="61"/>
                  </a:lnTo>
                  <a:lnTo>
                    <a:pt x="309" y="61"/>
                  </a:lnTo>
                  <a:lnTo>
                    <a:pt x="309" y="64"/>
                  </a:lnTo>
                  <a:lnTo>
                    <a:pt x="313" y="67"/>
                  </a:lnTo>
                  <a:lnTo>
                    <a:pt x="316" y="67"/>
                  </a:lnTo>
                  <a:lnTo>
                    <a:pt x="316" y="67"/>
                  </a:lnTo>
                  <a:lnTo>
                    <a:pt x="313" y="64"/>
                  </a:lnTo>
                  <a:lnTo>
                    <a:pt x="313" y="67"/>
                  </a:lnTo>
                  <a:lnTo>
                    <a:pt x="309" y="67"/>
                  </a:lnTo>
                  <a:lnTo>
                    <a:pt x="309" y="71"/>
                  </a:lnTo>
                  <a:lnTo>
                    <a:pt x="313" y="71"/>
                  </a:lnTo>
                  <a:lnTo>
                    <a:pt x="313" y="67"/>
                  </a:lnTo>
                  <a:lnTo>
                    <a:pt x="309" y="67"/>
                  </a:lnTo>
                  <a:lnTo>
                    <a:pt x="309" y="67"/>
                  </a:lnTo>
                  <a:lnTo>
                    <a:pt x="306" y="67"/>
                  </a:lnTo>
                  <a:lnTo>
                    <a:pt x="306" y="67"/>
                  </a:lnTo>
                  <a:lnTo>
                    <a:pt x="299" y="71"/>
                  </a:lnTo>
                  <a:lnTo>
                    <a:pt x="303" y="74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" name="Freeform 72">
              <a:extLst>
                <a:ext uri="{FF2B5EF4-FFF2-40B4-BE49-F238E27FC236}">
                  <a16:creationId xmlns:a16="http://schemas.microsoft.com/office/drawing/2014/main" id="{6B80719C-DEBF-FBB7-91EF-2A9E13B34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2986"/>
              <a:ext cx="410" cy="384"/>
            </a:xfrm>
            <a:custGeom>
              <a:avLst/>
              <a:gdLst>
                <a:gd name="T0" fmla="*/ 316 w 410"/>
                <a:gd name="T1" fmla="*/ 64 h 384"/>
                <a:gd name="T2" fmla="*/ 330 w 410"/>
                <a:gd name="T3" fmla="*/ 71 h 384"/>
                <a:gd name="T4" fmla="*/ 353 w 410"/>
                <a:gd name="T5" fmla="*/ 57 h 384"/>
                <a:gd name="T6" fmla="*/ 346 w 410"/>
                <a:gd name="T7" fmla="*/ 61 h 384"/>
                <a:gd name="T8" fmla="*/ 336 w 410"/>
                <a:gd name="T9" fmla="*/ 88 h 384"/>
                <a:gd name="T10" fmla="*/ 373 w 410"/>
                <a:gd name="T11" fmla="*/ 111 h 384"/>
                <a:gd name="T12" fmla="*/ 397 w 410"/>
                <a:gd name="T13" fmla="*/ 155 h 384"/>
                <a:gd name="T14" fmla="*/ 360 w 410"/>
                <a:gd name="T15" fmla="*/ 209 h 384"/>
                <a:gd name="T16" fmla="*/ 370 w 410"/>
                <a:gd name="T17" fmla="*/ 343 h 384"/>
                <a:gd name="T18" fmla="*/ 333 w 410"/>
                <a:gd name="T19" fmla="*/ 354 h 384"/>
                <a:gd name="T20" fmla="*/ 323 w 410"/>
                <a:gd name="T21" fmla="*/ 364 h 384"/>
                <a:gd name="T22" fmla="*/ 266 w 410"/>
                <a:gd name="T23" fmla="*/ 364 h 384"/>
                <a:gd name="T24" fmla="*/ 185 w 410"/>
                <a:gd name="T25" fmla="*/ 310 h 384"/>
                <a:gd name="T26" fmla="*/ 155 w 410"/>
                <a:gd name="T27" fmla="*/ 327 h 384"/>
                <a:gd name="T28" fmla="*/ 108 w 410"/>
                <a:gd name="T29" fmla="*/ 357 h 384"/>
                <a:gd name="T30" fmla="*/ 0 w 410"/>
                <a:gd name="T31" fmla="*/ 279 h 384"/>
                <a:gd name="T32" fmla="*/ 27 w 410"/>
                <a:gd name="T33" fmla="*/ 232 h 384"/>
                <a:gd name="T34" fmla="*/ 17 w 410"/>
                <a:gd name="T35" fmla="*/ 168 h 384"/>
                <a:gd name="T36" fmla="*/ 50 w 410"/>
                <a:gd name="T37" fmla="*/ 128 h 384"/>
                <a:gd name="T38" fmla="*/ 67 w 410"/>
                <a:gd name="T39" fmla="*/ 101 h 384"/>
                <a:gd name="T40" fmla="*/ 60 w 410"/>
                <a:gd name="T41" fmla="*/ 51 h 384"/>
                <a:gd name="T42" fmla="*/ 64 w 410"/>
                <a:gd name="T43" fmla="*/ 44 h 384"/>
                <a:gd name="T44" fmla="*/ 91 w 410"/>
                <a:gd name="T45" fmla="*/ 30 h 384"/>
                <a:gd name="T46" fmla="*/ 114 w 410"/>
                <a:gd name="T47" fmla="*/ 24 h 384"/>
                <a:gd name="T48" fmla="*/ 148 w 410"/>
                <a:gd name="T49" fmla="*/ 10 h 384"/>
                <a:gd name="T50" fmla="*/ 178 w 410"/>
                <a:gd name="T51" fmla="*/ 17 h 384"/>
                <a:gd name="T52" fmla="*/ 242 w 410"/>
                <a:gd name="T53" fmla="*/ 47 h 384"/>
                <a:gd name="T54" fmla="*/ 286 w 410"/>
                <a:gd name="T55" fmla="*/ 74 h 384"/>
                <a:gd name="T56" fmla="*/ 306 w 410"/>
                <a:gd name="T57" fmla="*/ 67 h 384"/>
                <a:gd name="T58" fmla="*/ 296 w 410"/>
                <a:gd name="T59" fmla="*/ 71 h 384"/>
                <a:gd name="T60" fmla="*/ 256 w 410"/>
                <a:gd name="T61" fmla="*/ 51 h 384"/>
                <a:gd name="T62" fmla="*/ 182 w 410"/>
                <a:gd name="T63" fmla="*/ 14 h 384"/>
                <a:gd name="T64" fmla="*/ 158 w 410"/>
                <a:gd name="T65" fmla="*/ 10 h 384"/>
                <a:gd name="T66" fmla="*/ 128 w 410"/>
                <a:gd name="T67" fmla="*/ 3 h 384"/>
                <a:gd name="T68" fmla="*/ 94 w 410"/>
                <a:gd name="T69" fmla="*/ 17 h 384"/>
                <a:gd name="T70" fmla="*/ 67 w 410"/>
                <a:gd name="T71" fmla="*/ 30 h 384"/>
                <a:gd name="T72" fmla="*/ 54 w 410"/>
                <a:gd name="T73" fmla="*/ 54 h 384"/>
                <a:gd name="T74" fmla="*/ 60 w 410"/>
                <a:gd name="T75" fmla="*/ 98 h 384"/>
                <a:gd name="T76" fmla="*/ 54 w 410"/>
                <a:gd name="T77" fmla="*/ 121 h 384"/>
                <a:gd name="T78" fmla="*/ 10 w 410"/>
                <a:gd name="T79" fmla="*/ 162 h 384"/>
                <a:gd name="T80" fmla="*/ 20 w 410"/>
                <a:gd name="T81" fmla="*/ 236 h 384"/>
                <a:gd name="T82" fmla="*/ 13 w 410"/>
                <a:gd name="T83" fmla="*/ 290 h 384"/>
                <a:gd name="T84" fmla="*/ 128 w 410"/>
                <a:gd name="T85" fmla="*/ 357 h 384"/>
                <a:gd name="T86" fmla="*/ 168 w 410"/>
                <a:gd name="T87" fmla="*/ 340 h 384"/>
                <a:gd name="T88" fmla="*/ 235 w 410"/>
                <a:gd name="T89" fmla="*/ 343 h 384"/>
                <a:gd name="T90" fmla="*/ 309 w 410"/>
                <a:gd name="T91" fmla="*/ 384 h 384"/>
                <a:gd name="T92" fmla="*/ 333 w 410"/>
                <a:gd name="T93" fmla="*/ 364 h 384"/>
                <a:gd name="T94" fmla="*/ 343 w 410"/>
                <a:gd name="T95" fmla="*/ 357 h 384"/>
                <a:gd name="T96" fmla="*/ 360 w 410"/>
                <a:gd name="T97" fmla="*/ 350 h 384"/>
                <a:gd name="T98" fmla="*/ 363 w 410"/>
                <a:gd name="T99" fmla="*/ 236 h 384"/>
                <a:gd name="T100" fmla="*/ 407 w 410"/>
                <a:gd name="T101" fmla="*/ 162 h 384"/>
                <a:gd name="T102" fmla="*/ 394 w 410"/>
                <a:gd name="T103" fmla="*/ 118 h 384"/>
                <a:gd name="T104" fmla="*/ 360 w 410"/>
                <a:gd name="T105" fmla="*/ 98 h 384"/>
                <a:gd name="T106" fmla="*/ 353 w 410"/>
                <a:gd name="T107" fmla="*/ 61 h 384"/>
                <a:gd name="T108" fmla="*/ 343 w 410"/>
                <a:gd name="T109" fmla="*/ 67 h 384"/>
                <a:gd name="T110" fmla="*/ 333 w 410"/>
                <a:gd name="T111" fmla="*/ 81 h 384"/>
                <a:gd name="T112" fmla="*/ 316 w 410"/>
                <a:gd name="T113" fmla="*/ 67 h 384"/>
                <a:gd name="T114" fmla="*/ 306 w 410"/>
                <a:gd name="T115" fmla="*/ 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0" h="384">
                  <a:moveTo>
                    <a:pt x="303" y="74"/>
                  </a:moveTo>
                  <a:lnTo>
                    <a:pt x="303" y="74"/>
                  </a:lnTo>
                  <a:lnTo>
                    <a:pt x="306" y="74"/>
                  </a:lnTo>
                  <a:lnTo>
                    <a:pt x="309" y="74"/>
                  </a:lnTo>
                  <a:lnTo>
                    <a:pt x="313" y="74"/>
                  </a:lnTo>
                  <a:lnTo>
                    <a:pt x="316" y="71"/>
                  </a:lnTo>
                  <a:lnTo>
                    <a:pt x="316" y="71"/>
                  </a:lnTo>
                  <a:lnTo>
                    <a:pt x="320" y="67"/>
                  </a:lnTo>
                  <a:lnTo>
                    <a:pt x="320" y="64"/>
                  </a:lnTo>
                  <a:lnTo>
                    <a:pt x="316" y="64"/>
                  </a:lnTo>
                  <a:lnTo>
                    <a:pt x="316" y="61"/>
                  </a:lnTo>
                  <a:lnTo>
                    <a:pt x="313" y="61"/>
                  </a:lnTo>
                  <a:lnTo>
                    <a:pt x="313" y="64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6" y="78"/>
                  </a:lnTo>
                  <a:lnTo>
                    <a:pt x="330" y="78"/>
                  </a:lnTo>
                  <a:lnTo>
                    <a:pt x="333" y="78"/>
                  </a:lnTo>
                  <a:lnTo>
                    <a:pt x="333" y="74"/>
                  </a:lnTo>
                  <a:lnTo>
                    <a:pt x="330" y="71"/>
                  </a:lnTo>
                  <a:lnTo>
                    <a:pt x="326" y="74"/>
                  </a:lnTo>
                  <a:lnTo>
                    <a:pt x="330" y="81"/>
                  </a:lnTo>
                  <a:lnTo>
                    <a:pt x="333" y="81"/>
                  </a:lnTo>
                  <a:lnTo>
                    <a:pt x="333" y="84"/>
                  </a:lnTo>
                  <a:lnTo>
                    <a:pt x="340" y="84"/>
                  </a:lnTo>
                  <a:lnTo>
                    <a:pt x="340" y="81"/>
                  </a:lnTo>
                  <a:lnTo>
                    <a:pt x="350" y="71"/>
                  </a:lnTo>
                  <a:lnTo>
                    <a:pt x="350" y="67"/>
                  </a:lnTo>
                  <a:lnTo>
                    <a:pt x="353" y="61"/>
                  </a:lnTo>
                  <a:lnTo>
                    <a:pt x="353" y="57"/>
                  </a:lnTo>
                  <a:lnTo>
                    <a:pt x="350" y="54"/>
                  </a:lnTo>
                  <a:lnTo>
                    <a:pt x="346" y="51"/>
                  </a:lnTo>
                  <a:lnTo>
                    <a:pt x="343" y="51"/>
                  </a:lnTo>
                  <a:lnTo>
                    <a:pt x="343" y="54"/>
                  </a:lnTo>
                  <a:lnTo>
                    <a:pt x="346" y="54"/>
                  </a:lnTo>
                  <a:lnTo>
                    <a:pt x="346" y="51"/>
                  </a:lnTo>
                  <a:lnTo>
                    <a:pt x="343" y="51"/>
                  </a:lnTo>
                  <a:lnTo>
                    <a:pt x="343" y="54"/>
                  </a:lnTo>
                  <a:lnTo>
                    <a:pt x="343" y="54"/>
                  </a:lnTo>
                  <a:lnTo>
                    <a:pt x="346" y="61"/>
                  </a:lnTo>
                  <a:lnTo>
                    <a:pt x="346" y="64"/>
                  </a:lnTo>
                  <a:lnTo>
                    <a:pt x="346" y="64"/>
                  </a:lnTo>
                  <a:lnTo>
                    <a:pt x="346" y="67"/>
                  </a:lnTo>
                  <a:lnTo>
                    <a:pt x="343" y="71"/>
                  </a:lnTo>
                  <a:lnTo>
                    <a:pt x="343" y="74"/>
                  </a:lnTo>
                  <a:lnTo>
                    <a:pt x="340" y="74"/>
                  </a:lnTo>
                  <a:lnTo>
                    <a:pt x="336" y="81"/>
                  </a:lnTo>
                  <a:lnTo>
                    <a:pt x="333" y="84"/>
                  </a:lnTo>
                  <a:lnTo>
                    <a:pt x="333" y="88"/>
                  </a:lnTo>
                  <a:lnTo>
                    <a:pt x="336" y="88"/>
                  </a:lnTo>
                  <a:lnTo>
                    <a:pt x="346" y="101"/>
                  </a:lnTo>
                  <a:lnTo>
                    <a:pt x="350" y="104"/>
                  </a:lnTo>
                  <a:lnTo>
                    <a:pt x="363" y="104"/>
                  </a:lnTo>
                  <a:lnTo>
                    <a:pt x="367" y="101"/>
                  </a:lnTo>
                  <a:lnTo>
                    <a:pt x="367" y="98"/>
                  </a:lnTo>
                  <a:lnTo>
                    <a:pt x="363" y="98"/>
                  </a:lnTo>
                  <a:lnTo>
                    <a:pt x="363" y="101"/>
                  </a:lnTo>
                  <a:lnTo>
                    <a:pt x="370" y="108"/>
                  </a:lnTo>
                  <a:lnTo>
                    <a:pt x="373" y="111"/>
                  </a:lnTo>
                  <a:lnTo>
                    <a:pt x="373" y="111"/>
                  </a:lnTo>
                  <a:lnTo>
                    <a:pt x="377" y="115"/>
                  </a:lnTo>
                  <a:lnTo>
                    <a:pt x="384" y="118"/>
                  </a:lnTo>
                  <a:lnTo>
                    <a:pt x="387" y="121"/>
                  </a:lnTo>
                  <a:lnTo>
                    <a:pt x="387" y="121"/>
                  </a:lnTo>
                  <a:lnTo>
                    <a:pt x="387" y="121"/>
                  </a:lnTo>
                  <a:lnTo>
                    <a:pt x="400" y="148"/>
                  </a:lnTo>
                  <a:lnTo>
                    <a:pt x="404" y="155"/>
                  </a:lnTo>
                  <a:lnTo>
                    <a:pt x="404" y="155"/>
                  </a:lnTo>
                  <a:lnTo>
                    <a:pt x="400" y="155"/>
                  </a:lnTo>
                  <a:lnTo>
                    <a:pt x="397" y="155"/>
                  </a:lnTo>
                  <a:lnTo>
                    <a:pt x="390" y="158"/>
                  </a:lnTo>
                  <a:lnTo>
                    <a:pt x="390" y="158"/>
                  </a:lnTo>
                  <a:lnTo>
                    <a:pt x="373" y="168"/>
                  </a:lnTo>
                  <a:lnTo>
                    <a:pt x="373" y="172"/>
                  </a:lnTo>
                  <a:lnTo>
                    <a:pt x="370" y="175"/>
                  </a:lnTo>
                  <a:lnTo>
                    <a:pt x="370" y="179"/>
                  </a:lnTo>
                  <a:lnTo>
                    <a:pt x="363" y="185"/>
                  </a:lnTo>
                  <a:lnTo>
                    <a:pt x="363" y="189"/>
                  </a:lnTo>
                  <a:lnTo>
                    <a:pt x="360" y="209"/>
                  </a:lnTo>
                  <a:lnTo>
                    <a:pt x="360" y="209"/>
                  </a:lnTo>
                  <a:lnTo>
                    <a:pt x="357" y="222"/>
                  </a:lnTo>
                  <a:lnTo>
                    <a:pt x="353" y="232"/>
                  </a:lnTo>
                  <a:lnTo>
                    <a:pt x="353" y="236"/>
                  </a:lnTo>
                  <a:lnTo>
                    <a:pt x="357" y="239"/>
                  </a:lnTo>
                  <a:lnTo>
                    <a:pt x="360" y="259"/>
                  </a:lnTo>
                  <a:lnTo>
                    <a:pt x="360" y="259"/>
                  </a:lnTo>
                  <a:lnTo>
                    <a:pt x="363" y="276"/>
                  </a:lnTo>
                  <a:lnTo>
                    <a:pt x="363" y="296"/>
                  </a:lnTo>
                  <a:lnTo>
                    <a:pt x="363" y="296"/>
                  </a:lnTo>
                  <a:lnTo>
                    <a:pt x="370" y="343"/>
                  </a:lnTo>
                  <a:lnTo>
                    <a:pt x="363" y="343"/>
                  </a:lnTo>
                  <a:lnTo>
                    <a:pt x="360" y="343"/>
                  </a:lnTo>
                  <a:lnTo>
                    <a:pt x="357" y="343"/>
                  </a:lnTo>
                  <a:lnTo>
                    <a:pt x="350" y="350"/>
                  </a:lnTo>
                  <a:lnTo>
                    <a:pt x="346" y="343"/>
                  </a:lnTo>
                  <a:lnTo>
                    <a:pt x="343" y="343"/>
                  </a:lnTo>
                  <a:lnTo>
                    <a:pt x="343" y="343"/>
                  </a:lnTo>
                  <a:lnTo>
                    <a:pt x="340" y="347"/>
                  </a:lnTo>
                  <a:lnTo>
                    <a:pt x="340" y="350"/>
                  </a:lnTo>
                  <a:lnTo>
                    <a:pt x="333" y="354"/>
                  </a:lnTo>
                  <a:lnTo>
                    <a:pt x="330" y="350"/>
                  </a:lnTo>
                  <a:lnTo>
                    <a:pt x="330" y="354"/>
                  </a:lnTo>
                  <a:lnTo>
                    <a:pt x="333" y="354"/>
                  </a:lnTo>
                  <a:lnTo>
                    <a:pt x="333" y="354"/>
                  </a:lnTo>
                  <a:lnTo>
                    <a:pt x="330" y="350"/>
                  </a:lnTo>
                  <a:lnTo>
                    <a:pt x="326" y="354"/>
                  </a:lnTo>
                  <a:lnTo>
                    <a:pt x="326" y="354"/>
                  </a:lnTo>
                  <a:lnTo>
                    <a:pt x="326" y="364"/>
                  </a:lnTo>
                  <a:lnTo>
                    <a:pt x="326" y="364"/>
                  </a:lnTo>
                  <a:lnTo>
                    <a:pt x="323" y="364"/>
                  </a:lnTo>
                  <a:lnTo>
                    <a:pt x="320" y="367"/>
                  </a:lnTo>
                  <a:lnTo>
                    <a:pt x="320" y="374"/>
                  </a:lnTo>
                  <a:lnTo>
                    <a:pt x="313" y="374"/>
                  </a:lnTo>
                  <a:lnTo>
                    <a:pt x="313" y="377"/>
                  </a:lnTo>
                  <a:lnTo>
                    <a:pt x="313" y="377"/>
                  </a:lnTo>
                  <a:lnTo>
                    <a:pt x="309" y="377"/>
                  </a:lnTo>
                  <a:lnTo>
                    <a:pt x="306" y="377"/>
                  </a:lnTo>
                  <a:lnTo>
                    <a:pt x="286" y="364"/>
                  </a:lnTo>
                  <a:lnTo>
                    <a:pt x="283" y="364"/>
                  </a:lnTo>
                  <a:lnTo>
                    <a:pt x="266" y="364"/>
                  </a:lnTo>
                  <a:lnTo>
                    <a:pt x="259" y="364"/>
                  </a:lnTo>
                  <a:lnTo>
                    <a:pt x="252" y="350"/>
                  </a:lnTo>
                  <a:lnTo>
                    <a:pt x="249" y="347"/>
                  </a:lnTo>
                  <a:lnTo>
                    <a:pt x="242" y="340"/>
                  </a:lnTo>
                  <a:lnTo>
                    <a:pt x="235" y="323"/>
                  </a:lnTo>
                  <a:lnTo>
                    <a:pt x="235" y="323"/>
                  </a:lnTo>
                  <a:lnTo>
                    <a:pt x="225" y="306"/>
                  </a:lnTo>
                  <a:lnTo>
                    <a:pt x="219" y="303"/>
                  </a:lnTo>
                  <a:lnTo>
                    <a:pt x="195" y="317"/>
                  </a:lnTo>
                  <a:lnTo>
                    <a:pt x="185" y="310"/>
                  </a:lnTo>
                  <a:lnTo>
                    <a:pt x="182" y="313"/>
                  </a:lnTo>
                  <a:lnTo>
                    <a:pt x="171" y="317"/>
                  </a:lnTo>
                  <a:lnTo>
                    <a:pt x="168" y="320"/>
                  </a:lnTo>
                  <a:lnTo>
                    <a:pt x="168" y="327"/>
                  </a:lnTo>
                  <a:lnTo>
                    <a:pt x="168" y="327"/>
                  </a:lnTo>
                  <a:lnTo>
                    <a:pt x="168" y="333"/>
                  </a:lnTo>
                  <a:lnTo>
                    <a:pt x="165" y="333"/>
                  </a:lnTo>
                  <a:lnTo>
                    <a:pt x="161" y="330"/>
                  </a:lnTo>
                  <a:lnTo>
                    <a:pt x="158" y="330"/>
                  </a:lnTo>
                  <a:lnTo>
                    <a:pt x="155" y="327"/>
                  </a:lnTo>
                  <a:lnTo>
                    <a:pt x="151" y="327"/>
                  </a:lnTo>
                  <a:lnTo>
                    <a:pt x="145" y="327"/>
                  </a:lnTo>
                  <a:lnTo>
                    <a:pt x="141" y="330"/>
                  </a:lnTo>
                  <a:lnTo>
                    <a:pt x="134" y="337"/>
                  </a:lnTo>
                  <a:lnTo>
                    <a:pt x="134" y="337"/>
                  </a:lnTo>
                  <a:lnTo>
                    <a:pt x="131" y="347"/>
                  </a:lnTo>
                  <a:lnTo>
                    <a:pt x="131" y="350"/>
                  </a:lnTo>
                  <a:lnTo>
                    <a:pt x="128" y="350"/>
                  </a:lnTo>
                  <a:lnTo>
                    <a:pt x="124" y="350"/>
                  </a:lnTo>
                  <a:lnTo>
                    <a:pt x="108" y="357"/>
                  </a:lnTo>
                  <a:lnTo>
                    <a:pt x="74" y="343"/>
                  </a:lnTo>
                  <a:lnTo>
                    <a:pt x="60" y="330"/>
                  </a:lnTo>
                  <a:lnTo>
                    <a:pt x="57" y="330"/>
                  </a:lnTo>
                  <a:lnTo>
                    <a:pt x="47" y="323"/>
                  </a:lnTo>
                  <a:lnTo>
                    <a:pt x="30" y="306"/>
                  </a:lnTo>
                  <a:lnTo>
                    <a:pt x="17" y="286"/>
                  </a:lnTo>
                  <a:lnTo>
                    <a:pt x="17" y="283"/>
                  </a:lnTo>
                  <a:lnTo>
                    <a:pt x="7" y="279"/>
                  </a:lnTo>
                  <a:lnTo>
                    <a:pt x="3" y="279"/>
                  </a:lnTo>
                  <a:lnTo>
                    <a:pt x="0" y="279"/>
                  </a:lnTo>
                  <a:lnTo>
                    <a:pt x="0" y="283"/>
                  </a:lnTo>
                  <a:lnTo>
                    <a:pt x="0" y="286"/>
                  </a:lnTo>
                  <a:lnTo>
                    <a:pt x="13" y="279"/>
                  </a:lnTo>
                  <a:lnTo>
                    <a:pt x="13" y="273"/>
                  </a:lnTo>
                  <a:lnTo>
                    <a:pt x="13" y="273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27" y="246"/>
                  </a:lnTo>
                  <a:lnTo>
                    <a:pt x="27" y="236"/>
                  </a:lnTo>
                  <a:lnTo>
                    <a:pt x="27" y="232"/>
                  </a:lnTo>
                  <a:lnTo>
                    <a:pt x="17" y="219"/>
                  </a:lnTo>
                  <a:lnTo>
                    <a:pt x="13" y="209"/>
                  </a:lnTo>
                  <a:lnTo>
                    <a:pt x="10" y="209"/>
                  </a:lnTo>
                  <a:lnTo>
                    <a:pt x="10" y="212"/>
                  </a:lnTo>
                  <a:lnTo>
                    <a:pt x="13" y="212"/>
                  </a:lnTo>
                  <a:lnTo>
                    <a:pt x="13" y="209"/>
                  </a:lnTo>
                  <a:lnTo>
                    <a:pt x="13" y="185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7" y="168"/>
                  </a:lnTo>
                  <a:lnTo>
                    <a:pt x="20" y="165"/>
                  </a:lnTo>
                  <a:lnTo>
                    <a:pt x="30" y="162"/>
                  </a:lnTo>
                  <a:lnTo>
                    <a:pt x="33" y="162"/>
                  </a:lnTo>
                  <a:lnTo>
                    <a:pt x="44" y="152"/>
                  </a:lnTo>
                  <a:lnTo>
                    <a:pt x="54" y="152"/>
                  </a:lnTo>
                  <a:lnTo>
                    <a:pt x="57" y="148"/>
                  </a:lnTo>
                  <a:lnTo>
                    <a:pt x="57" y="128"/>
                  </a:lnTo>
                  <a:lnTo>
                    <a:pt x="57" y="125"/>
                  </a:lnTo>
                  <a:lnTo>
                    <a:pt x="54" y="125"/>
                  </a:lnTo>
                  <a:lnTo>
                    <a:pt x="50" y="128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60" y="131"/>
                  </a:lnTo>
                  <a:lnTo>
                    <a:pt x="64" y="128"/>
                  </a:lnTo>
                  <a:lnTo>
                    <a:pt x="64" y="118"/>
                  </a:lnTo>
                  <a:lnTo>
                    <a:pt x="67" y="111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70" y="81"/>
                  </a:lnTo>
                  <a:lnTo>
                    <a:pt x="67" y="78"/>
                  </a:lnTo>
                  <a:lnTo>
                    <a:pt x="64" y="78"/>
                  </a:lnTo>
                  <a:lnTo>
                    <a:pt x="60" y="67"/>
                  </a:lnTo>
                  <a:lnTo>
                    <a:pt x="60" y="64"/>
                  </a:lnTo>
                  <a:lnTo>
                    <a:pt x="60" y="61"/>
                  </a:lnTo>
                  <a:lnTo>
                    <a:pt x="57" y="61"/>
                  </a:lnTo>
                  <a:lnTo>
                    <a:pt x="57" y="57"/>
                  </a:lnTo>
                  <a:lnTo>
                    <a:pt x="60" y="57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7"/>
                  </a:lnTo>
                  <a:lnTo>
                    <a:pt x="54" y="47"/>
                  </a:lnTo>
                  <a:lnTo>
                    <a:pt x="60" y="47"/>
                  </a:lnTo>
                  <a:lnTo>
                    <a:pt x="64" y="47"/>
                  </a:lnTo>
                  <a:lnTo>
                    <a:pt x="64" y="4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0" y="30"/>
                  </a:lnTo>
                  <a:lnTo>
                    <a:pt x="70" y="34"/>
                  </a:lnTo>
                  <a:lnTo>
                    <a:pt x="74" y="34"/>
                  </a:lnTo>
                  <a:lnTo>
                    <a:pt x="77" y="34"/>
                  </a:lnTo>
                  <a:lnTo>
                    <a:pt x="84" y="27"/>
                  </a:lnTo>
                  <a:lnTo>
                    <a:pt x="87" y="30"/>
                  </a:lnTo>
                  <a:lnTo>
                    <a:pt x="91" y="30"/>
                  </a:lnTo>
                  <a:lnTo>
                    <a:pt x="91" y="30"/>
                  </a:lnTo>
                  <a:lnTo>
                    <a:pt x="94" y="27"/>
                  </a:lnTo>
                  <a:lnTo>
                    <a:pt x="94" y="24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101" y="27"/>
                  </a:lnTo>
                  <a:lnTo>
                    <a:pt x="104" y="27"/>
                  </a:lnTo>
                  <a:lnTo>
                    <a:pt x="108" y="24"/>
                  </a:lnTo>
                  <a:lnTo>
                    <a:pt x="111" y="24"/>
                  </a:lnTo>
                  <a:lnTo>
                    <a:pt x="114" y="24"/>
                  </a:lnTo>
                  <a:lnTo>
                    <a:pt x="118" y="14"/>
                  </a:lnTo>
                  <a:lnTo>
                    <a:pt x="121" y="10"/>
                  </a:lnTo>
                  <a:lnTo>
                    <a:pt x="131" y="7"/>
                  </a:lnTo>
                  <a:lnTo>
                    <a:pt x="131" y="10"/>
                  </a:lnTo>
                  <a:lnTo>
                    <a:pt x="134" y="7"/>
                  </a:lnTo>
                  <a:lnTo>
                    <a:pt x="138" y="3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45" y="10"/>
                  </a:lnTo>
                  <a:lnTo>
                    <a:pt x="148" y="10"/>
                  </a:lnTo>
                  <a:lnTo>
                    <a:pt x="155" y="14"/>
                  </a:lnTo>
                  <a:lnTo>
                    <a:pt x="155" y="14"/>
                  </a:lnTo>
                  <a:lnTo>
                    <a:pt x="161" y="17"/>
                  </a:lnTo>
                  <a:lnTo>
                    <a:pt x="171" y="20"/>
                  </a:lnTo>
                  <a:lnTo>
                    <a:pt x="175" y="20"/>
                  </a:lnTo>
                  <a:lnTo>
                    <a:pt x="178" y="17"/>
                  </a:lnTo>
                  <a:lnTo>
                    <a:pt x="182" y="17"/>
                  </a:lnTo>
                  <a:lnTo>
                    <a:pt x="182" y="14"/>
                  </a:lnTo>
                  <a:lnTo>
                    <a:pt x="178" y="14"/>
                  </a:lnTo>
                  <a:lnTo>
                    <a:pt x="178" y="17"/>
                  </a:lnTo>
                  <a:lnTo>
                    <a:pt x="182" y="20"/>
                  </a:lnTo>
                  <a:lnTo>
                    <a:pt x="192" y="17"/>
                  </a:lnTo>
                  <a:lnTo>
                    <a:pt x="192" y="17"/>
                  </a:lnTo>
                  <a:lnTo>
                    <a:pt x="195" y="17"/>
                  </a:lnTo>
                  <a:lnTo>
                    <a:pt x="202" y="20"/>
                  </a:lnTo>
                  <a:lnTo>
                    <a:pt x="205" y="17"/>
                  </a:lnTo>
                  <a:lnTo>
                    <a:pt x="208" y="17"/>
                  </a:lnTo>
                  <a:lnTo>
                    <a:pt x="212" y="24"/>
                  </a:lnTo>
                  <a:lnTo>
                    <a:pt x="212" y="24"/>
                  </a:lnTo>
                  <a:lnTo>
                    <a:pt x="242" y="47"/>
                  </a:lnTo>
                  <a:lnTo>
                    <a:pt x="242" y="47"/>
                  </a:lnTo>
                  <a:lnTo>
                    <a:pt x="252" y="54"/>
                  </a:lnTo>
                  <a:lnTo>
                    <a:pt x="252" y="54"/>
                  </a:lnTo>
                  <a:lnTo>
                    <a:pt x="269" y="61"/>
                  </a:lnTo>
                  <a:lnTo>
                    <a:pt x="269" y="61"/>
                  </a:lnTo>
                  <a:lnTo>
                    <a:pt x="279" y="64"/>
                  </a:lnTo>
                  <a:lnTo>
                    <a:pt x="279" y="67"/>
                  </a:lnTo>
                  <a:lnTo>
                    <a:pt x="279" y="67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96" y="74"/>
                  </a:lnTo>
                  <a:lnTo>
                    <a:pt x="299" y="71"/>
                  </a:lnTo>
                  <a:lnTo>
                    <a:pt x="299" y="71"/>
                  </a:lnTo>
                  <a:lnTo>
                    <a:pt x="296" y="71"/>
                  </a:lnTo>
                  <a:lnTo>
                    <a:pt x="296" y="74"/>
                  </a:lnTo>
                  <a:lnTo>
                    <a:pt x="299" y="74"/>
                  </a:lnTo>
                  <a:lnTo>
                    <a:pt x="303" y="71"/>
                  </a:lnTo>
                  <a:lnTo>
                    <a:pt x="303" y="71"/>
                  </a:lnTo>
                  <a:lnTo>
                    <a:pt x="306" y="71"/>
                  </a:lnTo>
                  <a:lnTo>
                    <a:pt x="306" y="67"/>
                  </a:lnTo>
                  <a:lnTo>
                    <a:pt x="303" y="67"/>
                  </a:lnTo>
                  <a:lnTo>
                    <a:pt x="303" y="74"/>
                  </a:lnTo>
                  <a:lnTo>
                    <a:pt x="306" y="74"/>
                  </a:lnTo>
                  <a:lnTo>
                    <a:pt x="309" y="67"/>
                  </a:lnTo>
                  <a:lnTo>
                    <a:pt x="306" y="64"/>
                  </a:lnTo>
                  <a:lnTo>
                    <a:pt x="303" y="64"/>
                  </a:lnTo>
                  <a:lnTo>
                    <a:pt x="299" y="67"/>
                  </a:lnTo>
                  <a:lnTo>
                    <a:pt x="299" y="67"/>
                  </a:lnTo>
                  <a:lnTo>
                    <a:pt x="299" y="67"/>
                  </a:lnTo>
                  <a:lnTo>
                    <a:pt x="296" y="71"/>
                  </a:lnTo>
                  <a:lnTo>
                    <a:pt x="296" y="71"/>
                  </a:lnTo>
                  <a:lnTo>
                    <a:pt x="296" y="71"/>
                  </a:lnTo>
                  <a:lnTo>
                    <a:pt x="299" y="67"/>
                  </a:lnTo>
                  <a:lnTo>
                    <a:pt x="289" y="67"/>
                  </a:lnTo>
                  <a:lnTo>
                    <a:pt x="286" y="64"/>
                  </a:lnTo>
                  <a:lnTo>
                    <a:pt x="286" y="64"/>
                  </a:lnTo>
                  <a:lnTo>
                    <a:pt x="283" y="61"/>
                  </a:lnTo>
                  <a:lnTo>
                    <a:pt x="269" y="54"/>
                  </a:lnTo>
                  <a:lnTo>
                    <a:pt x="256" y="47"/>
                  </a:lnTo>
                  <a:lnTo>
                    <a:pt x="256" y="51"/>
                  </a:lnTo>
                  <a:lnTo>
                    <a:pt x="256" y="47"/>
                  </a:lnTo>
                  <a:lnTo>
                    <a:pt x="246" y="44"/>
                  </a:lnTo>
                  <a:lnTo>
                    <a:pt x="219" y="20"/>
                  </a:lnTo>
                  <a:lnTo>
                    <a:pt x="212" y="10"/>
                  </a:lnTo>
                  <a:lnTo>
                    <a:pt x="205" y="10"/>
                  </a:lnTo>
                  <a:lnTo>
                    <a:pt x="202" y="14"/>
                  </a:lnTo>
                  <a:lnTo>
                    <a:pt x="198" y="10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82" y="14"/>
                  </a:lnTo>
                  <a:lnTo>
                    <a:pt x="182" y="17"/>
                  </a:lnTo>
                  <a:lnTo>
                    <a:pt x="185" y="17"/>
                  </a:lnTo>
                  <a:lnTo>
                    <a:pt x="185" y="14"/>
                  </a:lnTo>
                  <a:lnTo>
                    <a:pt x="182" y="10"/>
                  </a:lnTo>
                  <a:lnTo>
                    <a:pt x="178" y="10"/>
                  </a:lnTo>
                  <a:lnTo>
                    <a:pt x="175" y="10"/>
                  </a:lnTo>
                  <a:lnTo>
                    <a:pt x="171" y="14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58" y="10"/>
                  </a:lnTo>
                  <a:lnTo>
                    <a:pt x="151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38" y="0"/>
                  </a:lnTo>
                  <a:lnTo>
                    <a:pt x="134" y="0"/>
                  </a:lnTo>
                  <a:lnTo>
                    <a:pt x="131" y="3"/>
                  </a:lnTo>
                  <a:lnTo>
                    <a:pt x="131" y="3"/>
                  </a:lnTo>
                  <a:lnTo>
                    <a:pt x="128" y="3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08" y="20"/>
                  </a:lnTo>
                  <a:lnTo>
                    <a:pt x="108" y="20"/>
                  </a:lnTo>
                  <a:lnTo>
                    <a:pt x="108" y="20"/>
                  </a:lnTo>
                  <a:lnTo>
                    <a:pt x="101" y="20"/>
                  </a:lnTo>
                  <a:lnTo>
                    <a:pt x="97" y="20"/>
                  </a:lnTo>
                  <a:lnTo>
                    <a:pt x="94" y="17"/>
                  </a:lnTo>
                  <a:lnTo>
                    <a:pt x="91" y="20"/>
                  </a:lnTo>
                  <a:lnTo>
                    <a:pt x="87" y="24"/>
                  </a:lnTo>
                  <a:lnTo>
                    <a:pt x="91" y="27"/>
                  </a:lnTo>
                  <a:lnTo>
                    <a:pt x="91" y="24"/>
                  </a:lnTo>
                  <a:lnTo>
                    <a:pt x="91" y="24"/>
                  </a:lnTo>
                  <a:lnTo>
                    <a:pt x="81" y="20"/>
                  </a:lnTo>
                  <a:lnTo>
                    <a:pt x="77" y="20"/>
                  </a:lnTo>
                  <a:lnTo>
                    <a:pt x="74" y="27"/>
                  </a:lnTo>
                  <a:lnTo>
                    <a:pt x="70" y="27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0" y="37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0" y="57"/>
                  </a:lnTo>
                  <a:lnTo>
                    <a:pt x="50" y="61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71"/>
                  </a:lnTo>
                  <a:lnTo>
                    <a:pt x="60" y="81"/>
                  </a:lnTo>
                  <a:lnTo>
                    <a:pt x="64" y="81"/>
                  </a:lnTo>
                  <a:lnTo>
                    <a:pt x="64" y="81"/>
                  </a:lnTo>
                  <a:lnTo>
                    <a:pt x="60" y="98"/>
                  </a:lnTo>
                  <a:lnTo>
                    <a:pt x="57" y="104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5"/>
                  </a:lnTo>
                  <a:lnTo>
                    <a:pt x="60" y="115"/>
                  </a:lnTo>
                  <a:lnTo>
                    <a:pt x="57" y="128"/>
                  </a:lnTo>
                  <a:lnTo>
                    <a:pt x="60" y="128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54" y="121"/>
                  </a:lnTo>
                  <a:lnTo>
                    <a:pt x="50" y="125"/>
                  </a:lnTo>
                  <a:lnTo>
                    <a:pt x="50" y="128"/>
                  </a:lnTo>
                  <a:lnTo>
                    <a:pt x="50" y="128"/>
                  </a:lnTo>
                  <a:lnTo>
                    <a:pt x="50" y="145"/>
                  </a:lnTo>
                  <a:lnTo>
                    <a:pt x="44" y="145"/>
                  </a:lnTo>
                  <a:lnTo>
                    <a:pt x="40" y="145"/>
                  </a:lnTo>
                  <a:lnTo>
                    <a:pt x="30" y="155"/>
                  </a:lnTo>
                  <a:lnTo>
                    <a:pt x="17" y="158"/>
                  </a:lnTo>
                  <a:lnTo>
                    <a:pt x="17" y="158"/>
                  </a:lnTo>
                  <a:lnTo>
                    <a:pt x="10" y="162"/>
                  </a:lnTo>
                  <a:lnTo>
                    <a:pt x="10" y="165"/>
                  </a:lnTo>
                  <a:lnTo>
                    <a:pt x="10" y="179"/>
                  </a:lnTo>
                  <a:lnTo>
                    <a:pt x="7" y="179"/>
                  </a:lnTo>
                  <a:lnTo>
                    <a:pt x="7" y="182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7" y="212"/>
                  </a:lnTo>
                  <a:lnTo>
                    <a:pt x="10" y="222"/>
                  </a:lnTo>
                  <a:lnTo>
                    <a:pt x="10" y="226"/>
                  </a:lnTo>
                  <a:lnTo>
                    <a:pt x="20" y="236"/>
                  </a:lnTo>
                  <a:lnTo>
                    <a:pt x="20" y="242"/>
                  </a:lnTo>
                  <a:lnTo>
                    <a:pt x="17" y="249"/>
                  </a:lnTo>
                  <a:lnTo>
                    <a:pt x="17" y="249"/>
                  </a:lnTo>
                  <a:lnTo>
                    <a:pt x="7" y="269"/>
                  </a:lnTo>
                  <a:lnTo>
                    <a:pt x="7" y="273"/>
                  </a:lnTo>
                  <a:lnTo>
                    <a:pt x="7" y="276"/>
                  </a:lnTo>
                  <a:lnTo>
                    <a:pt x="0" y="279"/>
                  </a:lnTo>
                  <a:lnTo>
                    <a:pt x="0" y="286"/>
                  </a:lnTo>
                  <a:lnTo>
                    <a:pt x="3" y="286"/>
                  </a:lnTo>
                  <a:lnTo>
                    <a:pt x="13" y="290"/>
                  </a:lnTo>
                  <a:lnTo>
                    <a:pt x="27" y="310"/>
                  </a:lnTo>
                  <a:lnTo>
                    <a:pt x="27" y="310"/>
                  </a:lnTo>
                  <a:lnTo>
                    <a:pt x="44" y="330"/>
                  </a:lnTo>
                  <a:lnTo>
                    <a:pt x="44" y="330"/>
                  </a:lnTo>
                  <a:lnTo>
                    <a:pt x="54" y="333"/>
                  </a:lnTo>
                  <a:lnTo>
                    <a:pt x="70" y="350"/>
                  </a:lnTo>
                  <a:lnTo>
                    <a:pt x="70" y="350"/>
                  </a:lnTo>
                  <a:lnTo>
                    <a:pt x="108" y="360"/>
                  </a:lnTo>
                  <a:lnTo>
                    <a:pt x="108" y="360"/>
                  </a:lnTo>
                  <a:lnTo>
                    <a:pt x="128" y="357"/>
                  </a:lnTo>
                  <a:lnTo>
                    <a:pt x="131" y="357"/>
                  </a:lnTo>
                  <a:lnTo>
                    <a:pt x="134" y="357"/>
                  </a:lnTo>
                  <a:lnTo>
                    <a:pt x="138" y="354"/>
                  </a:lnTo>
                  <a:lnTo>
                    <a:pt x="138" y="350"/>
                  </a:lnTo>
                  <a:lnTo>
                    <a:pt x="141" y="340"/>
                  </a:lnTo>
                  <a:lnTo>
                    <a:pt x="145" y="333"/>
                  </a:lnTo>
                  <a:lnTo>
                    <a:pt x="151" y="333"/>
                  </a:lnTo>
                  <a:lnTo>
                    <a:pt x="158" y="333"/>
                  </a:lnTo>
                  <a:lnTo>
                    <a:pt x="165" y="340"/>
                  </a:lnTo>
                  <a:lnTo>
                    <a:pt x="168" y="340"/>
                  </a:lnTo>
                  <a:lnTo>
                    <a:pt x="171" y="337"/>
                  </a:lnTo>
                  <a:lnTo>
                    <a:pt x="175" y="333"/>
                  </a:lnTo>
                  <a:lnTo>
                    <a:pt x="175" y="327"/>
                  </a:lnTo>
                  <a:lnTo>
                    <a:pt x="175" y="323"/>
                  </a:lnTo>
                  <a:lnTo>
                    <a:pt x="185" y="317"/>
                  </a:lnTo>
                  <a:lnTo>
                    <a:pt x="195" y="323"/>
                  </a:lnTo>
                  <a:lnTo>
                    <a:pt x="198" y="323"/>
                  </a:lnTo>
                  <a:lnTo>
                    <a:pt x="219" y="313"/>
                  </a:lnTo>
                  <a:lnTo>
                    <a:pt x="232" y="327"/>
                  </a:lnTo>
                  <a:lnTo>
                    <a:pt x="235" y="343"/>
                  </a:lnTo>
                  <a:lnTo>
                    <a:pt x="235" y="347"/>
                  </a:lnTo>
                  <a:lnTo>
                    <a:pt x="246" y="354"/>
                  </a:lnTo>
                  <a:lnTo>
                    <a:pt x="256" y="367"/>
                  </a:lnTo>
                  <a:lnTo>
                    <a:pt x="256" y="370"/>
                  </a:lnTo>
                  <a:lnTo>
                    <a:pt x="262" y="370"/>
                  </a:lnTo>
                  <a:lnTo>
                    <a:pt x="266" y="370"/>
                  </a:lnTo>
                  <a:lnTo>
                    <a:pt x="283" y="367"/>
                  </a:lnTo>
                  <a:lnTo>
                    <a:pt x="303" y="384"/>
                  </a:lnTo>
                  <a:lnTo>
                    <a:pt x="303" y="384"/>
                  </a:lnTo>
                  <a:lnTo>
                    <a:pt x="309" y="384"/>
                  </a:lnTo>
                  <a:lnTo>
                    <a:pt x="313" y="384"/>
                  </a:lnTo>
                  <a:lnTo>
                    <a:pt x="316" y="384"/>
                  </a:lnTo>
                  <a:lnTo>
                    <a:pt x="320" y="380"/>
                  </a:lnTo>
                  <a:lnTo>
                    <a:pt x="320" y="380"/>
                  </a:lnTo>
                  <a:lnTo>
                    <a:pt x="323" y="377"/>
                  </a:lnTo>
                  <a:lnTo>
                    <a:pt x="326" y="374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30" y="367"/>
                  </a:lnTo>
                  <a:lnTo>
                    <a:pt x="333" y="364"/>
                  </a:lnTo>
                  <a:lnTo>
                    <a:pt x="333" y="364"/>
                  </a:lnTo>
                  <a:lnTo>
                    <a:pt x="333" y="357"/>
                  </a:lnTo>
                  <a:lnTo>
                    <a:pt x="333" y="357"/>
                  </a:lnTo>
                  <a:lnTo>
                    <a:pt x="330" y="354"/>
                  </a:lnTo>
                  <a:lnTo>
                    <a:pt x="326" y="354"/>
                  </a:lnTo>
                  <a:lnTo>
                    <a:pt x="326" y="354"/>
                  </a:lnTo>
                  <a:lnTo>
                    <a:pt x="330" y="357"/>
                  </a:lnTo>
                  <a:lnTo>
                    <a:pt x="333" y="357"/>
                  </a:lnTo>
                  <a:lnTo>
                    <a:pt x="333" y="357"/>
                  </a:lnTo>
                  <a:lnTo>
                    <a:pt x="343" y="357"/>
                  </a:lnTo>
                  <a:lnTo>
                    <a:pt x="343" y="354"/>
                  </a:lnTo>
                  <a:lnTo>
                    <a:pt x="346" y="347"/>
                  </a:lnTo>
                  <a:lnTo>
                    <a:pt x="343" y="347"/>
                  </a:lnTo>
                  <a:lnTo>
                    <a:pt x="343" y="350"/>
                  </a:lnTo>
                  <a:lnTo>
                    <a:pt x="343" y="350"/>
                  </a:lnTo>
                  <a:lnTo>
                    <a:pt x="343" y="347"/>
                  </a:lnTo>
                  <a:lnTo>
                    <a:pt x="340" y="347"/>
                  </a:lnTo>
                  <a:lnTo>
                    <a:pt x="346" y="357"/>
                  </a:lnTo>
                  <a:lnTo>
                    <a:pt x="353" y="357"/>
                  </a:lnTo>
                  <a:lnTo>
                    <a:pt x="360" y="350"/>
                  </a:lnTo>
                  <a:lnTo>
                    <a:pt x="360" y="350"/>
                  </a:lnTo>
                  <a:lnTo>
                    <a:pt x="363" y="350"/>
                  </a:lnTo>
                  <a:lnTo>
                    <a:pt x="373" y="350"/>
                  </a:lnTo>
                  <a:lnTo>
                    <a:pt x="377" y="347"/>
                  </a:lnTo>
                  <a:lnTo>
                    <a:pt x="370" y="296"/>
                  </a:lnTo>
                  <a:lnTo>
                    <a:pt x="367" y="276"/>
                  </a:lnTo>
                  <a:lnTo>
                    <a:pt x="367" y="276"/>
                  </a:lnTo>
                  <a:lnTo>
                    <a:pt x="367" y="259"/>
                  </a:lnTo>
                  <a:lnTo>
                    <a:pt x="363" y="239"/>
                  </a:lnTo>
                  <a:lnTo>
                    <a:pt x="363" y="236"/>
                  </a:lnTo>
                  <a:lnTo>
                    <a:pt x="360" y="232"/>
                  </a:lnTo>
                  <a:lnTo>
                    <a:pt x="363" y="226"/>
                  </a:lnTo>
                  <a:lnTo>
                    <a:pt x="363" y="222"/>
                  </a:lnTo>
                  <a:lnTo>
                    <a:pt x="367" y="212"/>
                  </a:lnTo>
                  <a:lnTo>
                    <a:pt x="370" y="189"/>
                  </a:lnTo>
                  <a:lnTo>
                    <a:pt x="373" y="182"/>
                  </a:lnTo>
                  <a:lnTo>
                    <a:pt x="380" y="175"/>
                  </a:lnTo>
                  <a:lnTo>
                    <a:pt x="394" y="165"/>
                  </a:lnTo>
                  <a:lnTo>
                    <a:pt x="400" y="162"/>
                  </a:lnTo>
                  <a:lnTo>
                    <a:pt x="407" y="162"/>
                  </a:lnTo>
                  <a:lnTo>
                    <a:pt x="410" y="158"/>
                  </a:lnTo>
                  <a:lnTo>
                    <a:pt x="410" y="155"/>
                  </a:lnTo>
                  <a:lnTo>
                    <a:pt x="410" y="155"/>
                  </a:lnTo>
                  <a:lnTo>
                    <a:pt x="407" y="145"/>
                  </a:lnTo>
                  <a:lnTo>
                    <a:pt x="407" y="145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0" y="118"/>
                  </a:lnTo>
                  <a:lnTo>
                    <a:pt x="394" y="118"/>
                  </a:lnTo>
                  <a:lnTo>
                    <a:pt x="390" y="115"/>
                  </a:lnTo>
                  <a:lnTo>
                    <a:pt x="390" y="115"/>
                  </a:lnTo>
                  <a:lnTo>
                    <a:pt x="380" y="108"/>
                  </a:lnTo>
                  <a:lnTo>
                    <a:pt x="380" y="108"/>
                  </a:lnTo>
                  <a:lnTo>
                    <a:pt x="377" y="108"/>
                  </a:lnTo>
                  <a:lnTo>
                    <a:pt x="377" y="104"/>
                  </a:lnTo>
                  <a:lnTo>
                    <a:pt x="377" y="104"/>
                  </a:lnTo>
                  <a:lnTo>
                    <a:pt x="367" y="94"/>
                  </a:lnTo>
                  <a:lnTo>
                    <a:pt x="363" y="98"/>
                  </a:lnTo>
                  <a:lnTo>
                    <a:pt x="360" y="98"/>
                  </a:lnTo>
                  <a:lnTo>
                    <a:pt x="353" y="98"/>
                  </a:lnTo>
                  <a:lnTo>
                    <a:pt x="340" y="84"/>
                  </a:lnTo>
                  <a:lnTo>
                    <a:pt x="340" y="84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50" y="71"/>
                  </a:lnTo>
                  <a:lnTo>
                    <a:pt x="353" y="71"/>
                  </a:lnTo>
                  <a:lnTo>
                    <a:pt x="353" y="64"/>
                  </a:lnTo>
                  <a:lnTo>
                    <a:pt x="353" y="61"/>
                  </a:lnTo>
                  <a:lnTo>
                    <a:pt x="353" y="61"/>
                  </a:lnTo>
                  <a:lnTo>
                    <a:pt x="350" y="51"/>
                  </a:lnTo>
                  <a:lnTo>
                    <a:pt x="346" y="47"/>
                  </a:lnTo>
                  <a:lnTo>
                    <a:pt x="343" y="47"/>
                  </a:lnTo>
                  <a:lnTo>
                    <a:pt x="340" y="51"/>
                  </a:lnTo>
                  <a:lnTo>
                    <a:pt x="340" y="54"/>
                  </a:lnTo>
                  <a:lnTo>
                    <a:pt x="343" y="57"/>
                  </a:lnTo>
                  <a:lnTo>
                    <a:pt x="343" y="57"/>
                  </a:lnTo>
                  <a:lnTo>
                    <a:pt x="346" y="61"/>
                  </a:lnTo>
                  <a:lnTo>
                    <a:pt x="343" y="67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3" y="81"/>
                  </a:lnTo>
                  <a:lnTo>
                    <a:pt x="336" y="81"/>
                  </a:lnTo>
                  <a:lnTo>
                    <a:pt x="340" y="81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0" y="74"/>
                  </a:lnTo>
                  <a:lnTo>
                    <a:pt x="330" y="78"/>
                  </a:lnTo>
                  <a:lnTo>
                    <a:pt x="333" y="81"/>
                  </a:lnTo>
                  <a:lnTo>
                    <a:pt x="333" y="78"/>
                  </a:lnTo>
                  <a:lnTo>
                    <a:pt x="333" y="71"/>
                  </a:lnTo>
                  <a:lnTo>
                    <a:pt x="330" y="71"/>
                  </a:lnTo>
                  <a:lnTo>
                    <a:pt x="323" y="71"/>
                  </a:lnTo>
                  <a:lnTo>
                    <a:pt x="316" y="61"/>
                  </a:lnTo>
                  <a:lnTo>
                    <a:pt x="309" y="61"/>
                  </a:lnTo>
                  <a:lnTo>
                    <a:pt x="309" y="64"/>
                  </a:lnTo>
                  <a:lnTo>
                    <a:pt x="313" y="67"/>
                  </a:lnTo>
                  <a:lnTo>
                    <a:pt x="316" y="67"/>
                  </a:lnTo>
                  <a:lnTo>
                    <a:pt x="316" y="67"/>
                  </a:lnTo>
                  <a:lnTo>
                    <a:pt x="313" y="64"/>
                  </a:lnTo>
                  <a:lnTo>
                    <a:pt x="313" y="67"/>
                  </a:lnTo>
                  <a:lnTo>
                    <a:pt x="309" y="67"/>
                  </a:lnTo>
                  <a:lnTo>
                    <a:pt x="309" y="71"/>
                  </a:lnTo>
                  <a:lnTo>
                    <a:pt x="313" y="71"/>
                  </a:lnTo>
                  <a:lnTo>
                    <a:pt x="313" y="67"/>
                  </a:lnTo>
                  <a:lnTo>
                    <a:pt x="309" y="67"/>
                  </a:lnTo>
                  <a:lnTo>
                    <a:pt x="309" y="67"/>
                  </a:lnTo>
                  <a:lnTo>
                    <a:pt x="306" y="67"/>
                  </a:lnTo>
                  <a:lnTo>
                    <a:pt x="306" y="67"/>
                  </a:lnTo>
                  <a:lnTo>
                    <a:pt x="299" y="71"/>
                  </a:lnTo>
                  <a:lnTo>
                    <a:pt x="303" y="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" name="Freeform 73">
              <a:extLst>
                <a:ext uri="{FF2B5EF4-FFF2-40B4-BE49-F238E27FC236}">
                  <a16:creationId xmlns:a16="http://schemas.microsoft.com/office/drawing/2014/main" id="{5F51E469-5B3F-490B-8F95-534EA0CC6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33"/>
              <a:ext cx="30" cy="20"/>
            </a:xfrm>
            <a:custGeom>
              <a:avLst/>
              <a:gdLst>
                <a:gd name="T0" fmla="*/ 14 w 30"/>
                <a:gd name="T1" fmla="*/ 4 h 20"/>
                <a:gd name="T2" fmla="*/ 20 w 30"/>
                <a:gd name="T3" fmla="*/ 0 h 20"/>
                <a:gd name="T4" fmla="*/ 30 w 30"/>
                <a:gd name="T5" fmla="*/ 4 h 20"/>
                <a:gd name="T6" fmla="*/ 30 w 30"/>
                <a:gd name="T7" fmla="*/ 4 h 20"/>
                <a:gd name="T8" fmla="*/ 30 w 30"/>
                <a:gd name="T9" fmla="*/ 4 h 20"/>
                <a:gd name="T10" fmla="*/ 27 w 30"/>
                <a:gd name="T11" fmla="*/ 4 h 20"/>
                <a:gd name="T12" fmla="*/ 20 w 30"/>
                <a:gd name="T13" fmla="*/ 4 h 20"/>
                <a:gd name="T14" fmla="*/ 17 w 30"/>
                <a:gd name="T15" fmla="*/ 4 h 20"/>
                <a:gd name="T16" fmla="*/ 14 w 30"/>
                <a:gd name="T17" fmla="*/ 7 h 20"/>
                <a:gd name="T18" fmla="*/ 3 w 30"/>
                <a:gd name="T19" fmla="*/ 20 h 20"/>
                <a:gd name="T20" fmla="*/ 0 w 30"/>
                <a:gd name="T21" fmla="*/ 20 h 20"/>
                <a:gd name="T22" fmla="*/ 0 w 30"/>
                <a:gd name="T23" fmla="*/ 17 h 20"/>
                <a:gd name="T24" fmla="*/ 14 w 30"/>
                <a:gd name="T2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0">
                  <a:moveTo>
                    <a:pt x="14" y="4"/>
                  </a:moveTo>
                  <a:lnTo>
                    <a:pt x="20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7" y="4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" name="Freeform 74">
              <a:extLst>
                <a:ext uri="{FF2B5EF4-FFF2-40B4-BE49-F238E27FC236}">
                  <a16:creationId xmlns:a16="http://schemas.microsoft.com/office/drawing/2014/main" id="{13360F00-302F-64EF-26E6-3770822F2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33"/>
              <a:ext cx="30" cy="20"/>
            </a:xfrm>
            <a:custGeom>
              <a:avLst/>
              <a:gdLst>
                <a:gd name="T0" fmla="*/ 14 w 30"/>
                <a:gd name="T1" fmla="*/ 4 h 20"/>
                <a:gd name="T2" fmla="*/ 20 w 30"/>
                <a:gd name="T3" fmla="*/ 0 h 20"/>
                <a:gd name="T4" fmla="*/ 30 w 30"/>
                <a:gd name="T5" fmla="*/ 4 h 20"/>
                <a:gd name="T6" fmla="*/ 30 w 30"/>
                <a:gd name="T7" fmla="*/ 4 h 20"/>
                <a:gd name="T8" fmla="*/ 30 w 30"/>
                <a:gd name="T9" fmla="*/ 4 h 20"/>
                <a:gd name="T10" fmla="*/ 27 w 30"/>
                <a:gd name="T11" fmla="*/ 4 h 20"/>
                <a:gd name="T12" fmla="*/ 20 w 30"/>
                <a:gd name="T13" fmla="*/ 4 h 20"/>
                <a:gd name="T14" fmla="*/ 17 w 30"/>
                <a:gd name="T15" fmla="*/ 4 h 20"/>
                <a:gd name="T16" fmla="*/ 14 w 30"/>
                <a:gd name="T17" fmla="*/ 7 h 20"/>
                <a:gd name="T18" fmla="*/ 3 w 30"/>
                <a:gd name="T19" fmla="*/ 20 h 20"/>
                <a:gd name="T20" fmla="*/ 0 w 30"/>
                <a:gd name="T21" fmla="*/ 20 h 20"/>
                <a:gd name="T22" fmla="*/ 0 w 30"/>
                <a:gd name="T23" fmla="*/ 17 h 20"/>
                <a:gd name="T24" fmla="*/ 14 w 30"/>
                <a:gd name="T2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0">
                  <a:moveTo>
                    <a:pt x="14" y="4"/>
                  </a:moveTo>
                  <a:lnTo>
                    <a:pt x="20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7" y="4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4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" name="Freeform 75">
              <a:extLst>
                <a:ext uri="{FF2B5EF4-FFF2-40B4-BE49-F238E27FC236}">
                  <a16:creationId xmlns:a16="http://schemas.microsoft.com/office/drawing/2014/main" id="{FF32DD35-24AF-D33D-0B9C-2391CC5B5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030"/>
              <a:ext cx="37" cy="27"/>
            </a:xfrm>
            <a:custGeom>
              <a:avLst/>
              <a:gdLst>
                <a:gd name="T0" fmla="*/ 17 w 37"/>
                <a:gd name="T1" fmla="*/ 10 h 27"/>
                <a:gd name="T2" fmla="*/ 23 w 37"/>
                <a:gd name="T3" fmla="*/ 7 h 27"/>
                <a:gd name="T4" fmla="*/ 30 w 37"/>
                <a:gd name="T5" fmla="*/ 10 h 27"/>
                <a:gd name="T6" fmla="*/ 30 w 37"/>
                <a:gd name="T7" fmla="*/ 10 h 27"/>
                <a:gd name="T8" fmla="*/ 33 w 37"/>
                <a:gd name="T9" fmla="*/ 10 h 27"/>
                <a:gd name="T10" fmla="*/ 33 w 37"/>
                <a:gd name="T11" fmla="*/ 7 h 27"/>
                <a:gd name="T12" fmla="*/ 30 w 37"/>
                <a:gd name="T13" fmla="*/ 7 h 27"/>
                <a:gd name="T14" fmla="*/ 30 w 37"/>
                <a:gd name="T15" fmla="*/ 7 h 27"/>
                <a:gd name="T16" fmla="*/ 33 w 37"/>
                <a:gd name="T17" fmla="*/ 7 h 27"/>
                <a:gd name="T18" fmla="*/ 33 w 37"/>
                <a:gd name="T19" fmla="*/ 3 h 27"/>
                <a:gd name="T20" fmla="*/ 30 w 37"/>
                <a:gd name="T21" fmla="*/ 3 h 27"/>
                <a:gd name="T22" fmla="*/ 30 w 37"/>
                <a:gd name="T23" fmla="*/ 3 h 27"/>
                <a:gd name="T24" fmla="*/ 23 w 37"/>
                <a:gd name="T25" fmla="*/ 3 h 27"/>
                <a:gd name="T26" fmla="*/ 23 w 37"/>
                <a:gd name="T27" fmla="*/ 3 h 27"/>
                <a:gd name="T28" fmla="*/ 20 w 37"/>
                <a:gd name="T29" fmla="*/ 3 h 27"/>
                <a:gd name="T30" fmla="*/ 17 w 37"/>
                <a:gd name="T31" fmla="*/ 3 h 27"/>
                <a:gd name="T32" fmla="*/ 13 w 37"/>
                <a:gd name="T33" fmla="*/ 7 h 27"/>
                <a:gd name="T34" fmla="*/ 13 w 37"/>
                <a:gd name="T35" fmla="*/ 7 h 27"/>
                <a:gd name="T36" fmla="*/ 3 w 37"/>
                <a:gd name="T37" fmla="*/ 20 h 27"/>
                <a:gd name="T38" fmla="*/ 0 w 37"/>
                <a:gd name="T39" fmla="*/ 20 h 27"/>
                <a:gd name="T40" fmla="*/ 3 w 37"/>
                <a:gd name="T41" fmla="*/ 23 h 27"/>
                <a:gd name="T42" fmla="*/ 3 w 37"/>
                <a:gd name="T43" fmla="*/ 27 h 27"/>
                <a:gd name="T44" fmla="*/ 6 w 37"/>
                <a:gd name="T45" fmla="*/ 23 h 27"/>
                <a:gd name="T46" fmla="*/ 20 w 37"/>
                <a:gd name="T47" fmla="*/ 7 h 27"/>
                <a:gd name="T48" fmla="*/ 17 w 37"/>
                <a:gd name="T49" fmla="*/ 0 h 27"/>
                <a:gd name="T50" fmla="*/ 0 w 37"/>
                <a:gd name="T51" fmla="*/ 20 h 27"/>
                <a:gd name="T52" fmla="*/ 0 w 37"/>
                <a:gd name="T53" fmla="*/ 20 h 27"/>
                <a:gd name="T54" fmla="*/ 0 w 37"/>
                <a:gd name="T55" fmla="*/ 23 h 27"/>
                <a:gd name="T56" fmla="*/ 3 w 37"/>
                <a:gd name="T57" fmla="*/ 27 h 27"/>
                <a:gd name="T58" fmla="*/ 6 w 37"/>
                <a:gd name="T59" fmla="*/ 23 h 27"/>
                <a:gd name="T60" fmla="*/ 10 w 37"/>
                <a:gd name="T61" fmla="*/ 23 h 27"/>
                <a:gd name="T62" fmla="*/ 20 w 37"/>
                <a:gd name="T63" fmla="*/ 10 h 27"/>
                <a:gd name="T64" fmla="*/ 20 w 37"/>
                <a:gd name="T65" fmla="*/ 10 h 27"/>
                <a:gd name="T66" fmla="*/ 23 w 37"/>
                <a:gd name="T67" fmla="*/ 7 h 27"/>
                <a:gd name="T68" fmla="*/ 27 w 37"/>
                <a:gd name="T69" fmla="*/ 10 h 27"/>
                <a:gd name="T70" fmla="*/ 33 w 37"/>
                <a:gd name="T71" fmla="*/ 10 h 27"/>
                <a:gd name="T72" fmla="*/ 37 w 37"/>
                <a:gd name="T73" fmla="*/ 7 h 27"/>
                <a:gd name="T74" fmla="*/ 37 w 37"/>
                <a:gd name="T75" fmla="*/ 7 h 27"/>
                <a:gd name="T76" fmla="*/ 33 w 37"/>
                <a:gd name="T77" fmla="*/ 3 h 27"/>
                <a:gd name="T78" fmla="*/ 33 w 37"/>
                <a:gd name="T79" fmla="*/ 3 h 27"/>
                <a:gd name="T80" fmla="*/ 27 w 37"/>
                <a:gd name="T81" fmla="*/ 0 h 27"/>
                <a:gd name="T82" fmla="*/ 23 w 37"/>
                <a:gd name="T83" fmla="*/ 0 h 27"/>
                <a:gd name="T84" fmla="*/ 13 w 37"/>
                <a:gd name="T85" fmla="*/ 3 h 27"/>
                <a:gd name="T86" fmla="*/ 13 w 37"/>
                <a:gd name="T87" fmla="*/ 10 h 27"/>
                <a:gd name="T88" fmla="*/ 17 w 37"/>
                <a:gd name="T8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" h="27">
                  <a:moveTo>
                    <a:pt x="17" y="10"/>
                  </a:moveTo>
                  <a:lnTo>
                    <a:pt x="23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6" y="23"/>
                  </a:lnTo>
                  <a:lnTo>
                    <a:pt x="20" y="7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6" y="23"/>
                  </a:lnTo>
                  <a:lnTo>
                    <a:pt x="10" y="23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3" y="7"/>
                  </a:lnTo>
                  <a:lnTo>
                    <a:pt x="27" y="10"/>
                  </a:lnTo>
                  <a:lnTo>
                    <a:pt x="33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6" name="Freeform 76">
              <a:extLst>
                <a:ext uri="{FF2B5EF4-FFF2-40B4-BE49-F238E27FC236}">
                  <a16:creationId xmlns:a16="http://schemas.microsoft.com/office/drawing/2014/main" id="{1A84E793-D486-4D38-8F9C-7EFFC11A5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030"/>
              <a:ext cx="37" cy="27"/>
            </a:xfrm>
            <a:custGeom>
              <a:avLst/>
              <a:gdLst>
                <a:gd name="T0" fmla="*/ 17 w 37"/>
                <a:gd name="T1" fmla="*/ 10 h 27"/>
                <a:gd name="T2" fmla="*/ 23 w 37"/>
                <a:gd name="T3" fmla="*/ 7 h 27"/>
                <a:gd name="T4" fmla="*/ 30 w 37"/>
                <a:gd name="T5" fmla="*/ 10 h 27"/>
                <a:gd name="T6" fmla="*/ 30 w 37"/>
                <a:gd name="T7" fmla="*/ 10 h 27"/>
                <a:gd name="T8" fmla="*/ 33 w 37"/>
                <a:gd name="T9" fmla="*/ 10 h 27"/>
                <a:gd name="T10" fmla="*/ 33 w 37"/>
                <a:gd name="T11" fmla="*/ 7 h 27"/>
                <a:gd name="T12" fmla="*/ 30 w 37"/>
                <a:gd name="T13" fmla="*/ 7 h 27"/>
                <a:gd name="T14" fmla="*/ 30 w 37"/>
                <a:gd name="T15" fmla="*/ 7 h 27"/>
                <a:gd name="T16" fmla="*/ 33 w 37"/>
                <a:gd name="T17" fmla="*/ 7 h 27"/>
                <a:gd name="T18" fmla="*/ 33 w 37"/>
                <a:gd name="T19" fmla="*/ 3 h 27"/>
                <a:gd name="T20" fmla="*/ 30 w 37"/>
                <a:gd name="T21" fmla="*/ 3 h 27"/>
                <a:gd name="T22" fmla="*/ 30 w 37"/>
                <a:gd name="T23" fmla="*/ 3 h 27"/>
                <a:gd name="T24" fmla="*/ 23 w 37"/>
                <a:gd name="T25" fmla="*/ 3 h 27"/>
                <a:gd name="T26" fmla="*/ 23 w 37"/>
                <a:gd name="T27" fmla="*/ 3 h 27"/>
                <a:gd name="T28" fmla="*/ 20 w 37"/>
                <a:gd name="T29" fmla="*/ 3 h 27"/>
                <a:gd name="T30" fmla="*/ 17 w 37"/>
                <a:gd name="T31" fmla="*/ 3 h 27"/>
                <a:gd name="T32" fmla="*/ 13 w 37"/>
                <a:gd name="T33" fmla="*/ 7 h 27"/>
                <a:gd name="T34" fmla="*/ 13 w 37"/>
                <a:gd name="T35" fmla="*/ 7 h 27"/>
                <a:gd name="T36" fmla="*/ 3 w 37"/>
                <a:gd name="T37" fmla="*/ 20 h 27"/>
                <a:gd name="T38" fmla="*/ 0 w 37"/>
                <a:gd name="T39" fmla="*/ 20 h 27"/>
                <a:gd name="T40" fmla="*/ 3 w 37"/>
                <a:gd name="T41" fmla="*/ 23 h 27"/>
                <a:gd name="T42" fmla="*/ 3 w 37"/>
                <a:gd name="T43" fmla="*/ 27 h 27"/>
                <a:gd name="T44" fmla="*/ 6 w 37"/>
                <a:gd name="T45" fmla="*/ 23 h 27"/>
                <a:gd name="T46" fmla="*/ 20 w 37"/>
                <a:gd name="T47" fmla="*/ 7 h 27"/>
                <a:gd name="T48" fmla="*/ 17 w 37"/>
                <a:gd name="T49" fmla="*/ 0 h 27"/>
                <a:gd name="T50" fmla="*/ 0 w 37"/>
                <a:gd name="T51" fmla="*/ 20 h 27"/>
                <a:gd name="T52" fmla="*/ 0 w 37"/>
                <a:gd name="T53" fmla="*/ 20 h 27"/>
                <a:gd name="T54" fmla="*/ 0 w 37"/>
                <a:gd name="T55" fmla="*/ 23 h 27"/>
                <a:gd name="T56" fmla="*/ 3 w 37"/>
                <a:gd name="T57" fmla="*/ 27 h 27"/>
                <a:gd name="T58" fmla="*/ 6 w 37"/>
                <a:gd name="T59" fmla="*/ 23 h 27"/>
                <a:gd name="T60" fmla="*/ 10 w 37"/>
                <a:gd name="T61" fmla="*/ 23 h 27"/>
                <a:gd name="T62" fmla="*/ 20 w 37"/>
                <a:gd name="T63" fmla="*/ 10 h 27"/>
                <a:gd name="T64" fmla="*/ 20 w 37"/>
                <a:gd name="T65" fmla="*/ 10 h 27"/>
                <a:gd name="T66" fmla="*/ 23 w 37"/>
                <a:gd name="T67" fmla="*/ 7 h 27"/>
                <a:gd name="T68" fmla="*/ 27 w 37"/>
                <a:gd name="T69" fmla="*/ 10 h 27"/>
                <a:gd name="T70" fmla="*/ 33 w 37"/>
                <a:gd name="T71" fmla="*/ 10 h 27"/>
                <a:gd name="T72" fmla="*/ 37 w 37"/>
                <a:gd name="T73" fmla="*/ 7 h 27"/>
                <a:gd name="T74" fmla="*/ 37 w 37"/>
                <a:gd name="T75" fmla="*/ 7 h 27"/>
                <a:gd name="T76" fmla="*/ 33 w 37"/>
                <a:gd name="T77" fmla="*/ 3 h 27"/>
                <a:gd name="T78" fmla="*/ 33 w 37"/>
                <a:gd name="T79" fmla="*/ 3 h 27"/>
                <a:gd name="T80" fmla="*/ 27 w 37"/>
                <a:gd name="T81" fmla="*/ 0 h 27"/>
                <a:gd name="T82" fmla="*/ 23 w 37"/>
                <a:gd name="T83" fmla="*/ 0 h 27"/>
                <a:gd name="T84" fmla="*/ 13 w 37"/>
                <a:gd name="T85" fmla="*/ 3 h 27"/>
                <a:gd name="T86" fmla="*/ 13 w 37"/>
                <a:gd name="T87" fmla="*/ 10 h 27"/>
                <a:gd name="T88" fmla="*/ 17 w 37"/>
                <a:gd name="T8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" h="27">
                  <a:moveTo>
                    <a:pt x="17" y="10"/>
                  </a:moveTo>
                  <a:lnTo>
                    <a:pt x="23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6" y="23"/>
                  </a:lnTo>
                  <a:lnTo>
                    <a:pt x="20" y="7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6" y="23"/>
                  </a:lnTo>
                  <a:lnTo>
                    <a:pt x="10" y="23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3" y="7"/>
                  </a:lnTo>
                  <a:lnTo>
                    <a:pt x="27" y="10"/>
                  </a:lnTo>
                  <a:lnTo>
                    <a:pt x="33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17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7" name="Freeform 77">
              <a:extLst>
                <a:ext uri="{FF2B5EF4-FFF2-40B4-BE49-F238E27FC236}">
                  <a16:creationId xmlns:a16="http://schemas.microsoft.com/office/drawing/2014/main" id="{B9A4C3F0-7ABF-2874-39CC-F43D7AE26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" y="3138"/>
              <a:ext cx="10" cy="10"/>
            </a:xfrm>
            <a:custGeom>
              <a:avLst/>
              <a:gdLst>
                <a:gd name="T0" fmla="*/ 10 w 10"/>
                <a:gd name="T1" fmla="*/ 3 h 10"/>
                <a:gd name="T2" fmla="*/ 7 w 10"/>
                <a:gd name="T3" fmla="*/ 10 h 10"/>
                <a:gd name="T4" fmla="*/ 0 w 10"/>
                <a:gd name="T5" fmla="*/ 3 h 10"/>
                <a:gd name="T6" fmla="*/ 0 w 10"/>
                <a:gd name="T7" fmla="*/ 0 h 10"/>
                <a:gd name="T8" fmla="*/ 7 w 10"/>
                <a:gd name="T9" fmla="*/ 0 h 10"/>
                <a:gd name="T10" fmla="*/ 10 w 10"/>
                <a:gd name="T11" fmla="*/ 3 h 10"/>
                <a:gd name="T12" fmla="*/ 10 w 10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3"/>
                  </a:moveTo>
                  <a:lnTo>
                    <a:pt x="7" y="10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8" name="Freeform 78">
              <a:extLst>
                <a:ext uri="{FF2B5EF4-FFF2-40B4-BE49-F238E27FC236}">
                  <a16:creationId xmlns:a16="http://schemas.microsoft.com/office/drawing/2014/main" id="{BDB70BC2-1910-9DAE-F76A-65B807547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" y="3138"/>
              <a:ext cx="10" cy="10"/>
            </a:xfrm>
            <a:custGeom>
              <a:avLst/>
              <a:gdLst>
                <a:gd name="T0" fmla="*/ 10 w 10"/>
                <a:gd name="T1" fmla="*/ 3 h 10"/>
                <a:gd name="T2" fmla="*/ 7 w 10"/>
                <a:gd name="T3" fmla="*/ 10 h 10"/>
                <a:gd name="T4" fmla="*/ 0 w 10"/>
                <a:gd name="T5" fmla="*/ 3 h 10"/>
                <a:gd name="T6" fmla="*/ 0 w 10"/>
                <a:gd name="T7" fmla="*/ 0 h 10"/>
                <a:gd name="T8" fmla="*/ 7 w 10"/>
                <a:gd name="T9" fmla="*/ 0 h 10"/>
                <a:gd name="T10" fmla="*/ 10 w 10"/>
                <a:gd name="T11" fmla="*/ 3 h 10"/>
                <a:gd name="T12" fmla="*/ 10 w 10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3"/>
                  </a:moveTo>
                  <a:lnTo>
                    <a:pt x="7" y="10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0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9" name="Freeform 79">
              <a:extLst>
                <a:ext uri="{FF2B5EF4-FFF2-40B4-BE49-F238E27FC236}">
                  <a16:creationId xmlns:a16="http://schemas.microsoft.com/office/drawing/2014/main" id="{406ADF7E-FF10-A49C-43B7-3C0C05B1E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134"/>
              <a:ext cx="17" cy="14"/>
            </a:xfrm>
            <a:custGeom>
              <a:avLst/>
              <a:gdLst>
                <a:gd name="T0" fmla="*/ 11 w 17"/>
                <a:gd name="T1" fmla="*/ 7 h 14"/>
                <a:gd name="T2" fmla="*/ 11 w 17"/>
                <a:gd name="T3" fmla="*/ 7 h 14"/>
                <a:gd name="T4" fmla="*/ 7 w 17"/>
                <a:gd name="T5" fmla="*/ 4 h 14"/>
                <a:gd name="T6" fmla="*/ 7 w 17"/>
                <a:gd name="T7" fmla="*/ 4 h 14"/>
                <a:gd name="T8" fmla="*/ 4 w 17"/>
                <a:gd name="T9" fmla="*/ 4 h 14"/>
                <a:gd name="T10" fmla="*/ 7 w 17"/>
                <a:gd name="T11" fmla="*/ 7 h 14"/>
                <a:gd name="T12" fmla="*/ 7 w 17"/>
                <a:gd name="T13" fmla="*/ 7 h 14"/>
                <a:gd name="T14" fmla="*/ 11 w 17"/>
                <a:gd name="T15" fmla="*/ 7 h 14"/>
                <a:gd name="T16" fmla="*/ 11 w 17"/>
                <a:gd name="T17" fmla="*/ 10 h 14"/>
                <a:gd name="T18" fmla="*/ 17 w 17"/>
                <a:gd name="T19" fmla="*/ 10 h 14"/>
                <a:gd name="T20" fmla="*/ 17 w 17"/>
                <a:gd name="T21" fmla="*/ 7 h 14"/>
                <a:gd name="T22" fmla="*/ 17 w 17"/>
                <a:gd name="T23" fmla="*/ 4 h 14"/>
                <a:gd name="T24" fmla="*/ 11 w 17"/>
                <a:gd name="T25" fmla="*/ 0 h 14"/>
                <a:gd name="T26" fmla="*/ 7 w 17"/>
                <a:gd name="T27" fmla="*/ 0 h 14"/>
                <a:gd name="T28" fmla="*/ 4 w 17"/>
                <a:gd name="T29" fmla="*/ 0 h 14"/>
                <a:gd name="T30" fmla="*/ 0 w 17"/>
                <a:gd name="T31" fmla="*/ 4 h 14"/>
                <a:gd name="T32" fmla="*/ 0 w 17"/>
                <a:gd name="T33" fmla="*/ 7 h 14"/>
                <a:gd name="T34" fmla="*/ 4 w 17"/>
                <a:gd name="T35" fmla="*/ 7 h 14"/>
                <a:gd name="T36" fmla="*/ 7 w 17"/>
                <a:gd name="T37" fmla="*/ 14 h 14"/>
                <a:gd name="T38" fmla="*/ 14 w 17"/>
                <a:gd name="T39" fmla="*/ 14 h 14"/>
                <a:gd name="T40" fmla="*/ 17 w 17"/>
                <a:gd name="T41" fmla="*/ 7 h 14"/>
                <a:gd name="T42" fmla="*/ 14 w 17"/>
                <a:gd name="T43" fmla="*/ 4 h 14"/>
                <a:gd name="T44" fmla="*/ 11 w 17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14">
                  <a:moveTo>
                    <a:pt x="11" y="7"/>
                  </a:moveTo>
                  <a:lnTo>
                    <a:pt x="11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4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14"/>
                  </a:lnTo>
                  <a:lnTo>
                    <a:pt x="14" y="14"/>
                  </a:lnTo>
                  <a:lnTo>
                    <a:pt x="17" y="7"/>
                  </a:lnTo>
                  <a:lnTo>
                    <a:pt x="14" y="4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0" name="Freeform 80">
              <a:extLst>
                <a:ext uri="{FF2B5EF4-FFF2-40B4-BE49-F238E27FC236}">
                  <a16:creationId xmlns:a16="http://schemas.microsoft.com/office/drawing/2014/main" id="{932028AE-D25F-3838-7440-A9A820331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134"/>
              <a:ext cx="17" cy="14"/>
            </a:xfrm>
            <a:custGeom>
              <a:avLst/>
              <a:gdLst>
                <a:gd name="T0" fmla="*/ 11 w 17"/>
                <a:gd name="T1" fmla="*/ 7 h 14"/>
                <a:gd name="T2" fmla="*/ 11 w 17"/>
                <a:gd name="T3" fmla="*/ 7 h 14"/>
                <a:gd name="T4" fmla="*/ 7 w 17"/>
                <a:gd name="T5" fmla="*/ 4 h 14"/>
                <a:gd name="T6" fmla="*/ 7 w 17"/>
                <a:gd name="T7" fmla="*/ 4 h 14"/>
                <a:gd name="T8" fmla="*/ 4 w 17"/>
                <a:gd name="T9" fmla="*/ 4 h 14"/>
                <a:gd name="T10" fmla="*/ 7 w 17"/>
                <a:gd name="T11" fmla="*/ 7 h 14"/>
                <a:gd name="T12" fmla="*/ 7 w 17"/>
                <a:gd name="T13" fmla="*/ 7 h 14"/>
                <a:gd name="T14" fmla="*/ 11 w 17"/>
                <a:gd name="T15" fmla="*/ 7 h 14"/>
                <a:gd name="T16" fmla="*/ 11 w 17"/>
                <a:gd name="T17" fmla="*/ 10 h 14"/>
                <a:gd name="T18" fmla="*/ 17 w 17"/>
                <a:gd name="T19" fmla="*/ 10 h 14"/>
                <a:gd name="T20" fmla="*/ 17 w 17"/>
                <a:gd name="T21" fmla="*/ 7 h 14"/>
                <a:gd name="T22" fmla="*/ 17 w 17"/>
                <a:gd name="T23" fmla="*/ 4 h 14"/>
                <a:gd name="T24" fmla="*/ 11 w 17"/>
                <a:gd name="T25" fmla="*/ 0 h 14"/>
                <a:gd name="T26" fmla="*/ 7 w 17"/>
                <a:gd name="T27" fmla="*/ 0 h 14"/>
                <a:gd name="T28" fmla="*/ 4 w 17"/>
                <a:gd name="T29" fmla="*/ 0 h 14"/>
                <a:gd name="T30" fmla="*/ 0 w 17"/>
                <a:gd name="T31" fmla="*/ 4 h 14"/>
                <a:gd name="T32" fmla="*/ 0 w 17"/>
                <a:gd name="T33" fmla="*/ 7 h 14"/>
                <a:gd name="T34" fmla="*/ 4 w 17"/>
                <a:gd name="T35" fmla="*/ 7 h 14"/>
                <a:gd name="T36" fmla="*/ 7 w 17"/>
                <a:gd name="T37" fmla="*/ 14 h 14"/>
                <a:gd name="T38" fmla="*/ 14 w 17"/>
                <a:gd name="T39" fmla="*/ 14 h 14"/>
                <a:gd name="T40" fmla="*/ 17 w 17"/>
                <a:gd name="T41" fmla="*/ 7 h 14"/>
                <a:gd name="T42" fmla="*/ 14 w 17"/>
                <a:gd name="T43" fmla="*/ 4 h 14"/>
                <a:gd name="T44" fmla="*/ 11 w 17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14">
                  <a:moveTo>
                    <a:pt x="11" y="7"/>
                  </a:moveTo>
                  <a:lnTo>
                    <a:pt x="11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4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14"/>
                  </a:lnTo>
                  <a:lnTo>
                    <a:pt x="14" y="14"/>
                  </a:lnTo>
                  <a:lnTo>
                    <a:pt x="17" y="7"/>
                  </a:lnTo>
                  <a:lnTo>
                    <a:pt x="14" y="4"/>
                  </a:lnTo>
                  <a:lnTo>
                    <a:pt x="11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1" name="Freeform 81">
              <a:extLst>
                <a:ext uri="{FF2B5EF4-FFF2-40B4-BE49-F238E27FC236}">
                  <a16:creationId xmlns:a16="http://schemas.microsoft.com/office/drawing/2014/main" id="{4A3206CA-98DC-1855-ACE9-60D8F04B3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30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7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2" name="Freeform 82">
              <a:extLst>
                <a:ext uri="{FF2B5EF4-FFF2-40B4-BE49-F238E27FC236}">
                  <a16:creationId xmlns:a16="http://schemas.microsoft.com/office/drawing/2014/main" id="{794A672C-2E51-9775-21AD-35D66B3D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30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3" name="Freeform 83">
              <a:extLst>
                <a:ext uri="{FF2B5EF4-FFF2-40B4-BE49-F238E27FC236}">
                  <a16:creationId xmlns:a16="http://schemas.microsoft.com/office/drawing/2014/main" id="{9DE8DC88-4409-8229-B052-E10007114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050"/>
              <a:ext cx="7" cy="7"/>
            </a:xfrm>
            <a:custGeom>
              <a:avLst/>
              <a:gdLst>
                <a:gd name="T0" fmla="*/ 0 w 7"/>
                <a:gd name="T1" fmla="*/ 3 h 7"/>
                <a:gd name="T2" fmla="*/ 0 w 7"/>
                <a:gd name="T3" fmla="*/ 3 h 7"/>
                <a:gd name="T4" fmla="*/ 7 w 7"/>
                <a:gd name="T5" fmla="*/ 7 h 7"/>
                <a:gd name="T6" fmla="*/ 7 w 7"/>
                <a:gd name="T7" fmla="*/ 0 h 7"/>
                <a:gd name="T8" fmla="*/ 0 w 7"/>
                <a:gd name="T9" fmla="*/ 0 h 7"/>
                <a:gd name="T10" fmla="*/ 0 w 7"/>
                <a:gd name="T11" fmla="*/ 3 h 7"/>
                <a:gd name="T12" fmla="*/ 7 w 7"/>
                <a:gd name="T13" fmla="*/ 7 h 7"/>
                <a:gd name="T14" fmla="*/ 7 w 7"/>
                <a:gd name="T15" fmla="*/ 0 h 7"/>
                <a:gd name="T16" fmla="*/ 0 w 7"/>
                <a:gd name="T17" fmla="*/ 0 h 7"/>
                <a:gd name="T18" fmla="*/ 0 w 7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0" y="3"/>
                  </a:move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4" name="Freeform 84">
              <a:extLst>
                <a:ext uri="{FF2B5EF4-FFF2-40B4-BE49-F238E27FC236}">
                  <a16:creationId xmlns:a16="http://schemas.microsoft.com/office/drawing/2014/main" id="{6147FD79-D057-579E-A170-73D342C05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050"/>
              <a:ext cx="7" cy="7"/>
            </a:xfrm>
            <a:custGeom>
              <a:avLst/>
              <a:gdLst>
                <a:gd name="T0" fmla="*/ 0 w 7"/>
                <a:gd name="T1" fmla="*/ 3 h 7"/>
                <a:gd name="T2" fmla="*/ 0 w 7"/>
                <a:gd name="T3" fmla="*/ 3 h 7"/>
                <a:gd name="T4" fmla="*/ 7 w 7"/>
                <a:gd name="T5" fmla="*/ 7 h 7"/>
                <a:gd name="T6" fmla="*/ 7 w 7"/>
                <a:gd name="T7" fmla="*/ 0 h 7"/>
                <a:gd name="T8" fmla="*/ 0 w 7"/>
                <a:gd name="T9" fmla="*/ 0 h 7"/>
                <a:gd name="T10" fmla="*/ 0 w 7"/>
                <a:gd name="T11" fmla="*/ 3 h 7"/>
                <a:gd name="T12" fmla="*/ 7 w 7"/>
                <a:gd name="T13" fmla="*/ 7 h 7"/>
                <a:gd name="T14" fmla="*/ 7 w 7"/>
                <a:gd name="T15" fmla="*/ 0 h 7"/>
                <a:gd name="T16" fmla="*/ 0 w 7"/>
                <a:gd name="T17" fmla="*/ 0 h 7"/>
                <a:gd name="T18" fmla="*/ 0 w 7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0" y="3"/>
                  </a:move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5" name="Freeform 85">
              <a:extLst>
                <a:ext uri="{FF2B5EF4-FFF2-40B4-BE49-F238E27FC236}">
                  <a16:creationId xmlns:a16="http://schemas.microsoft.com/office/drawing/2014/main" id="{50759146-1F9B-7EAF-FFAD-9DFFF1569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1970"/>
              <a:ext cx="821" cy="888"/>
            </a:xfrm>
            <a:custGeom>
              <a:avLst/>
              <a:gdLst>
                <a:gd name="T0" fmla="*/ 696 w 821"/>
                <a:gd name="T1" fmla="*/ 444 h 888"/>
                <a:gd name="T2" fmla="*/ 737 w 821"/>
                <a:gd name="T3" fmla="*/ 467 h 888"/>
                <a:gd name="T4" fmla="*/ 700 w 821"/>
                <a:gd name="T5" fmla="*/ 511 h 888"/>
                <a:gd name="T6" fmla="*/ 646 w 821"/>
                <a:gd name="T7" fmla="*/ 572 h 888"/>
                <a:gd name="T8" fmla="*/ 632 w 821"/>
                <a:gd name="T9" fmla="*/ 528 h 888"/>
                <a:gd name="T10" fmla="*/ 615 w 821"/>
                <a:gd name="T11" fmla="*/ 538 h 888"/>
                <a:gd name="T12" fmla="*/ 535 w 821"/>
                <a:gd name="T13" fmla="*/ 538 h 888"/>
                <a:gd name="T14" fmla="*/ 572 w 821"/>
                <a:gd name="T15" fmla="*/ 565 h 888"/>
                <a:gd name="T16" fmla="*/ 622 w 821"/>
                <a:gd name="T17" fmla="*/ 582 h 888"/>
                <a:gd name="T18" fmla="*/ 683 w 821"/>
                <a:gd name="T19" fmla="*/ 622 h 888"/>
                <a:gd name="T20" fmla="*/ 679 w 821"/>
                <a:gd name="T21" fmla="*/ 757 h 888"/>
                <a:gd name="T22" fmla="*/ 646 w 821"/>
                <a:gd name="T23" fmla="*/ 706 h 888"/>
                <a:gd name="T24" fmla="*/ 669 w 821"/>
                <a:gd name="T25" fmla="*/ 774 h 888"/>
                <a:gd name="T26" fmla="*/ 710 w 821"/>
                <a:gd name="T27" fmla="*/ 784 h 888"/>
                <a:gd name="T28" fmla="*/ 784 w 821"/>
                <a:gd name="T29" fmla="*/ 804 h 888"/>
                <a:gd name="T30" fmla="*/ 817 w 821"/>
                <a:gd name="T31" fmla="*/ 844 h 888"/>
                <a:gd name="T32" fmla="*/ 790 w 821"/>
                <a:gd name="T33" fmla="*/ 881 h 888"/>
                <a:gd name="T34" fmla="*/ 750 w 821"/>
                <a:gd name="T35" fmla="*/ 888 h 888"/>
                <a:gd name="T36" fmla="*/ 713 w 821"/>
                <a:gd name="T37" fmla="*/ 807 h 888"/>
                <a:gd name="T38" fmla="*/ 619 w 821"/>
                <a:gd name="T39" fmla="*/ 774 h 888"/>
                <a:gd name="T40" fmla="*/ 555 w 821"/>
                <a:gd name="T41" fmla="*/ 733 h 888"/>
                <a:gd name="T42" fmla="*/ 444 w 821"/>
                <a:gd name="T43" fmla="*/ 754 h 888"/>
                <a:gd name="T44" fmla="*/ 356 w 821"/>
                <a:gd name="T45" fmla="*/ 733 h 888"/>
                <a:gd name="T46" fmla="*/ 299 w 821"/>
                <a:gd name="T47" fmla="*/ 754 h 888"/>
                <a:gd name="T48" fmla="*/ 276 w 821"/>
                <a:gd name="T49" fmla="*/ 804 h 888"/>
                <a:gd name="T50" fmla="*/ 232 w 821"/>
                <a:gd name="T51" fmla="*/ 881 h 888"/>
                <a:gd name="T52" fmla="*/ 127 w 821"/>
                <a:gd name="T53" fmla="*/ 844 h 888"/>
                <a:gd name="T54" fmla="*/ 50 w 821"/>
                <a:gd name="T55" fmla="*/ 844 h 888"/>
                <a:gd name="T56" fmla="*/ 6 w 821"/>
                <a:gd name="T57" fmla="*/ 828 h 888"/>
                <a:gd name="T58" fmla="*/ 40 w 821"/>
                <a:gd name="T59" fmla="*/ 750 h 888"/>
                <a:gd name="T60" fmla="*/ 77 w 821"/>
                <a:gd name="T61" fmla="*/ 696 h 888"/>
                <a:gd name="T62" fmla="*/ 114 w 821"/>
                <a:gd name="T63" fmla="*/ 649 h 888"/>
                <a:gd name="T64" fmla="*/ 138 w 821"/>
                <a:gd name="T65" fmla="*/ 599 h 888"/>
                <a:gd name="T66" fmla="*/ 222 w 821"/>
                <a:gd name="T67" fmla="*/ 589 h 888"/>
                <a:gd name="T68" fmla="*/ 259 w 821"/>
                <a:gd name="T69" fmla="*/ 515 h 888"/>
                <a:gd name="T70" fmla="*/ 292 w 821"/>
                <a:gd name="T71" fmla="*/ 447 h 888"/>
                <a:gd name="T72" fmla="*/ 222 w 821"/>
                <a:gd name="T73" fmla="*/ 356 h 888"/>
                <a:gd name="T74" fmla="*/ 188 w 821"/>
                <a:gd name="T75" fmla="*/ 336 h 888"/>
                <a:gd name="T76" fmla="*/ 134 w 821"/>
                <a:gd name="T77" fmla="*/ 289 h 888"/>
                <a:gd name="T78" fmla="*/ 134 w 821"/>
                <a:gd name="T79" fmla="*/ 222 h 888"/>
                <a:gd name="T80" fmla="*/ 151 w 821"/>
                <a:gd name="T81" fmla="*/ 181 h 888"/>
                <a:gd name="T82" fmla="*/ 208 w 821"/>
                <a:gd name="T83" fmla="*/ 151 h 888"/>
                <a:gd name="T84" fmla="*/ 255 w 821"/>
                <a:gd name="T85" fmla="*/ 141 h 888"/>
                <a:gd name="T86" fmla="*/ 296 w 821"/>
                <a:gd name="T87" fmla="*/ 181 h 888"/>
                <a:gd name="T88" fmla="*/ 346 w 821"/>
                <a:gd name="T89" fmla="*/ 175 h 888"/>
                <a:gd name="T90" fmla="*/ 410 w 821"/>
                <a:gd name="T91" fmla="*/ 127 h 888"/>
                <a:gd name="T92" fmla="*/ 437 w 821"/>
                <a:gd name="T93" fmla="*/ 60 h 888"/>
                <a:gd name="T94" fmla="*/ 501 w 821"/>
                <a:gd name="T95" fmla="*/ 3 h 888"/>
                <a:gd name="T96" fmla="*/ 531 w 821"/>
                <a:gd name="T97" fmla="*/ 16 h 888"/>
                <a:gd name="T98" fmla="*/ 572 w 821"/>
                <a:gd name="T99" fmla="*/ 20 h 888"/>
                <a:gd name="T100" fmla="*/ 599 w 821"/>
                <a:gd name="T101" fmla="*/ 77 h 888"/>
                <a:gd name="T102" fmla="*/ 632 w 821"/>
                <a:gd name="T103" fmla="*/ 111 h 888"/>
                <a:gd name="T104" fmla="*/ 693 w 821"/>
                <a:gd name="T105" fmla="*/ 168 h 888"/>
                <a:gd name="T106" fmla="*/ 740 w 821"/>
                <a:gd name="T107" fmla="*/ 171 h 888"/>
                <a:gd name="T108" fmla="*/ 747 w 821"/>
                <a:gd name="T109" fmla="*/ 208 h 888"/>
                <a:gd name="T110" fmla="*/ 784 w 821"/>
                <a:gd name="T111" fmla="*/ 279 h 888"/>
                <a:gd name="T112" fmla="*/ 774 w 821"/>
                <a:gd name="T113" fmla="*/ 313 h 888"/>
                <a:gd name="T114" fmla="*/ 770 w 821"/>
                <a:gd name="T115" fmla="*/ 366 h 888"/>
                <a:gd name="T116" fmla="*/ 716 w 821"/>
                <a:gd name="T117" fmla="*/ 414 h 888"/>
                <a:gd name="T118" fmla="*/ 626 w 821"/>
                <a:gd name="T119" fmla="*/ 417 h 888"/>
                <a:gd name="T120" fmla="*/ 602 w 821"/>
                <a:gd name="T121" fmla="*/ 434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1" h="888">
                  <a:moveTo>
                    <a:pt x="615" y="440"/>
                  </a:moveTo>
                  <a:lnTo>
                    <a:pt x="632" y="440"/>
                  </a:lnTo>
                  <a:lnTo>
                    <a:pt x="639" y="437"/>
                  </a:lnTo>
                  <a:lnTo>
                    <a:pt x="642" y="437"/>
                  </a:lnTo>
                  <a:lnTo>
                    <a:pt x="649" y="440"/>
                  </a:lnTo>
                  <a:lnTo>
                    <a:pt x="652" y="437"/>
                  </a:lnTo>
                  <a:lnTo>
                    <a:pt x="683" y="447"/>
                  </a:lnTo>
                  <a:lnTo>
                    <a:pt x="693" y="447"/>
                  </a:lnTo>
                  <a:lnTo>
                    <a:pt x="700" y="447"/>
                  </a:lnTo>
                  <a:lnTo>
                    <a:pt x="696" y="444"/>
                  </a:lnTo>
                  <a:lnTo>
                    <a:pt x="686" y="434"/>
                  </a:lnTo>
                  <a:lnTo>
                    <a:pt x="679" y="414"/>
                  </a:lnTo>
                  <a:lnTo>
                    <a:pt x="679" y="410"/>
                  </a:lnTo>
                  <a:lnTo>
                    <a:pt x="693" y="414"/>
                  </a:lnTo>
                  <a:lnTo>
                    <a:pt x="696" y="414"/>
                  </a:lnTo>
                  <a:lnTo>
                    <a:pt x="700" y="414"/>
                  </a:lnTo>
                  <a:lnTo>
                    <a:pt x="710" y="417"/>
                  </a:lnTo>
                  <a:lnTo>
                    <a:pt x="716" y="451"/>
                  </a:lnTo>
                  <a:lnTo>
                    <a:pt x="720" y="467"/>
                  </a:lnTo>
                  <a:lnTo>
                    <a:pt x="737" y="467"/>
                  </a:lnTo>
                  <a:lnTo>
                    <a:pt x="743" y="474"/>
                  </a:lnTo>
                  <a:lnTo>
                    <a:pt x="743" y="481"/>
                  </a:lnTo>
                  <a:lnTo>
                    <a:pt x="737" y="478"/>
                  </a:lnTo>
                  <a:lnTo>
                    <a:pt x="733" y="488"/>
                  </a:lnTo>
                  <a:lnTo>
                    <a:pt x="720" y="498"/>
                  </a:lnTo>
                  <a:lnTo>
                    <a:pt x="713" y="501"/>
                  </a:lnTo>
                  <a:lnTo>
                    <a:pt x="710" y="504"/>
                  </a:lnTo>
                  <a:lnTo>
                    <a:pt x="710" y="508"/>
                  </a:lnTo>
                  <a:lnTo>
                    <a:pt x="703" y="515"/>
                  </a:lnTo>
                  <a:lnTo>
                    <a:pt x="700" y="511"/>
                  </a:lnTo>
                  <a:lnTo>
                    <a:pt x="696" y="521"/>
                  </a:lnTo>
                  <a:lnTo>
                    <a:pt x="673" y="575"/>
                  </a:lnTo>
                  <a:lnTo>
                    <a:pt x="666" y="585"/>
                  </a:lnTo>
                  <a:lnTo>
                    <a:pt x="656" y="589"/>
                  </a:lnTo>
                  <a:lnTo>
                    <a:pt x="652" y="585"/>
                  </a:lnTo>
                  <a:lnTo>
                    <a:pt x="646" y="589"/>
                  </a:lnTo>
                  <a:lnTo>
                    <a:pt x="642" y="582"/>
                  </a:lnTo>
                  <a:lnTo>
                    <a:pt x="639" y="582"/>
                  </a:lnTo>
                  <a:lnTo>
                    <a:pt x="639" y="579"/>
                  </a:lnTo>
                  <a:lnTo>
                    <a:pt x="646" y="572"/>
                  </a:lnTo>
                  <a:lnTo>
                    <a:pt x="649" y="558"/>
                  </a:lnTo>
                  <a:lnTo>
                    <a:pt x="656" y="558"/>
                  </a:lnTo>
                  <a:lnTo>
                    <a:pt x="656" y="552"/>
                  </a:lnTo>
                  <a:lnTo>
                    <a:pt x="663" y="545"/>
                  </a:lnTo>
                  <a:lnTo>
                    <a:pt x="673" y="541"/>
                  </a:lnTo>
                  <a:lnTo>
                    <a:pt x="669" y="538"/>
                  </a:lnTo>
                  <a:lnTo>
                    <a:pt x="656" y="531"/>
                  </a:lnTo>
                  <a:lnTo>
                    <a:pt x="646" y="521"/>
                  </a:lnTo>
                  <a:lnTo>
                    <a:pt x="632" y="515"/>
                  </a:lnTo>
                  <a:lnTo>
                    <a:pt x="632" y="528"/>
                  </a:lnTo>
                  <a:lnTo>
                    <a:pt x="632" y="531"/>
                  </a:lnTo>
                  <a:lnTo>
                    <a:pt x="642" y="528"/>
                  </a:lnTo>
                  <a:lnTo>
                    <a:pt x="639" y="535"/>
                  </a:lnTo>
                  <a:lnTo>
                    <a:pt x="636" y="535"/>
                  </a:lnTo>
                  <a:lnTo>
                    <a:pt x="629" y="538"/>
                  </a:lnTo>
                  <a:lnTo>
                    <a:pt x="626" y="568"/>
                  </a:lnTo>
                  <a:lnTo>
                    <a:pt x="622" y="568"/>
                  </a:lnTo>
                  <a:lnTo>
                    <a:pt x="629" y="538"/>
                  </a:lnTo>
                  <a:lnTo>
                    <a:pt x="626" y="538"/>
                  </a:lnTo>
                  <a:lnTo>
                    <a:pt x="615" y="538"/>
                  </a:lnTo>
                  <a:lnTo>
                    <a:pt x="599" y="531"/>
                  </a:lnTo>
                  <a:lnTo>
                    <a:pt x="589" y="535"/>
                  </a:lnTo>
                  <a:lnTo>
                    <a:pt x="575" y="545"/>
                  </a:lnTo>
                  <a:lnTo>
                    <a:pt x="568" y="541"/>
                  </a:lnTo>
                  <a:lnTo>
                    <a:pt x="555" y="548"/>
                  </a:lnTo>
                  <a:lnTo>
                    <a:pt x="555" y="548"/>
                  </a:lnTo>
                  <a:lnTo>
                    <a:pt x="555" y="545"/>
                  </a:lnTo>
                  <a:lnTo>
                    <a:pt x="548" y="545"/>
                  </a:lnTo>
                  <a:lnTo>
                    <a:pt x="538" y="538"/>
                  </a:lnTo>
                  <a:lnTo>
                    <a:pt x="535" y="538"/>
                  </a:lnTo>
                  <a:lnTo>
                    <a:pt x="531" y="535"/>
                  </a:lnTo>
                  <a:lnTo>
                    <a:pt x="528" y="535"/>
                  </a:lnTo>
                  <a:lnTo>
                    <a:pt x="528" y="538"/>
                  </a:lnTo>
                  <a:lnTo>
                    <a:pt x="531" y="538"/>
                  </a:lnTo>
                  <a:lnTo>
                    <a:pt x="531" y="545"/>
                  </a:lnTo>
                  <a:lnTo>
                    <a:pt x="541" y="552"/>
                  </a:lnTo>
                  <a:lnTo>
                    <a:pt x="548" y="552"/>
                  </a:lnTo>
                  <a:lnTo>
                    <a:pt x="562" y="562"/>
                  </a:lnTo>
                  <a:lnTo>
                    <a:pt x="568" y="562"/>
                  </a:lnTo>
                  <a:lnTo>
                    <a:pt x="572" y="565"/>
                  </a:lnTo>
                  <a:lnTo>
                    <a:pt x="578" y="572"/>
                  </a:lnTo>
                  <a:lnTo>
                    <a:pt x="582" y="575"/>
                  </a:lnTo>
                  <a:lnTo>
                    <a:pt x="585" y="572"/>
                  </a:lnTo>
                  <a:lnTo>
                    <a:pt x="589" y="579"/>
                  </a:lnTo>
                  <a:lnTo>
                    <a:pt x="595" y="575"/>
                  </a:lnTo>
                  <a:lnTo>
                    <a:pt x="599" y="575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5"/>
                  </a:lnTo>
                  <a:lnTo>
                    <a:pt x="622" y="582"/>
                  </a:lnTo>
                  <a:lnTo>
                    <a:pt x="622" y="575"/>
                  </a:lnTo>
                  <a:lnTo>
                    <a:pt x="622" y="589"/>
                  </a:lnTo>
                  <a:lnTo>
                    <a:pt x="626" y="589"/>
                  </a:lnTo>
                  <a:lnTo>
                    <a:pt x="626" y="589"/>
                  </a:lnTo>
                  <a:lnTo>
                    <a:pt x="636" y="595"/>
                  </a:lnTo>
                  <a:lnTo>
                    <a:pt x="649" y="592"/>
                  </a:lnTo>
                  <a:lnTo>
                    <a:pt x="659" y="595"/>
                  </a:lnTo>
                  <a:lnTo>
                    <a:pt x="663" y="609"/>
                  </a:lnTo>
                  <a:lnTo>
                    <a:pt x="669" y="612"/>
                  </a:lnTo>
                  <a:lnTo>
                    <a:pt x="683" y="622"/>
                  </a:lnTo>
                  <a:lnTo>
                    <a:pt x="683" y="632"/>
                  </a:lnTo>
                  <a:lnTo>
                    <a:pt x="686" y="642"/>
                  </a:lnTo>
                  <a:lnTo>
                    <a:pt x="683" y="649"/>
                  </a:lnTo>
                  <a:lnTo>
                    <a:pt x="679" y="666"/>
                  </a:lnTo>
                  <a:lnTo>
                    <a:pt x="679" y="676"/>
                  </a:lnTo>
                  <a:lnTo>
                    <a:pt x="693" y="740"/>
                  </a:lnTo>
                  <a:lnTo>
                    <a:pt x="693" y="750"/>
                  </a:lnTo>
                  <a:lnTo>
                    <a:pt x="686" y="757"/>
                  </a:lnTo>
                  <a:lnTo>
                    <a:pt x="679" y="760"/>
                  </a:lnTo>
                  <a:lnTo>
                    <a:pt x="679" y="757"/>
                  </a:lnTo>
                  <a:lnTo>
                    <a:pt x="679" y="754"/>
                  </a:lnTo>
                  <a:lnTo>
                    <a:pt x="673" y="740"/>
                  </a:lnTo>
                  <a:lnTo>
                    <a:pt x="673" y="730"/>
                  </a:lnTo>
                  <a:lnTo>
                    <a:pt x="669" y="720"/>
                  </a:lnTo>
                  <a:lnTo>
                    <a:pt x="666" y="703"/>
                  </a:lnTo>
                  <a:lnTo>
                    <a:pt x="666" y="700"/>
                  </a:lnTo>
                  <a:lnTo>
                    <a:pt x="656" y="696"/>
                  </a:lnTo>
                  <a:lnTo>
                    <a:pt x="646" y="700"/>
                  </a:lnTo>
                  <a:lnTo>
                    <a:pt x="642" y="703"/>
                  </a:lnTo>
                  <a:lnTo>
                    <a:pt x="646" y="706"/>
                  </a:lnTo>
                  <a:lnTo>
                    <a:pt x="652" y="703"/>
                  </a:lnTo>
                  <a:lnTo>
                    <a:pt x="656" y="703"/>
                  </a:lnTo>
                  <a:lnTo>
                    <a:pt x="652" y="710"/>
                  </a:lnTo>
                  <a:lnTo>
                    <a:pt x="649" y="723"/>
                  </a:lnTo>
                  <a:lnTo>
                    <a:pt x="652" y="727"/>
                  </a:lnTo>
                  <a:lnTo>
                    <a:pt x="652" y="737"/>
                  </a:lnTo>
                  <a:lnTo>
                    <a:pt x="656" y="737"/>
                  </a:lnTo>
                  <a:lnTo>
                    <a:pt x="663" y="757"/>
                  </a:lnTo>
                  <a:lnTo>
                    <a:pt x="666" y="764"/>
                  </a:lnTo>
                  <a:lnTo>
                    <a:pt x="669" y="774"/>
                  </a:lnTo>
                  <a:lnTo>
                    <a:pt x="676" y="777"/>
                  </a:lnTo>
                  <a:lnTo>
                    <a:pt x="683" y="784"/>
                  </a:lnTo>
                  <a:lnTo>
                    <a:pt x="686" y="787"/>
                  </a:lnTo>
                  <a:lnTo>
                    <a:pt x="690" y="787"/>
                  </a:lnTo>
                  <a:lnTo>
                    <a:pt x="693" y="784"/>
                  </a:lnTo>
                  <a:lnTo>
                    <a:pt x="690" y="777"/>
                  </a:lnTo>
                  <a:lnTo>
                    <a:pt x="690" y="774"/>
                  </a:lnTo>
                  <a:lnTo>
                    <a:pt x="696" y="780"/>
                  </a:lnTo>
                  <a:lnTo>
                    <a:pt x="706" y="784"/>
                  </a:lnTo>
                  <a:lnTo>
                    <a:pt x="710" y="784"/>
                  </a:lnTo>
                  <a:lnTo>
                    <a:pt x="716" y="787"/>
                  </a:lnTo>
                  <a:lnTo>
                    <a:pt x="747" y="787"/>
                  </a:lnTo>
                  <a:lnTo>
                    <a:pt x="757" y="797"/>
                  </a:lnTo>
                  <a:lnTo>
                    <a:pt x="764" y="801"/>
                  </a:lnTo>
                  <a:lnTo>
                    <a:pt x="767" y="801"/>
                  </a:lnTo>
                  <a:lnTo>
                    <a:pt x="767" y="801"/>
                  </a:lnTo>
                  <a:lnTo>
                    <a:pt x="777" y="804"/>
                  </a:lnTo>
                  <a:lnTo>
                    <a:pt x="780" y="804"/>
                  </a:lnTo>
                  <a:lnTo>
                    <a:pt x="780" y="804"/>
                  </a:lnTo>
                  <a:lnTo>
                    <a:pt x="784" y="804"/>
                  </a:lnTo>
                  <a:lnTo>
                    <a:pt x="784" y="801"/>
                  </a:lnTo>
                  <a:lnTo>
                    <a:pt x="787" y="791"/>
                  </a:lnTo>
                  <a:lnTo>
                    <a:pt x="784" y="791"/>
                  </a:lnTo>
                  <a:lnTo>
                    <a:pt x="780" y="787"/>
                  </a:lnTo>
                  <a:lnTo>
                    <a:pt x="787" y="791"/>
                  </a:lnTo>
                  <a:lnTo>
                    <a:pt x="784" y="811"/>
                  </a:lnTo>
                  <a:lnTo>
                    <a:pt x="811" y="811"/>
                  </a:lnTo>
                  <a:lnTo>
                    <a:pt x="817" y="818"/>
                  </a:lnTo>
                  <a:lnTo>
                    <a:pt x="821" y="831"/>
                  </a:lnTo>
                  <a:lnTo>
                    <a:pt x="817" y="844"/>
                  </a:lnTo>
                  <a:lnTo>
                    <a:pt x="814" y="855"/>
                  </a:lnTo>
                  <a:lnTo>
                    <a:pt x="804" y="865"/>
                  </a:lnTo>
                  <a:lnTo>
                    <a:pt x="804" y="865"/>
                  </a:lnTo>
                  <a:lnTo>
                    <a:pt x="797" y="875"/>
                  </a:lnTo>
                  <a:lnTo>
                    <a:pt x="801" y="878"/>
                  </a:lnTo>
                  <a:lnTo>
                    <a:pt x="801" y="881"/>
                  </a:lnTo>
                  <a:lnTo>
                    <a:pt x="801" y="885"/>
                  </a:lnTo>
                  <a:lnTo>
                    <a:pt x="797" y="888"/>
                  </a:lnTo>
                  <a:lnTo>
                    <a:pt x="794" y="881"/>
                  </a:lnTo>
                  <a:lnTo>
                    <a:pt x="790" y="881"/>
                  </a:lnTo>
                  <a:lnTo>
                    <a:pt x="784" y="881"/>
                  </a:lnTo>
                  <a:lnTo>
                    <a:pt x="780" y="878"/>
                  </a:lnTo>
                  <a:lnTo>
                    <a:pt x="767" y="878"/>
                  </a:lnTo>
                  <a:lnTo>
                    <a:pt x="764" y="878"/>
                  </a:lnTo>
                  <a:lnTo>
                    <a:pt x="764" y="885"/>
                  </a:lnTo>
                  <a:lnTo>
                    <a:pt x="760" y="885"/>
                  </a:lnTo>
                  <a:lnTo>
                    <a:pt x="757" y="888"/>
                  </a:lnTo>
                  <a:lnTo>
                    <a:pt x="757" y="888"/>
                  </a:lnTo>
                  <a:lnTo>
                    <a:pt x="753" y="888"/>
                  </a:lnTo>
                  <a:lnTo>
                    <a:pt x="750" y="888"/>
                  </a:lnTo>
                  <a:lnTo>
                    <a:pt x="747" y="888"/>
                  </a:lnTo>
                  <a:lnTo>
                    <a:pt x="740" y="881"/>
                  </a:lnTo>
                  <a:lnTo>
                    <a:pt x="730" y="868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16" y="844"/>
                  </a:lnTo>
                  <a:lnTo>
                    <a:pt x="710" y="838"/>
                  </a:lnTo>
                  <a:lnTo>
                    <a:pt x="710" y="828"/>
                  </a:lnTo>
                  <a:lnTo>
                    <a:pt x="713" y="814"/>
                  </a:lnTo>
                  <a:lnTo>
                    <a:pt x="713" y="807"/>
                  </a:lnTo>
                  <a:lnTo>
                    <a:pt x="703" y="804"/>
                  </a:lnTo>
                  <a:lnTo>
                    <a:pt x="693" y="801"/>
                  </a:lnTo>
                  <a:lnTo>
                    <a:pt x="686" y="797"/>
                  </a:lnTo>
                  <a:lnTo>
                    <a:pt x="676" y="797"/>
                  </a:lnTo>
                  <a:lnTo>
                    <a:pt x="636" y="807"/>
                  </a:lnTo>
                  <a:lnTo>
                    <a:pt x="619" y="794"/>
                  </a:lnTo>
                  <a:lnTo>
                    <a:pt x="609" y="787"/>
                  </a:lnTo>
                  <a:lnTo>
                    <a:pt x="612" y="784"/>
                  </a:lnTo>
                  <a:lnTo>
                    <a:pt x="619" y="774"/>
                  </a:lnTo>
                  <a:lnTo>
                    <a:pt x="619" y="774"/>
                  </a:lnTo>
                  <a:lnTo>
                    <a:pt x="622" y="764"/>
                  </a:lnTo>
                  <a:lnTo>
                    <a:pt x="626" y="747"/>
                  </a:lnTo>
                  <a:lnTo>
                    <a:pt x="629" y="737"/>
                  </a:lnTo>
                  <a:lnTo>
                    <a:pt x="609" y="730"/>
                  </a:lnTo>
                  <a:lnTo>
                    <a:pt x="599" y="727"/>
                  </a:lnTo>
                  <a:lnTo>
                    <a:pt x="595" y="727"/>
                  </a:lnTo>
                  <a:lnTo>
                    <a:pt x="582" y="733"/>
                  </a:lnTo>
                  <a:lnTo>
                    <a:pt x="572" y="730"/>
                  </a:lnTo>
                  <a:lnTo>
                    <a:pt x="568" y="733"/>
                  </a:lnTo>
                  <a:lnTo>
                    <a:pt x="555" y="733"/>
                  </a:lnTo>
                  <a:lnTo>
                    <a:pt x="545" y="730"/>
                  </a:lnTo>
                  <a:lnTo>
                    <a:pt x="535" y="727"/>
                  </a:lnTo>
                  <a:lnTo>
                    <a:pt x="501" y="717"/>
                  </a:lnTo>
                  <a:lnTo>
                    <a:pt x="488" y="713"/>
                  </a:lnTo>
                  <a:lnTo>
                    <a:pt x="481" y="713"/>
                  </a:lnTo>
                  <a:lnTo>
                    <a:pt x="477" y="720"/>
                  </a:lnTo>
                  <a:lnTo>
                    <a:pt x="467" y="737"/>
                  </a:lnTo>
                  <a:lnTo>
                    <a:pt x="457" y="754"/>
                  </a:lnTo>
                  <a:lnTo>
                    <a:pt x="444" y="750"/>
                  </a:lnTo>
                  <a:lnTo>
                    <a:pt x="444" y="754"/>
                  </a:lnTo>
                  <a:lnTo>
                    <a:pt x="430" y="750"/>
                  </a:lnTo>
                  <a:lnTo>
                    <a:pt x="407" y="740"/>
                  </a:lnTo>
                  <a:lnTo>
                    <a:pt x="400" y="733"/>
                  </a:lnTo>
                  <a:lnTo>
                    <a:pt x="397" y="727"/>
                  </a:lnTo>
                  <a:lnTo>
                    <a:pt x="387" y="723"/>
                  </a:lnTo>
                  <a:lnTo>
                    <a:pt x="380" y="723"/>
                  </a:lnTo>
                  <a:lnTo>
                    <a:pt x="373" y="723"/>
                  </a:lnTo>
                  <a:lnTo>
                    <a:pt x="366" y="723"/>
                  </a:lnTo>
                  <a:lnTo>
                    <a:pt x="356" y="723"/>
                  </a:lnTo>
                  <a:lnTo>
                    <a:pt x="356" y="733"/>
                  </a:lnTo>
                  <a:lnTo>
                    <a:pt x="356" y="743"/>
                  </a:lnTo>
                  <a:lnTo>
                    <a:pt x="356" y="747"/>
                  </a:lnTo>
                  <a:lnTo>
                    <a:pt x="326" y="733"/>
                  </a:lnTo>
                  <a:lnTo>
                    <a:pt x="323" y="730"/>
                  </a:lnTo>
                  <a:lnTo>
                    <a:pt x="319" y="730"/>
                  </a:lnTo>
                  <a:lnTo>
                    <a:pt x="313" y="740"/>
                  </a:lnTo>
                  <a:lnTo>
                    <a:pt x="306" y="737"/>
                  </a:lnTo>
                  <a:lnTo>
                    <a:pt x="302" y="747"/>
                  </a:lnTo>
                  <a:lnTo>
                    <a:pt x="302" y="754"/>
                  </a:lnTo>
                  <a:lnTo>
                    <a:pt x="299" y="754"/>
                  </a:lnTo>
                  <a:lnTo>
                    <a:pt x="299" y="764"/>
                  </a:lnTo>
                  <a:lnTo>
                    <a:pt x="302" y="764"/>
                  </a:lnTo>
                  <a:lnTo>
                    <a:pt x="299" y="774"/>
                  </a:lnTo>
                  <a:lnTo>
                    <a:pt x="299" y="780"/>
                  </a:lnTo>
                  <a:lnTo>
                    <a:pt x="296" y="784"/>
                  </a:lnTo>
                  <a:lnTo>
                    <a:pt x="296" y="791"/>
                  </a:lnTo>
                  <a:lnTo>
                    <a:pt x="296" y="794"/>
                  </a:lnTo>
                  <a:lnTo>
                    <a:pt x="292" y="804"/>
                  </a:lnTo>
                  <a:lnTo>
                    <a:pt x="279" y="801"/>
                  </a:lnTo>
                  <a:lnTo>
                    <a:pt x="276" y="804"/>
                  </a:lnTo>
                  <a:lnTo>
                    <a:pt x="272" y="804"/>
                  </a:lnTo>
                  <a:lnTo>
                    <a:pt x="272" y="814"/>
                  </a:lnTo>
                  <a:lnTo>
                    <a:pt x="276" y="821"/>
                  </a:lnTo>
                  <a:lnTo>
                    <a:pt x="272" y="824"/>
                  </a:lnTo>
                  <a:lnTo>
                    <a:pt x="269" y="828"/>
                  </a:lnTo>
                  <a:lnTo>
                    <a:pt x="262" y="828"/>
                  </a:lnTo>
                  <a:lnTo>
                    <a:pt x="242" y="831"/>
                  </a:lnTo>
                  <a:lnTo>
                    <a:pt x="225" y="865"/>
                  </a:lnTo>
                  <a:lnTo>
                    <a:pt x="235" y="878"/>
                  </a:lnTo>
                  <a:lnTo>
                    <a:pt x="232" y="881"/>
                  </a:lnTo>
                  <a:lnTo>
                    <a:pt x="218" y="881"/>
                  </a:lnTo>
                  <a:lnTo>
                    <a:pt x="212" y="878"/>
                  </a:lnTo>
                  <a:lnTo>
                    <a:pt x="218" y="871"/>
                  </a:lnTo>
                  <a:lnTo>
                    <a:pt x="218" y="865"/>
                  </a:lnTo>
                  <a:lnTo>
                    <a:pt x="208" y="858"/>
                  </a:lnTo>
                  <a:lnTo>
                    <a:pt x="201" y="851"/>
                  </a:lnTo>
                  <a:lnTo>
                    <a:pt x="178" y="848"/>
                  </a:lnTo>
                  <a:lnTo>
                    <a:pt x="158" y="855"/>
                  </a:lnTo>
                  <a:lnTo>
                    <a:pt x="138" y="848"/>
                  </a:lnTo>
                  <a:lnTo>
                    <a:pt x="127" y="844"/>
                  </a:lnTo>
                  <a:lnTo>
                    <a:pt x="124" y="831"/>
                  </a:lnTo>
                  <a:lnTo>
                    <a:pt x="114" y="828"/>
                  </a:lnTo>
                  <a:lnTo>
                    <a:pt x="107" y="831"/>
                  </a:lnTo>
                  <a:lnTo>
                    <a:pt x="97" y="838"/>
                  </a:lnTo>
                  <a:lnTo>
                    <a:pt x="90" y="828"/>
                  </a:lnTo>
                  <a:lnTo>
                    <a:pt x="77" y="824"/>
                  </a:lnTo>
                  <a:lnTo>
                    <a:pt x="70" y="828"/>
                  </a:lnTo>
                  <a:lnTo>
                    <a:pt x="60" y="848"/>
                  </a:lnTo>
                  <a:lnTo>
                    <a:pt x="53" y="848"/>
                  </a:lnTo>
                  <a:lnTo>
                    <a:pt x="50" y="844"/>
                  </a:lnTo>
                  <a:lnTo>
                    <a:pt x="50" y="848"/>
                  </a:lnTo>
                  <a:lnTo>
                    <a:pt x="50" y="851"/>
                  </a:lnTo>
                  <a:lnTo>
                    <a:pt x="43" y="855"/>
                  </a:lnTo>
                  <a:lnTo>
                    <a:pt x="30" y="865"/>
                  </a:lnTo>
                  <a:lnTo>
                    <a:pt x="20" y="855"/>
                  </a:lnTo>
                  <a:lnTo>
                    <a:pt x="16" y="848"/>
                  </a:lnTo>
                  <a:lnTo>
                    <a:pt x="16" y="841"/>
                  </a:lnTo>
                  <a:lnTo>
                    <a:pt x="10" y="838"/>
                  </a:lnTo>
                  <a:lnTo>
                    <a:pt x="0" y="838"/>
                  </a:lnTo>
                  <a:lnTo>
                    <a:pt x="6" y="828"/>
                  </a:lnTo>
                  <a:lnTo>
                    <a:pt x="6" y="804"/>
                  </a:lnTo>
                  <a:lnTo>
                    <a:pt x="13" y="787"/>
                  </a:lnTo>
                  <a:lnTo>
                    <a:pt x="20" y="770"/>
                  </a:lnTo>
                  <a:lnTo>
                    <a:pt x="26" y="770"/>
                  </a:lnTo>
                  <a:lnTo>
                    <a:pt x="30" y="764"/>
                  </a:lnTo>
                  <a:lnTo>
                    <a:pt x="30" y="764"/>
                  </a:lnTo>
                  <a:lnTo>
                    <a:pt x="33" y="764"/>
                  </a:lnTo>
                  <a:lnTo>
                    <a:pt x="33" y="760"/>
                  </a:lnTo>
                  <a:lnTo>
                    <a:pt x="37" y="757"/>
                  </a:lnTo>
                  <a:lnTo>
                    <a:pt x="40" y="750"/>
                  </a:lnTo>
                  <a:lnTo>
                    <a:pt x="50" y="747"/>
                  </a:lnTo>
                  <a:lnTo>
                    <a:pt x="53" y="743"/>
                  </a:lnTo>
                  <a:lnTo>
                    <a:pt x="60" y="743"/>
                  </a:lnTo>
                  <a:lnTo>
                    <a:pt x="67" y="727"/>
                  </a:lnTo>
                  <a:lnTo>
                    <a:pt x="70" y="723"/>
                  </a:lnTo>
                  <a:lnTo>
                    <a:pt x="74" y="723"/>
                  </a:lnTo>
                  <a:lnTo>
                    <a:pt x="77" y="713"/>
                  </a:lnTo>
                  <a:lnTo>
                    <a:pt x="77" y="713"/>
                  </a:lnTo>
                  <a:lnTo>
                    <a:pt x="74" y="703"/>
                  </a:lnTo>
                  <a:lnTo>
                    <a:pt x="77" y="696"/>
                  </a:lnTo>
                  <a:lnTo>
                    <a:pt x="84" y="693"/>
                  </a:lnTo>
                  <a:lnTo>
                    <a:pt x="87" y="693"/>
                  </a:lnTo>
                  <a:lnTo>
                    <a:pt x="87" y="690"/>
                  </a:lnTo>
                  <a:lnTo>
                    <a:pt x="80" y="690"/>
                  </a:lnTo>
                  <a:lnTo>
                    <a:pt x="80" y="686"/>
                  </a:lnTo>
                  <a:lnTo>
                    <a:pt x="87" y="683"/>
                  </a:lnTo>
                  <a:lnTo>
                    <a:pt x="90" y="676"/>
                  </a:lnTo>
                  <a:lnTo>
                    <a:pt x="97" y="676"/>
                  </a:lnTo>
                  <a:lnTo>
                    <a:pt x="111" y="673"/>
                  </a:lnTo>
                  <a:lnTo>
                    <a:pt x="114" y="649"/>
                  </a:lnTo>
                  <a:lnTo>
                    <a:pt x="114" y="649"/>
                  </a:lnTo>
                  <a:lnTo>
                    <a:pt x="117" y="649"/>
                  </a:lnTo>
                  <a:lnTo>
                    <a:pt x="121" y="636"/>
                  </a:lnTo>
                  <a:lnTo>
                    <a:pt x="127" y="629"/>
                  </a:lnTo>
                  <a:lnTo>
                    <a:pt x="127" y="626"/>
                  </a:lnTo>
                  <a:lnTo>
                    <a:pt x="121" y="616"/>
                  </a:lnTo>
                  <a:lnTo>
                    <a:pt x="121" y="612"/>
                  </a:lnTo>
                  <a:lnTo>
                    <a:pt x="127" y="616"/>
                  </a:lnTo>
                  <a:lnTo>
                    <a:pt x="134" y="602"/>
                  </a:lnTo>
                  <a:lnTo>
                    <a:pt x="138" y="599"/>
                  </a:lnTo>
                  <a:lnTo>
                    <a:pt x="144" y="599"/>
                  </a:lnTo>
                  <a:lnTo>
                    <a:pt x="161" y="609"/>
                  </a:lnTo>
                  <a:lnTo>
                    <a:pt x="168" y="602"/>
                  </a:lnTo>
                  <a:lnTo>
                    <a:pt x="181" y="609"/>
                  </a:lnTo>
                  <a:lnTo>
                    <a:pt x="185" y="605"/>
                  </a:lnTo>
                  <a:lnTo>
                    <a:pt x="188" y="599"/>
                  </a:lnTo>
                  <a:lnTo>
                    <a:pt x="195" y="595"/>
                  </a:lnTo>
                  <a:lnTo>
                    <a:pt x="201" y="592"/>
                  </a:lnTo>
                  <a:lnTo>
                    <a:pt x="208" y="589"/>
                  </a:lnTo>
                  <a:lnTo>
                    <a:pt x="222" y="589"/>
                  </a:lnTo>
                  <a:lnTo>
                    <a:pt x="242" y="585"/>
                  </a:lnTo>
                  <a:lnTo>
                    <a:pt x="249" y="582"/>
                  </a:lnTo>
                  <a:lnTo>
                    <a:pt x="245" y="579"/>
                  </a:lnTo>
                  <a:lnTo>
                    <a:pt x="249" y="575"/>
                  </a:lnTo>
                  <a:lnTo>
                    <a:pt x="242" y="572"/>
                  </a:lnTo>
                  <a:lnTo>
                    <a:pt x="245" y="565"/>
                  </a:lnTo>
                  <a:lnTo>
                    <a:pt x="249" y="535"/>
                  </a:lnTo>
                  <a:lnTo>
                    <a:pt x="252" y="525"/>
                  </a:lnTo>
                  <a:lnTo>
                    <a:pt x="255" y="525"/>
                  </a:lnTo>
                  <a:lnTo>
                    <a:pt x="259" y="515"/>
                  </a:lnTo>
                  <a:lnTo>
                    <a:pt x="269" y="494"/>
                  </a:lnTo>
                  <a:lnTo>
                    <a:pt x="272" y="494"/>
                  </a:lnTo>
                  <a:lnTo>
                    <a:pt x="282" y="484"/>
                  </a:lnTo>
                  <a:lnTo>
                    <a:pt x="279" y="478"/>
                  </a:lnTo>
                  <a:lnTo>
                    <a:pt x="292" y="471"/>
                  </a:lnTo>
                  <a:lnTo>
                    <a:pt x="296" y="464"/>
                  </a:lnTo>
                  <a:lnTo>
                    <a:pt x="296" y="457"/>
                  </a:lnTo>
                  <a:lnTo>
                    <a:pt x="299" y="451"/>
                  </a:lnTo>
                  <a:lnTo>
                    <a:pt x="299" y="444"/>
                  </a:lnTo>
                  <a:lnTo>
                    <a:pt x="292" y="447"/>
                  </a:lnTo>
                  <a:lnTo>
                    <a:pt x="292" y="447"/>
                  </a:lnTo>
                  <a:lnTo>
                    <a:pt x="286" y="451"/>
                  </a:lnTo>
                  <a:lnTo>
                    <a:pt x="282" y="440"/>
                  </a:lnTo>
                  <a:lnTo>
                    <a:pt x="272" y="410"/>
                  </a:lnTo>
                  <a:lnTo>
                    <a:pt x="249" y="400"/>
                  </a:lnTo>
                  <a:lnTo>
                    <a:pt x="249" y="403"/>
                  </a:lnTo>
                  <a:lnTo>
                    <a:pt x="232" y="397"/>
                  </a:lnTo>
                  <a:lnTo>
                    <a:pt x="238" y="366"/>
                  </a:lnTo>
                  <a:lnTo>
                    <a:pt x="232" y="363"/>
                  </a:lnTo>
                  <a:lnTo>
                    <a:pt x="222" y="356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05" y="346"/>
                  </a:lnTo>
                  <a:lnTo>
                    <a:pt x="205" y="346"/>
                  </a:lnTo>
                  <a:lnTo>
                    <a:pt x="201" y="340"/>
                  </a:lnTo>
                  <a:lnTo>
                    <a:pt x="195" y="340"/>
                  </a:lnTo>
                  <a:lnTo>
                    <a:pt x="198" y="333"/>
                  </a:lnTo>
                  <a:lnTo>
                    <a:pt x="191" y="333"/>
                  </a:lnTo>
                  <a:lnTo>
                    <a:pt x="188" y="336"/>
                  </a:lnTo>
                  <a:lnTo>
                    <a:pt x="188" y="336"/>
                  </a:lnTo>
                  <a:lnTo>
                    <a:pt x="185" y="333"/>
                  </a:lnTo>
                  <a:lnTo>
                    <a:pt x="181" y="333"/>
                  </a:lnTo>
                  <a:lnTo>
                    <a:pt x="171" y="329"/>
                  </a:lnTo>
                  <a:lnTo>
                    <a:pt x="168" y="329"/>
                  </a:lnTo>
                  <a:lnTo>
                    <a:pt x="161" y="326"/>
                  </a:lnTo>
                  <a:lnTo>
                    <a:pt x="161" y="323"/>
                  </a:lnTo>
                  <a:lnTo>
                    <a:pt x="158" y="319"/>
                  </a:lnTo>
                  <a:lnTo>
                    <a:pt x="141" y="302"/>
                  </a:lnTo>
                  <a:lnTo>
                    <a:pt x="134" y="299"/>
                  </a:lnTo>
                  <a:lnTo>
                    <a:pt x="134" y="289"/>
                  </a:lnTo>
                  <a:lnTo>
                    <a:pt x="141" y="282"/>
                  </a:lnTo>
                  <a:lnTo>
                    <a:pt x="141" y="282"/>
                  </a:lnTo>
                  <a:lnTo>
                    <a:pt x="117" y="272"/>
                  </a:lnTo>
                  <a:lnTo>
                    <a:pt x="111" y="252"/>
                  </a:lnTo>
                  <a:lnTo>
                    <a:pt x="114" y="245"/>
                  </a:lnTo>
                  <a:lnTo>
                    <a:pt x="117" y="245"/>
                  </a:lnTo>
                  <a:lnTo>
                    <a:pt x="121" y="242"/>
                  </a:lnTo>
                  <a:lnTo>
                    <a:pt x="121" y="228"/>
                  </a:lnTo>
                  <a:lnTo>
                    <a:pt x="127" y="222"/>
                  </a:lnTo>
                  <a:lnTo>
                    <a:pt x="134" y="222"/>
                  </a:lnTo>
                  <a:lnTo>
                    <a:pt x="138" y="218"/>
                  </a:lnTo>
                  <a:lnTo>
                    <a:pt x="134" y="212"/>
                  </a:lnTo>
                  <a:lnTo>
                    <a:pt x="138" y="198"/>
                  </a:lnTo>
                  <a:lnTo>
                    <a:pt x="141" y="195"/>
                  </a:lnTo>
                  <a:lnTo>
                    <a:pt x="144" y="188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51" y="185"/>
                  </a:lnTo>
                  <a:lnTo>
                    <a:pt x="154" y="181"/>
                  </a:lnTo>
                  <a:lnTo>
                    <a:pt x="151" y="181"/>
                  </a:lnTo>
                  <a:lnTo>
                    <a:pt x="158" y="175"/>
                  </a:lnTo>
                  <a:lnTo>
                    <a:pt x="161" y="178"/>
                  </a:lnTo>
                  <a:lnTo>
                    <a:pt x="164" y="178"/>
                  </a:lnTo>
                  <a:lnTo>
                    <a:pt x="171" y="181"/>
                  </a:lnTo>
                  <a:lnTo>
                    <a:pt x="181" y="175"/>
                  </a:lnTo>
                  <a:lnTo>
                    <a:pt x="181" y="168"/>
                  </a:lnTo>
                  <a:lnTo>
                    <a:pt x="188" y="161"/>
                  </a:lnTo>
                  <a:lnTo>
                    <a:pt x="198" y="154"/>
                  </a:lnTo>
                  <a:lnTo>
                    <a:pt x="208" y="158"/>
                  </a:lnTo>
                  <a:lnTo>
                    <a:pt x="208" y="151"/>
                  </a:lnTo>
                  <a:lnTo>
                    <a:pt x="212" y="144"/>
                  </a:lnTo>
                  <a:lnTo>
                    <a:pt x="208" y="138"/>
                  </a:lnTo>
                  <a:lnTo>
                    <a:pt x="205" y="138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22" y="134"/>
                  </a:lnTo>
                  <a:lnTo>
                    <a:pt x="232" y="131"/>
                  </a:lnTo>
                  <a:lnTo>
                    <a:pt x="238" y="134"/>
                  </a:lnTo>
                  <a:lnTo>
                    <a:pt x="245" y="134"/>
                  </a:lnTo>
                  <a:lnTo>
                    <a:pt x="255" y="141"/>
                  </a:lnTo>
                  <a:lnTo>
                    <a:pt x="276" y="151"/>
                  </a:lnTo>
                  <a:lnTo>
                    <a:pt x="282" y="161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92" y="161"/>
                  </a:lnTo>
                  <a:lnTo>
                    <a:pt x="286" y="164"/>
                  </a:lnTo>
                  <a:lnTo>
                    <a:pt x="282" y="175"/>
                  </a:lnTo>
                  <a:lnTo>
                    <a:pt x="282" y="178"/>
                  </a:lnTo>
                  <a:lnTo>
                    <a:pt x="286" y="181"/>
                  </a:lnTo>
                  <a:lnTo>
                    <a:pt x="296" y="181"/>
                  </a:lnTo>
                  <a:lnTo>
                    <a:pt x="299" y="178"/>
                  </a:lnTo>
                  <a:lnTo>
                    <a:pt x="302" y="178"/>
                  </a:lnTo>
                  <a:lnTo>
                    <a:pt x="302" y="181"/>
                  </a:lnTo>
                  <a:lnTo>
                    <a:pt x="306" y="188"/>
                  </a:lnTo>
                  <a:lnTo>
                    <a:pt x="309" y="191"/>
                  </a:lnTo>
                  <a:lnTo>
                    <a:pt x="316" y="188"/>
                  </a:lnTo>
                  <a:lnTo>
                    <a:pt x="319" y="188"/>
                  </a:lnTo>
                  <a:lnTo>
                    <a:pt x="323" y="185"/>
                  </a:lnTo>
                  <a:lnTo>
                    <a:pt x="333" y="185"/>
                  </a:lnTo>
                  <a:lnTo>
                    <a:pt x="346" y="175"/>
                  </a:lnTo>
                  <a:lnTo>
                    <a:pt x="353" y="154"/>
                  </a:lnTo>
                  <a:lnTo>
                    <a:pt x="366" y="148"/>
                  </a:lnTo>
                  <a:lnTo>
                    <a:pt x="370" y="148"/>
                  </a:lnTo>
                  <a:lnTo>
                    <a:pt x="373" y="144"/>
                  </a:lnTo>
                  <a:lnTo>
                    <a:pt x="383" y="144"/>
                  </a:lnTo>
                  <a:lnTo>
                    <a:pt x="393" y="144"/>
                  </a:lnTo>
                  <a:lnTo>
                    <a:pt x="400" y="144"/>
                  </a:lnTo>
                  <a:lnTo>
                    <a:pt x="403" y="141"/>
                  </a:lnTo>
                  <a:lnTo>
                    <a:pt x="410" y="131"/>
                  </a:lnTo>
                  <a:lnTo>
                    <a:pt x="410" y="127"/>
                  </a:lnTo>
                  <a:lnTo>
                    <a:pt x="427" y="117"/>
                  </a:lnTo>
                  <a:lnTo>
                    <a:pt x="430" y="111"/>
                  </a:lnTo>
                  <a:lnTo>
                    <a:pt x="430" y="101"/>
                  </a:lnTo>
                  <a:lnTo>
                    <a:pt x="434" y="94"/>
                  </a:lnTo>
                  <a:lnTo>
                    <a:pt x="430" y="84"/>
                  </a:lnTo>
                  <a:lnTo>
                    <a:pt x="434" y="80"/>
                  </a:lnTo>
                  <a:lnTo>
                    <a:pt x="430" y="67"/>
                  </a:lnTo>
                  <a:lnTo>
                    <a:pt x="430" y="63"/>
                  </a:lnTo>
                  <a:lnTo>
                    <a:pt x="434" y="60"/>
                  </a:lnTo>
                  <a:lnTo>
                    <a:pt x="437" y="60"/>
                  </a:lnTo>
                  <a:lnTo>
                    <a:pt x="440" y="53"/>
                  </a:lnTo>
                  <a:lnTo>
                    <a:pt x="444" y="40"/>
                  </a:lnTo>
                  <a:lnTo>
                    <a:pt x="444" y="33"/>
                  </a:lnTo>
                  <a:lnTo>
                    <a:pt x="457" y="20"/>
                  </a:lnTo>
                  <a:lnTo>
                    <a:pt x="454" y="16"/>
                  </a:lnTo>
                  <a:lnTo>
                    <a:pt x="467" y="6"/>
                  </a:lnTo>
                  <a:lnTo>
                    <a:pt x="474" y="6"/>
                  </a:lnTo>
                  <a:lnTo>
                    <a:pt x="481" y="6"/>
                  </a:lnTo>
                  <a:lnTo>
                    <a:pt x="494" y="0"/>
                  </a:lnTo>
                  <a:lnTo>
                    <a:pt x="501" y="3"/>
                  </a:lnTo>
                  <a:lnTo>
                    <a:pt x="501" y="6"/>
                  </a:lnTo>
                  <a:lnTo>
                    <a:pt x="501" y="13"/>
                  </a:lnTo>
                  <a:lnTo>
                    <a:pt x="504" y="16"/>
                  </a:lnTo>
                  <a:lnTo>
                    <a:pt x="514" y="20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521" y="23"/>
                  </a:lnTo>
                  <a:lnTo>
                    <a:pt x="525" y="23"/>
                  </a:lnTo>
                  <a:lnTo>
                    <a:pt x="525" y="20"/>
                  </a:lnTo>
                  <a:lnTo>
                    <a:pt x="531" y="16"/>
                  </a:lnTo>
                  <a:lnTo>
                    <a:pt x="535" y="16"/>
                  </a:lnTo>
                  <a:lnTo>
                    <a:pt x="545" y="10"/>
                  </a:lnTo>
                  <a:lnTo>
                    <a:pt x="548" y="10"/>
                  </a:lnTo>
                  <a:lnTo>
                    <a:pt x="552" y="13"/>
                  </a:lnTo>
                  <a:lnTo>
                    <a:pt x="562" y="13"/>
                  </a:lnTo>
                  <a:lnTo>
                    <a:pt x="562" y="13"/>
                  </a:lnTo>
                  <a:lnTo>
                    <a:pt x="568" y="16"/>
                  </a:lnTo>
                  <a:lnTo>
                    <a:pt x="568" y="16"/>
                  </a:lnTo>
                  <a:lnTo>
                    <a:pt x="572" y="20"/>
                  </a:lnTo>
                  <a:lnTo>
                    <a:pt x="572" y="20"/>
                  </a:lnTo>
                  <a:lnTo>
                    <a:pt x="582" y="23"/>
                  </a:lnTo>
                  <a:lnTo>
                    <a:pt x="592" y="20"/>
                  </a:lnTo>
                  <a:lnTo>
                    <a:pt x="595" y="23"/>
                  </a:lnTo>
                  <a:lnTo>
                    <a:pt x="595" y="26"/>
                  </a:lnTo>
                  <a:lnTo>
                    <a:pt x="592" y="30"/>
                  </a:lnTo>
                  <a:lnTo>
                    <a:pt x="592" y="37"/>
                  </a:lnTo>
                  <a:lnTo>
                    <a:pt x="592" y="53"/>
                  </a:lnTo>
                  <a:lnTo>
                    <a:pt x="595" y="63"/>
                  </a:lnTo>
                  <a:lnTo>
                    <a:pt x="602" y="74"/>
                  </a:lnTo>
                  <a:lnTo>
                    <a:pt x="599" y="77"/>
                  </a:lnTo>
                  <a:lnTo>
                    <a:pt x="602" y="84"/>
                  </a:lnTo>
                  <a:lnTo>
                    <a:pt x="605" y="84"/>
                  </a:lnTo>
                  <a:lnTo>
                    <a:pt x="609" y="80"/>
                  </a:lnTo>
                  <a:lnTo>
                    <a:pt x="609" y="87"/>
                  </a:lnTo>
                  <a:lnTo>
                    <a:pt x="622" y="94"/>
                  </a:lnTo>
                  <a:lnTo>
                    <a:pt x="626" y="90"/>
                  </a:lnTo>
                  <a:lnTo>
                    <a:pt x="632" y="97"/>
                  </a:lnTo>
                  <a:lnTo>
                    <a:pt x="636" y="101"/>
                  </a:lnTo>
                  <a:lnTo>
                    <a:pt x="632" y="101"/>
                  </a:lnTo>
                  <a:lnTo>
                    <a:pt x="632" y="111"/>
                  </a:lnTo>
                  <a:lnTo>
                    <a:pt x="639" y="121"/>
                  </a:lnTo>
                  <a:lnTo>
                    <a:pt x="639" y="127"/>
                  </a:lnTo>
                  <a:lnTo>
                    <a:pt x="646" y="134"/>
                  </a:lnTo>
                  <a:lnTo>
                    <a:pt x="649" y="151"/>
                  </a:lnTo>
                  <a:lnTo>
                    <a:pt x="656" y="164"/>
                  </a:lnTo>
                  <a:lnTo>
                    <a:pt x="663" y="168"/>
                  </a:lnTo>
                  <a:lnTo>
                    <a:pt x="669" y="168"/>
                  </a:lnTo>
                  <a:lnTo>
                    <a:pt x="673" y="164"/>
                  </a:lnTo>
                  <a:lnTo>
                    <a:pt x="686" y="164"/>
                  </a:lnTo>
                  <a:lnTo>
                    <a:pt x="693" y="168"/>
                  </a:lnTo>
                  <a:lnTo>
                    <a:pt x="696" y="171"/>
                  </a:lnTo>
                  <a:lnTo>
                    <a:pt x="713" y="181"/>
                  </a:lnTo>
                  <a:lnTo>
                    <a:pt x="716" y="181"/>
                  </a:lnTo>
                  <a:lnTo>
                    <a:pt x="723" y="185"/>
                  </a:lnTo>
                  <a:lnTo>
                    <a:pt x="733" y="185"/>
                  </a:lnTo>
                  <a:lnTo>
                    <a:pt x="737" y="181"/>
                  </a:lnTo>
                  <a:lnTo>
                    <a:pt x="740" y="185"/>
                  </a:lnTo>
                  <a:lnTo>
                    <a:pt x="740" y="181"/>
                  </a:lnTo>
                  <a:lnTo>
                    <a:pt x="740" y="175"/>
                  </a:lnTo>
                  <a:lnTo>
                    <a:pt x="740" y="171"/>
                  </a:lnTo>
                  <a:lnTo>
                    <a:pt x="743" y="175"/>
                  </a:lnTo>
                  <a:lnTo>
                    <a:pt x="747" y="171"/>
                  </a:lnTo>
                  <a:lnTo>
                    <a:pt x="747" y="175"/>
                  </a:lnTo>
                  <a:lnTo>
                    <a:pt x="753" y="175"/>
                  </a:lnTo>
                  <a:lnTo>
                    <a:pt x="753" y="178"/>
                  </a:lnTo>
                  <a:lnTo>
                    <a:pt x="747" y="178"/>
                  </a:lnTo>
                  <a:lnTo>
                    <a:pt x="743" y="185"/>
                  </a:lnTo>
                  <a:lnTo>
                    <a:pt x="740" y="185"/>
                  </a:lnTo>
                  <a:lnTo>
                    <a:pt x="743" y="195"/>
                  </a:lnTo>
                  <a:lnTo>
                    <a:pt x="747" y="208"/>
                  </a:lnTo>
                  <a:lnTo>
                    <a:pt x="750" y="215"/>
                  </a:lnTo>
                  <a:lnTo>
                    <a:pt x="747" y="218"/>
                  </a:lnTo>
                  <a:lnTo>
                    <a:pt x="750" y="235"/>
                  </a:lnTo>
                  <a:lnTo>
                    <a:pt x="753" y="242"/>
                  </a:lnTo>
                  <a:lnTo>
                    <a:pt x="764" y="242"/>
                  </a:lnTo>
                  <a:lnTo>
                    <a:pt x="767" y="245"/>
                  </a:lnTo>
                  <a:lnTo>
                    <a:pt x="767" y="252"/>
                  </a:lnTo>
                  <a:lnTo>
                    <a:pt x="777" y="255"/>
                  </a:lnTo>
                  <a:lnTo>
                    <a:pt x="780" y="265"/>
                  </a:lnTo>
                  <a:lnTo>
                    <a:pt x="784" y="279"/>
                  </a:lnTo>
                  <a:lnTo>
                    <a:pt x="784" y="296"/>
                  </a:lnTo>
                  <a:lnTo>
                    <a:pt x="787" y="299"/>
                  </a:lnTo>
                  <a:lnTo>
                    <a:pt x="787" y="302"/>
                  </a:lnTo>
                  <a:lnTo>
                    <a:pt x="784" y="302"/>
                  </a:lnTo>
                  <a:lnTo>
                    <a:pt x="784" y="299"/>
                  </a:lnTo>
                  <a:lnTo>
                    <a:pt x="780" y="299"/>
                  </a:lnTo>
                  <a:lnTo>
                    <a:pt x="780" y="296"/>
                  </a:lnTo>
                  <a:lnTo>
                    <a:pt x="780" y="299"/>
                  </a:lnTo>
                  <a:lnTo>
                    <a:pt x="774" y="309"/>
                  </a:lnTo>
                  <a:lnTo>
                    <a:pt x="774" y="313"/>
                  </a:lnTo>
                  <a:lnTo>
                    <a:pt x="787" y="313"/>
                  </a:lnTo>
                  <a:lnTo>
                    <a:pt x="787" y="319"/>
                  </a:lnTo>
                  <a:lnTo>
                    <a:pt x="784" y="326"/>
                  </a:lnTo>
                  <a:lnTo>
                    <a:pt x="777" y="323"/>
                  </a:lnTo>
                  <a:lnTo>
                    <a:pt x="774" y="326"/>
                  </a:lnTo>
                  <a:lnTo>
                    <a:pt x="774" y="336"/>
                  </a:lnTo>
                  <a:lnTo>
                    <a:pt x="770" y="336"/>
                  </a:lnTo>
                  <a:lnTo>
                    <a:pt x="770" y="343"/>
                  </a:lnTo>
                  <a:lnTo>
                    <a:pt x="767" y="343"/>
                  </a:lnTo>
                  <a:lnTo>
                    <a:pt x="770" y="366"/>
                  </a:lnTo>
                  <a:lnTo>
                    <a:pt x="777" y="377"/>
                  </a:lnTo>
                  <a:lnTo>
                    <a:pt x="784" y="377"/>
                  </a:lnTo>
                  <a:lnTo>
                    <a:pt x="787" y="380"/>
                  </a:lnTo>
                  <a:lnTo>
                    <a:pt x="784" y="387"/>
                  </a:lnTo>
                  <a:lnTo>
                    <a:pt x="774" y="393"/>
                  </a:lnTo>
                  <a:lnTo>
                    <a:pt x="770" y="393"/>
                  </a:lnTo>
                  <a:lnTo>
                    <a:pt x="757" y="387"/>
                  </a:lnTo>
                  <a:lnTo>
                    <a:pt x="747" y="393"/>
                  </a:lnTo>
                  <a:lnTo>
                    <a:pt x="730" y="410"/>
                  </a:lnTo>
                  <a:lnTo>
                    <a:pt x="716" y="414"/>
                  </a:lnTo>
                  <a:lnTo>
                    <a:pt x="700" y="410"/>
                  </a:lnTo>
                  <a:lnTo>
                    <a:pt x="703" y="407"/>
                  </a:lnTo>
                  <a:lnTo>
                    <a:pt x="700" y="397"/>
                  </a:lnTo>
                  <a:lnTo>
                    <a:pt x="696" y="397"/>
                  </a:lnTo>
                  <a:lnTo>
                    <a:pt x="673" y="403"/>
                  </a:lnTo>
                  <a:lnTo>
                    <a:pt x="659" y="414"/>
                  </a:lnTo>
                  <a:lnTo>
                    <a:pt x="649" y="410"/>
                  </a:lnTo>
                  <a:lnTo>
                    <a:pt x="646" y="410"/>
                  </a:lnTo>
                  <a:lnTo>
                    <a:pt x="629" y="417"/>
                  </a:lnTo>
                  <a:lnTo>
                    <a:pt x="626" y="417"/>
                  </a:lnTo>
                  <a:lnTo>
                    <a:pt x="619" y="420"/>
                  </a:lnTo>
                  <a:lnTo>
                    <a:pt x="622" y="427"/>
                  </a:lnTo>
                  <a:lnTo>
                    <a:pt x="612" y="437"/>
                  </a:lnTo>
                  <a:lnTo>
                    <a:pt x="605" y="430"/>
                  </a:lnTo>
                  <a:lnTo>
                    <a:pt x="605" y="427"/>
                  </a:lnTo>
                  <a:lnTo>
                    <a:pt x="602" y="427"/>
                  </a:lnTo>
                  <a:lnTo>
                    <a:pt x="605" y="430"/>
                  </a:lnTo>
                  <a:lnTo>
                    <a:pt x="605" y="430"/>
                  </a:lnTo>
                  <a:lnTo>
                    <a:pt x="602" y="434"/>
                  </a:lnTo>
                  <a:lnTo>
                    <a:pt x="602" y="434"/>
                  </a:lnTo>
                  <a:lnTo>
                    <a:pt x="605" y="434"/>
                  </a:lnTo>
                  <a:lnTo>
                    <a:pt x="605" y="434"/>
                  </a:lnTo>
                  <a:lnTo>
                    <a:pt x="615" y="44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6" name="Freeform 86">
              <a:extLst>
                <a:ext uri="{FF2B5EF4-FFF2-40B4-BE49-F238E27FC236}">
                  <a16:creationId xmlns:a16="http://schemas.microsoft.com/office/drawing/2014/main" id="{4F27C517-6AD5-12B9-CD25-2D6CC2ACF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1970"/>
              <a:ext cx="821" cy="888"/>
            </a:xfrm>
            <a:custGeom>
              <a:avLst/>
              <a:gdLst>
                <a:gd name="T0" fmla="*/ 696 w 821"/>
                <a:gd name="T1" fmla="*/ 444 h 888"/>
                <a:gd name="T2" fmla="*/ 737 w 821"/>
                <a:gd name="T3" fmla="*/ 467 h 888"/>
                <a:gd name="T4" fmla="*/ 700 w 821"/>
                <a:gd name="T5" fmla="*/ 511 h 888"/>
                <a:gd name="T6" fmla="*/ 646 w 821"/>
                <a:gd name="T7" fmla="*/ 572 h 888"/>
                <a:gd name="T8" fmla="*/ 632 w 821"/>
                <a:gd name="T9" fmla="*/ 528 h 888"/>
                <a:gd name="T10" fmla="*/ 615 w 821"/>
                <a:gd name="T11" fmla="*/ 538 h 888"/>
                <a:gd name="T12" fmla="*/ 535 w 821"/>
                <a:gd name="T13" fmla="*/ 538 h 888"/>
                <a:gd name="T14" fmla="*/ 572 w 821"/>
                <a:gd name="T15" fmla="*/ 565 h 888"/>
                <a:gd name="T16" fmla="*/ 622 w 821"/>
                <a:gd name="T17" fmla="*/ 582 h 888"/>
                <a:gd name="T18" fmla="*/ 683 w 821"/>
                <a:gd name="T19" fmla="*/ 622 h 888"/>
                <a:gd name="T20" fmla="*/ 679 w 821"/>
                <a:gd name="T21" fmla="*/ 757 h 888"/>
                <a:gd name="T22" fmla="*/ 646 w 821"/>
                <a:gd name="T23" fmla="*/ 706 h 888"/>
                <a:gd name="T24" fmla="*/ 669 w 821"/>
                <a:gd name="T25" fmla="*/ 774 h 888"/>
                <a:gd name="T26" fmla="*/ 710 w 821"/>
                <a:gd name="T27" fmla="*/ 784 h 888"/>
                <a:gd name="T28" fmla="*/ 784 w 821"/>
                <a:gd name="T29" fmla="*/ 804 h 888"/>
                <a:gd name="T30" fmla="*/ 817 w 821"/>
                <a:gd name="T31" fmla="*/ 844 h 888"/>
                <a:gd name="T32" fmla="*/ 790 w 821"/>
                <a:gd name="T33" fmla="*/ 881 h 888"/>
                <a:gd name="T34" fmla="*/ 750 w 821"/>
                <a:gd name="T35" fmla="*/ 888 h 888"/>
                <a:gd name="T36" fmla="*/ 713 w 821"/>
                <a:gd name="T37" fmla="*/ 807 h 888"/>
                <a:gd name="T38" fmla="*/ 619 w 821"/>
                <a:gd name="T39" fmla="*/ 774 h 888"/>
                <a:gd name="T40" fmla="*/ 555 w 821"/>
                <a:gd name="T41" fmla="*/ 733 h 888"/>
                <a:gd name="T42" fmla="*/ 444 w 821"/>
                <a:gd name="T43" fmla="*/ 754 h 888"/>
                <a:gd name="T44" fmla="*/ 356 w 821"/>
                <a:gd name="T45" fmla="*/ 733 h 888"/>
                <a:gd name="T46" fmla="*/ 299 w 821"/>
                <a:gd name="T47" fmla="*/ 754 h 888"/>
                <a:gd name="T48" fmla="*/ 276 w 821"/>
                <a:gd name="T49" fmla="*/ 804 h 888"/>
                <a:gd name="T50" fmla="*/ 232 w 821"/>
                <a:gd name="T51" fmla="*/ 881 h 888"/>
                <a:gd name="T52" fmla="*/ 127 w 821"/>
                <a:gd name="T53" fmla="*/ 844 h 888"/>
                <a:gd name="T54" fmla="*/ 50 w 821"/>
                <a:gd name="T55" fmla="*/ 844 h 888"/>
                <a:gd name="T56" fmla="*/ 6 w 821"/>
                <a:gd name="T57" fmla="*/ 828 h 888"/>
                <a:gd name="T58" fmla="*/ 40 w 821"/>
                <a:gd name="T59" fmla="*/ 750 h 888"/>
                <a:gd name="T60" fmla="*/ 77 w 821"/>
                <a:gd name="T61" fmla="*/ 696 h 888"/>
                <a:gd name="T62" fmla="*/ 114 w 821"/>
                <a:gd name="T63" fmla="*/ 649 h 888"/>
                <a:gd name="T64" fmla="*/ 138 w 821"/>
                <a:gd name="T65" fmla="*/ 599 h 888"/>
                <a:gd name="T66" fmla="*/ 222 w 821"/>
                <a:gd name="T67" fmla="*/ 589 h 888"/>
                <a:gd name="T68" fmla="*/ 259 w 821"/>
                <a:gd name="T69" fmla="*/ 515 h 888"/>
                <a:gd name="T70" fmla="*/ 292 w 821"/>
                <a:gd name="T71" fmla="*/ 447 h 888"/>
                <a:gd name="T72" fmla="*/ 222 w 821"/>
                <a:gd name="T73" fmla="*/ 356 h 888"/>
                <a:gd name="T74" fmla="*/ 188 w 821"/>
                <a:gd name="T75" fmla="*/ 336 h 888"/>
                <a:gd name="T76" fmla="*/ 134 w 821"/>
                <a:gd name="T77" fmla="*/ 289 h 888"/>
                <a:gd name="T78" fmla="*/ 134 w 821"/>
                <a:gd name="T79" fmla="*/ 222 h 888"/>
                <a:gd name="T80" fmla="*/ 151 w 821"/>
                <a:gd name="T81" fmla="*/ 181 h 888"/>
                <a:gd name="T82" fmla="*/ 208 w 821"/>
                <a:gd name="T83" fmla="*/ 151 h 888"/>
                <a:gd name="T84" fmla="*/ 255 w 821"/>
                <a:gd name="T85" fmla="*/ 141 h 888"/>
                <a:gd name="T86" fmla="*/ 296 w 821"/>
                <a:gd name="T87" fmla="*/ 181 h 888"/>
                <a:gd name="T88" fmla="*/ 346 w 821"/>
                <a:gd name="T89" fmla="*/ 175 h 888"/>
                <a:gd name="T90" fmla="*/ 410 w 821"/>
                <a:gd name="T91" fmla="*/ 127 h 888"/>
                <a:gd name="T92" fmla="*/ 437 w 821"/>
                <a:gd name="T93" fmla="*/ 60 h 888"/>
                <a:gd name="T94" fmla="*/ 501 w 821"/>
                <a:gd name="T95" fmla="*/ 3 h 888"/>
                <a:gd name="T96" fmla="*/ 531 w 821"/>
                <a:gd name="T97" fmla="*/ 16 h 888"/>
                <a:gd name="T98" fmla="*/ 572 w 821"/>
                <a:gd name="T99" fmla="*/ 20 h 888"/>
                <a:gd name="T100" fmla="*/ 599 w 821"/>
                <a:gd name="T101" fmla="*/ 77 h 888"/>
                <a:gd name="T102" fmla="*/ 632 w 821"/>
                <a:gd name="T103" fmla="*/ 111 h 888"/>
                <a:gd name="T104" fmla="*/ 693 w 821"/>
                <a:gd name="T105" fmla="*/ 168 h 888"/>
                <a:gd name="T106" fmla="*/ 740 w 821"/>
                <a:gd name="T107" fmla="*/ 171 h 888"/>
                <a:gd name="T108" fmla="*/ 747 w 821"/>
                <a:gd name="T109" fmla="*/ 208 h 888"/>
                <a:gd name="T110" fmla="*/ 784 w 821"/>
                <a:gd name="T111" fmla="*/ 279 h 888"/>
                <a:gd name="T112" fmla="*/ 774 w 821"/>
                <a:gd name="T113" fmla="*/ 313 h 888"/>
                <a:gd name="T114" fmla="*/ 770 w 821"/>
                <a:gd name="T115" fmla="*/ 366 h 888"/>
                <a:gd name="T116" fmla="*/ 716 w 821"/>
                <a:gd name="T117" fmla="*/ 414 h 888"/>
                <a:gd name="T118" fmla="*/ 626 w 821"/>
                <a:gd name="T119" fmla="*/ 417 h 888"/>
                <a:gd name="T120" fmla="*/ 602 w 821"/>
                <a:gd name="T121" fmla="*/ 434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1" h="888">
                  <a:moveTo>
                    <a:pt x="615" y="440"/>
                  </a:moveTo>
                  <a:lnTo>
                    <a:pt x="632" y="440"/>
                  </a:lnTo>
                  <a:lnTo>
                    <a:pt x="639" y="437"/>
                  </a:lnTo>
                  <a:lnTo>
                    <a:pt x="642" y="437"/>
                  </a:lnTo>
                  <a:lnTo>
                    <a:pt x="649" y="440"/>
                  </a:lnTo>
                  <a:lnTo>
                    <a:pt x="652" y="437"/>
                  </a:lnTo>
                  <a:lnTo>
                    <a:pt x="683" y="447"/>
                  </a:lnTo>
                  <a:lnTo>
                    <a:pt x="693" y="447"/>
                  </a:lnTo>
                  <a:lnTo>
                    <a:pt x="700" y="447"/>
                  </a:lnTo>
                  <a:lnTo>
                    <a:pt x="696" y="444"/>
                  </a:lnTo>
                  <a:lnTo>
                    <a:pt x="686" y="434"/>
                  </a:lnTo>
                  <a:lnTo>
                    <a:pt x="679" y="414"/>
                  </a:lnTo>
                  <a:lnTo>
                    <a:pt x="679" y="410"/>
                  </a:lnTo>
                  <a:lnTo>
                    <a:pt x="693" y="414"/>
                  </a:lnTo>
                  <a:lnTo>
                    <a:pt x="696" y="414"/>
                  </a:lnTo>
                  <a:lnTo>
                    <a:pt x="700" y="414"/>
                  </a:lnTo>
                  <a:lnTo>
                    <a:pt x="710" y="417"/>
                  </a:lnTo>
                  <a:lnTo>
                    <a:pt x="716" y="451"/>
                  </a:lnTo>
                  <a:lnTo>
                    <a:pt x="720" y="467"/>
                  </a:lnTo>
                  <a:lnTo>
                    <a:pt x="737" y="467"/>
                  </a:lnTo>
                  <a:lnTo>
                    <a:pt x="743" y="474"/>
                  </a:lnTo>
                  <a:lnTo>
                    <a:pt x="743" y="481"/>
                  </a:lnTo>
                  <a:lnTo>
                    <a:pt x="737" y="478"/>
                  </a:lnTo>
                  <a:lnTo>
                    <a:pt x="733" y="488"/>
                  </a:lnTo>
                  <a:lnTo>
                    <a:pt x="720" y="498"/>
                  </a:lnTo>
                  <a:lnTo>
                    <a:pt x="713" y="501"/>
                  </a:lnTo>
                  <a:lnTo>
                    <a:pt x="710" y="504"/>
                  </a:lnTo>
                  <a:lnTo>
                    <a:pt x="710" y="508"/>
                  </a:lnTo>
                  <a:lnTo>
                    <a:pt x="703" y="515"/>
                  </a:lnTo>
                  <a:lnTo>
                    <a:pt x="700" y="511"/>
                  </a:lnTo>
                  <a:lnTo>
                    <a:pt x="696" y="521"/>
                  </a:lnTo>
                  <a:lnTo>
                    <a:pt x="673" y="575"/>
                  </a:lnTo>
                  <a:lnTo>
                    <a:pt x="666" y="585"/>
                  </a:lnTo>
                  <a:lnTo>
                    <a:pt x="656" y="589"/>
                  </a:lnTo>
                  <a:lnTo>
                    <a:pt x="652" y="585"/>
                  </a:lnTo>
                  <a:lnTo>
                    <a:pt x="646" y="589"/>
                  </a:lnTo>
                  <a:lnTo>
                    <a:pt x="642" y="582"/>
                  </a:lnTo>
                  <a:lnTo>
                    <a:pt x="639" y="582"/>
                  </a:lnTo>
                  <a:lnTo>
                    <a:pt x="639" y="579"/>
                  </a:lnTo>
                  <a:lnTo>
                    <a:pt x="646" y="572"/>
                  </a:lnTo>
                  <a:lnTo>
                    <a:pt x="649" y="558"/>
                  </a:lnTo>
                  <a:lnTo>
                    <a:pt x="656" y="558"/>
                  </a:lnTo>
                  <a:lnTo>
                    <a:pt x="656" y="552"/>
                  </a:lnTo>
                  <a:lnTo>
                    <a:pt x="663" y="545"/>
                  </a:lnTo>
                  <a:lnTo>
                    <a:pt x="673" y="541"/>
                  </a:lnTo>
                  <a:lnTo>
                    <a:pt x="669" y="538"/>
                  </a:lnTo>
                  <a:lnTo>
                    <a:pt x="656" y="531"/>
                  </a:lnTo>
                  <a:lnTo>
                    <a:pt x="646" y="521"/>
                  </a:lnTo>
                  <a:lnTo>
                    <a:pt x="632" y="515"/>
                  </a:lnTo>
                  <a:lnTo>
                    <a:pt x="632" y="528"/>
                  </a:lnTo>
                  <a:lnTo>
                    <a:pt x="632" y="531"/>
                  </a:lnTo>
                  <a:lnTo>
                    <a:pt x="642" y="528"/>
                  </a:lnTo>
                  <a:lnTo>
                    <a:pt x="639" y="535"/>
                  </a:lnTo>
                  <a:lnTo>
                    <a:pt x="636" y="535"/>
                  </a:lnTo>
                  <a:lnTo>
                    <a:pt x="629" y="538"/>
                  </a:lnTo>
                  <a:lnTo>
                    <a:pt x="626" y="568"/>
                  </a:lnTo>
                  <a:lnTo>
                    <a:pt x="622" y="568"/>
                  </a:lnTo>
                  <a:lnTo>
                    <a:pt x="629" y="538"/>
                  </a:lnTo>
                  <a:lnTo>
                    <a:pt x="626" y="538"/>
                  </a:lnTo>
                  <a:lnTo>
                    <a:pt x="615" y="538"/>
                  </a:lnTo>
                  <a:lnTo>
                    <a:pt x="599" y="531"/>
                  </a:lnTo>
                  <a:lnTo>
                    <a:pt x="589" y="535"/>
                  </a:lnTo>
                  <a:lnTo>
                    <a:pt x="575" y="545"/>
                  </a:lnTo>
                  <a:lnTo>
                    <a:pt x="568" y="541"/>
                  </a:lnTo>
                  <a:lnTo>
                    <a:pt x="555" y="548"/>
                  </a:lnTo>
                  <a:lnTo>
                    <a:pt x="555" y="548"/>
                  </a:lnTo>
                  <a:lnTo>
                    <a:pt x="555" y="545"/>
                  </a:lnTo>
                  <a:lnTo>
                    <a:pt x="548" y="545"/>
                  </a:lnTo>
                  <a:lnTo>
                    <a:pt x="538" y="538"/>
                  </a:lnTo>
                  <a:lnTo>
                    <a:pt x="535" y="538"/>
                  </a:lnTo>
                  <a:lnTo>
                    <a:pt x="531" y="535"/>
                  </a:lnTo>
                  <a:lnTo>
                    <a:pt x="528" y="535"/>
                  </a:lnTo>
                  <a:lnTo>
                    <a:pt x="528" y="538"/>
                  </a:lnTo>
                  <a:lnTo>
                    <a:pt x="531" y="538"/>
                  </a:lnTo>
                  <a:lnTo>
                    <a:pt x="531" y="545"/>
                  </a:lnTo>
                  <a:lnTo>
                    <a:pt x="541" y="552"/>
                  </a:lnTo>
                  <a:lnTo>
                    <a:pt x="548" y="552"/>
                  </a:lnTo>
                  <a:lnTo>
                    <a:pt x="562" y="562"/>
                  </a:lnTo>
                  <a:lnTo>
                    <a:pt x="568" y="562"/>
                  </a:lnTo>
                  <a:lnTo>
                    <a:pt x="572" y="565"/>
                  </a:lnTo>
                  <a:lnTo>
                    <a:pt x="578" y="572"/>
                  </a:lnTo>
                  <a:lnTo>
                    <a:pt x="582" y="575"/>
                  </a:lnTo>
                  <a:lnTo>
                    <a:pt x="585" y="572"/>
                  </a:lnTo>
                  <a:lnTo>
                    <a:pt x="589" y="579"/>
                  </a:lnTo>
                  <a:lnTo>
                    <a:pt x="595" y="575"/>
                  </a:lnTo>
                  <a:lnTo>
                    <a:pt x="599" y="575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5"/>
                  </a:lnTo>
                  <a:lnTo>
                    <a:pt x="622" y="582"/>
                  </a:lnTo>
                  <a:lnTo>
                    <a:pt x="622" y="575"/>
                  </a:lnTo>
                  <a:lnTo>
                    <a:pt x="622" y="589"/>
                  </a:lnTo>
                  <a:lnTo>
                    <a:pt x="626" y="589"/>
                  </a:lnTo>
                  <a:lnTo>
                    <a:pt x="626" y="589"/>
                  </a:lnTo>
                  <a:lnTo>
                    <a:pt x="636" y="595"/>
                  </a:lnTo>
                  <a:lnTo>
                    <a:pt x="649" y="592"/>
                  </a:lnTo>
                  <a:lnTo>
                    <a:pt x="659" y="595"/>
                  </a:lnTo>
                  <a:lnTo>
                    <a:pt x="663" y="609"/>
                  </a:lnTo>
                  <a:lnTo>
                    <a:pt x="669" y="612"/>
                  </a:lnTo>
                  <a:lnTo>
                    <a:pt x="683" y="622"/>
                  </a:lnTo>
                  <a:lnTo>
                    <a:pt x="683" y="632"/>
                  </a:lnTo>
                  <a:lnTo>
                    <a:pt x="686" y="642"/>
                  </a:lnTo>
                  <a:lnTo>
                    <a:pt x="683" y="649"/>
                  </a:lnTo>
                  <a:lnTo>
                    <a:pt x="679" y="666"/>
                  </a:lnTo>
                  <a:lnTo>
                    <a:pt x="679" y="676"/>
                  </a:lnTo>
                  <a:lnTo>
                    <a:pt x="693" y="740"/>
                  </a:lnTo>
                  <a:lnTo>
                    <a:pt x="693" y="750"/>
                  </a:lnTo>
                  <a:lnTo>
                    <a:pt x="686" y="757"/>
                  </a:lnTo>
                  <a:lnTo>
                    <a:pt x="679" y="760"/>
                  </a:lnTo>
                  <a:lnTo>
                    <a:pt x="679" y="757"/>
                  </a:lnTo>
                  <a:lnTo>
                    <a:pt x="679" y="754"/>
                  </a:lnTo>
                  <a:lnTo>
                    <a:pt x="673" y="740"/>
                  </a:lnTo>
                  <a:lnTo>
                    <a:pt x="673" y="730"/>
                  </a:lnTo>
                  <a:lnTo>
                    <a:pt x="669" y="720"/>
                  </a:lnTo>
                  <a:lnTo>
                    <a:pt x="666" y="703"/>
                  </a:lnTo>
                  <a:lnTo>
                    <a:pt x="666" y="700"/>
                  </a:lnTo>
                  <a:lnTo>
                    <a:pt x="656" y="696"/>
                  </a:lnTo>
                  <a:lnTo>
                    <a:pt x="646" y="700"/>
                  </a:lnTo>
                  <a:lnTo>
                    <a:pt x="642" y="703"/>
                  </a:lnTo>
                  <a:lnTo>
                    <a:pt x="646" y="706"/>
                  </a:lnTo>
                  <a:lnTo>
                    <a:pt x="652" y="703"/>
                  </a:lnTo>
                  <a:lnTo>
                    <a:pt x="656" y="703"/>
                  </a:lnTo>
                  <a:lnTo>
                    <a:pt x="652" y="710"/>
                  </a:lnTo>
                  <a:lnTo>
                    <a:pt x="649" y="723"/>
                  </a:lnTo>
                  <a:lnTo>
                    <a:pt x="652" y="727"/>
                  </a:lnTo>
                  <a:lnTo>
                    <a:pt x="652" y="737"/>
                  </a:lnTo>
                  <a:lnTo>
                    <a:pt x="656" y="737"/>
                  </a:lnTo>
                  <a:lnTo>
                    <a:pt x="663" y="757"/>
                  </a:lnTo>
                  <a:lnTo>
                    <a:pt x="666" y="764"/>
                  </a:lnTo>
                  <a:lnTo>
                    <a:pt x="669" y="774"/>
                  </a:lnTo>
                  <a:lnTo>
                    <a:pt x="676" y="777"/>
                  </a:lnTo>
                  <a:lnTo>
                    <a:pt x="683" y="784"/>
                  </a:lnTo>
                  <a:lnTo>
                    <a:pt x="686" y="787"/>
                  </a:lnTo>
                  <a:lnTo>
                    <a:pt x="690" y="787"/>
                  </a:lnTo>
                  <a:lnTo>
                    <a:pt x="693" y="784"/>
                  </a:lnTo>
                  <a:lnTo>
                    <a:pt x="690" y="777"/>
                  </a:lnTo>
                  <a:lnTo>
                    <a:pt x="690" y="774"/>
                  </a:lnTo>
                  <a:lnTo>
                    <a:pt x="696" y="780"/>
                  </a:lnTo>
                  <a:lnTo>
                    <a:pt x="706" y="784"/>
                  </a:lnTo>
                  <a:lnTo>
                    <a:pt x="710" y="784"/>
                  </a:lnTo>
                  <a:lnTo>
                    <a:pt x="716" y="787"/>
                  </a:lnTo>
                  <a:lnTo>
                    <a:pt x="747" y="787"/>
                  </a:lnTo>
                  <a:lnTo>
                    <a:pt x="757" y="797"/>
                  </a:lnTo>
                  <a:lnTo>
                    <a:pt x="764" y="801"/>
                  </a:lnTo>
                  <a:lnTo>
                    <a:pt x="767" y="801"/>
                  </a:lnTo>
                  <a:lnTo>
                    <a:pt x="767" y="801"/>
                  </a:lnTo>
                  <a:lnTo>
                    <a:pt x="777" y="804"/>
                  </a:lnTo>
                  <a:lnTo>
                    <a:pt x="780" y="804"/>
                  </a:lnTo>
                  <a:lnTo>
                    <a:pt x="780" y="804"/>
                  </a:lnTo>
                  <a:lnTo>
                    <a:pt x="784" y="804"/>
                  </a:lnTo>
                  <a:lnTo>
                    <a:pt x="784" y="801"/>
                  </a:lnTo>
                  <a:lnTo>
                    <a:pt x="787" y="791"/>
                  </a:lnTo>
                  <a:lnTo>
                    <a:pt x="784" y="791"/>
                  </a:lnTo>
                  <a:lnTo>
                    <a:pt x="780" y="787"/>
                  </a:lnTo>
                  <a:lnTo>
                    <a:pt x="787" y="791"/>
                  </a:lnTo>
                  <a:lnTo>
                    <a:pt x="784" y="811"/>
                  </a:lnTo>
                  <a:lnTo>
                    <a:pt x="811" y="811"/>
                  </a:lnTo>
                  <a:lnTo>
                    <a:pt x="817" y="818"/>
                  </a:lnTo>
                  <a:lnTo>
                    <a:pt x="821" y="831"/>
                  </a:lnTo>
                  <a:lnTo>
                    <a:pt x="817" y="844"/>
                  </a:lnTo>
                  <a:lnTo>
                    <a:pt x="814" y="855"/>
                  </a:lnTo>
                  <a:lnTo>
                    <a:pt x="804" y="865"/>
                  </a:lnTo>
                  <a:lnTo>
                    <a:pt x="804" y="865"/>
                  </a:lnTo>
                  <a:lnTo>
                    <a:pt x="797" y="875"/>
                  </a:lnTo>
                  <a:lnTo>
                    <a:pt x="801" y="878"/>
                  </a:lnTo>
                  <a:lnTo>
                    <a:pt x="801" y="881"/>
                  </a:lnTo>
                  <a:lnTo>
                    <a:pt x="801" y="885"/>
                  </a:lnTo>
                  <a:lnTo>
                    <a:pt x="797" y="888"/>
                  </a:lnTo>
                  <a:lnTo>
                    <a:pt x="794" y="881"/>
                  </a:lnTo>
                  <a:lnTo>
                    <a:pt x="790" y="881"/>
                  </a:lnTo>
                  <a:lnTo>
                    <a:pt x="784" y="881"/>
                  </a:lnTo>
                  <a:lnTo>
                    <a:pt x="780" y="878"/>
                  </a:lnTo>
                  <a:lnTo>
                    <a:pt x="767" y="878"/>
                  </a:lnTo>
                  <a:lnTo>
                    <a:pt x="764" y="878"/>
                  </a:lnTo>
                  <a:lnTo>
                    <a:pt x="764" y="885"/>
                  </a:lnTo>
                  <a:lnTo>
                    <a:pt x="760" y="885"/>
                  </a:lnTo>
                  <a:lnTo>
                    <a:pt x="757" y="888"/>
                  </a:lnTo>
                  <a:lnTo>
                    <a:pt x="757" y="888"/>
                  </a:lnTo>
                  <a:lnTo>
                    <a:pt x="753" y="888"/>
                  </a:lnTo>
                  <a:lnTo>
                    <a:pt x="750" y="888"/>
                  </a:lnTo>
                  <a:lnTo>
                    <a:pt x="747" y="888"/>
                  </a:lnTo>
                  <a:lnTo>
                    <a:pt x="740" y="881"/>
                  </a:lnTo>
                  <a:lnTo>
                    <a:pt x="730" y="868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16" y="844"/>
                  </a:lnTo>
                  <a:lnTo>
                    <a:pt x="710" y="838"/>
                  </a:lnTo>
                  <a:lnTo>
                    <a:pt x="710" y="828"/>
                  </a:lnTo>
                  <a:lnTo>
                    <a:pt x="713" y="814"/>
                  </a:lnTo>
                  <a:lnTo>
                    <a:pt x="713" y="807"/>
                  </a:lnTo>
                  <a:lnTo>
                    <a:pt x="703" y="804"/>
                  </a:lnTo>
                  <a:lnTo>
                    <a:pt x="693" y="801"/>
                  </a:lnTo>
                  <a:lnTo>
                    <a:pt x="686" y="797"/>
                  </a:lnTo>
                  <a:lnTo>
                    <a:pt x="676" y="797"/>
                  </a:lnTo>
                  <a:lnTo>
                    <a:pt x="636" y="807"/>
                  </a:lnTo>
                  <a:lnTo>
                    <a:pt x="619" y="794"/>
                  </a:lnTo>
                  <a:lnTo>
                    <a:pt x="609" y="787"/>
                  </a:lnTo>
                  <a:lnTo>
                    <a:pt x="612" y="784"/>
                  </a:lnTo>
                  <a:lnTo>
                    <a:pt x="619" y="774"/>
                  </a:lnTo>
                  <a:lnTo>
                    <a:pt x="619" y="774"/>
                  </a:lnTo>
                  <a:lnTo>
                    <a:pt x="622" y="764"/>
                  </a:lnTo>
                  <a:lnTo>
                    <a:pt x="626" y="747"/>
                  </a:lnTo>
                  <a:lnTo>
                    <a:pt x="629" y="737"/>
                  </a:lnTo>
                  <a:lnTo>
                    <a:pt x="609" y="730"/>
                  </a:lnTo>
                  <a:lnTo>
                    <a:pt x="599" y="727"/>
                  </a:lnTo>
                  <a:lnTo>
                    <a:pt x="595" y="727"/>
                  </a:lnTo>
                  <a:lnTo>
                    <a:pt x="582" y="733"/>
                  </a:lnTo>
                  <a:lnTo>
                    <a:pt x="572" y="730"/>
                  </a:lnTo>
                  <a:lnTo>
                    <a:pt x="568" y="733"/>
                  </a:lnTo>
                  <a:lnTo>
                    <a:pt x="555" y="733"/>
                  </a:lnTo>
                  <a:lnTo>
                    <a:pt x="545" y="730"/>
                  </a:lnTo>
                  <a:lnTo>
                    <a:pt x="535" y="727"/>
                  </a:lnTo>
                  <a:lnTo>
                    <a:pt x="501" y="717"/>
                  </a:lnTo>
                  <a:lnTo>
                    <a:pt x="488" y="713"/>
                  </a:lnTo>
                  <a:lnTo>
                    <a:pt x="481" y="713"/>
                  </a:lnTo>
                  <a:lnTo>
                    <a:pt x="477" y="720"/>
                  </a:lnTo>
                  <a:lnTo>
                    <a:pt x="467" y="737"/>
                  </a:lnTo>
                  <a:lnTo>
                    <a:pt x="457" y="754"/>
                  </a:lnTo>
                  <a:lnTo>
                    <a:pt x="444" y="750"/>
                  </a:lnTo>
                  <a:lnTo>
                    <a:pt x="444" y="754"/>
                  </a:lnTo>
                  <a:lnTo>
                    <a:pt x="430" y="750"/>
                  </a:lnTo>
                  <a:lnTo>
                    <a:pt x="407" y="740"/>
                  </a:lnTo>
                  <a:lnTo>
                    <a:pt x="400" y="733"/>
                  </a:lnTo>
                  <a:lnTo>
                    <a:pt x="397" y="727"/>
                  </a:lnTo>
                  <a:lnTo>
                    <a:pt x="387" y="723"/>
                  </a:lnTo>
                  <a:lnTo>
                    <a:pt x="380" y="723"/>
                  </a:lnTo>
                  <a:lnTo>
                    <a:pt x="373" y="723"/>
                  </a:lnTo>
                  <a:lnTo>
                    <a:pt x="366" y="723"/>
                  </a:lnTo>
                  <a:lnTo>
                    <a:pt x="356" y="723"/>
                  </a:lnTo>
                  <a:lnTo>
                    <a:pt x="356" y="733"/>
                  </a:lnTo>
                  <a:lnTo>
                    <a:pt x="356" y="743"/>
                  </a:lnTo>
                  <a:lnTo>
                    <a:pt x="356" y="747"/>
                  </a:lnTo>
                  <a:lnTo>
                    <a:pt x="326" y="733"/>
                  </a:lnTo>
                  <a:lnTo>
                    <a:pt x="323" y="730"/>
                  </a:lnTo>
                  <a:lnTo>
                    <a:pt x="319" y="730"/>
                  </a:lnTo>
                  <a:lnTo>
                    <a:pt x="313" y="740"/>
                  </a:lnTo>
                  <a:lnTo>
                    <a:pt x="306" y="737"/>
                  </a:lnTo>
                  <a:lnTo>
                    <a:pt x="302" y="747"/>
                  </a:lnTo>
                  <a:lnTo>
                    <a:pt x="302" y="754"/>
                  </a:lnTo>
                  <a:lnTo>
                    <a:pt x="299" y="754"/>
                  </a:lnTo>
                  <a:lnTo>
                    <a:pt x="299" y="764"/>
                  </a:lnTo>
                  <a:lnTo>
                    <a:pt x="302" y="764"/>
                  </a:lnTo>
                  <a:lnTo>
                    <a:pt x="299" y="774"/>
                  </a:lnTo>
                  <a:lnTo>
                    <a:pt x="299" y="780"/>
                  </a:lnTo>
                  <a:lnTo>
                    <a:pt x="296" y="784"/>
                  </a:lnTo>
                  <a:lnTo>
                    <a:pt x="296" y="791"/>
                  </a:lnTo>
                  <a:lnTo>
                    <a:pt x="296" y="794"/>
                  </a:lnTo>
                  <a:lnTo>
                    <a:pt x="292" y="804"/>
                  </a:lnTo>
                  <a:lnTo>
                    <a:pt x="279" y="801"/>
                  </a:lnTo>
                  <a:lnTo>
                    <a:pt x="276" y="804"/>
                  </a:lnTo>
                  <a:lnTo>
                    <a:pt x="272" y="804"/>
                  </a:lnTo>
                  <a:lnTo>
                    <a:pt x="272" y="814"/>
                  </a:lnTo>
                  <a:lnTo>
                    <a:pt x="276" y="821"/>
                  </a:lnTo>
                  <a:lnTo>
                    <a:pt x="272" y="824"/>
                  </a:lnTo>
                  <a:lnTo>
                    <a:pt x="269" y="828"/>
                  </a:lnTo>
                  <a:lnTo>
                    <a:pt x="262" y="828"/>
                  </a:lnTo>
                  <a:lnTo>
                    <a:pt x="242" y="831"/>
                  </a:lnTo>
                  <a:lnTo>
                    <a:pt x="225" y="865"/>
                  </a:lnTo>
                  <a:lnTo>
                    <a:pt x="235" y="878"/>
                  </a:lnTo>
                  <a:lnTo>
                    <a:pt x="232" y="881"/>
                  </a:lnTo>
                  <a:lnTo>
                    <a:pt x="218" y="881"/>
                  </a:lnTo>
                  <a:lnTo>
                    <a:pt x="212" y="878"/>
                  </a:lnTo>
                  <a:lnTo>
                    <a:pt x="218" y="871"/>
                  </a:lnTo>
                  <a:lnTo>
                    <a:pt x="218" y="865"/>
                  </a:lnTo>
                  <a:lnTo>
                    <a:pt x="208" y="858"/>
                  </a:lnTo>
                  <a:lnTo>
                    <a:pt x="201" y="851"/>
                  </a:lnTo>
                  <a:lnTo>
                    <a:pt x="178" y="848"/>
                  </a:lnTo>
                  <a:lnTo>
                    <a:pt x="158" y="855"/>
                  </a:lnTo>
                  <a:lnTo>
                    <a:pt x="138" y="848"/>
                  </a:lnTo>
                  <a:lnTo>
                    <a:pt x="127" y="844"/>
                  </a:lnTo>
                  <a:lnTo>
                    <a:pt x="124" y="831"/>
                  </a:lnTo>
                  <a:lnTo>
                    <a:pt x="114" y="828"/>
                  </a:lnTo>
                  <a:lnTo>
                    <a:pt x="107" y="831"/>
                  </a:lnTo>
                  <a:lnTo>
                    <a:pt x="97" y="838"/>
                  </a:lnTo>
                  <a:lnTo>
                    <a:pt x="90" y="828"/>
                  </a:lnTo>
                  <a:lnTo>
                    <a:pt x="77" y="824"/>
                  </a:lnTo>
                  <a:lnTo>
                    <a:pt x="70" y="828"/>
                  </a:lnTo>
                  <a:lnTo>
                    <a:pt x="60" y="848"/>
                  </a:lnTo>
                  <a:lnTo>
                    <a:pt x="53" y="848"/>
                  </a:lnTo>
                  <a:lnTo>
                    <a:pt x="50" y="844"/>
                  </a:lnTo>
                  <a:lnTo>
                    <a:pt x="50" y="848"/>
                  </a:lnTo>
                  <a:lnTo>
                    <a:pt x="50" y="851"/>
                  </a:lnTo>
                  <a:lnTo>
                    <a:pt x="43" y="855"/>
                  </a:lnTo>
                  <a:lnTo>
                    <a:pt x="30" y="865"/>
                  </a:lnTo>
                  <a:lnTo>
                    <a:pt x="20" y="855"/>
                  </a:lnTo>
                  <a:lnTo>
                    <a:pt x="16" y="848"/>
                  </a:lnTo>
                  <a:lnTo>
                    <a:pt x="16" y="841"/>
                  </a:lnTo>
                  <a:lnTo>
                    <a:pt x="10" y="838"/>
                  </a:lnTo>
                  <a:lnTo>
                    <a:pt x="0" y="838"/>
                  </a:lnTo>
                  <a:lnTo>
                    <a:pt x="6" y="828"/>
                  </a:lnTo>
                  <a:lnTo>
                    <a:pt x="6" y="804"/>
                  </a:lnTo>
                  <a:lnTo>
                    <a:pt x="13" y="787"/>
                  </a:lnTo>
                  <a:lnTo>
                    <a:pt x="20" y="770"/>
                  </a:lnTo>
                  <a:lnTo>
                    <a:pt x="26" y="770"/>
                  </a:lnTo>
                  <a:lnTo>
                    <a:pt x="30" y="764"/>
                  </a:lnTo>
                  <a:lnTo>
                    <a:pt x="30" y="764"/>
                  </a:lnTo>
                  <a:lnTo>
                    <a:pt x="33" y="764"/>
                  </a:lnTo>
                  <a:lnTo>
                    <a:pt x="33" y="760"/>
                  </a:lnTo>
                  <a:lnTo>
                    <a:pt x="37" y="757"/>
                  </a:lnTo>
                  <a:lnTo>
                    <a:pt x="40" y="750"/>
                  </a:lnTo>
                  <a:lnTo>
                    <a:pt x="50" y="747"/>
                  </a:lnTo>
                  <a:lnTo>
                    <a:pt x="53" y="743"/>
                  </a:lnTo>
                  <a:lnTo>
                    <a:pt x="60" y="743"/>
                  </a:lnTo>
                  <a:lnTo>
                    <a:pt x="67" y="727"/>
                  </a:lnTo>
                  <a:lnTo>
                    <a:pt x="70" y="723"/>
                  </a:lnTo>
                  <a:lnTo>
                    <a:pt x="74" y="723"/>
                  </a:lnTo>
                  <a:lnTo>
                    <a:pt x="77" y="713"/>
                  </a:lnTo>
                  <a:lnTo>
                    <a:pt x="77" y="713"/>
                  </a:lnTo>
                  <a:lnTo>
                    <a:pt x="74" y="703"/>
                  </a:lnTo>
                  <a:lnTo>
                    <a:pt x="77" y="696"/>
                  </a:lnTo>
                  <a:lnTo>
                    <a:pt x="84" y="693"/>
                  </a:lnTo>
                  <a:lnTo>
                    <a:pt x="87" y="693"/>
                  </a:lnTo>
                  <a:lnTo>
                    <a:pt x="87" y="690"/>
                  </a:lnTo>
                  <a:lnTo>
                    <a:pt x="80" y="690"/>
                  </a:lnTo>
                  <a:lnTo>
                    <a:pt x="80" y="686"/>
                  </a:lnTo>
                  <a:lnTo>
                    <a:pt x="87" y="683"/>
                  </a:lnTo>
                  <a:lnTo>
                    <a:pt x="90" y="676"/>
                  </a:lnTo>
                  <a:lnTo>
                    <a:pt x="97" y="676"/>
                  </a:lnTo>
                  <a:lnTo>
                    <a:pt x="111" y="673"/>
                  </a:lnTo>
                  <a:lnTo>
                    <a:pt x="114" y="649"/>
                  </a:lnTo>
                  <a:lnTo>
                    <a:pt x="114" y="649"/>
                  </a:lnTo>
                  <a:lnTo>
                    <a:pt x="117" y="649"/>
                  </a:lnTo>
                  <a:lnTo>
                    <a:pt x="121" y="636"/>
                  </a:lnTo>
                  <a:lnTo>
                    <a:pt x="127" y="629"/>
                  </a:lnTo>
                  <a:lnTo>
                    <a:pt x="127" y="626"/>
                  </a:lnTo>
                  <a:lnTo>
                    <a:pt x="121" y="616"/>
                  </a:lnTo>
                  <a:lnTo>
                    <a:pt x="121" y="612"/>
                  </a:lnTo>
                  <a:lnTo>
                    <a:pt x="127" y="616"/>
                  </a:lnTo>
                  <a:lnTo>
                    <a:pt x="134" y="602"/>
                  </a:lnTo>
                  <a:lnTo>
                    <a:pt x="138" y="599"/>
                  </a:lnTo>
                  <a:lnTo>
                    <a:pt x="144" y="599"/>
                  </a:lnTo>
                  <a:lnTo>
                    <a:pt x="161" y="609"/>
                  </a:lnTo>
                  <a:lnTo>
                    <a:pt x="168" y="602"/>
                  </a:lnTo>
                  <a:lnTo>
                    <a:pt x="181" y="609"/>
                  </a:lnTo>
                  <a:lnTo>
                    <a:pt x="185" y="605"/>
                  </a:lnTo>
                  <a:lnTo>
                    <a:pt x="188" y="599"/>
                  </a:lnTo>
                  <a:lnTo>
                    <a:pt x="195" y="595"/>
                  </a:lnTo>
                  <a:lnTo>
                    <a:pt x="201" y="592"/>
                  </a:lnTo>
                  <a:lnTo>
                    <a:pt x="208" y="589"/>
                  </a:lnTo>
                  <a:lnTo>
                    <a:pt x="222" y="589"/>
                  </a:lnTo>
                  <a:lnTo>
                    <a:pt x="242" y="585"/>
                  </a:lnTo>
                  <a:lnTo>
                    <a:pt x="249" y="582"/>
                  </a:lnTo>
                  <a:lnTo>
                    <a:pt x="245" y="579"/>
                  </a:lnTo>
                  <a:lnTo>
                    <a:pt x="249" y="575"/>
                  </a:lnTo>
                  <a:lnTo>
                    <a:pt x="242" y="572"/>
                  </a:lnTo>
                  <a:lnTo>
                    <a:pt x="245" y="565"/>
                  </a:lnTo>
                  <a:lnTo>
                    <a:pt x="249" y="535"/>
                  </a:lnTo>
                  <a:lnTo>
                    <a:pt x="252" y="525"/>
                  </a:lnTo>
                  <a:lnTo>
                    <a:pt x="255" y="525"/>
                  </a:lnTo>
                  <a:lnTo>
                    <a:pt x="259" y="515"/>
                  </a:lnTo>
                  <a:lnTo>
                    <a:pt x="269" y="494"/>
                  </a:lnTo>
                  <a:lnTo>
                    <a:pt x="272" y="494"/>
                  </a:lnTo>
                  <a:lnTo>
                    <a:pt x="282" y="484"/>
                  </a:lnTo>
                  <a:lnTo>
                    <a:pt x="279" y="478"/>
                  </a:lnTo>
                  <a:lnTo>
                    <a:pt x="292" y="471"/>
                  </a:lnTo>
                  <a:lnTo>
                    <a:pt x="296" y="464"/>
                  </a:lnTo>
                  <a:lnTo>
                    <a:pt x="296" y="457"/>
                  </a:lnTo>
                  <a:lnTo>
                    <a:pt x="299" y="451"/>
                  </a:lnTo>
                  <a:lnTo>
                    <a:pt x="299" y="444"/>
                  </a:lnTo>
                  <a:lnTo>
                    <a:pt x="292" y="447"/>
                  </a:lnTo>
                  <a:lnTo>
                    <a:pt x="292" y="447"/>
                  </a:lnTo>
                  <a:lnTo>
                    <a:pt x="286" y="451"/>
                  </a:lnTo>
                  <a:lnTo>
                    <a:pt x="282" y="440"/>
                  </a:lnTo>
                  <a:lnTo>
                    <a:pt x="272" y="410"/>
                  </a:lnTo>
                  <a:lnTo>
                    <a:pt x="249" y="400"/>
                  </a:lnTo>
                  <a:lnTo>
                    <a:pt x="249" y="403"/>
                  </a:lnTo>
                  <a:lnTo>
                    <a:pt x="232" y="397"/>
                  </a:lnTo>
                  <a:lnTo>
                    <a:pt x="238" y="366"/>
                  </a:lnTo>
                  <a:lnTo>
                    <a:pt x="232" y="363"/>
                  </a:lnTo>
                  <a:lnTo>
                    <a:pt x="222" y="356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05" y="346"/>
                  </a:lnTo>
                  <a:lnTo>
                    <a:pt x="205" y="346"/>
                  </a:lnTo>
                  <a:lnTo>
                    <a:pt x="201" y="340"/>
                  </a:lnTo>
                  <a:lnTo>
                    <a:pt x="195" y="340"/>
                  </a:lnTo>
                  <a:lnTo>
                    <a:pt x="198" y="333"/>
                  </a:lnTo>
                  <a:lnTo>
                    <a:pt x="191" y="333"/>
                  </a:lnTo>
                  <a:lnTo>
                    <a:pt x="188" y="336"/>
                  </a:lnTo>
                  <a:lnTo>
                    <a:pt x="188" y="336"/>
                  </a:lnTo>
                  <a:lnTo>
                    <a:pt x="185" y="333"/>
                  </a:lnTo>
                  <a:lnTo>
                    <a:pt x="181" y="333"/>
                  </a:lnTo>
                  <a:lnTo>
                    <a:pt x="171" y="329"/>
                  </a:lnTo>
                  <a:lnTo>
                    <a:pt x="168" y="329"/>
                  </a:lnTo>
                  <a:lnTo>
                    <a:pt x="161" y="326"/>
                  </a:lnTo>
                  <a:lnTo>
                    <a:pt x="161" y="323"/>
                  </a:lnTo>
                  <a:lnTo>
                    <a:pt x="158" y="319"/>
                  </a:lnTo>
                  <a:lnTo>
                    <a:pt x="141" y="302"/>
                  </a:lnTo>
                  <a:lnTo>
                    <a:pt x="134" y="299"/>
                  </a:lnTo>
                  <a:lnTo>
                    <a:pt x="134" y="289"/>
                  </a:lnTo>
                  <a:lnTo>
                    <a:pt x="141" y="282"/>
                  </a:lnTo>
                  <a:lnTo>
                    <a:pt x="141" y="282"/>
                  </a:lnTo>
                  <a:lnTo>
                    <a:pt x="117" y="272"/>
                  </a:lnTo>
                  <a:lnTo>
                    <a:pt x="111" y="252"/>
                  </a:lnTo>
                  <a:lnTo>
                    <a:pt x="114" y="245"/>
                  </a:lnTo>
                  <a:lnTo>
                    <a:pt x="117" y="245"/>
                  </a:lnTo>
                  <a:lnTo>
                    <a:pt x="121" y="242"/>
                  </a:lnTo>
                  <a:lnTo>
                    <a:pt x="121" y="228"/>
                  </a:lnTo>
                  <a:lnTo>
                    <a:pt x="127" y="222"/>
                  </a:lnTo>
                  <a:lnTo>
                    <a:pt x="134" y="222"/>
                  </a:lnTo>
                  <a:lnTo>
                    <a:pt x="138" y="218"/>
                  </a:lnTo>
                  <a:lnTo>
                    <a:pt x="134" y="212"/>
                  </a:lnTo>
                  <a:lnTo>
                    <a:pt x="138" y="198"/>
                  </a:lnTo>
                  <a:lnTo>
                    <a:pt x="141" y="195"/>
                  </a:lnTo>
                  <a:lnTo>
                    <a:pt x="144" y="188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51" y="185"/>
                  </a:lnTo>
                  <a:lnTo>
                    <a:pt x="154" y="181"/>
                  </a:lnTo>
                  <a:lnTo>
                    <a:pt x="151" y="181"/>
                  </a:lnTo>
                  <a:lnTo>
                    <a:pt x="158" y="175"/>
                  </a:lnTo>
                  <a:lnTo>
                    <a:pt x="161" y="178"/>
                  </a:lnTo>
                  <a:lnTo>
                    <a:pt x="164" y="178"/>
                  </a:lnTo>
                  <a:lnTo>
                    <a:pt x="171" y="181"/>
                  </a:lnTo>
                  <a:lnTo>
                    <a:pt x="181" y="175"/>
                  </a:lnTo>
                  <a:lnTo>
                    <a:pt x="181" y="168"/>
                  </a:lnTo>
                  <a:lnTo>
                    <a:pt x="188" y="161"/>
                  </a:lnTo>
                  <a:lnTo>
                    <a:pt x="198" y="154"/>
                  </a:lnTo>
                  <a:lnTo>
                    <a:pt x="208" y="158"/>
                  </a:lnTo>
                  <a:lnTo>
                    <a:pt x="208" y="151"/>
                  </a:lnTo>
                  <a:lnTo>
                    <a:pt x="212" y="144"/>
                  </a:lnTo>
                  <a:lnTo>
                    <a:pt x="208" y="138"/>
                  </a:lnTo>
                  <a:lnTo>
                    <a:pt x="205" y="138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22" y="134"/>
                  </a:lnTo>
                  <a:lnTo>
                    <a:pt x="232" y="131"/>
                  </a:lnTo>
                  <a:lnTo>
                    <a:pt x="238" y="134"/>
                  </a:lnTo>
                  <a:lnTo>
                    <a:pt x="245" y="134"/>
                  </a:lnTo>
                  <a:lnTo>
                    <a:pt x="255" y="141"/>
                  </a:lnTo>
                  <a:lnTo>
                    <a:pt x="276" y="151"/>
                  </a:lnTo>
                  <a:lnTo>
                    <a:pt x="282" y="161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92" y="161"/>
                  </a:lnTo>
                  <a:lnTo>
                    <a:pt x="286" y="164"/>
                  </a:lnTo>
                  <a:lnTo>
                    <a:pt x="282" y="175"/>
                  </a:lnTo>
                  <a:lnTo>
                    <a:pt x="282" y="178"/>
                  </a:lnTo>
                  <a:lnTo>
                    <a:pt x="286" y="181"/>
                  </a:lnTo>
                  <a:lnTo>
                    <a:pt x="296" y="181"/>
                  </a:lnTo>
                  <a:lnTo>
                    <a:pt x="299" y="178"/>
                  </a:lnTo>
                  <a:lnTo>
                    <a:pt x="302" y="178"/>
                  </a:lnTo>
                  <a:lnTo>
                    <a:pt x="302" y="181"/>
                  </a:lnTo>
                  <a:lnTo>
                    <a:pt x="306" y="188"/>
                  </a:lnTo>
                  <a:lnTo>
                    <a:pt x="309" y="191"/>
                  </a:lnTo>
                  <a:lnTo>
                    <a:pt x="316" y="188"/>
                  </a:lnTo>
                  <a:lnTo>
                    <a:pt x="319" y="188"/>
                  </a:lnTo>
                  <a:lnTo>
                    <a:pt x="323" y="185"/>
                  </a:lnTo>
                  <a:lnTo>
                    <a:pt x="333" y="185"/>
                  </a:lnTo>
                  <a:lnTo>
                    <a:pt x="346" y="175"/>
                  </a:lnTo>
                  <a:lnTo>
                    <a:pt x="353" y="154"/>
                  </a:lnTo>
                  <a:lnTo>
                    <a:pt x="366" y="148"/>
                  </a:lnTo>
                  <a:lnTo>
                    <a:pt x="370" y="148"/>
                  </a:lnTo>
                  <a:lnTo>
                    <a:pt x="373" y="144"/>
                  </a:lnTo>
                  <a:lnTo>
                    <a:pt x="383" y="144"/>
                  </a:lnTo>
                  <a:lnTo>
                    <a:pt x="393" y="144"/>
                  </a:lnTo>
                  <a:lnTo>
                    <a:pt x="400" y="144"/>
                  </a:lnTo>
                  <a:lnTo>
                    <a:pt x="403" y="141"/>
                  </a:lnTo>
                  <a:lnTo>
                    <a:pt x="410" y="131"/>
                  </a:lnTo>
                  <a:lnTo>
                    <a:pt x="410" y="127"/>
                  </a:lnTo>
                  <a:lnTo>
                    <a:pt x="427" y="117"/>
                  </a:lnTo>
                  <a:lnTo>
                    <a:pt x="430" y="111"/>
                  </a:lnTo>
                  <a:lnTo>
                    <a:pt x="430" y="101"/>
                  </a:lnTo>
                  <a:lnTo>
                    <a:pt x="434" y="94"/>
                  </a:lnTo>
                  <a:lnTo>
                    <a:pt x="430" y="84"/>
                  </a:lnTo>
                  <a:lnTo>
                    <a:pt x="434" y="80"/>
                  </a:lnTo>
                  <a:lnTo>
                    <a:pt x="430" y="67"/>
                  </a:lnTo>
                  <a:lnTo>
                    <a:pt x="430" y="63"/>
                  </a:lnTo>
                  <a:lnTo>
                    <a:pt x="434" y="60"/>
                  </a:lnTo>
                  <a:lnTo>
                    <a:pt x="437" y="60"/>
                  </a:lnTo>
                  <a:lnTo>
                    <a:pt x="440" y="53"/>
                  </a:lnTo>
                  <a:lnTo>
                    <a:pt x="444" y="40"/>
                  </a:lnTo>
                  <a:lnTo>
                    <a:pt x="444" y="33"/>
                  </a:lnTo>
                  <a:lnTo>
                    <a:pt x="457" y="20"/>
                  </a:lnTo>
                  <a:lnTo>
                    <a:pt x="454" y="16"/>
                  </a:lnTo>
                  <a:lnTo>
                    <a:pt x="467" y="6"/>
                  </a:lnTo>
                  <a:lnTo>
                    <a:pt x="474" y="6"/>
                  </a:lnTo>
                  <a:lnTo>
                    <a:pt x="481" y="6"/>
                  </a:lnTo>
                  <a:lnTo>
                    <a:pt x="494" y="0"/>
                  </a:lnTo>
                  <a:lnTo>
                    <a:pt x="501" y="3"/>
                  </a:lnTo>
                  <a:lnTo>
                    <a:pt x="501" y="6"/>
                  </a:lnTo>
                  <a:lnTo>
                    <a:pt x="501" y="13"/>
                  </a:lnTo>
                  <a:lnTo>
                    <a:pt x="504" y="16"/>
                  </a:lnTo>
                  <a:lnTo>
                    <a:pt x="514" y="20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521" y="23"/>
                  </a:lnTo>
                  <a:lnTo>
                    <a:pt x="525" y="23"/>
                  </a:lnTo>
                  <a:lnTo>
                    <a:pt x="525" y="20"/>
                  </a:lnTo>
                  <a:lnTo>
                    <a:pt x="531" y="16"/>
                  </a:lnTo>
                  <a:lnTo>
                    <a:pt x="535" y="16"/>
                  </a:lnTo>
                  <a:lnTo>
                    <a:pt x="545" y="10"/>
                  </a:lnTo>
                  <a:lnTo>
                    <a:pt x="548" y="10"/>
                  </a:lnTo>
                  <a:lnTo>
                    <a:pt x="552" y="13"/>
                  </a:lnTo>
                  <a:lnTo>
                    <a:pt x="562" y="13"/>
                  </a:lnTo>
                  <a:lnTo>
                    <a:pt x="562" y="13"/>
                  </a:lnTo>
                  <a:lnTo>
                    <a:pt x="568" y="16"/>
                  </a:lnTo>
                  <a:lnTo>
                    <a:pt x="568" y="16"/>
                  </a:lnTo>
                  <a:lnTo>
                    <a:pt x="572" y="20"/>
                  </a:lnTo>
                  <a:lnTo>
                    <a:pt x="572" y="20"/>
                  </a:lnTo>
                  <a:lnTo>
                    <a:pt x="582" y="23"/>
                  </a:lnTo>
                  <a:lnTo>
                    <a:pt x="592" y="20"/>
                  </a:lnTo>
                  <a:lnTo>
                    <a:pt x="595" y="23"/>
                  </a:lnTo>
                  <a:lnTo>
                    <a:pt x="595" y="26"/>
                  </a:lnTo>
                  <a:lnTo>
                    <a:pt x="592" y="30"/>
                  </a:lnTo>
                  <a:lnTo>
                    <a:pt x="592" y="37"/>
                  </a:lnTo>
                  <a:lnTo>
                    <a:pt x="592" y="53"/>
                  </a:lnTo>
                  <a:lnTo>
                    <a:pt x="595" y="63"/>
                  </a:lnTo>
                  <a:lnTo>
                    <a:pt x="602" y="74"/>
                  </a:lnTo>
                  <a:lnTo>
                    <a:pt x="599" y="77"/>
                  </a:lnTo>
                  <a:lnTo>
                    <a:pt x="602" y="84"/>
                  </a:lnTo>
                  <a:lnTo>
                    <a:pt x="605" y="84"/>
                  </a:lnTo>
                  <a:lnTo>
                    <a:pt x="609" y="80"/>
                  </a:lnTo>
                  <a:lnTo>
                    <a:pt x="609" y="87"/>
                  </a:lnTo>
                  <a:lnTo>
                    <a:pt x="622" y="94"/>
                  </a:lnTo>
                  <a:lnTo>
                    <a:pt x="626" y="90"/>
                  </a:lnTo>
                  <a:lnTo>
                    <a:pt x="632" y="97"/>
                  </a:lnTo>
                  <a:lnTo>
                    <a:pt x="636" y="101"/>
                  </a:lnTo>
                  <a:lnTo>
                    <a:pt x="632" y="101"/>
                  </a:lnTo>
                  <a:lnTo>
                    <a:pt x="632" y="111"/>
                  </a:lnTo>
                  <a:lnTo>
                    <a:pt x="639" y="121"/>
                  </a:lnTo>
                  <a:lnTo>
                    <a:pt x="639" y="127"/>
                  </a:lnTo>
                  <a:lnTo>
                    <a:pt x="646" y="134"/>
                  </a:lnTo>
                  <a:lnTo>
                    <a:pt x="649" y="151"/>
                  </a:lnTo>
                  <a:lnTo>
                    <a:pt x="656" y="164"/>
                  </a:lnTo>
                  <a:lnTo>
                    <a:pt x="663" y="168"/>
                  </a:lnTo>
                  <a:lnTo>
                    <a:pt x="669" y="168"/>
                  </a:lnTo>
                  <a:lnTo>
                    <a:pt x="673" y="164"/>
                  </a:lnTo>
                  <a:lnTo>
                    <a:pt x="686" y="164"/>
                  </a:lnTo>
                  <a:lnTo>
                    <a:pt x="693" y="168"/>
                  </a:lnTo>
                  <a:lnTo>
                    <a:pt x="696" y="171"/>
                  </a:lnTo>
                  <a:lnTo>
                    <a:pt x="713" y="181"/>
                  </a:lnTo>
                  <a:lnTo>
                    <a:pt x="716" y="181"/>
                  </a:lnTo>
                  <a:lnTo>
                    <a:pt x="723" y="185"/>
                  </a:lnTo>
                  <a:lnTo>
                    <a:pt x="733" y="185"/>
                  </a:lnTo>
                  <a:lnTo>
                    <a:pt x="737" y="181"/>
                  </a:lnTo>
                  <a:lnTo>
                    <a:pt x="740" y="185"/>
                  </a:lnTo>
                  <a:lnTo>
                    <a:pt x="740" y="181"/>
                  </a:lnTo>
                  <a:lnTo>
                    <a:pt x="740" y="175"/>
                  </a:lnTo>
                  <a:lnTo>
                    <a:pt x="740" y="171"/>
                  </a:lnTo>
                  <a:lnTo>
                    <a:pt x="743" y="175"/>
                  </a:lnTo>
                  <a:lnTo>
                    <a:pt x="747" y="171"/>
                  </a:lnTo>
                  <a:lnTo>
                    <a:pt x="747" y="175"/>
                  </a:lnTo>
                  <a:lnTo>
                    <a:pt x="753" y="175"/>
                  </a:lnTo>
                  <a:lnTo>
                    <a:pt x="753" y="178"/>
                  </a:lnTo>
                  <a:lnTo>
                    <a:pt x="747" y="178"/>
                  </a:lnTo>
                  <a:lnTo>
                    <a:pt x="743" y="185"/>
                  </a:lnTo>
                  <a:lnTo>
                    <a:pt x="740" y="185"/>
                  </a:lnTo>
                  <a:lnTo>
                    <a:pt x="743" y="195"/>
                  </a:lnTo>
                  <a:lnTo>
                    <a:pt x="747" y="208"/>
                  </a:lnTo>
                  <a:lnTo>
                    <a:pt x="750" y="215"/>
                  </a:lnTo>
                  <a:lnTo>
                    <a:pt x="747" y="218"/>
                  </a:lnTo>
                  <a:lnTo>
                    <a:pt x="750" y="235"/>
                  </a:lnTo>
                  <a:lnTo>
                    <a:pt x="753" y="242"/>
                  </a:lnTo>
                  <a:lnTo>
                    <a:pt x="764" y="242"/>
                  </a:lnTo>
                  <a:lnTo>
                    <a:pt x="767" y="245"/>
                  </a:lnTo>
                  <a:lnTo>
                    <a:pt x="767" y="252"/>
                  </a:lnTo>
                  <a:lnTo>
                    <a:pt x="777" y="255"/>
                  </a:lnTo>
                  <a:lnTo>
                    <a:pt x="780" y="265"/>
                  </a:lnTo>
                  <a:lnTo>
                    <a:pt x="784" y="279"/>
                  </a:lnTo>
                  <a:lnTo>
                    <a:pt x="784" y="296"/>
                  </a:lnTo>
                  <a:lnTo>
                    <a:pt x="787" y="299"/>
                  </a:lnTo>
                  <a:lnTo>
                    <a:pt x="787" y="302"/>
                  </a:lnTo>
                  <a:lnTo>
                    <a:pt x="784" y="302"/>
                  </a:lnTo>
                  <a:lnTo>
                    <a:pt x="784" y="299"/>
                  </a:lnTo>
                  <a:lnTo>
                    <a:pt x="780" y="299"/>
                  </a:lnTo>
                  <a:lnTo>
                    <a:pt x="780" y="296"/>
                  </a:lnTo>
                  <a:lnTo>
                    <a:pt x="780" y="299"/>
                  </a:lnTo>
                  <a:lnTo>
                    <a:pt x="774" y="309"/>
                  </a:lnTo>
                  <a:lnTo>
                    <a:pt x="774" y="313"/>
                  </a:lnTo>
                  <a:lnTo>
                    <a:pt x="787" y="313"/>
                  </a:lnTo>
                  <a:lnTo>
                    <a:pt x="787" y="319"/>
                  </a:lnTo>
                  <a:lnTo>
                    <a:pt x="784" y="326"/>
                  </a:lnTo>
                  <a:lnTo>
                    <a:pt x="777" y="323"/>
                  </a:lnTo>
                  <a:lnTo>
                    <a:pt x="774" y="326"/>
                  </a:lnTo>
                  <a:lnTo>
                    <a:pt x="774" y="336"/>
                  </a:lnTo>
                  <a:lnTo>
                    <a:pt x="770" y="336"/>
                  </a:lnTo>
                  <a:lnTo>
                    <a:pt x="770" y="343"/>
                  </a:lnTo>
                  <a:lnTo>
                    <a:pt x="767" y="343"/>
                  </a:lnTo>
                  <a:lnTo>
                    <a:pt x="770" y="366"/>
                  </a:lnTo>
                  <a:lnTo>
                    <a:pt x="777" y="377"/>
                  </a:lnTo>
                  <a:lnTo>
                    <a:pt x="784" y="377"/>
                  </a:lnTo>
                  <a:lnTo>
                    <a:pt x="787" y="380"/>
                  </a:lnTo>
                  <a:lnTo>
                    <a:pt x="784" y="387"/>
                  </a:lnTo>
                  <a:lnTo>
                    <a:pt x="774" y="393"/>
                  </a:lnTo>
                  <a:lnTo>
                    <a:pt x="770" y="393"/>
                  </a:lnTo>
                  <a:lnTo>
                    <a:pt x="757" y="387"/>
                  </a:lnTo>
                  <a:lnTo>
                    <a:pt x="747" y="393"/>
                  </a:lnTo>
                  <a:lnTo>
                    <a:pt x="730" y="410"/>
                  </a:lnTo>
                  <a:lnTo>
                    <a:pt x="716" y="414"/>
                  </a:lnTo>
                  <a:lnTo>
                    <a:pt x="700" y="410"/>
                  </a:lnTo>
                  <a:lnTo>
                    <a:pt x="703" y="407"/>
                  </a:lnTo>
                  <a:lnTo>
                    <a:pt x="700" y="397"/>
                  </a:lnTo>
                  <a:lnTo>
                    <a:pt x="696" y="397"/>
                  </a:lnTo>
                  <a:lnTo>
                    <a:pt x="673" y="403"/>
                  </a:lnTo>
                  <a:lnTo>
                    <a:pt x="659" y="414"/>
                  </a:lnTo>
                  <a:lnTo>
                    <a:pt x="649" y="410"/>
                  </a:lnTo>
                  <a:lnTo>
                    <a:pt x="646" y="410"/>
                  </a:lnTo>
                  <a:lnTo>
                    <a:pt x="629" y="417"/>
                  </a:lnTo>
                  <a:lnTo>
                    <a:pt x="626" y="417"/>
                  </a:lnTo>
                  <a:lnTo>
                    <a:pt x="619" y="420"/>
                  </a:lnTo>
                  <a:lnTo>
                    <a:pt x="622" y="427"/>
                  </a:lnTo>
                  <a:lnTo>
                    <a:pt x="612" y="437"/>
                  </a:lnTo>
                  <a:lnTo>
                    <a:pt x="605" y="430"/>
                  </a:lnTo>
                  <a:lnTo>
                    <a:pt x="605" y="427"/>
                  </a:lnTo>
                  <a:lnTo>
                    <a:pt x="602" y="427"/>
                  </a:lnTo>
                  <a:lnTo>
                    <a:pt x="605" y="430"/>
                  </a:lnTo>
                  <a:lnTo>
                    <a:pt x="605" y="430"/>
                  </a:lnTo>
                  <a:lnTo>
                    <a:pt x="602" y="434"/>
                  </a:lnTo>
                  <a:lnTo>
                    <a:pt x="602" y="434"/>
                  </a:lnTo>
                  <a:lnTo>
                    <a:pt x="605" y="434"/>
                  </a:lnTo>
                  <a:lnTo>
                    <a:pt x="605" y="434"/>
                  </a:lnTo>
                  <a:lnTo>
                    <a:pt x="615" y="4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7" name="Freeform 87">
              <a:extLst>
                <a:ext uri="{FF2B5EF4-FFF2-40B4-BE49-F238E27FC236}">
                  <a16:creationId xmlns:a16="http://schemas.microsoft.com/office/drawing/2014/main" id="{79C2C588-AD8C-E36A-DE28-09FA52A97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970"/>
              <a:ext cx="828" cy="892"/>
            </a:xfrm>
            <a:custGeom>
              <a:avLst/>
              <a:gdLst>
                <a:gd name="T0" fmla="*/ 744 w 828"/>
                <a:gd name="T1" fmla="*/ 474 h 892"/>
                <a:gd name="T2" fmla="*/ 663 w 828"/>
                <a:gd name="T3" fmla="*/ 558 h 892"/>
                <a:gd name="T4" fmla="*/ 633 w 828"/>
                <a:gd name="T5" fmla="*/ 535 h 892"/>
                <a:gd name="T6" fmla="*/ 542 w 828"/>
                <a:gd name="T7" fmla="*/ 552 h 892"/>
                <a:gd name="T8" fmla="*/ 653 w 828"/>
                <a:gd name="T9" fmla="*/ 595 h 892"/>
                <a:gd name="T10" fmla="*/ 663 w 828"/>
                <a:gd name="T11" fmla="*/ 693 h 892"/>
                <a:gd name="T12" fmla="*/ 700 w 828"/>
                <a:gd name="T13" fmla="*/ 780 h 892"/>
                <a:gd name="T14" fmla="*/ 788 w 828"/>
                <a:gd name="T15" fmla="*/ 787 h 892"/>
                <a:gd name="T16" fmla="*/ 768 w 828"/>
                <a:gd name="T17" fmla="*/ 875 h 892"/>
                <a:gd name="T18" fmla="*/ 690 w 828"/>
                <a:gd name="T19" fmla="*/ 794 h 892"/>
                <a:gd name="T20" fmla="*/ 505 w 828"/>
                <a:gd name="T21" fmla="*/ 713 h 892"/>
                <a:gd name="T22" fmla="*/ 330 w 828"/>
                <a:gd name="T23" fmla="*/ 733 h 892"/>
                <a:gd name="T24" fmla="*/ 273 w 828"/>
                <a:gd name="T25" fmla="*/ 814 h 892"/>
                <a:gd name="T26" fmla="*/ 108 w 828"/>
                <a:gd name="T27" fmla="*/ 828 h 892"/>
                <a:gd name="T28" fmla="*/ 37 w 828"/>
                <a:gd name="T29" fmla="*/ 764 h 892"/>
                <a:gd name="T30" fmla="*/ 84 w 828"/>
                <a:gd name="T31" fmla="*/ 690 h 892"/>
                <a:gd name="T32" fmla="*/ 189 w 828"/>
                <a:gd name="T33" fmla="*/ 612 h 892"/>
                <a:gd name="T34" fmla="*/ 286 w 828"/>
                <a:gd name="T35" fmla="*/ 478 h 892"/>
                <a:gd name="T36" fmla="*/ 226 w 828"/>
                <a:gd name="T37" fmla="*/ 353 h 892"/>
                <a:gd name="T38" fmla="*/ 142 w 828"/>
                <a:gd name="T39" fmla="*/ 296 h 892"/>
                <a:gd name="T40" fmla="*/ 155 w 828"/>
                <a:gd name="T41" fmla="*/ 181 h 892"/>
                <a:gd name="T42" fmla="*/ 256 w 828"/>
                <a:gd name="T43" fmla="*/ 144 h 892"/>
                <a:gd name="T44" fmla="*/ 323 w 828"/>
                <a:gd name="T45" fmla="*/ 188 h 892"/>
                <a:gd name="T46" fmla="*/ 438 w 828"/>
                <a:gd name="T47" fmla="*/ 63 h 892"/>
                <a:gd name="T48" fmla="*/ 525 w 828"/>
                <a:gd name="T49" fmla="*/ 26 h 892"/>
                <a:gd name="T50" fmla="*/ 599 w 828"/>
                <a:gd name="T51" fmla="*/ 67 h 892"/>
                <a:gd name="T52" fmla="*/ 673 w 828"/>
                <a:gd name="T53" fmla="*/ 171 h 892"/>
                <a:gd name="T54" fmla="*/ 757 w 828"/>
                <a:gd name="T55" fmla="*/ 178 h 892"/>
                <a:gd name="T56" fmla="*/ 788 w 828"/>
                <a:gd name="T57" fmla="*/ 302 h 892"/>
                <a:gd name="T58" fmla="*/ 788 w 828"/>
                <a:gd name="T59" fmla="*/ 380 h 892"/>
                <a:gd name="T60" fmla="*/ 623 w 828"/>
                <a:gd name="T61" fmla="*/ 417 h 892"/>
                <a:gd name="T62" fmla="*/ 609 w 828"/>
                <a:gd name="T63" fmla="*/ 434 h 892"/>
                <a:gd name="T64" fmla="*/ 704 w 828"/>
                <a:gd name="T65" fmla="*/ 414 h 892"/>
                <a:gd name="T66" fmla="*/ 791 w 828"/>
                <a:gd name="T67" fmla="*/ 309 h 892"/>
                <a:gd name="T68" fmla="*/ 754 w 828"/>
                <a:gd name="T69" fmla="*/ 218 h 892"/>
                <a:gd name="T70" fmla="*/ 724 w 828"/>
                <a:gd name="T71" fmla="*/ 178 h 892"/>
                <a:gd name="T72" fmla="*/ 609 w 828"/>
                <a:gd name="T73" fmla="*/ 80 h 892"/>
                <a:gd name="T74" fmla="*/ 545 w 828"/>
                <a:gd name="T75" fmla="*/ 10 h 892"/>
                <a:gd name="T76" fmla="*/ 444 w 828"/>
                <a:gd name="T77" fmla="*/ 33 h 892"/>
                <a:gd name="T78" fmla="*/ 357 w 828"/>
                <a:gd name="T79" fmla="*/ 151 h 892"/>
                <a:gd name="T80" fmla="*/ 259 w 828"/>
                <a:gd name="T81" fmla="*/ 141 h 892"/>
                <a:gd name="T82" fmla="*/ 155 w 828"/>
                <a:gd name="T83" fmla="*/ 185 h 892"/>
                <a:gd name="T84" fmla="*/ 142 w 828"/>
                <a:gd name="T85" fmla="*/ 282 h 892"/>
                <a:gd name="T86" fmla="*/ 205 w 828"/>
                <a:gd name="T87" fmla="*/ 346 h 892"/>
                <a:gd name="T88" fmla="*/ 300 w 828"/>
                <a:gd name="T89" fmla="*/ 447 h 892"/>
                <a:gd name="T90" fmla="*/ 212 w 828"/>
                <a:gd name="T91" fmla="*/ 585 h 892"/>
                <a:gd name="T92" fmla="*/ 115 w 828"/>
                <a:gd name="T93" fmla="*/ 649 h 892"/>
                <a:gd name="T94" fmla="*/ 54 w 828"/>
                <a:gd name="T95" fmla="*/ 743 h 892"/>
                <a:gd name="T96" fmla="*/ 51 w 828"/>
                <a:gd name="T97" fmla="*/ 855 h 892"/>
                <a:gd name="T98" fmla="*/ 222 w 828"/>
                <a:gd name="T99" fmla="*/ 881 h 892"/>
                <a:gd name="T100" fmla="*/ 310 w 828"/>
                <a:gd name="T101" fmla="*/ 767 h 892"/>
                <a:gd name="T102" fmla="*/ 411 w 828"/>
                <a:gd name="T103" fmla="*/ 740 h 892"/>
                <a:gd name="T104" fmla="*/ 623 w 828"/>
                <a:gd name="T105" fmla="*/ 770 h 892"/>
                <a:gd name="T106" fmla="*/ 757 w 828"/>
                <a:gd name="T107" fmla="*/ 892 h 892"/>
                <a:gd name="T108" fmla="*/ 828 w 828"/>
                <a:gd name="T109" fmla="*/ 831 h 892"/>
                <a:gd name="T110" fmla="*/ 714 w 828"/>
                <a:gd name="T111" fmla="*/ 780 h 892"/>
                <a:gd name="T112" fmla="*/ 646 w 828"/>
                <a:gd name="T113" fmla="*/ 703 h 892"/>
                <a:gd name="T114" fmla="*/ 670 w 828"/>
                <a:gd name="T115" fmla="*/ 609 h 892"/>
                <a:gd name="T116" fmla="*/ 576 w 828"/>
                <a:gd name="T117" fmla="*/ 562 h 892"/>
                <a:gd name="T118" fmla="*/ 593 w 828"/>
                <a:gd name="T119" fmla="*/ 538 h 892"/>
                <a:gd name="T120" fmla="*/ 640 w 828"/>
                <a:gd name="T121" fmla="*/ 579 h 892"/>
                <a:gd name="T122" fmla="*/ 741 w 828"/>
                <a:gd name="T123" fmla="*/ 464 h 892"/>
                <a:gd name="T124" fmla="*/ 619 w 828"/>
                <a:gd name="T125" fmla="*/ 44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8" h="892">
                  <a:moveTo>
                    <a:pt x="619" y="444"/>
                  </a:moveTo>
                  <a:lnTo>
                    <a:pt x="636" y="444"/>
                  </a:lnTo>
                  <a:lnTo>
                    <a:pt x="640" y="444"/>
                  </a:lnTo>
                  <a:lnTo>
                    <a:pt x="643" y="440"/>
                  </a:lnTo>
                  <a:lnTo>
                    <a:pt x="646" y="440"/>
                  </a:lnTo>
                  <a:lnTo>
                    <a:pt x="653" y="444"/>
                  </a:lnTo>
                  <a:lnTo>
                    <a:pt x="656" y="444"/>
                  </a:lnTo>
                  <a:lnTo>
                    <a:pt x="656" y="440"/>
                  </a:lnTo>
                  <a:lnTo>
                    <a:pt x="683" y="451"/>
                  </a:lnTo>
                  <a:lnTo>
                    <a:pt x="687" y="451"/>
                  </a:lnTo>
                  <a:lnTo>
                    <a:pt x="697" y="451"/>
                  </a:lnTo>
                  <a:lnTo>
                    <a:pt x="700" y="451"/>
                  </a:lnTo>
                  <a:lnTo>
                    <a:pt x="704" y="451"/>
                  </a:lnTo>
                  <a:lnTo>
                    <a:pt x="704" y="444"/>
                  </a:lnTo>
                  <a:lnTo>
                    <a:pt x="700" y="440"/>
                  </a:lnTo>
                  <a:lnTo>
                    <a:pt x="694" y="434"/>
                  </a:lnTo>
                  <a:lnTo>
                    <a:pt x="687" y="410"/>
                  </a:lnTo>
                  <a:lnTo>
                    <a:pt x="687" y="410"/>
                  </a:lnTo>
                  <a:lnTo>
                    <a:pt x="683" y="410"/>
                  </a:lnTo>
                  <a:lnTo>
                    <a:pt x="683" y="414"/>
                  </a:lnTo>
                  <a:lnTo>
                    <a:pt x="694" y="417"/>
                  </a:lnTo>
                  <a:lnTo>
                    <a:pt x="697" y="417"/>
                  </a:lnTo>
                  <a:lnTo>
                    <a:pt x="700" y="417"/>
                  </a:lnTo>
                  <a:lnTo>
                    <a:pt x="704" y="417"/>
                  </a:lnTo>
                  <a:lnTo>
                    <a:pt x="704" y="417"/>
                  </a:lnTo>
                  <a:lnTo>
                    <a:pt x="714" y="420"/>
                  </a:lnTo>
                  <a:lnTo>
                    <a:pt x="717" y="451"/>
                  </a:lnTo>
                  <a:lnTo>
                    <a:pt x="717" y="454"/>
                  </a:lnTo>
                  <a:lnTo>
                    <a:pt x="720" y="467"/>
                  </a:lnTo>
                  <a:lnTo>
                    <a:pt x="724" y="471"/>
                  </a:lnTo>
                  <a:lnTo>
                    <a:pt x="741" y="471"/>
                  </a:lnTo>
                  <a:lnTo>
                    <a:pt x="744" y="474"/>
                  </a:lnTo>
                  <a:lnTo>
                    <a:pt x="744" y="478"/>
                  </a:lnTo>
                  <a:lnTo>
                    <a:pt x="744" y="478"/>
                  </a:lnTo>
                  <a:lnTo>
                    <a:pt x="741" y="478"/>
                  </a:lnTo>
                  <a:lnTo>
                    <a:pt x="734" y="484"/>
                  </a:lnTo>
                  <a:lnTo>
                    <a:pt x="724" y="494"/>
                  </a:lnTo>
                  <a:lnTo>
                    <a:pt x="717" y="498"/>
                  </a:lnTo>
                  <a:lnTo>
                    <a:pt x="714" y="498"/>
                  </a:lnTo>
                  <a:lnTo>
                    <a:pt x="710" y="501"/>
                  </a:lnTo>
                  <a:lnTo>
                    <a:pt x="710" y="504"/>
                  </a:lnTo>
                  <a:lnTo>
                    <a:pt x="710" y="508"/>
                  </a:lnTo>
                  <a:lnTo>
                    <a:pt x="707" y="511"/>
                  </a:lnTo>
                  <a:lnTo>
                    <a:pt x="704" y="511"/>
                  </a:lnTo>
                  <a:lnTo>
                    <a:pt x="700" y="511"/>
                  </a:lnTo>
                  <a:lnTo>
                    <a:pt x="697" y="518"/>
                  </a:lnTo>
                  <a:lnTo>
                    <a:pt x="697" y="518"/>
                  </a:lnTo>
                  <a:lnTo>
                    <a:pt x="673" y="572"/>
                  </a:lnTo>
                  <a:lnTo>
                    <a:pt x="667" y="582"/>
                  </a:lnTo>
                  <a:lnTo>
                    <a:pt x="660" y="585"/>
                  </a:lnTo>
                  <a:lnTo>
                    <a:pt x="660" y="582"/>
                  </a:lnTo>
                  <a:lnTo>
                    <a:pt x="656" y="582"/>
                  </a:lnTo>
                  <a:lnTo>
                    <a:pt x="650" y="585"/>
                  </a:lnTo>
                  <a:lnTo>
                    <a:pt x="650" y="582"/>
                  </a:lnTo>
                  <a:lnTo>
                    <a:pt x="646" y="579"/>
                  </a:lnTo>
                  <a:lnTo>
                    <a:pt x="646" y="579"/>
                  </a:lnTo>
                  <a:lnTo>
                    <a:pt x="643" y="579"/>
                  </a:lnTo>
                  <a:lnTo>
                    <a:pt x="643" y="579"/>
                  </a:lnTo>
                  <a:lnTo>
                    <a:pt x="643" y="582"/>
                  </a:lnTo>
                  <a:lnTo>
                    <a:pt x="653" y="575"/>
                  </a:lnTo>
                  <a:lnTo>
                    <a:pt x="653" y="572"/>
                  </a:lnTo>
                  <a:lnTo>
                    <a:pt x="656" y="562"/>
                  </a:lnTo>
                  <a:lnTo>
                    <a:pt x="660" y="562"/>
                  </a:lnTo>
                  <a:lnTo>
                    <a:pt x="663" y="558"/>
                  </a:lnTo>
                  <a:lnTo>
                    <a:pt x="663" y="552"/>
                  </a:lnTo>
                  <a:lnTo>
                    <a:pt x="667" y="548"/>
                  </a:lnTo>
                  <a:lnTo>
                    <a:pt x="677" y="545"/>
                  </a:lnTo>
                  <a:lnTo>
                    <a:pt x="680" y="538"/>
                  </a:lnTo>
                  <a:lnTo>
                    <a:pt x="673" y="535"/>
                  </a:lnTo>
                  <a:lnTo>
                    <a:pt x="673" y="535"/>
                  </a:lnTo>
                  <a:lnTo>
                    <a:pt x="663" y="528"/>
                  </a:lnTo>
                  <a:lnTo>
                    <a:pt x="653" y="521"/>
                  </a:lnTo>
                  <a:lnTo>
                    <a:pt x="653" y="518"/>
                  </a:lnTo>
                  <a:lnTo>
                    <a:pt x="636" y="511"/>
                  </a:lnTo>
                  <a:lnTo>
                    <a:pt x="633" y="515"/>
                  </a:lnTo>
                  <a:lnTo>
                    <a:pt x="633" y="528"/>
                  </a:lnTo>
                  <a:lnTo>
                    <a:pt x="633" y="528"/>
                  </a:lnTo>
                  <a:lnTo>
                    <a:pt x="636" y="531"/>
                  </a:lnTo>
                  <a:lnTo>
                    <a:pt x="640" y="531"/>
                  </a:lnTo>
                  <a:lnTo>
                    <a:pt x="640" y="531"/>
                  </a:lnTo>
                  <a:lnTo>
                    <a:pt x="640" y="531"/>
                  </a:lnTo>
                  <a:lnTo>
                    <a:pt x="643" y="535"/>
                  </a:lnTo>
                  <a:lnTo>
                    <a:pt x="643" y="531"/>
                  </a:lnTo>
                  <a:lnTo>
                    <a:pt x="640" y="531"/>
                  </a:lnTo>
                  <a:lnTo>
                    <a:pt x="636" y="531"/>
                  </a:lnTo>
                  <a:lnTo>
                    <a:pt x="633" y="535"/>
                  </a:lnTo>
                  <a:lnTo>
                    <a:pt x="630" y="538"/>
                  </a:lnTo>
                  <a:lnTo>
                    <a:pt x="626" y="568"/>
                  </a:lnTo>
                  <a:lnTo>
                    <a:pt x="630" y="568"/>
                  </a:lnTo>
                  <a:lnTo>
                    <a:pt x="630" y="565"/>
                  </a:lnTo>
                  <a:lnTo>
                    <a:pt x="626" y="565"/>
                  </a:lnTo>
                  <a:lnTo>
                    <a:pt x="626" y="568"/>
                  </a:lnTo>
                  <a:lnTo>
                    <a:pt x="630" y="568"/>
                  </a:lnTo>
                  <a:lnTo>
                    <a:pt x="636" y="538"/>
                  </a:lnTo>
                  <a:lnTo>
                    <a:pt x="633" y="538"/>
                  </a:lnTo>
                  <a:lnTo>
                    <a:pt x="633" y="535"/>
                  </a:lnTo>
                  <a:lnTo>
                    <a:pt x="630" y="535"/>
                  </a:lnTo>
                  <a:lnTo>
                    <a:pt x="619" y="535"/>
                  </a:lnTo>
                  <a:lnTo>
                    <a:pt x="603" y="528"/>
                  </a:lnTo>
                  <a:lnTo>
                    <a:pt x="603" y="528"/>
                  </a:lnTo>
                  <a:lnTo>
                    <a:pt x="593" y="531"/>
                  </a:lnTo>
                  <a:lnTo>
                    <a:pt x="589" y="535"/>
                  </a:lnTo>
                  <a:lnTo>
                    <a:pt x="579" y="541"/>
                  </a:lnTo>
                  <a:lnTo>
                    <a:pt x="572" y="538"/>
                  </a:lnTo>
                  <a:lnTo>
                    <a:pt x="569" y="538"/>
                  </a:lnTo>
                  <a:lnTo>
                    <a:pt x="559" y="545"/>
                  </a:lnTo>
                  <a:lnTo>
                    <a:pt x="559" y="548"/>
                  </a:lnTo>
                  <a:lnTo>
                    <a:pt x="562" y="548"/>
                  </a:lnTo>
                  <a:lnTo>
                    <a:pt x="562" y="545"/>
                  </a:lnTo>
                  <a:lnTo>
                    <a:pt x="559" y="548"/>
                  </a:lnTo>
                  <a:lnTo>
                    <a:pt x="562" y="548"/>
                  </a:lnTo>
                  <a:lnTo>
                    <a:pt x="562" y="545"/>
                  </a:lnTo>
                  <a:lnTo>
                    <a:pt x="559" y="541"/>
                  </a:lnTo>
                  <a:lnTo>
                    <a:pt x="552" y="541"/>
                  </a:lnTo>
                  <a:lnTo>
                    <a:pt x="545" y="538"/>
                  </a:lnTo>
                  <a:lnTo>
                    <a:pt x="542" y="535"/>
                  </a:lnTo>
                  <a:lnTo>
                    <a:pt x="542" y="535"/>
                  </a:lnTo>
                  <a:lnTo>
                    <a:pt x="539" y="535"/>
                  </a:lnTo>
                  <a:lnTo>
                    <a:pt x="535" y="531"/>
                  </a:lnTo>
                  <a:lnTo>
                    <a:pt x="532" y="531"/>
                  </a:lnTo>
                  <a:lnTo>
                    <a:pt x="529" y="535"/>
                  </a:lnTo>
                  <a:lnTo>
                    <a:pt x="529" y="538"/>
                  </a:lnTo>
                  <a:lnTo>
                    <a:pt x="532" y="541"/>
                  </a:lnTo>
                  <a:lnTo>
                    <a:pt x="532" y="541"/>
                  </a:lnTo>
                  <a:lnTo>
                    <a:pt x="532" y="545"/>
                  </a:lnTo>
                  <a:lnTo>
                    <a:pt x="535" y="548"/>
                  </a:lnTo>
                  <a:lnTo>
                    <a:pt x="542" y="552"/>
                  </a:lnTo>
                  <a:lnTo>
                    <a:pt x="542" y="552"/>
                  </a:lnTo>
                  <a:lnTo>
                    <a:pt x="549" y="555"/>
                  </a:lnTo>
                  <a:lnTo>
                    <a:pt x="562" y="565"/>
                  </a:lnTo>
                  <a:lnTo>
                    <a:pt x="566" y="565"/>
                  </a:lnTo>
                  <a:lnTo>
                    <a:pt x="569" y="565"/>
                  </a:lnTo>
                  <a:lnTo>
                    <a:pt x="572" y="568"/>
                  </a:lnTo>
                  <a:lnTo>
                    <a:pt x="579" y="575"/>
                  </a:lnTo>
                  <a:lnTo>
                    <a:pt x="579" y="575"/>
                  </a:lnTo>
                  <a:lnTo>
                    <a:pt x="582" y="579"/>
                  </a:lnTo>
                  <a:lnTo>
                    <a:pt x="586" y="579"/>
                  </a:lnTo>
                  <a:lnTo>
                    <a:pt x="589" y="575"/>
                  </a:lnTo>
                  <a:lnTo>
                    <a:pt x="593" y="579"/>
                  </a:lnTo>
                  <a:lnTo>
                    <a:pt x="596" y="582"/>
                  </a:lnTo>
                  <a:lnTo>
                    <a:pt x="599" y="579"/>
                  </a:lnTo>
                  <a:lnTo>
                    <a:pt x="603" y="579"/>
                  </a:lnTo>
                  <a:lnTo>
                    <a:pt x="619" y="592"/>
                  </a:lnTo>
                  <a:lnTo>
                    <a:pt x="619" y="592"/>
                  </a:lnTo>
                  <a:lnTo>
                    <a:pt x="623" y="592"/>
                  </a:lnTo>
                  <a:lnTo>
                    <a:pt x="626" y="589"/>
                  </a:lnTo>
                  <a:lnTo>
                    <a:pt x="626" y="589"/>
                  </a:lnTo>
                  <a:lnTo>
                    <a:pt x="630" y="585"/>
                  </a:lnTo>
                  <a:lnTo>
                    <a:pt x="630" y="582"/>
                  </a:lnTo>
                  <a:lnTo>
                    <a:pt x="630" y="575"/>
                  </a:lnTo>
                  <a:lnTo>
                    <a:pt x="623" y="575"/>
                  </a:lnTo>
                  <a:lnTo>
                    <a:pt x="623" y="589"/>
                  </a:lnTo>
                  <a:lnTo>
                    <a:pt x="626" y="592"/>
                  </a:lnTo>
                  <a:lnTo>
                    <a:pt x="630" y="589"/>
                  </a:lnTo>
                  <a:lnTo>
                    <a:pt x="630" y="589"/>
                  </a:lnTo>
                  <a:lnTo>
                    <a:pt x="630" y="589"/>
                  </a:lnTo>
                  <a:lnTo>
                    <a:pt x="630" y="589"/>
                  </a:lnTo>
                  <a:lnTo>
                    <a:pt x="636" y="599"/>
                  </a:lnTo>
                  <a:lnTo>
                    <a:pt x="640" y="599"/>
                  </a:lnTo>
                  <a:lnTo>
                    <a:pt x="653" y="595"/>
                  </a:lnTo>
                  <a:lnTo>
                    <a:pt x="660" y="599"/>
                  </a:lnTo>
                  <a:lnTo>
                    <a:pt x="663" y="612"/>
                  </a:lnTo>
                  <a:lnTo>
                    <a:pt x="667" y="612"/>
                  </a:lnTo>
                  <a:lnTo>
                    <a:pt x="673" y="616"/>
                  </a:lnTo>
                  <a:lnTo>
                    <a:pt x="683" y="626"/>
                  </a:lnTo>
                  <a:lnTo>
                    <a:pt x="683" y="632"/>
                  </a:lnTo>
                  <a:lnTo>
                    <a:pt x="683" y="632"/>
                  </a:lnTo>
                  <a:lnTo>
                    <a:pt x="687" y="642"/>
                  </a:lnTo>
                  <a:lnTo>
                    <a:pt x="683" y="646"/>
                  </a:lnTo>
                  <a:lnTo>
                    <a:pt x="683" y="649"/>
                  </a:lnTo>
                  <a:lnTo>
                    <a:pt x="680" y="666"/>
                  </a:lnTo>
                  <a:lnTo>
                    <a:pt x="680" y="666"/>
                  </a:lnTo>
                  <a:lnTo>
                    <a:pt x="680" y="676"/>
                  </a:lnTo>
                  <a:lnTo>
                    <a:pt x="680" y="676"/>
                  </a:lnTo>
                  <a:lnTo>
                    <a:pt x="694" y="740"/>
                  </a:lnTo>
                  <a:lnTo>
                    <a:pt x="694" y="750"/>
                  </a:lnTo>
                  <a:lnTo>
                    <a:pt x="690" y="754"/>
                  </a:lnTo>
                  <a:lnTo>
                    <a:pt x="683" y="757"/>
                  </a:lnTo>
                  <a:lnTo>
                    <a:pt x="683" y="754"/>
                  </a:lnTo>
                  <a:lnTo>
                    <a:pt x="683" y="757"/>
                  </a:lnTo>
                  <a:lnTo>
                    <a:pt x="683" y="760"/>
                  </a:lnTo>
                  <a:lnTo>
                    <a:pt x="687" y="757"/>
                  </a:lnTo>
                  <a:lnTo>
                    <a:pt x="687" y="754"/>
                  </a:lnTo>
                  <a:lnTo>
                    <a:pt x="680" y="740"/>
                  </a:lnTo>
                  <a:lnTo>
                    <a:pt x="680" y="730"/>
                  </a:lnTo>
                  <a:lnTo>
                    <a:pt x="680" y="730"/>
                  </a:lnTo>
                  <a:lnTo>
                    <a:pt x="677" y="720"/>
                  </a:lnTo>
                  <a:lnTo>
                    <a:pt x="673" y="703"/>
                  </a:lnTo>
                  <a:lnTo>
                    <a:pt x="673" y="703"/>
                  </a:lnTo>
                  <a:lnTo>
                    <a:pt x="670" y="696"/>
                  </a:lnTo>
                  <a:lnTo>
                    <a:pt x="670" y="696"/>
                  </a:lnTo>
                  <a:lnTo>
                    <a:pt x="663" y="693"/>
                  </a:lnTo>
                  <a:lnTo>
                    <a:pt x="660" y="693"/>
                  </a:lnTo>
                  <a:lnTo>
                    <a:pt x="646" y="696"/>
                  </a:lnTo>
                  <a:lnTo>
                    <a:pt x="646" y="700"/>
                  </a:lnTo>
                  <a:lnTo>
                    <a:pt x="646" y="700"/>
                  </a:lnTo>
                  <a:lnTo>
                    <a:pt x="646" y="703"/>
                  </a:lnTo>
                  <a:lnTo>
                    <a:pt x="650" y="706"/>
                  </a:lnTo>
                  <a:lnTo>
                    <a:pt x="653" y="706"/>
                  </a:lnTo>
                  <a:lnTo>
                    <a:pt x="656" y="706"/>
                  </a:lnTo>
                  <a:lnTo>
                    <a:pt x="656" y="706"/>
                  </a:lnTo>
                  <a:lnTo>
                    <a:pt x="660" y="703"/>
                  </a:lnTo>
                  <a:lnTo>
                    <a:pt x="656" y="703"/>
                  </a:lnTo>
                  <a:lnTo>
                    <a:pt x="653" y="710"/>
                  </a:lnTo>
                  <a:lnTo>
                    <a:pt x="650" y="723"/>
                  </a:lnTo>
                  <a:lnTo>
                    <a:pt x="650" y="727"/>
                  </a:lnTo>
                  <a:lnTo>
                    <a:pt x="653" y="730"/>
                  </a:lnTo>
                  <a:lnTo>
                    <a:pt x="653" y="737"/>
                  </a:lnTo>
                  <a:lnTo>
                    <a:pt x="656" y="737"/>
                  </a:lnTo>
                  <a:lnTo>
                    <a:pt x="660" y="740"/>
                  </a:lnTo>
                  <a:lnTo>
                    <a:pt x="667" y="757"/>
                  </a:lnTo>
                  <a:lnTo>
                    <a:pt x="667" y="760"/>
                  </a:lnTo>
                  <a:lnTo>
                    <a:pt x="670" y="767"/>
                  </a:lnTo>
                  <a:lnTo>
                    <a:pt x="673" y="774"/>
                  </a:lnTo>
                  <a:lnTo>
                    <a:pt x="673" y="777"/>
                  </a:lnTo>
                  <a:lnTo>
                    <a:pt x="677" y="780"/>
                  </a:lnTo>
                  <a:lnTo>
                    <a:pt x="680" y="780"/>
                  </a:lnTo>
                  <a:lnTo>
                    <a:pt x="687" y="784"/>
                  </a:lnTo>
                  <a:lnTo>
                    <a:pt x="687" y="787"/>
                  </a:lnTo>
                  <a:lnTo>
                    <a:pt x="690" y="791"/>
                  </a:lnTo>
                  <a:lnTo>
                    <a:pt x="694" y="791"/>
                  </a:lnTo>
                  <a:lnTo>
                    <a:pt x="697" y="787"/>
                  </a:lnTo>
                  <a:lnTo>
                    <a:pt x="700" y="784"/>
                  </a:lnTo>
                  <a:lnTo>
                    <a:pt x="700" y="780"/>
                  </a:lnTo>
                  <a:lnTo>
                    <a:pt x="697" y="777"/>
                  </a:lnTo>
                  <a:lnTo>
                    <a:pt x="697" y="774"/>
                  </a:lnTo>
                  <a:lnTo>
                    <a:pt x="694" y="774"/>
                  </a:lnTo>
                  <a:lnTo>
                    <a:pt x="694" y="777"/>
                  </a:lnTo>
                  <a:lnTo>
                    <a:pt x="700" y="784"/>
                  </a:lnTo>
                  <a:lnTo>
                    <a:pt x="700" y="784"/>
                  </a:lnTo>
                  <a:lnTo>
                    <a:pt x="707" y="787"/>
                  </a:lnTo>
                  <a:lnTo>
                    <a:pt x="710" y="787"/>
                  </a:lnTo>
                  <a:lnTo>
                    <a:pt x="710" y="787"/>
                  </a:lnTo>
                  <a:lnTo>
                    <a:pt x="720" y="791"/>
                  </a:lnTo>
                  <a:lnTo>
                    <a:pt x="720" y="791"/>
                  </a:lnTo>
                  <a:lnTo>
                    <a:pt x="747" y="791"/>
                  </a:lnTo>
                  <a:lnTo>
                    <a:pt x="757" y="797"/>
                  </a:lnTo>
                  <a:lnTo>
                    <a:pt x="761" y="801"/>
                  </a:lnTo>
                  <a:lnTo>
                    <a:pt x="768" y="804"/>
                  </a:lnTo>
                  <a:lnTo>
                    <a:pt x="768" y="804"/>
                  </a:lnTo>
                  <a:lnTo>
                    <a:pt x="771" y="804"/>
                  </a:lnTo>
                  <a:lnTo>
                    <a:pt x="771" y="801"/>
                  </a:lnTo>
                  <a:lnTo>
                    <a:pt x="768" y="801"/>
                  </a:lnTo>
                  <a:lnTo>
                    <a:pt x="768" y="801"/>
                  </a:lnTo>
                  <a:lnTo>
                    <a:pt x="771" y="804"/>
                  </a:lnTo>
                  <a:lnTo>
                    <a:pt x="778" y="807"/>
                  </a:lnTo>
                  <a:lnTo>
                    <a:pt x="781" y="807"/>
                  </a:lnTo>
                  <a:lnTo>
                    <a:pt x="784" y="807"/>
                  </a:lnTo>
                  <a:lnTo>
                    <a:pt x="788" y="807"/>
                  </a:lnTo>
                  <a:lnTo>
                    <a:pt x="788" y="807"/>
                  </a:lnTo>
                  <a:lnTo>
                    <a:pt x="788" y="807"/>
                  </a:lnTo>
                  <a:lnTo>
                    <a:pt x="791" y="804"/>
                  </a:lnTo>
                  <a:lnTo>
                    <a:pt x="791" y="801"/>
                  </a:lnTo>
                  <a:lnTo>
                    <a:pt x="794" y="794"/>
                  </a:lnTo>
                  <a:lnTo>
                    <a:pt x="791" y="791"/>
                  </a:lnTo>
                  <a:lnTo>
                    <a:pt x="788" y="787"/>
                  </a:lnTo>
                  <a:lnTo>
                    <a:pt x="788" y="787"/>
                  </a:lnTo>
                  <a:lnTo>
                    <a:pt x="784" y="787"/>
                  </a:lnTo>
                  <a:lnTo>
                    <a:pt x="784" y="791"/>
                  </a:lnTo>
                  <a:lnTo>
                    <a:pt x="788" y="791"/>
                  </a:lnTo>
                  <a:lnTo>
                    <a:pt x="784" y="811"/>
                  </a:lnTo>
                  <a:lnTo>
                    <a:pt x="788" y="814"/>
                  </a:lnTo>
                  <a:lnTo>
                    <a:pt x="815" y="814"/>
                  </a:lnTo>
                  <a:lnTo>
                    <a:pt x="818" y="818"/>
                  </a:lnTo>
                  <a:lnTo>
                    <a:pt x="821" y="831"/>
                  </a:lnTo>
                  <a:lnTo>
                    <a:pt x="818" y="844"/>
                  </a:lnTo>
                  <a:lnTo>
                    <a:pt x="815" y="851"/>
                  </a:lnTo>
                  <a:lnTo>
                    <a:pt x="805" y="861"/>
                  </a:lnTo>
                  <a:lnTo>
                    <a:pt x="805" y="865"/>
                  </a:lnTo>
                  <a:lnTo>
                    <a:pt x="805" y="865"/>
                  </a:lnTo>
                  <a:lnTo>
                    <a:pt x="798" y="871"/>
                  </a:lnTo>
                  <a:lnTo>
                    <a:pt x="798" y="875"/>
                  </a:lnTo>
                  <a:lnTo>
                    <a:pt x="801" y="878"/>
                  </a:lnTo>
                  <a:lnTo>
                    <a:pt x="801" y="881"/>
                  </a:lnTo>
                  <a:lnTo>
                    <a:pt x="801" y="881"/>
                  </a:lnTo>
                  <a:lnTo>
                    <a:pt x="801" y="885"/>
                  </a:lnTo>
                  <a:lnTo>
                    <a:pt x="801" y="888"/>
                  </a:lnTo>
                  <a:lnTo>
                    <a:pt x="801" y="888"/>
                  </a:lnTo>
                  <a:lnTo>
                    <a:pt x="805" y="888"/>
                  </a:lnTo>
                  <a:lnTo>
                    <a:pt x="801" y="881"/>
                  </a:lnTo>
                  <a:lnTo>
                    <a:pt x="801" y="878"/>
                  </a:lnTo>
                  <a:lnTo>
                    <a:pt x="794" y="878"/>
                  </a:lnTo>
                  <a:lnTo>
                    <a:pt x="794" y="878"/>
                  </a:lnTo>
                  <a:lnTo>
                    <a:pt x="788" y="878"/>
                  </a:lnTo>
                  <a:lnTo>
                    <a:pt x="784" y="875"/>
                  </a:lnTo>
                  <a:lnTo>
                    <a:pt x="784" y="875"/>
                  </a:lnTo>
                  <a:lnTo>
                    <a:pt x="771" y="875"/>
                  </a:lnTo>
                  <a:lnTo>
                    <a:pt x="768" y="875"/>
                  </a:lnTo>
                  <a:lnTo>
                    <a:pt x="768" y="878"/>
                  </a:lnTo>
                  <a:lnTo>
                    <a:pt x="768" y="878"/>
                  </a:lnTo>
                  <a:lnTo>
                    <a:pt x="764" y="881"/>
                  </a:lnTo>
                  <a:lnTo>
                    <a:pt x="764" y="881"/>
                  </a:lnTo>
                  <a:lnTo>
                    <a:pt x="761" y="885"/>
                  </a:lnTo>
                  <a:lnTo>
                    <a:pt x="757" y="888"/>
                  </a:lnTo>
                  <a:lnTo>
                    <a:pt x="761" y="888"/>
                  </a:lnTo>
                  <a:lnTo>
                    <a:pt x="761" y="888"/>
                  </a:lnTo>
                  <a:lnTo>
                    <a:pt x="761" y="888"/>
                  </a:lnTo>
                  <a:lnTo>
                    <a:pt x="757" y="885"/>
                  </a:lnTo>
                  <a:lnTo>
                    <a:pt x="757" y="885"/>
                  </a:lnTo>
                  <a:lnTo>
                    <a:pt x="754" y="885"/>
                  </a:lnTo>
                  <a:lnTo>
                    <a:pt x="751" y="885"/>
                  </a:lnTo>
                  <a:lnTo>
                    <a:pt x="747" y="878"/>
                  </a:lnTo>
                  <a:lnTo>
                    <a:pt x="747" y="878"/>
                  </a:lnTo>
                  <a:lnTo>
                    <a:pt x="737" y="865"/>
                  </a:lnTo>
                  <a:lnTo>
                    <a:pt x="737" y="865"/>
                  </a:lnTo>
                  <a:lnTo>
                    <a:pt x="727" y="855"/>
                  </a:lnTo>
                  <a:lnTo>
                    <a:pt x="727" y="855"/>
                  </a:lnTo>
                  <a:lnTo>
                    <a:pt x="724" y="844"/>
                  </a:lnTo>
                  <a:lnTo>
                    <a:pt x="724" y="844"/>
                  </a:lnTo>
                  <a:lnTo>
                    <a:pt x="717" y="834"/>
                  </a:lnTo>
                  <a:lnTo>
                    <a:pt x="717" y="831"/>
                  </a:lnTo>
                  <a:lnTo>
                    <a:pt x="720" y="814"/>
                  </a:lnTo>
                  <a:lnTo>
                    <a:pt x="720" y="811"/>
                  </a:lnTo>
                  <a:lnTo>
                    <a:pt x="717" y="807"/>
                  </a:lnTo>
                  <a:lnTo>
                    <a:pt x="717" y="804"/>
                  </a:lnTo>
                  <a:lnTo>
                    <a:pt x="710" y="801"/>
                  </a:lnTo>
                  <a:lnTo>
                    <a:pt x="710" y="801"/>
                  </a:lnTo>
                  <a:lnTo>
                    <a:pt x="697" y="797"/>
                  </a:lnTo>
                  <a:lnTo>
                    <a:pt x="694" y="794"/>
                  </a:lnTo>
                  <a:lnTo>
                    <a:pt x="690" y="794"/>
                  </a:lnTo>
                  <a:lnTo>
                    <a:pt x="680" y="794"/>
                  </a:lnTo>
                  <a:lnTo>
                    <a:pt x="677" y="794"/>
                  </a:lnTo>
                  <a:lnTo>
                    <a:pt x="640" y="804"/>
                  </a:lnTo>
                  <a:lnTo>
                    <a:pt x="626" y="791"/>
                  </a:lnTo>
                  <a:lnTo>
                    <a:pt x="626" y="791"/>
                  </a:lnTo>
                  <a:lnTo>
                    <a:pt x="616" y="787"/>
                  </a:lnTo>
                  <a:lnTo>
                    <a:pt x="619" y="787"/>
                  </a:lnTo>
                  <a:lnTo>
                    <a:pt x="619" y="784"/>
                  </a:lnTo>
                  <a:lnTo>
                    <a:pt x="623" y="777"/>
                  </a:lnTo>
                  <a:lnTo>
                    <a:pt x="626" y="774"/>
                  </a:lnTo>
                  <a:lnTo>
                    <a:pt x="626" y="774"/>
                  </a:lnTo>
                  <a:lnTo>
                    <a:pt x="630" y="767"/>
                  </a:lnTo>
                  <a:lnTo>
                    <a:pt x="630" y="767"/>
                  </a:lnTo>
                  <a:lnTo>
                    <a:pt x="633" y="747"/>
                  </a:lnTo>
                  <a:lnTo>
                    <a:pt x="633" y="747"/>
                  </a:lnTo>
                  <a:lnTo>
                    <a:pt x="636" y="737"/>
                  </a:lnTo>
                  <a:lnTo>
                    <a:pt x="633" y="733"/>
                  </a:lnTo>
                  <a:lnTo>
                    <a:pt x="613" y="727"/>
                  </a:lnTo>
                  <a:lnTo>
                    <a:pt x="606" y="723"/>
                  </a:lnTo>
                  <a:lnTo>
                    <a:pt x="603" y="723"/>
                  </a:lnTo>
                  <a:lnTo>
                    <a:pt x="599" y="723"/>
                  </a:lnTo>
                  <a:lnTo>
                    <a:pt x="599" y="723"/>
                  </a:lnTo>
                  <a:lnTo>
                    <a:pt x="586" y="730"/>
                  </a:lnTo>
                  <a:lnTo>
                    <a:pt x="579" y="727"/>
                  </a:lnTo>
                  <a:lnTo>
                    <a:pt x="576" y="727"/>
                  </a:lnTo>
                  <a:lnTo>
                    <a:pt x="572" y="730"/>
                  </a:lnTo>
                  <a:lnTo>
                    <a:pt x="559" y="730"/>
                  </a:lnTo>
                  <a:lnTo>
                    <a:pt x="549" y="727"/>
                  </a:lnTo>
                  <a:lnTo>
                    <a:pt x="549" y="727"/>
                  </a:lnTo>
                  <a:lnTo>
                    <a:pt x="539" y="727"/>
                  </a:lnTo>
                  <a:lnTo>
                    <a:pt x="505" y="713"/>
                  </a:lnTo>
                  <a:lnTo>
                    <a:pt x="505" y="713"/>
                  </a:lnTo>
                  <a:lnTo>
                    <a:pt x="492" y="710"/>
                  </a:lnTo>
                  <a:lnTo>
                    <a:pt x="485" y="710"/>
                  </a:lnTo>
                  <a:lnTo>
                    <a:pt x="481" y="710"/>
                  </a:lnTo>
                  <a:lnTo>
                    <a:pt x="481" y="720"/>
                  </a:lnTo>
                  <a:lnTo>
                    <a:pt x="468" y="733"/>
                  </a:lnTo>
                  <a:lnTo>
                    <a:pt x="468" y="733"/>
                  </a:lnTo>
                  <a:lnTo>
                    <a:pt x="458" y="750"/>
                  </a:lnTo>
                  <a:lnTo>
                    <a:pt x="451" y="747"/>
                  </a:lnTo>
                  <a:lnTo>
                    <a:pt x="448" y="750"/>
                  </a:lnTo>
                  <a:lnTo>
                    <a:pt x="448" y="750"/>
                  </a:lnTo>
                  <a:lnTo>
                    <a:pt x="434" y="747"/>
                  </a:lnTo>
                  <a:lnTo>
                    <a:pt x="411" y="737"/>
                  </a:lnTo>
                  <a:lnTo>
                    <a:pt x="411" y="737"/>
                  </a:lnTo>
                  <a:lnTo>
                    <a:pt x="404" y="733"/>
                  </a:lnTo>
                  <a:lnTo>
                    <a:pt x="404" y="727"/>
                  </a:lnTo>
                  <a:lnTo>
                    <a:pt x="404" y="723"/>
                  </a:lnTo>
                  <a:lnTo>
                    <a:pt x="391" y="720"/>
                  </a:lnTo>
                  <a:lnTo>
                    <a:pt x="391" y="720"/>
                  </a:lnTo>
                  <a:lnTo>
                    <a:pt x="384" y="720"/>
                  </a:lnTo>
                  <a:lnTo>
                    <a:pt x="380" y="720"/>
                  </a:lnTo>
                  <a:lnTo>
                    <a:pt x="377" y="720"/>
                  </a:lnTo>
                  <a:lnTo>
                    <a:pt x="370" y="720"/>
                  </a:lnTo>
                  <a:lnTo>
                    <a:pt x="370" y="720"/>
                  </a:lnTo>
                  <a:lnTo>
                    <a:pt x="360" y="720"/>
                  </a:lnTo>
                  <a:lnTo>
                    <a:pt x="357" y="720"/>
                  </a:lnTo>
                  <a:lnTo>
                    <a:pt x="357" y="733"/>
                  </a:lnTo>
                  <a:lnTo>
                    <a:pt x="357" y="733"/>
                  </a:lnTo>
                  <a:lnTo>
                    <a:pt x="357" y="743"/>
                  </a:lnTo>
                  <a:lnTo>
                    <a:pt x="357" y="747"/>
                  </a:lnTo>
                  <a:lnTo>
                    <a:pt x="360" y="747"/>
                  </a:lnTo>
                  <a:lnTo>
                    <a:pt x="360" y="743"/>
                  </a:lnTo>
                  <a:lnTo>
                    <a:pt x="330" y="733"/>
                  </a:lnTo>
                  <a:lnTo>
                    <a:pt x="327" y="727"/>
                  </a:lnTo>
                  <a:lnTo>
                    <a:pt x="323" y="727"/>
                  </a:lnTo>
                  <a:lnTo>
                    <a:pt x="320" y="730"/>
                  </a:lnTo>
                  <a:lnTo>
                    <a:pt x="320" y="730"/>
                  </a:lnTo>
                  <a:lnTo>
                    <a:pt x="317" y="737"/>
                  </a:lnTo>
                  <a:lnTo>
                    <a:pt x="310" y="733"/>
                  </a:lnTo>
                  <a:lnTo>
                    <a:pt x="306" y="737"/>
                  </a:lnTo>
                  <a:lnTo>
                    <a:pt x="303" y="743"/>
                  </a:lnTo>
                  <a:lnTo>
                    <a:pt x="303" y="743"/>
                  </a:lnTo>
                  <a:lnTo>
                    <a:pt x="303" y="754"/>
                  </a:lnTo>
                  <a:lnTo>
                    <a:pt x="306" y="754"/>
                  </a:lnTo>
                  <a:lnTo>
                    <a:pt x="306" y="754"/>
                  </a:lnTo>
                  <a:lnTo>
                    <a:pt x="303" y="750"/>
                  </a:lnTo>
                  <a:lnTo>
                    <a:pt x="300" y="754"/>
                  </a:lnTo>
                  <a:lnTo>
                    <a:pt x="300" y="760"/>
                  </a:lnTo>
                  <a:lnTo>
                    <a:pt x="300" y="764"/>
                  </a:lnTo>
                  <a:lnTo>
                    <a:pt x="303" y="767"/>
                  </a:lnTo>
                  <a:lnTo>
                    <a:pt x="300" y="770"/>
                  </a:lnTo>
                  <a:lnTo>
                    <a:pt x="300" y="774"/>
                  </a:lnTo>
                  <a:lnTo>
                    <a:pt x="300" y="780"/>
                  </a:lnTo>
                  <a:lnTo>
                    <a:pt x="300" y="780"/>
                  </a:lnTo>
                  <a:lnTo>
                    <a:pt x="300" y="784"/>
                  </a:lnTo>
                  <a:lnTo>
                    <a:pt x="296" y="791"/>
                  </a:lnTo>
                  <a:lnTo>
                    <a:pt x="296" y="791"/>
                  </a:lnTo>
                  <a:lnTo>
                    <a:pt x="296" y="794"/>
                  </a:lnTo>
                  <a:lnTo>
                    <a:pt x="296" y="801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76" y="801"/>
                  </a:lnTo>
                  <a:lnTo>
                    <a:pt x="276" y="801"/>
                  </a:lnTo>
                  <a:lnTo>
                    <a:pt x="273" y="804"/>
                  </a:lnTo>
                  <a:lnTo>
                    <a:pt x="273" y="814"/>
                  </a:lnTo>
                  <a:lnTo>
                    <a:pt x="276" y="821"/>
                  </a:lnTo>
                  <a:lnTo>
                    <a:pt x="276" y="824"/>
                  </a:lnTo>
                  <a:lnTo>
                    <a:pt x="273" y="824"/>
                  </a:lnTo>
                  <a:lnTo>
                    <a:pt x="269" y="824"/>
                  </a:lnTo>
                  <a:lnTo>
                    <a:pt x="266" y="824"/>
                  </a:lnTo>
                  <a:lnTo>
                    <a:pt x="246" y="828"/>
                  </a:lnTo>
                  <a:lnTo>
                    <a:pt x="242" y="828"/>
                  </a:lnTo>
                  <a:lnTo>
                    <a:pt x="226" y="865"/>
                  </a:lnTo>
                  <a:lnTo>
                    <a:pt x="226" y="868"/>
                  </a:lnTo>
                  <a:lnTo>
                    <a:pt x="236" y="878"/>
                  </a:lnTo>
                  <a:lnTo>
                    <a:pt x="236" y="878"/>
                  </a:lnTo>
                  <a:lnTo>
                    <a:pt x="226" y="878"/>
                  </a:lnTo>
                  <a:lnTo>
                    <a:pt x="222" y="875"/>
                  </a:lnTo>
                  <a:lnTo>
                    <a:pt x="226" y="871"/>
                  </a:lnTo>
                  <a:lnTo>
                    <a:pt x="226" y="868"/>
                  </a:lnTo>
                  <a:lnTo>
                    <a:pt x="222" y="865"/>
                  </a:lnTo>
                  <a:lnTo>
                    <a:pt x="222" y="861"/>
                  </a:lnTo>
                  <a:lnTo>
                    <a:pt x="216" y="855"/>
                  </a:lnTo>
                  <a:lnTo>
                    <a:pt x="216" y="855"/>
                  </a:lnTo>
                  <a:lnTo>
                    <a:pt x="205" y="848"/>
                  </a:lnTo>
                  <a:lnTo>
                    <a:pt x="205" y="848"/>
                  </a:lnTo>
                  <a:lnTo>
                    <a:pt x="182" y="848"/>
                  </a:lnTo>
                  <a:lnTo>
                    <a:pt x="179" y="848"/>
                  </a:lnTo>
                  <a:lnTo>
                    <a:pt x="162" y="851"/>
                  </a:lnTo>
                  <a:lnTo>
                    <a:pt x="142" y="844"/>
                  </a:lnTo>
                  <a:lnTo>
                    <a:pt x="135" y="844"/>
                  </a:lnTo>
                  <a:lnTo>
                    <a:pt x="131" y="831"/>
                  </a:lnTo>
                  <a:lnTo>
                    <a:pt x="128" y="831"/>
                  </a:lnTo>
                  <a:lnTo>
                    <a:pt x="121" y="824"/>
                  </a:lnTo>
                  <a:lnTo>
                    <a:pt x="118" y="824"/>
                  </a:lnTo>
                  <a:lnTo>
                    <a:pt x="108" y="828"/>
                  </a:lnTo>
                  <a:lnTo>
                    <a:pt x="108" y="828"/>
                  </a:lnTo>
                  <a:lnTo>
                    <a:pt x="101" y="834"/>
                  </a:lnTo>
                  <a:lnTo>
                    <a:pt x="98" y="824"/>
                  </a:lnTo>
                  <a:lnTo>
                    <a:pt x="94" y="824"/>
                  </a:lnTo>
                  <a:lnTo>
                    <a:pt x="81" y="821"/>
                  </a:lnTo>
                  <a:lnTo>
                    <a:pt x="78" y="821"/>
                  </a:lnTo>
                  <a:lnTo>
                    <a:pt x="71" y="824"/>
                  </a:lnTo>
                  <a:lnTo>
                    <a:pt x="71" y="828"/>
                  </a:lnTo>
                  <a:lnTo>
                    <a:pt x="61" y="844"/>
                  </a:lnTo>
                  <a:lnTo>
                    <a:pt x="57" y="844"/>
                  </a:lnTo>
                  <a:lnTo>
                    <a:pt x="57" y="844"/>
                  </a:lnTo>
                  <a:lnTo>
                    <a:pt x="54" y="844"/>
                  </a:lnTo>
                  <a:lnTo>
                    <a:pt x="51" y="844"/>
                  </a:lnTo>
                  <a:lnTo>
                    <a:pt x="51" y="848"/>
                  </a:lnTo>
                  <a:lnTo>
                    <a:pt x="51" y="848"/>
                  </a:lnTo>
                  <a:lnTo>
                    <a:pt x="47" y="851"/>
                  </a:lnTo>
                  <a:lnTo>
                    <a:pt x="34" y="861"/>
                  </a:lnTo>
                  <a:lnTo>
                    <a:pt x="27" y="855"/>
                  </a:lnTo>
                  <a:lnTo>
                    <a:pt x="24" y="848"/>
                  </a:lnTo>
                  <a:lnTo>
                    <a:pt x="24" y="841"/>
                  </a:lnTo>
                  <a:lnTo>
                    <a:pt x="20" y="838"/>
                  </a:lnTo>
                  <a:lnTo>
                    <a:pt x="14" y="834"/>
                  </a:lnTo>
                  <a:lnTo>
                    <a:pt x="14" y="834"/>
                  </a:lnTo>
                  <a:lnTo>
                    <a:pt x="10" y="834"/>
                  </a:lnTo>
                  <a:lnTo>
                    <a:pt x="10" y="831"/>
                  </a:lnTo>
                  <a:lnTo>
                    <a:pt x="14" y="831"/>
                  </a:lnTo>
                  <a:lnTo>
                    <a:pt x="14" y="807"/>
                  </a:lnTo>
                  <a:lnTo>
                    <a:pt x="20" y="787"/>
                  </a:lnTo>
                  <a:lnTo>
                    <a:pt x="27" y="774"/>
                  </a:lnTo>
                  <a:lnTo>
                    <a:pt x="30" y="774"/>
                  </a:lnTo>
                  <a:lnTo>
                    <a:pt x="34" y="774"/>
                  </a:lnTo>
                  <a:lnTo>
                    <a:pt x="37" y="767"/>
                  </a:lnTo>
                  <a:lnTo>
                    <a:pt x="37" y="764"/>
                  </a:lnTo>
                  <a:lnTo>
                    <a:pt x="37" y="764"/>
                  </a:lnTo>
                  <a:lnTo>
                    <a:pt x="34" y="764"/>
                  </a:lnTo>
                  <a:lnTo>
                    <a:pt x="34" y="767"/>
                  </a:lnTo>
                  <a:lnTo>
                    <a:pt x="34" y="767"/>
                  </a:lnTo>
                  <a:lnTo>
                    <a:pt x="37" y="764"/>
                  </a:lnTo>
                  <a:lnTo>
                    <a:pt x="41" y="764"/>
                  </a:lnTo>
                  <a:lnTo>
                    <a:pt x="44" y="757"/>
                  </a:lnTo>
                  <a:lnTo>
                    <a:pt x="44" y="757"/>
                  </a:lnTo>
                  <a:lnTo>
                    <a:pt x="44" y="754"/>
                  </a:lnTo>
                  <a:lnTo>
                    <a:pt x="54" y="750"/>
                  </a:lnTo>
                  <a:lnTo>
                    <a:pt x="57" y="750"/>
                  </a:lnTo>
                  <a:lnTo>
                    <a:pt x="57" y="747"/>
                  </a:lnTo>
                  <a:lnTo>
                    <a:pt x="64" y="743"/>
                  </a:lnTo>
                  <a:lnTo>
                    <a:pt x="67" y="743"/>
                  </a:lnTo>
                  <a:lnTo>
                    <a:pt x="74" y="727"/>
                  </a:lnTo>
                  <a:lnTo>
                    <a:pt x="78" y="727"/>
                  </a:lnTo>
                  <a:lnTo>
                    <a:pt x="81" y="723"/>
                  </a:lnTo>
                  <a:lnTo>
                    <a:pt x="81" y="723"/>
                  </a:lnTo>
                  <a:lnTo>
                    <a:pt x="81" y="717"/>
                  </a:lnTo>
                  <a:lnTo>
                    <a:pt x="84" y="717"/>
                  </a:lnTo>
                  <a:lnTo>
                    <a:pt x="84" y="713"/>
                  </a:lnTo>
                  <a:lnTo>
                    <a:pt x="81" y="703"/>
                  </a:lnTo>
                  <a:lnTo>
                    <a:pt x="84" y="696"/>
                  </a:lnTo>
                  <a:lnTo>
                    <a:pt x="88" y="693"/>
                  </a:lnTo>
                  <a:lnTo>
                    <a:pt x="91" y="696"/>
                  </a:lnTo>
                  <a:lnTo>
                    <a:pt x="94" y="690"/>
                  </a:lnTo>
                  <a:lnTo>
                    <a:pt x="91" y="690"/>
                  </a:lnTo>
                  <a:lnTo>
                    <a:pt x="91" y="686"/>
                  </a:lnTo>
                  <a:lnTo>
                    <a:pt x="88" y="686"/>
                  </a:lnTo>
                  <a:lnTo>
                    <a:pt x="84" y="683"/>
                  </a:lnTo>
                  <a:lnTo>
                    <a:pt x="84" y="686"/>
                  </a:lnTo>
                  <a:lnTo>
                    <a:pt x="84" y="690"/>
                  </a:lnTo>
                  <a:lnTo>
                    <a:pt x="91" y="686"/>
                  </a:lnTo>
                  <a:lnTo>
                    <a:pt x="94" y="686"/>
                  </a:lnTo>
                  <a:lnTo>
                    <a:pt x="98" y="679"/>
                  </a:lnTo>
                  <a:lnTo>
                    <a:pt x="101" y="679"/>
                  </a:lnTo>
                  <a:lnTo>
                    <a:pt x="104" y="679"/>
                  </a:lnTo>
                  <a:lnTo>
                    <a:pt x="118" y="676"/>
                  </a:lnTo>
                  <a:lnTo>
                    <a:pt x="118" y="673"/>
                  </a:lnTo>
                  <a:lnTo>
                    <a:pt x="121" y="653"/>
                  </a:lnTo>
                  <a:lnTo>
                    <a:pt x="121" y="653"/>
                  </a:lnTo>
                  <a:lnTo>
                    <a:pt x="118" y="649"/>
                  </a:lnTo>
                  <a:lnTo>
                    <a:pt x="118" y="653"/>
                  </a:lnTo>
                  <a:lnTo>
                    <a:pt x="121" y="653"/>
                  </a:lnTo>
                  <a:lnTo>
                    <a:pt x="125" y="649"/>
                  </a:lnTo>
                  <a:lnTo>
                    <a:pt x="128" y="639"/>
                  </a:lnTo>
                  <a:lnTo>
                    <a:pt x="135" y="632"/>
                  </a:lnTo>
                  <a:lnTo>
                    <a:pt x="135" y="629"/>
                  </a:lnTo>
                  <a:lnTo>
                    <a:pt x="135" y="626"/>
                  </a:lnTo>
                  <a:lnTo>
                    <a:pt x="135" y="622"/>
                  </a:lnTo>
                  <a:lnTo>
                    <a:pt x="128" y="616"/>
                  </a:lnTo>
                  <a:lnTo>
                    <a:pt x="128" y="616"/>
                  </a:lnTo>
                  <a:lnTo>
                    <a:pt x="125" y="612"/>
                  </a:lnTo>
                  <a:lnTo>
                    <a:pt x="125" y="616"/>
                  </a:lnTo>
                  <a:lnTo>
                    <a:pt x="131" y="619"/>
                  </a:lnTo>
                  <a:lnTo>
                    <a:pt x="135" y="616"/>
                  </a:lnTo>
                  <a:lnTo>
                    <a:pt x="142" y="602"/>
                  </a:lnTo>
                  <a:lnTo>
                    <a:pt x="142" y="602"/>
                  </a:lnTo>
                  <a:lnTo>
                    <a:pt x="148" y="602"/>
                  </a:lnTo>
                  <a:lnTo>
                    <a:pt x="165" y="612"/>
                  </a:lnTo>
                  <a:lnTo>
                    <a:pt x="168" y="609"/>
                  </a:lnTo>
                  <a:lnTo>
                    <a:pt x="172" y="605"/>
                  </a:lnTo>
                  <a:lnTo>
                    <a:pt x="185" y="612"/>
                  </a:lnTo>
                  <a:lnTo>
                    <a:pt x="189" y="612"/>
                  </a:lnTo>
                  <a:lnTo>
                    <a:pt x="189" y="609"/>
                  </a:lnTo>
                  <a:lnTo>
                    <a:pt x="189" y="609"/>
                  </a:lnTo>
                  <a:lnTo>
                    <a:pt x="192" y="602"/>
                  </a:lnTo>
                  <a:lnTo>
                    <a:pt x="199" y="599"/>
                  </a:lnTo>
                  <a:lnTo>
                    <a:pt x="199" y="599"/>
                  </a:lnTo>
                  <a:lnTo>
                    <a:pt x="205" y="595"/>
                  </a:lnTo>
                  <a:lnTo>
                    <a:pt x="212" y="592"/>
                  </a:lnTo>
                  <a:lnTo>
                    <a:pt x="226" y="592"/>
                  </a:lnTo>
                  <a:lnTo>
                    <a:pt x="229" y="592"/>
                  </a:lnTo>
                  <a:lnTo>
                    <a:pt x="246" y="589"/>
                  </a:lnTo>
                  <a:lnTo>
                    <a:pt x="246" y="589"/>
                  </a:lnTo>
                  <a:lnTo>
                    <a:pt x="253" y="585"/>
                  </a:lnTo>
                  <a:lnTo>
                    <a:pt x="253" y="579"/>
                  </a:lnTo>
                  <a:lnTo>
                    <a:pt x="253" y="579"/>
                  </a:lnTo>
                  <a:lnTo>
                    <a:pt x="256" y="579"/>
                  </a:lnTo>
                  <a:lnTo>
                    <a:pt x="256" y="572"/>
                  </a:lnTo>
                  <a:lnTo>
                    <a:pt x="253" y="568"/>
                  </a:lnTo>
                  <a:lnTo>
                    <a:pt x="253" y="568"/>
                  </a:lnTo>
                  <a:lnTo>
                    <a:pt x="253" y="565"/>
                  </a:lnTo>
                  <a:lnTo>
                    <a:pt x="256" y="535"/>
                  </a:lnTo>
                  <a:lnTo>
                    <a:pt x="259" y="528"/>
                  </a:lnTo>
                  <a:lnTo>
                    <a:pt x="256" y="525"/>
                  </a:lnTo>
                  <a:lnTo>
                    <a:pt x="256" y="528"/>
                  </a:lnTo>
                  <a:lnTo>
                    <a:pt x="256" y="528"/>
                  </a:lnTo>
                  <a:lnTo>
                    <a:pt x="259" y="528"/>
                  </a:lnTo>
                  <a:lnTo>
                    <a:pt x="266" y="515"/>
                  </a:lnTo>
                  <a:lnTo>
                    <a:pt x="273" y="498"/>
                  </a:lnTo>
                  <a:lnTo>
                    <a:pt x="276" y="498"/>
                  </a:lnTo>
                  <a:lnTo>
                    <a:pt x="280" y="498"/>
                  </a:lnTo>
                  <a:lnTo>
                    <a:pt x="290" y="488"/>
                  </a:lnTo>
                  <a:lnTo>
                    <a:pt x="290" y="484"/>
                  </a:lnTo>
                  <a:lnTo>
                    <a:pt x="286" y="478"/>
                  </a:lnTo>
                  <a:lnTo>
                    <a:pt x="296" y="471"/>
                  </a:lnTo>
                  <a:lnTo>
                    <a:pt x="296" y="471"/>
                  </a:lnTo>
                  <a:lnTo>
                    <a:pt x="303" y="467"/>
                  </a:lnTo>
                  <a:lnTo>
                    <a:pt x="303" y="464"/>
                  </a:lnTo>
                  <a:lnTo>
                    <a:pt x="303" y="461"/>
                  </a:lnTo>
                  <a:lnTo>
                    <a:pt x="306" y="451"/>
                  </a:lnTo>
                  <a:lnTo>
                    <a:pt x="306" y="451"/>
                  </a:lnTo>
                  <a:lnTo>
                    <a:pt x="306" y="444"/>
                  </a:lnTo>
                  <a:lnTo>
                    <a:pt x="303" y="440"/>
                  </a:lnTo>
                  <a:lnTo>
                    <a:pt x="296" y="447"/>
                  </a:lnTo>
                  <a:lnTo>
                    <a:pt x="296" y="447"/>
                  </a:lnTo>
                  <a:lnTo>
                    <a:pt x="300" y="447"/>
                  </a:lnTo>
                  <a:lnTo>
                    <a:pt x="300" y="444"/>
                  </a:lnTo>
                  <a:lnTo>
                    <a:pt x="293" y="444"/>
                  </a:lnTo>
                  <a:lnTo>
                    <a:pt x="290" y="444"/>
                  </a:lnTo>
                  <a:lnTo>
                    <a:pt x="286" y="440"/>
                  </a:lnTo>
                  <a:lnTo>
                    <a:pt x="280" y="410"/>
                  </a:lnTo>
                  <a:lnTo>
                    <a:pt x="276" y="407"/>
                  </a:lnTo>
                  <a:lnTo>
                    <a:pt x="253" y="397"/>
                  </a:lnTo>
                  <a:lnTo>
                    <a:pt x="249" y="400"/>
                  </a:lnTo>
                  <a:lnTo>
                    <a:pt x="249" y="403"/>
                  </a:lnTo>
                  <a:lnTo>
                    <a:pt x="253" y="403"/>
                  </a:lnTo>
                  <a:lnTo>
                    <a:pt x="253" y="400"/>
                  </a:lnTo>
                  <a:lnTo>
                    <a:pt x="239" y="393"/>
                  </a:lnTo>
                  <a:lnTo>
                    <a:pt x="246" y="366"/>
                  </a:lnTo>
                  <a:lnTo>
                    <a:pt x="242" y="366"/>
                  </a:lnTo>
                  <a:lnTo>
                    <a:pt x="239" y="360"/>
                  </a:lnTo>
                  <a:lnTo>
                    <a:pt x="239" y="360"/>
                  </a:lnTo>
                  <a:lnTo>
                    <a:pt x="229" y="353"/>
                  </a:lnTo>
                  <a:lnTo>
                    <a:pt x="226" y="353"/>
                  </a:lnTo>
                  <a:lnTo>
                    <a:pt x="226" y="353"/>
                  </a:lnTo>
                  <a:lnTo>
                    <a:pt x="226" y="353"/>
                  </a:lnTo>
                  <a:lnTo>
                    <a:pt x="226" y="356"/>
                  </a:lnTo>
                  <a:lnTo>
                    <a:pt x="229" y="353"/>
                  </a:lnTo>
                  <a:lnTo>
                    <a:pt x="226" y="350"/>
                  </a:lnTo>
                  <a:lnTo>
                    <a:pt x="212" y="346"/>
                  </a:lnTo>
                  <a:lnTo>
                    <a:pt x="212" y="346"/>
                  </a:lnTo>
                  <a:lnTo>
                    <a:pt x="212" y="343"/>
                  </a:lnTo>
                  <a:lnTo>
                    <a:pt x="209" y="340"/>
                  </a:lnTo>
                  <a:lnTo>
                    <a:pt x="205" y="336"/>
                  </a:lnTo>
                  <a:lnTo>
                    <a:pt x="202" y="336"/>
                  </a:lnTo>
                  <a:lnTo>
                    <a:pt x="202" y="333"/>
                  </a:lnTo>
                  <a:lnTo>
                    <a:pt x="202" y="329"/>
                  </a:lnTo>
                  <a:lnTo>
                    <a:pt x="195" y="329"/>
                  </a:lnTo>
                  <a:lnTo>
                    <a:pt x="195" y="329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2" y="336"/>
                  </a:lnTo>
                  <a:lnTo>
                    <a:pt x="195" y="333"/>
                  </a:lnTo>
                  <a:lnTo>
                    <a:pt x="189" y="329"/>
                  </a:lnTo>
                  <a:lnTo>
                    <a:pt x="185" y="329"/>
                  </a:lnTo>
                  <a:lnTo>
                    <a:pt x="185" y="329"/>
                  </a:lnTo>
                  <a:lnTo>
                    <a:pt x="179" y="329"/>
                  </a:lnTo>
                  <a:lnTo>
                    <a:pt x="179" y="326"/>
                  </a:lnTo>
                  <a:lnTo>
                    <a:pt x="175" y="326"/>
                  </a:lnTo>
                  <a:lnTo>
                    <a:pt x="165" y="323"/>
                  </a:lnTo>
                  <a:lnTo>
                    <a:pt x="165" y="326"/>
                  </a:lnTo>
                  <a:lnTo>
                    <a:pt x="165" y="329"/>
                  </a:lnTo>
                  <a:lnTo>
                    <a:pt x="168" y="326"/>
                  </a:lnTo>
                  <a:lnTo>
                    <a:pt x="168" y="323"/>
                  </a:lnTo>
                  <a:lnTo>
                    <a:pt x="162" y="319"/>
                  </a:lnTo>
                  <a:lnTo>
                    <a:pt x="145" y="299"/>
                  </a:lnTo>
                  <a:lnTo>
                    <a:pt x="145" y="299"/>
                  </a:lnTo>
                  <a:lnTo>
                    <a:pt x="142" y="296"/>
                  </a:lnTo>
                  <a:lnTo>
                    <a:pt x="142" y="289"/>
                  </a:lnTo>
                  <a:lnTo>
                    <a:pt x="148" y="286"/>
                  </a:lnTo>
                  <a:lnTo>
                    <a:pt x="148" y="282"/>
                  </a:lnTo>
                  <a:lnTo>
                    <a:pt x="148" y="282"/>
                  </a:lnTo>
                  <a:lnTo>
                    <a:pt x="145" y="279"/>
                  </a:lnTo>
                  <a:lnTo>
                    <a:pt x="125" y="269"/>
                  </a:lnTo>
                  <a:lnTo>
                    <a:pt x="118" y="252"/>
                  </a:lnTo>
                  <a:lnTo>
                    <a:pt x="121" y="249"/>
                  </a:lnTo>
                  <a:lnTo>
                    <a:pt x="121" y="249"/>
                  </a:lnTo>
                  <a:lnTo>
                    <a:pt x="125" y="249"/>
                  </a:lnTo>
                  <a:lnTo>
                    <a:pt x="128" y="245"/>
                  </a:lnTo>
                  <a:lnTo>
                    <a:pt x="128" y="242"/>
                  </a:lnTo>
                  <a:lnTo>
                    <a:pt x="128" y="228"/>
                  </a:lnTo>
                  <a:lnTo>
                    <a:pt x="131" y="225"/>
                  </a:lnTo>
                  <a:lnTo>
                    <a:pt x="135" y="225"/>
                  </a:lnTo>
                  <a:lnTo>
                    <a:pt x="138" y="225"/>
                  </a:lnTo>
                  <a:lnTo>
                    <a:pt x="142" y="218"/>
                  </a:lnTo>
                  <a:lnTo>
                    <a:pt x="145" y="215"/>
                  </a:lnTo>
                  <a:lnTo>
                    <a:pt x="142" y="212"/>
                  </a:lnTo>
                  <a:lnTo>
                    <a:pt x="145" y="198"/>
                  </a:lnTo>
                  <a:lnTo>
                    <a:pt x="145" y="198"/>
                  </a:lnTo>
                  <a:lnTo>
                    <a:pt x="148" y="198"/>
                  </a:lnTo>
                  <a:lnTo>
                    <a:pt x="152" y="191"/>
                  </a:lnTo>
                  <a:lnTo>
                    <a:pt x="152" y="191"/>
                  </a:lnTo>
                  <a:lnTo>
                    <a:pt x="155" y="188"/>
                  </a:lnTo>
                  <a:lnTo>
                    <a:pt x="155" y="188"/>
                  </a:lnTo>
                  <a:lnTo>
                    <a:pt x="155" y="188"/>
                  </a:lnTo>
                  <a:lnTo>
                    <a:pt x="158" y="185"/>
                  </a:lnTo>
                  <a:lnTo>
                    <a:pt x="158" y="181"/>
                  </a:lnTo>
                  <a:lnTo>
                    <a:pt x="158" y="178"/>
                  </a:lnTo>
                  <a:lnTo>
                    <a:pt x="155" y="178"/>
                  </a:lnTo>
                  <a:lnTo>
                    <a:pt x="155" y="181"/>
                  </a:lnTo>
                  <a:lnTo>
                    <a:pt x="155" y="185"/>
                  </a:lnTo>
                  <a:lnTo>
                    <a:pt x="162" y="178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8" y="181"/>
                  </a:lnTo>
                  <a:lnTo>
                    <a:pt x="172" y="185"/>
                  </a:lnTo>
                  <a:lnTo>
                    <a:pt x="175" y="185"/>
                  </a:lnTo>
                  <a:lnTo>
                    <a:pt x="185" y="178"/>
                  </a:lnTo>
                  <a:lnTo>
                    <a:pt x="189" y="175"/>
                  </a:lnTo>
                  <a:lnTo>
                    <a:pt x="189" y="171"/>
                  </a:lnTo>
                  <a:lnTo>
                    <a:pt x="192" y="164"/>
                  </a:lnTo>
                  <a:lnTo>
                    <a:pt x="202" y="158"/>
                  </a:lnTo>
                  <a:lnTo>
                    <a:pt x="212" y="161"/>
                  </a:lnTo>
                  <a:lnTo>
                    <a:pt x="216" y="158"/>
                  </a:lnTo>
                  <a:lnTo>
                    <a:pt x="216" y="151"/>
                  </a:lnTo>
                  <a:lnTo>
                    <a:pt x="219" y="148"/>
                  </a:lnTo>
                  <a:lnTo>
                    <a:pt x="219" y="144"/>
                  </a:lnTo>
                  <a:lnTo>
                    <a:pt x="216" y="138"/>
                  </a:lnTo>
                  <a:lnTo>
                    <a:pt x="216" y="134"/>
                  </a:lnTo>
                  <a:lnTo>
                    <a:pt x="212" y="134"/>
                  </a:lnTo>
                  <a:lnTo>
                    <a:pt x="216" y="127"/>
                  </a:lnTo>
                  <a:lnTo>
                    <a:pt x="216" y="127"/>
                  </a:lnTo>
                  <a:lnTo>
                    <a:pt x="216" y="124"/>
                  </a:lnTo>
                  <a:lnTo>
                    <a:pt x="212" y="124"/>
                  </a:lnTo>
                  <a:lnTo>
                    <a:pt x="209" y="124"/>
                  </a:lnTo>
                  <a:lnTo>
                    <a:pt x="226" y="138"/>
                  </a:lnTo>
                  <a:lnTo>
                    <a:pt x="229" y="138"/>
                  </a:lnTo>
                  <a:lnTo>
                    <a:pt x="236" y="134"/>
                  </a:lnTo>
                  <a:lnTo>
                    <a:pt x="242" y="138"/>
                  </a:lnTo>
                  <a:lnTo>
                    <a:pt x="242" y="138"/>
                  </a:lnTo>
                  <a:lnTo>
                    <a:pt x="249" y="138"/>
                  </a:lnTo>
                  <a:lnTo>
                    <a:pt x="256" y="144"/>
                  </a:lnTo>
                  <a:lnTo>
                    <a:pt x="256" y="144"/>
                  </a:lnTo>
                  <a:lnTo>
                    <a:pt x="276" y="154"/>
                  </a:lnTo>
                  <a:lnTo>
                    <a:pt x="286" y="161"/>
                  </a:lnTo>
                  <a:lnTo>
                    <a:pt x="290" y="164"/>
                  </a:lnTo>
                  <a:lnTo>
                    <a:pt x="296" y="161"/>
                  </a:lnTo>
                  <a:lnTo>
                    <a:pt x="296" y="161"/>
                  </a:lnTo>
                  <a:lnTo>
                    <a:pt x="296" y="158"/>
                  </a:lnTo>
                  <a:lnTo>
                    <a:pt x="293" y="158"/>
                  </a:lnTo>
                  <a:lnTo>
                    <a:pt x="293" y="161"/>
                  </a:lnTo>
                  <a:lnTo>
                    <a:pt x="290" y="161"/>
                  </a:lnTo>
                  <a:lnTo>
                    <a:pt x="290" y="164"/>
                  </a:lnTo>
                  <a:lnTo>
                    <a:pt x="286" y="171"/>
                  </a:lnTo>
                  <a:lnTo>
                    <a:pt x="283" y="175"/>
                  </a:lnTo>
                  <a:lnTo>
                    <a:pt x="283" y="178"/>
                  </a:lnTo>
                  <a:lnTo>
                    <a:pt x="290" y="185"/>
                  </a:lnTo>
                  <a:lnTo>
                    <a:pt x="293" y="185"/>
                  </a:lnTo>
                  <a:lnTo>
                    <a:pt x="300" y="185"/>
                  </a:lnTo>
                  <a:lnTo>
                    <a:pt x="300" y="185"/>
                  </a:lnTo>
                  <a:lnTo>
                    <a:pt x="303" y="181"/>
                  </a:lnTo>
                  <a:lnTo>
                    <a:pt x="306" y="181"/>
                  </a:lnTo>
                  <a:lnTo>
                    <a:pt x="306" y="178"/>
                  </a:lnTo>
                  <a:lnTo>
                    <a:pt x="303" y="178"/>
                  </a:lnTo>
                  <a:lnTo>
                    <a:pt x="303" y="181"/>
                  </a:lnTo>
                  <a:lnTo>
                    <a:pt x="303" y="185"/>
                  </a:lnTo>
                  <a:lnTo>
                    <a:pt x="306" y="188"/>
                  </a:lnTo>
                  <a:lnTo>
                    <a:pt x="310" y="191"/>
                  </a:lnTo>
                  <a:lnTo>
                    <a:pt x="313" y="195"/>
                  </a:lnTo>
                  <a:lnTo>
                    <a:pt x="317" y="195"/>
                  </a:lnTo>
                  <a:lnTo>
                    <a:pt x="323" y="191"/>
                  </a:lnTo>
                  <a:lnTo>
                    <a:pt x="323" y="188"/>
                  </a:lnTo>
                  <a:lnTo>
                    <a:pt x="323" y="188"/>
                  </a:lnTo>
                  <a:lnTo>
                    <a:pt x="323" y="188"/>
                  </a:lnTo>
                  <a:lnTo>
                    <a:pt x="323" y="191"/>
                  </a:lnTo>
                  <a:lnTo>
                    <a:pt x="327" y="188"/>
                  </a:lnTo>
                  <a:lnTo>
                    <a:pt x="337" y="188"/>
                  </a:lnTo>
                  <a:lnTo>
                    <a:pt x="337" y="188"/>
                  </a:lnTo>
                  <a:lnTo>
                    <a:pt x="354" y="178"/>
                  </a:lnTo>
                  <a:lnTo>
                    <a:pt x="354" y="175"/>
                  </a:lnTo>
                  <a:lnTo>
                    <a:pt x="360" y="158"/>
                  </a:lnTo>
                  <a:lnTo>
                    <a:pt x="370" y="151"/>
                  </a:lnTo>
                  <a:lnTo>
                    <a:pt x="374" y="151"/>
                  </a:lnTo>
                  <a:lnTo>
                    <a:pt x="377" y="151"/>
                  </a:lnTo>
                  <a:lnTo>
                    <a:pt x="380" y="148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7" y="148"/>
                  </a:lnTo>
                  <a:lnTo>
                    <a:pt x="404" y="148"/>
                  </a:lnTo>
                  <a:lnTo>
                    <a:pt x="404" y="148"/>
                  </a:lnTo>
                  <a:lnTo>
                    <a:pt x="411" y="141"/>
                  </a:lnTo>
                  <a:lnTo>
                    <a:pt x="418" y="134"/>
                  </a:lnTo>
                  <a:lnTo>
                    <a:pt x="418" y="131"/>
                  </a:lnTo>
                  <a:lnTo>
                    <a:pt x="418" y="131"/>
                  </a:lnTo>
                  <a:lnTo>
                    <a:pt x="431" y="121"/>
                  </a:lnTo>
                  <a:lnTo>
                    <a:pt x="434" y="121"/>
                  </a:lnTo>
                  <a:lnTo>
                    <a:pt x="438" y="114"/>
                  </a:lnTo>
                  <a:lnTo>
                    <a:pt x="438" y="111"/>
                  </a:lnTo>
                  <a:lnTo>
                    <a:pt x="438" y="101"/>
                  </a:lnTo>
                  <a:lnTo>
                    <a:pt x="441" y="94"/>
                  </a:lnTo>
                  <a:lnTo>
                    <a:pt x="441" y="90"/>
                  </a:lnTo>
                  <a:lnTo>
                    <a:pt x="438" y="84"/>
                  </a:lnTo>
                  <a:lnTo>
                    <a:pt x="438" y="84"/>
                  </a:lnTo>
                  <a:lnTo>
                    <a:pt x="441" y="80"/>
                  </a:lnTo>
                  <a:lnTo>
                    <a:pt x="438" y="67"/>
                  </a:lnTo>
                  <a:lnTo>
                    <a:pt x="438" y="63"/>
                  </a:lnTo>
                  <a:lnTo>
                    <a:pt x="441" y="63"/>
                  </a:lnTo>
                  <a:lnTo>
                    <a:pt x="441" y="63"/>
                  </a:lnTo>
                  <a:lnTo>
                    <a:pt x="444" y="60"/>
                  </a:lnTo>
                  <a:lnTo>
                    <a:pt x="448" y="53"/>
                  </a:lnTo>
                  <a:lnTo>
                    <a:pt x="448" y="53"/>
                  </a:lnTo>
                  <a:lnTo>
                    <a:pt x="451" y="40"/>
                  </a:lnTo>
                  <a:lnTo>
                    <a:pt x="451" y="40"/>
                  </a:lnTo>
                  <a:lnTo>
                    <a:pt x="451" y="33"/>
                  </a:lnTo>
                  <a:lnTo>
                    <a:pt x="465" y="23"/>
                  </a:lnTo>
                  <a:lnTo>
                    <a:pt x="465" y="20"/>
                  </a:lnTo>
                  <a:lnTo>
                    <a:pt x="465" y="16"/>
                  </a:lnTo>
                  <a:lnTo>
                    <a:pt x="471" y="10"/>
                  </a:lnTo>
                  <a:lnTo>
                    <a:pt x="478" y="10"/>
                  </a:lnTo>
                  <a:lnTo>
                    <a:pt x="481" y="10"/>
                  </a:lnTo>
                  <a:lnTo>
                    <a:pt x="485" y="10"/>
                  </a:lnTo>
                  <a:lnTo>
                    <a:pt x="485" y="10"/>
                  </a:lnTo>
                  <a:lnTo>
                    <a:pt x="498" y="3"/>
                  </a:lnTo>
                  <a:lnTo>
                    <a:pt x="502" y="3"/>
                  </a:lnTo>
                  <a:lnTo>
                    <a:pt x="502" y="6"/>
                  </a:lnTo>
                  <a:lnTo>
                    <a:pt x="502" y="10"/>
                  </a:lnTo>
                  <a:lnTo>
                    <a:pt x="502" y="13"/>
                  </a:lnTo>
                  <a:lnTo>
                    <a:pt x="502" y="13"/>
                  </a:lnTo>
                  <a:lnTo>
                    <a:pt x="508" y="20"/>
                  </a:lnTo>
                  <a:lnTo>
                    <a:pt x="508" y="20"/>
                  </a:lnTo>
                  <a:lnTo>
                    <a:pt x="515" y="23"/>
                  </a:lnTo>
                  <a:lnTo>
                    <a:pt x="518" y="23"/>
                  </a:lnTo>
                  <a:lnTo>
                    <a:pt x="522" y="23"/>
                  </a:lnTo>
                  <a:lnTo>
                    <a:pt x="522" y="23"/>
                  </a:lnTo>
                  <a:lnTo>
                    <a:pt x="518" y="20"/>
                  </a:lnTo>
                  <a:lnTo>
                    <a:pt x="518" y="23"/>
                  </a:lnTo>
                  <a:lnTo>
                    <a:pt x="525" y="26"/>
                  </a:lnTo>
                  <a:lnTo>
                    <a:pt x="525" y="26"/>
                  </a:lnTo>
                  <a:lnTo>
                    <a:pt x="529" y="26"/>
                  </a:lnTo>
                  <a:lnTo>
                    <a:pt x="532" y="23"/>
                  </a:lnTo>
                  <a:lnTo>
                    <a:pt x="532" y="20"/>
                  </a:lnTo>
                  <a:lnTo>
                    <a:pt x="535" y="20"/>
                  </a:lnTo>
                  <a:lnTo>
                    <a:pt x="539" y="20"/>
                  </a:lnTo>
                  <a:lnTo>
                    <a:pt x="542" y="20"/>
                  </a:lnTo>
                  <a:lnTo>
                    <a:pt x="549" y="13"/>
                  </a:lnTo>
                  <a:lnTo>
                    <a:pt x="552" y="13"/>
                  </a:lnTo>
                  <a:lnTo>
                    <a:pt x="556" y="13"/>
                  </a:lnTo>
                  <a:lnTo>
                    <a:pt x="556" y="16"/>
                  </a:lnTo>
                  <a:lnTo>
                    <a:pt x="562" y="16"/>
                  </a:lnTo>
                  <a:lnTo>
                    <a:pt x="566" y="16"/>
                  </a:lnTo>
                  <a:lnTo>
                    <a:pt x="569" y="20"/>
                  </a:lnTo>
                  <a:lnTo>
                    <a:pt x="569" y="20"/>
                  </a:lnTo>
                  <a:lnTo>
                    <a:pt x="572" y="20"/>
                  </a:lnTo>
                  <a:lnTo>
                    <a:pt x="572" y="23"/>
                  </a:lnTo>
                  <a:lnTo>
                    <a:pt x="576" y="23"/>
                  </a:lnTo>
                  <a:lnTo>
                    <a:pt x="576" y="23"/>
                  </a:lnTo>
                  <a:lnTo>
                    <a:pt x="582" y="26"/>
                  </a:lnTo>
                  <a:lnTo>
                    <a:pt x="586" y="26"/>
                  </a:lnTo>
                  <a:lnTo>
                    <a:pt x="596" y="23"/>
                  </a:lnTo>
                  <a:lnTo>
                    <a:pt x="599" y="26"/>
                  </a:lnTo>
                  <a:lnTo>
                    <a:pt x="599" y="23"/>
                  </a:lnTo>
                  <a:lnTo>
                    <a:pt x="596" y="23"/>
                  </a:lnTo>
                  <a:lnTo>
                    <a:pt x="596" y="23"/>
                  </a:lnTo>
                  <a:lnTo>
                    <a:pt x="593" y="26"/>
                  </a:lnTo>
                  <a:lnTo>
                    <a:pt x="593" y="30"/>
                  </a:lnTo>
                  <a:lnTo>
                    <a:pt x="593" y="37"/>
                  </a:lnTo>
                  <a:lnTo>
                    <a:pt x="593" y="50"/>
                  </a:lnTo>
                  <a:lnTo>
                    <a:pt x="593" y="53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3" y="74"/>
                  </a:lnTo>
                  <a:lnTo>
                    <a:pt x="603" y="74"/>
                  </a:lnTo>
                  <a:lnTo>
                    <a:pt x="603" y="77"/>
                  </a:lnTo>
                  <a:lnTo>
                    <a:pt x="606" y="84"/>
                  </a:lnTo>
                  <a:lnTo>
                    <a:pt x="606" y="87"/>
                  </a:lnTo>
                  <a:lnTo>
                    <a:pt x="609" y="87"/>
                  </a:lnTo>
                  <a:lnTo>
                    <a:pt x="613" y="84"/>
                  </a:lnTo>
                  <a:lnTo>
                    <a:pt x="613" y="84"/>
                  </a:lnTo>
                  <a:lnTo>
                    <a:pt x="613" y="80"/>
                  </a:lnTo>
                  <a:lnTo>
                    <a:pt x="609" y="84"/>
                  </a:lnTo>
                  <a:lnTo>
                    <a:pt x="613" y="87"/>
                  </a:lnTo>
                  <a:lnTo>
                    <a:pt x="613" y="87"/>
                  </a:lnTo>
                  <a:lnTo>
                    <a:pt x="623" y="94"/>
                  </a:lnTo>
                  <a:lnTo>
                    <a:pt x="626" y="97"/>
                  </a:lnTo>
                  <a:lnTo>
                    <a:pt x="630" y="94"/>
                  </a:lnTo>
                  <a:lnTo>
                    <a:pt x="636" y="97"/>
                  </a:lnTo>
                  <a:lnTo>
                    <a:pt x="636" y="101"/>
                  </a:lnTo>
                  <a:lnTo>
                    <a:pt x="636" y="101"/>
                  </a:lnTo>
                  <a:lnTo>
                    <a:pt x="633" y="104"/>
                  </a:lnTo>
                  <a:lnTo>
                    <a:pt x="633" y="111"/>
                  </a:lnTo>
                  <a:lnTo>
                    <a:pt x="636" y="114"/>
                  </a:lnTo>
                  <a:lnTo>
                    <a:pt x="640" y="121"/>
                  </a:lnTo>
                  <a:lnTo>
                    <a:pt x="640" y="127"/>
                  </a:lnTo>
                  <a:lnTo>
                    <a:pt x="640" y="127"/>
                  </a:lnTo>
                  <a:lnTo>
                    <a:pt x="646" y="134"/>
                  </a:lnTo>
                  <a:lnTo>
                    <a:pt x="650" y="151"/>
                  </a:lnTo>
                  <a:lnTo>
                    <a:pt x="650" y="151"/>
                  </a:lnTo>
                  <a:lnTo>
                    <a:pt x="660" y="164"/>
                  </a:lnTo>
                  <a:lnTo>
                    <a:pt x="660" y="164"/>
                  </a:lnTo>
                  <a:lnTo>
                    <a:pt x="663" y="171"/>
                  </a:lnTo>
                  <a:lnTo>
                    <a:pt x="667" y="171"/>
                  </a:lnTo>
                  <a:lnTo>
                    <a:pt x="673" y="171"/>
                  </a:lnTo>
                  <a:lnTo>
                    <a:pt x="673" y="171"/>
                  </a:lnTo>
                  <a:lnTo>
                    <a:pt x="677" y="168"/>
                  </a:lnTo>
                  <a:lnTo>
                    <a:pt x="690" y="168"/>
                  </a:lnTo>
                  <a:lnTo>
                    <a:pt x="694" y="171"/>
                  </a:lnTo>
                  <a:lnTo>
                    <a:pt x="697" y="171"/>
                  </a:lnTo>
                  <a:lnTo>
                    <a:pt x="700" y="171"/>
                  </a:lnTo>
                  <a:lnTo>
                    <a:pt x="714" y="185"/>
                  </a:lnTo>
                  <a:lnTo>
                    <a:pt x="717" y="185"/>
                  </a:lnTo>
                  <a:lnTo>
                    <a:pt x="720" y="185"/>
                  </a:lnTo>
                  <a:lnTo>
                    <a:pt x="727" y="188"/>
                  </a:lnTo>
                  <a:lnTo>
                    <a:pt x="727" y="188"/>
                  </a:lnTo>
                  <a:lnTo>
                    <a:pt x="737" y="188"/>
                  </a:lnTo>
                  <a:lnTo>
                    <a:pt x="741" y="188"/>
                  </a:lnTo>
                  <a:lnTo>
                    <a:pt x="741" y="185"/>
                  </a:lnTo>
                  <a:lnTo>
                    <a:pt x="744" y="188"/>
                  </a:lnTo>
                  <a:lnTo>
                    <a:pt x="744" y="185"/>
                  </a:lnTo>
                  <a:lnTo>
                    <a:pt x="747" y="185"/>
                  </a:lnTo>
                  <a:lnTo>
                    <a:pt x="747" y="181"/>
                  </a:lnTo>
                  <a:lnTo>
                    <a:pt x="747" y="175"/>
                  </a:lnTo>
                  <a:lnTo>
                    <a:pt x="747" y="171"/>
                  </a:lnTo>
                  <a:lnTo>
                    <a:pt x="744" y="171"/>
                  </a:lnTo>
                  <a:lnTo>
                    <a:pt x="744" y="171"/>
                  </a:lnTo>
                  <a:lnTo>
                    <a:pt x="747" y="175"/>
                  </a:lnTo>
                  <a:lnTo>
                    <a:pt x="751" y="175"/>
                  </a:lnTo>
                  <a:lnTo>
                    <a:pt x="754" y="171"/>
                  </a:lnTo>
                  <a:lnTo>
                    <a:pt x="751" y="171"/>
                  </a:lnTo>
                  <a:lnTo>
                    <a:pt x="747" y="175"/>
                  </a:lnTo>
                  <a:lnTo>
                    <a:pt x="751" y="175"/>
                  </a:lnTo>
                  <a:lnTo>
                    <a:pt x="751" y="178"/>
                  </a:lnTo>
                  <a:lnTo>
                    <a:pt x="754" y="178"/>
                  </a:lnTo>
                  <a:lnTo>
                    <a:pt x="754" y="178"/>
                  </a:lnTo>
                  <a:lnTo>
                    <a:pt x="757" y="178"/>
                  </a:lnTo>
                  <a:lnTo>
                    <a:pt x="757" y="175"/>
                  </a:lnTo>
                  <a:lnTo>
                    <a:pt x="751" y="175"/>
                  </a:lnTo>
                  <a:lnTo>
                    <a:pt x="747" y="178"/>
                  </a:lnTo>
                  <a:lnTo>
                    <a:pt x="744" y="181"/>
                  </a:lnTo>
                  <a:lnTo>
                    <a:pt x="744" y="181"/>
                  </a:lnTo>
                  <a:lnTo>
                    <a:pt x="741" y="185"/>
                  </a:lnTo>
                  <a:lnTo>
                    <a:pt x="744" y="195"/>
                  </a:lnTo>
                  <a:lnTo>
                    <a:pt x="744" y="195"/>
                  </a:lnTo>
                  <a:lnTo>
                    <a:pt x="747" y="208"/>
                  </a:lnTo>
                  <a:lnTo>
                    <a:pt x="751" y="215"/>
                  </a:lnTo>
                  <a:lnTo>
                    <a:pt x="747" y="218"/>
                  </a:lnTo>
                  <a:lnTo>
                    <a:pt x="747" y="222"/>
                  </a:lnTo>
                  <a:lnTo>
                    <a:pt x="754" y="239"/>
                  </a:lnTo>
                  <a:lnTo>
                    <a:pt x="754" y="239"/>
                  </a:lnTo>
                  <a:lnTo>
                    <a:pt x="754" y="242"/>
                  </a:lnTo>
                  <a:lnTo>
                    <a:pt x="757" y="245"/>
                  </a:lnTo>
                  <a:lnTo>
                    <a:pt x="764" y="245"/>
                  </a:lnTo>
                  <a:lnTo>
                    <a:pt x="768" y="245"/>
                  </a:lnTo>
                  <a:lnTo>
                    <a:pt x="768" y="252"/>
                  </a:lnTo>
                  <a:lnTo>
                    <a:pt x="771" y="252"/>
                  </a:lnTo>
                  <a:lnTo>
                    <a:pt x="781" y="259"/>
                  </a:lnTo>
                  <a:lnTo>
                    <a:pt x="781" y="265"/>
                  </a:lnTo>
                  <a:lnTo>
                    <a:pt x="781" y="265"/>
                  </a:lnTo>
                  <a:lnTo>
                    <a:pt x="784" y="279"/>
                  </a:lnTo>
                  <a:lnTo>
                    <a:pt x="784" y="296"/>
                  </a:lnTo>
                  <a:lnTo>
                    <a:pt x="784" y="299"/>
                  </a:lnTo>
                  <a:lnTo>
                    <a:pt x="788" y="299"/>
                  </a:lnTo>
                  <a:lnTo>
                    <a:pt x="788" y="302"/>
                  </a:lnTo>
                  <a:lnTo>
                    <a:pt x="791" y="302"/>
                  </a:lnTo>
                  <a:lnTo>
                    <a:pt x="791" y="299"/>
                  </a:lnTo>
                  <a:lnTo>
                    <a:pt x="788" y="299"/>
                  </a:lnTo>
                  <a:lnTo>
                    <a:pt x="788" y="302"/>
                  </a:lnTo>
                  <a:lnTo>
                    <a:pt x="791" y="302"/>
                  </a:lnTo>
                  <a:lnTo>
                    <a:pt x="791" y="299"/>
                  </a:lnTo>
                  <a:lnTo>
                    <a:pt x="788" y="296"/>
                  </a:lnTo>
                  <a:lnTo>
                    <a:pt x="784" y="296"/>
                  </a:lnTo>
                  <a:lnTo>
                    <a:pt x="784" y="299"/>
                  </a:lnTo>
                  <a:lnTo>
                    <a:pt x="788" y="299"/>
                  </a:lnTo>
                  <a:lnTo>
                    <a:pt x="788" y="296"/>
                  </a:lnTo>
                  <a:lnTo>
                    <a:pt x="784" y="292"/>
                  </a:lnTo>
                  <a:lnTo>
                    <a:pt x="781" y="296"/>
                  </a:lnTo>
                  <a:lnTo>
                    <a:pt x="781" y="296"/>
                  </a:lnTo>
                  <a:lnTo>
                    <a:pt x="774" y="306"/>
                  </a:lnTo>
                  <a:lnTo>
                    <a:pt x="774" y="309"/>
                  </a:lnTo>
                  <a:lnTo>
                    <a:pt x="774" y="313"/>
                  </a:lnTo>
                  <a:lnTo>
                    <a:pt x="778" y="316"/>
                  </a:lnTo>
                  <a:lnTo>
                    <a:pt x="788" y="316"/>
                  </a:lnTo>
                  <a:lnTo>
                    <a:pt x="788" y="319"/>
                  </a:lnTo>
                  <a:lnTo>
                    <a:pt x="788" y="323"/>
                  </a:lnTo>
                  <a:lnTo>
                    <a:pt x="781" y="319"/>
                  </a:lnTo>
                  <a:lnTo>
                    <a:pt x="778" y="323"/>
                  </a:lnTo>
                  <a:lnTo>
                    <a:pt x="778" y="326"/>
                  </a:lnTo>
                  <a:lnTo>
                    <a:pt x="778" y="326"/>
                  </a:lnTo>
                  <a:lnTo>
                    <a:pt x="774" y="333"/>
                  </a:lnTo>
                  <a:lnTo>
                    <a:pt x="774" y="333"/>
                  </a:lnTo>
                  <a:lnTo>
                    <a:pt x="771" y="336"/>
                  </a:lnTo>
                  <a:lnTo>
                    <a:pt x="771" y="340"/>
                  </a:lnTo>
                  <a:lnTo>
                    <a:pt x="771" y="340"/>
                  </a:lnTo>
                  <a:lnTo>
                    <a:pt x="768" y="343"/>
                  </a:lnTo>
                  <a:lnTo>
                    <a:pt x="771" y="366"/>
                  </a:lnTo>
                  <a:lnTo>
                    <a:pt x="771" y="370"/>
                  </a:lnTo>
                  <a:lnTo>
                    <a:pt x="778" y="377"/>
                  </a:lnTo>
                  <a:lnTo>
                    <a:pt x="781" y="380"/>
                  </a:lnTo>
                  <a:lnTo>
                    <a:pt x="788" y="380"/>
                  </a:lnTo>
                  <a:lnTo>
                    <a:pt x="791" y="380"/>
                  </a:lnTo>
                  <a:lnTo>
                    <a:pt x="791" y="380"/>
                  </a:lnTo>
                  <a:lnTo>
                    <a:pt x="788" y="377"/>
                  </a:lnTo>
                  <a:lnTo>
                    <a:pt x="784" y="383"/>
                  </a:lnTo>
                  <a:lnTo>
                    <a:pt x="778" y="390"/>
                  </a:lnTo>
                  <a:lnTo>
                    <a:pt x="774" y="390"/>
                  </a:lnTo>
                  <a:lnTo>
                    <a:pt x="761" y="383"/>
                  </a:lnTo>
                  <a:lnTo>
                    <a:pt x="757" y="383"/>
                  </a:lnTo>
                  <a:lnTo>
                    <a:pt x="747" y="390"/>
                  </a:lnTo>
                  <a:lnTo>
                    <a:pt x="747" y="390"/>
                  </a:lnTo>
                  <a:lnTo>
                    <a:pt x="731" y="407"/>
                  </a:lnTo>
                  <a:lnTo>
                    <a:pt x="720" y="410"/>
                  </a:lnTo>
                  <a:lnTo>
                    <a:pt x="707" y="407"/>
                  </a:lnTo>
                  <a:lnTo>
                    <a:pt x="704" y="410"/>
                  </a:lnTo>
                  <a:lnTo>
                    <a:pt x="707" y="410"/>
                  </a:lnTo>
                  <a:lnTo>
                    <a:pt x="707" y="407"/>
                  </a:lnTo>
                  <a:lnTo>
                    <a:pt x="710" y="407"/>
                  </a:lnTo>
                  <a:lnTo>
                    <a:pt x="707" y="397"/>
                  </a:lnTo>
                  <a:lnTo>
                    <a:pt x="704" y="393"/>
                  </a:lnTo>
                  <a:lnTo>
                    <a:pt x="700" y="393"/>
                  </a:lnTo>
                  <a:lnTo>
                    <a:pt x="700" y="393"/>
                  </a:lnTo>
                  <a:lnTo>
                    <a:pt x="677" y="400"/>
                  </a:lnTo>
                  <a:lnTo>
                    <a:pt x="677" y="400"/>
                  </a:lnTo>
                  <a:lnTo>
                    <a:pt x="663" y="410"/>
                  </a:lnTo>
                  <a:lnTo>
                    <a:pt x="653" y="407"/>
                  </a:lnTo>
                  <a:lnTo>
                    <a:pt x="653" y="407"/>
                  </a:lnTo>
                  <a:lnTo>
                    <a:pt x="650" y="407"/>
                  </a:lnTo>
                  <a:lnTo>
                    <a:pt x="646" y="407"/>
                  </a:lnTo>
                  <a:lnTo>
                    <a:pt x="633" y="414"/>
                  </a:lnTo>
                  <a:lnTo>
                    <a:pt x="630" y="414"/>
                  </a:lnTo>
                  <a:lnTo>
                    <a:pt x="630" y="414"/>
                  </a:lnTo>
                  <a:lnTo>
                    <a:pt x="623" y="417"/>
                  </a:lnTo>
                  <a:lnTo>
                    <a:pt x="619" y="420"/>
                  </a:lnTo>
                  <a:lnTo>
                    <a:pt x="623" y="427"/>
                  </a:lnTo>
                  <a:lnTo>
                    <a:pt x="616" y="430"/>
                  </a:lnTo>
                  <a:lnTo>
                    <a:pt x="613" y="427"/>
                  </a:lnTo>
                  <a:lnTo>
                    <a:pt x="613" y="427"/>
                  </a:lnTo>
                  <a:lnTo>
                    <a:pt x="613" y="424"/>
                  </a:lnTo>
                  <a:lnTo>
                    <a:pt x="606" y="424"/>
                  </a:lnTo>
                  <a:lnTo>
                    <a:pt x="606" y="427"/>
                  </a:lnTo>
                  <a:lnTo>
                    <a:pt x="606" y="430"/>
                  </a:lnTo>
                  <a:lnTo>
                    <a:pt x="606" y="430"/>
                  </a:lnTo>
                  <a:lnTo>
                    <a:pt x="609" y="430"/>
                  </a:lnTo>
                  <a:lnTo>
                    <a:pt x="606" y="427"/>
                  </a:lnTo>
                  <a:lnTo>
                    <a:pt x="603" y="430"/>
                  </a:lnTo>
                  <a:lnTo>
                    <a:pt x="603" y="434"/>
                  </a:lnTo>
                  <a:lnTo>
                    <a:pt x="603" y="434"/>
                  </a:lnTo>
                  <a:lnTo>
                    <a:pt x="606" y="437"/>
                  </a:lnTo>
                  <a:lnTo>
                    <a:pt x="609" y="437"/>
                  </a:lnTo>
                  <a:lnTo>
                    <a:pt x="613" y="437"/>
                  </a:lnTo>
                  <a:lnTo>
                    <a:pt x="613" y="434"/>
                  </a:lnTo>
                  <a:lnTo>
                    <a:pt x="609" y="434"/>
                  </a:lnTo>
                  <a:lnTo>
                    <a:pt x="606" y="437"/>
                  </a:lnTo>
                  <a:lnTo>
                    <a:pt x="619" y="444"/>
                  </a:lnTo>
                  <a:lnTo>
                    <a:pt x="623" y="440"/>
                  </a:lnTo>
                  <a:lnTo>
                    <a:pt x="609" y="430"/>
                  </a:lnTo>
                  <a:lnTo>
                    <a:pt x="606" y="434"/>
                  </a:lnTo>
                  <a:lnTo>
                    <a:pt x="606" y="434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06" y="430"/>
                  </a:lnTo>
                  <a:lnTo>
                    <a:pt x="606" y="434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13" y="434"/>
                  </a:lnTo>
                  <a:lnTo>
                    <a:pt x="613" y="430"/>
                  </a:lnTo>
                  <a:lnTo>
                    <a:pt x="613" y="430"/>
                  </a:lnTo>
                  <a:lnTo>
                    <a:pt x="613" y="427"/>
                  </a:lnTo>
                  <a:lnTo>
                    <a:pt x="609" y="424"/>
                  </a:lnTo>
                  <a:lnTo>
                    <a:pt x="606" y="427"/>
                  </a:lnTo>
                  <a:lnTo>
                    <a:pt x="606" y="430"/>
                  </a:lnTo>
                  <a:lnTo>
                    <a:pt x="609" y="430"/>
                  </a:lnTo>
                  <a:lnTo>
                    <a:pt x="609" y="427"/>
                  </a:lnTo>
                  <a:lnTo>
                    <a:pt x="609" y="427"/>
                  </a:lnTo>
                  <a:lnTo>
                    <a:pt x="606" y="430"/>
                  </a:lnTo>
                  <a:lnTo>
                    <a:pt x="609" y="430"/>
                  </a:lnTo>
                  <a:lnTo>
                    <a:pt x="616" y="437"/>
                  </a:lnTo>
                  <a:lnTo>
                    <a:pt x="619" y="437"/>
                  </a:lnTo>
                  <a:lnTo>
                    <a:pt x="626" y="430"/>
                  </a:lnTo>
                  <a:lnTo>
                    <a:pt x="630" y="427"/>
                  </a:lnTo>
                  <a:lnTo>
                    <a:pt x="626" y="424"/>
                  </a:lnTo>
                  <a:lnTo>
                    <a:pt x="630" y="420"/>
                  </a:lnTo>
                  <a:lnTo>
                    <a:pt x="633" y="420"/>
                  </a:lnTo>
                  <a:lnTo>
                    <a:pt x="636" y="420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63" y="417"/>
                  </a:lnTo>
                  <a:lnTo>
                    <a:pt x="663" y="417"/>
                  </a:lnTo>
                  <a:lnTo>
                    <a:pt x="680" y="407"/>
                  </a:lnTo>
                  <a:lnTo>
                    <a:pt x="700" y="400"/>
                  </a:lnTo>
                  <a:lnTo>
                    <a:pt x="704" y="400"/>
                  </a:lnTo>
                  <a:lnTo>
                    <a:pt x="704" y="397"/>
                  </a:lnTo>
                  <a:lnTo>
                    <a:pt x="700" y="400"/>
                  </a:lnTo>
                  <a:lnTo>
                    <a:pt x="704" y="407"/>
                  </a:lnTo>
                  <a:lnTo>
                    <a:pt x="700" y="407"/>
                  </a:lnTo>
                  <a:lnTo>
                    <a:pt x="704" y="414"/>
                  </a:lnTo>
                  <a:lnTo>
                    <a:pt x="720" y="417"/>
                  </a:lnTo>
                  <a:lnTo>
                    <a:pt x="724" y="417"/>
                  </a:lnTo>
                  <a:lnTo>
                    <a:pt x="734" y="410"/>
                  </a:lnTo>
                  <a:lnTo>
                    <a:pt x="734" y="410"/>
                  </a:lnTo>
                  <a:lnTo>
                    <a:pt x="751" y="397"/>
                  </a:lnTo>
                  <a:lnTo>
                    <a:pt x="761" y="390"/>
                  </a:lnTo>
                  <a:lnTo>
                    <a:pt x="771" y="397"/>
                  </a:lnTo>
                  <a:lnTo>
                    <a:pt x="774" y="397"/>
                  </a:lnTo>
                  <a:lnTo>
                    <a:pt x="778" y="397"/>
                  </a:lnTo>
                  <a:lnTo>
                    <a:pt x="781" y="397"/>
                  </a:lnTo>
                  <a:lnTo>
                    <a:pt x="791" y="387"/>
                  </a:lnTo>
                  <a:lnTo>
                    <a:pt x="791" y="387"/>
                  </a:lnTo>
                  <a:lnTo>
                    <a:pt x="794" y="380"/>
                  </a:lnTo>
                  <a:lnTo>
                    <a:pt x="794" y="377"/>
                  </a:lnTo>
                  <a:lnTo>
                    <a:pt x="791" y="373"/>
                  </a:lnTo>
                  <a:lnTo>
                    <a:pt x="788" y="373"/>
                  </a:lnTo>
                  <a:lnTo>
                    <a:pt x="781" y="373"/>
                  </a:lnTo>
                  <a:lnTo>
                    <a:pt x="774" y="366"/>
                  </a:lnTo>
                  <a:lnTo>
                    <a:pt x="774" y="346"/>
                  </a:lnTo>
                  <a:lnTo>
                    <a:pt x="774" y="346"/>
                  </a:lnTo>
                  <a:lnTo>
                    <a:pt x="778" y="343"/>
                  </a:lnTo>
                  <a:lnTo>
                    <a:pt x="778" y="340"/>
                  </a:lnTo>
                  <a:lnTo>
                    <a:pt x="781" y="336"/>
                  </a:lnTo>
                  <a:lnTo>
                    <a:pt x="781" y="336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8" y="326"/>
                  </a:lnTo>
                  <a:lnTo>
                    <a:pt x="791" y="326"/>
                  </a:lnTo>
                  <a:lnTo>
                    <a:pt x="794" y="319"/>
                  </a:lnTo>
                  <a:lnTo>
                    <a:pt x="794" y="316"/>
                  </a:lnTo>
                  <a:lnTo>
                    <a:pt x="794" y="313"/>
                  </a:lnTo>
                  <a:lnTo>
                    <a:pt x="791" y="309"/>
                  </a:lnTo>
                  <a:lnTo>
                    <a:pt x="781" y="309"/>
                  </a:lnTo>
                  <a:lnTo>
                    <a:pt x="781" y="309"/>
                  </a:lnTo>
                  <a:lnTo>
                    <a:pt x="784" y="299"/>
                  </a:lnTo>
                  <a:lnTo>
                    <a:pt x="788" y="299"/>
                  </a:lnTo>
                  <a:lnTo>
                    <a:pt x="784" y="296"/>
                  </a:lnTo>
                  <a:lnTo>
                    <a:pt x="784" y="296"/>
                  </a:lnTo>
                  <a:lnTo>
                    <a:pt x="781" y="299"/>
                  </a:lnTo>
                  <a:lnTo>
                    <a:pt x="784" y="302"/>
                  </a:lnTo>
                  <a:lnTo>
                    <a:pt x="788" y="302"/>
                  </a:lnTo>
                  <a:lnTo>
                    <a:pt x="788" y="299"/>
                  </a:lnTo>
                  <a:lnTo>
                    <a:pt x="784" y="299"/>
                  </a:lnTo>
                  <a:lnTo>
                    <a:pt x="784" y="302"/>
                  </a:lnTo>
                  <a:lnTo>
                    <a:pt x="788" y="306"/>
                  </a:lnTo>
                  <a:lnTo>
                    <a:pt x="788" y="306"/>
                  </a:lnTo>
                  <a:lnTo>
                    <a:pt x="791" y="302"/>
                  </a:lnTo>
                  <a:lnTo>
                    <a:pt x="794" y="299"/>
                  </a:lnTo>
                  <a:lnTo>
                    <a:pt x="791" y="296"/>
                  </a:lnTo>
                  <a:lnTo>
                    <a:pt x="791" y="296"/>
                  </a:lnTo>
                  <a:lnTo>
                    <a:pt x="791" y="279"/>
                  </a:lnTo>
                  <a:lnTo>
                    <a:pt x="791" y="279"/>
                  </a:lnTo>
                  <a:lnTo>
                    <a:pt x="788" y="265"/>
                  </a:lnTo>
                  <a:lnTo>
                    <a:pt x="784" y="255"/>
                  </a:lnTo>
                  <a:lnTo>
                    <a:pt x="784" y="252"/>
                  </a:lnTo>
                  <a:lnTo>
                    <a:pt x="774" y="249"/>
                  </a:lnTo>
                  <a:lnTo>
                    <a:pt x="774" y="245"/>
                  </a:lnTo>
                  <a:lnTo>
                    <a:pt x="771" y="242"/>
                  </a:lnTo>
                  <a:lnTo>
                    <a:pt x="768" y="239"/>
                  </a:lnTo>
                  <a:lnTo>
                    <a:pt x="768" y="239"/>
                  </a:lnTo>
                  <a:lnTo>
                    <a:pt x="761" y="239"/>
                  </a:lnTo>
                  <a:lnTo>
                    <a:pt x="757" y="235"/>
                  </a:lnTo>
                  <a:lnTo>
                    <a:pt x="754" y="222"/>
                  </a:lnTo>
                  <a:lnTo>
                    <a:pt x="754" y="218"/>
                  </a:lnTo>
                  <a:lnTo>
                    <a:pt x="757" y="215"/>
                  </a:lnTo>
                  <a:lnTo>
                    <a:pt x="754" y="208"/>
                  </a:lnTo>
                  <a:lnTo>
                    <a:pt x="754" y="208"/>
                  </a:lnTo>
                  <a:lnTo>
                    <a:pt x="751" y="195"/>
                  </a:lnTo>
                  <a:lnTo>
                    <a:pt x="747" y="181"/>
                  </a:lnTo>
                  <a:lnTo>
                    <a:pt x="744" y="185"/>
                  </a:lnTo>
                  <a:lnTo>
                    <a:pt x="744" y="188"/>
                  </a:lnTo>
                  <a:lnTo>
                    <a:pt x="747" y="188"/>
                  </a:lnTo>
                  <a:lnTo>
                    <a:pt x="751" y="185"/>
                  </a:lnTo>
                  <a:lnTo>
                    <a:pt x="751" y="181"/>
                  </a:lnTo>
                  <a:lnTo>
                    <a:pt x="757" y="181"/>
                  </a:lnTo>
                  <a:lnTo>
                    <a:pt x="761" y="178"/>
                  </a:lnTo>
                  <a:lnTo>
                    <a:pt x="761" y="175"/>
                  </a:lnTo>
                  <a:lnTo>
                    <a:pt x="757" y="171"/>
                  </a:lnTo>
                  <a:lnTo>
                    <a:pt x="754" y="171"/>
                  </a:lnTo>
                  <a:lnTo>
                    <a:pt x="751" y="168"/>
                  </a:lnTo>
                  <a:lnTo>
                    <a:pt x="747" y="168"/>
                  </a:lnTo>
                  <a:lnTo>
                    <a:pt x="744" y="171"/>
                  </a:lnTo>
                  <a:lnTo>
                    <a:pt x="747" y="175"/>
                  </a:lnTo>
                  <a:lnTo>
                    <a:pt x="751" y="171"/>
                  </a:lnTo>
                  <a:lnTo>
                    <a:pt x="747" y="168"/>
                  </a:lnTo>
                  <a:lnTo>
                    <a:pt x="744" y="171"/>
                  </a:lnTo>
                  <a:lnTo>
                    <a:pt x="741" y="175"/>
                  </a:lnTo>
                  <a:lnTo>
                    <a:pt x="741" y="181"/>
                  </a:lnTo>
                  <a:lnTo>
                    <a:pt x="741" y="181"/>
                  </a:lnTo>
                  <a:lnTo>
                    <a:pt x="744" y="185"/>
                  </a:lnTo>
                  <a:lnTo>
                    <a:pt x="744" y="181"/>
                  </a:lnTo>
                  <a:lnTo>
                    <a:pt x="741" y="181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27" y="181"/>
                  </a:lnTo>
                  <a:lnTo>
                    <a:pt x="724" y="178"/>
                  </a:lnTo>
                  <a:lnTo>
                    <a:pt x="720" y="178"/>
                  </a:lnTo>
                  <a:lnTo>
                    <a:pt x="717" y="178"/>
                  </a:lnTo>
                  <a:lnTo>
                    <a:pt x="704" y="168"/>
                  </a:lnTo>
                  <a:lnTo>
                    <a:pt x="700" y="168"/>
                  </a:lnTo>
                  <a:lnTo>
                    <a:pt x="697" y="168"/>
                  </a:lnTo>
                  <a:lnTo>
                    <a:pt x="690" y="164"/>
                  </a:lnTo>
                  <a:lnTo>
                    <a:pt x="690" y="164"/>
                  </a:lnTo>
                  <a:lnTo>
                    <a:pt x="677" y="161"/>
                  </a:lnTo>
                  <a:lnTo>
                    <a:pt x="673" y="161"/>
                  </a:lnTo>
                  <a:lnTo>
                    <a:pt x="670" y="164"/>
                  </a:lnTo>
                  <a:lnTo>
                    <a:pt x="667" y="164"/>
                  </a:lnTo>
                  <a:lnTo>
                    <a:pt x="663" y="161"/>
                  </a:lnTo>
                  <a:lnTo>
                    <a:pt x="656" y="148"/>
                  </a:lnTo>
                  <a:lnTo>
                    <a:pt x="653" y="134"/>
                  </a:lnTo>
                  <a:lnTo>
                    <a:pt x="653" y="131"/>
                  </a:lnTo>
                  <a:lnTo>
                    <a:pt x="646" y="124"/>
                  </a:lnTo>
                  <a:lnTo>
                    <a:pt x="646" y="121"/>
                  </a:lnTo>
                  <a:lnTo>
                    <a:pt x="646" y="121"/>
                  </a:lnTo>
                  <a:lnTo>
                    <a:pt x="640" y="111"/>
                  </a:lnTo>
                  <a:lnTo>
                    <a:pt x="640" y="104"/>
                  </a:lnTo>
                  <a:lnTo>
                    <a:pt x="640" y="104"/>
                  </a:lnTo>
                  <a:lnTo>
                    <a:pt x="643" y="101"/>
                  </a:lnTo>
                  <a:lnTo>
                    <a:pt x="640" y="97"/>
                  </a:lnTo>
                  <a:lnTo>
                    <a:pt x="640" y="94"/>
                  </a:lnTo>
                  <a:lnTo>
                    <a:pt x="630" y="90"/>
                  </a:lnTo>
                  <a:lnTo>
                    <a:pt x="630" y="87"/>
                  </a:lnTo>
                  <a:lnTo>
                    <a:pt x="626" y="90"/>
                  </a:lnTo>
                  <a:lnTo>
                    <a:pt x="616" y="84"/>
                  </a:lnTo>
                  <a:lnTo>
                    <a:pt x="616" y="80"/>
                  </a:lnTo>
                  <a:lnTo>
                    <a:pt x="609" y="80"/>
                  </a:lnTo>
                  <a:lnTo>
                    <a:pt x="609" y="80"/>
                  </a:lnTo>
                  <a:lnTo>
                    <a:pt x="609" y="80"/>
                  </a:lnTo>
                  <a:lnTo>
                    <a:pt x="606" y="84"/>
                  </a:lnTo>
                  <a:lnTo>
                    <a:pt x="609" y="80"/>
                  </a:lnTo>
                  <a:lnTo>
                    <a:pt x="606" y="77"/>
                  </a:lnTo>
                  <a:lnTo>
                    <a:pt x="609" y="74"/>
                  </a:lnTo>
                  <a:lnTo>
                    <a:pt x="609" y="70"/>
                  </a:lnTo>
                  <a:lnTo>
                    <a:pt x="603" y="63"/>
                  </a:lnTo>
                  <a:lnTo>
                    <a:pt x="599" y="50"/>
                  </a:lnTo>
                  <a:lnTo>
                    <a:pt x="599" y="37"/>
                  </a:lnTo>
                  <a:lnTo>
                    <a:pt x="599" y="37"/>
                  </a:lnTo>
                  <a:lnTo>
                    <a:pt x="599" y="30"/>
                  </a:lnTo>
                  <a:lnTo>
                    <a:pt x="603" y="26"/>
                  </a:lnTo>
                  <a:lnTo>
                    <a:pt x="603" y="26"/>
                  </a:lnTo>
                  <a:lnTo>
                    <a:pt x="603" y="23"/>
                  </a:lnTo>
                  <a:lnTo>
                    <a:pt x="603" y="20"/>
                  </a:lnTo>
                  <a:lnTo>
                    <a:pt x="599" y="20"/>
                  </a:lnTo>
                  <a:lnTo>
                    <a:pt x="596" y="16"/>
                  </a:lnTo>
                  <a:lnTo>
                    <a:pt x="586" y="20"/>
                  </a:lnTo>
                  <a:lnTo>
                    <a:pt x="579" y="16"/>
                  </a:lnTo>
                  <a:lnTo>
                    <a:pt x="576" y="16"/>
                  </a:lnTo>
                  <a:lnTo>
                    <a:pt x="576" y="16"/>
                  </a:lnTo>
                  <a:lnTo>
                    <a:pt x="572" y="13"/>
                  </a:lnTo>
                  <a:lnTo>
                    <a:pt x="572" y="13"/>
                  </a:lnTo>
                  <a:lnTo>
                    <a:pt x="572" y="13"/>
                  </a:lnTo>
                  <a:lnTo>
                    <a:pt x="569" y="13"/>
                  </a:lnTo>
                  <a:lnTo>
                    <a:pt x="569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59" y="10"/>
                  </a:lnTo>
                  <a:lnTo>
                    <a:pt x="552" y="6"/>
                  </a:lnTo>
                  <a:lnTo>
                    <a:pt x="549" y="6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39" y="13"/>
                  </a:lnTo>
                  <a:lnTo>
                    <a:pt x="535" y="13"/>
                  </a:lnTo>
                  <a:lnTo>
                    <a:pt x="535" y="13"/>
                  </a:lnTo>
                  <a:lnTo>
                    <a:pt x="525" y="16"/>
                  </a:lnTo>
                  <a:lnTo>
                    <a:pt x="525" y="20"/>
                  </a:lnTo>
                  <a:lnTo>
                    <a:pt x="525" y="23"/>
                  </a:lnTo>
                  <a:lnTo>
                    <a:pt x="529" y="23"/>
                  </a:lnTo>
                  <a:lnTo>
                    <a:pt x="529" y="20"/>
                  </a:lnTo>
                  <a:lnTo>
                    <a:pt x="525" y="20"/>
                  </a:lnTo>
                  <a:lnTo>
                    <a:pt x="522" y="20"/>
                  </a:lnTo>
                  <a:lnTo>
                    <a:pt x="518" y="20"/>
                  </a:lnTo>
                  <a:lnTo>
                    <a:pt x="522" y="23"/>
                  </a:lnTo>
                  <a:lnTo>
                    <a:pt x="525" y="23"/>
                  </a:lnTo>
                  <a:lnTo>
                    <a:pt x="525" y="23"/>
                  </a:lnTo>
                  <a:lnTo>
                    <a:pt x="522" y="20"/>
                  </a:lnTo>
                  <a:lnTo>
                    <a:pt x="518" y="20"/>
                  </a:lnTo>
                  <a:lnTo>
                    <a:pt x="512" y="16"/>
                  </a:lnTo>
                  <a:lnTo>
                    <a:pt x="508" y="10"/>
                  </a:lnTo>
                  <a:lnTo>
                    <a:pt x="508" y="6"/>
                  </a:lnTo>
                  <a:lnTo>
                    <a:pt x="508" y="3"/>
                  </a:lnTo>
                  <a:lnTo>
                    <a:pt x="505" y="0"/>
                  </a:lnTo>
                  <a:lnTo>
                    <a:pt x="498" y="0"/>
                  </a:lnTo>
                  <a:lnTo>
                    <a:pt x="495" y="0"/>
                  </a:lnTo>
                  <a:lnTo>
                    <a:pt x="481" y="3"/>
                  </a:lnTo>
                  <a:lnTo>
                    <a:pt x="478" y="3"/>
                  </a:lnTo>
                  <a:lnTo>
                    <a:pt x="471" y="3"/>
                  </a:lnTo>
                  <a:lnTo>
                    <a:pt x="468" y="3"/>
                  </a:lnTo>
                  <a:lnTo>
                    <a:pt x="458" y="13"/>
                  </a:lnTo>
                  <a:lnTo>
                    <a:pt x="458" y="16"/>
                  </a:lnTo>
                  <a:lnTo>
                    <a:pt x="458" y="20"/>
                  </a:lnTo>
                  <a:lnTo>
                    <a:pt x="444" y="30"/>
                  </a:lnTo>
                  <a:lnTo>
                    <a:pt x="444" y="33"/>
                  </a:lnTo>
                  <a:lnTo>
                    <a:pt x="444" y="40"/>
                  </a:lnTo>
                  <a:lnTo>
                    <a:pt x="444" y="53"/>
                  </a:lnTo>
                  <a:lnTo>
                    <a:pt x="441" y="57"/>
                  </a:lnTo>
                  <a:lnTo>
                    <a:pt x="438" y="57"/>
                  </a:lnTo>
                  <a:lnTo>
                    <a:pt x="438" y="57"/>
                  </a:lnTo>
                  <a:lnTo>
                    <a:pt x="434" y="60"/>
                  </a:lnTo>
                  <a:lnTo>
                    <a:pt x="431" y="60"/>
                  </a:lnTo>
                  <a:lnTo>
                    <a:pt x="431" y="67"/>
                  </a:lnTo>
                  <a:lnTo>
                    <a:pt x="431" y="70"/>
                  </a:lnTo>
                  <a:lnTo>
                    <a:pt x="434" y="80"/>
                  </a:lnTo>
                  <a:lnTo>
                    <a:pt x="431" y="84"/>
                  </a:lnTo>
                  <a:lnTo>
                    <a:pt x="431" y="87"/>
                  </a:lnTo>
                  <a:lnTo>
                    <a:pt x="434" y="94"/>
                  </a:lnTo>
                  <a:lnTo>
                    <a:pt x="431" y="97"/>
                  </a:lnTo>
                  <a:lnTo>
                    <a:pt x="431" y="101"/>
                  </a:lnTo>
                  <a:lnTo>
                    <a:pt x="431" y="111"/>
                  </a:lnTo>
                  <a:lnTo>
                    <a:pt x="428" y="117"/>
                  </a:lnTo>
                  <a:lnTo>
                    <a:pt x="414" y="124"/>
                  </a:lnTo>
                  <a:lnTo>
                    <a:pt x="414" y="127"/>
                  </a:lnTo>
                  <a:lnTo>
                    <a:pt x="411" y="131"/>
                  </a:lnTo>
                  <a:lnTo>
                    <a:pt x="404" y="138"/>
                  </a:lnTo>
                  <a:lnTo>
                    <a:pt x="404" y="138"/>
                  </a:lnTo>
                  <a:lnTo>
                    <a:pt x="401" y="141"/>
                  </a:lnTo>
                  <a:lnTo>
                    <a:pt x="401" y="141"/>
                  </a:lnTo>
                  <a:lnTo>
                    <a:pt x="397" y="141"/>
                  </a:lnTo>
                  <a:lnTo>
                    <a:pt x="387" y="141"/>
                  </a:lnTo>
                  <a:lnTo>
                    <a:pt x="377" y="141"/>
                  </a:lnTo>
                  <a:lnTo>
                    <a:pt x="374" y="141"/>
                  </a:lnTo>
                  <a:lnTo>
                    <a:pt x="374" y="144"/>
                  </a:lnTo>
                  <a:lnTo>
                    <a:pt x="370" y="144"/>
                  </a:lnTo>
                  <a:lnTo>
                    <a:pt x="367" y="144"/>
                  </a:lnTo>
                  <a:lnTo>
                    <a:pt x="357" y="151"/>
                  </a:lnTo>
                  <a:lnTo>
                    <a:pt x="357" y="154"/>
                  </a:lnTo>
                  <a:lnTo>
                    <a:pt x="347" y="171"/>
                  </a:lnTo>
                  <a:lnTo>
                    <a:pt x="333" y="181"/>
                  </a:lnTo>
                  <a:lnTo>
                    <a:pt x="327" y="181"/>
                  </a:lnTo>
                  <a:lnTo>
                    <a:pt x="323" y="181"/>
                  </a:lnTo>
                  <a:lnTo>
                    <a:pt x="320" y="185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20" y="185"/>
                  </a:lnTo>
                  <a:lnTo>
                    <a:pt x="317" y="188"/>
                  </a:lnTo>
                  <a:lnTo>
                    <a:pt x="313" y="185"/>
                  </a:lnTo>
                  <a:lnTo>
                    <a:pt x="310" y="181"/>
                  </a:lnTo>
                  <a:lnTo>
                    <a:pt x="310" y="178"/>
                  </a:lnTo>
                  <a:lnTo>
                    <a:pt x="306" y="175"/>
                  </a:lnTo>
                  <a:lnTo>
                    <a:pt x="303" y="175"/>
                  </a:lnTo>
                  <a:lnTo>
                    <a:pt x="300" y="175"/>
                  </a:lnTo>
                  <a:lnTo>
                    <a:pt x="296" y="178"/>
                  </a:lnTo>
                  <a:lnTo>
                    <a:pt x="293" y="178"/>
                  </a:lnTo>
                  <a:lnTo>
                    <a:pt x="290" y="178"/>
                  </a:lnTo>
                  <a:lnTo>
                    <a:pt x="290" y="175"/>
                  </a:lnTo>
                  <a:lnTo>
                    <a:pt x="293" y="168"/>
                  </a:lnTo>
                  <a:lnTo>
                    <a:pt x="300" y="164"/>
                  </a:lnTo>
                  <a:lnTo>
                    <a:pt x="300" y="161"/>
                  </a:lnTo>
                  <a:lnTo>
                    <a:pt x="300" y="158"/>
                  </a:lnTo>
                  <a:lnTo>
                    <a:pt x="296" y="154"/>
                  </a:lnTo>
                  <a:lnTo>
                    <a:pt x="296" y="154"/>
                  </a:lnTo>
                  <a:lnTo>
                    <a:pt x="296" y="154"/>
                  </a:lnTo>
                  <a:lnTo>
                    <a:pt x="286" y="158"/>
                  </a:lnTo>
                  <a:lnTo>
                    <a:pt x="280" y="151"/>
                  </a:lnTo>
                  <a:lnTo>
                    <a:pt x="280" y="151"/>
                  </a:lnTo>
                  <a:lnTo>
                    <a:pt x="259" y="141"/>
                  </a:lnTo>
                  <a:lnTo>
                    <a:pt x="253" y="131"/>
                  </a:lnTo>
                  <a:lnTo>
                    <a:pt x="249" y="131"/>
                  </a:lnTo>
                  <a:lnTo>
                    <a:pt x="242" y="131"/>
                  </a:lnTo>
                  <a:lnTo>
                    <a:pt x="236" y="127"/>
                  </a:lnTo>
                  <a:lnTo>
                    <a:pt x="232" y="127"/>
                  </a:lnTo>
                  <a:lnTo>
                    <a:pt x="229" y="131"/>
                  </a:lnTo>
                  <a:lnTo>
                    <a:pt x="212" y="121"/>
                  </a:lnTo>
                  <a:lnTo>
                    <a:pt x="209" y="124"/>
                  </a:lnTo>
                  <a:lnTo>
                    <a:pt x="209" y="124"/>
                  </a:lnTo>
                  <a:lnTo>
                    <a:pt x="205" y="138"/>
                  </a:lnTo>
                  <a:lnTo>
                    <a:pt x="209" y="141"/>
                  </a:lnTo>
                  <a:lnTo>
                    <a:pt x="209" y="141"/>
                  </a:lnTo>
                  <a:lnTo>
                    <a:pt x="212" y="144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9" y="154"/>
                  </a:lnTo>
                  <a:lnTo>
                    <a:pt x="205" y="151"/>
                  </a:lnTo>
                  <a:lnTo>
                    <a:pt x="202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2" y="168"/>
                  </a:lnTo>
                  <a:lnTo>
                    <a:pt x="182" y="168"/>
                  </a:lnTo>
                  <a:lnTo>
                    <a:pt x="182" y="175"/>
                  </a:lnTo>
                  <a:lnTo>
                    <a:pt x="175" y="178"/>
                  </a:lnTo>
                  <a:lnTo>
                    <a:pt x="172" y="175"/>
                  </a:lnTo>
                  <a:lnTo>
                    <a:pt x="168" y="175"/>
                  </a:lnTo>
                  <a:lnTo>
                    <a:pt x="165" y="175"/>
                  </a:lnTo>
                  <a:lnTo>
                    <a:pt x="165" y="171"/>
                  </a:lnTo>
                  <a:lnTo>
                    <a:pt x="158" y="171"/>
                  </a:lnTo>
                  <a:lnTo>
                    <a:pt x="152" y="178"/>
                  </a:lnTo>
                  <a:lnTo>
                    <a:pt x="155" y="185"/>
                  </a:lnTo>
                  <a:lnTo>
                    <a:pt x="155" y="185"/>
                  </a:lnTo>
                  <a:lnTo>
                    <a:pt x="158" y="181"/>
                  </a:lnTo>
                  <a:lnTo>
                    <a:pt x="155" y="181"/>
                  </a:lnTo>
                  <a:lnTo>
                    <a:pt x="155" y="185"/>
                  </a:lnTo>
                  <a:lnTo>
                    <a:pt x="155" y="185"/>
                  </a:lnTo>
                  <a:lnTo>
                    <a:pt x="158" y="181"/>
                  </a:lnTo>
                  <a:lnTo>
                    <a:pt x="152" y="181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8"/>
                  </a:lnTo>
                  <a:lnTo>
                    <a:pt x="145" y="188"/>
                  </a:lnTo>
                  <a:lnTo>
                    <a:pt x="142" y="195"/>
                  </a:lnTo>
                  <a:lnTo>
                    <a:pt x="142" y="195"/>
                  </a:lnTo>
                  <a:lnTo>
                    <a:pt x="138" y="198"/>
                  </a:lnTo>
                  <a:lnTo>
                    <a:pt x="135" y="212"/>
                  </a:lnTo>
                  <a:lnTo>
                    <a:pt x="135" y="215"/>
                  </a:lnTo>
                  <a:lnTo>
                    <a:pt x="138" y="215"/>
                  </a:lnTo>
                  <a:lnTo>
                    <a:pt x="135" y="218"/>
                  </a:lnTo>
                  <a:lnTo>
                    <a:pt x="131" y="218"/>
                  </a:lnTo>
                  <a:lnTo>
                    <a:pt x="128" y="218"/>
                  </a:lnTo>
                  <a:lnTo>
                    <a:pt x="125" y="225"/>
                  </a:lnTo>
                  <a:lnTo>
                    <a:pt x="121" y="228"/>
                  </a:lnTo>
                  <a:lnTo>
                    <a:pt x="121" y="242"/>
                  </a:lnTo>
                  <a:lnTo>
                    <a:pt x="121" y="245"/>
                  </a:lnTo>
                  <a:lnTo>
                    <a:pt x="118" y="242"/>
                  </a:lnTo>
                  <a:lnTo>
                    <a:pt x="115" y="245"/>
                  </a:lnTo>
                  <a:lnTo>
                    <a:pt x="111" y="252"/>
                  </a:lnTo>
                  <a:lnTo>
                    <a:pt x="111" y="252"/>
                  </a:lnTo>
                  <a:lnTo>
                    <a:pt x="118" y="272"/>
                  </a:lnTo>
                  <a:lnTo>
                    <a:pt x="121" y="272"/>
                  </a:lnTo>
                  <a:lnTo>
                    <a:pt x="142" y="286"/>
                  </a:lnTo>
                  <a:lnTo>
                    <a:pt x="145" y="282"/>
                  </a:lnTo>
                  <a:lnTo>
                    <a:pt x="142" y="282"/>
                  </a:lnTo>
                  <a:lnTo>
                    <a:pt x="142" y="282"/>
                  </a:lnTo>
                  <a:lnTo>
                    <a:pt x="138" y="289"/>
                  </a:lnTo>
                  <a:lnTo>
                    <a:pt x="135" y="289"/>
                  </a:lnTo>
                  <a:lnTo>
                    <a:pt x="135" y="299"/>
                  </a:lnTo>
                  <a:lnTo>
                    <a:pt x="138" y="299"/>
                  </a:lnTo>
                  <a:lnTo>
                    <a:pt x="142" y="302"/>
                  </a:lnTo>
                  <a:lnTo>
                    <a:pt x="158" y="323"/>
                  </a:lnTo>
                  <a:lnTo>
                    <a:pt x="158" y="323"/>
                  </a:lnTo>
                  <a:lnTo>
                    <a:pt x="165" y="326"/>
                  </a:lnTo>
                  <a:lnTo>
                    <a:pt x="165" y="323"/>
                  </a:lnTo>
                  <a:lnTo>
                    <a:pt x="165" y="323"/>
                  </a:lnTo>
                  <a:lnTo>
                    <a:pt x="162" y="323"/>
                  </a:lnTo>
                  <a:lnTo>
                    <a:pt x="162" y="329"/>
                  </a:lnTo>
                  <a:lnTo>
                    <a:pt x="172" y="333"/>
                  </a:lnTo>
                  <a:lnTo>
                    <a:pt x="172" y="333"/>
                  </a:lnTo>
                  <a:lnTo>
                    <a:pt x="175" y="333"/>
                  </a:lnTo>
                  <a:lnTo>
                    <a:pt x="185" y="336"/>
                  </a:lnTo>
                  <a:lnTo>
                    <a:pt x="185" y="336"/>
                  </a:lnTo>
                  <a:lnTo>
                    <a:pt x="189" y="336"/>
                  </a:lnTo>
                  <a:lnTo>
                    <a:pt x="189" y="336"/>
                  </a:lnTo>
                  <a:lnTo>
                    <a:pt x="192" y="340"/>
                  </a:lnTo>
                  <a:lnTo>
                    <a:pt x="192" y="340"/>
                  </a:lnTo>
                  <a:lnTo>
                    <a:pt x="195" y="336"/>
                  </a:lnTo>
                  <a:lnTo>
                    <a:pt x="199" y="336"/>
                  </a:lnTo>
                  <a:lnTo>
                    <a:pt x="199" y="336"/>
                  </a:lnTo>
                  <a:lnTo>
                    <a:pt x="202" y="333"/>
                  </a:lnTo>
                  <a:lnTo>
                    <a:pt x="199" y="333"/>
                  </a:lnTo>
                  <a:lnTo>
                    <a:pt x="195" y="340"/>
                  </a:lnTo>
                  <a:lnTo>
                    <a:pt x="199" y="343"/>
                  </a:lnTo>
                  <a:lnTo>
                    <a:pt x="202" y="343"/>
                  </a:lnTo>
                  <a:lnTo>
                    <a:pt x="205" y="346"/>
                  </a:lnTo>
                  <a:lnTo>
                    <a:pt x="205" y="346"/>
                  </a:lnTo>
                  <a:lnTo>
                    <a:pt x="209" y="350"/>
                  </a:lnTo>
                  <a:lnTo>
                    <a:pt x="222" y="356"/>
                  </a:lnTo>
                  <a:lnTo>
                    <a:pt x="226" y="353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22" y="356"/>
                  </a:lnTo>
                  <a:lnTo>
                    <a:pt x="226" y="356"/>
                  </a:lnTo>
                  <a:lnTo>
                    <a:pt x="236" y="366"/>
                  </a:lnTo>
                  <a:lnTo>
                    <a:pt x="236" y="363"/>
                  </a:lnTo>
                  <a:lnTo>
                    <a:pt x="236" y="366"/>
                  </a:lnTo>
                  <a:lnTo>
                    <a:pt x="239" y="370"/>
                  </a:lnTo>
                  <a:lnTo>
                    <a:pt x="232" y="393"/>
                  </a:lnTo>
                  <a:lnTo>
                    <a:pt x="236" y="397"/>
                  </a:lnTo>
                  <a:lnTo>
                    <a:pt x="249" y="407"/>
                  </a:lnTo>
                  <a:lnTo>
                    <a:pt x="253" y="403"/>
                  </a:lnTo>
                  <a:lnTo>
                    <a:pt x="256" y="400"/>
                  </a:lnTo>
                  <a:lnTo>
                    <a:pt x="253" y="400"/>
                  </a:lnTo>
                  <a:lnTo>
                    <a:pt x="249" y="403"/>
                  </a:lnTo>
                  <a:lnTo>
                    <a:pt x="273" y="414"/>
                  </a:lnTo>
                  <a:lnTo>
                    <a:pt x="283" y="440"/>
                  </a:lnTo>
                  <a:lnTo>
                    <a:pt x="283" y="440"/>
                  </a:lnTo>
                  <a:lnTo>
                    <a:pt x="286" y="451"/>
                  </a:lnTo>
                  <a:lnTo>
                    <a:pt x="293" y="451"/>
                  </a:lnTo>
                  <a:lnTo>
                    <a:pt x="296" y="447"/>
                  </a:lnTo>
                  <a:lnTo>
                    <a:pt x="296" y="447"/>
                  </a:lnTo>
                  <a:lnTo>
                    <a:pt x="293" y="447"/>
                  </a:lnTo>
                  <a:lnTo>
                    <a:pt x="293" y="451"/>
                  </a:lnTo>
                  <a:lnTo>
                    <a:pt x="300" y="451"/>
                  </a:lnTo>
                  <a:lnTo>
                    <a:pt x="306" y="447"/>
                  </a:lnTo>
                  <a:lnTo>
                    <a:pt x="303" y="444"/>
                  </a:lnTo>
                  <a:lnTo>
                    <a:pt x="300" y="444"/>
                  </a:lnTo>
                  <a:lnTo>
                    <a:pt x="300" y="447"/>
                  </a:lnTo>
                  <a:lnTo>
                    <a:pt x="296" y="457"/>
                  </a:lnTo>
                  <a:lnTo>
                    <a:pt x="296" y="457"/>
                  </a:lnTo>
                  <a:lnTo>
                    <a:pt x="296" y="464"/>
                  </a:lnTo>
                  <a:lnTo>
                    <a:pt x="293" y="467"/>
                  </a:lnTo>
                  <a:lnTo>
                    <a:pt x="283" y="474"/>
                  </a:lnTo>
                  <a:lnTo>
                    <a:pt x="280" y="478"/>
                  </a:lnTo>
                  <a:lnTo>
                    <a:pt x="283" y="484"/>
                  </a:lnTo>
                  <a:lnTo>
                    <a:pt x="276" y="491"/>
                  </a:lnTo>
                  <a:lnTo>
                    <a:pt x="269" y="494"/>
                  </a:lnTo>
                  <a:lnTo>
                    <a:pt x="269" y="494"/>
                  </a:lnTo>
                  <a:lnTo>
                    <a:pt x="259" y="515"/>
                  </a:lnTo>
                  <a:lnTo>
                    <a:pt x="259" y="515"/>
                  </a:lnTo>
                  <a:lnTo>
                    <a:pt x="256" y="525"/>
                  </a:lnTo>
                  <a:lnTo>
                    <a:pt x="259" y="525"/>
                  </a:lnTo>
                  <a:lnTo>
                    <a:pt x="259" y="521"/>
                  </a:lnTo>
                  <a:lnTo>
                    <a:pt x="256" y="521"/>
                  </a:lnTo>
                  <a:lnTo>
                    <a:pt x="253" y="525"/>
                  </a:lnTo>
                  <a:lnTo>
                    <a:pt x="249" y="531"/>
                  </a:lnTo>
                  <a:lnTo>
                    <a:pt x="249" y="535"/>
                  </a:lnTo>
                  <a:lnTo>
                    <a:pt x="246" y="565"/>
                  </a:lnTo>
                  <a:lnTo>
                    <a:pt x="246" y="568"/>
                  </a:lnTo>
                  <a:lnTo>
                    <a:pt x="246" y="572"/>
                  </a:lnTo>
                  <a:lnTo>
                    <a:pt x="249" y="575"/>
                  </a:lnTo>
                  <a:lnTo>
                    <a:pt x="246" y="579"/>
                  </a:lnTo>
                  <a:lnTo>
                    <a:pt x="246" y="582"/>
                  </a:lnTo>
                  <a:lnTo>
                    <a:pt x="249" y="585"/>
                  </a:lnTo>
                  <a:lnTo>
                    <a:pt x="253" y="582"/>
                  </a:lnTo>
                  <a:lnTo>
                    <a:pt x="249" y="579"/>
                  </a:lnTo>
                  <a:lnTo>
                    <a:pt x="242" y="582"/>
                  </a:lnTo>
                  <a:lnTo>
                    <a:pt x="226" y="585"/>
                  </a:lnTo>
                  <a:lnTo>
                    <a:pt x="212" y="585"/>
                  </a:lnTo>
                  <a:lnTo>
                    <a:pt x="212" y="585"/>
                  </a:lnTo>
                  <a:lnTo>
                    <a:pt x="202" y="589"/>
                  </a:lnTo>
                  <a:lnTo>
                    <a:pt x="202" y="589"/>
                  </a:lnTo>
                  <a:lnTo>
                    <a:pt x="195" y="592"/>
                  </a:lnTo>
                  <a:lnTo>
                    <a:pt x="189" y="595"/>
                  </a:lnTo>
                  <a:lnTo>
                    <a:pt x="189" y="599"/>
                  </a:lnTo>
                  <a:lnTo>
                    <a:pt x="185" y="605"/>
                  </a:lnTo>
                  <a:lnTo>
                    <a:pt x="182" y="609"/>
                  </a:lnTo>
                  <a:lnTo>
                    <a:pt x="185" y="609"/>
                  </a:lnTo>
                  <a:lnTo>
                    <a:pt x="189" y="605"/>
                  </a:lnTo>
                  <a:lnTo>
                    <a:pt x="172" y="599"/>
                  </a:lnTo>
                  <a:lnTo>
                    <a:pt x="168" y="599"/>
                  </a:lnTo>
                  <a:lnTo>
                    <a:pt x="165" y="605"/>
                  </a:lnTo>
                  <a:lnTo>
                    <a:pt x="152" y="595"/>
                  </a:lnTo>
                  <a:lnTo>
                    <a:pt x="152" y="595"/>
                  </a:lnTo>
                  <a:lnTo>
                    <a:pt x="142" y="595"/>
                  </a:lnTo>
                  <a:lnTo>
                    <a:pt x="138" y="595"/>
                  </a:lnTo>
                  <a:lnTo>
                    <a:pt x="135" y="599"/>
                  </a:lnTo>
                  <a:lnTo>
                    <a:pt x="135" y="599"/>
                  </a:lnTo>
                  <a:lnTo>
                    <a:pt x="128" y="612"/>
                  </a:lnTo>
                  <a:lnTo>
                    <a:pt x="125" y="612"/>
                  </a:lnTo>
                  <a:lnTo>
                    <a:pt x="121" y="612"/>
                  </a:lnTo>
                  <a:lnTo>
                    <a:pt x="121" y="616"/>
                  </a:lnTo>
                  <a:lnTo>
                    <a:pt x="121" y="619"/>
                  </a:lnTo>
                  <a:lnTo>
                    <a:pt x="128" y="626"/>
                  </a:lnTo>
                  <a:lnTo>
                    <a:pt x="128" y="629"/>
                  </a:lnTo>
                  <a:lnTo>
                    <a:pt x="121" y="636"/>
                  </a:lnTo>
                  <a:lnTo>
                    <a:pt x="121" y="636"/>
                  </a:lnTo>
                  <a:lnTo>
                    <a:pt x="121" y="646"/>
                  </a:lnTo>
                  <a:lnTo>
                    <a:pt x="118" y="646"/>
                  </a:lnTo>
                  <a:lnTo>
                    <a:pt x="118" y="646"/>
                  </a:lnTo>
                  <a:lnTo>
                    <a:pt x="115" y="649"/>
                  </a:lnTo>
                  <a:lnTo>
                    <a:pt x="115" y="649"/>
                  </a:lnTo>
                  <a:lnTo>
                    <a:pt x="111" y="669"/>
                  </a:lnTo>
                  <a:lnTo>
                    <a:pt x="101" y="673"/>
                  </a:lnTo>
                  <a:lnTo>
                    <a:pt x="94" y="673"/>
                  </a:lnTo>
                  <a:lnTo>
                    <a:pt x="91" y="676"/>
                  </a:lnTo>
                  <a:lnTo>
                    <a:pt x="88" y="679"/>
                  </a:lnTo>
                  <a:lnTo>
                    <a:pt x="81" y="683"/>
                  </a:lnTo>
                  <a:lnTo>
                    <a:pt x="81" y="686"/>
                  </a:lnTo>
                  <a:lnTo>
                    <a:pt x="84" y="693"/>
                  </a:lnTo>
                  <a:lnTo>
                    <a:pt x="84" y="693"/>
                  </a:lnTo>
                  <a:lnTo>
                    <a:pt x="88" y="693"/>
                  </a:lnTo>
                  <a:lnTo>
                    <a:pt x="88" y="693"/>
                  </a:lnTo>
                  <a:lnTo>
                    <a:pt x="91" y="693"/>
                  </a:lnTo>
                  <a:lnTo>
                    <a:pt x="91" y="690"/>
                  </a:lnTo>
                  <a:lnTo>
                    <a:pt x="88" y="690"/>
                  </a:lnTo>
                  <a:lnTo>
                    <a:pt x="84" y="690"/>
                  </a:lnTo>
                  <a:lnTo>
                    <a:pt x="81" y="693"/>
                  </a:lnTo>
                  <a:lnTo>
                    <a:pt x="81" y="693"/>
                  </a:lnTo>
                  <a:lnTo>
                    <a:pt x="74" y="703"/>
                  </a:lnTo>
                  <a:lnTo>
                    <a:pt x="74" y="703"/>
                  </a:lnTo>
                  <a:lnTo>
                    <a:pt x="78" y="713"/>
                  </a:lnTo>
                  <a:lnTo>
                    <a:pt x="81" y="713"/>
                  </a:lnTo>
                  <a:lnTo>
                    <a:pt x="78" y="710"/>
                  </a:lnTo>
                  <a:lnTo>
                    <a:pt x="78" y="713"/>
                  </a:lnTo>
                  <a:lnTo>
                    <a:pt x="78" y="713"/>
                  </a:lnTo>
                  <a:lnTo>
                    <a:pt x="74" y="720"/>
                  </a:lnTo>
                  <a:lnTo>
                    <a:pt x="74" y="720"/>
                  </a:lnTo>
                  <a:lnTo>
                    <a:pt x="74" y="720"/>
                  </a:lnTo>
                  <a:lnTo>
                    <a:pt x="71" y="723"/>
                  </a:lnTo>
                  <a:lnTo>
                    <a:pt x="67" y="723"/>
                  </a:lnTo>
                  <a:lnTo>
                    <a:pt x="61" y="740"/>
                  </a:lnTo>
                  <a:lnTo>
                    <a:pt x="57" y="740"/>
                  </a:lnTo>
                  <a:lnTo>
                    <a:pt x="54" y="743"/>
                  </a:lnTo>
                  <a:lnTo>
                    <a:pt x="51" y="747"/>
                  </a:lnTo>
                  <a:lnTo>
                    <a:pt x="44" y="747"/>
                  </a:lnTo>
                  <a:lnTo>
                    <a:pt x="41" y="750"/>
                  </a:lnTo>
                  <a:lnTo>
                    <a:pt x="37" y="754"/>
                  </a:lnTo>
                  <a:lnTo>
                    <a:pt x="34" y="760"/>
                  </a:lnTo>
                  <a:lnTo>
                    <a:pt x="34" y="760"/>
                  </a:lnTo>
                  <a:lnTo>
                    <a:pt x="34" y="764"/>
                  </a:lnTo>
                  <a:lnTo>
                    <a:pt x="37" y="764"/>
                  </a:lnTo>
                  <a:lnTo>
                    <a:pt x="37" y="760"/>
                  </a:lnTo>
                  <a:lnTo>
                    <a:pt x="34" y="760"/>
                  </a:lnTo>
                  <a:lnTo>
                    <a:pt x="30" y="764"/>
                  </a:lnTo>
                  <a:lnTo>
                    <a:pt x="30" y="764"/>
                  </a:lnTo>
                  <a:lnTo>
                    <a:pt x="30" y="767"/>
                  </a:lnTo>
                  <a:lnTo>
                    <a:pt x="24" y="767"/>
                  </a:lnTo>
                  <a:lnTo>
                    <a:pt x="20" y="767"/>
                  </a:lnTo>
                  <a:lnTo>
                    <a:pt x="14" y="784"/>
                  </a:lnTo>
                  <a:lnTo>
                    <a:pt x="14" y="784"/>
                  </a:lnTo>
                  <a:lnTo>
                    <a:pt x="7" y="804"/>
                  </a:lnTo>
                  <a:lnTo>
                    <a:pt x="7" y="804"/>
                  </a:lnTo>
                  <a:lnTo>
                    <a:pt x="7" y="828"/>
                  </a:lnTo>
                  <a:lnTo>
                    <a:pt x="0" y="834"/>
                  </a:lnTo>
                  <a:lnTo>
                    <a:pt x="4" y="841"/>
                  </a:lnTo>
                  <a:lnTo>
                    <a:pt x="14" y="841"/>
                  </a:lnTo>
                  <a:lnTo>
                    <a:pt x="17" y="841"/>
                  </a:lnTo>
                  <a:lnTo>
                    <a:pt x="17" y="848"/>
                  </a:lnTo>
                  <a:lnTo>
                    <a:pt x="17" y="851"/>
                  </a:lnTo>
                  <a:lnTo>
                    <a:pt x="20" y="858"/>
                  </a:lnTo>
                  <a:lnTo>
                    <a:pt x="20" y="858"/>
                  </a:lnTo>
                  <a:lnTo>
                    <a:pt x="34" y="868"/>
                  </a:lnTo>
                  <a:lnTo>
                    <a:pt x="37" y="868"/>
                  </a:lnTo>
                  <a:lnTo>
                    <a:pt x="51" y="858"/>
                  </a:lnTo>
                  <a:lnTo>
                    <a:pt x="51" y="855"/>
                  </a:lnTo>
                  <a:lnTo>
                    <a:pt x="54" y="851"/>
                  </a:lnTo>
                  <a:lnTo>
                    <a:pt x="54" y="851"/>
                  </a:lnTo>
                  <a:lnTo>
                    <a:pt x="54" y="848"/>
                  </a:lnTo>
                  <a:lnTo>
                    <a:pt x="57" y="848"/>
                  </a:lnTo>
                  <a:lnTo>
                    <a:pt x="54" y="844"/>
                  </a:lnTo>
                  <a:lnTo>
                    <a:pt x="54" y="848"/>
                  </a:lnTo>
                  <a:lnTo>
                    <a:pt x="54" y="848"/>
                  </a:lnTo>
                  <a:lnTo>
                    <a:pt x="57" y="851"/>
                  </a:lnTo>
                  <a:lnTo>
                    <a:pt x="64" y="851"/>
                  </a:lnTo>
                  <a:lnTo>
                    <a:pt x="67" y="848"/>
                  </a:lnTo>
                  <a:lnTo>
                    <a:pt x="78" y="831"/>
                  </a:lnTo>
                  <a:lnTo>
                    <a:pt x="81" y="828"/>
                  </a:lnTo>
                  <a:lnTo>
                    <a:pt x="91" y="831"/>
                  </a:lnTo>
                  <a:lnTo>
                    <a:pt x="98" y="838"/>
                  </a:lnTo>
                  <a:lnTo>
                    <a:pt x="104" y="841"/>
                  </a:lnTo>
                  <a:lnTo>
                    <a:pt x="111" y="834"/>
                  </a:lnTo>
                  <a:lnTo>
                    <a:pt x="118" y="831"/>
                  </a:lnTo>
                  <a:lnTo>
                    <a:pt x="125" y="834"/>
                  </a:lnTo>
                  <a:lnTo>
                    <a:pt x="128" y="844"/>
                  </a:lnTo>
                  <a:lnTo>
                    <a:pt x="128" y="848"/>
                  </a:lnTo>
                  <a:lnTo>
                    <a:pt x="138" y="851"/>
                  </a:lnTo>
                  <a:lnTo>
                    <a:pt x="138" y="851"/>
                  </a:lnTo>
                  <a:lnTo>
                    <a:pt x="162" y="858"/>
                  </a:lnTo>
                  <a:lnTo>
                    <a:pt x="162" y="858"/>
                  </a:lnTo>
                  <a:lnTo>
                    <a:pt x="182" y="851"/>
                  </a:lnTo>
                  <a:lnTo>
                    <a:pt x="205" y="855"/>
                  </a:lnTo>
                  <a:lnTo>
                    <a:pt x="212" y="858"/>
                  </a:lnTo>
                  <a:lnTo>
                    <a:pt x="219" y="865"/>
                  </a:lnTo>
                  <a:lnTo>
                    <a:pt x="219" y="868"/>
                  </a:lnTo>
                  <a:lnTo>
                    <a:pt x="216" y="875"/>
                  </a:lnTo>
                  <a:lnTo>
                    <a:pt x="216" y="878"/>
                  </a:lnTo>
                  <a:lnTo>
                    <a:pt x="222" y="881"/>
                  </a:lnTo>
                  <a:lnTo>
                    <a:pt x="222" y="881"/>
                  </a:lnTo>
                  <a:lnTo>
                    <a:pt x="236" y="885"/>
                  </a:lnTo>
                  <a:lnTo>
                    <a:pt x="236" y="885"/>
                  </a:lnTo>
                  <a:lnTo>
                    <a:pt x="242" y="881"/>
                  </a:lnTo>
                  <a:lnTo>
                    <a:pt x="242" y="875"/>
                  </a:lnTo>
                  <a:lnTo>
                    <a:pt x="232" y="865"/>
                  </a:lnTo>
                  <a:lnTo>
                    <a:pt x="246" y="831"/>
                  </a:lnTo>
                  <a:lnTo>
                    <a:pt x="266" y="831"/>
                  </a:lnTo>
                  <a:lnTo>
                    <a:pt x="273" y="831"/>
                  </a:lnTo>
                  <a:lnTo>
                    <a:pt x="276" y="831"/>
                  </a:lnTo>
                  <a:lnTo>
                    <a:pt x="280" y="828"/>
                  </a:lnTo>
                  <a:lnTo>
                    <a:pt x="280" y="824"/>
                  </a:lnTo>
                  <a:lnTo>
                    <a:pt x="283" y="821"/>
                  </a:lnTo>
                  <a:lnTo>
                    <a:pt x="283" y="821"/>
                  </a:lnTo>
                  <a:lnTo>
                    <a:pt x="280" y="814"/>
                  </a:lnTo>
                  <a:lnTo>
                    <a:pt x="280" y="814"/>
                  </a:lnTo>
                  <a:lnTo>
                    <a:pt x="280" y="804"/>
                  </a:lnTo>
                  <a:lnTo>
                    <a:pt x="276" y="804"/>
                  </a:lnTo>
                  <a:lnTo>
                    <a:pt x="276" y="807"/>
                  </a:lnTo>
                  <a:lnTo>
                    <a:pt x="276" y="807"/>
                  </a:lnTo>
                  <a:lnTo>
                    <a:pt x="280" y="807"/>
                  </a:lnTo>
                  <a:lnTo>
                    <a:pt x="286" y="804"/>
                  </a:lnTo>
                  <a:lnTo>
                    <a:pt x="296" y="807"/>
                  </a:lnTo>
                  <a:lnTo>
                    <a:pt x="300" y="804"/>
                  </a:lnTo>
                  <a:lnTo>
                    <a:pt x="303" y="794"/>
                  </a:lnTo>
                  <a:lnTo>
                    <a:pt x="303" y="794"/>
                  </a:lnTo>
                  <a:lnTo>
                    <a:pt x="303" y="791"/>
                  </a:lnTo>
                  <a:lnTo>
                    <a:pt x="303" y="784"/>
                  </a:lnTo>
                  <a:lnTo>
                    <a:pt x="306" y="784"/>
                  </a:lnTo>
                  <a:lnTo>
                    <a:pt x="306" y="780"/>
                  </a:lnTo>
                  <a:lnTo>
                    <a:pt x="306" y="774"/>
                  </a:lnTo>
                  <a:lnTo>
                    <a:pt x="310" y="767"/>
                  </a:lnTo>
                  <a:lnTo>
                    <a:pt x="306" y="764"/>
                  </a:lnTo>
                  <a:lnTo>
                    <a:pt x="306" y="760"/>
                  </a:lnTo>
                  <a:lnTo>
                    <a:pt x="306" y="757"/>
                  </a:lnTo>
                  <a:lnTo>
                    <a:pt x="303" y="754"/>
                  </a:lnTo>
                  <a:lnTo>
                    <a:pt x="303" y="757"/>
                  </a:lnTo>
                  <a:lnTo>
                    <a:pt x="306" y="757"/>
                  </a:lnTo>
                  <a:lnTo>
                    <a:pt x="310" y="757"/>
                  </a:lnTo>
                  <a:lnTo>
                    <a:pt x="310" y="747"/>
                  </a:lnTo>
                  <a:lnTo>
                    <a:pt x="310" y="740"/>
                  </a:lnTo>
                  <a:lnTo>
                    <a:pt x="317" y="743"/>
                  </a:lnTo>
                  <a:lnTo>
                    <a:pt x="320" y="740"/>
                  </a:lnTo>
                  <a:lnTo>
                    <a:pt x="323" y="733"/>
                  </a:lnTo>
                  <a:lnTo>
                    <a:pt x="323" y="733"/>
                  </a:lnTo>
                  <a:lnTo>
                    <a:pt x="327" y="737"/>
                  </a:lnTo>
                  <a:lnTo>
                    <a:pt x="327" y="737"/>
                  </a:lnTo>
                  <a:lnTo>
                    <a:pt x="360" y="750"/>
                  </a:lnTo>
                  <a:lnTo>
                    <a:pt x="364" y="747"/>
                  </a:lnTo>
                  <a:lnTo>
                    <a:pt x="364" y="743"/>
                  </a:lnTo>
                  <a:lnTo>
                    <a:pt x="364" y="743"/>
                  </a:lnTo>
                  <a:lnTo>
                    <a:pt x="364" y="733"/>
                  </a:lnTo>
                  <a:lnTo>
                    <a:pt x="364" y="727"/>
                  </a:lnTo>
                  <a:lnTo>
                    <a:pt x="370" y="727"/>
                  </a:lnTo>
                  <a:lnTo>
                    <a:pt x="377" y="727"/>
                  </a:lnTo>
                  <a:lnTo>
                    <a:pt x="380" y="727"/>
                  </a:lnTo>
                  <a:lnTo>
                    <a:pt x="384" y="727"/>
                  </a:lnTo>
                  <a:lnTo>
                    <a:pt x="391" y="727"/>
                  </a:lnTo>
                  <a:lnTo>
                    <a:pt x="401" y="730"/>
                  </a:lnTo>
                  <a:lnTo>
                    <a:pt x="401" y="737"/>
                  </a:lnTo>
                  <a:lnTo>
                    <a:pt x="401" y="737"/>
                  </a:lnTo>
                  <a:lnTo>
                    <a:pt x="411" y="740"/>
                  </a:lnTo>
                  <a:lnTo>
                    <a:pt x="411" y="740"/>
                  </a:lnTo>
                  <a:lnTo>
                    <a:pt x="411" y="740"/>
                  </a:lnTo>
                  <a:lnTo>
                    <a:pt x="434" y="750"/>
                  </a:lnTo>
                  <a:lnTo>
                    <a:pt x="434" y="754"/>
                  </a:lnTo>
                  <a:lnTo>
                    <a:pt x="448" y="757"/>
                  </a:lnTo>
                  <a:lnTo>
                    <a:pt x="451" y="754"/>
                  </a:lnTo>
                  <a:lnTo>
                    <a:pt x="451" y="754"/>
                  </a:lnTo>
                  <a:lnTo>
                    <a:pt x="458" y="757"/>
                  </a:lnTo>
                  <a:lnTo>
                    <a:pt x="465" y="757"/>
                  </a:lnTo>
                  <a:lnTo>
                    <a:pt x="471" y="737"/>
                  </a:lnTo>
                  <a:lnTo>
                    <a:pt x="485" y="723"/>
                  </a:lnTo>
                  <a:lnTo>
                    <a:pt x="485" y="720"/>
                  </a:lnTo>
                  <a:lnTo>
                    <a:pt x="488" y="717"/>
                  </a:lnTo>
                  <a:lnTo>
                    <a:pt x="492" y="717"/>
                  </a:lnTo>
                  <a:lnTo>
                    <a:pt x="492" y="717"/>
                  </a:lnTo>
                  <a:lnTo>
                    <a:pt x="505" y="720"/>
                  </a:lnTo>
                  <a:lnTo>
                    <a:pt x="539" y="730"/>
                  </a:lnTo>
                  <a:lnTo>
                    <a:pt x="539" y="730"/>
                  </a:lnTo>
                  <a:lnTo>
                    <a:pt x="549" y="733"/>
                  </a:lnTo>
                  <a:lnTo>
                    <a:pt x="559" y="737"/>
                  </a:lnTo>
                  <a:lnTo>
                    <a:pt x="559" y="737"/>
                  </a:lnTo>
                  <a:lnTo>
                    <a:pt x="572" y="737"/>
                  </a:lnTo>
                  <a:lnTo>
                    <a:pt x="572" y="737"/>
                  </a:lnTo>
                  <a:lnTo>
                    <a:pt x="576" y="733"/>
                  </a:lnTo>
                  <a:lnTo>
                    <a:pt x="586" y="737"/>
                  </a:lnTo>
                  <a:lnTo>
                    <a:pt x="586" y="737"/>
                  </a:lnTo>
                  <a:lnTo>
                    <a:pt x="599" y="730"/>
                  </a:lnTo>
                  <a:lnTo>
                    <a:pt x="603" y="730"/>
                  </a:lnTo>
                  <a:lnTo>
                    <a:pt x="609" y="733"/>
                  </a:lnTo>
                  <a:lnTo>
                    <a:pt x="613" y="733"/>
                  </a:lnTo>
                  <a:lnTo>
                    <a:pt x="630" y="737"/>
                  </a:lnTo>
                  <a:lnTo>
                    <a:pt x="626" y="747"/>
                  </a:lnTo>
                  <a:lnTo>
                    <a:pt x="623" y="764"/>
                  </a:lnTo>
                  <a:lnTo>
                    <a:pt x="623" y="770"/>
                  </a:lnTo>
                  <a:lnTo>
                    <a:pt x="619" y="770"/>
                  </a:lnTo>
                  <a:lnTo>
                    <a:pt x="619" y="770"/>
                  </a:lnTo>
                  <a:lnTo>
                    <a:pt x="613" y="784"/>
                  </a:lnTo>
                  <a:lnTo>
                    <a:pt x="609" y="787"/>
                  </a:lnTo>
                  <a:lnTo>
                    <a:pt x="609" y="791"/>
                  </a:lnTo>
                  <a:lnTo>
                    <a:pt x="623" y="797"/>
                  </a:lnTo>
                  <a:lnTo>
                    <a:pt x="636" y="807"/>
                  </a:lnTo>
                  <a:lnTo>
                    <a:pt x="640" y="807"/>
                  </a:lnTo>
                  <a:lnTo>
                    <a:pt x="680" y="801"/>
                  </a:lnTo>
                  <a:lnTo>
                    <a:pt x="690" y="801"/>
                  </a:lnTo>
                  <a:lnTo>
                    <a:pt x="694" y="801"/>
                  </a:lnTo>
                  <a:lnTo>
                    <a:pt x="694" y="801"/>
                  </a:lnTo>
                  <a:lnTo>
                    <a:pt x="707" y="807"/>
                  </a:lnTo>
                  <a:lnTo>
                    <a:pt x="714" y="811"/>
                  </a:lnTo>
                  <a:lnTo>
                    <a:pt x="714" y="814"/>
                  </a:lnTo>
                  <a:lnTo>
                    <a:pt x="710" y="828"/>
                  </a:lnTo>
                  <a:lnTo>
                    <a:pt x="710" y="828"/>
                  </a:lnTo>
                  <a:lnTo>
                    <a:pt x="710" y="834"/>
                  </a:lnTo>
                  <a:lnTo>
                    <a:pt x="710" y="838"/>
                  </a:lnTo>
                  <a:lnTo>
                    <a:pt x="717" y="848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20" y="861"/>
                  </a:lnTo>
                  <a:lnTo>
                    <a:pt x="724" y="861"/>
                  </a:lnTo>
                  <a:lnTo>
                    <a:pt x="734" y="871"/>
                  </a:lnTo>
                  <a:lnTo>
                    <a:pt x="744" y="885"/>
                  </a:lnTo>
                  <a:lnTo>
                    <a:pt x="747" y="892"/>
                  </a:lnTo>
                  <a:lnTo>
                    <a:pt x="751" y="892"/>
                  </a:lnTo>
                  <a:lnTo>
                    <a:pt x="754" y="892"/>
                  </a:lnTo>
                  <a:lnTo>
                    <a:pt x="754" y="892"/>
                  </a:lnTo>
                  <a:lnTo>
                    <a:pt x="757" y="892"/>
                  </a:lnTo>
                  <a:lnTo>
                    <a:pt x="757" y="892"/>
                  </a:lnTo>
                  <a:lnTo>
                    <a:pt x="761" y="892"/>
                  </a:lnTo>
                  <a:lnTo>
                    <a:pt x="761" y="892"/>
                  </a:lnTo>
                  <a:lnTo>
                    <a:pt x="764" y="892"/>
                  </a:lnTo>
                  <a:lnTo>
                    <a:pt x="768" y="888"/>
                  </a:lnTo>
                  <a:lnTo>
                    <a:pt x="771" y="885"/>
                  </a:lnTo>
                  <a:lnTo>
                    <a:pt x="771" y="885"/>
                  </a:lnTo>
                  <a:lnTo>
                    <a:pt x="771" y="881"/>
                  </a:lnTo>
                  <a:lnTo>
                    <a:pt x="774" y="881"/>
                  </a:lnTo>
                  <a:lnTo>
                    <a:pt x="771" y="878"/>
                  </a:lnTo>
                  <a:lnTo>
                    <a:pt x="771" y="881"/>
                  </a:lnTo>
                  <a:lnTo>
                    <a:pt x="781" y="881"/>
                  </a:lnTo>
                  <a:lnTo>
                    <a:pt x="784" y="885"/>
                  </a:lnTo>
                  <a:lnTo>
                    <a:pt x="788" y="885"/>
                  </a:lnTo>
                  <a:lnTo>
                    <a:pt x="794" y="881"/>
                  </a:lnTo>
                  <a:lnTo>
                    <a:pt x="798" y="885"/>
                  </a:lnTo>
                  <a:lnTo>
                    <a:pt x="798" y="892"/>
                  </a:lnTo>
                  <a:lnTo>
                    <a:pt x="805" y="892"/>
                  </a:lnTo>
                  <a:lnTo>
                    <a:pt x="808" y="888"/>
                  </a:lnTo>
                  <a:lnTo>
                    <a:pt x="808" y="885"/>
                  </a:lnTo>
                  <a:lnTo>
                    <a:pt x="805" y="881"/>
                  </a:lnTo>
                  <a:lnTo>
                    <a:pt x="808" y="878"/>
                  </a:lnTo>
                  <a:lnTo>
                    <a:pt x="808" y="878"/>
                  </a:lnTo>
                  <a:lnTo>
                    <a:pt x="805" y="875"/>
                  </a:lnTo>
                  <a:lnTo>
                    <a:pt x="811" y="868"/>
                  </a:lnTo>
                  <a:lnTo>
                    <a:pt x="811" y="865"/>
                  </a:lnTo>
                  <a:lnTo>
                    <a:pt x="811" y="865"/>
                  </a:lnTo>
                  <a:lnTo>
                    <a:pt x="821" y="855"/>
                  </a:lnTo>
                  <a:lnTo>
                    <a:pt x="821" y="855"/>
                  </a:lnTo>
                  <a:lnTo>
                    <a:pt x="825" y="848"/>
                  </a:lnTo>
                  <a:lnTo>
                    <a:pt x="825" y="848"/>
                  </a:lnTo>
                  <a:lnTo>
                    <a:pt x="828" y="831"/>
                  </a:lnTo>
                  <a:lnTo>
                    <a:pt x="828" y="831"/>
                  </a:lnTo>
                  <a:lnTo>
                    <a:pt x="825" y="818"/>
                  </a:lnTo>
                  <a:lnTo>
                    <a:pt x="825" y="814"/>
                  </a:lnTo>
                  <a:lnTo>
                    <a:pt x="818" y="811"/>
                  </a:lnTo>
                  <a:lnTo>
                    <a:pt x="815" y="811"/>
                  </a:lnTo>
                  <a:lnTo>
                    <a:pt x="791" y="807"/>
                  </a:lnTo>
                  <a:lnTo>
                    <a:pt x="794" y="791"/>
                  </a:lnTo>
                  <a:lnTo>
                    <a:pt x="791" y="787"/>
                  </a:lnTo>
                  <a:lnTo>
                    <a:pt x="788" y="784"/>
                  </a:lnTo>
                  <a:lnTo>
                    <a:pt x="781" y="787"/>
                  </a:lnTo>
                  <a:lnTo>
                    <a:pt x="784" y="791"/>
                  </a:lnTo>
                  <a:lnTo>
                    <a:pt x="784" y="794"/>
                  </a:lnTo>
                  <a:lnTo>
                    <a:pt x="788" y="794"/>
                  </a:lnTo>
                  <a:lnTo>
                    <a:pt x="784" y="801"/>
                  </a:lnTo>
                  <a:lnTo>
                    <a:pt x="784" y="801"/>
                  </a:lnTo>
                  <a:lnTo>
                    <a:pt x="784" y="804"/>
                  </a:lnTo>
                  <a:lnTo>
                    <a:pt x="788" y="804"/>
                  </a:lnTo>
                  <a:lnTo>
                    <a:pt x="788" y="801"/>
                  </a:lnTo>
                  <a:lnTo>
                    <a:pt x="784" y="801"/>
                  </a:lnTo>
                  <a:lnTo>
                    <a:pt x="784" y="801"/>
                  </a:lnTo>
                  <a:lnTo>
                    <a:pt x="781" y="801"/>
                  </a:lnTo>
                  <a:lnTo>
                    <a:pt x="781" y="801"/>
                  </a:lnTo>
                  <a:lnTo>
                    <a:pt x="774" y="797"/>
                  </a:lnTo>
                  <a:lnTo>
                    <a:pt x="771" y="801"/>
                  </a:lnTo>
                  <a:lnTo>
                    <a:pt x="774" y="801"/>
                  </a:lnTo>
                  <a:lnTo>
                    <a:pt x="774" y="801"/>
                  </a:lnTo>
                  <a:lnTo>
                    <a:pt x="771" y="797"/>
                  </a:lnTo>
                  <a:lnTo>
                    <a:pt x="771" y="797"/>
                  </a:lnTo>
                  <a:lnTo>
                    <a:pt x="761" y="794"/>
                  </a:lnTo>
                  <a:lnTo>
                    <a:pt x="751" y="787"/>
                  </a:lnTo>
                  <a:lnTo>
                    <a:pt x="751" y="784"/>
                  </a:lnTo>
                  <a:lnTo>
                    <a:pt x="724" y="784"/>
                  </a:lnTo>
                  <a:lnTo>
                    <a:pt x="714" y="780"/>
                  </a:lnTo>
                  <a:lnTo>
                    <a:pt x="714" y="780"/>
                  </a:lnTo>
                  <a:lnTo>
                    <a:pt x="710" y="780"/>
                  </a:lnTo>
                  <a:lnTo>
                    <a:pt x="704" y="777"/>
                  </a:lnTo>
                  <a:lnTo>
                    <a:pt x="697" y="770"/>
                  </a:lnTo>
                  <a:lnTo>
                    <a:pt x="694" y="774"/>
                  </a:lnTo>
                  <a:lnTo>
                    <a:pt x="690" y="777"/>
                  </a:lnTo>
                  <a:lnTo>
                    <a:pt x="690" y="780"/>
                  </a:lnTo>
                  <a:lnTo>
                    <a:pt x="694" y="784"/>
                  </a:lnTo>
                  <a:lnTo>
                    <a:pt x="694" y="784"/>
                  </a:lnTo>
                  <a:lnTo>
                    <a:pt x="690" y="784"/>
                  </a:lnTo>
                  <a:lnTo>
                    <a:pt x="690" y="780"/>
                  </a:lnTo>
                  <a:lnTo>
                    <a:pt x="690" y="780"/>
                  </a:lnTo>
                  <a:lnTo>
                    <a:pt x="683" y="777"/>
                  </a:lnTo>
                  <a:lnTo>
                    <a:pt x="677" y="770"/>
                  </a:lnTo>
                  <a:lnTo>
                    <a:pt x="673" y="764"/>
                  </a:lnTo>
                  <a:lnTo>
                    <a:pt x="673" y="764"/>
                  </a:lnTo>
                  <a:lnTo>
                    <a:pt x="670" y="757"/>
                  </a:lnTo>
                  <a:lnTo>
                    <a:pt x="663" y="737"/>
                  </a:lnTo>
                  <a:lnTo>
                    <a:pt x="663" y="737"/>
                  </a:lnTo>
                  <a:lnTo>
                    <a:pt x="660" y="733"/>
                  </a:lnTo>
                  <a:lnTo>
                    <a:pt x="660" y="727"/>
                  </a:lnTo>
                  <a:lnTo>
                    <a:pt x="660" y="727"/>
                  </a:lnTo>
                  <a:lnTo>
                    <a:pt x="656" y="723"/>
                  </a:lnTo>
                  <a:lnTo>
                    <a:pt x="660" y="710"/>
                  </a:lnTo>
                  <a:lnTo>
                    <a:pt x="660" y="710"/>
                  </a:lnTo>
                  <a:lnTo>
                    <a:pt x="660" y="703"/>
                  </a:lnTo>
                  <a:lnTo>
                    <a:pt x="660" y="700"/>
                  </a:lnTo>
                  <a:lnTo>
                    <a:pt x="656" y="700"/>
                  </a:lnTo>
                  <a:lnTo>
                    <a:pt x="653" y="700"/>
                  </a:lnTo>
                  <a:lnTo>
                    <a:pt x="650" y="700"/>
                  </a:lnTo>
                  <a:lnTo>
                    <a:pt x="650" y="700"/>
                  </a:lnTo>
                  <a:lnTo>
                    <a:pt x="646" y="703"/>
                  </a:lnTo>
                  <a:lnTo>
                    <a:pt x="650" y="703"/>
                  </a:lnTo>
                  <a:lnTo>
                    <a:pt x="650" y="703"/>
                  </a:lnTo>
                  <a:lnTo>
                    <a:pt x="660" y="700"/>
                  </a:lnTo>
                  <a:lnTo>
                    <a:pt x="667" y="703"/>
                  </a:lnTo>
                  <a:lnTo>
                    <a:pt x="667" y="706"/>
                  </a:lnTo>
                  <a:lnTo>
                    <a:pt x="670" y="720"/>
                  </a:lnTo>
                  <a:lnTo>
                    <a:pt x="670" y="723"/>
                  </a:lnTo>
                  <a:lnTo>
                    <a:pt x="673" y="730"/>
                  </a:lnTo>
                  <a:lnTo>
                    <a:pt x="673" y="740"/>
                  </a:lnTo>
                  <a:lnTo>
                    <a:pt x="673" y="743"/>
                  </a:lnTo>
                  <a:lnTo>
                    <a:pt x="680" y="754"/>
                  </a:lnTo>
                  <a:lnTo>
                    <a:pt x="680" y="757"/>
                  </a:lnTo>
                  <a:lnTo>
                    <a:pt x="680" y="760"/>
                  </a:lnTo>
                  <a:lnTo>
                    <a:pt x="680" y="760"/>
                  </a:lnTo>
                  <a:lnTo>
                    <a:pt x="683" y="760"/>
                  </a:lnTo>
                  <a:lnTo>
                    <a:pt x="694" y="760"/>
                  </a:lnTo>
                  <a:lnTo>
                    <a:pt x="694" y="760"/>
                  </a:lnTo>
                  <a:lnTo>
                    <a:pt x="700" y="754"/>
                  </a:lnTo>
                  <a:lnTo>
                    <a:pt x="700" y="750"/>
                  </a:lnTo>
                  <a:lnTo>
                    <a:pt x="700" y="740"/>
                  </a:lnTo>
                  <a:lnTo>
                    <a:pt x="700" y="737"/>
                  </a:lnTo>
                  <a:lnTo>
                    <a:pt x="687" y="676"/>
                  </a:lnTo>
                  <a:lnTo>
                    <a:pt x="687" y="666"/>
                  </a:lnTo>
                  <a:lnTo>
                    <a:pt x="690" y="649"/>
                  </a:lnTo>
                  <a:lnTo>
                    <a:pt x="690" y="642"/>
                  </a:lnTo>
                  <a:lnTo>
                    <a:pt x="694" y="642"/>
                  </a:lnTo>
                  <a:lnTo>
                    <a:pt x="690" y="632"/>
                  </a:lnTo>
                  <a:lnTo>
                    <a:pt x="690" y="622"/>
                  </a:lnTo>
                  <a:lnTo>
                    <a:pt x="687" y="619"/>
                  </a:lnTo>
                  <a:lnTo>
                    <a:pt x="677" y="612"/>
                  </a:lnTo>
                  <a:lnTo>
                    <a:pt x="677" y="612"/>
                  </a:lnTo>
                  <a:lnTo>
                    <a:pt x="670" y="609"/>
                  </a:lnTo>
                  <a:lnTo>
                    <a:pt x="663" y="595"/>
                  </a:lnTo>
                  <a:lnTo>
                    <a:pt x="663" y="595"/>
                  </a:lnTo>
                  <a:lnTo>
                    <a:pt x="653" y="592"/>
                  </a:lnTo>
                  <a:lnTo>
                    <a:pt x="653" y="589"/>
                  </a:lnTo>
                  <a:lnTo>
                    <a:pt x="640" y="592"/>
                  </a:lnTo>
                  <a:lnTo>
                    <a:pt x="633" y="585"/>
                  </a:lnTo>
                  <a:lnTo>
                    <a:pt x="630" y="585"/>
                  </a:lnTo>
                  <a:lnTo>
                    <a:pt x="630" y="585"/>
                  </a:lnTo>
                  <a:lnTo>
                    <a:pt x="626" y="585"/>
                  </a:lnTo>
                  <a:lnTo>
                    <a:pt x="623" y="589"/>
                  </a:lnTo>
                  <a:lnTo>
                    <a:pt x="626" y="589"/>
                  </a:lnTo>
                  <a:lnTo>
                    <a:pt x="630" y="589"/>
                  </a:lnTo>
                  <a:lnTo>
                    <a:pt x="630" y="575"/>
                  </a:lnTo>
                  <a:lnTo>
                    <a:pt x="623" y="575"/>
                  </a:lnTo>
                  <a:lnTo>
                    <a:pt x="623" y="582"/>
                  </a:lnTo>
                  <a:lnTo>
                    <a:pt x="623" y="585"/>
                  </a:lnTo>
                  <a:lnTo>
                    <a:pt x="623" y="585"/>
                  </a:lnTo>
                  <a:lnTo>
                    <a:pt x="619" y="589"/>
                  </a:lnTo>
                  <a:lnTo>
                    <a:pt x="623" y="589"/>
                  </a:lnTo>
                  <a:lnTo>
                    <a:pt x="623" y="585"/>
                  </a:lnTo>
                  <a:lnTo>
                    <a:pt x="623" y="585"/>
                  </a:lnTo>
                  <a:lnTo>
                    <a:pt x="606" y="575"/>
                  </a:lnTo>
                  <a:lnTo>
                    <a:pt x="603" y="572"/>
                  </a:lnTo>
                  <a:lnTo>
                    <a:pt x="599" y="572"/>
                  </a:lnTo>
                  <a:lnTo>
                    <a:pt x="596" y="572"/>
                  </a:lnTo>
                  <a:lnTo>
                    <a:pt x="596" y="575"/>
                  </a:lnTo>
                  <a:lnTo>
                    <a:pt x="593" y="572"/>
                  </a:lnTo>
                  <a:lnTo>
                    <a:pt x="589" y="568"/>
                  </a:lnTo>
                  <a:lnTo>
                    <a:pt x="586" y="572"/>
                  </a:lnTo>
                  <a:lnTo>
                    <a:pt x="582" y="568"/>
                  </a:lnTo>
                  <a:lnTo>
                    <a:pt x="576" y="562"/>
                  </a:lnTo>
                  <a:lnTo>
                    <a:pt x="576" y="562"/>
                  </a:lnTo>
                  <a:lnTo>
                    <a:pt x="572" y="558"/>
                  </a:lnTo>
                  <a:lnTo>
                    <a:pt x="572" y="558"/>
                  </a:lnTo>
                  <a:lnTo>
                    <a:pt x="566" y="558"/>
                  </a:lnTo>
                  <a:lnTo>
                    <a:pt x="552" y="548"/>
                  </a:lnTo>
                  <a:lnTo>
                    <a:pt x="552" y="548"/>
                  </a:lnTo>
                  <a:lnTo>
                    <a:pt x="545" y="548"/>
                  </a:lnTo>
                  <a:lnTo>
                    <a:pt x="539" y="545"/>
                  </a:lnTo>
                  <a:lnTo>
                    <a:pt x="539" y="538"/>
                  </a:lnTo>
                  <a:lnTo>
                    <a:pt x="535" y="535"/>
                  </a:lnTo>
                  <a:lnTo>
                    <a:pt x="532" y="535"/>
                  </a:lnTo>
                  <a:lnTo>
                    <a:pt x="532" y="538"/>
                  </a:lnTo>
                  <a:lnTo>
                    <a:pt x="535" y="538"/>
                  </a:lnTo>
                  <a:lnTo>
                    <a:pt x="535" y="535"/>
                  </a:lnTo>
                  <a:lnTo>
                    <a:pt x="532" y="535"/>
                  </a:lnTo>
                  <a:lnTo>
                    <a:pt x="532" y="538"/>
                  </a:lnTo>
                  <a:lnTo>
                    <a:pt x="535" y="538"/>
                  </a:lnTo>
                  <a:lnTo>
                    <a:pt x="535" y="541"/>
                  </a:lnTo>
                  <a:lnTo>
                    <a:pt x="539" y="541"/>
                  </a:lnTo>
                  <a:lnTo>
                    <a:pt x="542" y="541"/>
                  </a:lnTo>
                  <a:lnTo>
                    <a:pt x="549" y="548"/>
                  </a:lnTo>
                  <a:lnTo>
                    <a:pt x="552" y="548"/>
                  </a:lnTo>
                  <a:lnTo>
                    <a:pt x="562" y="548"/>
                  </a:lnTo>
                  <a:lnTo>
                    <a:pt x="559" y="545"/>
                  </a:lnTo>
                  <a:lnTo>
                    <a:pt x="559" y="541"/>
                  </a:lnTo>
                  <a:lnTo>
                    <a:pt x="556" y="545"/>
                  </a:lnTo>
                  <a:lnTo>
                    <a:pt x="556" y="548"/>
                  </a:lnTo>
                  <a:lnTo>
                    <a:pt x="559" y="552"/>
                  </a:lnTo>
                  <a:lnTo>
                    <a:pt x="562" y="552"/>
                  </a:lnTo>
                  <a:lnTo>
                    <a:pt x="572" y="545"/>
                  </a:lnTo>
                  <a:lnTo>
                    <a:pt x="579" y="545"/>
                  </a:lnTo>
                  <a:lnTo>
                    <a:pt x="582" y="545"/>
                  </a:lnTo>
                  <a:lnTo>
                    <a:pt x="593" y="538"/>
                  </a:lnTo>
                  <a:lnTo>
                    <a:pt x="603" y="535"/>
                  </a:lnTo>
                  <a:lnTo>
                    <a:pt x="619" y="541"/>
                  </a:lnTo>
                  <a:lnTo>
                    <a:pt x="619" y="541"/>
                  </a:lnTo>
                  <a:lnTo>
                    <a:pt x="630" y="541"/>
                  </a:lnTo>
                  <a:lnTo>
                    <a:pt x="630" y="541"/>
                  </a:lnTo>
                  <a:lnTo>
                    <a:pt x="623" y="565"/>
                  </a:lnTo>
                  <a:lnTo>
                    <a:pt x="626" y="572"/>
                  </a:lnTo>
                  <a:lnTo>
                    <a:pt x="630" y="572"/>
                  </a:lnTo>
                  <a:lnTo>
                    <a:pt x="633" y="568"/>
                  </a:lnTo>
                  <a:lnTo>
                    <a:pt x="636" y="538"/>
                  </a:lnTo>
                  <a:lnTo>
                    <a:pt x="640" y="538"/>
                  </a:lnTo>
                  <a:lnTo>
                    <a:pt x="640" y="538"/>
                  </a:lnTo>
                  <a:lnTo>
                    <a:pt x="643" y="535"/>
                  </a:lnTo>
                  <a:lnTo>
                    <a:pt x="646" y="528"/>
                  </a:lnTo>
                  <a:lnTo>
                    <a:pt x="643" y="525"/>
                  </a:lnTo>
                  <a:lnTo>
                    <a:pt x="640" y="525"/>
                  </a:lnTo>
                  <a:lnTo>
                    <a:pt x="640" y="525"/>
                  </a:lnTo>
                  <a:lnTo>
                    <a:pt x="640" y="518"/>
                  </a:lnTo>
                  <a:lnTo>
                    <a:pt x="650" y="525"/>
                  </a:lnTo>
                  <a:lnTo>
                    <a:pt x="660" y="535"/>
                  </a:lnTo>
                  <a:lnTo>
                    <a:pt x="660" y="535"/>
                  </a:lnTo>
                  <a:lnTo>
                    <a:pt x="670" y="538"/>
                  </a:lnTo>
                  <a:lnTo>
                    <a:pt x="670" y="541"/>
                  </a:lnTo>
                  <a:lnTo>
                    <a:pt x="663" y="545"/>
                  </a:lnTo>
                  <a:lnTo>
                    <a:pt x="663" y="545"/>
                  </a:lnTo>
                  <a:lnTo>
                    <a:pt x="660" y="548"/>
                  </a:lnTo>
                  <a:lnTo>
                    <a:pt x="660" y="548"/>
                  </a:lnTo>
                  <a:lnTo>
                    <a:pt x="656" y="555"/>
                  </a:lnTo>
                  <a:lnTo>
                    <a:pt x="650" y="555"/>
                  </a:lnTo>
                  <a:lnTo>
                    <a:pt x="650" y="558"/>
                  </a:lnTo>
                  <a:lnTo>
                    <a:pt x="646" y="572"/>
                  </a:lnTo>
                  <a:lnTo>
                    <a:pt x="640" y="579"/>
                  </a:lnTo>
                  <a:lnTo>
                    <a:pt x="640" y="582"/>
                  </a:lnTo>
                  <a:lnTo>
                    <a:pt x="643" y="585"/>
                  </a:lnTo>
                  <a:lnTo>
                    <a:pt x="643" y="585"/>
                  </a:lnTo>
                  <a:lnTo>
                    <a:pt x="643" y="585"/>
                  </a:lnTo>
                  <a:lnTo>
                    <a:pt x="646" y="589"/>
                  </a:lnTo>
                  <a:lnTo>
                    <a:pt x="650" y="592"/>
                  </a:lnTo>
                  <a:lnTo>
                    <a:pt x="656" y="589"/>
                  </a:lnTo>
                  <a:lnTo>
                    <a:pt x="660" y="592"/>
                  </a:lnTo>
                  <a:lnTo>
                    <a:pt x="663" y="592"/>
                  </a:lnTo>
                  <a:lnTo>
                    <a:pt x="670" y="589"/>
                  </a:lnTo>
                  <a:lnTo>
                    <a:pt x="670" y="585"/>
                  </a:lnTo>
                  <a:lnTo>
                    <a:pt x="680" y="575"/>
                  </a:lnTo>
                  <a:lnTo>
                    <a:pt x="680" y="575"/>
                  </a:lnTo>
                  <a:lnTo>
                    <a:pt x="704" y="521"/>
                  </a:lnTo>
                  <a:lnTo>
                    <a:pt x="707" y="515"/>
                  </a:lnTo>
                  <a:lnTo>
                    <a:pt x="707" y="515"/>
                  </a:lnTo>
                  <a:lnTo>
                    <a:pt x="710" y="515"/>
                  </a:lnTo>
                  <a:lnTo>
                    <a:pt x="714" y="511"/>
                  </a:lnTo>
                  <a:lnTo>
                    <a:pt x="717" y="508"/>
                  </a:lnTo>
                  <a:lnTo>
                    <a:pt x="717" y="504"/>
                  </a:lnTo>
                  <a:lnTo>
                    <a:pt x="717" y="501"/>
                  </a:lnTo>
                  <a:lnTo>
                    <a:pt x="727" y="501"/>
                  </a:lnTo>
                  <a:lnTo>
                    <a:pt x="727" y="501"/>
                  </a:lnTo>
                  <a:lnTo>
                    <a:pt x="741" y="491"/>
                  </a:lnTo>
                  <a:lnTo>
                    <a:pt x="741" y="488"/>
                  </a:lnTo>
                  <a:lnTo>
                    <a:pt x="744" y="481"/>
                  </a:lnTo>
                  <a:lnTo>
                    <a:pt x="747" y="481"/>
                  </a:lnTo>
                  <a:lnTo>
                    <a:pt x="751" y="481"/>
                  </a:lnTo>
                  <a:lnTo>
                    <a:pt x="751" y="474"/>
                  </a:lnTo>
                  <a:lnTo>
                    <a:pt x="751" y="471"/>
                  </a:lnTo>
                  <a:lnTo>
                    <a:pt x="744" y="464"/>
                  </a:lnTo>
                  <a:lnTo>
                    <a:pt x="741" y="464"/>
                  </a:lnTo>
                  <a:lnTo>
                    <a:pt x="727" y="464"/>
                  </a:lnTo>
                  <a:lnTo>
                    <a:pt x="724" y="451"/>
                  </a:lnTo>
                  <a:lnTo>
                    <a:pt x="717" y="417"/>
                  </a:lnTo>
                  <a:lnTo>
                    <a:pt x="714" y="414"/>
                  </a:lnTo>
                  <a:lnTo>
                    <a:pt x="704" y="410"/>
                  </a:lnTo>
                  <a:lnTo>
                    <a:pt x="704" y="410"/>
                  </a:lnTo>
                  <a:lnTo>
                    <a:pt x="700" y="410"/>
                  </a:lnTo>
                  <a:lnTo>
                    <a:pt x="697" y="410"/>
                  </a:lnTo>
                  <a:lnTo>
                    <a:pt x="687" y="407"/>
                  </a:lnTo>
                  <a:lnTo>
                    <a:pt x="680" y="410"/>
                  </a:lnTo>
                  <a:lnTo>
                    <a:pt x="680" y="410"/>
                  </a:lnTo>
                  <a:lnTo>
                    <a:pt x="680" y="414"/>
                  </a:lnTo>
                  <a:lnTo>
                    <a:pt x="687" y="434"/>
                  </a:lnTo>
                  <a:lnTo>
                    <a:pt x="690" y="437"/>
                  </a:lnTo>
                  <a:lnTo>
                    <a:pt x="697" y="444"/>
                  </a:lnTo>
                  <a:lnTo>
                    <a:pt x="697" y="444"/>
                  </a:lnTo>
                  <a:lnTo>
                    <a:pt x="700" y="447"/>
                  </a:lnTo>
                  <a:lnTo>
                    <a:pt x="704" y="447"/>
                  </a:lnTo>
                  <a:lnTo>
                    <a:pt x="700" y="444"/>
                  </a:lnTo>
                  <a:lnTo>
                    <a:pt x="697" y="444"/>
                  </a:lnTo>
                  <a:lnTo>
                    <a:pt x="687" y="444"/>
                  </a:lnTo>
                  <a:lnTo>
                    <a:pt x="656" y="434"/>
                  </a:lnTo>
                  <a:lnTo>
                    <a:pt x="653" y="437"/>
                  </a:lnTo>
                  <a:lnTo>
                    <a:pt x="653" y="437"/>
                  </a:lnTo>
                  <a:lnTo>
                    <a:pt x="650" y="437"/>
                  </a:lnTo>
                  <a:lnTo>
                    <a:pt x="646" y="434"/>
                  </a:lnTo>
                  <a:lnTo>
                    <a:pt x="643" y="434"/>
                  </a:lnTo>
                  <a:lnTo>
                    <a:pt x="640" y="437"/>
                  </a:lnTo>
                  <a:lnTo>
                    <a:pt x="636" y="437"/>
                  </a:lnTo>
                  <a:lnTo>
                    <a:pt x="616" y="437"/>
                  </a:lnTo>
                  <a:lnTo>
                    <a:pt x="616" y="444"/>
                  </a:lnTo>
                  <a:lnTo>
                    <a:pt x="619" y="444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8" name="Freeform 88">
              <a:extLst>
                <a:ext uri="{FF2B5EF4-FFF2-40B4-BE49-F238E27FC236}">
                  <a16:creationId xmlns:a16="http://schemas.microsoft.com/office/drawing/2014/main" id="{43E9DD7C-7668-FA55-E319-A04377AF8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970"/>
              <a:ext cx="828" cy="892"/>
            </a:xfrm>
            <a:custGeom>
              <a:avLst/>
              <a:gdLst>
                <a:gd name="T0" fmla="*/ 744 w 828"/>
                <a:gd name="T1" fmla="*/ 474 h 892"/>
                <a:gd name="T2" fmla="*/ 663 w 828"/>
                <a:gd name="T3" fmla="*/ 558 h 892"/>
                <a:gd name="T4" fmla="*/ 633 w 828"/>
                <a:gd name="T5" fmla="*/ 535 h 892"/>
                <a:gd name="T6" fmla="*/ 542 w 828"/>
                <a:gd name="T7" fmla="*/ 552 h 892"/>
                <a:gd name="T8" fmla="*/ 653 w 828"/>
                <a:gd name="T9" fmla="*/ 595 h 892"/>
                <a:gd name="T10" fmla="*/ 663 w 828"/>
                <a:gd name="T11" fmla="*/ 693 h 892"/>
                <a:gd name="T12" fmla="*/ 700 w 828"/>
                <a:gd name="T13" fmla="*/ 780 h 892"/>
                <a:gd name="T14" fmla="*/ 788 w 828"/>
                <a:gd name="T15" fmla="*/ 787 h 892"/>
                <a:gd name="T16" fmla="*/ 768 w 828"/>
                <a:gd name="T17" fmla="*/ 875 h 892"/>
                <a:gd name="T18" fmla="*/ 690 w 828"/>
                <a:gd name="T19" fmla="*/ 794 h 892"/>
                <a:gd name="T20" fmla="*/ 505 w 828"/>
                <a:gd name="T21" fmla="*/ 713 h 892"/>
                <a:gd name="T22" fmla="*/ 330 w 828"/>
                <a:gd name="T23" fmla="*/ 733 h 892"/>
                <a:gd name="T24" fmla="*/ 273 w 828"/>
                <a:gd name="T25" fmla="*/ 814 h 892"/>
                <a:gd name="T26" fmla="*/ 108 w 828"/>
                <a:gd name="T27" fmla="*/ 828 h 892"/>
                <a:gd name="T28" fmla="*/ 37 w 828"/>
                <a:gd name="T29" fmla="*/ 764 h 892"/>
                <a:gd name="T30" fmla="*/ 84 w 828"/>
                <a:gd name="T31" fmla="*/ 690 h 892"/>
                <a:gd name="T32" fmla="*/ 189 w 828"/>
                <a:gd name="T33" fmla="*/ 612 h 892"/>
                <a:gd name="T34" fmla="*/ 286 w 828"/>
                <a:gd name="T35" fmla="*/ 478 h 892"/>
                <a:gd name="T36" fmla="*/ 226 w 828"/>
                <a:gd name="T37" fmla="*/ 353 h 892"/>
                <a:gd name="T38" fmla="*/ 142 w 828"/>
                <a:gd name="T39" fmla="*/ 296 h 892"/>
                <a:gd name="T40" fmla="*/ 155 w 828"/>
                <a:gd name="T41" fmla="*/ 181 h 892"/>
                <a:gd name="T42" fmla="*/ 256 w 828"/>
                <a:gd name="T43" fmla="*/ 144 h 892"/>
                <a:gd name="T44" fmla="*/ 323 w 828"/>
                <a:gd name="T45" fmla="*/ 188 h 892"/>
                <a:gd name="T46" fmla="*/ 438 w 828"/>
                <a:gd name="T47" fmla="*/ 63 h 892"/>
                <a:gd name="T48" fmla="*/ 525 w 828"/>
                <a:gd name="T49" fmla="*/ 26 h 892"/>
                <a:gd name="T50" fmla="*/ 599 w 828"/>
                <a:gd name="T51" fmla="*/ 67 h 892"/>
                <a:gd name="T52" fmla="*/ 673 w 828"/>
                <a:gd name="T53" fmla="*/ 171 h 892"/>
                <a:gd name="T54" fmla="*/ 757 w 828"/>
                <a:gd name="T55" fmla="*/ 178 h 892"/>
                <a:gd name="T56" fmla="*/ 788 w 828"/>
                <a:gd name="T57" fmla="*/ 302 h 892"/>
                <a:gd name="T58" fmla="*/ 788 w 828"/>
                <a:gd name="T59" fmla="*/ 380 h 892"/>
                <a:gd name="T60" fmla="*/ 623 w 828"/>
                <a:gd name="T61" fmla="*/ 417 h 892"/>
                <a:gd name="T62" fmla="*/ 609 w 828"/>
                <a:gd name="T63" fmla="*/ 434 h 892"/>
                <a:gd name="T64" fmla="*/ 704 w 828"/>
                <a:gd name="T65" fmla="*/ 414 h 892"/>
                <a:gd name="T66" fmla="*/ 791 w 828"/>
                <a:gd name="T67" fmla="*/ 309 h 892"/>
                <a:gd name="T68" fmla="*/ 754 w 828"/>
                <a:gd name="T69" fmla="*/ 218 h 892"/>
                <a:gd name="T70" fmla="*/ 724 w 828"/>
                <a:gd name="T71" fmla="*/ 178 h 892"/>
                <a:gd name="T72" fmla="*/ 609 w 828"/>
                <a:gd name="T73" fmla="*/ 80 h 892"/>
                <a:gd name="T74" fmla="*/ 545 w 828"/>
                <a:gd name="T75" fmla="*/ 10 h 892"/>
                <a:gd name="T76" fmla="*/ 444 w 828"/>
                <a:gd name="T77" fmla="*/ 33 h 892"/>
                <a:gd name="T78" fmla="*/ 357 w 828"/>
                <a:gd name="T79" fmla="*/ 151 h 892"/>
                <a:gd name="T80" fmla="*/ 259 w 828"/>
                <a:gd name="T81" fmla="*/ 141 h 892"/>
                <a:gd name="T82" fmla="*/ 155 w 828"/>
                <a:gd name="T83" fmla="*/ 185 h 892"/>
                <a:gd name="T84" fmla="*/ 142 w 828"/>
                <a:gd name="T85" fmla="*/ 282 h 892"/>
                <a:gd name="T86" fmla="*/ 205 w 828"/>
                <a:gd name="T87" fmla="*/ 346 h 892"/>
                <a:gd name="T88" fmla="*/ 300 w 828"/>
                <a:gd name="T89" fmla="*/ 447 h 892"/>
                <a:gd name="T90" fmla="*/ 212 w 828"/>
                <a:gd name="T91" fmla="*/ 585 h 892"/>
                <a:gd name="T92" fmla="*/ 115 w 828"/>
                <a:gd name="T93" fmla="*/ 649 h 892"/>
                <a:gd name="T94" fmla="*/ 54 w 828"/>
                <a:gd name="T95" fmla="*/ 743 h 892"/>
                <a:gd name="T96" fmla="*/ 51 w 828"/>
                <a:gd name="T97" fmla="*/ 855 h 892"/>
                <a:gd name="T98" fmla="*/ 222 w 828"/>
                <a:gd name="T99" fmla="*/ 881 h 892"/>
                <a:gd name="T100" fmla="*/ 310 w 828"/>
                <a:gd name="T101" fmla="*/ 767 h 892"/>
                <a:gd name="T102" fmla="*/ 411 w 828"/>
                <a:gd name="T103" fmla="*/ 740 h 892"/>
                <a:gd name="T104" fmla="*/ 623 w 828"/>
                <a:gd name="T105" fmla="*/ 770 h 892"/>
                <a:gd name="T106" fmla="*/ 757 w 828"/>
                <a:gd name="T107" fmla="*/ 892 h 892"/>
                <a:gd name="T108" fmla="*/ 828 w 828"/>
                <a:gd name="T109" fmla="*/ 831 h 892"/>
                <a:gd name="T110" fmla="*/ 714 w 828"/>
                <a:gd name="T111" fmla="*/ 780 h 892"/>
                <a:gd name="T112" fmla="*/ 646 w 828"/>
                <a:gd name="T113" fmla="*/ 703 h 892"/>
                <a:gd name="T114" fmla="*/ 670 w 828"/>
                <a:gd name="T115" fmla="*/ 609 h 892"/>
                <a:gd name="T116" fmla="*/ 576 w 828"/>
                <a:gd name="T117" fmla="*/ 562 h 892"/>
                <a:gd name="T118" fmla="*/ 593 w 828"/>
                <a:gd name="T119" fmla="*/ 538 h 892"/>
                <a:gd name="T120" fmla="*/ 640 w 828"/>
                <a:gd name="T121" fmla="*/ 579 h 892"/>
                <a:gd name="T122" fmla="*/ 741 w 828"/>
                <a:gd name="T123" fmla="*/ 464 h 892"/>
                <a:gd name="T124" fmla="*/ 619 w 828"/>
                <a:gd name="T125" fmla="*/ 44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8" h="892">
                  <a:moveTo>
                    <a:pt x="619" y="444"/>
                  </a:moveTo>
                  <a:lnTo>
                    <a:pt x="636" y="444"/>
                  </a:lnTo>
                  <a:lnTo>
                    <a:pt x="640" y="444"/>
                  </a:lnTo>
                  <a:lnTo>
                    <a:pt x="643" y="440"/>
                  </a:lnTo>
                  <a:lnTo>
                    <a:pt x="646" y="440"/>
                  </a:lnTo>
                  <a:lnTo>
                    <a:pt x="653" y="444"/>
                  </a:lnTo>
                  <a:lnTo>
                    <a:pt x="656" y="444"/>
                  </a:lnTo>
                  <a:lnTo>
                    <a:pt x="656" y="440"/>
                  </a:lnTo>
                  <a:lnTo>
                    <a:pt x="683" y="451"/>
                  </a:lnTo>
                  <a:lnTo>
                    <a:pt x="687" y="451"/>
                  </a:lnTo>
                  <a:lnTo>
                    <a:pt x="697" y="451"/>
                  </a:lnTo>
                  <a:lnTo>
                    <a:pt x="700" y="451"/>
                  </a:lnTo>
                  <a:lnTo>
                    <a:pt x="704" y="451"/>
                  </a:lnTo>
                  <a:lnTo>
                    <a:pt x="704" y="444"/>
                  </a:lnTo>
                  <a:lnTo>
                    <a:pt x="700" y="440"/>
                  </a:lnTo>
                  <a:lnTo>
                    <a:pt x="694" y="434"/>
                  </a:lnTo>
                  <a:lnTo>
                    <a:pt x="687" y="410"/>
                  </a:lnTo>
                  <a:lnTo>
                    <a:pt x="687" y="410"/>
                  </a:lnTo>
                  <a:lnTo>
                    <a:pt x="683" y="410"/>
                  </a:lnTo>
                  <a:lnTo>
                    <a:pt x="683" y="414"/>
                  </a:lnTo>
                  <a:lnTo>
                    <a:pt x="694" y="417"/>
                  </a:lnTo>
                  <a:lnTo>
                    <a:pt x="697" y="417"/>
                  </a:lnTo>
                  <a:lnTo>
                    <a:pt x="700" y="417"/>
                  </a:lnTo>
                  <a:lnTo>
                    <a:pt x="704" y="417"/>
                  </a:lnTo>
                  <a:lnTo>
                    <a:pt x="704" y="417"/>
                  </a:lnTo>
                  <a:lnTo>
                    <a:pt x="714" y="420"/>
                  </a:lnTo>
                  <a:lnTo>
                    <a:pt x="717" y="451"/>
                  </a:lnTo>
                  <a:lnTo>
                    <a:pt x="717" y="454"/>
                  </a:lnTo>
                  <a:lnTo>
                    <a:pt x="720" y="467"/>
                  </a:lnTo>
                  <a:lnTo>
                    <a:pt x="724" y="471"/>
                  </a:lnTo>
                  <a:lnTo>
                    <a:pt x="741" y="471"/>
                  </a:lnTo>
                  <a:lnTo>
                    <a:pt x="744" y="474"/>
                  </a:lnTo>
                  <a:lnTo>
                    <a:pt x="744" y="478"/>
                  </a:lnTo>
                  <a:lnTo>
                    <a:pt x="744" y="478"/>
                  </a:lnTo>
                  <a:lnTo>
                    <a:pt x="741" y="478"/>
                  </a:lnTo>
                  <a:lnTo>
                    <a:pt x="734" y="484"/>
                  </a:lnTo>
                  <a:lnTo>
                    <a:pt x="724" y="494"/>
                  </a:lnTo>
                  <a:lnTo>
                    <a:pt x="717" y="498"/>
                  </a:lnTo>
                  <a:lnTo>
                    <a:pt x="714" y="498"/>
                  </a:lnTo>
                  <a:lnTo>
                    <a:pt x="710" y="501"/>
                  </a:lnTo>
                  <a:lnTo>
                    <a:pt x="710" y="504"/>
                  </a:lnTo>
                  <a:lnTo>
                    <a:pt x="710" y="508"/>
                  </a:lnTo>
                  <a:lnTo>
                    <a:pt x="707" y="511"/>
                  </a:lnTo>
                  <a:lnTo>
                    <a:pt x="704" y="511"/>
                  </a:lnTo>
                  <a:lnTo>
                    <a:pt x="700" y="511"/>
                  </a:lnTo>
                  <a:lnTo>
                    <a:pt x="697" y="518"/>
                  </a:lnTo>
                  <a:lnTo>
                    <a:pt x="697" y="518"/>
                  </a:lnTo>
                  <a:lnTo>
                    <a:pt x="673" y="572"/>
                  </a:lnTo>
                  <a:lnTo>
                    <a:pt x="667" y="582"/>
                  </a:lnTo>
                  <a:lnTo>
                    <a:pt x="660" y="585"/>
                  </a:lnTo>
                  <a:lnTo>
                    <a:pt x="660" y="582"/>
                  </a:lnTo>
                  <a:lnTo>
                    <a:pt x="656" y="582"/>
                  </a:lnTo>
                  <a:lnTo>
                    <a:pt x="650" y="585"/>
                  </a:lnTo>
                  <a:lnTo>
                    <a:pt x="650" y="582"/>
                  </a:lnTo>
                  <a:lnTo>
                    <a:pt x="646" y="579"/>
                  </a:lnTo>
                  <a:lnTo>
                    <a:pt x="646" y="579"/>
                  </a:lnTo>
                  <a:lnTo>
                    <a:pt x="643" y="579"/>
                  </a:lnTo>
                  <a:lnTo>
                    <a:pt x="643" y="579"/>
                  </a:lnTo>
                  <a:lnTo>
                    <a:pt x="643" y="582"/>
                  </a:lnTo>
                  <a:lnTo>
                    <a:pt x="653" y="575"/>
                  </a:lnTo>
                  <a:lnTo>
                    <a:pt x="653" y="572"/>
                  </a:lnTo>
                  <a:lnTo>
                    <a:pt x="656" y="562"/>
                  </a:lnTo>
                  <a:lnTo>
                    <a:pt x="660" y="562"/>
                  </a:lnTo>
                  <a:lnTo>
                    <a:pt x="663" y="558"/>
                  </a:lnTo>
                  <a:lnTo>
                    <a:pt x="663" y="552"/>
                  </a:lnTo>
                  <a:lnTo>
                    <a:pt x="667" y="548"/>
                  </a:lnTo>
                  <a:lnTo>
                    <a:pt x="677" y="545"/>
                  </a:lnTo>
                  <a:lnTo>
                    <a:pt x="680" y="538"/>
                  </a:lnTo>
                  <a:lnTo>
                    <a:pt x="673" y="535"/>
                  </a:lnTo>
                  <a:lnTo>
                    <a:pt x="673" y="535"/>
                  </a:lnTo>
                  <a:lnTo>
                    <a:pt x="663" y="528"/>
                  </a:lnTo>
                  <a:lnTo>
                    <a:pt x="653" y="521"/>
                  </a:lnTo>
                  <a:lnTo>
                    <a:pt x="653" y="518"/>
                  </a:lnTo>
                  <a:lnTo>
                    <a:pt x="636" y="511"/>
                  </a:lnTo>
                  <a:lnTo>
                    <a:pt x="633" y="515"/>
                  </a:lnTo>
                  <a:lnTo>
                    <a:pt x="633" y="528"/>
                  </a:lnTo>
                  <a:lnTo>
                    <a:pt x="633" y="528"/>
                  </a:lnTo>
                  <a:lnTo>
                    <a:pt x="636" y="531"/>
                  </a:lnTo>
                  <a:lnTo>
                    <a:pt x="640" y="531"/>
                  </a:lnTo>
                  <a:lnTo>
                    <a:pt x="640" y="531"/>
                  </a:lnTo>
                  <a:lnTo>
                    <a:pt x="640" y="531"/>
                  </a:lnTo>
                  <a:lnTo>
                    <a:pt x="643" y="535"/>
                  </a:lnTo>
                  <a:lnTo>
                    <a:pt x="643" y="531"/>
                  </a:lnTo>
                  <a:lnTo>
                    <a:pt x="640" y="531"/>
                  </a:lnTo>
                  <a:lnTo>
                    <a:pt x="636" y="531"/>
                  </a:lnTo>
                  <a:lnTo>
                    <a:pt x="633" y="535"/>
                  </a:lnTo>
                  <a:lnTo>
                    <a:pt x="630" y="538"/>
                  </a:lnTo>
                  <a:lnTo>
                    <a:pt x="626" y="568"/>
                  </a:lnTo>
                  <a:lnTo>
                    <a:pt x="630" y="568"/>
                  </a:lnTo>
                  <a:lnTo>
                    <a:pt x="630" y="565"/>
                  </a:lnTo>
                  <a:lnTo>
                    <a:pt x="626" y="565"/>
                  </a:lnTo>
                  <a:lnTo>
                    <a:pt x="626" y="568"/>
                  </a:lnTo>
                  <a:lnTo>
                    <a:pt x="630" y="568"/>
                  </a:lnTo>
                  <a:lnTo>
                    <a:pt x="636" y="538"/>
                  </a:lnTo>
                  <a:lnTo>
                    <a:pt x="633" y="538"/>
                  </a:lnTo>
                  <a:lnTo>
                    <a:pt x="633" y="535"/>
                  </a:lnTo>
                  <a:lnTo>
                    <a:pt x="630" y="535"/>
                  </a:lnTo>
                  <a:lnTo>
                    <a:pt x="619" y="535"/>
                  </a:lnTo>
                  <a:lnTo>
                    <a:pt x="603" y="528"/>
                  </a:lnTo>
                  <a:lnTo>
                    <a:pt x="603" y="528"/>
                  </a:lnTo>
                  <a:lnTo>
                    <a:pt x="593" y="531"/>
                  </a:lnTo>
                  <a:lnTo>
                    <a:pt x="589" y="535"/>
                  </a:lnTo>
                  <a:lnTo>
                    <a:pt x="579" y="541"/>
                  </a:lnTo>
                  <a:lnTo>
                    <a:pt x="572" y="538"/>
                  </a:lnTo>
                  <a:lnTo>
                    <a:pt x="569" y="538"/>
                  </a:lnTo>
                  <a:lnTo>
                    <a:pt x="559" y="545"/>
                  </a:lnTo>
                  <a:lnTo>
                    <a:pt x="559" y="548"/>
                  </a:lnTo>
                  <a:lnTo>
                    <a:pt x="562" y="548"/>
                  </a:lnTo>
                  <a:lnTo>
                    <a:pt x="562" y="545"/>
                  </a:lnTo>
                  <a:lnTo>
                    <a:pt x="559" y="548"/>
                  </a:lnTo>
                  <a:lnTo>
                    <a:pt x="562" y="548"/>
                  </a:lnTo>
                  <a:lnTo>
                    <a:pt x="562" y="545"/>
                  </a:lnTo>
                  <a:lnTo>
                    <a:pt x="559" y="541"/>
                  </a:lnTo>
                  <a:lnTo>
                    <a:pt x="552" y="541"/>
                  </a:lnTo>
                  <a:lnTo>
                    <a:pt x="545" y="538"/>
                  </a:lnTo>
                  <a:lnTo>
                    <a:pt x="542" y="535"/>
                  </a:lnTo>
                  <a:lnTo>
                    <a:pt x="542" y="535"/>
                  </a:lnTo>
                  <a:lnTo>
                    <a:pt x="539" y="535"/>
                  </a:lnTo>
                  <a:lnTo>
                    <a:pt x="535" y="531"/>
                  </a:lnTo>
                  <a:lnTo>
                    <a:pt x="532" y="531"/>
                  </a:lnTo>
                  <a:lnTo>
                    <a:pt x="529" y="535"/>
                  </a:lnTo>
                  <a:lnTo>
                    <a:pt x="529" y="538"/>
                  </a:lnTo>
                  <a:lnTo>
                    <a:pt x="532" y="541"/>
                  </a:lnTo>
                  <a:lnTo>
                    <a:pt x="532" y="541"/>
                  </a:lnTo>
                  <a:lnTo>
                    <a:pt x="532" y="545"/>
                  </a:lnTo>
                  <a:lnTo>
                    <a:pt x="535" y="548"/>
                  </a:lnTo>
                  <a:lnTo>
                    <a:pt x="542" y="552"/>
                  </a:lnTo>
                  <a:lnTo>
                    <a:pt x="542" y="552"/>
                  </a:lnTo>
                  <a:lnTo>
                    <a:pt x="549" y="555"/>
                  </a:lnTo>
                  <a:lnTo>
                    <a:pt x="562" y="565"/>
                  </a:lnTo>
                  <a:lnTo>
                    <a:pt x="566" y="565"/>
                  </a:lnTo>
                  <a:lnTo>
                    <a:pt x="569" y="565"/>
                  </a:lnTo>
                  <a:lnTo>
                    <a:pt x="572" y="568"/>
                  </a:lnTo>
                  <a:lnTo>
                    <a:pt x="579" y="575"/>
                  </a:lnTo>
                  <a:lnTo>
                    <a:pt x="579" y="575"/>
                  </a:lnTo>
                  <a:lnTo>
                    <a:pt x="582" y="579"/>
                  </a:lnTo>
                  <a:lnTo>
                    <a:pt x="586" y="579"/>
                  </a:lnTo>
                  <a:lnTo>
                    <a:pt x="589" y="575"/>
                  </a:lnTo>
                  <a:lnTo>
                    <a:pt x="593" y="579"/>
                  </a:lnTo>
                  <a:lnTo>
                    <a:pt x="596" y="582"/>
                  </a:lnTo>
                  <a:lnTo>
                    <a:pt x="599" y="579"/>
                  </a:lnTo>
                  <a:lnTo>
                    <a:pt x="603" y="579"/>
                  </a:lnTo>
                  <a:lnTo>
                    <a:pt x="619" y="592"/>
                  </a:lnTo>
                  <a:lnTo>
                    <a:pt x="619" y="592"/>
                  </a:lnTo>
                  <a:lnTo>
                    <a:pt x="623" y="592"/>
                  </a:lnTo>
                  <a:lnTo>
                    <a:pt x="626" y="589"/>
                  </a:lnTo>
                  <a:lnTo>
                    <a:pt x="626" y="589"/>
                  </a:lnTo>
                  <a:lnTo>
                    <a:pt x="630" y="585"/>
                  </a:lnTo>
                  <a:lnTo>
                    <a:pt x="630" y="582"/>
                  </a:lnTo>
                  <a:lnTo>
                    <a:pt x="630" y="575"/>
                  </a:lnTo>
                  <a:lnTo>
                    <a:pt x="623" y="575"/>
                  </a:lnTo>
                  <a:lnTo>
                    <a:pt x="623" y="589"/>
                  </a:lnTo>
                  <a:lnTo>
                    <a:pt x="626" y="592"/>
                  </a:lnTo>
                  <a:lnTo>
                    <a:pt x="630" y="589"/>
                  </a:lnTo>
                  <a:lnTo>
                    <a:pt x="630" y="589"/>
                  </a:lnTo>
                  <a:lnTo>
                    <a:pt x="630" y="589"/>
                  </a:lnTo>
                  <a:lnTo>
                    <a:pt x="630" y="589"/>
                  </a:lnTo>
                  <a:lnTo>
                    <a:pt x="636" y="599"/>
                  </a:lnTo>
                  <a:lnTo>
                    <a:pt x="640" y="599"/>
                  </a:lnTo>
                  <a:lnTo>
                    <a:pt x="653" y="595"/>
                  </a:lnTo>
                  <a:lnTo>
                    <a:pt x="660" y="599"/>
                  </a:lnTo>
                  <a:lnTo>
                    <a:pt x="663" y="612"/>
                  </a:lnTo>
                  <a:lnTo>
                    <a:pt x="667" y="612"/>
                  </a:lnTo>
                  <a:lnTo>
                    <a:pt x="673" y="616"/>
                  </a:lnTo>
                  <a:lnTo>
                    <a:pt x="683" y="626"/>
                  </a:lnTo>
                  <a:lnTo>
                    <a:pt x="683" y="632"/>
                  </a:lnTo>
                  <a:lnTo>
                    <a:pt x="683" y="632"/>
                  </a:lnTo>
                  <a:lnTo>
                    <a:pt x="687" y="642"/>
                  </a:lnTo>
                  <a:lnTo>
                    <a:pt x="683" y="646"/>
                  </a:lnTo>
                  <a:lnTo>
                    <a:pt x="683" y="649"/>
                  </a:lnTo>
                  <a:lnTo>
                    <a:pt x="680" y="666"/>
                  </a:lnTo>
                  <a:lnTo>
                    <a:pt x="680" y="666"/>
                  </a:lnTo>
                  <a:lnTo>
                    <a:pt x="680" y="676"/>
                  </a:lnTo>
                  <a:lnTo>
                    <a:pt x="680" y="676"/>
                  </a:lnTo>
                  <a:lnTo>
                    <a:pt x="694" y="740"/>
                  </a:lnTo>
                  <a:lnTo>
                    <a:pt x="694" y="750"/>
                  </a:lnTo>
                  <a:lnTo>
                    <a:pt x="690" y="754"/>
                  </a:lnTo>
                  <a:lnTo>
                    <a:pt x="683" y="757"/>
                  </a:lnTo>
                  <a:lnTo>
                    <a:pt x="683" y="754"/>
                  </a:lnTo>
                  <a:lnTo>
                    <a:pt x="683" y="757"/>
                  </a:lnTo>
                  <a:lnTo>
                    <a:pt x="683" y="760"/>
                  </a:lnTo>
                  <a:lnTo>
                    <a:pt x="687" y="757"/>
                  </a:lnTo>
                  <a:lnTo>
                    <a:pt x="687" y="754"/>
                  </a:lnTo>
                  <a:lnTo>
                    <a:pt x="680" y="740"/>
                  </a:lnTo>
                  <a:lnTo>
                    <a:pt x="680" y="730"/>
                  </a:lnTo>
                  <a:lnTo>
                    <a:pt x="680" y="730"/>
                  </a:lnTo>
                  <a:lnTo>
                    <a:pt x="677" y="720"/>
                  </a:lnTo>
                  <a:lnTo>
                    <a:pt x="673" y="703"/>
                  </a:lnTo>
                  <a:lnTo>
                    <a:pt x="673" y="703"/>
                  </a:lnTo>
                  <a:lnTo>
                    <a:pt x="670" y="696"/>
                  </a:lnTo>
                  <a:lnTo>
                    <a:pt x="670" y="696"/>
                  </a:lnTo>
                  <a:lnTo>
                    <a:pt x="663" y="693"/>
                  </a:lnTo>
                  <a:lnTo>
                    <a:pt x="660" y="693"/>
                  </a:lnTo>
                  <a:lnTo>
                    <a:pt x="646" y="696"/>
                  </a:lnTo>
                  <a:lnTo>
                    <a:pt x="646" y="700"/>
                  </a:lnTo>
                  <a:lnTo>
                    <a:pt x="646" y="700"/>
                  </a:lnTo>
                  <a:lnTo>
                    <a:pt x="646" y="703"/>
                  </a:lnTo>
                  <a:lnTo>
                    <a:pt x="650" y="706"/>
                  </a:lnTo>
                  <a:lnTo>
                    <a:pt x="653" y="706"/>
                  </a:lnTo>
                  <a:lnTo>
                    <a:pt x="656" y="706"/>
                  </a:lnTo>
                  <a:lnTo>
                    <a:pt x="656" y="706"/>
                  </a:lnTo>
                  <a:lnTo>
                    <a:pt x="660" y="703"/>
                  </a:lnTo>
                  <a:lnTo>
                    <a:pt x="656" y="703"/>
                  </a:lnTo>
                  <a:lnTo>
                    <a:pt x="653" y="710"/>
                  </a:lnTo>
                  <a:lnTo>
                    <a:pt x="650" y="723"/>
                  </a:lnTo>
                  <a:lnTo>
                    <a:pt x="650" y="727"/>
                  </a:lnTo>
                  <a:lnTo>
                    <a:pt x="653" y="730"/>
                  </a:lnTo>
                  <a:lnTo>
                    <a:pt x="653" y="737"/>
                  </a:lnTo>
                  <a:lnTo>
                    <a:pt x="656" y="737"/>
                  </a:lnTo>
                  <a:lnTo>
                    <a:pt x="660" y="740"/>
                  </a:lnTo>
                  <a:lnTo>
                    <a:pt x="667" y="757"/>
                  </a:lnTo>
                  <a:lnTo>
                    <a:pt x="667" y="760"/>
                  </a:lnTo>
                  <a:lnTo>
                    <a:pt x="670" y="767"/>
                  </a:lnTo>
                  <a:lnTo>
                    <a:pt x="673" y="774"/>
                  </a:lnTo>
                  <a:lnTo>
                    <a:pt x="673" y="777"/>
                  </a:lnTo>
                  <a:lnTo>
                    <a:pt x="677" y="780"/>
                  </a:lnTo>
                  <a:lnTo>
                    <a:pt x="680" y="780"/>
                  </a:lnTo>
                  <a:lnTo>
                    <a:pt x="687" y="784"/>
                  </a:lnTo>
                  <a:lnTo>
                    <a:pt x="687" y="787"/>
                  </a:lnTo>
                  <a:lnTo>
                    <a:pt x="690" y="791"/>
                  </a:lnTo>
                  <a:lnTo>
                    <a:pt x="694" y="791"/>
                  </a:lnTo>
                  <a:lnTo>
                    <a:pt x="697" y="787"/>
                  </a:lnTo>
                  <a:lnTo>
                    <a:pt x="700" y="784"/>
                  </a:lnTo>
                  <a:lnTo>
                    <a:pt x="700" y="780"/>
                  </a:lnTo>
                  <a:lnTo>
                    <a:pt x="697" y="777"/>
                  </a:lnTo>
                  <a:lnTo>
                    <a:pt x="697" y="774"/>
                  </a:lnTo>
                  <a:lnTo>
                    <a:pt x="694" y="774"/>
                  </a:lnTo>
                  <a:lnTo>
                    <a:pt x="694" y="777"/>
                  </a:lnTo>
                  <a:lnTo>
                    <a:pt x="700" y="784"/>
                  </a:lnTo>
                  <a:lnTo>
                    <a:pt x="700" y="784"/>
                  </a:lnTo>
                  <a:lnTo>
                    <a:pt x="707" y="787"/>
                  </a:lnTo>
                  <a:lnTo>
                    <a:pt x="710" y="787"/>
                  </a:lnTo>
                  <a:lnTo>
                    <a:pt x="710" y="787"/>
                  </a:lnTo>
                  <a:lnTo>
                    <a:pt x="720" y="791"/>
                  </a:lnTo>
                  <a:lnTo>
                    <a:pt x="720" y="791"/>
                  </a:lnTo>
                  <a:lnTo>
                    <a:pt x="747" y="791"/>
                  </a:lnTo>
                  <a:lnTo>
                    <a:pt x="757" y="797"/>
                  </a:lnTo>
                  <a:lnTo>
                    <a:pt x="761" y="801"/>
                  </a:lnTo>
                  <a:lnTo>
                    <a:pt x="768" y="804"/>
                  </a:lnTo>
                  <a:lnTo>
                    <a:pt x="768" y="804"/>
                  </a:lnTo>
                  <a:lnTo>
                    <a:pt x="771" y="804"/>
                  </a:lnTo>
                  <a:lnTo>
                    <a:pt x="771" y="801"/>
                  </a:lnTo>
                  <a:lnTo>
                    <a:pt x="768" y="801"/>
                  </a:lnTo>
                  <a:lnTo>
                    <a:pt x="768" y="801"/>
                  </a:lnTo>
                  <a:lnTo>
                    <a:pt x="771" y="804"/>
                  </a:lnTo>
                  <a:lnTo>
                    <a:pt x="778" y="807"/>
                  </a:lnTo>
                  <a:lnTo>
                    <a:pt x="781" y="807"/>
                  </a:lnTo>
                  <a:lnTo>
                    <a:pt x="784" y="807"/>
                  </a:lnTo>
                  <a:lnTo>
                    <a:pt x="788" y="807"/>
                  </a:lnTo>
                  <a:lnTo>
                    <a:pt x="788" y="807"/>
                  </a:lnTo>
                  <a:lnTo>
                    <a:pt x="788" y="807"/>
                  </a:lnTo>
                  <a:lnTo>
                    <a:pt x="791" y="804"/>
                  </a:lnTo>
                  <a:lnTo>
                    <a:pt x="791" y="801"/>
                  </a:lnTo>
                  <a:lnTo>
                    <a:pt x="794" y="794"/>
                  </a:lnTo>
                  <a:lnTo>
                    <a:pt x="791" y="791"/>
                  </a:lnTo>
                  <a:lnTo>
                    <a:pt x="788" y="787"/>
                  </a:lnTo>
                  <a:lnTo>
                    <a:pt x="788" y="787"/>
                  </a:lnTo>
                  <a:lnTo>
                    <a:pt x="784" y="787"/>
                  </a:lnTo>
                  <a:lnTo>
                    <a:pt x="784" y="791"/>
                  </a:lnTo>
                  <a:lnTo>
                    <a:pt x="788" y="791"/>
                  </a:lnTo>
                  <a:lnTo>
                    <a:pt x="784" y="811"/>
                  </a:lnTo>
                  <a:lnTo>
                    <a:pt x="788" y="814"/>
                  </a:lnTo>
                  <a:lnTo>
                    <a:pt x="815" y="814"/>
                  </a:lnTo>
                  <a:lnTo>
                    <a:pt x="818" y="818"/>
                  </a:lnTo>
                  <a:lnTo>
                    <a:pt x="821" y="831"/>
                  </a:lnTo>
                  <a:lnTo>
                    <a:pt x="818" y="844"/>
                  </a:lnTo>
                  <a:lnTo>
                    <a:pt x="815" y="851"/>
                  </a:lnTo>
                  <a:lnTo>
                    <a:pt x="805" y="861"/>
                  </a:lnTo>
                  <a:lnTo>
                    <a:pt x="805" y="865"/>
                  </a:lnTo>
                  <a:lnTo>
                    <a:pt x="805" y="865"/>
                  </a:lnTo>
                  <a:lnTo>
                    <a:pt x="798" y="871"/>
                  </a:lnTo>
                  <a:lnTo>
                    <a:pt x="798" y="875"/>
                  </a:lnTo>
                  <a:lnTo>
                    <a:pt x="801" y="878"/>
                  </a:lnTo>
                  <a:lnTo>
                    <a:pt x="801" y="881"/>
                  </a:lnTo>
                  <a:lnTo>
                    <a:pt x="801" y="881"/>
                  </a:lnTo>
                  <a:lnTo>
                    <a:pt x="801" y="885"/>
                  </a:lnTo>
                  <a:lnTo>
                    <a:pt x="801" y="888"/>
                  </a:lnTo>
                  <a:lnTo>
                    <a:pt x="801" y="888"/>
                  </a:lnTo>
                  <a:lnTo>
                    <a:pt x="805" y="888"/>
                  </a:lnTo>
                  <a:lnTo>
                    <a:pt x="801" y="881"/>
                  </a:lnTo>
                  <a:lnTo>
                    <a:pt x="801" y="878"/>
                  </a:lnTo>
                  <a:lnTo>
                    <a:pt x="794" y="878"/>
                  </a:lnTo>
                  <a:lnTo>
                    <a:pt x="794" y="878"/>
                  </a:lnTo>
                  <a:lnTo>
                    <a:pt x="788" y="878"/>
                  </a:lnTo>
                  <a:lnTo>
                    <a:pt x="784" y="875"/>
                  </a:lnTo>
                  <a:lnTo>
                    <a:pt x="784" y="875"/>
                  </a:lnTo>
                  <a:lnTo>
                    <a:pt x="771" y="875"/>
                  </a:lnTo>
                  <a:lnTo>
                    <a:pt x="768" y="875"/>
                  </a:lnTo>
                  <a:lnTo>
                    <a:pt x="768" y="878"/>
                  </a:lnTo>
                  <a:lnTo>
                    <a:pt x="768" y="878"/>
                  </a:lnTo>
                  <a:lnTo>
                    <a:pt x="764" y="881"/>
                  </a:lnTo>
                  <a:lnTo>
                    <a:pt x="764" y="881"/>
                  </a:lnTo>
                  <a:lnTo>
                    <a:pt x="761" y="885"/>
                  </a:lnTo>
                  <a:lnTo>
                    <a:pt x="757" y="888"/>
                  </a:lnTo>
                  <a:lnTo>
                    <a:pt x="761" y="888"/>
                  </a:lnTo>
                  <a:lnTo>
                    <a:pt x="761" y="888"/>
                  </a:lnTo>
                  <a:lnTo>
                    <a:pt x="761" y="888"/>
                  </a:lnTo>
                  <a:lnTo>
                    <a:pt x="757" y="885"/>
                  </a:lnTo>
                  <a:lnTo>
                    <a:pt x="757" y="885"/>
                  </a:lnTo>
                  <a:lnTo>
                    <a:pt x="754" y="885"/>
                  </a:lnTo>
                  <a:lnTo>
                    <a:pt x="751" y="885"/>
                  </a:lnTo>
                  <a:lnTo>
                    <a:pt x="747" y="878"/>
                  </a:lnTo>
                  <a:lnTo>
                    <a:pt x="747" y="878"/>
                  </a:lnTo>
                  <a:lnTo>
                    <a:pt x="737" y="865"/>
                  </a:lnTo>
                  <a:lnTo>
                    <a:pt x="737" y="865"/>
                  </a:lnTo>
                  <a:lnTo>
                    <a:pt x="727" y="855"/>
                  </a:lnTo>
                  <a:lnTo>
                    <a:pt x="727" y="855"/>
                  </a:lnTo>
                  <a:lnTo>
                    <a:pt x="724" y="844"/>
                  </a:lnTo>
                  <a:lnTo>
                    <a:pt x="724" y="844"/>
                  </a:lnTo>
                  <a:lnTo>
                    <a:pt x="717" y="834"/>
                  </a:lnTo>
                  <a:lnTo>
                    <a:pt x="717" y="831"/>
                  </a:lnTo>
                  <a:lnTo>
                    <a:pt x="720" y="814"/>
                  </a:lnTo>
                  <a:lnTo>
                    <a:pt x="720" y="811"/>
                  </a:lnTo>
                  <a:lnTo>
                    <a:pt x="717" y="807"/>
                  </a:lnTo>
                  <a:lnTo>
                    <a:pt x="717" y="804"/>
                  </a:lnTo>
                  <a:lnTo>
                    <a:pt x="710" y="801"/>
                  </a:lnTo>
                  <a:lnTo>
                    <a:pt x="710" y="801"/>
                  </a:lnTo>
                  <a:lnTo>
                    <a:pt x="697" y="797"/>
                  </a:lnTo>
                  <a:lnTo>
                    <a:pt x="694" y="794"/>
                  </a:lnTo>
                  <a:lnTo>
                    <a:pt x="690" y="794"/>
                  </a:lnTo>
                  <a:lnTo>
                    <a:pt x="680" y="794"/>
                  </a:lnTo>
                  <a:lnTo>
                    <a:pt x="677" y="794"/>
                  </a:lnTo>
                  <a:lnTo>
                    <a:pt x="640" y="804"/>
                  </a:lnTo>
                  <a:lnTo>
                    <a:pt x="626" y="791"/>
                  </a:lnTo>
                  <a:lnTo>
                    <a:pt x="626" y="791"/>
                  </a:lnTo>
                  <a:lnTo>
                    <a:pt x="616" y="787"/>
                  </a:lnTo>
                  <a:lnTo>
                    <a:pt x="619" y="787"/>
                  </a:lnTo>
                  <a:lnTo>
                    <a:pt x="619" y="784"/>
                  </a:lnTo>
                  <a:lnTo>
                    <a:pt x="623" y="777"/>
                  </a:lnTo>
                  <a:lnTo>
                    <a:pt x="626" y="774"/>
                  </a:lnTo>
                  <a:lnTo>
                    <a:pt x="626" y="774"/>
                  </a:lnTo>
                  <a:lnTo>
                    <a:pt x="630" y="767"/>
                  </a:lnTo>
                  <a:lnTo>
                    <a:pt x="630" y="767"/>
                  </a:lnTo>
                  <a:lnTo>
                    <a:pt x="633" y="747"/>
                  </a:lnTo>
                  <a:lnTo>
                    <a:pt x="633" y="747"/>
                  </a:lnTo>
                  <a:lnTo>
                    <a:pt x="636" y="737"/>
                  </a:lnTo>
                  <a:lnTo>
                    <a:pt x="633" y="733"/>
                  </a:lnTo>
                  <a:lnTo>
                    <a:pt x="613" y="727"/>
                  </a:lnTo>
                  <a:lnTo>
                    <a:pt x="606" y="723"/>
                  </a:lnTo>
                  <a:lnTo>
                    <a:pt x="603" y="723"/>
                  </a:lnTo>
                  <a:lnTo>
                    <a:pt x="599" y="723"/>
                  </a:lnTo>
                  <a:lnTo>
                    <a:pt x="599" y="723"/>
                  </a:lnTo>
                  <a:lnTo>
                    <a:pt x="586" y="730"/>
                  </a:lnTo>
                  <a:lnTo>
                    <a:pt x="579" y="727"/>
                  </a:lnTo>
                  <a:lnTo>
                    <a:pt x="576" y="727"/>
                  </a:lnTo>
                  <a:lnTo>
                    <a:pt x="572" y="730"/>
                  </a:lnTo>
                  <a:lnTo>
                    <a:pt x="559" y="730"/>
                  </a:lnTo>
                  <a:lnTo>
                    <a:pt x="549" y="727"/>
                  </a:lnTo>
                  <a:lnTo>
                    <a:pt x="549" y="727"/>
                  </a:lnTo>
                  <a:lnTo>
                    <a:pt x="539" y="727"/>
                  </a:lnTo>
                  <a:lnTo>
                    <a:pt x="505" y="713"/>
                  </a:lnTo>
                  <a:lnTo>
                    <a:pt x="505" y="713"/>
                  </a:lnTo>
                  <a:lnTo>
                    <a:pt x="492" y="710"/>
                  </a:lnTo>
                  <a:lnTo>
                    <a:pt x="485" y="710"/>
                  </a:lnTo>
                  <a:lnTo>
                    <a:pt x="481" y="710"/>
                  </a:lnTo>
                  <a:lnTo>
                    <a:pt x="481" y="720"/>
                  </a:lnTo>
                  <a:lnTo>
                    <a:pt x="468" y="733"/>
                  </a:lnTo>
                  <a:lnTo>
                    <a:pt x="468" y="733"/>
                  </a:lnTo>
                  <a:lnTo>
                    <a:pt x="458" y="750"/>
                  </a:lnTo>
                  <a:lnTo>
                    <a:pt x="451" y="747"/>
                  </a:lnTo>
                  <a:lnTo>
                    <a:pt x="448" y="750"/>
                  </a:lnTo>
                  <a:lnTo>
                    <a:pt x="448" y="750"/>
                  </a:lnTo>
                  <a:lnTo>
                    <a:pt x="434" y="747"/>
                  </a:lnTo>
                  <a:lnTo>
                    <a:pt x="411" y="737"/>
                  </a:lnTo>
                  <a:lnTo>
                    <a:pt x="411" y="737"/>
                  </a:lnTo>
                  <a:lnTo>
                    <a:pt x="404" y="733"/>
                  </a:lnTo>
                  <a:lnTo>
                    <a:pt x="404" y="727"/>
                  </a:lnTo>
                  <a:lnTo>
                    <a:pt x="404" y="723"/>
                  </a:lnTo>
                  <a:lnTo>
                    <a:pt x="391" y="720"/>
                  </a:lnTo>
                  <a:lnTo>
                    <a:pt x="391" y="720"/>
                  </a:lnTo>
                  <a:lnTo>
                    <a:pt x="384" y="720"/>
                  </a:lnTo>
                  <a:lnTo>
                    <a:pt x="380" y="720"/>
                  </a:lnTo>
                  <a:lnTo>
                    <a:pt x="377" y="720"/>
                  </a:lnTo>
                  <a:lnTo>
                    <a:pt x="370" y="720"/>
                  </a:lnTo>
                  <a:lnTo>
                    <a:pt x="370" y="720"/>
                  </a:lnTo>
                  <a:lnTo>
                    <a:pt x="360" y="720"/>
                  </a:lnTo>
                  <a:lnTo>
                    <a:pt x="357" y="720"/>
                  </a:lnTo>
                  <a:lnTo>
                    <a:pt x="357" y="733"/>
                  </a:lnTo>
                  <a:lnTo>
                    <a:pt x="357" y="733"/>
                  </a:lnTo>
                  <a:lnTo>
                    <a:pt x="357" y="743"/>
                  </a:lnTo>
                  <a:lnTo>
                    <a:pt x="357" y="747"/>
                  </a:lnTo>
                  <a:lnTo>
                    <a:pt x="360" y="747"/>
                  </a:lnTo>
                  <a:lnTo>
                    <a:pt x="360" y="743"/>
                  </a:lnTo>
                  <a:lnTo>
                    <a:pt x="330" y="733"/>
                  </a:lnTo>
                  <a:lnTo>
                    <a:pt x="327" y="727"/>
                  </a:lnTo>
                  <a:lnTo>
                    <a:pt x="323" y="727"/>
                  </a:lnTo>
                  <a:lnTo>
                    <a:pt x="320" y="730"/>
                  </a:lnTo>
                  <a:lnTo>
                    <a:pt x="320" y="730"/>
                  </a:lnTo>
                  <a:lnTo>
                    <a:pt x="317" y="737"/>
                  </a:lnTo>
                  <a:lnTo>
                    <a:pt x="310" y="733"/>
                  </a:lnTo>
                  <a:lnTo>
                    <a:pt x="306" y="737"/>
                  </a:lnTo>
                  <a:lnTo>
                    <a:pt x="303" y="743"/>
                  </a:lnTo>
                  <a:lnTo>
                    <a:pt x="303" y="743"/>
                  </a:lnTo>
                  <a:lnTo>
                    <a:pt x="303" y="754"/>
                  </a:lnTo>
                  <a:lnTo>
                    <a:pt x="306" y="754"/>
                  </a:lnTo>
                  <a:lnTo>
                    <a:pt x="306" y="754"/>
                  </a:lnTo>
                  <a:lnTo>
                    <a:pt x="303" y="750"/>
                  </a:lnTo>
                  <a:lnTo>
                    <a:pt x="300" y="754"/>
                  </a:lnTo>
                  <a:lnTo>
                    <a:pt x="300" y="760"/>
                  </a:lnTo>
                  <a:lnTo>
                    <a:pt x="300" y="764"/>
                  </a:lnTo>
                  <a:lnTo>
                    <a:pt x="303" y="767"/>
                  </a:lnTo>
                  <a:lnTo>
                    <a:pt x="300" y="770"/>
                  </a:lnTo>
                  <a:lnTo>
                    <a:pt x="300" y="774"/>
                  </a:lnTo>
                  <a:lnTo>
                    <a:pt x="300" y="780"/>
                  </a:lnTo>
                  <a:lnTo>
                    <a:pt x="300" y="780"/>
                  </a:lnTo>
                  <a:lnTo>
                    <a:pt x="300" y="784"/>
                  </a:lnTo>
                  <a:lnTo>
                    <a:pt x="296" y="791"/>
                  </a:lnTo>
                  <a:lnTo>
                    <a:pt x="296" y="791"/>
                  </a:lnTo>
                  <a:lnTo>
                    <a:pt x="296" y="794"/>
                  </a:lnTo>
                  <a:lnTo>
                    <a:pt x="296" y="801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76" y="801"/>
                  </a:lnTo>
                  <a:lnTo>
                    <a:pt x="276" y="801"/>
                  </a:lnTo>
                  <a:lnTo>
                    <a:pt x="273" y="804"/>
                  </a:lnTo>
                  <a:lnTo>
                    <a:pt x="273" y="814"/>
                  </a:lnTo>
                  <a:lnTo>
                    <a:pt x="276" y="821"/>
                  </a:lnTo>
                  <a:lnTo>
                    <a:pt x="276" y="824"/>
                  </a:lnTo>
                  <a:lnTo>
                    <a:pt x="273" y="824"/>
                  </a:lnTo>
                  <a:lnTo>
                    <a:pt x="269" y="824"/>
                  </a:lnTo>
                  <a:lnTo>
                    <a:pt x="266" y="824"/>
                  </a:lnTo>
                  <a:lnTo>
                    <a:pt x="246" y="828"/>
                  </a:lnTo>
                  <a:lnTo>
                    <a:pt x="242" y="828"/>
                  </a:lnTo>
                  <a:lnTo>
                    <a:pt x="226" y="865"/>
                  </a:lnTo>
                  <a:lnTo>
                    <a:pt x="226" y="868"/>
                  </a:lnTo>
                  <a:lnTo>
                    <a:pt x="236" y="878"/>
                  </a:lnTo>
                  <a:lnTo>
                    <a:pt x="236" y="878"/>
                  </a:lnTo>
                  <a:lnTo>
                    <a:pt x="226" y="878"/>
                  </a:lnTo>
                  <a:lnTo>
                    <a:pt x="222" y="875"/>
                  </a:lnTo>
                  <a:lnTo>
                    <a:pt x="226" y="871"/>
                  </a:lnTo>
                  <a:lnTo>
                    <a:pt x="226" y="868"/>
                  </a:lnTo>
                  <a:lnTo>
                    <a:pt x="222" y="865"/>
                  </a:lnTo>
                  <a:lnTo>
                    <a:pt x="222" y="861"/>
                  </a:lnTo>
                  <a:lnTo>
                    <a:pt x="216" y="855"/>
                  </a:lnTo>
                  <a:lnTo>
                    <a:pt x="216" y="855"/>
                  </a:lnTo>
                  <a:lnTo>
                    <a:pt x="205" y="848"/>
                  </a:lnTo>
                  <a:lnTo>
                    <a:pt x="205" y="848"/>
                  </a:lnTo>
                  <a:lnTo>
                    <a:pt x="182" y="848"/>
                  </a:lnTo>
                  <a:lnTo>
                    <a:pt x="179" y="848"/>
                  </a:lnTo>
                  <a:lnTo>
                    <a:pt x="162" y="851"/>
                  </a:lnTo>
                  <a:lnTo>
                    <a:pt x="142" y="844"/>
                  </a:lnTo>
                  <a:lnTo>
                    <a:pt x="135" y="844"/>
                  </a:lnTo>
                  <a:lnTo>
                    <a:pt x="131" y="831"/>
                  </a:lnTo>
                  <a:lnTo>
                    <a:pt x="128" y="831"/>
                  </a:lnTo>
                  <a:lnTo>
                    <a:pt x="121" y="824"/>
                  </a:lnTo>
                  <a:lnTo>
                    <a:pt x="118" y="824"/>
                  </a:lnTo>
                  <a:lnTo>
                    <a:pt x="108" y="828"/>
                  </a:lnTo>
                  <a:lnTo>
                    <a:pt x="108" y="828"/>
                  </a:lnTo>
                  <a:lnTo>
                    <a:pt x="101" y="834"/>
                  </a:lnTo>
                  <a:lnTo>
                    <a:pt x="98" y="824"/>
                  </a:lnTo>
                  <a:lnTo>
                    <a:pt x="94" y="824"/>
                  </a:lnTo>
                  <a:lnTo>
                    <a:pt x="81" y="821"/>
                  </a:lnTo>
                  <a:lnTo>
                    <a:pt x="78" y="821"/>
                  </a:lnTo>
                  <a:lnTo>
                    <a:pt x="71" y="824"/>
                  </a:lnTo>
                  <a:lnTo>
                    <a:pt x="71" y="828"/>
                  </a:lnTo>
                  <a:lnTo>
                    <a:pt x="61" y="844"/>
                  </a:lnTo>
                  <a:lnTo>
                    <a:pt x="57" y="844"/>
                  </a:lnTo>
                  <a:lnTo>
                    <a:pt x="57" y="844"/>
                  </a:lnTo>
                  <a:lnTo>
                    <a:pt x="54" y="844"/>
                  </a:lnTo>
                  <a:lnTo>
                    <a:pt x="51" y="844"/>
                  </a:lnTo>
                  <a:lnTo>
                    <a:pt x="51" y="848"/>
                  </a:lnTo>
                  <a:lnTo>
                    <a:pt x="51" y="848"/>
                  </a:lnTo>
                  <a:lnTo>
                    <a:pt x="47" y="851"/>
                  </a:lnTo>
                  <a:lnTo>
                    <a:pt x="34" y="861"/>
                  </a:lnTo>
                  <a:lnTo>
                    <a:pt x="27" y="855"/>
                  </a:lnTo>
                  <a:lnTo>
                    <a:pt x="24" y="848"/>
                  </a:lnTo>
                  <a:lnTo>
                    <a:pt x="24" y="841"/>
                  </a:lnTo>
                  <a:lnTo>
                    <a:pt x="20" y="838"/>
                  </a:lnTo>
                  <a:lnTo>
                    <a:pt x="14" y="834"/>
                  </a:lnTo>
                  <a:lnTo>
                    <a:pt x="14" y="834"/>
                  </a:lnTo>
                  <a:lnTo>
                    <a:pt x="10" y="834"/>
                  </a:lnTo>
                  <a:lnTo>
                    <a:pt x="10" y="831"/>
                  </a:lnTo>
                  <a:lnTo>
                    <a:pt x="14" y="831"/>
                  </a:lnTo>
                  <a:lnTo>
                    <a:pt x="14" y="807"/>
                  </a:lnTo>
                  <a:lnTo>
                    <a:pt x="20" y="787"/>
                  </a:lnTo>
                  <a:lnTo>
                    <a:pt x="27" y="774"/>
                  </a:lnTo>
                  <a:lnTo>
                    <a:pt x="30" y="774"/>
                  </a:lnTo>
                  <a:lnTo>
                    <a:pt x="34" y="774"/>
                  </a:lnTo>
                  <a:lnTo>
                    <a:pt x="37" y="767"/>
                  </a:lnTo>
                  <a:lnTo>
                    <a:pt x="37" y="764"/>
                  </a:lnTo>
                  <a:lnTo>
                    <a:pt x="37" y="764"/>
                  </a:lnTo>
                  <a:lnTo>
                    <a:pt x="34" y="764"/>
                  </a:lnTo>
                  <a:lnTo>
                    <a:pt x="34" y="767"/>
                  </a:lnTo>
                  <a:lnTo>
                    <a:pt x="34" y="767"/>
                  </a:lnTo>
                  <a:lnTo>
                    <a:pt x="37" y="764"/>
                  </a:lnTo>
                  <a:lnTo>
                    <a:pt x="41" y="764"/>
                  </a:lnTo>
                  <a:lnTo>
                    <a:pt x="44" y="757"/>
                  </a:lnTo>
                  <a:lnTo>
                    <a:pt x="44" y="757"/>
                  </a:lnTo>
                  <a:lnTo>
                    <a:pt x="44" y="754"/>
                  </a:lnTo>
                  <a:lnTo>
                    <a:pt x="54" y="750"/>
                  </a:lnTo>
                  <a:lnTo>
                    <a:pt x="57" y="750"/>
                  </a:lnTo>
                  <a:lnTo>
                    <a:pt x="57" y="747"/>
                  </a:lnTo>
                  <a:lnTo>
                    <a:pt x="64" y="743"/>
                  </a:lnTo>
                  <a:lnTo>
                    <a:pt x="67" y="743"/>
                  </a:lnTo>
                  <a:lnTo>
                    <a:pt x="74" y="727"/>
                  </a:lnTo>
                  <a:lnTo>
                    <a:pt x="78" y="727"/>
                  </a:lnTo>
                  <a:lnTo>
                    <a:pt x="81" y="723"/>
                  </a:lnTo>
                  <a:lnTo>
                    <a:pt x="81" y="723"/>
                  </a:lnTo>
                  <a:lnTo>
                    <a:pt x="81" y="717"/>
                  </a:lnTo>
                  <a:lnTo>
                    <a:pt x="84" y="717"/>
                  </a:lnTo>
                  <a:lnTo>
                    <a:pt x="84" y="713"/>
                  </a:lnTo>
                  <a:lnTo>
                    <a:pt x="81" y="703"/>
                  </a:lnTo>
                  <a:lnTo>
                    <a:pt x="84" y="696"/>
                  </a:lnTo>
                  <a:lnTo>
                    <a:pt x="88" y="693"/>
                  </a:lnTo>
                  <a:lnTo>
                    <a:pt x="91" y="696"/>
                  </a:lnTo>
                  <a:lnTo>
                    <a:pt x="94" y="690"/>
                  </a:lnTo>
                  <a:lnTo>
                    <a:pt x="91" y="690"/>
                  </a:lnTo>
                  <a:lnTo>
                    <a:pt x="91" y="686"/>
                  </a:lnTo>
                  <a:lnTo>
                    <a:pt x="88" y="686"/>
                  </a:lnTo>
                  <a:lnTo>
                    <a:pt x="84" y="683"/>
                  </a:lnTo>
                  <a:lnTo>
                    <a:pt x="84" y="686"/>
                  </a:lnTo>
                  <a:lnTo>
                    <a:pt x="84" y="690"/>
                  </a:lnTo>
                  <a:lnTo>
                    <a:pt x="91" y="686"/>
                  </a:lnTo>
                  <a:lnTo>
                    <a:pt x="94" y="686"/>
                  </a:lnTo>
                  <a:lnTo>
                    <a:pt x="98" y="679"/>
                  </a:lnTo>
                  <a:lnTo>
                    <a:pt x="101" y="679"/>
                  </a:lnTo>
                  <a:lnTo>
                    <a:pt x="104" y="679"/>
                  </a:lnTo>
                  <a:lnTo>
                    <a:pt x="118" y="676"/>
                  </a:lnTo>
                  <a:lnTo>
                    <a:pt x="118" y="673"/>
                  </a:lnTo>
                  <a:lnTo>
                    <a:pt x="121" y="653"/>
                  </a:lnTo>
                  <a:lnTo>
                    <a:pt x="121" y="653"/>
                  </a:lnTo>
                  <a:lnTo>
                    <a:pt x="118" y="649"/>
                  </a:lnTo>
                  <a:lnTo>
                    <a:pt x="118" y="653"/>
                  </a:lnTo>
                  <a:lnTo>
                    <a:pt x="121" y="653"/>
                  </a:lnTo>
                  <a:lnTo>
                    <a:pt x="125" y="649"/>
                  </a:lnTo>
                  <a:lnTo>
                    <a:pt x="128" y="639"/>
                  </a:lnTo>
                  <a:lnTo>
                    <a:pt x="135" y="632"/>
                  </a:lnTo>
                  <a:lnTo>
                    <a:pt x="135" y="629"/>
                  </a:lnTo>
                  <a:lnTo>
                    <a:pt x="135" y="626"/>
                  </a:lnTo>
                  <a:lnTo>
                    <a:pt x="135" y="622"/>
                  </a:lnTo>
                  <a:lnTo>
                    <a:pt x="128" y="616"/>
                  </a:lnTo>
                  <a:lnTo>
                    <a:pt x="128" y="616"/>
                  </a:lnTo>
                  <a:lnTo>
                    <a:pt x="125" y="612"/>
                  </a:lnTo>
                  <a:lnTo>
                    <a:pt x="125" y="616"/>
                  </a:lnTo>
                  <a:lnTo>
                    <a:pt x="131" y="619"/>
                  </a:lnTo>
                  <a:lnTo>
                    <a:pt x="135" y="616"/>
                  </a:lnTo>
                  <a:lnTo>
                    <a:pt x="142" y="602"/>
                  </a:lnTo>
                  <a:lnTo>
                    <a:pt x="142" y="602"/>
                  </a:lnTo>
                  <a:lnTo>
                    <a:pt x="148" y="602"/>
                  </a:lnTo>
                  <a:lnTo>
                    <a:pt x="165" y="612"/>
                  </a:lnTo>
                  <a:lnTo>
                    <a:pt x="168" y="609"/>
                  </a:lnTo>
                  <a:lnTo>
                    <a:pt x="172" y="605"/>
                  </a:lnTo>
                  <a:lnTo>
                    <a:pt x="185" y="612"/>
                  </a:lnTo>
                  <a:lnTo>
                    <a:pt x="189" y="612"/>
                  </a:lnTo>
                  <a:lnTo>
                    <a:pt x="189" y="609"/>
                  </a:lnTo>
                  <a:lnTo>
                    <a:pt x="189" y="609"/>
                  </a:lnTo>
                  <a:lnTo>
                    <a:pt x="192" y="602"/>
                  </a:lnTo>
                  <a:lnTo>
                    <a:pt x="199" y="599"/>
                  </a:lnTo>
                  <a:lnTo>
                    <a:pt x="199" y="599"/>
                  </a:lnTo>
                  <a:lnTo>
                    <a:pt x="205" y="595"/>
                  </a:lnTo>
                  <a:lnTo>
                    <a:pt x="212" y="592"/>
                  </a:lnTo>
                  <a:lnTo>
                    <a:pt x="226" y="592"/>
                  </a:lnTo>
                  <a:lnTo>
                    <a:pt x="229" y="592"/>
                  </a:lnTo>
                  <a:lnTo>
                    <a:pt x="246" y="589"/>
                  </a:lnTo>
                  <a:lnTo>
                    <a:pt x="246" y="589"/>
                  </a:lnTo>
                  <a:lnTo>
                    <a:pt x="253" y="585"/>
                  </a:lnTo>
                  <a:lnTo>
                    <a:pt x="253" y="579"/>
                  </a:lnTo>
                  <a:lnTo>
                    <a:pt x="253" y="579"/>
                  </a:lnTo>
                  <a:lnTo>
                    <a:pt x="256" y="579"/>
                  </a:lnTo>
                  <a:lnTo>
                    <a:pt x="256" y="572"/>
                  </a:lnTo>
                  <a:lnTo>
                    <a:pt x="253" y="568"/>
                  </a:lnTo>
                  <a:lnTo>
                    <a:pt x="253" y="568"/>
                  </a:lnTo>
                  <a:lnTo>
                    <a:pt x="253" y="565"/>
                  </a:lnTo>
                  <a:lnTo>
                    <a:pt x="256" y="535"/>
                  </a:lnTo>
                  <a:lnTo>
                    <a:pt x="259" y="528"/>
                  </a:lnTo>
                  <a:lnTo>
                    <a:pt x="256" y="525"/>
                  </a:lnTo>
                  <a:lnTo>
                    <a:pt x="256" y="528"/>
                  </a:lnTo>
                  <a:lnTo>
                    <a:pt x="256" y="528"/>
                  </a:lnTo>
                  <a:lnTo>
                    <a:pt x="259" y="528"/>
                  </a:lnTo>
                  <a:lnTo>
                    <a:pt x="266" y="515"/>
                  </a:lnTo>
                  <a:lnTo>
                    <a:pt x="273" y="498"/>
                  </a:lnTo>
                  <a:lnTo>
                    <a:pt x="276" y="498"/>
                  </a:lnTo>
                  <a:lnTo>
                    <a:pt x="280" y="498"/>
                  </a:lnTo>
                  <a:lnTo>
                    <a:pt x="290" y="488"/>
                  </a:lnTo>
                  <a:lnTo>
                    <a:pt x="290" y="484"/>
                  </a:lnTo>
                  <a:lnTo>
                    <a:pt x="286" y="478"/>
                  </a:lnTo>
                  <a:lnTo>
                    <a:pt x="296" y="471"/>
                  </a:lnTo>
                  <a:lnTo>
                    <a:pt x="296" y="471"/>
                  </a:lnTo>
                  <a:lnTo>
                    <a:pt x="303" y="467"/>
                  </a:lnTo>
                  <a:lnTo>
                    <a:pt x="303" y="464"/>
                  </a:lnTo>
                  <a:lnTo>
                    <a:pt x="303" y="461"/>
                  </a:lnTo>
                  <a:lnTo>
                    <a:pt x="306" y="451"/>
                  </a:lnTo>
                  <a:lnTo>
                    <a:pt x="306" y="451"/>
                  </a:lnTo>
                  <a:lnTo>
                    <a:pt x="306" y="444"/>
                  </a:lnTo>
                  <a:lnTo>
                    <a:pt x="303" y="440"/>
                  </a:lnTo>
                  <a:lnTo>
                    <a:pt x="296" y="447"/>
                  </a:lnTo>
                  <a:lnTo>
                    <a:pt x="296" y="447"/>
                  </a:lnTo>
                  <a:lnTo>
                    <a:pt x="300" y="447"/>
                  </a:lnTo>
                  <a:lnTo>
                    <a:pt x="300" y="444"/>
                  </a:lnTo>
                  <a:lnTo>
                    <a:pt x="293" y="444"/>
                  </a:lnTo>
                  <a:lnTo>
                    <a:pt x="290" y="444"/>
                  </a:lnTo>
                  <a:lnTo>
                    <a:pt x="286" y="440"/>
                  </a:lnTo>
                  <a:lnTo>
                    <a:pt x="280" y="410"/>
                  </a:lnTo>
                  <a:lnTo>
                    <a:pt x="276" y="407"/>
                  </a:lnTo>
                  <a:lnTo>
                    <a:pt x="253" y="397"/>
                  </a:lnTo>
                  <a:lnTo>
                    <a:pt x="249" y="400"/>
                  </a:lnTo>
                  <a:lnTo>
                    <a:pt x="249" y="403"/>
                  </a:lnTo>
                  <a:lnTo>
                    <a:pt x="253" y="403"/>
                  </a:lnTo>
                  <a:lnTo>
                    <a:pt x="253" y="400"/>
                  </a:lnTo>
                  <a:lnTo>
                    <a:pt x="239" y="393"/>
                  </a:lnTo>
                  <a:lnTo>
                    <a:pt x="246" y="366"/>
                  </a:lnTo>
                  <a:lnTo>
                    <a:pt x="242" y="366"/>
                  </a:lnTo>
                  <a:lnTo>
                    <a:pt x="239" y="360"/>
                  </a:lnTo>
                  <a:lnTo>
                    <a:pt x="239" y="360"/>
                  </a:lnTo>
                  <a:lnTo>
                    <a:pt x="229" y="353"/>
                  </a:lnTo>
                  <a:lnTo>
                    <a:pt x="226" y="353"/>
                  </a:lnTo>
                  <a:lnTo>
                    <a:pt x="226" y="353"/>
                  </a:lnTo>
                  <a:lnTo>
                    <a:pt x="226" y="353"/>
                  </a:lnTo>
                  <a:lnTo>
                    <a:pt x="226" y="356"/>
                  </a:lnTo>
                  <a:lnTo>
                    <a:pt x="229" y="353"/>
                  </a:lnTo>
                  <a:lnTo>
                    <a:pt x="226" y="350"/>
                  </a:lnTo>
                  <a:lnTo>
                    <a:pt x="212" y="346"/>
                  </a:lnTo>
                  <a:lnTo>
                    <a:pt x="212" y="346"/>
                  </a:lnTo>
                  <a:lnTo>
                    <a:pt x="212" y="343"/>
                  </a:lnTo>
                  <a:lnTo>
                    <a:pt x="209" y="340"/>
                  </a:lnTo>
                  <a:lnTo>
                    <a:pt x="205" y="336"/>
                  </a:lnTo>
                  <a:lnTo>
                    <a:pt x="202" y="336"/>
                  </a:lnTo>
                  <a:lnTo>
                    <a:pt x="202" y="333"/>
                  </a:lnTo>
                  <a:lnTo>
                    <a:pt x="202" y="329"/>
                  </a:lnTo>
                  <a:lnTo>
                    <a:pt x="195" y="329"/>
                  </a:lnTo>
                  <a:lnTo>
                    <a:pt x="195" y="329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2" y="336"/>
                  </a:lnTo>
                  <a:lnTo>
                    <a:pt x="195" y="333"/>
                  </a:lnTo>
                  <a:lnTo>
                    <a:pt x="189" y="329"/>
                  </a:lnTo>
                  <a:lnTo>
                    <a:pt x="185" y="329"/>
                  </a:lnTo>
                  <a:lnTo>
                    <a:pt x="185" y="329"/>
                  </a:lnTo>
                  <a:lnTo>
                    <a:pt x="179" y="329"/>
                  </a:lnTo>
                  <a:lnTo>
                    <a:pt x="179" y="326"/>
                  </a:lnTo>
                  <a:lnTo>
                    <a:pt x="175" y="326"/>
                  </a:lnTo>
                  <a:lnTo>
                    <a:pt x="165" y="323"/>
                  </a:lnTo>
                  <a:lnTo>
                    <a:pt x="165" y="326"/>
                  </a:lnTo>
                  <a:lnTo>
                    <a:pt x="165" y="329"/>
                  </a:lnTo>
                  <a:lnTo>
                    <a:pt x="168" y="326"/>
                  </a:lnTo>
                  <a:lnTo>
                    <a:pt x="168" y="323"/>
                  </a:lnTo>
                  <a:lnTo>
                    <a:pt x="162" y="319"/>
                  </a:lnTo>
                  <a:lnTo>
                    <a:pt x="145" y="299"/>
                  </a:lnTo>
                  <a:lnTo>
                    <a:pt x="145" y="299"/>
                  </a:lnTo>
                  <a:lnTo>
                    <a:pt x="142" y="296"/>
                  </a:lnTo>
                  <a:lnTo>
                    <a:pt x="142" y="289"/>
                  </a:lnTo>
                  <a:lnTo>
                    <a:pt x="148" y="286"/>
                  </a:lnTo>
                  <a:lnTo>
                    <a:pt x="148" y="282"/>
                  </a:lnTo>
                  <a:lnTo>
                    <a:pt x="148" y="282"/>
                  </a:lnTo>
                  <a:lnTo>
                    <a:pt x="145" y="279"/>
                  </a:lnTo>
                  <a:lnTo>
                    <a:pt x="125" y="269"/>
                  </a:lnTo>
                  <a:lnTo>
                    <a:pt x="118" y="252"/>
                  </a:lnTo>
                  <a:lnTo>
                    <a:pt x="121" y="249"/>
                  </a:lnTo>
                  <a:lnTo>
                    <a:pt x="121" y="249"/>
                  </a:lnTo>
                  <a:lnTo>
                    <a:pt x="125" y="249"/>
                  </a:lnTo>
                  <a:lnTo>
                    <a:pt x="128" y="245"/>
                  </a:lnTo>
                  <a:lnTo>
                    <a:pt x="128" y="242"/>
                  </a:lnTo>
                  <a:lnTo>
                    <a:pt x="128" y="228"/>
                  </a:lnTo>
                  <a:lnTo>
                    <a:pt x="131" y="225"/>
                  </a:lnTo>
                  <a:lnTo>
                    <a:pt x="135" y="225"/>
                  </a:lnTo>
                  <a:lnTo>
                    <a:pt x="138" y="225"/>
                  </a:lnTo>
                  <a:lnTo>
                    <a:pt x="142" y="218"/>
                  </a:lnTo>
                  <a:lnTo>
                    <a:pt x="145" y="215"/>
                  </a:lnTo>
                  <a:lnTo>
                    <a:pt x="142" y="212"/>
                  </a:lnTo>
                  <a:lnTo>
                    <a:pt x="145" y="198"/>
                  </a:lnTo>
                  <a:lnTo>
                    <a:pt x="145" y="198"/>
                  </a:lnTo>
                  <a:lnTo>
                    <a:pt x="148" y="198"/>
                  </a:lnTo>
                  <a:lnTo>
                    <a:pt x="152" y="191"/>
                  </a:lnTo>
                  <a:lnTo>
                    <a:pt x="152" y="191"/>
                  </a:lnTo>
                  <a:lnTo>
                    <a:pt x="155" y="188"/>
                  </a:lnTo>
                  <a:lnTo>
                    <a:pt x="155" y="188"/>
                  </a:lnTo>
                  <a:lnTo>
                    <a:pt x="155" y="188"/>
                  </a:lnTo>
                  <a:lnTo>
                    <a:pt x="158" y="185"/>
                  </a:lnTo>
                  <a:lnTo>
                    <a:pt x="158" y="181"/>
                  </a:lnTo>
                  <a:lnTo>
                    <a:pt x="158" y="178"/>
                  </a:lnTo>
                  <a:lnTo>
                    <a:pt x="155" y="178"/>
                  </a:lnTo>
                  <a:lnTo>
                    <a:pt x="155" y="181"/>
                  </a:lnTo>
                  <a:lnTo>
                    <a:pt x="155" y="185"/>
                  </a:lnTo>
                  <a:lnTo>
                    <a:pt x="162" y="178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8" y="181"/>
                  </a:lnTo>
                  <a:lnTo>
                    <a:pt x="172" y="185"/>
                  </a:lnTo>
                  <a:lnTo>
                    <a:pt x="175" y="185"/>
                  </a:lnTo>
                  <a:lnTo>
                    <a:pt x="185" y="178"/>
                  </a:lnTo>
                  <a:lnTo>
                    <a:pt x="189" y="175"/>
                  </a:lnTo>
                  <a:lnTo>
                    <a:pt x="189" y="171"/>
                  </a:lnTo>
                  <a:lnTo>
                    <a:pt x="192" y="164"/>
                  </a:lnTo>
                  <a:lnTo>
                    <a:pt x="202" y="158"/>
                  </a:lnTo>
                  <a:lnTo>
                    <a:pt x="212" y="161"/>
                  </a:lnTo>
                  <a:lnTo>
                    <a:pt x="216" y="158"/>
                  </a:lnTo>
                  <a:lnTo>
                    <a:pt x="216" y="151"/>
                  </a:lnTo>
                  <a:lnTo>
                    <a:pt x="219" y="148"/>
                  </a:lnTo>
                  <a:lnTo>
                    <a:pt x="219" y="144"/>
                  </a:lnTo>
                  <a:lnTo>
                    <a:pt x="216" y="138"/>
                  </a:lnTo>
                  <a:lnTo>
                    <a:pt x="216" y="134"/>
                  </a:lnTo>
                  <a:lnTo>
                    <a:pt x="212" y="134"/>
                  </a:lnTo>
                  <a:lnTo>
                    <a:pt x="216" y="127"/>
                  </a:lnTo>
                  <a:lnTo>
                    <a:pt x="216" y="127"/>
                  </a:lnTo>
                  <a:lnTo>
                    <a:pt x="216" y="124"/>
                  </a:lnTo>
                  <a:lnTo>
                    <a:pt x="212" y="124"/>
                  </a:lnTo>
                  <a:lnTo>
                    <a:pt x="209" y="124"/>
                  </a:lnTo>
                  <a:lnTo>
                    <a:pt x="226" y="138"/>
                  </a:lnTo>
                  <a:lnTo>
                    <a:pt x="229" y="138"/>
                  </a:lnTo>
                  <a:lnTo>
                    <a:pt x="236" y="134"/>
                  </a:lnTo>
                  <a:lnTo>
                    <a:pt x="242" y="138"/>
                  </a:lnTo>
                  <a:lnTo>
                    <a:pt x="242" y="138"/>
                  </a:lnTo>
                  <a:lnTo>
                    <a:pt x="249" y="138"/>
                  </a:lnTo>
                  <a:lnTo>
                    <a:pt x="256" y="144"/>
                  </a:lnTo>
                  <a:lnTo>
                    <a:pt x="256" y="144"/>
                  </a:lnTo>
                  <a:lnTo>
                    <a:pt x="276" y="154"/>
                  </a:lnTo>
                  <a:lnTo>
                    <a:pt x="286" y="161"/>
                  </a:lnTo>
                  <a:lnTo>
                    <a:pt x="290" y="164"/>
                  </a:lnTo>
                  <a:lnTo>
                    <a:pt x="296" y="161"/>
                  </a:lnTo>
                  <a:lnTo>
                    <a:pt x="296" y="161"/>
                  </a:lnTo>
                  <a:lnTo>
                    <a:pt x="296" y="158"/>
                  </a:lnTo>
                  <a:lnTo>
                    <a:pt x="293" y="158"/>
                  </a:lnTo>
                  <a:lnTo>
                    <a:pt x="293" y="161"/>
                  </a:lnTo>
                  <a:lnTo>
                    <a:pt x="290" y="161"/>
                  </a:lnTo>
                  <a:lnTo>
                    <a:pt x="290" y="164"/>
                  </a:lnTo>
                  <a:lnTo>
                    <a:pt x="286" y="171"/>
                  </a:lnTo>
                  <a:lnTo>
                    <a:pt x="283" y="175"/>
                  </a:lnTo>
                  <a:lnTo>
                    <a:pt x="283" y="178"/>
                  </a:lnTo>
                  <a:lnTo>
                    <a:pt x="290" y="185"/>
                  </a:lnTo>
                  <a:lnTo>
                    <a:pt x="293" y="185"/>
                  </a:lnTo>
                  <a:lnTo>
                    <a:pt x="300" y="185"/>
                  </a:lnTo>
                  <a:lnTo>
                    <a:pt x="300" y="185"/>
                  </a:lnTo>
                  <a:lnTo>
                    <a:pt x="303" y="181"/>
                  </a:lnTo>
                  <a:lnTo>
                    <a:pt x="306" y="181"/>
                  </a:lnTo>
                  <a:lnTo>
                    <a:pt x="306" y="178"/>
                  </a:lnTo>
                  <a:lnTo>
                    <a:pt x="303" y="178"/>
                  </a:lnTo>
                  <a:lnTo>
                    <a:pt x="303" y="181"/>
                  </a:lnTo>
                  <a:lnTo>
                    <a:pt x="303" y="185"/>
                  </a:lnTo>
                  <a:lnTo>
                    <a:pt x="306" y="188"/>
                  </a:lnTo>
                  <a:lnTo>
                    <a:pt x="310" y="191"/>
                  </a:lnTo>
                  <a:lnTo>
                    <a:pt x="313" y="195"/>
                  </a:lnTo>
                  <a:lnTo>
                    <a:pt x="317" y="195"/>
                  </a:lnTo>
                  <a:lnTo>
                    <a:pt x="323" y="191"/>
                  </a:lnTo>
                  <a:lnTo>
                    <a:pt x="323" y="188"/>
                  </a:lnTo>
                  <a:lnTo>
                    <a:pt x="323" y="188"/>
                  </a:lnTo>
                  <a:lnTo>
                    <a:pt x="323" y="188"/>
                  </a:lnTo>
                  <a:lnTo>
                    <a:pt x="323" y="191"/>
                  </a:lnTo>
                  <a:lnTo>
                    <a:pt x="327" y="188"/>
                  </a:lnTo>
                  <a:lnTo>
                    <a:pt x="337" y="188"/>
                  </a:lnTo>
                  <a:lnTo>
                    <a:pt x="337" y="188"/>
                  </a:lnTo>
                  <a:lnTo>
                    <a:pt x="354" y="178"/>
                  </a:lnTo>
                  <a:lnTo>
                    <a:pt x="354" y="175"/>
                  </a:lnTo>
                  <a:lnTo>
                    <a:pt x="360" y="158"/>
                  </a:lnTo>
                  <a:lnTo>
                    <a:pt x="370" y="151"/>
                  </a:lnTo>
                  <a:lnTo>
                    <a:pt x="374" y="151"/>
                  </a:lnTo>
                  <a:lnTo>
                    <a:pt x="377" y="151"/>
                  </a:lnTo>
                  <a:lnTo>
                    <a:pt x="380" y="148"/>
                  </a:lnTo>
                  <a:lnTo>
                    <a:pt x="387" y="148"/>
                  </a:lnTo>
                  <a:lnTo>
                    <a:pt x="387" y="148"/>
                  </a:lnTo>
                  <a:lnTo>
                    <a:pt x="397" y="148"/>
                  </a:lnTo>
                  <a:lnTo>
                    <a:pt x="404" y="148"/>
                  </a:lnTo>
                  <a:lnTo>
                    <a:pt x="404" y="148"/>
                  </a:lnTo>
                  <a:lnTo>
                    <a:pt x="411" y="141"/>
                  </a:lnTo>
                  <a:lnTo>
                    <a:pt x="418" y="134"/>
                  </a:lnTo>
                  <a:lnTo>
                    <a:pt x="418" y="131"/>
                  </a:lnTo>
                  <a:lnTo>
                    <a:pt x="418" y="131"/>
                  </a:lnTo>
                  <a:lnTo>
                    <a:pt x="431" y="121"/>
                  </a:lnTo>
                  <a:lnTo>
                    <a:pt x="434" y="121"/>
                  </a:lnTo>
                  <a:lnTo>
                    <a:pt x="438" y="114"/>
                  </a:lnTo>
                  <a:lnTo>
                    <a:pt x="438" y="111"/>
                  </a:lnTo>
                  <a:lnTo>
                    <a:pt x="438" y="101"/>
                  </a:lnTo>
                  <a:lnTo>
                    <a:pt x="441" y="94"/>
                  </a:lnTo>
                  <a:lnTo>
                    <a:pt x="441" y="90"/>
                  </a:lnTo>
                  <a:lnTo>
                    <a:pt x="438" y="84"/>
                  </a:lnTo>
                  <a:lnTo>
                    <a:pt x="438" y="84"/>
                  </a:lnTo>
                  <a:lnTo>
                    <a:pt x="441" y="80"/>
                  </a:lnTo>
                  <a:lnTo>
                    <a:pt x="438" y="67"/>
                  </a:lnTo>
                  <a:lnTo>
                    <a:pt x="438" y="63"/>
                  </a:lnTo>
                  <a:lnTo>
                    <a:pt x="441" y="63"/>
                  </a:lnTo>
                  <a:lnTo>
                    <a:pt x="441" y="63"/>
                  </a:lnTo>
                  <a:lnTo>
                    <a:pt x="444" y="60"/>
                  </a:lnTo>
                  <a:lnTo>
                    <a:pt x="448" y="53"/>
                  </a:lnTo>
                  <a:lnTo>
                    <a:pt x="448" y="53"/>
                  </a:lnTo>
                  <a:lnTo>
                    <a:pt x="451" y="40"/>
                  </a:lnTo>
                  <a:lnTo>
                    <a:pt x="451" y="40"/>
                  </a:lnTo>
                  <a:lnTo>
                    <a:pt x="451" y="33"/>
                  </a:lnTo>
                  <a:lnTo>
                    <a:pt x="465" y="23"/>
                  </a:lnTo>
                  <a:lnTo>
                    <a:pt x="465" y="20"/>
                  </a:lnTo>
                  <a:lnTo>
                    <a:pt x="465" y="16"/>
                  </a:lnTo>
                  <a:lnTo>
                    <a:pt x="471" y="10"/>
                  </a:lnTo>
                  <a:lnTo>
                    <a:pt x="478" y="10"/>
                  </a:lnTo>
                  <a:lnTo>
                    <a:pt x="481" y="10"/>
                  </a:lnTo>
                  <a:lnTo>
                    <a:pt x="485" y="10"/>
                  </a:lnTo>
                  <a:lnTo>
                    <a:pt x="485" y="10"/>
                  </a:lnTo>
                  <a:lnTo>
                    <a:pt x="498" y="3"/>
                  </a:lnTo>
                  <a:lnTo>
                    <a:pt x="502" y="3"/>
                  </a:lnTo>
                  <a:lnTo>
                    <a:pt x="502" y="6"/>
                  </a:lnTo>
                  <a:lnTo>
                    <a:pt x="502" y="10"/>
                  </a:lnTo>
                  <a:lnTo>
                    <a:pt x="502" y="13"/>
                  </a:lnTo>
                  <a:lnTo>
                    <a:pt x="502" y="13"/>
                  </a:lnTo>
                  <a:lnTo>
                    <a:pt x="508" y="20"/>
                  </a:lnTo>
                  <a:lnTo>
                    <a:pt x="508" y="20"/>
                  </a:lnTo>
                  <a:lnTo>
                    <a:pt x="515" y="23"/>
                  </a:lnTo>
                  <a:lnTo>
                    <a:pt x="518" y="23"/>
                  </a:lnTo>
                  <a:lnTo>
                    <a:pt x="522" y="23"/>
                  </a:lnTo>
                  <a:lnTo>
                    <a:pt x="522" y="23"/>
                  </a:lnTo>
                  <a:lnTo>
                    <a:pt x="518" y="20"/>
                  </a:lnTo>
                  <a:lnTo>
                    <a:pt x="518" y="23"/>
                  </a:lnTo>
                  <a:lnTo>
                    <a:pt x="525" y="26"/>
                  </a:lnTo>
                  <a:lnTo>
                    <a:pt x="525" y="26"/>
                  </a:lnTo>
                  <a:lnTo>
                    <a:pt x="529" y="26"/>
                  </a:lnTo>
                  <a:lnTo>
                    <a:pt x="532" y="23"/>
                  </a:lnTo>
                  <a:lnTo>
                    <a:pt x="532" y="20"/>
                  </a:lnTo>
                  <a:lnTo>
                    <a:pt x="535" y="20"/>
                  </a:lnTo>
                  <a:lnTo>
                    <a:pt x="539" y="20"/>
                  </a:lnTo>
                  <a:lnTo>
                    <a:pt x="542" y="20"/>
                  </a:lnTo>
                  <a:lnTo>
                    <a:pt x="549" y="13"/>
                  </a:lnTo>
                  <a:lnTo>
                    <a:pt x="552" y="13"/>
                  </a:lnTo>
                  <a:lnTo>
                    <a:pt x="556" y="13"/>
                  </a:lnTo>
                  <a:lnTo>
                    <a:pt x="556" y="16"/>
                  </a:lnTo>
                  <a:lnTo>
                    <a:pt x="562" y="16"/>
                  </a:lnTo>
                  <a:lnTo>
                    <a:pt x="566" y="16"/>
                  </a:lnTo>
                  <a:lnTo>
                    <a:pt x="569" y="20"/>
                  </a:lnTo>
                  <a:lnTo>
                    <a:pt x="569" y="20"/>
                  </a:lnTo>
                  <a:lnTo>
                    <a:pt x="572" y="20"/>
                  </a:lnTo>
                  <a:lnTo>
                    <a:pt x="572" y="23"/>
                  </a:lnTo>
                  <a:lnTo>
                    <a:pt x="576" y="23"/>
                  </a:lnTo>
                  <a:lnTo>
                    <a:pt x="576" y="23"/>
                  </a:lnTo>
                  <a:lnTo>
                    <a:pt x="582" y="26"/>
                  </a:lnTo>
                  <a:lnTo>
                    <a:pt x="586" y="26"/>
                  </a:lnTo>
                  <a:lnTo>
                    <a:pt x="596" y="23"/>
                  </a:lnTo>
                  <a:lnTo>
                    <a:pt x="599" y="26"/>
                  </a:lnTo>
                  <a:lnTo>
                    <a:pt x="599" y="23"/>
                  </a:lnTo>
                  <a:lnTo>
                    <a:pt x="596" y="23"/>
                  </a:lnTo>
                  <a:lnTo>
                    <a:pt x="596" y="23"/>
                  </a:lnTo>
                  <a:lnTo>
                    <a:pt x="593" y="26"/>
                  </a:lnTo>
                  <a:lnTo>
                    <a:pt x="593" y="30"/>
                  </a:lnTo>
                  <a:lnTo>
                    <a:pt x="593" y="37"/>
                  </a:lnTo>
                  <a:lnTo>
                    <a:pt x="593" y="50"/>
                  </a:lnTo>
                  <a:lnTo>
                    <a:pt x="593" y="53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3" y="74"/>
                  </a:lnTo>
                  <a:lnTo>
                    <a:pt x="603" y="74"/>
                  </a:lnTo>
                  <a:lnTo>
                    <a:pt x="603" y="77"/>
                  </a:lnTo>
                  <a:lnTo>
                    <a:pt x="606" y="84"/>
                  </a:lnTo>
                  <a:lnTo>
                    <a:pt x="606" y="87"/>
                  </a:lnTo>
                  <a:lnTo>
                    <a:pt x="609" y="87"/>
                  </a:lnTo>
                  <a:lnTo>
                    <a:pt x="613" y="84"/>
                  </a:lnTo>
                  <a:lnTo>
                    <a:pt x="613" y="84"/>
                  </a:lnTo>
                  <a:lnTo>
                    <a:pt x="613" y="80"/>
                  </a:lnTo>
                  <a:lnTo>
                    <a:pt x="609" y="84"/>
                  </a:lnTo>
                  <a:lnTo>
                    <a:pt x="613" y="87"/>
                  </a:lnTo>
                  <a:lnTo>
                    <a:pt x="613" y="87"/>
                  </a:lnTo>
                  <a:lnTo>
                    <a:pt x="623" y="94"/>
                  </a:lnTo>
                  <a:lnTo>
                    <a:pt x="626" y="97"/>
                  </a:lnTo>
                  <a:lnTo>
                    <a:pt x="630" y="94"/>
                  </a:lnTo>
                  <a:lnTo>
                    <a:pt x="636" y="97"/>
                  </a:lnTo>
                  <a:lnTo>
                    <a:pt x="636" y="101"/>
                  </a:lnTo>
                  <a:lnTo>
                    <a:pt x="636" y="101"/>
                  </a:lnTo>
                  <a:lnTo>
                    <a:pt x="633" y="104"/>
                  </a:lnTo>
                  <a:lnTo>
                    <a:pt x="633" y="111"/>
                  </a:lnTo>
                  <a:lnTo>
                    <a:pt x="636" y="114"/>
                  </a:lnTo>
                  <a:lnTo>
                    <a:pt x="640" y="121"/>
                  </a:lnTo>
                  <a:lnTo>
                    <a:pt x="640" y="127"/>
                  </a:lnTo>
                  <a:lnTo>
                    <a:pt x="640" y="127"/>
                  </a:lnTo>
                  <a:lnTo>
                    <a:pt x="646" y="134"/>
                  </a:lnTo>
                  <a:lnTo>
                    <a:pt x="650" y="151"/>
                  </a:lnTo>
                  <a:lnTo>
                    <a:pt x="650" y="151"/>
                  </a:lnTo>
                  <a:lnTo>
                    <a:pt x="660" y="164"/>
                  </a:lnTo>
                  <a:lnTo>
                    <a:pt x="660" y="164"/>
                  </a:lnTo>
                  <a:lnTo>
                    <a:pt x="663" y="171"/>
                  </a:lnTo>
                  <a:lnTo>
                    <a:pt x="667" y="171"/>
                  </a:lnTo>
                  <a:lnTo>
                    <a:pt x="673" y="171"/>
                  </a:lnTo>
                  <a:lnTo>
                    <a:pt x="673" y="171"/>
                  </a:lnTo>
                  <a:lnTo>
                    <a:pt x="677" y="168"/>
                  </a:lnTo>
                  <a:lnTo>
                    <a:pt x="690" y="168"/>
                  </a:lnTo>
                  <a:lnTo>
                    <a:pt x="694" y="171"/>
                  </a:lnTo>
                  <a:lnTo>
                    <a:pt x="697" y="171"/>
                  </a:lnTo>
                  <a:lnTo>
                    <a:pt x="700" y="171"/>
                  </a:lnTo>
                  <a:lnTo>
                    <a:pt x="714" y="185"/>
                  </a:lnTo>
                  <a:lnTo>
                    <a:pt x="717" y="185"/>
                  </a:lnTo>
                  <a:lnTo>
                    <a:pt x="720" y="185"/>
                  </a:lnTo>
                  <a:lnTo>
                    <a:pt x="727" y="188"/>
                  </a:lnTo>
                  <a:lnTo>
                    <a:pt x="727" y="188"/>
                  </a:lnTo>
                  <a:lnTo>
                    <a:pt x="737" y="188"/>
                  </a:lnTo>
                  <a:lnTo>
                    <a:pt x="741" y="188"/>
                  </a:lnTo>
                  <a:lnTo>
                    <a:pt x="741" y="185"/>
                  </a:lnTo>
                  <a:lnTo>
                    <a:pt x="744" y="188"/>
                  </a:lnTo>
                  <a:lnTo>
                    <a:pt x="744" y="185"/>
                  </a:lnTo>
                  <a:lnTo>
                    <a:pt x="747" y="185"/>
                  </a:lnTo>
                  <a:lnTo>
                    <a:pt x="747" y="181"/>
                  </a:lnTo>
                  <a:lnTo>
                    <a:pt x="747" y="175"/>
                  </a:lnTo>
                  <a:lnTo>
                    <a:pt x="747" y="171"/>
                  </a:lnTo>
                  <a:lnTo>
                    <a:pt x="744" y="171"/>
                  </a:lnTo>
                  <a:lnTo>
                    <a:pt x="744" y="171"/>
                  </a:lnTo>
                  <a:lnTo>
                    <a:pt x="747" y="175"/>
                  </a:lnTo>
                  <a:lnTo>
                    <a:pt x="751" y="175"/>
                  </a:lnTo>
                  <a:lnTo>
                    <a:pt x="754" y="171"/>
                  </a:lnTo>
                  <a:lnTo>
                    <a:pt x="751" y="171"/>
                  </a:lnTo>
                  <a:lnTo>
                    <a:pt x="747" y="175"/>
                  </a:lnTo>
                  <a:lnTo>
                    <a:pt x="751" y="175"/>
                  </a:lnTo>
                  <a:lnTo>
                    <a:pt x="751" y="178"/>
                  </a:lnTo>
                  <a:lnTo>
                    <a:pt x="754" y="178"/>
                  </a:lnTo>
                  <a:lnTo>
                    <a:pt x="754" y="178"/>
                  </a:lnTo>
                  <a:lnTo>
                    <a:pt x="757" y="178"/>
                  </a:lnTo>
                  <a:lnTo>
                    <a:pt x="757" y="175"/>
                  </a:lnTo>
                  <a:lnTo>
                    <a:pt x="751" y="175"/>
                  </a:lnTo>
                  <a:lnTo>
                    <a:pt x="747" y="178"/>
                  </a:lnTo>
                  <a:lnTo>
                    <a:pt x="744" y="181"/>
                  </a:lnTo>
                  <a:lnTo>
                    <a:pt x="744" y="181"/>
                  </a:lnTo>
                  <a:lnTo>
                    <a:pt x="741" y="185"/>
                  </a:lnTo>
                  <a:lnTo>
                    <a:pt x="744" y="195"/>
                  </a:lnTo>
                  <a:lnTo>
                    <a:pt x="744" y="195"/>
                  </a:lnTo>
                  <a:lnTo>
                    <a:pt x="747" y="208"/>
                  </a:lnTo>
                  <a:lnTo>
                    <a:pt x="751" y="215"/>
                  </a:lnTo>
                  <a:lnTo>
                    <a:pt x="747" y="218"/>
                  </a:lnTo>
                  <a:lnTo>
                    <a:pt x="747" y="222"/>
                  </a:lnTo>
                  <a:lnTo>
                    <a:pt x="754" y="239"/>
                  </a:lnTo>
                  <a:lnTo>
                    <a:pt x="754" y="239"/>
                  </a:lnTo>
                  <a:lnTo>
                    <a:pt x="754" y="242"/>
                  </a:lnTo>
                  <a:lnTo>
                    <a:pt x="757" y="245"/>
                  </a:lnTo>
                  <a:lnTo>
                    <a:pt x="764" y="245"/>
                  </a:lnTo>
                  <a:lnTo>
                    <a:pt x="768" y="245"/>
                  </a:lnTo>
                  <a:lnTo>
                    <a:pt x="768" y="252"/>
                  </a:lnTo>
                  <a:lnTo>
                    <a:pt x="771" y="252"/>
                  </a:lnTo>
                  <a:lnTo>
                    <a:pt x="781" y="259"/>
                  </a:lnTo>
                  <a:lnTo>
                    <a:pt x="781" y="265"/>
                  </a:lnTo>
                  <a:lnTo>
                    <a:pt x="781" y="265"/>
                  </a:lnTo>
                  <a:lnTo>
                    <a:pt x="784" y="279"/>
                  </a:lnTo>
                  <a:lnTo>
                    <a:pt x="784" y="296"/>
                  </a:lnTo>
                  <a:lnTo>
                    <a:pt x="784" y="299"/>
                  </a:lnTo>
                  <a:lnTo>
                    <a:pt x="788" y="299"/>
                  </a:lnTo>
                  <a:lnTo>
                    <a:pt x="788" y="302"/>
                  </a:lnTo>
                  <a:lnTo>
                    <a:pt x="791" y="302"/>
                  </a:lnTo>
                  <a:lnTo>
                    <a:pt x="791" y="299"/>
                  </a:lnTo>
                  <a:lnTo>
                    <a:pt x="788" y="299"/>
                  </a:lnTo>
                  <a:lnTo>
                    <a:pt x="788" y="302"/>
                  </a:lnTo>
                  <a:lnTo>
                    <a:pt x="791" y="302"/>
                  </a:lnTo>
                  <a:lnTo>
                    <a:pt x="791" y="299"/>
                  </a:lnTo>
                  <a:lnTo>
                    <a:pt x="788" y="296"/>
                  </a:lnTo>
                  <a:lnTo>
                    <a:pt x="784" y="296"/>
                  </a:lnTo>
                  <a:lnTo>
                    <a:pt x="784" y="299"/>
                  </a:lnTo>
                  <a:lnTo>
                    <a:pt x="788" y="299"/>
                  </a:lnTo>
                  <a:lnTo>
                    <a:pt x="788" y="296"/>
                  </a:lnTo>
                  <a:lnTo>
                    <a:pt x="784" y="292"/>
                  </a:lnTo>
                  <a:lnTo>
                    <a:pt x="781" y="296"/>
                  </a:lnTo>
                  <a:lnTo>
                    <a:pt x="781" y="296"/>
                  </a:lnTo>
                  <a:lnTo>
                    <a:pt x="774" y="306"/>
                  </a:lnTo>
                  <a:lnTo>
                    <a:pt x="774" y="309"/>
                  </a:lnTo>
                  <a:lnTo>
                    <a:pt x="774" y="313"/>
                  </a:lnTo>
                  <a:lnTo>
                    <a:pt x="778" y="316"/>
                  </a:lnTo>
                  <a:lnTo>
                    <a:pt x="788" y="316"/>
                  </a:lnTo>
                  <a:lnTo>
                    <a:pt x="788" y="319"/>
                  </a:lnTo>
                  <a:lnTo>
                    <a:pt x="788" y="323"/>
                  </a:lnTo>
                  <a:lnTo>
                    <a:pt x="781" y="319"/>
                  </a:lnTo>
                  <a:lnTo>
                    <a:pt x="778" y="323"/>
                  </a:lnTo>
                  <a:lnTo>
                    <a:pt x="778" y="326"/>
                  </a:lnTo>
                  <a:lnTo>
                    <a:pt x="778" y="326"/>
                  </a:lnTo>
                  <a:lnTo>
                    <a:pt x="774" y="333"/>
                  </a:lnTo>
                  <a:lnTo>
                    <a:pt x="774" y="333"/>
                  </a:lnTo>
                  <a:lnTo>
                    <a:pt x="771" y="336"/>
                  </a:lnTo>
                  <a:lnTo>
                    <a:pt x="771" y="340"/>
                  </a:lnTo>
                  <a:lnTo>
                    <a:pt x="771" y="340"/>
                  </a:lnTo>
                  <a:lnTo>
                    <a:pt x="768" y="343"/>
                  </a:lnTo>
                  <a:lnTo>
                    <a:pt x="771" y="366"/>
                  </a:lnTo>
                  <a:lnTo>
                    <a:pt x="771" y="370"/>
                  </a:lnTo>
                  <a:lnTo>
                    <a:pt x="778" y="377"/>
                  </a:lnTo>
                  <a:lnTo>
                    <a:pt x="781" y="380"/>
                  </a:lnTo>
                  <a:lnTo>
                    <a:pt x="788" y="380"/>
                  </a:lnTo>
                  <a:lnTo>
                    <a:pt x="791" y="380"/>
                  </a:lnTo>
                  <a:lnTo>
                    <a:pt x="791" y="380"/>
                  </a:lnTo>
                  <a:lnTo>
                    <a:pt x="788" y="377"/>
                  </a:lnTo>
                  <a:lnTo>
                    <a:pt x="784" y="383"/>
                  </a:lnTo>
                  <a:lnTo>
                    <a:pt x="778" y="390"/>
                  </a:lnTo>
                  <a:lnTo>
                    <a:pt x="774" y="390"/>
                  </a:lnTo>
                  <a:lnTo>
                    <a:pt x="761" y="383"/>
                  </a:lnTo>
                  <a:lnTo>
                    <a:pt x="757" y="383"/>
                  </a:lnTo>
                  <a:lnTo>
                    <a:pt x="747" y="390"/>
                  </a:lnTo>
                  <a:lnTo>
                    <a:pt x="747" y="390"/>
                  </a:lnTo>
                  <a:lnTo>
                    <a:pt x="731" y="407"/>
                  </a:lnTo>
                  <a:lnTo>
                    <a:pt x="720" y="410"/>
                  </a:lnTo>
                  <a:lnTo>
                    <a:pt x="707" y="407"/>
                  </a:lnTo>
                  <a:lnTo>
                    <a:pt x="704" y="410"/>
                  </a:lnTo>
                  <a:lnTo>
                    <a:pt x="707" y="410"/>
                  </a:lnTo>
                  <a:lnTo>
                    <a:pt x="707" y="407"/>
                  </a:lnTo>
                  <a:lnTo>
                    <a:pt x="710" y="407"/>
                  </a:lnTo>
                  <a:lnTo>
                    <a:pt x="707" y="397"/>
                  </a:lnTo>
                  <a:lnTo>
                    <a:pt x="704" y="393"/>
                  </a:lnTo>
                  <a:lnTo>
                    <a:pt x="700" y="393"/>
                  </a:lnTo>
                  <a:lnTo>
                    <a:pt x="700" y="393"/>
                  </a:lnTo>
                  <a:lnTo>
                    <a:pt x="677" y="400"/>
                  </a:lnTo>
                  <a:lnTo>
                    <a:pt x="677" y="400"/>
                  </a:lnTo>
                  <a:lnTo>
                    <a:pt x="663" y="410"/>
                  </a:lnTo>
                  <a:lnTo>
                    <a:pt x="653" y="407"/>
                  </a:lnTo>
                  <a:lnTo>
                    <a:pt x="653" y="407"/>
                  </a:lnTo>
                  <a:lnTo>
                    <a:pt x="650" y="407"/>
                  </a:lnTo>
                  <a:lnTo>
                    <a:pt x="646" y="407"/>
                  </a:lnTo>
                  <a:lnTo>
                    <a:pt x="633" y="414"/>
                  </a:lnTo>
                  <a:lnTo>
                    <a:pt x="630" y="414"/>
                  </a:lnTo>
                  <a:lnTo>
                    <a:pt x="630" y="414"/>
                  </a:lnTo>
                  <a:lnTo>
                    <a:pt x="623" y="417"/>
                  </a:lnTo>
                  <a:lnTo>
                    <a:pt x="619" y="420"/>
                  </a:lnTo>
                  <a:lnTo>
                    <a:pt x="623" y="427"/>
                  </a:lnTo>
                  <a:lnTo>
                    <a:pt x="616" y="430"/>
                  </a:lnTo>
                  <a:lnTo>
                    <a:pt x="613" y="427"/>
                  </a:lnTo>
                  <a:lnTo>
                    <a:pt x="613" y="427"/>
                  </a:lnTo>
                  <a:lnTo>
                    <a:pt x="613" y="424"/>
                  </a:lnTo>
                  <a:lnTo>
                    <a:pt x="606" y="424"/>
                  </a:lnTo>
                  <a:lnTo>
                    <a:pt x="606" y="427"/>
                  </a:lnTo>
                  <a:lnTo>
                    <a:pt x="606" y="430"/>
                  </a:lnTo>
                  <a:lnTo>
                    <a:pt x="606" y="430"/>
                  </a:lnTo>
                  <a:lnTo>
                    <a:pt x="609" y="430"/>
                  </a:lnTo>
                  <a:lnTo>
                    <a:pt x="606" y="427"/>
                  </a:lnTo>
                  <a:lnTo>
                    <a:pt x="603" y="430"/>
                  </a:lnTo>
                  <a:lnTo>
                    <a:pt x="603" y="434"/>
                  </a:lnTo>
                  <a:lnTo>
                    <a:pt x="603" y="434"/>
                  </a:lnTo>
                  <a:lnTo>
                    <a:pt x="606" y="437"/>
                  </a:lnTo>
                  <a:lnTo>
                    <a:pt x="609" y="437"/>
                  </a:lnTo>
                  <a:lnTo>
                    <a:pt x="613" y="437"/>
                  </a:lnTo>
                  <a:lnTo>
                    <a:pt x="613" y="434"/>
                  </a:lnTo>
                  <a:lnTo>
                    <a:pt x="609" y="434"/>
                  </a:lnTo>
                  <a:lnTo>
                    <a:pt x="606" y="437"/>
                  </a:lnTo>
                  <a:lnTo>
                    <a:pt x="619" y="444"/>
                  </a:lnTo>
                  <a:lnTo>
                    <a:pt x="623" y="440"/>
                  </a:lnTo>
                  <a:lnTo>
                    <a:pt x="609" y="430"/>
                  </a:lnTo>
                  <a:lnTo>
                    <a:pt x="606" y="434"/>
                  </a:lnTo>
                  <a:lnTo>
                    <a:pt x="606" y="434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06" y="430"/>
                  </a:lnTo>
                  <a:lnTo>
                    <a:pt x="606" y="434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13" y="434"/>
                  </a:lnTo>
                  <a:lnTo>
                    <a:pt x="613" y="430"/>
                  </a:lnTo>
                  <a:lnTo>
                    <a:pt x="613" y="430"/>
                  </a:lnTo>
                  <a:lnTo>
                    <a:pt x="613" y="427"/>
                  </a:lnTo>
                  <a:lnTo>
                    <a:pt x="609" y="424"/>
                  </a:lnTo>
                  <a:lnTo>
                    <a:pt x="606" y="427"/>
                  </a:lnTo>
                  <a:lnTo>
                    <a:pt x="606" y="430"/>
                  </a:lnTo>
                  <a:lnTo>
                    <a:pt x="609" y="430"/>
                  </a:lnTo>
                  <a:lnTo>
                    <a:pt x="609" y="427"/>
                  </a:lnTo>
                  <a:lnTo>
                    <a:pt x="609" y="427"/>
                  </a:lnTo>
                  <a:lnTo>
                    <a:pt x="606" y="430"/>
                  </a:lnTo>
                  <a:lnTo>
                    <a:pt x="609" y="430"/>
                  </a:lnTo>
                  <a:lnTo>
                    <a:pt x="616" y="437"/>
                  </a:lnTo>
                  <a:lnTo>
                    <a:pt x="619" y="437"/>
                  </a:lnTo>
                  <a:lnTo>
                    <a:pt x="626" y="430"/>
                  </a:lnTo>
                  <a:lnTo>
                    <a:pt x="630" y="427"/>
                  </a:lnTo>
                  <a:lnTo>
                    <a:pt x="626" y="424"/>
                  </a:lnTo>
                  <a:lnTo>
                    <a:pt x="630" y="420"/>
                  </a:lnTo>
                  <a:lnTo>
                    <a:pt x="633" y="420"/>
                  </a:lnTo>
                  <a:lnTo>
                    <a:pt x="636" y="420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63" y="417"/>
                  </a:lnTo>
                  <a:lnTo>
                    <a:pt x="663" y="417"/>
                  </a:lnTo>
                  <a:lnTo>
                    <a:pt x="680" y="407"/>
                  </a:lnTo>
                  <a:lnTo>
                    <a:pt x="700" y="400"/>
                  </a:lnTo>
                  <a:lnTo>
                    <a:pt x="704" y="400"/>
                  </a:lnTo>
                  <a:lnTo>
                    <a:pt x="704" y="397"/>
                  </a:lnTo>
                  <a:lnTo>
                    <a:pt x="700" y="400"/>
                  </a:lnTo>
                  <a:lnTo>
                    <a:pt x="704" y="407"/>
                  </a:lnTo>
                  <a:lnTo>
                    <a:pt x="700" y="407"/>
                  </a:lnTo>
                  <a:lnTo>
                    <a:pt x="704" y="414"/>
                  </a:lnTo>
                  <a:lnTo>
                    <a:pt x="720" y="417"/>
                  </a:lnTo>
                  <a:lnTo>
                    <a:pt x="724" y="417"/>
                  </a:lnTo>
                  <a:lnTo>
                    <a:pt x="734" y="410"/>
                  </a:lnTo>
                  <a:lnTo>
                    <a:pt x="734" y="410"/>
                  </a:lnTo>
                  <a:lnTo>
                    <a:pt x="751" y="397"/>
                  </a:lnTo>
                  <a:lnTo>
                    <a:pt x="761" y="390"/>
                  </a:lnTo>
                  <a:lnTo>
                    <a:pt x="771" y="397"/>
                  </a:lnTo>
                  <a:lnTo>
                    <a:pt x="774" y="397"/>
                  </a:lnTo>
                  <a:lnTo>
                    <a:pt x="778" y="397"/>
                  </a:lnTo>
                  <a:lnTo>
                    <a:pt x="781" y="397"/>
                  </a:lnTo>
                  <a:lnTo>
                    <a:pt x="791" y="387"/>
                  </a:lnTo>
                  <a:lnTo>
                    <a:pt x="791" y="387"/>
                  </a:lnTo>
                  <a:lnTo>
                    <a:pt x="794" y="380"/>
                  </a:lnTo>
                  <a:lnTo>
                    <a:pt x="794" y="377"/>
                  </a:lnTo>
                  <a:lnTo>
                    <a:pt x="791" y="373"/>
                  </a:lnTo>
                  <a:lnTo>
                    <a:pt x="788" y="373"/>
                  </a:lnTo>
                  <a:lnTo>
                    <a:pt x="781" y="373"/>
                  </a:lnTo>
                  <a:lnTo>
                    <a:pt x="774" y="366"/>
                  </a:lnTo>
                  <a:lnTo>
                    <a:pt x="774" y="346"/>
                  </a:lnTo>
                  <a:lnTo>
                    <a:pt x="774" y="346"/>
                  </a:lnTo>
                  <a:lnTo>
                    <a:pt x="778" y="343"/>
                  </a:lnTo>
                  <a:lnTo>
                    <a:pt x="778" y="340"/>
                  </a:lnTo>
                  <a:lnTo>
                    <a:pt x="781" y="336"/>
                  </a:lnTo>
                  <a:lnTo>
                    <a:pt x="781" y="336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8" y="326"/>
                  </a:lnTo>
                  <a:lnTo>
                    <a:pt x="791" y="326"/>
                  </a:lnTo>
                  <a:lnTo>
                    <a:pt x="794" y="319"/>
                  </a:lnTo>
                  <a:lnTo>
                    <a:pt x="794" y="316"/>
                  </a:lnTo>
                  <a:lnTo>
                    <a:pt x="794" y="313"/>
                  </a:lnTo>
                  <a:lnTo>
                    <a:pt x="791" y="309"/>
                  </a:lnTo>
                  <a:lnTo>
                    <a:pt x="781" y="309"/>
                  </a:lnTo>
                  <a:lnTo>
                    <a:pt x="781" y="309"/>
                  </a:lnTo>
                  <a:lnTo>
                    <a:pt x="784" y="299"/>
                  </a:lnTo>
                  <a:lnTo>
                    <a:pt x="788" y="299"/>
                  </a:lnTo>
                  <a:lnTo>
                    <a:pt x="784" y="296"/>
                  </a:lnTo>
                  <a:lnTo>
                    <a:pt x="784" y="296"/>
                  </a:lnTo>
                  <a:lnTo>
                    <a:pt x="781" y="299"/>
                  </a:lnTo>
                  <a:lnTo>
                    <a:pt x="784" y="302"/>
                  </a:lnTo>
                  <a:lnTo>
                    <a:pt x="788" y="302"/>
                  </a:lnTo>
                  <a:lnTo>
                    <a:pt x="788" y="299"/>
                  </a:lnTo>
                  <a:lnTo>
                    <a:pt x="784" y="299"/>
                  </a:lnTo>
                  <a:lnTo>
                    <a:pt x="784" y="302"/>
                  </a:lnTo>
                  <a:lnTo>
                    <a:pt x="788" y="306"/>
                  </a:lnTo>
                  <a:lnTo>
                    <a:pt x="788" y="306"/>
                  </a:lnTo>
                  <a:lnTo>
                    <a:pt x="791" y="302"/>
                  </a:lnTo>
                  <a:lnTo>
                    <a:pt x="794" y="299"/>
                  </a:lnTo>
                  <a:lnTo>
                    <a:pt x="791" y="296"/>
                  </a:lnTo>
                  <a:lnTo>
                    <a:pt x="791" y="296"/>
                  </a:lnTo>
                  <a:lnTo>
                    <a:pt x="791" y="279"/>
                  </a:lnTo>
                  <a:lnTo>
                    <a:pt x="791" y="279"/>
                  </a:lnTo>
                  <a:lnTo>
                    <a:pt x="788" y="265"/>
                  </a:lnTo>
                  <a:lnTo>
                    <a:pt x="784" y="255"/>
                  </a:lnTo>
                  <a:lnTo>
                    <a:pt x="784" y="252"/>
                  </a:lnTo>
                  <a:lnTo>
                    <a:pt x="774" y="249"/>
                  </a:lnTo>
                  <a:lnTo>
                    <a:pt x="774" y="245"/>
                  </a:lnTo>
                  <a:lnTo>
                    <a:pt x="771" y="242"/>
                  </a:lnTo>
                  <a:lnTo>
                    <a:pt x="768" y="239"/>
                  </a:lnTo>
                  <a:lnTo>
                    <a:pt x="768" y="239"/>
                  </a:lnTo>
                  <a:lnTo>
                    <a:pt x="761" y="239"/>
                  </a:lnTo>
                  <a:lnTo>
                    <a:pt x="757" y="235"/>
                  </a:lnTo>
                  <a:lnTo>
                    <a:pt x="754" y="222"/>
                  </a:lnTo>
                  <a:lnTo>
                    <a:pt x="754" y="218"/>
                  </a:lnTo>
                  <a:lnTo>
                    <a:pt x="757" y="215"/>
                  </a:lnTo>
                  <a:lnTo>
                    <a:pt x="754" y="208"/>
                  </a:lnTo>
                  <a:lnTo>
                    <a:pt x="754" y="208"/>
                  </a:lnTo>
                  <a:lnTo>
                    <a:pt x="751" y="195"/>
                  </a:lnTo>
                  <a:lnTo>
                    <a:pt x="747" y="181"/>
                  </a:lnTo>
                  <a:lnTo>
                    <a:pt x="744" y="185"/>
                  </a:lnTo>
                  <a:lnTo>
                    <a:pt x="744" y="188"/>
                  </a:lnTo>
                  <a:lnTo>
                    <a:pt x="747" y="188"/>
                  </a:lnTo>
                  <a:lnTo>
                    <a:pt x="751" y="185"/>
                  </a:lnTo>
                  <a:lnTo>
                    <a:pt x="751" y="181"/>
                  </a:lnTo>
                  <a:lnTo>
                    <a:pt x="757" y="181"/>
                  </a:lnTo>
                  <a:lnTo>
                    <a:pt x="761" y="178"/>
                  </a:lnTo>
                  <a:lnTo>
                    <a:pt x="761" y="175"/>
                  </a:lnTo>
                  <a:lnTo>
                    <a:pt x="757" y="171"/>
                  </a:lnTo>
                  <a:lnTo>
                    <a:pt x="754" y="171"/>
                  </a:lnTo>
                  <a:lnTo>
                    <a:pt x="751" y="168"/>
                  </a:lnTo>
                  <a:lnTo>
                    <a:pt x="747" y="168"/>
                  </a:lnTo>
                  <a:lnTo>
                    <a:pt x="744" y="171"/>
                  </a:lnTo>
                  <a:lnTo>
                    <a:pt x="747" y="175"/>
                  </a:lnTo>
                  <a:lnTo>
                    <a:pt x="751" y="171"/>
                  </a:lnTo>
                  <a:lnTo>
                    <a:pt x="747" y="168"/>
                  </a:lnTo>
                  <a:lnTo>
                    <a:pt x="744" y="171"/>
                  </a:lnTo>
                  <a:lnTo>
                    <a:pt x="741" y="175"/>
                  </a:lnTo>
                  <a:lnTo>
                    <a:pt x="741" y="181"/>
                  </a:lnTo>
                  <a:lnTo>
                    <a:pt x="741" y="181"/>
                  </a:lnTo>
                  <a:lnTo>
                    <a:pt x="744" y="185"/>
                  </a:lnTo>
                  <a:lnTo>
                    <a:pt x="744" y="181"/>
                  </a:lnTo>
                  <a:lnTo>
                    <a:pt x="741" y="181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27" y="181"/>
                  </a:lnTo>
                  <a:lnTo>
                    <a:pt x="724" y="178"/>
                  </a:lnTo>
                  <a:lnTo>
                    <a:pt x="720" y="178"/>
                  </a:lnTo>
                  <a:lnTo>
                    <a:pt x="717" y="178"/>
                  </a:lnTo>
                  <a:lnTo>
                    <a:pt x="704" y="168"/>
                  </a:lnTo>
                  <a:lnTo>
                    <a:pt x="700" y="168"/>
                  </a:lnTo>
                  <a:lnTo>
                    <a:pt x="697" y="168"/>
                  </a:lnTo>
                  <a:lnTo>
                    <a:pt x="690" y="164"/>
                  </a:lnTo>
                  <a:lnTo>
                    <a:pt x="690" y="164"/>
                  </a:lnTo>
                  <a:lnTo>
                    <a:pt x="677" y="161"/>
                  </a:lnTo>
                  <a:lnTo>
                    <a:pt x="673" y="161"/>
                  </a:lnTo>
                  <a:lnTo>
                    <a:pt x="670" y="164"/>
                  </a:lnTo>
                  <a:lnTo>
                    <a:pt x="667" y="164"/>
                  </a:lnTo>
                  <a:lnTo>
                    <a:pt x="663" y="161"/>
                  </a:lnTo>
                  <a:lnTo>
                    <a:pt x="656" y="148"/>
                  </a:lnTo>
                  <a:lnTo>
                    <a:pt x="653" y="134"/>
                  </a:lnTo>
                  <a:lnTo>
                    <a:pt x="653" y="131"/>
                  </a:lnTo>
                  <a:lnTo>
                    <a:pt x="646" y="124"/>
                  </a:lnTo>
                  <a:lnTo>
                    <a:pt x="646" y="121"/>
                  </a:lnTo>
                  <a:lnTo>
                    <a:pt x="646" y="121"/>
                  </a:lnTo>
                  <a:lnTo>
                    <a:pt x="640" y="111"/>
                  </a:lnTo>
                  <a:lnTo>
                    <a:pt x="640" y="104"/>
                  </a:lnTo>
                  <a:lnTo>
                    <a:pt x="640" y="104"/>
                  </a:lnTo>
                  <a:lnTo>
                    <a:pt x="643" y="101"/>
                  </a:lnTo>
                  <a:lnTo>
                    <a:pt x="640" y="97"/>
                  </a:lnTo>
                  <a:lnTo>
                    <a:pt x="640" y="94"/>
                  </a:lnTo>
                  <a:lnTo>
                    <a:pt x="630" y="90"/>
                  </a:lnTo>
                  <a:lnTo>
                    <a:pt x="630" y="87"/>
                  </a:lnTo>
                  <a:lnTo>
                    <a:pt x="626" y="90"/>
                  </a:lnTo>
                  <a:lnTo>
                    <a:pt x="616" y="84"/>
                  </a:lnTo>
                  <a:lnTo>
                    <a:pt x="616" y="80"/>
                  </a:lnTo>
                  <a:lnTo>
                    <a:pt x="609" y="80"/>
                  </a:lnTo>
                  <a:lnTo>
                    <a:pt x="609" y="80"/>
                  </a:lnTo>
                  <a:lnTo>
                    <a:pt x="609" y="80"/>
                  </a:lnTo>
                  <a:lnTo>
                    <a:pt x="606" y="84"/>
                  </a:lnTo>
                  <a:lnTo>
                    <a:pt x="609" y="80"/>
                  </a:lnTo>
                  <a:lnTo>
                    <a:pt x="606" y="77"/>
                  </a:lnTo>
                  <a:lnTo>
                    <a:pt x="609" y="74"/>
                  </a:lnTo>
                  <a:lnTo>
                    <a:pt x="609" y="70"/>
                  </a:lnTo>
                  <a:lnTo>
                    <a:pt x="603" y="63"/>
                  </a:lnTo>
                  <a:lnTo>
                    <a:pt x="599" y="50"/>
                  </a:lnTo>
                  <a:lnTo>
                    <a:pt x="599" y="37"/>
                  </a:lnTo>
                  <a:lnTo>
                    <a:pt x="599" y="37"/>
                  </a:lnTo>
                  <a:lnTo>
                    <a:pt x="599" y="30"/>
                  </a:lnTo>
                  <a:lnTo>
                    <a:pt x="603" y="26"/>
                  </a:lnTo>
                  <a:lnTo>
                    <a:pt x="603" y="26"/>
                  </a:lnTo>
                  <a:lnTo>
                    <a:pt x="603" y="23"/>
                  </a:lnTo>
                  <a:lnTo>
                    <a:pt x="603" y="20"/>
                  </a:lnTo>
                  <a:lnTo>
                    <a:pt x="599" y="20"/>
                  </a:lnTo>
                  <a:lnTo>
                    <a:pt x="596" y="16"/>
                  </a:lnTo>
                  <a:lnTo>
                    <a:pt x="586" y="20"/>
                  </a:lnTo>
                  <a:lnTo>
                    <a:pt x="579" y="16"/>
                  </a:lnTo>
                  <a:lnTo>
                    <a:pt x="576" y="16"/>
                  </a:lnTo>
                  <a:lnTo>
                    <a:pt x="576" y="16"/>
                  </a:lnTo>
                  <a:lnTo>
                    <a:pt x="572" y="13"/>
                  </a:lnTo>
                  <a:lnTo>
                    <a:pt x="572" y="13"/>
                  </a:lnTo>
                  <a:lnTo>
                    <a:pt x="572" y="13"/>
                  </a:lnTo>
                  <a:lnTo>
                    <a:pt x="569" y="13"/>
                  </a:lnTo>
                  <a:lnTo>
                    <a:pt x="569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59" y="10"/>
                  </a:lnTo>
                  <a:lnTo>
                    <a:pt x="552" y="6"/>
                  </a:lnTo>
                  <a:lnTo>
                    <a:pt x="549" y="6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39" y="13"/>
                  </a:lnTo>
                  <a:lnTo>
                    <a:pt x="535" y="13"/>
                  </a:lnTo>
                  <a:lnTo>
                    <a:pt x="535" y="13"/>
                  </a:lnTo>
                  <a:lnTo>
                    <a:pt x="525" y="16"/>
                  </a:lnTo>
                  <a:lnTo>
                    <a:pt x="525" y="20"/>
                  </a:lnTo>
                  <a:lnTo>
                    <a:pt x="525" y="23"/>
                  </a:lnTo>
                  <a:lnTo>
                    <a:pt x="529" y="23"/>
                  </a:lnTo>
                  <a:lnTo>
                    <a:pt x="529" y="20"/>
                  </a:lnTo>
                  <a:lnTo>
                    <a:pt x="525" y="20"/>
                  </a:lnTo>
                  <a:lnTo>
                    <a:pt x="522" y="20"/>
                  </a:lnTo>
                  <a:lnTo>
                    <a:pt x="518" y="20"/>
                  </a:lnTo>
                  <a:lnTo>
                    <a:pt x="522" y="23"/>
                  </a:lnTo>
                  <a:lnTo>
                    <a:pt x="525" y="23"/>
                  </a:lnTo>
                  <a:lnTo>
                    <a:pt x="525" y="23"/>
                  </a:lnTo>
                  <a:lnTo>
                    <a:pt x="522" y="20"/>
                  </a:lnTo>
                  <a:lnTo>
                    <a:pt x="518" y="20"/>
                  </a:lnTo>
                  <a:lnTo>
                    <a:pt x="512" y="16"/>
                  </a:lnTo>
                  <a:lnTo>
                    <a:pt x="508" y="10"/>
                  </a:lnTo>
                  <a:lnTo>
                    <a:pt x="508" y="6"/>
                  </a:lnTo>
                  <a:lnTo>
                    <a:pt x="508" y="3"/>
                  </a:lnTo>
                  <a:lnTo>
                    <a:pt x="505" y="0"/>
                  </a:lnTo>
                  <a:lnTo>
                    <a:pt x="498" y="0"/>
                  </a:lnTo>
                  <a:lnTo>
                    <a:pt x="495" y="0"/>
                  </a:lnTo>
                  <a:lnTo>
                    <a:pt x="481" y="3"/>
                  </a:lnTo>
                  <a:lnTo>
                    <a:pt x="478" y="3"/>
                  </a:lnTo>
                  <a:lnTo>
                    <a:pt x="471" y="3"/>
                  </a:lnTo>
                  <a:lnTo>
                    <a:pt x="468" y="3"/>
                  </a:lnTo>
                  <a:lnTo>
                    <a:pt x="458" y="13"/>
                  </a:lnTo>
                  <a:lnTo>
                    <a:pt x="458" y="16"/>
                  </a:lnTo>
                  <a:lnTo>
                    <a:pt x="458" y="20"/>
                  </a:lnTo>
                  <a:lnTo>
                    <a:pt x="444" y="30"/>
                  </a:lnTo>
                  <a:lnTo>
                    <a:pt x="444" y="33"/>
                  </a:lnTo>
                  <a:lnTo>
                    <a:pt x="444" y="40"/>
                  </a:lnTo>
                  <a:lnTo>
                    <a:pt x="444" y="53"/>
                  </a:lnTo>
                  <a:lnTo>
                    <a:pt x="441" y="57"/>
                  </a:lnTo>
                  <a:lnTo>
                    <a:pt x="438" y="57"/>
                  </a:lnTo>
                  <a:lnTo>
                    <a:pt x="438" y="57"/>
                  </a:lnTo>
                  <a:lnTo>
                    <a:pt x="434" y="60"/>
                  </a:lnTo>
                  <a:lnTo>
                    <a:pt x="431" y="60"/>
                  </a:lnTo>
                  <a:lnTo>
                    <a:pt x="431" y="67"/>
                  </a:lnTo>
                  <a:lnTo>
                    <a:pt x="431" y="70"/>
                  </a:lnTo>
                  <a:lnTo>
                    <a:pt x="434" y="80"/>
                  </a:lnTo>
                  <a:lnTo>
                    <a:pt x="431" y="84"/>
                  </a:lnTo>
                  <a:lnTo>
                    <a:pt x="431" y="87"/>
                  </a:lnTo>
                  <a:lnTo>
                    <a:pt x="434" y="94"/>
                  </a:lnTo>
                  <a:lnTo>
                    <a:pt x="431" y="97"/>
                  </a:lnTo>
                  <a:lnTo>
                    <a:pt x="431" y="101"/>
                  </a:lnTo>
                  <a:lnTo>
                    <a:pt x="431" y="111"/>
                  </a:lnTo>
                  <a:lnTo>
                    <a:pt x="428" y="117"/>
                  </a:lnTo>
                  <a:lnTo>
                    <a:pt x="414" y="124"/>
                  </a:lnTo>
                  <a:lnTo>
                    <a:pt x="414" y="127"/>
                  </a:lnTo>
                  <a:lnTo>
                    <a:pt x="411" y="131"/>
                  </a:lnTo>
                  <a:lnTo>
                    <a:pt x="404" y="138"/>
                  </a:lnTo>
                  <a:lnTo>
                    <a:pt x="404" y="138"/>
                  </a:lnTo>
                  <a:lnTo>
                    <a:pt x="401" y="141"/>
                  </a:lnTo>
                  <a:lnTo>
                    <a:pt x="401" y="141"/>
                  </a:lnTo>
                  <a:lnTo>
                    <a:pt x="397" y="141"/>
                  </a:lnTo>
                  <a:lnTo>
                    <a:pt x="387" y="141"/>
                  </a:lnTo>
                  <a:lnTo>
                    <a:pt x="377" y="141"/>
                  </a:lnTo>
                  <a:lnTo>
                    <a:pt x="374" y="141"/>
                  </a:lnTo>
                  <a:lnTo>
                    <a:pt x="374" y="144"/>
                  </a:lnTo>
                  <a:lnTo>
                    <a:pt x="370" y="144"/>
                  </a:lnTo>
                  <a:lnTo>
                    <a:pt x="367" y="144"/>
                  </a:lnTo>
                  <a:lnTo>
                    <a:pt x="357" y="151"/>
                  </a:lnTo>
                  <a:lnTo>
                    <a:pt x="357" y="154"/>
                  </a:lnTo>
                  <a:lnTo>
                    <a:pt x="347" y="171"/>
                  </a:lnTo>
                  <a:lnTo>
                    <a:pt x="333" y="181"/>
                  </a:lnTo>
                  <a:lnTo>
                    <a:pt x="327" y="181"/>
                  </a:lnTo>
                  <a:lnTo>
                    <a:pt x="323" y="181"/>
                  </a:lnTo>
                  <a:lnTo>
                    <a:pt x="320" y="185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20" y="185"/>
                  </a:lnTo>
                  <a:lnTo>
                    <a:pt x="317" y="188"/>
                  </a:lnTo>
                  <a:lnTo>
                    <a:pt x="313" y="185"/>
                  </a:lnTo>
                  <a:lnTo>
                    <a:pt x="310" y="181"/>
                  </a:lnTo>
                  <a:lnTo>
                    <a:pt x="310" y="178"/>
                  </a:lnTo>
                  <a:lnTo>
                    <a:pt x="306" y="175"/>
                  </a:lnTo>
                  <a:lnTo>
                    <a:pt x="303" y="175"/>
                  </a:lnTo>
                  <a:lnTo>
                    <a:pt x="300" y="175"/>
                  </a:lnTo>
                  <a:lnTo>
                    <a:pt x="296" y="178"/>
                  </a:lnTo>
                  <a:lnTo>
                    <a:pt x="293" y="178"/>
                  </a:lnTo>
                  <a:lnTo>
                    <a:pt x="290" y="178"/>
                  </a:lnTo>
                  <a:lnTo>
                    <a:pt x="290" y="175"/>
                  </a:lnTo>
                  <a:lnTo>
                    <a:pt x="293" y="168"/>
                  </a:lnTo>
                  <a:lnTo>
                    <a:pt x="300" y="164"/>
                  </a:lnTo>
                  <a:lnTo>
                    <a:pt x="300" y="161"/>
                  </a:lnTo>
                  <a:lnTo>
                    <a:pt x="300" y="158"/>
                  </a:lnTo>
                  <a:lnTo>
                    <a:pt x="296" y="154"/>
                  </a:lnTo>
                  <a:lnTo>
                    <a:pt x="296" y="154"/>
                  </a:lnTo>
                  <a:lnTo>
                    <a:pt x="296" y="154"/>
                  </a:lnTo>
                  <a:lnTo>
                    <a:pt x="286" y="158"/>
                  </a:lnTo>
                  <a:lnTo>
                    <a:pt x="280" y="151"/>
                  </a:lnTo>
                  <a:lnTo>
                    <a:pt x="280" y="151"/>
                  </a:lnTo>
                  <a:lnTo>
                    <a:pt x="259" y="141"/>
                  </a:lnTo>
                  <a:lnTo>
                    <a:pt x="253" y="131"/>
                  </a:lnTo>
                  <a:lnTo>
                    <a:pt x="249" y="131"/>
                  </a:lnTo>
                  <a:lnTo>
                    <a:pt x="242" y="131"/>
                  </a:lnTo>
                  <a:lnTo>
                    <a:pt x="236" y="127"/>
                  </a:lnTo>
                  <a:lnTo>
                    <a:pt x="232" y="127"/>
                  </a:lnTo>
                  <a:lnTo>
                    <a:pt x="229" y="131"/>
                  </a:lnTo>
                  <a:lnTo>
                    <a:pt x="212" y="121"/>
                  </a:lnTo>
                  <a:lnTo>
                    <a:pt x="209" y="124"/>
                  </a:lnTo>
                  <a:lnTo>
                    <a:pt x="209" y="124"/>
                  </a:lnTo>
                  <a:lnTo>
                    <a:pt x="205" y="138"/>
                  </a:lnTo>
                  <a:lnTo>
                    <a:pt x="209" y="141"/>
                  </a:lnTo>
                  <a:lnTo>
                    <a:pt x="209" y="141"/>
                  </a:lnTo>
                  <a:lnTo>
                    <a:pt x="212" y="144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9" y="154"/>
                  </a:lnTo>
                  <a:lnTo>
                    <a:pt x="205" y="151"/>
                  </a:lnTo>
                  <a:lnTo>
                    <a:pt x="202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2" y="168"/>
                  </a:lnTo>
                  <a:lnTo>
                    <a:pt x="182" y="168"/>
                  </a:lnTo>
                  <a:lnTo>
                    <a:pt x="182" y="175"/>
                  </a:lnTo>
                  <a:lnTo>
                    <a:pt x="175" y="178"/>
                  </a:lnTo>
                  <a:lnTo>
                    <a:pt x="172" y="175"/>
                  </a:lnTo>
                  <a:lnTo>
                    <a:pt x="168" y="175"/>
                  </a:lnTo>
                  <a:lnTo>
                    <a:pt x="165" y="175"/>
                  </a:lnTo>
                  <a:lnTo>
                    <a:pt x="165" y="171"/>
                  </a:lnTo>
                  <a:lnTo>
                    <a:pt x="158" y="171"/>
                  </a:lnTo>
                  <a:lnTo>
                    <a:pt x="152" y="178"/>
                  </a:lnTo>
                  <a:lnTo>
                    <a:pt x="155" y="185"/>
                  </a:lnTo>
                  <a:lnTo>
                    <a:pt x="155" y="185"/>
                  </a:lnTo>
                  <a:lnTo>
                    <a:pt x="158" y="181"/>
                  </a:lnTo>
                  <a:lnTo>
                    <a:pt x="155" y="181"/>
                  </a:lnTo>
                  <a:lnTo>
                    <a:pt x="155" y="185"/>
                  </a:lnTo>
                  <a:lnTo>
                    <a:pt x="155" y="185"/>
                  </a:lnTo>
                  <a:lnTo>
                    <a:pt x="158" y="181"/>
                  </a:lnTo>
                  <a:lnTo>
                    <a:pt x="152" y="181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8"/>
                  </a:lnTo>
                  <a:lnTo>
                    <a:pt x="145" y="188"/>
                  </a:lnTo>
                  <a:lnTo>
                    <a:pt x="142" y="195"/>
                  </a:lnTo>
                  <a:lnTo>
                    <a:pt x="142" y="195"/>
                  </a:lnTo>
                  <a:lnTo>
                    <a:pt x="138" y="198"/>
                  </a:lnTo>
                  <a:lnTo>
                    <a:pt x="135" y="212"/>
                  </a:lnTo>
                  <a:lnTo>
                    <a:pt x="135" y="215"/>
                  </a:lnTo>
                  <a:lnTo>
                    <a:pt x="138" y="215"/>
                  </a:lnTo>
                  <a:lnTo>
                    <a:pt x="135" y="218"/>
                  </a:lnTo>
                  <a:lnTo>
                    <a:pt x="131" y="218"/>
                  </a:lnTo>
                  <a:lnTo>
                    <a:pt x="128" y="218"/>
                  </a:lnTo>
                  <a:lnTo>
                    <a:pt x="125" y="225"/>
                  </a:lnTo>
                  <a:lnTo>
                    <a:pt x="121" y="228"/>
                  </a:lnTo>
                  <a:lnTo>
                    <a:pt x="121" y="242"/>
                  </a:lnTo>
                  <a:lnTo>
                    <a:pt x="121" y="245"/>
                  </a:lnTo>
                  <a:lnTo>
                    <a:pt x="118" y="242"/>
                  </a:lnTo>
                  <a:lnTo>
                    <a:pt x="115" y="245"/>
                  </a:lnTo>
                  <a:lnTo>
                    <a:pt x="111" y="252"/>
                  </a:lnTo>
                  <a:lnTo>
                    <a:pt x="111" y="252"/>
                  </a:lnTo>
                  <a:lnTo>
                    <a:pt x="118" y="272"/>
                  </a:lnTo>
                  <a:lnTo>
                    <a:pt x="121" y="272"/>
                  </a:lnTo>
                  <a:lnTo>
                    <a:pt x="142" y="286"/>
                  </a:lnTo>
                  <a:lnTo>
                    <a:pt x="145" y="282"/>
                  </a:lnTo>
                  <a:lnTo>
                    <a:pt x="142" y="282"/>
                  </a:lnTo>
                  <a:lnTo>
                    <a:pt x="142" y="282"/>
                  </a:lnTo>
                  <a:lnTo>
                    <a:pt x="138" y="289"/>
                  </a:lnTo>
                  <a:lnTo>
                    <a:pt x="135" y="289"/>
                  </a:lnTo>
                  <a:lnTo>
                    <a:pt x="135" y="299"/>
                  </a:lnTo>
                  <a:lnTo>
                    <a:pt x="138" y="299"/>
                  </a:lnTo>
                  <a:lnTo>
                    <a:pt x="142" y="302"/>
                  </a:lnTo>
                  <a:lnTo>
                    <a:pt x="158" y="323"/>
                  </a:lnTo>
                  <a:lnTo>
                    <a:pt x="158" y="323"/>
                  </a:lnTo>
                  <a:lnTo>
                    <a:pt x="165" y="326"/>
                  </a:lnTo>
                  <a:lnTo>
                    <a:pt x="165" y="323"/>
                  </a:lnTo>
                  <a:lnTo>
                    <a:pt x="165" y="323"/>
                  </a:lnTo>
                  <a:lnTo>
                    <a:pt x="162" y="323"/>
                  </a:lnTo>
                  <a:lnTo>
                    <a:pt x="162" y="329"/>
                  </a:lnTo>
                  <a:lnTo>
                    <a:pt x="172" y="333"/>
                  </a:lnTo>
                  <a:lnTo>
                    <a:pt x="172" y="333"/>
                  </a:lnTo>
                  <a:lnTo>
                    <a:pt x="175" y="333"/>
                  </a:lnTo>
                  <a:lnTo>
                    <a:pt x="185" y="336"/>
                  </a:lnTo>
                  <a:lnTo>
                    <a:pt x="185" y="336"/>
                  </a:lnTo>
                  <a:lnTo>
                    <a:pt x="189" y="336"/>
                  </a:lnTo>
                  <a:lnTo>
                    <a:pt x="189" y="336"/>
                  </a:lnTo>
                  <a:lnTo>
                    <a:pt x="192" y="340"/>
                  </a:lnTo>
                  <a:lnTo>
                    <a:pt x="192" y="340"/>
                  </a:lnTo>
                  <a:lnTo>
                    <a:pt x="195" y="336"/>
                  </a:lnTo>
                  <a:lnTo>
                    <a:pt x="199" y="336"/>
                  </a:lnTo>
                  <a:lnTo>
                    <a:pt x="199" y="336"/>
                  </a:lnTo>
                  <a:lnTo>
                    <a:pt x="202" y="333"/>
                  </a:lnTo>
                  <a:lnTo>
                    <a:pt x="199" y="333"/>
                  </a:lnTo>
                  <a:lnTo>
                    <a:pt x="195" y="340"/>
                  </a:lnTo>
                  <a:lnTo>
                    <a:pt x="199" y="343"/>
                  </a:lnTo>
                  <a:lnTo>
                    <a:pt x="202" y="343"/>
                  </a:lnTo>
                  <a:lnTo>
                    <a:pt x="205" y="346"/>
                  </a:lnTo>
                  <a:lnTo>
                    <a:pt x="205" y="346"/>
                  </a:lnTo>
                  <a:lnTo>
                    <a:pt x="209" y="350"/>
                  </a:lnTo>
                  <a:lnTo>
                    <a:pt x="222" y="356"/>
                  </a:lnTo>
                  <a:lnTo>
                    <a:pt x="226" y="353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22" y="356"/>
                  </a:lnTo>
                  <a:lnTo>
                    <a:pt x="226" y="356"/>
                  </a:lnTo>
                  <a:lnTo>
                    <a:pt x="236" y="366"/>
                  </a:lnTo>
                  <a:lnTo>
                    <a:pt x="236" y="363"/>
                  </a:lnTo>
                  <a:lnTo>
                    <a:pt x="236" y="366"/>
                  </a:lnTo>
                  <a:lnTo>
                    <a:pt x="239" y="370"/>
                  </a:lnTo>
                  <a:lnTo>
                    <a:pt x="232" y="393"/>
                  </a:lnTo>
                  <a:lnTo>
                    <a:pt x="236" y="397"/>
                  </a:lnTo>
                  <a:lnTo>
                    <a:pt x="249" y="407"/>
                  </a:lnTo>
                  <a:lnTo>
                    <a:pt x="253" y="403"/>
                  </a:lnTo>
                  <a:lnTo>
                    <a:pt x="256" y="400"/>
                  </a:lnTo>
                  <a:lnTo>
                    <a:pt x="253" y="400"/>
                  </a:lnTo>
                  <a:lnTo>
                    <a:pt x="249" y="403"/>
                  </a:lnTo>
                  <a:lnTo>
                    <a:pt x="273" y="414"/>
                  </a:lnTo>
                  <a:lnTo>
                    <a:pt x="283" y="440"/>
                  </a:lnTo>
                  <a:lnTo>
                    <a:pt x="283" y="440"/>
                  </a:lnTo>
                  <a:lnTo>
                    <a:pt x="286" y="451"/>
                  </a:lnTo>
                  <a:lnTo>
                    <a:pt x="293" y="451"/>
                  </a:lnTo>
                  <a:lnTo>
                    <a:pt x="296" y="447"/>
                  </a:lnTo>
                  <a:lnTo>
                    <a:pt x="296" y="447"/>
                  </a:lnTo>
                  <a:lnTo>
                    <a:pt x="293" y="447"/>
                  </a:lnTo>
                  <a:lnTo>
                    <a:pt x="293" y="451"/>
                  </a:lnTo>
                  <a:lnTo>
                    <a:pt x="300" y="451"/>
                  </a:lnTo>
                  <a:lnTo>
                    <a:pt x="306" y="447"/>
                  </a:lnTo>
                  <a:lnTo>
                    <a:pt x="303" y="444"/>
                  </a:lnTo>
                  <a:lnTo>
                    <a:pt x="300" y="444"/>
                  </a:lnTo>
                  <a:lnTo>
                    <a:pt x="300" y="447"/>
                  </a:lnTo>
                  <a:lnTo>
                    <a:pt x="296" y="457"/>
                  </a:lnTo>
                  <a:lnTo>
                    <a:pt x="296" y="457"/>
                  </a:lnTo>
                  <a:lnTo>
                    <a:pt x="296" y="464"/>
                  </a:lnTo>
                  <a:lnTo>
                    <a:pt x="293" y="467"/>
                  </a:lnTo>
                  <a:lnTo>
                    <a:pt x="283" y="474"/>
                  </a:lnTo>
                  <a:lnTo>
                    <a:pt x="280" y="478"/>
                  </a:lnTo>
                  <a:lnTo>
                    <a:pt x="283" y="484"/>
                  </a:lnTo>
                  <a:lnTo>
                    <a:pt x="276" y="491"/>
                  </a:lnTo>
                  <a:lnTo>
                    <a:pt x="269" y="494"/>
                  </a:lnTo>
                  <a:lnTo>
                    <a:pt x="269" y="494"/>
                  </a:lnTo>
                  <a:lnTo>
                    <a:pt x="259" y="515"/>
                  </a:lnTo>
                  <a:lnTo>
                    <a:pt x="259" y="515"/>
                  </a:lnTo>
                  <a:lnTo>
                    <a:pt x="256" y="525"/>
                  </a:lnTo>
                  <a:lnTo>
                    <a:pt x="259" y="525"/>
                  </a:lnTo>
                  <a:lnTo>
                    <a:pt x="259" y="521"/>
                  </a:lnTo>
                  <a:lnTo>
                    <a:pt x="256" y="521"/>
                  </a:lnTo>
                  <a:lnTo>
                    <a:pt x="253" y="525"/>
                  </a:lnTo>
                  <a:lnTo>
                    <a:pt x="249" y="531"/>
                  </a:lnTo>
                  <a:lnTo>
                    <a:pt x="249" y="535"/>
                  </a:lnTo>
                  <a:lnTo>
                    <a:pt x="246" y="565"/>
                  </a:lnTo>
                  <a:lnTo>
                    <a:pt x="246" y="568"/>
                  </a:lnTo>
                  <a:lnTo>
                    <a:pt x="246" y="572"/>
                  </a:lnTo>
                  <a:lnTo>
                    <a:pt x="249" y="575"/>
                  </a:lnTo>
                  <a:lnTo>
                    <a:pt x="246" y="579"/>
                  </a:lnTo>
                  <a:lnTo>
                    <a:pt x="246" y="582"/>
                  </a:lnTo>
                  <a:lnTo>
                    <a:pt x="249" y="585"/>
                  </a:lnTo>
                  <a:lnTo>
                    <a:pt x="253" y="582"/>
                  </a:lnTo>
                  <a:lnTo>
                    <a:pt x="249" y="579"/>
                  </a:lnTo>
                  <a:lnTo>
                    <a:pt x="242" y="582"/>
                  </a:lnTo>
                  <a:lnTo>
                    <a:pt x="226" y="585"/>
                  </a:lnTo>
                  <a:lnTo>
                    <a:pt x="212" y="585"/>
                  </a:lnTo>
                  <a:lnTo>
                    <a:pt x="212" y="585"/>
                  </a:lnTo>
                  <a:lnTo>
                    <a:pt x="202" y="589"/>
                  </a:lnTo>
                  <a:lnTo>
                    <a:pt x="202" y="589"/>
                  </a:lnTo>
                  <a:lnTo>
                    <a:pt x="195" y="592"/>
                  </a:lnTo>
                  <a:lnTo>
                    <a:pt x="189" y="595"/>
                  </a:lnTo>
                  <a:lnTo>
                    <a:pt x="189" y="599"/>
                  </a:lnTo>
                  <a:lnTo>
                    <a:pt x="185" y="605"/>
                  </a:lnTo>
                  <a:lnTo>
                    <a:pt x="182" y="609"/>
                  </a:lnTo>
                  <a:lnTo>
                    <a:pt x="185" y="609"/>
                  </a:lnTo>
                  <a:lnTo>
                    <a:pt x="189" y="605"/>
                  </a:lnTo>
                  <a:lnTo>
                    <a:pt x="172" y="599"/>
                  </a:lnTo>
                  <a:lnTo>
                    <a:pt x="168" y="599"/>
                  </a:lnTo>
                  <a:lnTo>
                    <a:pt x="165" y="605"/>
                  </a:lnTo>
                  <a:lnTo>
                    <a:pt x="152" y="595"/>
                  </a:lnTo>
                  <a:lnTo>
                    <a:pt x="152" y="595"/>
                  </a:lnTo>
                  <a:lnTo>
                    <a:pt x="142" y="595"/>
                  </a:lnTo>
                  <a:lnTo>
                    <a:pt x="138" y="595"/>
                  </a:lnTo>
                  <a:lnTo>
                    <a:pt x="135" y="599"/>
                  </a:lnTo>
                  <a:lnTo>
                    <a:pt x="135" y="599"/>
                  </a:lnTo>
                  <a:lnTo>
                    <a:pt x="128" y="612"/>
                  </a:lnTo>
                  <a:lnTo>
                    <a:pt x="125" y="612"/>
                  </a:lnTo>
                  <a:lnTo>
                    <a:pt x="121" y="612"/>
                  </a:lnTo>
                  <a:lnTo>
                    <a:pt x="121" y="616"/>
                  </a:lnTo>
                  <a:lnTo>
                    <a:pt x="121" y="619"/>
                  </a:lnTo>
                  <a:lnTo>
                    <a:pt x="128" y="626"/>
                  </a:lnTo>
                  <a:lnTo>
                    <a:pt x="128" y="629"/>
                  </a:lnTo>
                  <a:lnTo>
                    <a:pt x="121" y="636"/>
                  </a:lnTo>
                  <a:lnTo>
                    <a:pt x="121" y="636"/>
                  </a:lnTo>
                  <a:lnTo>
                    <a:pt x="121" y="646"/>
                  </a:lnTo>
                  <a:lnTo>
                    <a:pt x="118" y="646"/>
                  </a:lnTo>
                  <a:lnTo>
                    <a:pt x="118" y="646"/>
                  </a:lnTo>
                  <a:lnTo>
                    <a:pt x="115" y="649"/>
                  </a:lnTo>
                  <a:lnTo>
                    <a:pt x="115" y="649"/>
                  </a:lnTo>
                  <a:lnTo>
                    <a:pt x="111" y="669"/>
                  </a:lnTo>
                  <a:lnTo>
                    <a:pt x="101" y="673"/>
                  </a:lnTo>
                  <a:lnTo>
                    <a:pt x="94" y="673"/>
                  </a:lnTo>
                  <a:lnTo>
                    <a:pt x="91" y="676"/>
                  </a:lnTo>
                  <a:lnTo>
                    <a:pt x="88" y="679"/>
                  </a:lnTo>
                  <a:lnTo>
                    <a:pt x="81" y="683"/>
                  </a:lnTo>
                  <a:lnTo>
                    <a:pt x="81" y="686"/>
                  </a:lnTo>
                  <a:lnTo>
                    <a:pt x="84" y="693"/>
                  </a:lnTo>
                  <a:lnTo>
                    <a:pt x="84" y="693"/>
                  </a:lnTo>
                  <a:lnTo>
                    <a:pt x="88" y="693"/>
                  </a:lnTo>
                  <a:lnTo>
                    <a:pt x="88" y="693"/>
                  </a:lnTo>
                  <a:lnTo>
                    <a:pt x="91" y="693"/>
                  </a:lnTo>
                  <a:lnTo>
                    <a:pt x="91" y="690"/>
                  </a:lnTo>
                  <a:lnTo>
                    <a:pt x="88" y="690"/>
                  </a:lnTo>
                  <a:lnTo>
                    <a:pt x="84" y="690"/>
                  </a:lnTo>
                  <a:lnTo>
                    <a:pt x="81" y="693"/>
                  </a:lnTo>
                  <a:lnTo>
                    <a:pt x="81" y="693"/>
                  </a:lnTo>
                  <a:lnTo>
                    <a:pt x="74" y="703"/>
                  </a:lnTo>
                  <a:lnTo>
                    <a:pt x="74" y="703"/>
                  </a:lnTo>
                  <a:lnTo>
                    <a:pt x="78" y="713"/>
                  </a:lnTo>
                  <a:lnTo>
                    <a:pt x="81" y="713"/>
                  </a:lnTo>
                  <a:lnTo>
                    <a:pt x="78" y="710"/>
                  </a:lnTo>
                  <a:lnTo>
                    <a:pt x="78" y="713"/>
                  </a:lnTo>
                  <a:lnTo>
                    <a:pt x="78" y="713"/>
                  </a:lnTo>
                  <a:lnTo>
                    <a:pt x="74" y="720"/>
                  </a:lnTo>
                  <a:lnTo>
                    <a:pt x="74" y="720"/>
                  </a:lnTo>
                  <a:lnTo>
                    <a:pt x="74" y="720"/>
                  </a:lnTo>
                  <a:lnTo>
                    <a:pt x="71" y="723"/>
                  </a:lnTo>
                  <a:lnTo>
                    <a:pt x="67" y="723"/>
                  </a:lnTo>
                  <a:lnTo>
                    <a:pt x="61" y="740"/>
                  </a:lnTo>
                  <a:lnTo>
                    <a:pt x="57" y="740"/>
                  </a:lnTo>
                  <a:lnTo>
                    <a:pt x="54" y="743"/>
                  </a:lnTo>
                  <a:lnTo>
                    <a:pt x="51" y="747"/>
                  </a:lnTo>
                  <a:lnTo>
                    <a:pt x="44" y="747"/>
                  </a:lnTo>
                  <a:lnTo>
                    <a:pt x="41" y="750"/>
                  </a:lnTo>
                  <a:lnTo>
                    <a:pt x="37" y="754"/>
                  </a:lnTo>
                  <a:lnTo>
                    <a:pt x="34" y="760"/>
                  </a:lnTo>
                  <a:lnTo>
                    <a:pt x="34" y="760"/>
                  </a:lnTo>
                  <a:lnTo>
                    <a:pt x="34" y="764"/>
                  </a:lnTo>
                  <a:lnTo>
                    <a:pt x="37" y="764"/>
                  </a:lnTo>
                  <a:lnTo>
                    <a:pt x="37" y="760"/>
                  </a:lnTo>
                  <a:lnTo>
                    <a:pt x="34" y="760"/>
                  </a:lnTo>
                  <a:lnTo>
                    <a:pt x="30" y="764"/>
                  </a:lnTo>
                  <a:lnTo>
                    <a:pt x="30" y="764"/>
                  </a:lnTo>
                  <a:lnTo>
                    <a:pt x="30" y="767"/>
                  </a:lnTo>
                  <a:lnTo>
                    <a:pt x="24" y="767"/>
                  </a:lnTo>
                  <a:lnTo>
                    <a:pt x="20" y="767"/>
                  </a:lnTo>
                  <a:lnTo>
                    <a:pt x="14" y="784"/>
                  </a:lnTo>
                  <a:lnTo>
                    <a:pt x="14" y="784"/>
                  </a:lnTo>
                  <a:lnTo>
                    <a:pt x="7" y="804"/>
                  </a:lnTo>
                  <a:lnTo>
                    <a:pt x="7" y="804"/>
                  </a:lnTo>
                  <a:lnTo>
                    <a:pt x="7" y="828"/>
                  </a:lnTo>
                  <a:lnTo>
                    <a:pt x="0" y="834"/>
                  </a:lnTo>
                  <a:lnTo>
                    <a:pt x="4" y="841"/>
                  </a:lnTo>
                  <a:lnTo>
                    <a:pt x="14" y="841"/>
                  </a:lnTo>
                  <a:lnTo>
                    <a:pt x="17" y="841"/>
                  </a:lnTo>
                  <a:lnTo>
                    <a:pt x="17" y="848"/>
                  </a:lnTo>
                  <a:lnTo>
                    <a:pt x="17" y="851"/>
                  </a:lnTo>
                  <a:lnTo>
                    <a:pt x="20" y="858"/>
                  </a:lnTo>
                  <a:lnTo>
                    <a:pt x="20" y="858"/>
                  </a:lnTo>
                  <a:lnTo>
                    <a:pt x="34" y="868"/>
                  </a:lnTo>
                  <a:lnTo>
                    <a:pt x="37" y="868"/>
                  </a:lnTo>
                  <a:lnTo>
                    <a:pt x="51" y="858"/>
                  </a:lnTo>
                  <a:lnTo>
                    <a:pt x="51" y="855"/>
                  </a:lnTo>
                  <a:lnTo>
                    <a:pt x="54" y="851"/>
                  </a:lnTo>
                  <a:lnTo>
                    <a:pt x="54" y="851"/>
                  </a:lnTo>
                  <a:lnTo>
                    <a:pt x="54" y="848"/>
                  </a:lnTo>
                  <a:lnTo>
                    <a:pt x="57" y="848"/>
                  </a:lnTo>
                  <a:lnTo>
                    <a:pt x="54" y="844"/>
                  </a:lnTo>
                  <a:lnTo>
                    <a:pt x="54" y="848"/>
                  </a:lnTo>
                  <a:lnTo>
                    <a:pt x="54" y="848"/>
                  </a:lnTo>
                  <a:lnTo>
                    <a:pt x="57" y="851"/>
                  </a:lnTo>
                  <a:lnTo>
                    <a:pt x="64" y="851"/>
                  </a:lnTo>
                  <a:lnTo>
                    <a:pt x="67" y="848"/>
                  </a:lnTo>
                  <a:lnTo>
                    <a:pt x="78" y="831"/>
                  </a:lnTo>
                  <a:lnTo>
                    <a:pt x="81" y="828"/>
                  </a:lnTo>
                  <a:lnTo>
                    <a:pt x="91" y="831"/>
                  </a:lnTo>
                  <a:lnTo>
                    <a:pt x="98" y="838"/>
                  </a:lnTo>
                  <a:lnTo>
                    <a:pt x="104" y="841"/>
                  </a:lnTo>
                  <a:lnTo>
                    <a:pt x="111" y="834"/>
                  </a:lnTo>
                  <a:lnTo>
                    <a:pt x="118" y="831"/>
                  </a:lnTo>
                  <a:lnTo>
                    <a:pt x="125" y="834"/>
                  </a:lnTo>
                  <a:lnTo>
                    <a:pt x="128" y="844"/>
                  </a:lnTo>
                  <a:lnTo>
                    <a:pt x="128" y="848"/>
                  </a:lnTo>
                  <a:lnTo>
                    <a:pt x="138" y="851"/>
                  </a:lnTo>
                  <a:lnTo>
                    <a:pt x="138" y="851"/>
                  </a:lnTo>
                  <a:lnTo>
                    <a:pt x="162" y="858"/>
                  </a:lnTo>
                  <a:lnTo>
                    <a:pt x="162" y="858"/>
                  </a:lnTo>
                  <a:lnTo>
                    <a:pt x="182" y="851"/>
                  </a:lnTo>
                  <a:lnTo>
                    <a:pt x="205" y="855"/>
                  </a:lnTo>
                  <a:lnTo>
                    <a:pt x="212" y="858"/>
                  </a:lnTo>
                  <a:lnTo>
                    <a:pt x="219" y="865"/>
                  </a:lnTo>
                  <a:lnTo>
                    <a:pt x="219" y="868"/>
                  </a:lnTo>
                  <a:lnTo>
                    <a:pt x="216" y="875"/>
                  </a:lnTo>
                  <a:lnTo>
                    <a:pt x="216" y="878"/>
                  </a:lnTo>
                  <a:lnTo>
                    <a:pt x="222" y="881"/>
                  </a:lnTo>
                  <a:lnTo>
                    <a:pt x="222" y="881"/>
                  </a:lnTo>
                  <a:lnTo>
                    <a:pt x="236" y="885"/>
                  </a:lnTo>
                  <a:lnTo>
                    <a:pt x="236" y="885"/>
                  </a:lnTo>
                  <a:lnTo>
                    <a:pt x="242" y="881"/>
                  </a:lnTo>
                  <a:lnTo>
                    <a:pt x="242" y="875"/>
                  </a:lnTo>
                  <a:lnTo>
                    <a:pt x="232" y="865"/>
                  </a:lnTo>
                  <a:lnTo>
                    <a:pt x="246" y="831"/>
                  </a:lnTo>
                  <a:lnTo>
                    <a:pt x="266" y="831"/>
                  </a:lnTo>
                  <a:lnTo>
                    <a:pt x="273" y="831"/>
                  </a:lnTo>
                  <a:lnTo>
                    <a:pt x="276" y="831"/>
                  </a:lnTo>
                  <a:lnTo>
                    <a:pt x="280" y="828"/>
                  </a:lnTo>
                  <a:lnTo>
                    <a:pt x="280" y="824"/>
                  </a:lnTo>
                  <a:lnTo>
                    <a:pt x="283" y="821"/>
                  </a:lnTo>
                  <a:lnTo>
                    <a:pt x="283" y="821"/>
                  </a:lnTo>
                  <a:lnTo>
                    <a:pt x="280" y="814"/>
                  </a:lnTo>
                  <a:lnTo>
                    <a:pt x="280" y="814"/>
                  </a:lnTo>
                  <a:lnTo>
                    <a:pt x="280" y="804"/>
                  </a:lnTo>
                  <a:lnTo>
                    <a:pt x="276" y="804"/>
                  </a:lnTo>
                  <a:lnTo>
                    <a:pt x="276" y="807"/>
                  </a:lnTo>
                  <a:lnTo>
                    <a:pt x="276" y="807"/>
                  </a:lnTo>
                  <a:lnTo>
                    <a:pt x="280" y="807"/>
                  </a:lnTo>
                  <a:lnTo>
                    <a:pt x="286" y="804"/>
                  </a:lnTo>
                  <a:lnTo>
                    <a:pt x="296" y="807"/>
                  </a:lnTo>
                  <a:lnTo>
                    <a:pt x="300" y="804"/>
                  </a:lnTo>
                  <a:lnTo>
                    <a:pt x="303" y="794"/>
                  </a:lnTo>
                  <a:lnTo>
                    <a:pt x="303" y="794"/>
                  </a:lnTo>
                  <a:lnTo>
                    <a:pt x="303" y="791"/>
                  </a:lnTo>
                  <a:lnTo>
                    <a:pt x="303" y="784"/>
                  </a:lnTo>
                  <a:lnTo>
                    <a:pt x="306" y="784"/>
                  </a:lnTo>
                  <a:lnTo>
                    <a:pt x="306" y="780"/>
                  </a:lnTo>
                  <a:lnTo>
                    <a:pt x="306" y="774"/>
                  </a:lnTo>
                  <a:lnTo>
                    <a:pt x="310" y="767"/>
                  </a:lnTo>
                  <a:lnTo>
                    <a:pt x="306" y="764"/>
                  </a:lnTo>
                  <a:lnTo>
                    <a:pt x="306" y="760"/>
                  </a:lnTo>
                  <a:lnTo>
                    <a:pt x="306" y="757"/>
                  </a:lnTo>
                  <a:lnTo>
                    <a:pt x="303" y="754"/>
                  </a:lnTo>
                  <a:lnTo>
                    <a:pt x="303" y="757"/>
                  </a:lnTo>
                  <a:lnTo>
                    <a:pt x="306" y="757"/>
                  </a:lnTo>
                  <a:lnTo>
                    <a:pt x="310" y="757"/>
                  </a:lnTo>
                  <a:lnTo>
                    <a:pt x="310" y="747"/>
                  </a:lnTo>
                  <a:lnTo>
                    <a:pt x="310" y="740"/>
                  </a:lnTo>
                  <a:lnTo>
                    <a:pt x="317" y="743"/>
                  </a:lnTo>
                  <a:lnTo>
                    <a:pt x="320" y="740"/>
                  </a:lnTo>
                  <a:lnTo>
                    <a:pt x="323" y="733"/>
                  </a:lnTo>
                  <a:lnTo>
                    <a:pt x="323" y="733"/>
                  </a:lnTo>
                  <a:lnTo>
                    <a:pt x="327" y="737"/>
                  </a:lnTo>
                  <a:lnTo>
                    <a:pt x="327" y="737"/>
                  </a:lnTo>
                  <a:lnTo>
                    <a:pt x="360" y="750"/>
                  </a:lnTo>
                  <a:lnTo>
                    <a:pt x="364" y="747"/>
                  </a:lnTo>
                  <a:lnTo>
                    <a:pt x="364" y="743"/>
                  </a:lnTo>
                  <a:lnTo>
                    <a:pt x="364" y="743"/>
                  </a:lnTo>
                  <a:lnTo>
                    <a:pt x="364" y="733"/>
                  </a:lnTo>
                  <a:lnTo>
                    <a:pt x="364" y="727"/>
                  </a:lnTo>
                  <a:lnTo>
                    <a:pt x="370" y="727"/>
                  </a:lnTo>
                  <a:lnTo>
                    <a:pt x="377" y="727"/>
                  </a:lnTo>
                  <a:lnTo>
                    <a:pt x="380" y="727"/>
                  </a:lnTo>
                  <a:lnTo>
                    <a:pt x="384" y="727"/>
                  </a:lnTo>
                  <a:lnTo>
                    <a:pt x="391" y="727"/>
                  </a:lnTo>
                  <a:lnTo>
                    <a:pt x="401" y="730"/>
                  </a:lnTo>
                  <a:lnTo>
                    <a:pt x="401" y="737"/>
                  </a:lnTo>
                  <a:lnTo>
                    <a:pt x="401" y="737"/>
                  </a:lnTo>
                  <a:lnTo>
                    <a:pt x="411" y="740"/>
                  </a:lnTo>
                  <a:lnTo>
                    <a:pt x="411" y="740"/>
                  </a:lnTo>
                  <a:lnTo>
                    <a:pt x="411" y="740"/>
                  </a:lnTo>
                  <a:lnTo>
                    <a:pt x="434" y="750"/>
                  </a:lnTo>
                  <a:lnTo>
                    <a:pt x="434" y="754"/>
                  </a:lnTo>
                  <a:lnTo>
                    <a:pt x="448" y="757"/>
                  </a:lnTo>
                  <a:lnTo>
                    <a:pt x="451" y="754"/>
                  </a:lnTo>
                  <a:lnTo>
                    <a:pt x="451" y="754"/>
                  </a:lnTo>
                  <a:lnTo>
                    <a:pt x="458" y="757"/>
                  </a:lnTo>
                  <a:lnTo>
                    <a:pt x="465" y="757"/>
                  </a:lnTo>
                  <a:lnTo>
                    <a:pt x="471" y="737"/>
                  </a:lnTo>
                  <a:lnTo>
                    <a:pt x="485" y="723"/>
                  </a:lnTo>
                  <a:lnTo>
                    <a:pt x="485" y="720"/>
                  </a:lnTo>
                  <a:lnTo>
                    <a:pt x="488" y="717"/>
                  </a:lnTo>
                  <a:lnTo>
                    <a:pt x="492" y="717"/>
                  </a:lnTo>
                  <a:lnTo>
                    <a:pt x="492" y="717"/>
                  </a:lnTo>
                  <a:lnTo>
                    <a:pt x="505" y="720"/>
                  </a:lnTo>
                  <a:lnTo>
                    <a:pt x="539" y="730"/>
                  </a:lnTo>
                  <a:lnTo>
                    <a:pt x="539" y="730"/>
                  </a:lnTo>
                  <a:lnTo>
                    <a:pt x="549" y="733"/>
                  </a:lnTo>
                  <a:lnTo>
                    <a:pt x="559" y="737"/>
                  </a:lnTo>
                  <a:lnTo>
                    <a:pt x="559" y="737"/>
                  </a:lnTo>
                  <a:lnTo>
                    <a:pt x="572" y="737"/>
                  </a:lnTo>
                  <a:lnTo>
                    <a:pt x="572" y="737"/>
                  </a:lnTo>
                  <a:lnTo>
                    <a:pt x="576" y="733"/>
                  </a:lnTo>
                  <a:lnTo>
                    <a:pt x="586" y="737"/>
                  </a:lnTo>
                  <a:lnTo>
                    <a:pt x="586" y="737"/>
                  </a:lnTo>
                  <a:lnTo>
                    <a:pt x="599" y="730"/>
                  </a:lnTo>
                  <a:lnTo>
                    <a:pt x="603" y="730"/>
                  </a:lnTo>
                  <a:lnTo>
                    <a:pt x="609" y="733"/>
                  </a:lnTo>
                  <a:lnTo>
                    <a:pt x="613" y="733"/>
                  </a:lnTo>
                  <a:lnTo>
                    <a:pt x="630" y="737"/>
                  </a:lnTo>
                  <a:lnTo>
                    <a:pt x="626" y="747"/>
                  </a:lnTo>
                  <a:lnTo>
                    <a:pt x="623" y="764"/>
                  </a:lnTo>
                  <a:lnTo>
                    <a:pt x="623" y="770"/>
                  </a:lnTo>
                  <a:lnTo>
                    <a:pt x="619" y="770"/>
                  </a:lnTo>
                  <a:lnTo>
                    <a:pt x="619" y="770"/>
                  </a:lnTo>
                  <a:lnTo>
                    <a:pt x="613" y="784"/>
                  </a:lnTo>
                  <a:lnTo>
                    <a:pt x="609" y="787"/>
                  </a:lnTo>
                  <a:lnTo>
                    <a:pt x="609" y="791"/>
                  </a:lnTo>
                  <a:lnTo>
                    <a:pt x="623" y="797"/>
                  </a:lnTo>
                  <a:lnTo>
                    <a:pt x="636" y="807"/>
                  </a:lnTo>
                  <a:lnTo>
                    <a:pt x="640" y="807"/>
                  </a:lnTo>
                  <a:lnTo>
                    <a:pt x="680" y="801"/>
                  </a:lnTo>
                  <a:lnTo>
                    <a:pt x="690" y="801"/>
                  </a:lnTo>
                  <a:lnTo>
                    <a:pt x="694" y="801"/>
                  </a:lnTo>
                  <a:lnTo>
                    <a:pt x="694" y="801"/>
                  </a:lnTo>
                  <a:lnTo>
                    <a:pt x="707" y="807"/>
                  </a:lnTo>
                  <a:lnTo>
                    <a:pt x="714" y="811"/>
                  </a:lnTo>
                  <a:lnTo>
                    <a:pt x="714" y="814"/>
                  </a:lnTo>
                  <a:lnTo>
                    <a:pt x="710" y="828"/>
                  </a:lnTo>
                  <a:lnTo>
                    <a:pt x="710" y="828"/>
                  </a:lnTo>
                  <a:lnTo>
                    <a:pt x="710" y="834"/>
                  </a:lnTo>
                  <a:lnTo>
                    <a:pt x="710" y="838"/>
                  </a:lnTo>
                  <a:lnTo>
                    <a:pt x="717" y="848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20" y="861"/>
                  </a:lnTo>
                  <a:lnTo>
                    <a:pt x="724" y="861"/>
                  </a:lnTo>
                  <a:lnTo>
                    <a:pt x="734" y="871"/>
                  </a:lnTo>
                  <a:lnTo>
                    <a:pt x="744" y="885"/>
                  </a:lnTo>
                  <a:lnTo>
                    <a:pt x="747" y="892"/>
                  </a:lnTo>
                  <a:lnTo>
                    <a:pt x="751" y="892"/>
                  </a:lnTo>
                  <a:lnTo>
                    <a:pt x="754" y="892"/>
                  </a:lnTo>
                  <a:lnTo>
                    <a:pt x="754" y="892"/>
                  </a:lnTo>
                  <a:lnTo>
                    <a:pt x="757" y="892"/>
                  </a:lnTo>
                  <a:lnTo>
                    <a:pt x="757" y="892"/>
                  </a:lnTo>
                  <a:lnTo>
                    <a:pt x="761" y="892"/>
                  </a:lnTo>
                  <a:lnTo>
                    <a:pt x="761" y="892"/>
                  </a:lnTo>
                  <a:lnTo>
                    <a:pt x="764" y="892"/>
                  </a:lnTo>
                  <a:lnTo>
                    <a:pt x="768" y="888"/>
                  </a:lnTo>
                  <a:lnTo>
                    <a:pt x="771" y="885"/>
                  </a:lnTo>
                  <a:lnTo>
                    <a:pt x="771" y="885"/>
                  </a:lnTo>
                  <a:lnTo>
                    <a:pt x="771" y="881"/>
                  </a:lnTo>
                  <a:lnTo>
                    <a:pt x="774" y="881"/>
                  </a:lnTo>
                  <a:lnTo>
                    <a:pt x="771" y="878"/>
                  </a:lnTo>
                  <a:lnTo>
                    <a:pt x="771" y="881"/>
                  </a:lnTo>
                  <a:lnTo>
                    <a:pt x="781" y="881"/>
                  </a:lnTo>
                  <a:lnTo>
                    <a:pt x="784" y="885"/>
                  </a:lnTo>
                  <a:lnTo>
                    <a:pt x="788" y="885"/>
                  </a:lnTo>
                  <a:lnTo>
                    <a:pt x="794" y="881"/>
                  </a:lnTo>
                  <a:lnTo>
                    <a:pt x="798" y="885"/>
                  </a:lnTo>
                  <a:lnTo>
                    <a:pt x="798" y="892"/>
                  </a:lnTo>
                  <a:lnTo>
                    <a:pt x="805" y="892"/>
                  </a:lnTo>
                  <a:lnTo>
                    <a:pt x="808" y="888"/>
                  </a:lnTo>
                  <a:lnTo>
                    <a:pt x="808" y="885"/>
                  </a:lnTo>
                  <a:lnTo>
                    <a:pt x="805" y="881"/>
                  </a:lnTo>
                  <a:lnTo>
                    <a:pt x="808" y="878"/>
                  </a:lnTo>
                  <a:lnTo>
                    <a:pt x="808" y="878"/>
                  </a:lnTo>
                  <a:lnTo>
                    <a:pt x="805" y="875"/>
                  </a:lnTo>
                  <a:lnTo>
                    <a:pt x="811" y="868"/>
                  </a:lnTo>
                  <a:lnTo>
                    <a:pt x="811" y="865"/>
                  </a:lnTo>
                  <a:lnTo>
                    <a:pt x="811" y="865"/>
                  </a:lnTo>
                  <a:lnTo>
                    <a:pt x="821" y="855"/>
                  </a:lnTo>
                  <a:lnTo>
                    <a:pt x="821" y="855"/>
                  </a:lnTo>
                  <a:lnTo>
                    <a:pt x="825" y="848"/>
                  </a:lnTo>
                  <a:lnTo>
                    <a:pt x="825" y="848"/>
                  </a:lnTo>
                  <a:lnTo>
                    <a:pt x="828" y="831"/>
                  </a:lnTo>
                  <a:lnTo>
                    <a:pt x="828" y="831"/>
                  </a:lnTo>
                  <a:lnTo>
                    <a:pt x="825" y="818"/>
                  </a:lnTo>
                  <a:lnTo>
                    <a:pt x="825" y="814"/>
                  </a:lnTo>
                  <a:lnTo>
                    <a:pt x="818" y="811"/>
                  </a:lnTo>
                  <a:lnTo>
                    <a:pt x="815" y="811"/>
                  </a:lnTo>
                  <a:lnTo>
                    <a:pt x="791" y="807"/>
                  </a:lnTo>
                  <a:lnTo>
                    <a:pt x="794" y="791"/>
                  </a:lnTo>
                  <a:lnTo>
                    <a:pt x="791" y="787"/>
                  </a:lnTo>
                  <a:lnTo>
                    <a:pt x="788" y="784"/>
                  </a:lnTo>
                  <a:lnTo>
                    <a:pt x="781" y="787"/>
                  </a:lnTo>
                  <a:lnTo>
                    <a:pt x="784" y="791"/>
                  </a:lnTo>
                  <a:lnTo>
                    <a:pt x="784" y="794"/>
                  </a:lnTo>
                  <a:lnTo>
                    <a:pt x="788" y="794"/>
                  </a:lnTo>
                  <a:lnTo>
                    <a:pt x="784" y="801"/>
                  </a:lnTo>
                  <a:lnTo>
                    <a:pt x="784" y="801"/>
                  </a:lnTo>
                  <a:lnTo>
                    <a:pt x="784" y="804"/>
                  </a:lnTo>
                  <a:lnTo>
                    <a:pt x="788" y="804"/>
                  </a:lnTo>
                  <a:lnTo>
                    <a:pt x="788" y="801"/>
                  </a:lnTo>
                  <a:lnTo>
                    <a:pt x="784" y="801"/>
                  </a:lnTo>
                  <a:lnTo>
                    <a:pt x="784" y="801"/>
                  </a:lnTo>
                  <a:lnTo>
                    <a:pt x="781" y="801"/>
                  </a:lnTo>
                  <a:lnTo>
                    <a:pt x="781" y="801"/>
                  </a:lnTo>
                  <a:lnTo>
                    <a:pt x="774" y="797"/>
                  </a:lnTo>
                  <a:lnTo>
                    <a:pt x="771" y="801"/>
                  </a:lnTo>
                  <a:lnTo>
                    <a:pt x="774" y="801"/>
                  </a:lnTo>
                  <a:lnTo>
                    <a:pt x="774" y="801"/>
                  </a:lnTo>
                  <a:lnTo>
                    <a:pt x="771" y="797"/>
                  </a:lnTo>
                  <a:lnTo>
                    <a:pt x="771" y="797"/>
                  </a:lnTo>
                  <a:lnTo>
                    <a:pt x="761" y="794"/>
                  </a:lnTo>
                  <a:lnTo>
                    <a:pt x="751" y="787"/>
                  </a:lnTo>
                  <a:lnTo>
                    <a:pt x="751" y="784"/>
                  </a:lnTo>
                  <a:lnTo>
                    <a:pt x="724" y="784"/>
                  </a:lnTo>
                  <a:lnTo>
                    <a:pt x="714" y="780"/>
                  </a:lnTo>
                  <a:lnTo>
                    <a:pt x="714" y="780"/>
                  </a:lnTo>
                  <a:lnTo>
                    <a:pt x="710" y="780"/>
                  </a:lnTo>
                  <a:lnTo>
                    <a:pt x="704" y="777"/>
                  </a:lnTo>
                  <a:lnTo>
                    <a:pt x="697" y="770"/>
                  </a:lnTo>
                  <a:lnTo>
                    <a:pt x="694" y="774"/>
                  </a:lnTo>
                  <a:lnTo>
                    <a:pt x="690" y="777"/>
                  </a:lnTo>
                  <a:lnTo>
                    <a:pt x="690" y="780"/>
                  </a:lnTo>
                  <a:lnTo>
                    <a:pt x="694" y="784"/>
                  </a:lnTo>
                  <a:lnTo>
                    <a:pt x="694" y="784"/>
                  </a:lnTo>
                  <a:lnTo>
                    <a:pt x="690" y="784"/>
                  </a:lnTo>
                  <a:lnTo>
                    <a:pt x="690" y="780"/>
                  </a:lnTo>
                  <a:lnTo>
                    <a:pt x="690" y="780"/>
                  </a:lnTo>
                  <a:lnTo>
                    <a:pt x="683" y="777"/>
                  </a:lnTo>
                  <a:lnTo>
                    <a:pt x="677" y="770"/>
                  </a:lnTo>
                  <a:lnTo>
                    <a:pt x="673" y="764"/>
                  </a:lnTo>
                  <a:lnTo>
                    <a:pt x="673" y="764"/>
                  </a:lnTo>
                  <a:lnTo>
                    <a:pt x="670" y="757"/>
                  </a:lnTo>
                  <a:lnTo>
                    <a:pt x="663" y="737"/>
                  </a:lnTo>
                  <a:lnTo>
                    <a:pt x="663" y="737"/>
                  </a:lnTo>
                  <a:lnTo>
                    <a:pt x="660" y="733"/>
                  </a:lnTo>
                  <a:lnTo>
                    <a:pt x="660" y="727"/>
                  </a:lnTo>
                  <a:lnTo>
                    <a:pt x="660" y="727"/>
                  </a:lnTo>
                  <a:lnTo>
                    <a:pt x="656" y="723"/>
                  </a:lnTo>
                  <a:lnTo>
                    <a:pt x="660" y="710"/>
                  </a:lnTo>
                  <a:lnTo>
                    <a:pt x="660" y="710"/>
                  </a:lnTo>
                  <a:lnTo>
                    <a:pt x="660" y="703"/>
                  </a:lnTo>
                  <a:lnTo>
                    <a:pt x="660" y="700"/>
                  </a:lnTo>
                  <a:lnTo>
                    <a:pt x="656" y="700"/>
                  </a:lnTo>
                  <a:lnTo>
                    <a:pt x="653" y="700"/>
                  </a:lnTo>
                  <a:lnTo>
                    <a:pt x="650" y="700"/>
                  </a:lnTo>
                  <a:lnTo>
                    <a:pt x="650" y="700"/>
                  </a:lnTo>
                  <a:lnTo>
                    <a:pt x="646" y="703"/>
                  </a:lnTo>
                  <a:lnTo>
                    <a:pt x="650" y="703"/>
                  </a:lnTo>
                  <a:lnTo>
                    <a:pt x="650" y="703"/>
                  </a:lnTo>
                  <a:lnTo>
                    <a:pt x="660" y="700"/>
                  </a:lnTo>
                  <a:lnTo>
                    <a:pt x="667" y="703"/>
                  </a:lnTo>
                  <a:lnTo>
                    <a:pt x="667" y="706"/>
                  </a:lnTo>
                  <a:lnTo>
                    <a:pt x="670" y="720"/>
                  </a:lnTo>
                  <a:lnTo>
                    <a:pt x="670" y="723"/>
                  </a:lnTo>
                  <a:lnTo>
                    <a:pt x="673" y="730"/>
                  </a:lnTo>
                  <a:lnTo>
                    <a:pt x="673" y="740"/>
                  </a:lnTo>
                  <a:lnTo>
                    <a:pt x="673" y="743"/>
                  </a:lnTo>
                  <a:lnTo>
                    <a:pt x="680" y="754"/>
                  </a:lnTo>
                  <a:lnTo>
                    <a:pt x="680" y="757"/>
                  </a:lnTo>
                  <a:lnTo>
                    <a:pt x="680" y="760"/>
                  </a:lnTo>
                  <a:lnTo>
                    <a:pt x="680" y="760"/>
                  </a:lnTo>
                  <a:lnTo>
                    <a:pt x="683" y="760"/>
                  </a:lnTo>
                  <a:lnTo>
                    <a:pt x="694" y="760"/>
                  </a:lnTo>
                  <a:lnTo>
                    <a:pt x="694" y="760"/>
                  </a:lnTo>
                  <a:lnTo>
                    <a:pt x="700" y="754"/>
                  </a:lnTo>
                  <a:lnTo>
                    <a:pt x="700" y="750"/>
                  </a:lnTo>
                  <a:lnTo>
                    <a:pt x="700" y="740"/>
                  </a:lnTo>
                  <a:lnTo>
                    <a:pt x="700" y="737"/>
                  </a:lnTo>
                  <a:lnTo>
                    <a:pt x="687" y="676"/>
                  </a:lnTo>
                  <a:lnTo>
                    <a:pt x="687" y="666"/>
                  </a:lnTo>
                  <a:lnTo>
                    <a:pt x="690" y="649"/>
                  </a:lnTo>
                  <a:lnTo>
                    <a:pt x="690" y="642"/>
                  </a:lnTo>
                  <a:lnTo>
                    <a:pt x="694" y="642"/>
                  </a:lnTo>
                  <a:lnTo>
                    <a:pt x="690" y="632"/>
                  </a:lnTo>
                  <a:lnTo>
                    <a:pt x="690" y="622"/>
                  </a:lnTo>
                  <a:lnTo>
                    <a:pt x="687" y="619"/>
                  </a:lnTo>
                  <a:lnTo>
                    <a:pt x="677" y="612"/>
                  </a:lnTo>
                  <a:lnTo>
                    <a:pt x="677" y="612"/>
                  </a:lnTo>
                  <a:lnTo>
                    <a:pt x="670" y="609"/>
                  </a:lnTo>
                  <a:lnTo>
                    <a:pt x="663" y="595"/>
                  </a:lnTo>
                  <a:lnTo>
                    <a:pt x="663" y="595"/>
                  </a:lnTo>
                  <a:lnTo>
                    <a:pt x="653" y="592"/>
                  </a:lnTo>
                  <a:lnTo>
                    <a:pt x="653" y="589"/>
                  </a:lnTo>
                  <a:lnTo>
                    <a:pt x="640" y="592"/>
                  </a:lnTo>
                  <a:lnTo>
                    <a:pt x="633" y="585"/>
                  </a:lnTo>
                  <a:lnTo>
                    <a:pt x="630" y="585"/>
                  </a:lnTo>
                  <a:lnTo>
                    <a:pt x="630" y="585"/>
                  </a:lnTo>
                  <a:lnTo>
                    <a:pt x="626" y="585"/>
                  </a:lnTo>
                  <a:lnTo>
                    <a:pt x="623" y="589"/>
                  </a:lnTo>
                  <a:lnTo>
                    <a:pt x="626" y="589"/>
                  </a:lnTo>
                  <a:lnTo>
                    <a:pt x="630" y="589"/>
                  </a:lnTo>
                  <a:lnTo>
                    <a:pt x="630" y="575"/>
                  </a:lnTo>
                  <a:lnTo>
                    <a:pt x="623" y="575"/>
                  </a:lnTo>
                  <a:lnTo>
                    <a:pt x="623" y="582"/>
                  </a:lnTo>
                  <a:lnTo>
                    <a:pt x="623" y="585"/>
                  </a:lnTo>
                  <a:lnTo>
                    <a:pt x="623" y="585"/>
                  </a:lnTo>
                  <a:lnTo>
                    <a:pt x="619" y="589"/>
                  </a:lnTo>
                  <a:lnTo>
                    <a:pt x="623" y="589"/>
                  </a:lnTo>
                  <a:lnTo>
                    <a:pt x="623" y="585"/>
                  </a:lnTo>
                  <a:lnTo>
                    <a:pt x="623" y="585"/>
                  </a:lnTo>
                  <a:lnTo>
                    <a:pt x="606" y="575"/>
                  </a:lnTo>
                  <a:lnTo>
                    <a:pt x="603" y="572"/>
                  </a:lnTo>
                  <a:lnTo>
                    <a:pt x="599" y="572"/>
                  </a:lnTo>
                  <a:lnTo>
                    <a:pt x="596" y="572"/>
                  </a:lnTo>
                  <a:lnTo>
                    <a:pt x="596" y="575"/>
                  </a:lnTo>
                  <a:lnTo>
                    <a:pt x="593" y="572"/>
                  </a:lnTo>
                  <a:lnTo>
                    <a:pt x="589" y="568"/>
                  </a:lnTo>
                  <a:lnTo>
                    <a:pt x="586" y="572"/>
                  </a:lnTo>
                  <a:lnTo>
                    <a:pt x="582" y="568"/>
                  </a:lnTo>
                  <a:lnTo>
                    <a:pt x="576" y="562"/>
                  </a:lnTo>
                  <a:lnTo>
                    <a:pt x="576" y="562"/>
                  </a:lnTo>
                  <a:lnTo>
                    <a:pt x="572" y="558"/>
                  </a:lnTo>
                  <a:lnTo>
                    <a:pt x="572" y="558"/>
                  </a:lnTo>
                  <a:lnTo>
                    <a:pt x="566" y="558"/>
                  </a:lnTo>
                  <a:lnTo>
                    <a:pt x="552" y="548"/>
                  </a:lnTo>
                  <a:lnTo>
                    <a:pt x="552" y="548"/>
                  </a:lnTo>
                  <a:lnTo>
                    <a:pt x="545" y="548"/>
                  </a:lnTo>
                  <a:lnTo>
                    <a:pt x="539" y="545"/>
                  </a:lnTo>
                  <a:lnTo>
                    <a:pt x="539" y="538"/>
                  </a:lnTo>
                  <a:lnTo>
                    <a:pt x="535" y="535"/>
                  </a:lnTo>
                  <a:lnTo>
                    <a:pt x="532" y="535"/>
                  </a:lnTo>
                  <a:lnTo>
                    <a:pt x="532" y="538"/>
                  </a:lnTo>
                  <a:lnTo>
                    <a:pt x="535" y="538"/>
                  </a:lnTo>
                  <a:lnTo>
                    <a:pt x="535" y="535"/>
                  </a:lnTo>
                  <a:lnTo>
                    <a:pt x="532" y="535"/>
                  </a:lnTo>
                  <a:lnTo>
                    <a:pt x="532" y="538"/>
                  </a:lnTo>
                  <a:lnTo>
                    <a:pt x="535" y="538"/>
                  </a:lnTo>
                  <a:lnTo>
                    <a:pt x="535" y="541"/>
                  </a:lnTo>
                  <a:lnTo>
                    <a:pt x="539" y="541"/>
                  </a:lnTo>
                  <a:lnTo>
                    <a:pt x="542" y="541"/>
                  </a:lnTo>
                  <a:lnTo>
                    <a:pt x="549" y="548"/>
                  </a:lnTo>
                  <a:lnTo>
                    <a:pt x="552" y="548"/>
                  </a:lnTo>
                  <a:lnTo>
                    <a:pt x="562" y="548"/>
                  </a:lnTo>
                  <a:lnTo>
                    <a:pt x="559" y="545"/>
                  </a:lnTo>
                  <a:lnTo>
                    <a:pt x="559" y="541"/>
                  </a:lnTo>
                  <a:lnTo>
                    <a:pt x="556" y="545"/>
                  </a:lnTo>
                  <a:lnTo>
                    <a:pt x="556" y="548"/>
                  </a:lnTo>
                  <a:lnTo>
                    <a:pt x="559" y="552"/>
                  </a:lnTo>
                  <a:lnTo>
                    <a:pt x="562" y="552"/>
                  </a:lnTo>
                  <a:lnTo>
                    <a:pt x="572" y="545"/>
                  </a:lnTo>
                  <a:lnTo>
                    <a:pt x="579" y="545"/>
                  </a:lnTo>
                  <a:lnTo>
                    <a:pt x="582" y="545"/>
                  </a:lnTo>
                  <a:lnTo>
                    <a:pt x="593" y="538"/>
                  </a:lnTo>
                  <a:lnTo>
                    <a:pt x="603" y="535"/>
                  </a:lnTo>
                  <a:lnTo>
                    <a:pt x="619" y="541"/>
                  </a:lnTo>
                  <a:lnTo>
                    <a:pt x="619" y="541"/>
                  </a:lnTo>
                  <a:lnTo>
                    <a:pt x="630" y="541"/>
                  </a:lnTo>
                  <a:lnTo>
                    <a:pt x="630" y="541"/>
                  </a:lnTo>
                  <a:lnTo>
                    <a:pt x="623" y="565"/>
                  </a:lnTo>
                  <a:lnTo>
                    <a:pt x="626" y="572"/>
                  </a:lnTo>
                  <a:lnTo>
                    <a:pt x="630" y="572"/>
                  </a:lnTo>
                  <a:lnTo>
                    <a:pt x="633" y="568"/>
                  </a:lnTo>
                  <a:lnTo>
                    <a:pt x="636" y="538"/>
                  </a:lnTo>
                  <a:lnTo>
                    <a:pt x="640" y="538"/>
                  </a:lnTo>
                  <a:lnTo>
                    <a:pt x="640" y="538"/>
                  </a:lnTo>
                  <a:lnTo>
                    <a:pt x="643" y="535"/>
                  </a:lnTo>
                  <a:lnTo>
                    <a:pt x="646" y="528"/>
                  </a:lnTo>
                  <a:lnTo>
                    <a:pt x="643" y="525"/>
                  </a:lnTo>
                  <a:lnTo>
                    <a:pt x="640" y="525"/>
                  </a:lnTo>
                  <a:lnTo>
                    <a:pt x="640" y="525"/>
                  </a:lnTo>
                  <a:lnTo>
                    <a:pt x="640" y="518"/>
                  </a:lnTo>
                  <a:lnTo>
                    <a:pt x="650" y="525"/>
                  </a:lnTo>
                  <a:lnTo>
                    <a:pt x="660" y="535"/>
                  </a:lnTo>
                  <a:lnTo>
                    <a:pt x="660" y="535"/>
                  </a:lnTo>
                  <a:lnTo>
                    <a:pt x="670" y="538"/>
                  </a:lnTo>
                  <a:lnTo>
                    <a:pt x="670" y="541"/>
                  </a:lnTo>
                  <a:lnTo>
                    <a:pt x="663" y="545"/>
                  </a:lnTo>
                  <a:lnTo>
                    <a:pt x="663" y="545"/>
                  </a:lnTo>
                  <a:lnTo>
                    <a:pt x="660" y="548"/>
                  </a:lnTo>
                  <a:lnTo>
                    <a:pt x="660" y="548"/>
                  </a:lnTo>
                  <a:lnTo>
                    <a:pt x="656" y="555"/>
                  </a:lnTo>
                  <a:lnTo>
                    <a:pt x="650" y="555"/>
                  </a:lnTo>
                  <a:lnTo>
                    <a:pt x="650" y="558"/>
                  </a:lnTo>
                  <a:lnTo>
                    <a:pt x="646" y="572"/>
                  </a:lnTo>
                  <a:lnTo>
                    <a:pt x="640" y="579"/>
                  </a:lnTo>
                  <a:lnTo>
                    <a:pt x="640" y="582"/>
                  </a:lnTo>
                  <a:lnTo>
                    <a:pt x="643" y="585"/>
                  </a:lnTo>
                  <a:lnTo>
                    <a:pt x="643" y="585"/>
                  </a:lnTo>
                  <a:lnTo>
                    <a:pt x="643" y="585"/>
                  </a:lnTo>
                  <a:lnTo>
                    <a:pt x="646" y="589"/>
                  </a:lnTo>
                  <a:lnTo>
                    <a:pt x="650" y="592"/>
                  </a:lnTo>
                  <a:lnTo>
                    <a:pt x="656" y="589"/>
                  </a:lnTo>
                  <a:lnTo>
                    <a:pt x="660" y="592"/>
                  </a:lnTo>
                  <a:lnTo>
                    <a:pt x="663" y="592"/>
                  </a:lnTo>
                  <a:lnTo>
                    <a:pt x="670" y="589"/>
                  </a:lnTo>
                  <a:lnTo>
                    <a:pt x="670" y="585"/>
                  </a:lnTo>
                  <a:lnTo>
                    <a:pt x="680" y="575"/>
                  </a:lnTo>
                  <a:lnTo>
                    <a:pt x="680" y="575"/>
                  </a:lnTo>
                  <a:lnTo>
                    <a:pt x="704" y="521"/>
                  </a:lnTo>
                  <a:lnTo>
                    <a:pt x="707" y="515"/>
                  </a:lnTo>
                  <a:lnTo>
                    <a:pt x="707" y="515"/>
                  </a:lnTo>
                  <a:lnTo>
                    <a:pt x="710" y="515"/>
                  </a:lnTo>
                  <a:lnTo>
                    <a:pt x="714" y="511"/>
                  </a:lnTo>
                  <a:lnTo>
                    <a:pt x="717" y="508"/>
                  </a:lnTo>
                  <a:lnTo>
                    <a:pt x="717" y="504"/>
                  </a:lnTo>
                  <a:lnTo>
                    <a:pt x="717" y="501"/>
                  </a:lnTo>
                  <a:lnTo>
                    <a:pt x="727" y="501"/>
                  </a:lnTo>
                  <a:lnTo>
                    <a:pt x="727" y="501"/>
                  </a:lnTo>
                  <a:lnTo>
                    <a:pt x="741" y="491"/>
                  </a:lnTo>
                  <a:lnTo>
                    <a:pt x="741" y="488"/>
                  </a:lnTo>
                  <a:lnTo>
                    <a:pt x="744" y="481"/>
                  </a:lnTo>
                  <a:lnTo>
                    <a:pt x="747" y="481"/>
                  </a:lnTo>
                  <a:lnTo>
                    <a:pt x="751" y="481"/>
                  </a:lnTo>
                  <a:lnTo>
                    <a:pt x="751" y="474"/>
                  </a:lnTo>
                  <a:lnTo>
                    <a:pt x="751" y="471"/>
                  </a:lnTo>
                  <a:lnTo>
                    <a:pt x="744" y="464"/>
                  </a:lnTo>
                  <a:lnTo>
                    <a:pt x="741" y="464"/>
                  </a:lnTo>
                  <a:lnTo>
                    <a:pt x="727" y="464"/>
                  </a:lnTo>
                  <a:lnTo>
                    <a:pt x="724" y="451"/>
                  </a:lnTo>
                  <a:lnTo>
                    <a:pt x="717" y="417"/>
                  </a:lnTo>
                  <a:lnTo>
                    <a:pt x="714" y="414"/>
                  </a:lnTo>
                  <a:lnTo>
                    <a:pt x="704" y="410"/>
                  </a:lnTo>
                  <a:lnTo>
                    <a:pt x="704" y="410"/>
                  </a:lnTo>
                  <a:lnTo>
                    <a:pt x="700" y="410"/>
                  </a:lnTo>
                  <a:lnTo>
                    <a:pt x="697" y="410"/>
                  </a:lnTo>
                  <a:lnTo>
                    <a:pt x="687" y="407"/>
                  </a:lnTo>
                  <a:lnTo>
                    <a:pt x="680" y="410"/>
                  </a:lnTo>
                  <a:lnTo>
                    <a:pt x="680" y="410"/>
                  </a:lnTo>
                  <a:lnTo>
                    <a:pt x="680" y="414"/>
                  </a:lnTo>
                  <a:lnTo>
                    <a:pt x="687" y="434"/>
                  </a:lnTo>
                  <a:lnTo>
                    <a:pt x="690" y="437"/>
                  </a:lnTo>
                  <a:lnTo>
                    <a:pt x="697" y="444"/>
                  </a:lnTo>
                  <a:lnTo>
                    <a:pt x="697" y="444"/>
                  </a:lnTo>
                  <a:lnTo>
                    <a:pt x="700" y="447"/>
                  </a:lnTo>
                  <a:lnTo>
                    <a:pt x="704" y="447"/>
                  </a:lnTo>
                  <a:lnTo>
                    <a:pt x="700" y="444"/>
                  </a:lnTo>
                  <a:lnTo>
                    <a:pt x="697" y="444"/>
                  </a:lnTo>
                  <a:lnTo>
                    <a:pt x="687" y="444"/>
                  </a:lnTo>
                  <a:lnTo>
                    <a:pt x="656" y="434"/>
                  </a:lnTo>
                  <a:lnTo>
                    <a:pt x="653" y="437"/>
                  </a:lnTo>
                  <a:lnTo>
                    <a:pt x="653" y="437"/>
                  </a:lnTo>
                  <a:lnTo>
                    <a:pt x="650" y="437"/>
                  </a:lnTo>
                  <a:lnTo>
                    <a:pt x="646" y="434"/>
                  </a:lnTo>
                  <a:lnTo>
                    <a:pt x="643" y="434"/>
                  </a:lnTo>
                  <a:lnTo>
                    <a:pt x="640" y="437"/>
                  </a:lnTo>
                  <a:lnTo>
                    <a:pt x="636" y="437"/>
                  </a:lnTo>
                  <a:lnTo>
                    <a:pt x="616" y="437"/>
                  </a:lnTo>
                  <a:lnTo>
                    <a:pt x="616" y="444"/>
                  </a:lnTo>
                  <a:lnTo>
                    <a:pt x="619" y="4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9" name="Freeform 89">
              <a:extLst>
                <a:ext uri="{FF2B5EF4-FFF2-40B4-BE49-F238E27FC236}">
                  <a16:creationId xmlns:a16="http://schemas.microsoft.com/office/drawing/2014/main" id="{91DD9DDC-3089-C3C1-DC46-DD56F630B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" y="2404"/>
              <a:ext cx="10" cy="6"/>
            </a:xfrm>
            <a:custGeom>
              <a:avLst/>
              <a:gdLst>
                <a:gd name="T0" fmla="*/ 3 w 10"/>
                <a:gd name="T1" fmla="*/ 0 h 6"/>
                <a:gd name="T2" fmla="*/ 7 w 10"/>
                <a:gd name="T3" fmla="*/ 3 h 6"/>
                <a:gd name="T4" fmla="*/ 10 w 10"/>
                <a:gd name="T5" fmla="*/ 3 h 6"/>
                <a:gd name="T6" fmla="*/ 10 w 10"/>
                <a:gd name="T7" fmla="*/ 0 h 6"/>
                <a:gd name="T8" fmla="*/ 3 w 10"/>
                <a:gd name="T9" fmla="*/ 0 h 6"/>
                <a:gd name="T10" fmla="*/ 0 w 10"/>
                <a:gd name="T11" fmla="*/ 3 h 6"/>
                <a:gd name="T12" fmla="*/ 3 w 10"/>
                <a:gd name="T13" fmla="*/ 3 h 6"/>
                <a:gd name="T14" fmla="*/ 0 w 10"/>
                <a:gd name="T15" fmla="*/ 6 h 6"/>
                <a:gd name="T16" fmla="*/ 0 w 10"/>
                <a:gd name="T17" fmla="*/ 6 h 6"/>
                <a:gd name="T18" fmla="*/ 3 w 10"/>
                <a:gd name="T19" fmla="*/ 6 h 6"/>
                <a:gd name="T20" fmla="*/ 3 w 10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0" name="Freeform 90">
              <a:extLst>
                <a:ext uri="{FF2B5EF4-FFF2-40B4-BE49-F238E27FC236}">
                  <a16:creationId xmlns:a16="http://schemas.microsoft.com/office/drawing/2014/main" id="{58B5A457-5DA2-00CD-5028-08BC8C20E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" y="2404"/>
              <a:ext cx="10" cy="6"/>
            </a:xfrm>
            <a:custGeom>
              <a:avLst/>
              <a:gdLst>
                <a:gd name="T0" fmla="*/ 3 w 10"/>
                <a:gd name="T1" fmla="*/ 0 h 6"/>
                <a:gd name="T2" fmla="*/ 7 w 10"/>
                <a:gd name="T3" fmla="*/ 3 h 6"/>
                <a:gd name="T4" fmla="*/ 10 w 10"/>
                <a:gd name="T5" fmla="*/ 3 h 6"/>
                <a:gd name="T6" fmla="*/ 10 w 10"/>
                <a:gd name="T7" fmla="*/ 0 h 6"/>
                <a:gd name="T8" fmla="*/ 3 w 10"/>
                <a:gd name="T9" fmla="*/ 0 h 6"/>
                <a:gd name="T10" fmla="*/ 0 w 10"/>
                <a:gd name="T11" fmla="*/ 3 h 6"/>
                <a:gd name="T12" fmla="*/ 3 w 10"/>
                <a:gd name="T13" fmla="*/ 3 h 6"/>
                <a:gd name="T14" fmla="*/ 0 w 10"/>
                <a:gd name="T15" fmla="*/ 6 h 6"/>
                <a:gd name="T16" fmla="*/ 0 w 10"/>
                <a:gd name="T17" fmla="*/ 6 h 6"/>
                <a:gd name="T18" fmla="*/ 3 w 10"/>
                <a:gd name="T19" fmla="*/ 6 h 6"/>
                <a:gd name="T20" fmla="*/ 3 w 10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1" name="Freeform 91">
              <a:extLst>
                <a:ext uri="{FF2B5EF4-FFF2-40B4-BE49-F238E27FC236}">
                  <a16:creationId xmlns:a16="http://schemas.microsoft.com/office/drawing/2014/main" id="{92B22371-3164-A7FF-1A64-E2BF11D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" y="2400"/>
              <a:ext cx="17" cy="14"/>
            </a:xfrm>
            <a:custGeom>
              <a:avLst/>
              <a:gdLst>
                <a:gd name="T0" fmla="*/ 4 w 17"/>
                <a:gd name="T1" fmla="*/ 7 h 14"/>
                <a:gd name="T2" fmla="*/ 11 w 17"/>
                <a:gd name="T3" fmla="*/ 10 h 14"/>
                <a:gd name="T4" fmla="*/ 11 w 17"/>
                <a:gd name="T5" fmla="*/ 10 h 14"/>
                <a:gd name="T6" fmla="*/ 14 w 17"/>
                <a:gd name="T7" fmla="*/ 10 h 14"/>
                <a:gd name="T8" fmla="*/ 17 w 17"/>
                <a:gd name="T9" fmla="*/ 7 h 14"/>
                <a:gd name="T10" fmla="*/ 17 w 17"/>
                <a:gd name="T11" fmla="*/ 4 h 14"/>
                <a:gd name="T12" fmla="*/ 14 w 17"/>
                <a:gd name="T13" fmla="*/ 0 h 14"/>
                <a:gd name="T14" fmla="*/ 7 w 17"/>
                <a:gd name="T15" fmla="*/ 0 h 14"/>
                <a:gd name="T16" fmla="*/ 4 w 17"/>
                <a:gd name="T17" fmla="*/ 0 h 14"/>
                <a:gd name="T18" fmla="*/ 0 w 17"/>
                <a:gd name="T19" fmla="*/ 4 h 14"/>
                <a:gd name="T20" fmla="*/ 4 w 17"/>
                <a:gd name="T21" fmla="*/ 10 h 14"/>
                <a:gd name="T22" fmla="*/ 4 w 17"/>
                <a:gd name="T23" fmla="*/ 10 h 14"/>
                <a:gd name="T24" fmla="*/ 7 w 17"/>
                <a:gd name="T25" fmla="*/ 7 h 14"/>
                <a:gd name="T26" fmla="*/ 4 w 17"/>
                <a:gd name="T27" fmla="*/ 4 h 14"/>
                <a:gd name="T28" fmla="*/ 0 w 17"/>
                <a:gd name="T29" fmla="*/ 10 h 14"/>
                <a:gd name="T30" fmla="*/ 0 w 17"/>
                <a:gd name="T31" fmla="*/ 14 h 14"/>
                <a:gd name="T32" fmla="*/ 4 w 17"/>
                <a:gd name="T33" fmla="*/ 14 h 14"/>
                <a:gd name="T34" fmla="*/ 4 w 17"/>
                <a:gd name="T35" fmla="*/ 14 h 14"/>
                <a:gd name="T36" fmla="*/ 7 w 17"/>
                <a:gd name="T37" fmla="*/ 14 h 14"/>
                <a:gd name="T38" fmla="*/ 11 w 17"/>
                <a:gd name="T39" fmla="*/ 10 h 14"/>
                <a:gd name="T40" fmla="*/ 11 w 17"/>
                <a:gd name="T41" fmla="*/ 0 h 14"/>
                <a:gd name="T42" fmla="*/ 4 w 17"/>
                <a:gd name="T43" fmla="*/ 0 h 14"/>
                <a:gd name="T44" fmla="*/ 4 w 17"/>
                <a:gd name="T45" fmla="*/ 7 h 14"/>
                <a:gd name="T46" fmla="*/ 4 w 17"/>
                <a:gd name="T47" fmla="*/ 7 h 14"/>
                <a:gd name="T48" fmla="*/ 4 w 17"/>
                <a:gd name="T49" fmla="*/ 7 h 14"/>
                <a:gd name="T50" fmla="*/ 4 w 17"/>
                <a:gd name="T51" fmla="*/ 10 h 14"/>
                <a:gd name="T52" fmla="*/ 4 w 17"/>
                <a:gd name="T53" fmla="*/ 14 h 14"/>
                <a:gd name="T54" fmla="*/ 7 w 17"/>
                <a:gd name="T55" fmla="*/ 10 h 14"/>
                <a:gd name="T56" fmla="*/ 7 w 17"/>
                <a:gd name="T57" fmla="*/ 4 h 14"/>
                <a:gd name="T58" fmla="*/ 7 w 17"/>
                <a:gd name="T59" fmla="*/ 4 h 14"/>
                <a:gd name="T60" fmla="*/ 4 w 17"/>
                <a:gd name="T61" fmla="*/ 7 h 14"/>
                <a:gd name="T62" fmla="*/ 7 w 17"/>
                <a:gd name="T63" fmla="*/ 7 h 14"/>
                <a:gd name="T64" fmla="*/ 7 w 17"/>
                <a:gd name="T65" fmla="*/ 7 h 14"/>
                <a:gd name="T66" fmla="*/ 11 w 17"/>
                <a:gd name="T67" fmla="*/ 7 h 14"/>
                <a:gd name="T68" fmla="*/ 11 w 17"/>
                <a:gd name="T69" fmla="*/ 7 h 14"/>
                <a:gd name="T70" fmla="*/ 14 w 17"/>
                <a:gd name="T71" fmla="*/ 7 h 14"/>
                <a:gd name="T72" fmla="*/ 14 w 17"/>
                <a:gd name="T73" fmla="*/ 4 h 14"/>
                <a:gd name="T74" fmla="*/ 14 w 17"/>
                <a:gd name="T75" fmla="*/ 4 h 14"/>
                <a:gd name="T76" fmla="*/ 7 w 17"/>
                <a:gd name="T77" fmla="*/ 0 h 14"/>
                <a:gd name="T78" fmla="*/ 4 w 17"/>
                <a:gd name="T79" fmla="*/ 4 h 14"/>
                <a:gd name="T80" fmla="*/ 4 w 17"/>
                <a:gd name="T8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" h="14">
                  <a:moveTo>
                    <a:pt x="4" y="7"/>
                  </a:moveTo>
                  <a:lnTo>
                    <a:pt x="11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4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7" y="7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11" y="10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7" y="10"/>
                  </a:lnTo>
                  <a:lnTo>
                    <a:pt x="7" y="4"/>
                  </a:lnTo>
                  <a:lnTo>
                    <a:pt x="7" y="4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7" y="0"/>
                  </a:lnTo>
                  <a:lnTo>
                    <a:pt x="4" y="4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2" name="Freeform 92">
              <a:extLst>
                <a:ext uri="{FF2B5EF4-FFF2-40B4-BE49-F238E27FC236}">
                  <a16:creationId xmlns:a16="http://schemas.microsoft.com/office/drawing/2014/main" id="{AE392AB6-7F2E-5205-B612-A7B2D0BBE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" y="2400"/>
              <a:ext cx="17" cy="14"/>
            </a:xfrm>
            <a:custGeom>
              <a:avLst/>
              <a:gdLst>
                <a:gd name="T0" fmla="*/ 4 w 17"/>
                <a:gd name="T1" fmla="*/ 7 h 14"/>
                <a:gd name="T2" fmla="*/ 11 w 17"/>
                <a:gd name="T3" fmla="*/ 10 h 14"/>
                <a:gd name="T4" fmla="*/ 11 w 17"/>
                <a:gd name="T5" fmla="*/ 10 h 14"/>
                <a:gd name="T6" fmla="*/ 14 w 17"/>
                <a:gd name="T7" fmla="*/ 10 h 14"/>
                <a:gd name="T8" fmla="*/ 17 w 17"/>
                <a:gd name="T9" fmla="*/ 7 h 14"/>
                <a:gd name="T10" fmla="*/ 17 w 17"/>
                <a:gd name="T11" fmla="*/ 4 h 14"/>
                <a:gd name="T12" fmla="*/ 14 w 17"/>
                <a:gd name="T13" fmla="*/ 0 h 14"/>
                <a:gd name="T14" fmla="*/ 7 w 17"/>
                <a:gd name="T15" fmla="*/ 0 h 14"/>
                <a:gd name="T16" fmla="*/ 4 w 17"/>
                <a:gd name="T17" fmla="*/ 0 h 14"/>
                <a:gd name="T18" fmla="*/ 0 w 17"/>
                <a:gd name="T19" fmla="*/ 4 h 14"/>
                <a:gd name="T20" fmla="*/ 4 w 17"/>
                <a:gd name="T21" fmla="*/ 10 h 14"/>
                <a:gd name="T22" fmla="*/ 4 w 17"/>
                <a:gd name="T23" fmla="*/ 10 h 14"/>
                <a:gd name="T24" fmla="*/ 7 w 17"/>
                <a:gd name="T25" fmla="*/ 7 h 14"/>
                <a:gd name="T26" fmla="*/ 4 w 17"/>
                <a:gd name="T27" fmla="*/ 4 h 14"/>
                <a:gd name="T28" fmla="*/ 0 w 17"/>
                <a:gd name="T29" fmla="*/ 10 h 14"/>
                <a:gd name="T30" fmla="*/ 0 w 17"/>
                <a:gd name="T31" fmla="*/ 14 h 14"/>
                <a:gd name="T32" fmla="*/ 4 w 17"/>
                <a:gd name="T33" fmla="*/ 14 h 14"/>
                <a:gd name="T34" fmla="*/ 4 w 17"/>
                <a:gd name="T35" fmla="*/ 14 h 14"/>
                <a:gd name="T36" fmla="*/ 7 w 17"/>
                <a:gd name="T37" fmla="*/ 14 h 14"/>
                <a:gd name="T38" fmla="*/ 11 w 17"/>
                <a:gd name="T39" fmla="*/ 10 h 14"/>
                <a:gd name="T40" fmla="*/ 11 w 17"/>
                <a:gd name="T41" fmla="*/ 0 h 14"/>
                <a:gd name="T42" fmla="*/ 4 w 17"/>
                <a:gd name="T43" fmla="*/ 0 h 14"/>
                <a:gd name="T44" fmla="*/ 4 w 17"/>
                <a:gd name="T45" fmla="*/ 7 h 14"/>
                <a:gd name="T46" fmla="*/ 4 w 17"/>
                <a:gd name="T47" fmla="*/ 7 h 14"/>
                <a:gd name="T48" fmla="*/ 4 w 17"/>
                <a:gd name="T49" fmla="*/ 7 h 14"/>
                <a:gd name="T50" fmla="*/ 4 w 17"/>
                <a:gd name="T51" fmla="*/ 10 h 14"/>
                <a:gd name="T52" fmla="*/ 4 w 17"/>
                <a:gd name="T53" fmla="*/ 14 h 14"/>
                <a:gd name="T54" fmla="*/ 7 w 17"/>
                <a:gd name="T55" fmla="*/ 10 h 14"/>
                <a:gd name="T56" fmla="*/ 7 w 17"/>
                <a:gd name="T57" fmla="*/ 4 h 14"/>
                <a:gd name="T58" fmla="*/ 7 w 17"/>
                <a:gd name="T59" fmla="*/ 4 h 14"/>
                <a:gd name="T60" fmla="*/ 4 w 17"/>
                <a:gd name="T61" fmla="*/ 7 h 14"/>
                <a:gd name="T62" fmla="*/ 7 w 17"/>
                <a:gd name="T63" fmla="*/ 7 h 14"/>
                <a:gd name="T64" fmla="*/ 7 w 17"/>
                <a:gd name="T65" fmla="*/ 7 h 14"/>
                <a:gd name="T66" fmla="*/ 11 w 17"/>
                <a:gd name="T67" fmla="*/ 7 h 14"/>
                <a:gd name="T68" fmla="*/ 11 w 17"/>
                <a:gd name="T69" fmla="*/ 7 h 14"/>
                <a:gd name="T70" fmla="*/ 14 w 17"/>
                <a:gd name="T71" fmla="*/ 7 h 14"/>
                <a:gd name="T72" fmla="*/ 14 w 17"/>
                <a:gd name="T73" fmla="*/ 4 h 14"/>
                <a:gd name="T74" fmla="*/ 14 w 17"/>
                <a:gd name="T75" fmla="*/ 4 h 14"/>
                <a:gd name="T76" fmla="*/ 7 w 17"/>
                <a:gd name="T77" fmla="*/ 0 h 14"/>
                <a:gd name="T78" fmla="*/ 4 w 17"/>
                <a:gd name="T79" fmla="*/ 4 h 14"/>
                <a:gd name="T80" fmla="*/ 4 w 17"/>
                <a:gd name="T8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" h="14">
                  <a:moveTo>
                    <a:pt x="4" y="7"/>
                  </a:moveTo>
                  <a:lnTo>
                    <a:pt x="11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4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7" y="7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11" y="10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7" y="10"/>
                  </a:lnTo>
                  <a:lnTo>
                    <a:pt x="7" y="4"/>
                  </a:lnTo>
                  <a:lnTo>
                    <a:pt x="7" y="4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7" y="0"/>
                  </a:lnTo>
                  <a:lnTo>
                    <a:pt x="4" y="4"/>
                  </a:lnTo>
                  <a:lnTo>
                    <a:pt x="4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3" name="Freeform 93">
              <a:extLst>
                <a:ext uri="{FF2B5EF4-FFF2-40B4-BE49-F238E27FC236}">
                  <a16:creationId xmlns:a16="http://schemas.microsoft.com/office/drawing/2014/main" id="{2ECE6EEF-876A-55C9-A116-4BB23EB47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407"/>
              <a:ext cx="10" cy="3"/>
            </a:xfrm>
            <a:custGeom>
              <a:avLst/>
              <a:gdLst>
                <a:gd name="T0" fmla="*/ 3 w 10"/>
                <a:gd name="T1" fmla="*/ 3 h 3"/>
                <a:gd name="T2" fmla="*/ 7 w 10"/>
                <a:gd name="T3" fmla="*/ 3 h 3"/>
                <a:gd name="T4" fmla="*/ 10 w 10"/>
                <a:gd name="T5" fmla="*/ 3 h 3"/>
                <a:gd name="T6" fmla="*/ 10 w 10"/>
                <a:gd name="T7" fmla="*/ 0 h 3"/>
                <a:gd name="T8" fmla="*/ 10 w 10"/>
                <a:gd name="T9" fmla="*/ 0 h 3"/>
                <a:gd name="T10" fmla="*/ 7 w 10"/>
                <a:gd name="T11" fmla="*/ 3 h 3"/>
                <a:gd name="T12" fmla="*/ 0 w 10"/>
                <a:gd name="T13" fmla="*/ 0 h 3"/>
                <a:gd name="T14" fmla="*/ 0 w 10"/>
                <a:gd name="T15" fmla="*/ 0 h 3"/>
                <a:gd name="T16" fmla="*/ 3 w 10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">
                  <a:moveTo>
                    <a:pt x="3" y="3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4" name="Freeform 94">
              <a:extLst>
                <a:ext uri="{FF2B5EF4-FFF2-40B4-BE49-F238E27FC236}">
                  <a16:creationId xmlns:a16="http://schemas.microsoft.com/office/drawing/2014/main" id="{43ED58FA-F803-DEE7-CF23-D511D035D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407"/>
              <a:ext cx="10" cy="3"/>
            </a:xfrm>
            <a:custGeom>
              <a:avLst/>
              <a:gdLst>
                <a:gd name="T0" fmla="*/ 3 w 10"/>
                <a:gd name="T1" fmla="*/ 3 h 3"/>
                <a:gd name="T2" fmla="*/ 7 w 10"/>
                <a:gd name="T3" fmla="*/ 3 h 3"/>
                <a:gd name="T4" fmla="*/ 10 w 10"/>
                <a:gd name="T5" fmla="*/ 3 h 3"/>
                <a:gd name="T6" fmla="*/ 10 w 10"/>
                <a:gd name="T7" fmla="*/ 0 h 3"/>
                <a:gd name="T8" fmla="*/ 10 w 10"/>
                <a:gd name="T9" fmla="*/ 0 h 3"/>
                <a:gd name="T10" fmla="*/ 7 w 10"/>
                <a:gd name="T11" fmla="*/ 3 h 3"/>
                <a:gd name="T12" fmla="*/ 0 w 10"/>
                <a:gd name="T13" fmla="*/ 0 h 3"/>
                <a:gd name="T14" fmla="*/ 0 w 10"/>
                <a:gd name="T15" fmla="*/ 0 h 3"/>
                <a:gd name="T16" fmla="*/ 3 w 10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">
                  <a:moveTo>
                    <a:pt x="3" y="3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5" name="Freeform 95">
              <a:extLst>
                <a:ext uri="{FF2B5EF4-FFF2-40B4-BE49-F238E27FC236}">
                  <a16:creationId xmlns:a16="http://schemas.microsoft.com/office/drawing/2014/main" id="{6F38C64E-7791-50AB-4C93-6E93C6AF3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04"/>
              <a:ext cx="16" cy="13"/>
            </a:xfrm>
            <a:custGeom>
              <a:avLst/>
              <a:gdLst>
                <a:gd name="T0" fmla="*/ 6 w 16"/>
                <a:gd name="T1" fmla="*/ 10 h 13"/>
                <a:gd name="T2" fmla="*/ 10 w 16"/>
                <a:gd name="T3" fmla="*/ 10 h 13"/>
                <a:gd name="T4" fmla="*/ 13 w 16"/>
                <a:gd name="T5" fmla="*/ 10 h 13"/>
                <a:gd name="T6" fmla="*/ 16 w 16"/>
                <a:gd name="T7" fmla="*/ 6 h 13"/>
                <a:gd name="T8" fmla="*/ 16 w 16"/>
                <a:gd name="T9" fmla="*/ 6 h 13"/>
                <a:gd name="T10" fmla="*/ 16 w 16"/>
                <a:gd name="T11" fmla="*/ 3 h 13"/>
                <a:gd name="T12" fmla="*/ 10 w 16"/>
                <a:gd name="T13" fmla="*/ 3 h 13"/>
                <a:gd name="T14" fmla="*/ 10 w 16"/>
                <a:gd name="T15" fmla="*/ 3 h 13"/>
                <a:gd name="T16" fmla="*/ 13 w 16"/>
                <a:gd name="T17" fmla="*/ 3 h 13"/>
                <a:gd name="T18" fmla="*/ 13 w 16"/>
                <a:gd name="T19" fmla="*/ 0 h 13"/>
                <a:gd name="T20" fmla="*/ 10 w 16"/>
                <a:gd name="T21" fmla="*/ 3 h 13"/>
                <a:gd name="T22" fmla="*/ 6 w 16"/>
                <a:gd name="T23" fmla="*/ 3 h 13"/>
                <a:gd name="T24" fmla="*/ 6 w 16"/>
                <a:gd name="T25" fmla="*/ 0 h 13"/>
                <a:gd name="T26" fmla="*/ 0 w 16"/>
                <a:gd name="T27" fmla="*/ 6 h 13"/>
                <a:gd name="T28" fmla="*/ 6 w 16"/>
                <a:gd name="T29" fmla="*/ 13 h 13"/>
                <a:gd name="T30" fmla="*/ 10 w 16"/>
                <a:gd name="T31" fmla="*/ 6 h 13"/>
                <a:gd name="T32" fmla="*/ 6 w 16"/>
                <a:gd name="T33" fmla="*/ 0 h 13"/>
                <a:gd name="T34" fmla="*/ 3 w 16"/>
                <a:gd name="T35" fmla="*/ 3 h 13"/>
                <a:gd name="T36" fmla="*/ 0 w 16"/>
                <a:gd name="T37" fmla="*/ 6 h 13"/>
                <a:gd name="T38" fmla="*/ 3 w 16"/>
                <a:gd name="T39" fmla="*/ 6 h 13"/>
                <a:gd name="T40" fmla="*/ 3 w 16"/>
                <a:gd name="T41" fmla="*/ 6 h 13"/>
                <a:gd name="T42" fmla="*/ 10 w 16"/>
                <a:gd name="T43" fmla="*/ 6 h 13"/>
                <a:gd name="T44" fmla="*/ 10 w 16"/>
                <a:gd name="T45" fmla="*/ 6 h 13"/>
                <a:gd name="T46" fmla="*/ 13 w 16"/>
                <a:gd name="T47" fmla="*/ 6 h 13"/>
                <a:gd name="T48" fmla="*/ 16 w 16"/>
                <a:gd name="T49" fmla="*/ 3 h 13"/>
                <a:gd name="T50" fmla="*/ 16 w 16"/>
                <a:gd name="T51" fmla="*/ 3 h 13"/>
                <a:gd name="T52" fmla="*/ 10 w 16"/>
                <a:gd name="T53" fmla="*/ 3 h 13"/>
                <a:gd name="T54" fmla="*/ 10 w 16"/>
                <a:gd name="T55" fmla="*/ 3 h 13"/>
                <a:gd name="T56" fmla="*/ 10 w 16"/>
                <a:gd name="T57" fmla="*/ 3 h 13"/>
                <a:gd name="T58" fmla="*/ 3 w 16"/>
                <a:gd name="T59" fmla="*/ 3 h 13"/>
                <a:gd name="T60" fmla="*/ 3 w 16"/>
                <a:gd name="T61" fmla="*/ 10 h 13"/>
                <a:gd name="T62" fmla="*/ 6 w 16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" h="13">
                  <a:moveTo>
                    <a:pt x="6" y="10"/>
                  </a:moveTo>
                  <a:lnTo>
                    <a:pt x="10" y="10"/>
                  </a:lnTo>
                  <a:lnTo>
                    <a:pt x="13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3" y="3"/>
                  </a:lnTo>
                  <a:lnTo>
                    <a:pt x="13" y="0"/>
                  </a:lnTo>
                  <a:lnTo>
                    <a:pt x="10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0" y="6"/>
                  </a:lnTo>
                  <a:lnTo>
                    <a:pt x="6" y="13"/>
                  </a:lnTo>
                  <a:lnTo>
                    <a:pt x="10" y="6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3" y="3"/>
                  </a:lnTo>
                  <a:lnTo>
                    <a:pt x="3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6" name="Freeform 96">
              <a:extLst>
                <a:ext uri="{FF2B5EF4-FFF2-40B4-BE49-F238E27FC236}">
                  <a16:creationId xmlns:a16="http://schemas.microsoft.com/office/drawing/2014/main" id="{B2B8E525-3039-B190-528E-A68E810FC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04"/>
              <a:ext cx="16" cy="13"/>
            </a:xfrm>
            <a:custGeom>
              <a:avLst/>
              <a:gdLst>
                <a:gd name="T0" fmla="*/ 6 w 16"/>
                <a:gd name="T1" fmla="*/ 10 h 13"/>
                <a:gd name="T2" fmla="*/ 10 w 16"/>
                <a:gd name="T3" fmla="*/ 10 h 13"/>
                <a:gd name="T4" fmla="*/ 13 w 16"/>
                <a:gd name="T5" fmla="*/ 10 h 13"/>
                <a:gd name="T6" fmla="*/ 16 w 16"/>
                <a:gd name="T7" fmla="*/ 6 h 13"/>
                <a:gd name="T8" fmla="*/ 16 w 16"/>
                <a:gd name="T9" fmla="*/ 6 h 13"/>
                <a:gd name="T10" fmla="*/ 16 w 16"/>
                <a:gd name="T11" fmla="*/ 3 h 13"/>
                <a:gd name="T12" fmla="*/ 10 w 16"/>
                <a:gd name="T13" fmla="*/ 3 h 13"/>
                <a:gd name="T14" fmla="*/ 10 w 16"/>
                <a:gd name="T15" fmla="*/ 3 h 13"/>
                <a:gd name="T16" fmla="*/ 13 w 16"/>
                <a:gd name="T17" fmla="*/ 3 h 13"/>
                <a:gd name="T18" fmla="*/ 13 w 16"/>
                <a:gd name="T19" fmla="*/ 0 h 13"/>
                <a:gd name="T20" fmla="*/ 10 w 16"/>
                <a:gd name="T21" fmla="*/ 3 h 13"/>
                <a:gd name="T22" fmla="*/ 6 w 16"/>
                <a:gd name="T23" fmla="*/ 3 h 13"/>
                <a:gd name="T24" fmla="*/ 6 w 16"/>
                <a:gd name="T25" fmla="*/ 0 h 13"/>
                <a:gd name="T26" fmla="*/ 0 w 16"/>
                <a:gd name="T27" fmla="*/ 6 h 13"/>
                <a:gd name="T28" fmla="*/ 6 w 16"/>
                <a:gd name="T29" fmla="*/ 13 h 13"/>
                <a:gd name="T30" fmla="*/ 10 w 16"/>
                <a:gd name="T31" fmla="*/ 6 h 13"/>
                <a:gd name="T32" fmla="*/ 6 w 16"/>
                <a:gd name="T33" fmla="*/ 0 h 13"/>
                <a:gd name="T34" fmla="*/ 3 w 16"/>
                <a:gd name="T35" fmla="*/ 3 h 13"/>
                <a:gd name="T36" fmla="*/ 0 w 16"/>
                <a:gd name="T37" fmla="*/ 6 h 13"/>
                <a:gd name="T38" fmla="*/ 3 w 16"/>
                <a:gd name="T39" fmla="*/ 6 h 13"/>
                <a:gd name="T40" fmla="*/ 3 w 16"/>
                <a:gd name="T41" fmla="*/ 6 h 13"/>
                <a:gd name="T42" fmla="*/ 10 w 16"/>
                <a:gd name="T43" fmla="*/ 6 h 13"/>
                <a:gd name="T44" fmla="*/ 10 w 16"/>
                <a:gd name="T45" fmla="*/ 6 h 13"/>
                <a:gd name="T46" fmla="*/ 13 w 16"/>
                <a:gd name="T47" fmla="*/ 6 h 13"/>
                <a:gd name="T48" fmla="*/ 16 w 16"/>
                <a:gd name="T49" fmla="*/ 3 h 13"/>
                <a:gd name="T50" fmla="*/ 16 w 16"/>
                <a:gd name="T51" fmla="*/ 3 h 13"/>
                <a:gd name="T52" fmla="*/ 10 w 16"/>
                <a:gd name="T53" fmla="*/ 3 h 13"/>
                <a:gd name="T54" fmla="*/ 10 w 16"/>
                <a:gd name="T55" fmla="*/ 3 h 13"/>
                <a:gd name="T56" fmla="*/ 10 w 16"/>
                <a:gd name="T57" fmla="*/ 3 h 13"/>
                <a:gd name="T58" fmla="*/ 3 w 16"/>
                <a:gd name="T59" fmla="*/ 3 h 13"/>
                <a:gd name="T60" fmla="*/ 3 w 16"/>
                <a:gd name="T61" fmla="*/ 10 h 13"/>
                <a:gd name="T62" fmla="*/ 6 w 16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" h="13">
                  <a:moveTo>
                    <a:pt x="6" y="10"/>
                  </a:moveTo>
                  <a:lnTo>
                    <a:pt x="10" y="10"/>
                  </a:lnTo>
                  <a:lnTo>
                    <a:pt x="13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3" y="3"/>
                  </a:lnTo>
                  <a:lnTo>
                    <a:pt x="13" y="0"/>
                  </a:lnTo>
                  <a:lnTo>
                    <a:pt x="10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0" y="6"/>
                  </a:lnTo>
                  <a:lnTo>
                    <a:pt x="6" y="13"/>
                  </a:lnTo>
                  <a:lnTo>
                    <a:pt x="10" y="6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3" y="3"/>
                  </a:lnTo>
                  <a:lnTo>
                    <a:pt x="3" y="10"/>
                  </a:lnTo>
                  <a:lnTo>
                    <a:pt x="6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7" name="Freeform 97">
              <a:extLst>
                <a:ext uri="{FF2B5EF4-FFF2-40B4-BE49-F238E27FC236}">
                  <a16:creationId xmlns:a16="http://schemas.microsoft.com/office/drawing/2014/main" id="{163F3B84-E877-1607-E7C7-87F7C8A86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27"/>
              <a:ext cx="74" cy="54"/>
            </a:xfrm>
            <a:custGeom>
              <a:avLst/>
              <a:gdLst>
                <a:gd name="T0" fmla="*/ 13 w 74"/>
                <a:gd name="T1" fmla="*/ 7 h 54"/>
                <a:gd name="T2" fmla="*/ 17 w 74"/>
                <a:gd name="T3" fmla="*/ 0 h 54"/>
                <a:gd name="T4" fmla="*/ 17 w 74"/>
                <a:gd name="T5" fmla="*/ 0 h 54"/>
                <a:gd name="T6" fmla="*/ 17 w 74"/>
                <a:gd name="T7" fmla="*/ 4 h 54"/>
                <a:gd name="T8" fmla="*/ 23 w 74"/>
                <a:gd name="T9" fmla="*/ 7 h 54"/>
                <a:gd name="T10" fmla="*/ 23 w 74"/>
                <a:gd name="T11" fmla="*/ 10 h 54"/>
                <a:gd name="T12" fmla="*/ 23 w 74"/>
                <a:gd name="T13" fmla="*/ 14 h 54"/>
                <a:gd name="T14" fmla="*/ 30 w 74"/>
                <a:gd name="T15" fmla="*/ 10 h 54"/>
                <a:gd name="T16" fmla="*/ 33 w 74"/>
                <a:gd name="T17" fmla="*/ 10 h 54"/>
                <a:gd name="T18" fmla="*/ 37 w 74"/>
                <a:gd name="T19" fmla="*/ 7 h 54"/>
                <a:gd name="T20" fmla="*/ 37 w 74"/>
                <a:gd name="T21" fmla="*/ 7 h 54"/>
                <a:gd name="T22" fmla="*/ 40 w 74"/>
                <a:gd name="T23" fmla="*/ 4 h 54"/>
                <a:gd name="T24" fmla="*/ 44 w 74"/>
                <a:gd name="T25" fmla="*/ 0 h 54"/>
                <a:gd name="T26" fmla="*/ 50 w 74"/>
                <a:gd name="T27" fmla="*/ 4 h 54"/>
                <a:gd name="T28" fmla="*/ 57 w 74"/>
                <a:gd name="T29" fmla="*/ 4 h 54"/>
                <a:gd name="T30" fmla="*/ 54 w 74"/>
                <a:gd name="T31" fmla="*/ 7 h 54"/>
                <a:gd name="T32" fmla="*/ 54 w 74"/>
                <a:gd name="T33" fmla="*/ 7 h 54"/>
                <a:gd name="T34" fmla="*/ 57 w 74"/>
                <a:gd name="T35" fmla="*/ 10 h 54"/>
                <a:gd name="T36" fmla="*/ 64 w 74"/>
                <a:gd name="T37" fmla="*/ 14 h 54"/>
                <a:gd name="T38" fmla="*/ 67 w 74"/>
                <a:gd name="T39" fmla="*/ 14 h 54"/>
                <a:gd name="T40" fmla="*/ 70 w 74"/>
                <a:gd name="T41" fmla="*/ 14 h 54"/>
                <a:gd name="T42" fmla="*/ 74 w 74"/>
                <a:gd name="T43" fmla="*/ 17 h 54"/>
                <a:gd name="T44" fmla="*/ 70 w 74"/>
                <a:gd name="T45" fmla="*/ 17 h 54"/>
                <a:gd name="T46" fmla="*/ 67 w 74"/>
                <a:gd name="T47" fmla="*/ 21 h 54"/>
                <a:gd name="T48" fmla="*/ 64 w 74"/>
                <a:gd name="T49" fmla="*/ 17 h 54"/>
                <a:gd name="T50" fmla="*/ 64 w 74"/>
                <a:gd name="T51" fmla="*/ 21 h 54"/>
                <a:gd name="T52" fmla="*/ 60 w 74"/>
                <a:gd name="T53" fmla="*/ 21 h 54"/>
                <a:gd name="T54" fmla="*/ 54 w 74"/>
                <a:gd name="T55" fmla="*/ 24 h 54"/>
                <a:gd name="T56" fmla="*/ 54 w 74"/>
                <a:gd name="T57" fmla="*/ 27 h 54"/>
                <a:gd name="T58" fmla="*/ 50 w 74"/>
                <a:gd name="T59" fmla="*/ 34 h 54"/>
                <a:gd name="T60" fmla="*/ 50 w 74"/>
                <a:gd name="T61" fmla="*/ 37 h 54"/>
                <a:gd name="T62" fmla="*/ 54 w 74"/>
                <a:gd name="T63" fmla="*/ 41 h 54"/>
                <a:gd name="T64" fmla="*/ 54 w 74"/>
                <a:gd name="T65" fmla="*/ 44 h 54"/>
                <a:gd name="T66" fmla="*/ 47 w 74"/>
                <a:gd name="T67" fmla="*/ 44 h 54"/>
                <a:gd name="T68" fmla="*/ 44 w 74"/>
                <a:gd name="T69" fmla="*/ 47 h 54"/>
                <a:gd name="T70" fmla="*/ 44 w 74"/>
                <a:gd name="T71" fmla="*/ 47 h 54"/>
                <a:gd name="T72" fmla="*/ 40 w 74"/>
                <a:gd name="T73" fmla="*/ 51 h 54"/>
                <a:gd name="T74" fmla="*/ 37 w 74"/>
                <a:gd name="T75" fmla="*/ 51 h 54"/>
                <a:gd name="T76" fmla="*/ 30 w 74"/>
                <a:gd name="T77" fmla="*/ 51 h 54"/>
                <a:gd name="T78" fmla="*/ 27 w 74"/>
                <a:gd name="T79" fmla="*/ 47 h 54"/>
                <a:gd name="T80" fmla="*/ 20 w 74"/>
                <a:gd name="T81" fmla="*/ 51 h 54"/>
                <a:gd name="T82" fmla="*/ 17 w 74"/>
                <a:gd name="T83" fmla="*/ 44 h 54"/>
                <a:gd name="T84" fmla="*/ 20 w 74"/>
                <a:gd name="T85" fmla="*/ 41 h 54"/>
                <a:gd name="T86" fmla="*/ 17 w 74"/>
                <a:gd name="T87" fmla="*/ 37 h 54"/>
                <a:gd name="T88" fmla="*/ 10 w 74"/>
                <a:gd name="T89" fmla="*/ 37 h 54"/>
                <a:gd name="T90" fmla="*/ 7 w 74"/>
                <a:gd name="T91" fmla="*/ 27 h 54"/>
                <a:gd name="T92" fmla="*/ 7 w 74"/>
                <a:gd name="T93" fmla="*/ 31 h 54"/>
                <a:gd name="T94" fmla="*/ 0 w 74"/>
                <a:gd name="T95" fmla="*/ 27 h 54"/>
                <a:gd name="T96" fmla="*/ 3 w 74"/>
                <a:gd name="T97" fmla="*/ 27 h 54"/>
                <a:gd name="T98" fmla="*/ 7 w 74"/>
                <a:gd name="T99" fmla="*/ 24 h 54"/>
                <a:gd name="T100" fmla="*/ 7 w 74"/>
                <a:gd name="T101" fmla="*/ 17 h 54"/>
                <a:gd name="T102" fmla="*/ 10 w 74"/>
                <a:gd name="T103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" h="54">
                  <a:moveTo>
                    <a:pt x="10" y="10"/>
                  </a:moveTo>
                  <a:lnTo>
                    <a:pt x="13" y="7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3" y="14"/>
                  </a:lnTo>
                  <a:lnTo>
                    <a:pt x="27" y="14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7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4" y="4"/>
                  </a:lnTo>
                  <a:lnTo>
                    <a:pt x="57" y="4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7" y="7"/>
                  </a:lnTo>
                  <a:lnTo>
                    <a:pt x="57" y="10"/>
                  </a:lnTo>
                  <a:lnTo>
                    <a:pt x="60" y="10"/>
                  </a:lnTo>
                  <a:lnTo>
                    <a:pt x="64" y="14"/>
                  </a:lnTo>
                  <a:lnTo>
                    <a:pt x="64" y="10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0" y="17"/>
                  </a:lnTo>
                  <a:lnTo>
                    <a:pt x="70" y="21"/>
                  </a:lnTo>
                  <a:lnTo>
                    <a:pt x="67" y="21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7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0" y="21"/>
                  </a:lnTo>
                  <a:lnTo>
                    <a:pt x="57" y="21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0" y="31"/>
                  </a:lnTo>
                  <a:lnTo>
                    <a:pt x="50" y="34"/>
                  </a:lnTo>
                  <a:lnTo>
                    <a:pt x="47" y="37"/>
                  </a:lnTo>
                  <a:lnTo>
                    <a:pt x="50" y="37"/>
                  </a:lnTo>
                  <a:lnTo>
                    <a:pt x="50" y="41"/>
                  </a:lnTo>
                  <a:lnTo>
                    <a:pt x="54" y="41"/>
                  </a:lnTo>
                  <a:lnTo>
                    <a:pt x="50" y="44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0" y="54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7" y="51"/>
                  </a:lnTo>
                  <a:lnTo>
                    <a:pt x="27" y="47"/>
                  </a:lnTo>
                  <a:lnTo>
                    <a:pt x="20" y="47"/>
                  </a:lnTo>
                  <a:lnTo>
                    <a:pt x="20" y="51"/>
                  </a:lnTo>
                  <a:lnTo>
                    <a:pt x="20" y="47"/>
                  </a:lnTo>
                  <a:lnTo>
                    <a:pt x="17" y="44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7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7" y="31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31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8" name="Freeform 98">
              <a:extLst>
                <a:ext uri="{FF2B5EF4-FFF2-40B4-BE49-F238E27FC236}">
                  <a16:creationId xmlns:a16="http://schemas.microsoft.com/office/drawing/2014/main" id="{AEBDABA8-B3D6-0E95-2BFD-0F9439D5C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27"/>
              <a:ext cx="74" cy="54"/>
            </a:xfrm>
            <a:custGeom>
              <a:avLst/>
              <a:gdLst>
                <a:gd name="T0" fmla="*/ 13 w 74"/>
                <a:gd name="T1" fmla="*/ 7 h 54"/>
                <a:gd name="T2" fmla="*/ 17 w 74"/>
                <a:gd name="T3" fmla="*/ 0 h 54"/>
                <a:gd name="T4" fmla="*/ 17 w 74"/>
                <a:gd name="T5" fmla="*/ 0 h 54"/>
                <a:gd name="T6" fmla="*/ 17 w 74"/>
                <a:gd name="T7" fmla="*/ 4 h 54"/>
                <a:gd name="T8" fmla="*/ 23 w 74"/>
                <a:gd name="T9" fmla="*/ 7 h 54"/>
                <a:gd name="T10" fmla="*/ 23 w 74"/>
                <a:gd name="T11" fmla="*/ 10 h 54"/>
                <a:gd name="T12" fmla="*/ 23 w 74"/>
                <a:gd name="T13" fmla="*/ 14 h 54"/>
                <a:gd name="T14" fmla="*/ 30 w 74"/>
                <a:gd name="T15" fmla="*/ 10 h 54"/>
                <a:gd name="T16" fmla="*/ 33 w 74"/>
                <a:gd name="T17" fmla="*/ 10 h 54"/>
                <a:gd name="T18" fmla="*/ 37 w 74"/>
                <a:gd name="T19" fmla="*/ 7 h 54"/>
                <a:gd name="T20" fmla="*/ 37 w 74"/>
                <a:gd name="T21" fmla="*/ 7 h 54"/>
                <a:gd name="T22" fmla="*/ 40 w 74"/>
                <a:gd name="T23" fmla="*/ 4 h 54"/>
                <a:gd name="T24" fmla="*/ 44 w 74"/>
                <a:gd name="T25" fmla="*/ 0 h 54"/>
                <a:gd name="T26" fmla="*/ 50 w 74"/>
                <a:gd name="T27" fmla="*/ 4 h 54"/>
                <a:gd name="T28" fmla="*/ 57 w 74"/>
                <a:gd name="T29" fmla="*/ 4 h 54"/>
                <a:gd name="T30" fmla="*/ 54 w 74"/>
                <a:gd name="T31" fmla="*/ 7 h 54"/>
                <a:gd name="T32" fmla="*/ 54 w 74"/>
                <a:gd name="T33" fmla="*/ 7 h 54"/>
                <a:gd name="T34" fmla="*/ 57 w 74"/>
                <a:gd name="T35" fmla="*/ 10 h 54"/>
                <a:gd name="T36" fmla="*/ 64 w 74"/>
                <a:gd name="T37" fmla="*/ 14 h 54"/>
                <a:gd name="T38" fmla="*/ 67 w 74"/>
                <a:gd name="T39" fmla="*/ 14 h 54"/>
                <a:gd name="T40" fmla="*/ 70 w 74"/>
                <a:gd name="T41" fmla="*/ 14 h 54"/>
                <a:gd name="T42" fmla="*/ 74 w 74"/>
                <a:gd name="T43" fmla="*/ 17 h 54"/>
                <a:gd name="T44" fmla="*/ 70 w 74"/>
                <a:gd name="T45" fmla="*/ 17 h 54"/>
                <a:gd name="T46" fmla="*/ 67 w 74"/>
                <a:gd name="T47" fmla="*/ 21 h 54"/>
                <a:gd name="T48" fmla="*/ 64 w 74"/>
                <a:gd name="T49" fmla="*/ 17 h 54"/>
                <a:gd name="T50" fmla="*/ 64 w 74"/>
                <a:gd name="T51" fmla="*/ 21 h 54"/>
                <a:gd name="T52" fmla="*/ 60 w 74"/>
                <a:gd name="T53" fmla="*/ 21 h 54"/>
                <a:gd name="T54" fmla="*/ 54 w 74"/>
                <a:gd name="T55" fmla="*/ 24 h 54"/>
                <a:gd name="T56" fmla="*/ 54 w 74"/>
                <a:gd name="T57" fmla="*/ 27 h 54"/>
                <a:gd name="T58" fmla="*/ 50 w 74"/>
                <a:gd name="T59" fmla="*/ 34 h 54"/>
                <a:gd name="T60" fmla="*/ 50 w 74"/>
                <a:gd name="T61" fmla="*/ 37 h 54"/>
                <a:gd name="T62" fmla="*/ 54 w 74"/>
                <a:gd name="T63" fmla="*/ 41 h 54"/>
                <a:gd name="T64" fmla="*/ 54 w 74"/>
                <a:gd name="T65" fmla="*/ 44 h 54"/>
                <a:gd name="T66" fmla="*/ 47 w 74"/>
                <a:gd name="T67" fmla="*/ 44 h 54"/>
                <a:gd name="T68" fmla="*/ 44 w 74"/>
                <a:gd name="T69" fmla="*/ 47 h 54"/>
                <a:gd name="T70" fmla="*/ 44 w 74"/>
                <a:gd name="T71" fmla="*/ 47 h 54"/>
                <a:gd name="T72" fmla="*/ 40 w 74"/>
                <a:gd name="T73" fmla="*/ 51 h 54"/>
                <a:gd name="T74" fmla="*/ 37 w 74"/>
                <a:gd name="T75" fmla="*/ 51 h 54"/>
                <a:gd name="T76" fmla="*/ 30 w 74"/>
                <a:gd name="T77" fmla="*/ 51 h 54"/>
                <a:gd name="T78" fmla="*/ 27 w 74"/>
                <a:gd name="T79" fmla="*/ 47 h 54"/>
                <a:gd name="T80" fmla="*/ 20 w 74"/>
                <a:gd name="T81" fmla="*/ 51 h 54"/>
                <a:gd name="T82" fmla="*/ 17 w 74"/>
                <a:gd name="T83" fmla="*/ 44 h 54"/>
                <a:gd name="T84" fmla="*/ 20 w 74"/>
                <a:gd name="T85" fmla="*/ 41 h 54"/>
                <a:gd name="T86" fmla="*/ 17 w 74"/>
                <a:gd name="T87" fmla="*/ 37 h 54"/>
                <a:gd name="T88" fmla="*/ 10 w 74"/>
                <a:gd name="T89" fmla="*/ 37 h 54"/>
                <a:gd name="T90" fmla="*/ 7 w 74"/>
                <a:gd name="T91" fmla="*/ 27 h 54"/>
                <a:gd name="T92" fmla="*/ 7 w 74"/>
                <a:gd name="T93" fmla="*/ 31 h 54"/>
                <a:gd name="T94" fmla="*/ 0 w 74"/>
                <a:gd name="T95" fmla="*/ 27 h 54"/>
                <a:gd name="T96" fmla="*/ 3 w 74"/>
                <a:gd name="T97" fmla="*/ 27 h 54"/>
                <a:gd name="T98" fmla="*/ 7 w 74"/>
                <a:gd name="T99" fmla="*/ 24 h 54"/>
                <a:gd name="T100" fmla="*/ 7 w 74"/>
                <a:gd name="T101" fmla="*/ 17 h 54"/>
                <a:gd name="T102" fmla="*/ 10 w 74"/>
                <a:gd name="T103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" h="54">
                  <a:moveTo>
                    <a:pt x="10" y="10"/>
                  </a:moveTo>
                  <a:lnTo>
                    <a:pt x="13" y="7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3" y="14"/>
                  </a:lnTo>
                  <a:lnTo>
                    <a:pt x="27" y="14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7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4" y="4"/>
                  </a:lnTo>
                  <a:lnTo>
                    <a:pt x="57" y="4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7" y="7"/>
                  </a:lnTo>
                  <a:lnTo>
                    <a:pt x="57" y="10"/>
                  </a:lnTo>
                  <a:lnTo>
                    <a:pt x="60" y="10"/>
                  </a:lnTo>
                  <a:lnTo>
                    <a:pt x="64" y="14"/>
                  </a:lnTo>
                  <a:lnTo>
                    <a:pt x="64" y="10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0" y="17"/>
                  </a:lnTo>
                  <a:lnTo>
                    <a:pt x="70" y="21"/>
                  </a:lnTo>
                  <a:lnTo>
                    <a:pt x="67" y="21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7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0" y="21"/>
                  </a:lnTo>
                  <a:lnTo>
                    <a:pt x="57" y="21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0" y="31"/>
                  </a:lnTo>
                  <a:lnTo>
                    <a:pt x="50" y="34"/>
                  </a:lnTo>
                  <a:lnTo>
                    <a:pt x="47" y="37"/>
                  </a:lnTo>
                  <a:lnTo>
                    <a:pt x="50" y="37"/>
                  </a:lnTo>
                  <a:lnTo>
                    <a:pt x="50" y="41"/>
                  </a:lnTo>
                  <a:lnTo>
                    <a:pt x="54" y="41"/>
                  </a:lnTo>
                  <a:lnTo>
                    <a:pt x="50" y="44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0" y="54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7" y="51"/>
                  </a:lnTo>
                  <a:lnTo>
                    <a:pt x="27" y="47"/>
                  </a:lnTo>
                  <a:lnTo>
                    <a:pt x="20" y="47"/>
                  </a:lnTo>
                  <a:lnTo>
                    <a:pt x="20" y="51"/>
                  </a:lnTo>
                  <a:lnTo>
                    <a:pt x="20" y="47"/>
                  </a:lnTo>
                  <a:lnTo>
                    <a:pt x="17" y="44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7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7" y="31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31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10" y="10"/>
                  </a:lnTo>
                  <a:lnTo>
                    <a:pt x="10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9" name="Freeform 99">
              <a:extLst>
                <a:ext uri="{FF2B5EF4-FFF2-40B4-BE49-F238E27FC236}">
                  <a16:creationId xmlns:a16="http://schemas.microsoft.com/office/drawing/2014/main" id="{704B1374-0B93-5442-8391-E6511841F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2424"/>
              <a:ext cx="81" cy="57"/>
            </a:xfrm>
            <a:custGeom>
              <a:avLst/>
              <a:gdLst>
                <a:gd name="T0" fmla="*/ 24 w 81"/>
                <a:gd name="T1" fmla="*/ 3 h 57"/>
                <a:gd name="T2" fmla="*/ 27 w 81"/>
                <a:gd name="T3" fmla="*/ 13 h 57"/>
                <a:gd name="T4" fmla="*/ 31 w 81"/>
                <a:gd name="T5" fmla="*/ 13 h 57"/>
                <a:gd name="T6" fmla="*/ 37 w 81"/>
                <a:gd name="T7" fmla="*/ 17 h 57"/>
                <a:gd name="T8" fmla="*/ 41 w 81"/>
                <a:gd name="T9" fmla="*/ 10 h 57"/>
                <a:gd name="T10" fmla="*/ 48 w 81"/>
                <a:gd name="T11" fmla="*/ 10 h 57"/>
                <a:gd name="T12" fmla="*/ 48 w 81"/>
                <a:gd name="T13" fmla="*/ 7 h 57"/>
                <a:gd name="T14" fmla="*/ 58 w 81"/>
                <a:gd name="T15" fmla="*/ 7 h 57"/>
                <a:gd name="T16" fmla="*/ 58 w 81"/>
                <a:gd name="T17" fmla="*/ 10 h 57"/>
                <a:gd name="T18" fmla="*/ 68 w 81"/>
                <a:gd name="T19" fmla="*/ 17 h 57"/>
                <a:gd name="T20" fmla="*/ 71 w 81"/>
                <a:gd name="T21" fmla="*/ 17 h 57"/>
                <a:gd name="T22" fmla="*/ 78 w 81"/>
                <a:gd name="T23" fmla="*/ 17 h 57"/>
                <a:gd name="T24" fmla="*/ 74 w 81"/>
                <a:gd name="T25" fmla="*/ 24 h 57"/>
                <a:gd name="T26" fmla="*/ 68 w 81"/>
                <a:gd name="T27" fmla="*/ 20 h 57"/>
                <a:gd name="T28" fmla="*/ 58 w 81"/>
                <a:gd name="T29" fmla="*/ 24 h 57"/>
                <a:gd name="T30" fmla="*/ 51 w 81"/>
                <a:gd name="T31" fmla="*/ 37 h 57"/>
                <a:gd name="T32" fmla="*/ 58 w 81"/>
                <a:gd name="T33" fmla="*/ 47 h 57"/>
                <a:gd name="T34" fmla="*/ 54 w 81"/>
                <a:gd name="T35" fmla="*/ 44 h 57"/>
                <a:gd name="T36" fmla="*/ 44 w 81"/>
                <a:gd name="T37" fmla="*/ 50 h 57"/>
                <a:gd name="T38" fmla="*/ 44 w 81"/>
                <a:gd name="T39" fmla="*/ 50 h 57"/>
                <a:gd name="T40" fmla="*/ 34 w 81"/>
                <a:gd name="T41" fmla="*/ 50 h 57"/>
                <a:gd name="T42" fmla="*/ 21 w 81"/>
                <a:gd name="T43" fmla="*/ 50 h 57"/>
                <a:gd name="T44" fmla="*/ 27 w 81"/>
                <a:gd name="T45" fmla="*/ 47 h 57"/>
                <a:gd name="T46" fmla="*/ 21 w 81"/>
                <a:gd name="T47" fmla="*/ 37 h 57"/>
                <a:gd name="T48" fmla="*/ 11 w 81"/>
                <a:gd name="T49" fmla="*/ 27 h 57"/>
                <a:gd name="T50" fmla="*/ 4 w 81"/>
                <a:gd name="T51" fmla="*/ 34 h 57"/>
                <a:gd name="T52" fmla="*/ 11 w 81"/>
                <a:gd name="T53" fmla="*/ 27 h 57"/>
                <a:gd name="T54" fmla="*/ 14 w 81"/>
                <a:gd name="T55" fmla="*/ 17 h 57"/>
                <a:gd name="T56" fmla="*/ 7 w 81"/>
                <a:gd name="T57" fmla="*/ 20 h 57"/>
                <a:gd name="T58" fmla="*/ 4 w 81"/>
                <a:gd name="T59" fmla="*/ 27 h 57"/>
                <a:gd name="T60" fmla="*/ 11 w 81"/>
                <a:gd name="T61" fmla="*/ 30 h 57"/>
                <a:gd name="T62" fmla="*/ 11 w 81"/>
                <a:gd name="T63" fmla="*/ 40 h 57"/>
                <a:gd name="T64" fmla="*/ 24 w 81"/>
                <a:gd name="T65" fmla="*/ 44 h 57"/>
                <a:gd name="T66" fmla="*/ 27 w 81"/>
                <a:gd name="T67" fmla="*/ 54 h 57"/>
                <a:gd name="T68" fmla="*/ 31 w 81"/>
                <a:gd name="T69" fmla="*/ 54 h 57"/>
                <a:gd name="T70" fmla="*/ 41 w 81"/>
                <a:gd name="T71" fmla="*/ 54 h 57"/>
                <a:gd name="T72" fmla="*/ 51 w 81"/>
                <a:gd name="T73" fmla="*/ 50 h 57"/>
                <a:gd name="T74" fmla="*/ 54 w 81"/>
                <a:gd name="T75" fmla="*/ 50 h 57"/>
                <a:gd name="T76" fmla="*/ 58 w 81"/>
                <a:gd name="T77" fmla="*/ 40 h 57"/>
                <a:gd name="T78" fmla="*/ 54 w 81"/>
                <a:gd name="T79" fmla="*/ 40 h 57"/>
                <a:gd name="T80" fmla="*/ 61 w 81"/>
                <a:gd name="T81" fmla="*/ 27 h 57"/>
                <a:gd name="T82" fmla="*/ 74 w 81"/>
                <a:gd name="T83" fmla="*/ 20 h 57"/>
                <a:gd name="T84" fmla="*/ 71 w 81"/>
                <a:gd name="T85" fmla="*/ 27 h 57"/>
                <a:gd name="T86" fmla="*/ 81 w 81"/>
                <a:gd name="T87" fmla="*/ 20 h 57"/>
                <a:gd name="T88" fmla="*/ 71 w 81"/>
                <a:gd name="T89" fmla="*/ 17 h 57"/>
                <a:gd name="T90" fmla="*/ 68 w 81"/>
                <a:gd name="T91" fmla="*/ 13 h 57"/>
                <a:gd name="T92" fmla="*/ 61 w 81"/>
                <a:gd name="T93" fmla="*/ 10 h 57"/>
                <a:gd name="T94" fmla="*/ 64 w 81"/>
                <a:gd name="T95" fmla="*/ 7 h 57"/>
                <a:gd name="T96" fmla="*/ 54 w 81"/>
                <a:gd name="T97" fmla="*/ 3 h 57"/>
                <a:gd name="T98" fmla="*/ 41 w 81"/>
                <a:gd name="T99" fmla="*/ 10 h 57"/>
                <a:gd name="T100" fmla="*/ 41 w 81"/>
                <a:gd name="T101" fmla="*/ 7 h 57"/>
                <a:gd name="T102" fmla="*/ 37 w 81"/>
                <a:gd name="T103" fmla="*/ 13 h 57"/>
                <a:gd name="T104" fmla="*/ 31 w 81"/>
                <a:gd name="T105" fmla="*/ 13 h 57"/>
                <a:gd name="T106" fmla="*/ 31 w 81"/>
                <a:gd name="T107" fmla="*/ 10 h 57"/>
                <a:gd name="T108" fmla="*/ 24 w 81"/>
                <a:gd name="T109" fmla="*/ 3 h 57"/>
                <a:gd name="T110" fmla="*/ 14 w 81"/>
                <a:gd name="T111" fmla="*/ 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57">
                  <a:moveTo>
                    <a:pt x="17" y="13"/>
                  </a:moveTo>
                  <a:lnTo>
                    <a:pt x="17" y="13"/>
                  </a:lnTo>
                  <a:lnTo>
                    <a:pt x="21" y="10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21" y="10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24" y="13"/>
                  </a:lnTo>
                  <a:lnTo>
                    <a:pt x="24" y="17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24" y="10"/>
                  </a:lnTo>
                  <a:lnTo>
                    <a:pt x="24" y="17"/>
                  </a:lnTo>
                  <a:lnTo>
                    <a:pt x="27" y="20"/>
                  </a:lnTo>
                  <a:lnTo>
                    <a:pt x="31" y="20"/>
                  </a:lnTo>
                  <a:lnTo>
                    <a:pt x="34" y="20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37" y="13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1" y="13"/>
                  </a:lnTo>
                  <a:lnTo>
                    <a:pt x="44" y="10"/>
                  </a:lnTo>
                  <a:lnTo>
                    <a:pt x="41" y="10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4" y="13"/>
                  </a:lnTo>
                  <a:lnTo>
                    <a:pt x="48" y="10"/>
                  </a:lnTo>
                  <a:lnTo>
                    <a:pt x="48" y="7"/>
                  </a:lnTo>
                  <a:lnTo>
                    <a:pt x="44" y="7"/>
                  </a:lnTo>
                  <a:lnTo>
                    <a:pt x="44" y="10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48" y="3"/>
                  </a:lnTo>
                  <a:lnTo>
                    <a:pt x="48" y="7"/>
                  </a:lnTo>
                  <a:lnTo>
                    <a:pt x="51" y="7"/>
                  </a:lnTo>
                  <a:lnTo>
                    <a:pt x="54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61" y="10"/>
                  </a:lnTo>
                  <a:lnTo>
                    <a:pt x="61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8" y="17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0"/>
                  </a:lnTo>
                  <a:lnTo>
                    <a:pt x="58" y="10"/>
                  </a:lnTo>
                  <a:lnTo>
                    <a:pt x="58" y="13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4" y="20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8" y="13"/>
                  </a:lnTo>
                  <a:lnTo>
                    <a:pt x="68" y="17"/>
                  </a:lnTo>
                  <a:lnTo>
                    <a:pt x="71" y="20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4" y="17"/>
                  </a:lnTo>
                  <a:lnTo>
                    <a:pt x="71" y="17"/>
                  </a:lnTo>
                  <a:lnTo>
                    <a:pt x="71" y="20"/>
                  </a:lnTo>
                  <a:lnTo>
                    <a:pt x="71" y="24"/>
                  </a:lnTo>
                  <a:lnTo>
                    <a:pt x="78" y="24"/>
                  </a:lnTo>
                  <a:lnTo>
                    <a:pt x="78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8" y="20"/>
                  </a:lnTo>
                  <a:lnTo>
                    <a:pt x="78" y="17"/>
                  </a:lnTo>
                  <a:lnTo>
                    <a:pt x="74" y="17"/>
                  </a:lnTo>
                  <a:lnTo>
                    <a:pt x="71" y="20"/>
                  </a:lnTo>
                  <a:lnTo>
                    <a:pt x="71" y="24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1" y="20"/>
                  </a:lnTo>
                  <a:lnTo>
                    <a:pt x="71" y="24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4" y="24"/>
                  </a:lnTo>
                  <a:lnTo>
                    <a:pt x="68" y="27"/>
                  </a:lnTo>
                  <a:lnTo>
                    <a:pt x="71" y="24"/>
                  </a:lnTo>
                  <a:lnTo>
                    <a:pt x="71" y="20"/>
                  </a:lnTo>
                  <a:lnTo>
                    <a:pt x="68" y="2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30"/>
                  </a:lnTo>
                  <a:lnTo>
                    <a:pt x="51" y="30"/>
                  </a:lnTo>
                  <a:lnTo>
                    <a:pt x="51" y="34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40"/>
                  </a:lnTo>
                  <a:lnTo>
                    <a:pt x="51" y="44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1" y="40"/>
                  </a:lnTo>
                  <a:lnTo>
                    <a:pt x="51" y="44"/>
                  </a:lnTo>
                  <a:lnTo>
                    <a:pt x="54" y="47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4" y="40"/>
                  </a:lnTo>
                  <a:lnTo>
                    <a:pt x="51" y="44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8" y="47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1" y="44"/>
                  </a:lnTo>
                  <a:lnTo>
                    <a:pt x="48" y="47"/>
                  </a:lnTo>
                  <a:lnTo>
                    <a:pt x="48" y="50"/>
                  </a:lnTo>
                  <a:lnTo>
                    <a:pt x="51" y="50"/>
                  </a:lnTo>
                  <a:lnTo>
                    <a:pt x="51" y="47"/>
                  </a:lnTo>
                  <a:lnTo>
                    <a:pt x="48" y="47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8" y="50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4" y="50"/>
                  </a:lnTo>
                  <a:lnTo>
                    <a:pt x="41" y="54"/>
                  </a:lnTo>
                  <a:lnTo>
                    <a:pt x="48" y="57"/>
                  </a:lnTo>
                  <a:lnTo>
                    <a:pt x="48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1" y="50"/>
                  </a:lnTo>
                  <a:lnTo>
                    <a:pt x="34" y="50"/>
                  </a:lnTo>
                  <a:lnTo>
                    <a:pt x="34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4" y="50"/>
                  </a:lnTo>
                  <a:lnTo>
                    <a:pt x="31" y="50"/>
                  </a:lnTo>
                  <a:lnTo>
                    <a:pt x="31" y="54"/>
                  </a:lnTo>
                  <a:lnTo>
                    <a:pt x="34" y="54"/>
                  </a:lnTo>
                  <a:lnTo>
                    <a:pt x="34" y="50"/>
                  </a:lnTo>
                  <a:lnTo>
                    <a:pt x="31" y="47"/>
                  </a:lnTo>
                  <a:lnTo>
                    <a:pt x="24" y="47"/>
                  </a:lnTo>
                  <a:lnTo>
                    <a:pt x="21" y="47"/>
                  </a:lnTo>
                  <a:lnTo>
                    <a:pt x="21" y="50"/>
                  </a:lnTo>
                  <a:lnTo>
                    <a:pt x="24" y="54"/>
                  </a:lnTo>
                  <a:lnTo>
                    <a:pt x="27" y="54"/>
                  </a:lnTo>
                  <a:lnTo>
                    <a:pt x="27" y="50"/>
                  </a:lnTo>
                  <a:lnTo>
                    <a:pt x="24" y="47"/>
                  </a:lnTo>
                  <a:lnTo>
                    <a:pt x="24" y="44"/>
                  </a:lnTo>
                  <a:lnTo>
                    <a:pt x="21" y="47"/>
                  </a:lnTo>
                  <a:lnTo>
                    <a:pt x="24" y="50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7" y="44"/>
                  </a:lnTo>
                  <a:lnTo>
                    <a:pt x="24" y="40"/>
                  </a:lnTo>
                  <a:lnTo>
                    <a:pt x="21" y="40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24" y="40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37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7" y="30"/>
                  </a:lnTo>
                  <a:lnTo>
                    <a:pt x="7" y="34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7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30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7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4" y="27"/>
                  </a:lnTo>
                  <a:lnTo>
                    <a:pt x="14" y="24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7"/>
                  </a:lnTo>
                  <a:lnTo>
                    <a:pt x="7" y="20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11" y="37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34"/>
                  </a:lnTo>
                  <a:lnTo>
                    <a:pt x="7" y="37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4" y="44"/>
                  </a:lnTo>
                  <a:lnTo>
                    <a:pt x="21" y="44"/>
                  </a:lnTo>
                  <a:lnTo>
                    <a:pt x="21" y="40"/>
                  </a:lnTo>
                  <a:lnTo>
                    <a:pt x="17" y="40"/>
                  </a:lnTo>
                  <a:lnTo>
                    <a:pt x="17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17" y="47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31" y="54"/>
                  </a:lnTo>
                  <a:lnTo>
                    <a:pt x="31" y="50"/>
                  </a:lnTo>
                  <a:lnTo>
                    <a:pt x="27" y="50"/>
                  </a:lnTo>
                  <a:lnTo>
                    <a:pt x="27" y="54"/>
                  </a:lnTo>
                  <a:lnTo>
                    <a:pt x="31" y="57"/>
                  </a:lnTo>
                  <a:lnTo>
                    <a:pt x="34" y="57"/>
                  </a:lnTo>
                  <a:lnTo>
                    <a:pt x="34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4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8" y="57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4" y="54"/>
                  </a:lnTo>
                  <a:lnTo>
                    <a:pt x="48" y="54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48" y="50"/>
                  </a:lnTo>
                  <a:lnTo>
                    <a:pt x="48" y="54"/>
                  </a:lnTo>
                  <a:lnTo>
                    <a:pt x="51" y="54"/>
                  </a:lnTo>
                  <a:lnTo>
                    <a:pt x="54" y="50"/>
                  </a:lnTo>
                  <a:lnTo>
                    <a:pt x="54" y="47"/>
                  </a:lnTo>
                  <a:lnTo>
                    <a:pt x="51" y="47"/>
                  </a:lnTo>
                  <a:lnTo>
                    <a:pt x="51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8" y="50"/>
                  </a:lnTo>
                  <a:lnTo>
                    <a:pt x="58" y="44"/>
                  </a:lnTo>
                  <a:lnTo>
                    <a:pt x="54" y="44"/>
                  </a:lnTo>
                  <a:lnTo>
                    <a:pt x="54" y="47"/>
                  </a:lnTo>
                  <a:lnTo>
                    <a:pt x="54" y="50"/>
                  </a:lnTo>
                  <a:lnTo>
                    <a:pt x="58" y="47"/>
                  </a:lnTo>
                  <a:lnTo>
                    <a:pt x="58" y="40"/>
                  </a:lnTo>
                  <a:lnTo>
                    <a:pt x="54" y="40"/>
                  </a:lnTo>
                  <a:lnTo>
                    <a:pt x="54" y="44"/>
                  </a:lnTo>
                  <a:lnTo>
                    <a:pt x="58" y="44"/>
                  </a:lnTo>
                  <a:lnTo>
                    <a:pt x="58" y="40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1" y="40"/>
                  </a:lnTo>
                  <a:lnTo>
                    <a:pt x="54" y="40"/>
                  </a:lnTo>
                  <a:lnTo>
                    <a:pt x="54" y="37"/>
                  </a:lnTo>
                  <a:lnTo>
                    <a:pt x="58" y="37"/>
                  </a:lnTo>
                  <a:lnTo>
                    <a:pt x="61" y="34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68" y="24"/>
                  </a:lnTo>
                  <a:lnTo>
                    <a:pt x="68" y="27"/>
                  </a:lnTo>
                  <a:lnTo>
                    <a:pt x="71" y="27"/>
                  </a:lnTo>
                  <a:lnTo>
                    <a:pt x="74" y="20"/>
                  </a:lnTo>
                  <a:lnTo>
                    <a:pt x="71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71" y="24"/>
                  </a:lnTo>
                  <a:lnTo>
                    <a:pt x="71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71" y="27"/>
                  </a:lnTo>
                  <a:lnTo>
                    <a:pt x="74" y="27"/>
                  </a:lnTo>
                  <a:lnTo>
                    <a:pt x="78" y="24"/>
                  </a:lnTo>
                  <a:lnTo>
                    <a:pt x="78" y="20"/>
                  </a:lnTo>
                  <a:lnTo>
                    <a:pt x="74" y="20"/>
                  </a:lnTo>
                  <a:lnTo>
                    <a:pt x="74" y="24"/>
                  </a:lnTo>
                  <a:lnTo>
                    <a:pt x="78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8" y="17"/>
                  </a:lnTo>
                  <a:lnTo>
                    <a:pt x="74" y="17"/>
                  </a:lnTo>
                  <a:lnTo>
                    <a:pt x="71" y="20"/>
                  </a:lnTo>
                  <a:lnTo>
                    <a:pt x="74" y="20"/>
                  </a:lnTo>
                  <a:lnTo>
                    <a:pt x="74" y="17"/>
                  </a:lnTo>
                  <a:lnTo>
                    <a:pt x="74" y="13"/>
                  </a:lnTo>
                  <a:lnTo>
                    <a:pt x="71" y="13"/>
                  </a:lnTo>
                  <a:lnTo>
                    <a:pt x="71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1" y="13"/>
                  </a:lnTo>
                  <a:lnTo>
                    <a:pt x="68" y="13"/>
                  </a:lnTo>
                  <a:lnTo>
                    <a:pt x="64" y="13"/>
                  </a:lnTo>
                  <a:lnTo>
                    <a:pt x="64" y="17"/>
                  </a:lnTo>
                  <a:lnTo>
                    <a:pt x="68" y="17"/>
                  </a:lnTo>
                  <a:lnTo>
                    <a:pt x="68" y="13"/>
                  </a:lnTo>
                  <a:lnTo>
                    <a:pt x="64" y="13"/>
                  </a:lnTo>
                  <a:lnTo>
                    <a:pt x="64" y="10"/>
                  </a:lnTo>
                  <a:lnTo>
                    <a:pt x="61" y="10"/>
                  </a:lnTo>
                  <a:lnTo>
                    <a:pt x="61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58" y="10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61" y="13"/>
                  </a:lnTo>
                  <a:lnTo>
                    <a:pt x="61" y="10"/>
                  </a:lnTo>
                  <a:lnTo>
                    <a:pt x="64" y="7"/>
                  </a:lnTo>
                  <a:lnTo>
                    <a:pt x="61" y="3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7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48" y="3"/>
                  </a:lnTo>
                  <a:lnTo>
                    <a:pt x="44" y="3"/>
                  </a:lnTo>
                  <a:lnTo>
                    <a:pt x="44" y="7"/>
                  </a:lnTo>
                  <a:lnTo>
                    <a:pt x="48" y="7"/>
                  </a:lnTo>
                  <a:lnTo>
                    <a:pt x="48" y="3"/>
                  </a:lnTo>
                  <a:lnTo>
                    <a:pt x="44" y="3"/>
                  </a:lnTo>
                  <a:lnTo>
                    <a:pt x="41" y="7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7" y="10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10"/>
                  </a:lnTo>
                  <a:lnTo>
                    <a:pt x="37" y="13"/>
                  </a:lnTo>
                  <a:lnTo>
                    <a:pt x="41" y="13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7" y="13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1" y="13"/>
                  </a:lnTo>
                  <a:lnTo>
                    <a:pt x="27" y="13"/>
                  </a:lnTo>
                  <a:lnTo>
                    <a:pt x="27" y="17"/>
                  </a:lnTo>
                  <a:lnTo>
                    <a:pt x="31" y="17"/>
                  </a:lnTo>
                  <a:lnTo>
                    <a:pt x="31" y="13"/>
                  </a:lnTo>
                  <a:lnTo>
                    <a:pt x="24" y="10"/>
                  </a:lnTo>
                  <a:lnTo>
                    <a:pt x="24" y="13"/>
                  </a:lnTo>
                  <a:lnTo>
                    <a:pt x="27" y="13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27" y="10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24" y="10"/>
                  </a:lnTo>
                  <a:lnTo>
                    <a:pt x="24" y="7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14" y="10"/>
                  </a:lnTo>
                  <a:lnTo>
                    <a:pt x="11" y="10"/>
                  </a:lnTo>
                  <a:lnTo>
                    <a:pt x="14" y="17"/>
                  </a:lnTo>
                  <a:lnTo>
                    <a:pt x="17" y="13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0" name="Freeform 100">
              <a:extLst>
                <a:ext uri="{FF2B5EF4-FFF2-40B4-BE49-F238E27FC236}">
                  <a16:creationId xmlns:a16="http://schemas.microsoft.com/office/drawing/2014/main" id="{484F111C-2A12-D420-E7F9-17603EB46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2424"/>
              <a:ext cx="81" cy="57"/>
            </a:xfrm>
            <a:custGeom>
              <a:avLst/>
              <a:gdLst>
                <a:gd name="T0" fmla="*/ 24 w 81"/>
                <a:gd name="T1" fmla="*/ 3 h 57"/>
                <a:gd name="T2" fmla="*/ 27 w 81"/>
                <a:gd name="T3" fmla="*/ 13 h 57"/>
                <a:gd name="T4" fmla="*/ 31 w 81"/>
                <a:gd name="T5" fmla="*/ 13 h 57"/>
                <a:gd name="T6" fmla="*/ 37 w 81"/>
                <a:gd name="T7" fmla="*/ 17 h 57"/>
                <a:gd name="T8" fmla="*/ 41 w 81"/>
                <a:gd name="T9" fmla="*/ 10 h 57"/>
                <a:gd name="T10" fmla="*/ 48 w 81"/>
                <a:gd name="T11" fmla="*/ 10 h 57"/>
                <a:gd name="T12" fmla="*/ 48 w 81"/>
                <a:gd name="T13" fmla="*/ 7 h 57"/>
                <a:gd name="T14" fmla="*/ 58 w 81"/>
                <a:gd name="T15" fmla="*/ 7 h 57"/>
                <a:gd name="T16" fmla="*/ 58 w 81"/>
                <a:gd name="T17" fmla="*/ 10 h 57"/>
                <a:gd name="T18" fmla="*/ 68 w 81"/>
                <a:gd name="T19" fmla="*/ 17 h 57"/>
                <a:gd name="T20" fmla="*/ 71 w 81"/>
                <a:gd name="T21" fmla="*/ 17 h 57"/>
                <a:gd name="T22" fmla="*/ 78 w 81"/>
                <a:gd name="T23" fmla="*/ 17 h 57"/>
                <a:gd name="T24" fmla="*/ 74 w 81"/>
                <a:gd name="T25" fmla="*/ 24 h 57"/>
                <a:gd name="T26" fmla="*/ 68 w 81"/>
                <a:gd name="T27" fmla="*/ 20 h 57"/>
                <a:gd name="T28" fmla="*/ 58 w 81"/>
                <a:gd name="T29" fmla="*/ 24 h 57"/>
                <a:gd name="T30" fmla="*/ 51 w 81"/>
                <a:gd name="T31" fmla="*/ 37 h 57"/>
                <a:gd name="T32" fmla="*/ 58 w 81"/>
                <a:gd name="T33" fmla="*/ 47 h 57"/>
                <a:gd name="T34" fmla="*/ 54 w 81"/>
                <a:gd name="T35" fmla="*/ 44 h 57"/>
                <a:gd name="T36" fmla="*/ 44 w 81"/>
                <a:gd name="T37" fmla="*/ 50 h 57"/>
                <a:gd name="T38" fmla="*/ 44 w 81"/>
                <a:gd name="T39" fmla="*/ 50 h 57"/>
                <a:gd name="T40" fmla="*/ 34 w 81"/>
                <a:gd name="T41" fmla="*/ 50 h 57"/>
                <a:gd name="T42" fmla="*/ 21 w 81"/>
                <a:gd name="T43" fmla="*/ 50 h 57"/>
                <a:gd name="T44" fmla="*/ 27 w 81"/>
                <a:gd name="T45" fmla="*/ 47 h 57"/>
                <a:gd name="T46" fmla="*/ 21 w 81"/>
                <a:gd name="T47" fmla="*/ 37 h 57"/>
                <a:gd name="T48" fmla="*/ 11 w 81"/>
                <a:gd name="T49" fmla="*/ 27 h 57"/>
                <a:gd name="T50" fmla="*/ 4 w 81"/>
                <a:gd name="T51" fmla="*/ 34 h 57"/>
                <a:gd name="T52" fmla="*/ 11 w 81"/>
                <a:gd name="T53" fmla="*/ 27 h 57"/>
                <a:gd name="T54" fmla="*/ 14 w 81"/>
                <a:gd name="T55" fmla="*/ 17 h 57"/>
                <a:gd name="T56" fmla="*/ 7 w 81"/>
                <a:gd name="T57" fmla="*/ 20 h 57"/>
                <a:gd name="T58" fmla="*/ 4 w 81"/>
                <a:gd name="T59" fmla="*/ 27 h 57"/>
                <a:gd name="T60" fmla="*/ 11 w 81"/>
                <a:gd name="T61" fmla="*/ 30 h 57"/>
                <a:gd name="T62" fmla="*/ 11 w 81"/>
                <a:gd name="T63" fmla="*/ 40 h 57"/>
                <a:gd name="T64" fmla="*/ 24 w 81"/>
                <a:gd name="T65" fmla="*/ 44 h 57"/>
                <a:gd name="T66" fmla="*/ 27 w 81"/>
                <a:gd name="T67" fmla="*/ 54 h 57"/>
                <a:gd name="T68" fmla="*/ 31 w 81"/>
                <a:gd name="T69" fmla="*/ 54 h 57"/>
                <a:gd name="T70" fmla="*/ 41 w 81"/>
                <a:gd name="T71" fmla="*/ 54 h 57"/>
                <a:gd name="T72" fmla="*/ 51 w 81"/>
                <a:gd name="T73" fmla="*/ 50 h 57"/>
                <a:gd name="T74" fmla="*/ 54 w 81"/>
                <a:gd name="T75" fmla="*/ 50 h 57"/>
                <a:gd name="T76" fmla="*/ 58 w 81"/>
                <a:gd name="T77" fmla="*/ 40 h 57"/>
                <a:gd name="T78" fmla="*/ 54 w 81"/>
                <a:gd name="T79" fmla="*/ 40 h 57"/>
                <a:gd name="T80" fmla="*/ 61 w 81"/>
                <a:gd name="T81" fmla="*/ 27 h 57"/>
                <a:gd name="T82" fmla="*/ 74 w 81"/>
                <a:gd name="T83" fmla="*/ 20 h 57"/>
                <a:gd name="T84" fmla="*/ 71 w 81"/>
                <a:gd name="T85" fmla="*/ 27 h 57"/>
                <a:gd name="T86" fmla="*/ 81 w 81"/>
                <a:gd name="T87" fmla="*/ 20 h 57"/>
                <a:gd name="T88" fmla="*/ 71 w 81"/>
                <a:gd name="T89" fmla="*/ 17 h 57"/>
                <a:gd name="T90" fmla="*/ 68 w 81"/>
                <a:gd name="T91" fmla="*/ 13 h 57"/>
                <a:gd name="T92" fmla="*/ 61 w 81"/>
                <a:gd name="T93" fmla="*/ 10 h 57"/>
                <a:gd name="T94" fmla="*/ 64 w 81"/>
                <a:gd name="T95" fmla="*/ 7 h 57"/>
                <a:gd name="T96" fmla="*/ 54 w 81"/>
                <a:gd name="T97" fmla="*/ 3 h 57"/>
                <a:gd name="T98" fmla="*/ 41 w 81"/>
                <a:gd name="T99" fmla="*/ 10 h 57"/>
                <a:gd name="T100" fmla="*/ 41 w 81"/>
                <a:gd name="T101" fmla="*/ 7 h 57"/>
                <a:gd name="T102" fmla="*/ 37 w 81"/>
                <a:gd name="T103" fmla="*/ 13 h 57"/>
                <a:gd name="T104" fmla="*/ 31 w 81"/>
                <a:gd name="T105" fmla="*/ 13 h 57"/>
                <a:gd name="T106" fmla="*/ 31 w 81"/>
                <a:gd name="T107" fmla="*/ 10 h 57"/>
                <a:gd name="T108" fmla="*/ 24 w 81"/>
                <a:gd name="T109" fmla="*/ 3 h 57"/>
                <a:gd name="T110" fmla="*/ 14 w 81"/>
                <a:gd name="T111" fmla="*/ 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57">
                  <a:moveTo>
                    <a:pt x="17" y="13"/>
                  </a:moveTo>
                  <a:lnTo>
                    <a:pt x="17" y="13"/>
                  </a:lnTo>
                  <a:lnTo>
                    <a:pt x="21" y="10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21" y="10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24" y="13"/>
                  </a:lnTo>
                  <a:lnTo>
                    <a:pt x="24" y="17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24" y="10"/>
                  </a:lnTo>
                  <a:lnTo>
                    <a:pt x="24" y="17"/>
                  </a:lnTo>
                  <a:lnTo>
                    <a:pt x="27" y="20"/>
                  </a:lnTo>
                  <a:lnTo>
                    <a:pt x="31" y="20"/>
                  </a:lnTo>
                  <a:lnTo>
                    <a:pt x="34" y="20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37" y="13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1" y="13"/>
                  </a:lnTo>
                  <a:lnTo>
                    <a:pt x="44" y="10"/>
                  </a:lnTo>
                  <a:lnTo>
                    <a:pt x="41" y="10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4" y="13"/>
                  </a:lnTo>
                  <a:lnTo>
                    <a:pt x="48" y="10"/>
                  </a:lnTo>
                  <a:lnTo>
                    <a:pt x="48" y="7"/>
                  </a:lnTo>
                  <a:lnTo>
                    <a:pt x="44" y="7"/>
                  </a:lnTo>
                  <a:lnTo>
                    <a:pt x="44" y="10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48" y="3"/>
                  </a:lnTo>
                  <a:lnTo>
                    <a:pt x="48" y="7"/>
                  </a:lnTo>
                  <a:lnTo>
                    <a:pt x="51" y="7"/>
                  </a:lnTo>
                  <a:lnTo>
                    <a:pt x="54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61" y="10"/>
                  </a:lnTo>
                  <a:lnTo>
                    <a:pt x="61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8" y="17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0"/>
                  </a:lnTo>
                  <a:lnTo>
                    <a:pt x="58" y="10"/>
                  </a:lnTo>
                  <a:lnTo>
                    <a:pt x="58" y="13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4" y="20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8" y="13"/>
                  </a:lnTo>
                  <a:lnTo>
                    <a:pt x="68" y="17"/>
                  </a:lnTo>
                  <a:lnTo>
                    <a:pt x="71" y="20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4" y="17"/>
                  </a:lnTo>
                  <a:lnTo>
                    <a:pt x="71" y="17"/>
                  </a:lnTo>
                  <a:lnTo>
                    <a:pt x="71" y="20"/>
                  </a:lnTo>
                  <a:lnTo>
                    <a:pt x="71" y="24"/>
                  </a:lnTo>
                  <a:lnTo>
                    <a:pt x="78" y="24"/>
                  </a:lnTo>
                  <a:lnTo>
                    <a:pt x="78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8" y="20"/>
                  </a:lnTo>
                  <a:lnTo>
                    <a:pt x="78" y="17"/>
                  </a:lnTo>
                  <a:lnTo>
                    <a:pt x="74" y="17"/>
                  </a:lnTo>
                  <a:lnTo>
                    <a:pt x="71" y="20"/>
                  </a:lnTo>
                  <a:lnTo>
                    <a:pt x="71" y="24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1" y="20"/>
                  </a:lnTo>
                  <a:lnTo>
                    <a:pt x="71" y="24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4" y="24"/>
                  </a:lnTo>
                  <a:lnTo>
                    <a:pt x="68" y="27"/>
                  </a:lnTo>
                  <a:lnTo>
                    <a:pt x="71" y="24"/>
                  </a:lnTo>
                  <a:lnTo>
                    <a:pt x="71" y="20"/>
                  </a:lnTo>
                  <a:lnTo>
                    <a:pt x="68" y="2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30"/>
                  </a:lnTo>
                  <a:lnTo>
                    <a:pt x="51" y="30"/>
                  </a:lnTo>
                  <a:lnTo>
                    <a:pt x="51" y="34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40"/>
                  </a:lnTo>
                  <a:lnTo>
                    <a:pt x="51" y="44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1" y="40"/>
                  </a:lnTo>
                  <a:lnTo>
                    <a:pt x="51" y="44"/>
                  </a:lnTo>
                  <a:lnTo>
                    <a:pt x="54" y="47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4" y="40"/>
                  </a:lnTo>
                  <a:lnTo>
                    <a:pt x="51" y="44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8" y="47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1" y="44"/>
                  </a:lnTo>
                  <a:lnTo>
                    <a:pt x="48" y="47"/>
                  </a:lnTo>
                  <a:lnTo>
                    <a:pt x="48" y="50"/>
                  </a:lnTo>
                  <a:lnTo>
                    <a:pt x="51" y="50"/>
                  </a:lnTo>
                  <a:lnTo>
                    <a:pt x="51" y="47"/>
                  </a:lnTo>
                  <a:lnTo>
                    <a:pt x="48" y="47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8" y="50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4" y="50"/>
                  </a:lnTo>
                  <a:lnTo>
                    <a:pt x="41" y="54"/>
                  </a:lnTo>
                  <a:lnTo>
                    <a:pt x="48" y="57"/>
                  </a:lnTo>
                  <a:lnTo>
                    <a:pt x="48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1" y="50"/>
                  </a:lnTo>
                  <a:lnTo>
                    <a:pt x="34" y="50"/>
                  </a:lnTo>
                  <a:lnTo>
                    <a:pt x="34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4" y="50"/>
                  </a:lnTo>
                  <a:lnTo>
                    <a:pt x="31" y="50"/>
                  </a:lnTo>
                  <a:lnTo>
                    <a:pt x="31" y="54"/>
                  </a:lnTo>
                  <a:lnTo>
                    <a:pt x="34" y="54"/>
                  </a:lnTo>
                  <a:lnTo>
                    <a:pt x="34" y="50"/>
                  </a:lnTo>
                  <a:lnTo>
                    <a:pt x="31" y="47"/>
                  </a:lnTo>
                  <a:lnTo>
                    <a:pt x="24" y="47"/>
                  </a:lnTo>
                  <a:lnTo>
                    <a:pt x="21" y="47"/>
                  </a:lnTo>
                  <a:lnTo>
                    <a:pt x="21" y="50"/>
                  </a:lnTo>
                  <a:lnTo>
                    <a:pt x="24" y="54"/>
                  </a:lnTo>
                  <a:lnTo>
                    <a:pt x="27" y="54"/>
                  </a:lnTo>
                  <a:lnTo>
                    <a:pt x="27" y="50"/>
                  </a:lnTo>
                  <a:lnTo>
                    <a:pt x="24" y="47"/>
                  </a:lnTo>
                  <a:lnTo>
                    <a:pt x="24" y="44"/>
                  </a:lnTo>
                  <a:lnTo>
                    <a:pt x="21" y="47"/>
                  </a:lnTo>
                  <a:lnTo>
                    <a:pt x="24" y="50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7" y="44"/>
                  </a:lnTo>
                  <a:lnTo>
                    <a:pt x="24" y="40"/>
                  </a:lnTo>
                  <a:lnTo>
                    <a:pt x="21" y="40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24" y="40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37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7" y="30"/>
                  </a:lnTo>
                  <a:lnTo>
                    <a:pt x="7" y="34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7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30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7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4" y="27"/>
                  </a:lnTo>
                  <a:lnTo>
                    <a:pt x="14" y="24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7"/>
                  </a:lnTo>
                  <a:lnTo>
                    <a:pt x="7" y="20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11" y="37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34"/>
                  </a:lnTo>
                  <a:lnTo>
                    <a:pt x="7" y="37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4" y="44"/>
                  </a:lnTo>
                  <a:lnTo>
                    <a:pt x="21" y="44"/>
                  </a:lnTo>
                  <a:lnTo>
                    <a:pt x="21" y="40"/>
                  </a:lnTo>
                  <a:lnTo>
                    <a:pt x="17" y="40"/>
                  </a:lnTo>
                  <a:lnTo>
                    <a:pt x="17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17" y="47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31" y="54"/>
                  </a:lnTo>
                  <a:lnTo>
                    <a:pt x="31" y="50"/>
                  </a:lnTo>
                  <a:lnTo>
                    <a:pt x="27" y="50"/>
                  </a:lnTo>
                  <a:lnTo>
                    <a:pt x="27" y="54"/>
                  </a:lnTo>
                  <a:lnTo>
                    <a:pt x="31" y="57"/>
                  </a:lnTo>
                  <a:lnTo>
                    <a:pt x="34" y="57"/>
                  </a:lnTo>
                  <a:lnTo>
                    <a:pt x="34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4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8" y="57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4" y="54"/>
                  </a:lnTo>
                  <a:lnTo>
                    <a:pt x="48" y="54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48" y="50"/>
                  </a:lnTo>
                  <a:lnTo>
                    <a:pt x="48" y="54"/>
                  </a:lnTo>
                  <a:lnTo>
                    <a:pt x="51" y="54"/>
                  </a:lnTo>
                  <a:lnTo>
                    <a:pt x="54" y="50"/>
                  </a:lnTo>
                  <a:lnTo>
                    <a:pt x="54" y="47"/>
                  </a:lnTo>
                  <a:lnTo>
                    <a:pt x="51" y="47"/>
                  </a:lnTo>
                  <a:lnTo>
                    <a:pt x="51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8" y="50"/>
                  </a:lnTo>
                  <a:lnTo>
                    <a:pt x="58" y="44"/>
                  </a:lnTo>
                  <a:lnTo>
                    <a:pt x="54" y="44"/>
                  </a:lnTo>
                  <a:lnTo>
                    <a:pt x="54" y="47"/>
                  </a:lnTo>
                  <a:lnTo>
                    <a:pt x="54" y="50"/>
                  </a:lnTo>
                  <a:lnTo>
                    <a:pt x="58" y="47"/>
                  </a:lnTo>
                  <a:lnTo>
                    <a:pt x="58" y="40"/>
                  </a:lnTo>
                  <a:lnTo>
                    <a:pt x="54" y="40"/>
                  </a:lnTo>
                  <a:lnTo>
                    <a:pt x="54" y="44"/>
                  </a:lnTo>
                  <a:lnTo>
                    <a:pt x="58" y="44"/>
                  </a:lnTo>
                  <a:lnTo>
                    <a:pt x="58" y="40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1" y="40"/>
                  </a:lnTo>
                  <a:lnTo>
                    <a:pt x="54" y="40"/>
                  </a:lnTo>
                  <a:lnTo>
                    <a:pt x="54" y="37"/>
                  </a:lnTo>
                  <a:lnTo>
                    <a:pt x="58" y="37"/>
                  </a:lnTo>
                  <a:lnTo>
                    <a:pt x="61" y="34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68" y="24"/>
                  </a:lnTo>
                  <a:lnTo>
                    <a:pt x="68" y="27"/>
                  </a:lnTo>
                  <a:lnTo>
                    <a:pt x="71" y="27"/>
                  </a:lnTo>
                  <a:lnTo>
                    <a:pt x="74" y="20"/>
                  </a:lnTo>
                  <a:lnTo>
                    <a:pt x="71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71" y="24"/>
                  </a:lnTo>
                  <a:lnTo>
                    <a:pt x="71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71" y="27"/>
                  </a:lnTo>
                  <a:lnTo>
                    <a:pt x="74" y="27"/>
                  </a:lnTo>
                  <a:lnTo>
                    <a:pt x="78" y="24"/>
                  </a:lnTo>
                  <a:lnTo>
                    <a:pt x="78" y="20"/>
                  </a:lnTo>
                  <a:lnTo>
                    <a:pt x="74" y="20"/>
                  </a:lnTo>
                  <a:lnTo>
                    <a:pt x="74" y="24"/>
                  </a:lnTo>
                  <a:lnTo>
                    <a:pt x="78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8" y="17"/>
                  </a:lnTo>
                  <a:lnTo>
                    <a:pt x="74" y="17"/>
                  </a:lnTo>
                  <a:lnTo>
                    <a:pt x="71" y="20"/>
                  </a:lnTo>
                  <a:lnTo>
                    <a:pt x="74" y="20"/>
                  </a:lnTo>
                  <a:lnTo>
                    <a:pt x="74" y="17"/>
                  </a:lnTo>
                  <a:lnTo>
                    <a:pt x="74" y="13"/>
                  </a:lnTo>
                  <a:lnTo>
                    <a:pt x="71" y="13"/>
                  </a:lnTo>
                  <a:lnTo>
                    <a:pt x="71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1" y="13"/>
                  </a:lnTo>
                  <a:lnTo>
                    <a:pt x="68" y="13"/>
                  </a:lnTo>
                  <a:lnTo>
                    <a:pt x="64" y="13"/>
                  </a:lnTo>
                  <a:lnTo>
                    <a:pt x="64" y="17"/>
                  </a:lnTo>
                  <a:lnTo>
                    <a:pt x="68" y="17"/>
                  </a:lnTo>
                  <a:lnTo>
                    <a:pt x="68" y="13"/>
                  </a:lnTo>
                  <a:lnTo>
                    <a:pt x="64" y="13"/>
                  </a:lnTo>
                  <a:lnTo>
                    <a:pt x="64" y="10"/>
                  </a:lnTo>
                  <a:lnTo>
                    <a:pt x="61" y="10"/>
                  </a:lnTo>
                  <a:lnTo>
                    <a:pt x="61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58" y="10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61" y="13"/>
                  </a:lnTo>
                  <a:lnTo>
                    <a:pt x="61" y="10"/>
                  </a:lnTo>
                  <a:lnTo>
                    <a:pt x="64" y="7"/>
                  </a:lnTo>
                  <a:lnTo>
                    <a:pt x="61" y="3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7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48" y="3"/>
                  </a:lnTo>
                  <a:lnTo>
                    <a:pt x="44" y="3"/>
                  </a:lnTo>
                  <a:lnTo>
                    <a:pt x="44" y="7"/>
                  </a:lnTo>
                  <a:lnTo>
                    <a:pt x="48" y="7"/>
                  </a:lnTo>
                  <a:lnTo>
                    <a:pt x="48" y="3"/>
                  </a:lnTo>
                  <a:lnTo>
                    <a:pt x="44" y="3"/>
                  </a:lnTo>
                  <a:lnTo>
                    <a:pt x="41" y="7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7" y="10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10"/>
                  </a:lnTo>
                  <a:lnTo>
                    <a:pt x="37" y="13"/>
                  </a:lnTo>
                  <a:lnTo>
                    <a:pt x="41" y="13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7" y="13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1" y="13"/>
                  </a:lnTo>
                  <a:lnTo>
                    <a:pt x="27" y="13"/>
                  </a:lnTo>
                  <a:lnTo>
                    <a:pt x="27" y="17"/>
                  </a:lnTo>
                  <a:lnTo>
                    <a:pt x="31" y="17"/>
                  </a:lnTo>
                  <a:lnTo>
                    <a:pt x="31" y="13"/>
                  </a:lnTo>
                  <a:lnTo>
                    <a:pt x="24" y="10"/>
                  </a:lnTo>
                  <a:lnTo>
                    <a:pt x="24" y="13"/>
                  </a:lnTo>
                  <a:lnTo>
                    <a:pt x="27" y="13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27" y="10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24" y="10"/>
                  </a:lnTo>
                  <a:lnTo>
                    <a:pt x="24" y="7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14" y="10"/>
                  </a:lnTo>
                  <a:lnTo>
                    <a:pt x="11" y="10"/>
                  </a:lnTo>
                  <a:lnTo>
                    <a:pt x="14" y="17"/>
                  </a:lnTo>
                  <a:lnTo>
                    <a:pt x="17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1" name="Freeform 101">
              <a:extLst>
                <a:ext uri="{FF2B5EF4-FFF2-40B4-BE49-F238E27FC236}">
                  <a16:creationId xmlns:a16="http://schemas.microsoft.com/office/drawing/2014/main" id="{1EECEFB2-371F-FF7D-F963-9E648FF46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2710"/>
              <a:ext cx="24" cy="27"/>
            </a:xfrm>
            <a:custGeom>
              <a:avLst/>
              <a:gdLst>
                <a:gd name="T0" fmla="*/ 13 w 24"/>
                <a:gd name="T1" fmla="*/ 27 h 27"/>
                <a:gd name="T2" fmla="*/ 3 w 24"/>
                <a:gd name="T3" fmla="*/ 14 h 27"/>
                <a:gd name="T4" fmla="*/ 7 w 24"/>
                <a:gd name="T5" fmla="*/ 14 h 27"/>
                <a:gd name="T6" fmla="*/ 0 w 24"/>
                <a:gd name="T7" fmla="*/ 0 h 27"/>
                <a:gd name="T8" fmla="*/ 17 w 24"/>
                <a:gd name="T9" fmla="*/ 0 h 27"/>
                <a:gd name="T10" fmla="*/ 17 w 24"/>
                <a:gd name="T11" fmla="*/ 17 h 27"/>
                <a:gd name="T12" fmla="*/ 24 w 24"/>
                <a:gd name="T13" fmla="*/ 24 h 27"/>
                <a:gd name="T14" fmla="*/ 20 w 24"/>
                <a:gd name="T15" fmla="*/ 27 h 27"/>
                <a:gd name="T16" fmla="*/ 13 w 2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7">
                  <a:moveTo>
                    <a:pt x="13" y="27"/>
                  </a:moveTo>
                  <a:lnTo>
                    <a:pt x="3" y="14"/>
                  </a:lnTo>
                  <a:lnTo>
                    <a:pt x="7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2" name="Freeform 102">
              <a:extLst>
                <a:ext uri="{FF2B5EF4-FFF2-40B4-BE49-F238E27FC236}">
                  <a16:creationId xmlns:a16="http://schemas.microsoft.com/office/drawing/2014/main" id="{7FAE1699-CEBC-B103-DD56-952F58780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2710"/>
              <a:ext cx="24" cy="27"/>
            </a:xfrm>
            <a:custGeom>
              <a:avLst/>
              <a:gdLst>
                <a:gd name="T0" fmla="*/ 13 w 24"/>
                <a:gd name="T1" fmla="*/ 27 h 27"/>
                <a:gd name="T2" fmla="*/ 3 w 24"/>
                <a:gd name="T3" fmla="*/ 14 h 27"/>
                <a:gd name="T4" fmla="*/ 7 w 24"/>
                <a:gd name="T5" fmla="*/ 14 h 27"/>
                <a:gd name="T6" fmla="*/ 0 w 24"/>
                <a:gd name="T7" fmla="*/ 0 h 27"/>
                <a:gd name="T8" fmla="*/ 17 w 24"/>
                <a:gd name="T9" fmla="*/ 0 h 27"/>
                <a:gd name="T10" fmla="*/ 17 w 24"/>
                <a:gd name="T11" fmla="*/ 17 h 27"/>
                <a:gd name="T12" fmla="*/ 24 w 24"/>
                <a:gd name="T13" fmla="*/ 24 h 27"/>
                <a:gd name="T14" fmla="*/ 20 w 24"/>
                <a:gd name="T15" fmla="*/ 27 h 27"/>
                <a:gd name="T16" fmla="*/ 13 w 2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7">
                  <a:moveTo>
                    <a:pt x="13" y="27"/>
                  </a:moveTo>
                  <a:lnTo>
                    <a:pt x="3" y="14"/>
                  </a:lnTo>
                  <a:lnTo>
                    <a:pt x="7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3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3" name="Freeform 103">
              <a:extLst>
                <a:ext uri="{FF2B5EF4-FFF2-40B4-BE49-F238E27FC236}">
                  <a16:creationId xmlns:a16="http://schemas.microsoft.com/office/drawing/2014/main" id="{DACD04B7-8452-C818-E3A5-024B5BB13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2707"/>
              <a:ext cx="27" cy="33"/>
            </a:xfrm>
            <a:custGeom>
              <a:avLst/>
              <a:gdLst>
                <a:gd name="T0" fmla="*/ 20 w 27"/>
                <a:gd name="T1" fmla="*/ 27 h 33"/>
                <a:gd name="T2" fmla="*/ 10 w 27"/>
                <a:gd name="T3" fmla="*/ 17 h 33"/>
                <a:gd name="T4" fmla="*/ 6 w 27"/>
                <a:gd name="T5" fmla="*/ 17 h 33"/>
                <a:gd name="T6" fmla="*/ 10 w 27"/>
                <a:gd name="T7" fmla="*/ 20 h 33"/>
                <a:gd name="T8" fmla="*/ 13 w 27"/>
                <a:gd name="T9" fmla="*/ 20 h 33"/>
                <a:gd name="T10" fmla="*/ 13 w 27"/>
                <a:gd name="T11" fmla="*/ 17 h 33"/>
                <a:gd name="T12" fmla="*/ 10 w 27"/>
                <a:gd name="T13" fmla="*/ 6 h 33"/>
                <a:gd name="T14" fmla="*/ 16 w 27"/>
                <a:gd name="T15" fmla="*/ 6 h 33"/>
                <a:gd name="T16" fmla="*/ 16 w 27"/>
                <a:gd name="T17" fmla="*/ 20 h 33"/>
                <a:gd name="T18" fmla="*/ 16 w 27"/>
                <a:gd name="T19" fmla="*/ 20 h 33"/>
                <a:gd name="T20" fmla="*/ 20 w 27"/>
                <a:gd name="T21" fmla="*/ 27 h 33"/>
                <a:gd name="T22" fmla="*/ 20 w 27"/>
                <a:gd name="T23" fmla="*/ 27 h 33"/>
                <a:gd name="T24" fmla="*/ 16 w 27"/>
                <a:gd name="T25" fmla="*/ 27 h 33"/>
                <a:gd name="T26" fmla="*/ 13 w 27"/>
                <a:gd name="T27" fmla="*/ 33 h 33"/>
                <a:gd name="T28" fmla="*/ 23 w 27"/>
                <a:gd name="T29" fmla="*/ 33 h 33"/>
                <a:gd name="T30" fmla="*/ 23 w 27"/>
                <a:gd name="T31" fmla="*/ 33 h 33"/>
                <a:gd name="T32" fmla="*/ 27 w 27"/>
                <a:gd name="T33" fmla="*/ 30 h 33"/>
                <a:gd name="T34" fmla="*/ 27 w 27"/>
                <a:gd name="T35" fmla="*/ 27 h 33"/>
                <a:gd name="T36" fmla="*/ 23 w 27"/>
                <a:gd name="T37" fmla="*/ 17 h 33"/>
                <a:gd name="T38" fmla="*/ 23 w 27"/>
                <a:gd name="T39" fmla="*/ 3 h 33"/>
                <a:gd name="T40" fmla="*/ 23 w 27"/>
                <a:gd name="T41" fmla="*/ 0 h 33"/>
                <a:gd name="T42" fmla="*/ 3 w 27"/>
                <a:gd name="T43" fmla="*/ 0 h 33"/>
                <a:gd name="T44" fmla="*/ 0 w 27"/>
                <a:gd name="T45" fmla="*/ 3 h 33"/>
                <a:gd name="T46" fmla="*/ 6 w 27"/>
                <a:gd name="T47" fmla="*/ 17 h 33"/>
                <a:gd name="T48" fmla="*/ 10 w 27"/>
                <a:gd name="T49" fmla="*/ 17 h 33"/>
                <a:gd name="T50" fmla="*/ 10 w 27"/>
                <a:gd name="T51" fmla="*/ 13 h 33"/>
                <a:gd name="T52" fmla="*/ 6 w 27"/>
                <a:gd name="T53" fmla="*/ 13 h 33"/>
                <a:gd name="T54" fmla="*/ 6 w 27"/>
                <a:gd name="T55" fmla="*/ 20 h 33"/>
                <a:gd name="T56" fmla="*/ 16 w 27"/>
                <a:gd name="T57" fmla="*/ 33 h 33"/>
                <a:gd name="T58" fmla="*/ 23 w 27"/>
                <a:gd name="T59" fmla="*/ 30 h 33"/>
                <a:gd name="T60" fmla="*/ 20 w 27"/>
                <a:gd name="T6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33">
                  <a:moveTo>
                    <a:pt x="20" y="27"/>
                  </a:moveTo>
                  <a:lnTo>
                    <a:pt x="10" y="17"/>
                  </a:lnTo>
                  <a:lnTo>
                    <a:pt x="6" y="17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3" y="17"/>
                  </a:lnTo>
                  <a:lnTo>
                    <a:pt x="10" y="6"/>
                  </a:lnTo>
                  <a:lnTo>
                    <a:pt x="16" y="6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6" y="27"/>
                  </a:lnTo>
                  <a:lnTo>
                    <a:pt x="1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7" y="30"/>
                  </a:lnTo>
                  <a:lnTo>
                    <a:pt x="27" y="27"/>
                  </a:lnTo>
                  <a:lnTo>
                    <a:pt x="23" y="17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6" y="20"/>
                  </a:lnTo>
                  <a:lnTo>
                    <a:pt x="16" y="33"/>
                  </a:lnTo>
                  <a:lnTo>
                    <a:pt x="23" y="30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4" name="Freeform 104">
              <a:extLst>
                <a:ext uri="{FF2B5EF4-FFF2-40B4-BE49-F238E27FC236}">
                  <a16:creationId xmlns:a16="http://schemas.microsoft.com/office/drawing/2014/main" id="{5820356C-AD3D-7170-85C1-6D4B089E7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2707"/>
              <a:ext cx="27" cy="33"/>
            </a:xfrm>
            <a:custGeom>
              <a:avLst/>
              <a:gdLst>
                <a:gd name="T0" fmla="*/ 20 w 27"/>
                <a:gd name="T1" fmla="*/ 27 h 33"/>
                <a:gd name="T2" fmla="*/ 10 w 27"/>
                <a:gd name="T3" fmla="*/ 17 h 33"/>
                <a:gd name="T4" fmla="*/ 6 w 27"/>
                <a:gd name="T5" fmla="*/ 17 h 33"/>
                <a:gd name="T6" fmla="*/ 10 w 27"/>
                <a:gd name="T7" fmla="*/ 20 h 33"/>
                <a:gd name="T8" fmla="*/ 13 w 27"/>
                <a:gd name="T9" fmla="*/ 20 h 33"/>
                <a:gd name="T10" fmla="*/ 13 w 27"/>
                <a:gd name="T11" fmla="*/ 17 h 33"/>
                <a:gd name="T12" fmla="*/ 10 w 27"/>
                <a:gd name="T13" fmla="*/ 6 h 33"/>
                <a:gd name="T14" fmla="*/ 16 w 27"/>
                <a:gd name="T15" fmla="*/ 6 h 33"/>
                <a:gd name="T16" fmla="*/ 16 w 27"/>
                <a:gd name="T17" fmla="*/ 20 h 33"/>
                <a:gd name="T18" fmla="*/ 16 w 27"/>
                <a:gd name="T19" fmla="*/ 20 h 33"/>
                <a:gd name="T20" fmla="*/ 20 w 27"/>
                <a:gd name="T21" fmla="*/ 27 h 33"/>
                <a:gd name="T22" fmla="*/ 20 w 27"/>
                <a:gd name="T23" fmla="*/ 27 h 33"/>
                <a:gd name="T24" fmla="*/ 16 w 27"/>
                <a:gd name="T25" fmla="*/ 27 h 33"/>
                <a:gd name="T26" fmla="*/ 13 w 27"/>
                <a:gd name="T27" fmla="*/ 33 h 33"/>
                <a:gd name="T28" fmla="*/ 23 w 27"/>
                <a:gd name="T29" fmla="*/ 33 h 33"/>
                <a:gd name="T30" fmla="*/ 23 w 27"/>
                <a:gd name="T31" fmla="*/ 33 h 33"/>
                <a:gd name="T32" fmla="*/ 27 w 27"/>
                <a:gd name="T33" fmla="*/ 30 h 33"/>
                <a:gd name="T34" fmla="*/ 27 w 27"/>
                <a:gd name="T35" fmla="*/ 27 h 33"/>
                <a:gd name="T36" fmla="*/ 23 w 27"/>
                <a:gd name="T37" fmla="*/ 17 h 33"/>
                <a:gd name="T38" fmla="*/ 23 w 27"/>
                <a:gd name="T39" fmla="*/ 3 h 33"/>
                <a:gd name="T40" fmla="*/ 23 w 27"/>
                <a:gd name="T41" fmla="*/ 0 h 33"/>
                <a:gd name="T42" fmla="*/ 3 w 27"/>
                <a:gd name="T43" fmla="*/ 0 h 33"/>
                <a:gd name="T44" fmla="*/ 0 w 27"/>
                <a:gd name="T45" fmla="*/ 3 h 33"/>
                <a:gd name="T46" fmla="*/ 6 w 27"/>
                <a:gd name="T47" fmla="*/ 17 h 33"/>
                <a:gd name="T48" fmla="*/ 10 w 27"/>
                <a:gd name="T49" fmla="*/ 17 h 33"/>
                <a:gd name="T50" fmla="*/ 10 w 27"/>
                <a:gd name="T51" fmla="*/ 13 h 33"/>
                <a:gd name="T52" fmla="*/ 6 w 27"/>
                <a:gd name="T53" fmla="*/ 13 h 33"/>
                <a:gd name="T54" fmla="*/ 6 w 27"/>
                <a:gd name="T55" fmla="*/ 20 h 33"/>
                <a:gd name="T56" fmla="*/ 16 w 27"/>
                <a:gd name="T57" fmla="*/ 33 h 33"/>
                <a:gd name="T58" fmla="*/ 23 w 27"/>
                <a:gd name="T59" fmla="*/ 30 h 33"/>
                <a:gd name="T60" fmla="*/ 20 w 27"/>
                <a:gd name="T6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33">
                  <a:moveTo>
                    <a:pt x="20" y="27"/>
                  </a:moveTo>
                  <a:lnTo>
                    <a:pt x="10" y="17"/>
                  </a:lnTo>
                  <a:lnTo>
                    <a:pt x="6" y="17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3" y="17"/>
                  </a:lnTo>
                  <a:lnTo>
                    <a:pt x="10" y="6"/>
                  </a:lnTo>
                  <a:lnTo>
                    <a:pt x="16" y="6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6" y="27"/>
                  </a:lnTo>
                  <a:lnTo>
                    <a:pt x="1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7" y="30"/>
                  </a:lnTo>
                  <a:lnTo>
                    <a:pt x="27" y="27"/>
                  </a:lnTo>
                  <a:lnTo>
                    <a:pt x="23" y="17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6" y="20"/>
                  </a:lnTo>
                  <a:lnTo>
                    <a:pt x="16" y="33"/>
                  </a:lnTo>
                  <a:lnTo>
                    <a:pt x="23" y="30"/>
                  </a:lnTo>
                  <a:lnTo>
                    <a:pt x="20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5" name="Freeform 105">
              <a:extLst>
                <a:ext uri="{FF2B5EF4-FFF2-40B4-BE49-F238E27FC236}">
                  <a16:creationId xmlns:a16="http://schemas.microsoft.com/office/drawing/2014/main" id="{7F02B705-81B6-CE18-6F99-AC2026000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61"/>
              <a:ext cx="10" cy="10"/>
            </a:xfrm>
            <a:custGeom>
              <a:avLst/>
              <a:gdLst>
                <a:gd name="T0" fmla="*/ 0 w 10"/>
                <a:gd name="T1" fmla="*/ 10 h 10"/>
                <a:gd name="T2" fmla="*/ 0 w 10"/>
                <a:gd name="T3" fmla="*/ 6 h 10"/>
                <a:gd name="T4" fmla="*/ 10 w 10"/>
                <a:gd name="T5" fmla="*/ 0 h 10"/>
                <a:gd name="T6" fmla="*/ 0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6" name="Freeform 106">
              <a:extLst>
                <a:ext uri="{FF2B5EF4-FFF2-40B4-BE49-F238E27FC236}">
                  <a16:creationId xmlns:a16="http://schemas.microsoft.com/office/drawing/2014/main" id="{6295E4BE-035C-9504-FA0A-5CC3A63AE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61"/>
              <a:ext cx="10" cy="10"/>
            </a:xfrm>
            <a:custGeom>
              <a:avLst/>
              <a:gdLst>
                <a:gd name="T0" fmla="*/ 0 w 10"/>
                <a:gd name="T1" fmla="*/ 10 h 10"/>
                <a:gd name="T2" fmla="*/ 0 w 10"/>
                <a:gd name="T3" fmla="*/ 6 h 10"/>
                <a:gd name="T4" fmla="*/ 10 w 10"/>
                <a:gd name="T5" fmla="*/ 0 h 10"/>
                <a:gd name="T6" fmla="*/ 0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0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7" name="Freeform 107">
              <a:extLst>
                <a:ext uri="{FF2B5EF4-FFF2-40B4-BE49-F238E27FC236}">
                  <a16:creationId xmlns:a16="http://schemas.microsoft.com/office/drawing/2014/main" id="{8E5D8396-CF39-D34F-C437-74F51751F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57"/>
              <a:ext cx="16" cy="17"/>
            </a:xfrm>
            <a:custGeom>
              <a:avLst/>
              <a:gdLst>
                <a:gd name="T0" fmla="*/ 6 w 16"/>
                <a:gd name="T1" fmla="*/ 14 h 17"/>
                <a:gd name="T2" fmla="*/ 6 w 16"/>
                <a:gd name="T3" fmla="*/ 10 h 17"/>
                <a:gd name="T4" fmla="*/ 16 w 16"/>
                <a:gd name="T5" fmla="*/ 4 h 17"/>
                <a:gd name="T6" fmla="*/ 13 w 16"/>
                <a:gd name="T7" fmla="*/ 4 h 17"/>
                <a:gd name="T8" fmla="*/ 10 w 16"/>
                <a:gd name="T9" fmla="*/ 0 h 17"/>
                <a:gd name="T10" fmla="*/ 0 w 16"/>
                <a:gd name="T11" fmla="*/ 14 h 17"/>
                <a:gd name="T12" fmla="*/ 3 w 16"/>
                <a:gd name="T13" fmla="*/ 17 h 17"/>
                <a:gd name="T14" fmla="*/ 16 w 16"/>
                <a:gd name="T15" fmla="*/ 4 h 17"/>
                <a:gd name="T16" fmla="*/ 10 w 16"/>
                <a:gd name="T17" fmla="*/ 0 h 17"/>
                <a:gd name="T18" fmla="*/ 3 w 16"/>
                <a:gd name="T19" fmla="*/ 7 h 17"/>
                <a:gd name="T20" fmla="*/ 0 w 16"/>
                <a:gd name="T21" fmla="*/ 10 h 17"/>
                <a:gd name="T22" fmla="*/ 0 w 16"/>
                <a:gd name="T23" fmla="*/ 17 h 17"/>
                <a:gd name="T24" fmla="*/ 6 w 16"/>
                <a:gd name="T25" fmla="*/ 17 h 17"/>
                <a:gd name="T26" fmla="*/ 6 w 16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7">
                  <a:moveTo>
                    <a:pt x="6" y="14"/>
                  </a:moveTo>
                  <a:lnTo>
                    <a:pt x="6" y="10"/>
                  </a:lnTo>
                  <a:lnTo>
                    <a:pt x="16" y="4"/>
                  </a:lnTo>
                  <a:lnTo>
                    <a:pt x="13" y="4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3" y="17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3" y="7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6" y="17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8" name="Freeform 108">
              <a:extLst>
                <a:ext uri="{FF2B5EF4-FFF2-40B4-BE49-F238E27FC236}">
                  <a16:creationId xmlns:a16="http://schemas.microsoft.com/office/drawing/2014/main" id="{70DBC326-267D-668E-9C80-C3C3A7654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57"/>
              <a:ext cx="16" cy="17"/>
            </a:xfrm>
            <a:custGeom>
              <a:avLst/>
              <a:gdLst>
                <a:gd name="T0" fmla="*/ 6 w 16"/>
                <a:gd name="T1" fmla="*/ 14 h 17"/>
                <a:gd name="T2" fmla="*/ 6 w 16"/>
                <a:gd name="T3" fmla="*/ 10 h 17"/>
                <a:gd name="T4" fmla="*/ 16 w 16"/>
                <a:gd name="T5" fmla="*/ 4 h 17"/>
                <a:gd name="T6" fmla="*/ 13 w 16"/>
                <a:gd name="T7" fmla="*/ 4 h 17"/>
                <a:gd name="T8" fmla="*/ 10 w 16"/>
                <a:gd name="T9" fmla="*/ 0 h 17"/>
                <a:gd name="T10" fmla="*/ 0 w 16"/>
                <a:gd name="T11" fmla="*/ 14 h 17"/>
                <a:gd name="T12" fmla="*/ 3 w 16"/>
                <a:gd name="T13" fmla="*/ 17 h 17"/>
                <a:gd name="T14" fmla="*/ 16 w 16"/>
                <a:gd name="T15" fmla="*/ 4 h 17"/>
                <a:gd name="T16" fmla="*/ 10 w 16"/>
                <a:gd name="T17" fmla="*/ 0 h 17"/>
                <a:gd name="T18" fmla="*/ 3 w 16"/>
                <a:gd name="T19" fmla="*/ 7 h 17"/>
                <a:gd name="T20" fmla="*/ 0 w 16"/>
                <a:gd name="T21" fmla="*/ 10 h 17"/>
                <a:gd name="T22" fmla="*/ 0 w 16"/>
                <a:gd name="T23" fmla="*/ 17 h 17"/>
                <a:gd name="T24" fmla="*/ 6 w 16"/>
                <a:gd name="T25" fmla="*/ 17 h 17"/>
                <a:gd name="T26" fmla="*/ 6 w 16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7">
                  <a:moveTo>
                    <a:pt x="6" y="14"/>
                  </a:moveTo>
                  <a:lnTo>
                    <a:pt x="6" y="10"/>
                  </a:lnTo>
                  <a:lnTo>
                    <a:pt x="16" y="4"/>
                  </a:lnTo>
                  <a:lnTo>
                    <a:pt x="13" y="4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3" y="17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3" y="7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6" y="17"/>
                  </a:lnTo>
                  <a:lnTo>
                    <a:pt x="6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9" name="Freeform 109">
              <a:extLst>
                <a:ext uri="{FF2B5EF4-FFF2-40B4-BE49-F238E27FC236}">
                  <a16:creationId xmlns:a16="http://schemas.microsoft.com/office/drawing/2014/main" id="{29D5A84B-2E68-33F6-0DAA-005E351C5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45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0" name="Freeform 110">
              <a:extLst>
                <a:ext uri="{FF2B5EF4-FFF2-40B4-BE49-F238E27FC236}">
                  <a16:creationId xmlns:a16="http://schemas.microsoft.com/office/drawing/2014/main" id="{96DEDB48-4AA7-1C7F-7F05-36A44AA5E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45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1" name="Freeform 111">
              <a:extLst>
                <a:ext uri="{FF2B5EF4-FFF2-40B4-BE49-F238E27FC236}">
                  <a16:creationId xmlns:a16="http://schemas.microsoft.com/office/drawing/2014/main" id="{6205F68D-886A-CB96-8598-F7DC5A61D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38"/>
              <a:ext cx="6" cy="10"/>
            </a:xfrm>
            <a:custGeom>
              <a:avLst/>
              <a:gdLst>
                <a:gd name="T0" fmla="*/ 0 w 6"/>
                <a:gd name="T1" fmla="*/ 7 h 10"/>
                <a:gd name="T2" fmla="*/ 0 w 6"/>
                <a:gd name="T3" fmla="*/ 7 h 10"/>
                <a:gd name="T4" fmla="*/ 3 w 6"/>
                <a:gd name="T5" fmla="*/ 7 h 10"/>
                <a:gd name="T6" fmla="*/ 3 w 6"/>
                <a:gd name="T7" fmla="*/ 3 h 10"/>
                <a:gd name="T8" fmla="*/ 0 w 6"/>
                <a:gd name="T9" fmla="*/ 3 h 10"/>
                <a:gd name="T10" fmla="*/ 0 w 6"/>
                <a:gd name="T11" fmla="*/ 7 h 10"/>
                <a:gd name="T12" fmla="*/ 0 w 6"/>
                <a:gd name="T13" fmla="*/ 10 h 10"/>
                <a:gd name="T14" fmla="*/ 6 w 6"/>
                <a:gd name="T15" fmla="*/ 7 h 10"/>
                <a:gd name="T16" fmla="*/ 6 w 6"/>
                <a:gd name="T17" fmla="*/ 0 h 10"/>
                <a:gd name="T18" fmla="*/ 0 w 6"/>
                <a:gd name="T19" fmla="*/ 3 h 10"/>
                <a:gd name="T20" fmla="*/ 0 w 6"/>
                <a:gd name="T21" fmla="*/ 10 h 10"/>
                <a:gd name="T22" fmla="*/ 3 w 6"/>
                <a:gd name="T23" fmla="*/ 10 h 10"/>
                <a:gd name="T24" fmla="*/ 6 w 6"/>
                <a:gd name="T25" fmla="*/ 7 h 10"/>
                <a:gd name="T26" fmla="*/ 6 w 6"/>
                <a:gd name="T27" fmla="*/ 3 h 10"/>
                <a:gd name="T28" fmla="*/ 0 w 6"/>
                <a:gd name="T29" fmla="*/ 3 h 10"/>
                <a:gd name="T30" fmla="*/ 0 w 6"/>
                <a:gd name="T3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0">
                  <a:moveTo>
                    <a:pt x="0" y="7"/>
                  </a:moveTo>
                  <a:lnTo>
                    <a:pt x="0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7"/>
                  </a:lnTo>
                  <a:lnTo>
                    <a:pt x="6" y="0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3"/>
                  </a:lnTo>
                  <a:lnTo>
                    <a:pt x="0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2" name="Freeform 112">
              <a:extLst>
                <a:ext uri="{FF2B5EF4-FFF2-40B4-BE49-F238E27FC236}">
                  <a16:creationId xmlns:a16="http://schemas.microsoft.com/office/drawing/2014/main" id="{1F1D68FD-B92E-40D4-6681-37EAB7279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38"/>
              <a:ext cx="6" cy="10"/>
            </a:xfrm>
            <a:custGeom>
              <a:avLst/>
              <a:gdLst>
                <a:gd name="T0" fmla="*/ 0 w 6"/>
                <a:gd name="T1" fmla="*/ 7 h 10"/>
                <a:gd name="T2" fmla="*/ 0 w 6"/>
                <a:gd name="T3" fmla="*/ 7 h 10"/>
                <a:gd name="T4" fmla="*/ 3 w 6"/>
                <a:gd name="T5" fmla="*/ 7 h 10"/>
                <a:gd name="T6" fmla="*/ 3 w 6"/>
                <a:gd name="T7" fmla="*/ 3 h 10"/>
                <a:gd name="T8" fmla="*/ 0 w 6"/>
                <a:gd name="T9" fmla="*/ 3 h 10"/>
                <a:gd name="T10" fmla="*/ 0 w 6"/>
                <a:gd name="T11" fmla="*/ 7 h 10"/>
                <a:gd name="T12" fmla="*/ 0 w 6"/>
                <a:gd name="T13" fmla="*/ 10 h 10"/>
                <a:gd name="T14" fmla="*/ 6 w 6"/>
                <a:gd name="T15" fmla="*/ 7 h 10"/>
                <a:gd name="T16" fmla="*/ 6 w 6"/>
                <a:gd name="T17" fmla="*/ 0 h 10"/>
                <a:gd name="T18" fmla="*/ 0 w 6"/>
                <a:gd name="T19" fmla="*/ 3 h 10"/>
                <a:gd name="T20" fmla="*/ 0 w 6"/>
                <a:gd name="T21" fmla="*/ 10 h 10"/>
                <a:gd name="T22" fmla="*/ 3 w 6"/>
                <a:gd name="T23" fmla="*/ 10 h 10"/>
                <a:gd name="T24" fmla="*/ 6 w 6"/>
                <a:gd name="T25" fmla="*/ 7 h 10"/>
                <a:gd name="T26" fmla="*/ 6 w 6"/>
                <a:gd name="T27" fmla="*/ 3 h 10"/>
                <a:gd name="T28" fmla="*/ 0 w 6"/>
                <a:gd name="T29" fmla="*/ 3 h 10"/>
                <a:gd name="T30" fmla="*/ 0 w 6"/>
                <a:gd name="T3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0">
                  <a:moveTo>
                    <a:pt x="0" y="7"/>
                  </a:moveTo>
                  <a:lnTo>
                    <a:pt x="0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7"/>
                  </a:lnTo>
                  <a:lnTo>
                    <a:pt x="6" y="0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3"/>
                  </a:lnTo>
                  <a:lnTo>
                    <a:pt x="0" y="3"/>
                  </a:lnTo>
                  <a:lnTo>
                    <a:pt x="0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3" name="Rectangle 113">
              <a:extLst>
                <a:ext uri="{FF2B5EF4-FFF2-40B4-BE49-F238E27FC236}">
                  <a16:creationId xmlns:a16="http://schemas.microsoft.com/office/drawing/2014/main" id="{6F8E11DD-39EC-1738-649E-222C6A98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44"/>
              <a:ext cx="1" cy="1"/>
            </a:xfrm>
            <a:prstGeom prst="rect">
              <a:avLst/>
            </a:pr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4" name="Rectangle 114">
              <a:extLst>
                <a:ext uri="{FF2B5EF4-FFF2-40B4-BE49-F238E27FC236}">
                  <a16:creationId xmlns:a16="http://schemas.microsoft.com/office/drawing/2014/main" id="{B8829F85-C513-C051-8A66-EA1C19D7E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44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5" name="Freeform 115">
              <a:extLst>
                <a:ext uri="{FF2B5EF4-FFF2-40B4-BE49-F238E27FC236}">
                  <a16:creationId xmlns:a16="http://schemas.microsoft.com/office/drawing/2014/main" id="{0CFB5963-816B-4F47-1E98-FF1046FCA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3 h 7"/>
                <a:gd name="T4" fmla="*/ 4 w 7"/>
                <a:gd name="T5" fmla="*/ 3 h 7"/>
                <a:gd name="T6" fmla="*/ 4 w 7"/>
                <a:gd name="T7" fmla="*/ 7 h 7"/>
                <a:gd name="T8" fmla="*/ 4 w 7"/>
                <a:gd name="T9" fmla="*/ 7 h 7"/>
                <a:gd name="T10" fmla="*/ 4 w 7"/>
                <a:gd name="T11" fmla="*/ 3 h 7"/>
                <a:gd name="T12" fmla="*/ 0 w 7"/>
                <a:gd name="T13" fmla="*/ 3 h 7"/>
                <a:gd name="T14" fmla="*/ 0 w 7"/>
                <a:gd name="T15" fmla="*/ 3 h 7"/>
                <a:gd name="T16" fmla="*/ 4 w 7"/>
                <a:gd name="T17" fmla="*/ 3 h 7"/>
                <a:gd name="T18" fmla="*/ 4 w 7"/>
                <a:gd name="T19" fmla="*/ 0 h 7"/>
                <a:gd name="T20" fmla="*/ 0 w 7"/>
                <a:gd name="T21" fmla="*/ 0 h 7"/>
                <a:gd name="T22" fmla="*/ 0 w 7"/>
                <a:gd name="T23" fmla="*/ 7 h 7"/>
                <a:gd name="T24" fmla="*/ 4 w 7"/>
                <a:gd name="T25" fmla="*/ 7 h 7"/>
                <a:gd name="T26" fmla="*/ 7 w 7"/>
                <a:gd name="T27" fmla="*/ 3 h 7"/>
                <a:gd name="T28" fmla="*/ 7 w 7"/>
                <a:gd name="T29" fmla="*/ 3 h 7"/>
                <a:gd name="T30" fmla="*/ 4 w 7"/>
                <a:gd name="T31" fmla="*/ 0 h 7"/>
                <a:gd name="T32" fmla="*/ 4 w 7"/>
                <a:gd name="T33" fmla="*/ 0 h 7"/>
                <a:gd name="T34" fmla="*/ 0 w 7"/>
                <a:gd name="T35" fmla="*/ 0 h 7"/>
                <a:gd name="T36" fmla="*/ 0 w 7"/>
                <a:gd name="T37" fmla="*/ 7 h 7"/>
                <a:gd name="T38" fmla="*/ 7 w 7"/>
                <a:gd name="T39" fmla="*/ 7 h 7"/>
                <a:gd name="T40" fmla="*/ 7 w 7"/>
                <a:gd name="T4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3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6" name="Freeform 116">
              <a:extLst>
                <a:ext uri="{FF2B5EF4-FFF2-40B4-BE49-F238E27FC236}">
                  <a16:creationId xmlns:a16="http://schemas.microsoft.com/office/drawing/2014/main" id="{90FAECD7-C5BD-0645-4BBE-9635CE634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3 h 7"/>
                <a:gd name="T4" fmla="*/ 4 w 7"/>
                <a:gd name="T5" fmla="*/ 3 h 7"/>
                <a:gd name="T6" fmla="*/ 4 w 7"/>
                <a:gd name="T7" fmla="*/ 7 h 7"/>
                <a:gd name="T8" fmla="*/ 4 w 7"/>
                <a:gd name="T9" fmla="*/ 7 h 7"/>
                <a:gd name="T10" fmla="*/ 4 w 7"/>
                <a:gd name="T11" fmla="*/ 3 h 7"/>
                <a:gd name="T12" fmla="*/ 0 w 7"/>
                <a:gd name="T13" fmla="*/ 3 h 7"/>
                <a:gd name="T14" fmla="*/ 0 w 7"/>
                <a:gd name="T15" fmla="*/ 3 h 7"/>
                <a:gd name="T16" fmla="*/ 4 w 7"/>
                <a:gd name="T17" fmla="*/ 3 h 7"/>
                <a:gd name="T18" fmla="*/ 4 w 7"/>
                <a:gd name="T19" fmla="*/ 0 h 7"/>
                <a:gd name="T20" fmla="*/ 0 w 7"/>
                <a:gd name="T21" fmla="*/ 0 h 7"/>
                <a:gd name="T22" fmla="*/ 0 w 7"/>
                <a:gd name="T23" fmla="*/ 7 h 7"/>
                <a:gd name="T24" fmla="*/ 4 w 7"/>
                <a:gd name="T25" fmla="*/ 7 h 7"/>
                <a:gd name="T26" fmla="*/ 7 w 7"/>
                <a:gd name="T27" fmla="*/ 3 h 7"/>
                <a:gd name="T28" fmla="*/ 7 w 7"/>
                <a:gd name="T29" fmla="*/ 3 h 7"/>
                <a:gd name="T30" fmla="*/ 4 w 7"/>
                <a:gd name="T31" fmla="*/ 0 h 7"/>
                <a:gd name="T32" fmla="*/ 4 w 7"/>
                <a:gd name="T33" fmla="*/ 0 h 7"/>
                <a:gd name="T34" fmla="*/ 0 w 7"/>
                <a:gd name="T35" fmla="*/ 0 h 7"/>
                <a:gd name="T36" fmla="*/ 0 w 7"/>
                <a:gd name="T37" fmla="*/ 7 h 7"/>
                <a:gd name="T38" fmla="*/ 7 w 7"/>
                <a:gd name="T39" fmla="*/ 7 h 7"/>
                <a:gd name="T40" fmla="*/ 7 w 7"/>
                <a:gd name="T4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3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7" name="Freeform 117">
              <a:extLst>
                <a:ext uri="{FF2B5EF4-FFF2-40B4-BE49-F238E27FC236}">
                  <a16:creationId xmlns:a16="http://schemas.microsoft.com/office/drawing/2014/main" id="{7E1875D7-91F1-D9BA-5513-DD6ECC272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4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8" name="Freeform 118">
              <a:extLst>
                <a:ext uri="{FF2B5EF4-FFF2-40B4-BE49-F238E27FC236}">
                  <a16:creationId xmlns:a16="http://schemas.microsoft.com/office/drawing/2014/main" id="{5DF96E98-CF38-436A-BF53-30D4223F9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4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9" name="Freeform 119">
              <a:extLst>
                <a:ext uri="{FF2B5EF4-FFF2-40B4-BE49-F238E27FC236}">
                  <a16:creationId xmlns:a16="http://schemas.microsoft.com/office/drawing/2014/main" id="{F7CA9550-1029-92F3-4B24-653969C13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1"/>
              <a:ext cx="7" cy="6"/>
            </a:xfrm>
            <a:custGeom>
              <a:avLst/>
              <a:gdLst>
                <a:gd name="T0" fmla="*/ 3 w 7"/>
                <a:gd name="T1" fmla="*/ 0 h 6"/>
                <a:gd name="T2" fmla="*/ 0 w 7"/>
                <a:gd name="T3" fmla="*/ 0 h 6"/>
                <a:gd name="T4" fmla="*/ 0 w 7"/>
                <a:gd name="T5" fmla="*/ 3 h 6"/>
                <a:gd name="T6" fmla="*/ 0 w 7"/>
                <a:gd name="T7" fmla="*/ 3 h 6"/>
                <a:gd name="T8" fmla="*/ 3 w 7"/>
                <a:gd name="T9" fmla="*/ 6 h 6"/>
                <a:gd name="T10" fmla="*/ 3 w 7"/>
                <a:gd name="T11" fmla="*/ 3 h 6"/>
                <a:gd name="T12" fmla="*/ 3 w 7"/>
                <a:gd name="T13" fmla="*/ 0 h 6"/>
                <a:gd name="T14" fmla="*/ 0 w 7"/>
                <a:gd name="T15" fmla="*/ 0 h 6"/>
                <a:gd name="T16" fmla="*/ 0 w 7"/>
                <a:gd name="T17" fmla="*/ 6 h 6"/>
                <a:gd name="T18" fmla="*/ 3 w 7"/>
                <a:gd name="T19" fmla="*/ 6 h 6"/>
                <a:gd name="T20" fmla="*/ 3 w 7"/>
                <a:gd name="T21" fmla="*/ 0 h 6"/>
                <a:gd name="T22" fmla="*/ 0 w 7"/>
                <a:gd name="T23" fmla="*/ 0 h 6"/>
                <a:gd name="T24" fmla="*/ 0 w 7"/>
                <a:gd name="T25" fmla="*/ 3 h 6"/>
                <a:gd name="T26" fmla="*/ 3 w 7"/>
                <a:gd name="T27" fmla="*/ 6 h 6"/>
                <a:gd name="T28" fmla="*/ 7 w 7"/>
                <a:gd name="T29" fmla="*/ 0 h 6"/>
                <a:gd name="T30" fmla="*/ 3 w 7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6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0" name="Freeform 120">
              <a:extLst>
                <a:ext uri="{FF2B5EF4-FFF2-40B4-BE49-F238E27FC236}">
                  <a16:creationId xmlns:a16="http://schemas.microsoft.com/office/drawing/2014/main" id="{1C0F190C-522F-BFAF-AB76-683ACEBFD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1"/>
              <a:ext cx="7" cy="6"/>
            </a:xfrm>
            <a:custGeom>
              <a:avLst/>
              <a:gdLst>
                <a:gd name="T0" fmla="*/ 3 w 7"/>
                <a:gd name="T1" fmla="*/ 0 h 6"/>
                <a:gd name="T2" fmla="*/ 0 w 7"/>
                <a:gd name="T3" fmla="*/ 0 h 6"/>
                <a:gd name="T4" fmla="*/ 0 w 7"/>
                <a:gd name="T5" fmla="*/ 3 h 6"/>
                <a:gd name="T6" fmla="*/ 0 w 7"/>
                <a:gd name="T7" fmla="*/ 3 h 6"/>
                <a:gd name="T8" fmla="*/ 3 w 7"/>
                <a:gd name="T9" fmla="*/ 6 h 6"/>
                <a:gd name="T10" fmla="*/ 3 w 7"/>
                <a:gd name="T11" fmla="*/ 3 h 6"/>
                <a:gd name="T12" fmla="*/ 3 w 7"/>
                <a:gd name="T13" fmla="*/ 0 h 6"/>
                <a:gd name="T14" fmla="*/ 0 w 7"/>
                <a:gd name="T15" fmla="*/ 0 h 6"/>
                <a:gd name="T16" fmla="*/ 0 w 7"/>
                <a:gd name="T17" fmla="*/ 6 h 6"/>
                <a:gd name="T18" fmla="*/ 3 w 7"/>
                <a:gd name="T19" fmla="*/ 6 h 6"/>
                <a:gd name="T20" fmla="*/ 3 w 7"/>
                <a:gd name="T21" fmla="*/ 0 h 6"/>
                <a:gd name="T22" fmla="*/ 0 w 7"/>
                <a:gd name="T23" fmla="*/ 0 h 6"/>
                <a:gd name="T24" fmla="*/ 0 w 7"/>
                <a:gd name="T25" fmla="*/ 3 h 6"/>
                <a:gd name="T26" fmla="*/ 3 w 7"/>
                <a:gd name="T27" fmla="*/ 6 h 6"/>
                <a:gd name="T28" fmla="*/ 7 w 7"/>
                <a:gd name="T29" fmla="*/ 0 h 6"/>
                <a:gd name="T30" fmla="*/ 3 w 7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6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1" name="Freeform 121">
              <a:extLst>
                <a:ext uri="{FF2B5EF4-FFF2-40B4-BE49-F238E27FC236}">
                  <a16:creationId xmlns:a16="http://schemas.microsoft.com/office/drawing/2014/main" id="{2805219F-9DF9-D17C-A4A5-71215D728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4"/>
              <a:ext cx="4" cy="0"/>
            </a:xfrm>
            <a:custGeom>
              <a:avLst/>
              <a:gdLst>
                <a:gd name="T0" fmla="*/ 4 w 4"/>
                <a:gd name="T1" fmla="*/ 0 w 4"/>
                <a:gd name="T2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2" name="Freeform 122">
              <a:extLst>
                <a:ext uri="{FF2B5EF4-FFF2-40B4-BE49-F238E27FC236}">
                  <a16:creationId xmlns:a16="http://schemas.microsoft.com/office/drawing/2014/main" id="{202B2EED-E71B-F49F-5F8C-D85A03A3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4"/>
              <a:ext cx="4" cy="0"/>
            </a:xfrm>
            <a:custGeom>
              <a:avLst/>
              <a:gdLst>
                <a:gd name="T0" fmla="*/ 4 w 4"/>
                <a:gd name="T1" fmla="*/ 0 w 4"/>
                <a:gd name="T2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3" name="Freeform 123">
              <a:extLst>
                <a:ext uri="{FF2B5EF4-FFF2-40B4-BE49-F238E27FC236}">
                  <a16:creationId xmlns:a16="http://schemas.microsoft.com/office/drawing/2014/main" id="{C5BEEC22-653B-4878-457B-82E249136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0 h 7"/>
                <a:gd name="T4" fmla="*/ 0 w 7"/>
                <a:gd name="T5" fmla="*/ 3 h 7"/>
                <a:gd name="T6" fmla="*/ 7 w 7"/>
                <a:gd name="T7" fmla="*/ 7 h 7"/>
                <a:gd name="T8" fmla="*/ 7 w 7"/>
                <a:gd name="T9" fmla="*/ 0 h 7"/>
                <a:gd name="T10" fmla="*/ 0 w 7"/>
                <a:gd name="T11" fmla="*/ 0 h 7"/>
                <a:gd name="T12" fmla="*/ 0 w 7"/>
                <a:gd name="T13" fmla="*/ 3 h 7"/>
                <a:gd name="T14" fmla="*/ 7 w 7"/>
                <a:gd name="T15" fmla="*/ 7 h 7"/>
                <a:gd name="T16" fmla="*/ 7 w 7"/>
                <a:gd name="T17" fmla="*/ 0 h 7"/>
                <a:gd name="T18" fmla="*/ 4 w 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4" name="Freeform 124">
              <a:extLst>
                <a:ext uri="{FF2B5EF4-FFF2-40B4-BE49-F238E27FC236}">
                  <a16:creationId xmlns:a16="http://schemas.microsoft.com/office/drawing/2014/main" id="{06D6628F-5061-D43F-C488-4BCE82ADD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0 h 7"/>
                <a:gd name="T4" fmla="*/ 0 w 7"/>
                <a:gd name="T5" fmla="*/ 3 h 7"/>
                <a:gd name="T6" fmla="*/ 7 w 7"/>
                <a:gd name="T7" fmla="*/ 7 h 7"/>
                <a:gd name="T8" fmla="*/ 7 w 7"/>
                <a:gd name="T9" fmla="*/ 0 h 7"/>
                <a:gd name="T10" fmla="*/ 0 w 7"/>
                <a:gd name="T11" fmla="*/ 0 h 7"/>
                <a:gd name="T12" fmla="*/ 0 w 7"/>
                <a:gd name="T13" fmla="*/ 3 h 7"/>
                <a:gd name="T14" fmla="*/ 7 w 7"/>
                <a:gd name="T15" fmla="*/ 7 h 7"/>
                <a:gd name="T16" fmla="*/ 7 w 7"/>
                <a:gd name="T17" fmla="*/ 0 h 7"/>
                <a:gd name="T18" fmla="*/ 4 w 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5" name="Freeform 125">
              <a:extLst>
                <a:ext uri="{FF2B5EF4-FFF2-40B4-BE49-F238E27FC236}">
                  <a16:creationId xmlns:a16="http://schemas.microsoft.com/office/drawing/2014/main" id="{D5EFBB0C-02A2-AFC6-946B-366F0E7B2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" y="2794"/>
              <a:ext cx="528" cy="620"/>
            </a:xfrm>
            <a:custGeom>
              <a:avLst/>
              <a:gdLst>
                <a:gd name="T0" fmla="*/ 498 w 528"/>
                <a:gd name="T1" fmla="*/ 222 h 620"/>
                <a:gd name="T2" fmla="*/ 528 w 528"/>
                <a:gd name="T3" fmla="*/ 226 h 620"/>
                <a:gd name="T4" fmla="*/ 508 w 528"/>
                <a:gd name="T5" fmla="*/ 236 h 620"/>
                <a:gd name="T6" fmla="*/ 508 w 528"/>
                <a:gd name="T7" fmla="*/ 253 h 620"/>
                <a:gd name="T8" fmla="*/ 525 w 528"/>
                <a:gd name="T9" fmla="*/ 273 h 620"/>
                <a:gd name="T10" fmla="*/ 518 w 528"/>
                <a:gd name="T11" fmla="*/ 307 h 620"/>
                <a:gd name="T12" fmla="*/ 512 w 528"/>
                <a:gd name="T13" fmla="*/ 320 h 620"/>
                <a:gd name="T14" fmla="*/ 475 w 528"/>
                <a:gd name="T15" fmla="*/ 354 h 620"/>
                <a:gd name="T16" fmla="*/ 468 w 528"/>
                <a:gd name="T17" fmla="*/ 401 h 620"/>
                <a:gd name="T18" fmla="*/ 481 w 528"/>
                <a:gd name="T19" fmla="*/ 434 h 620"/>
                <a:gd name="T20" fmla="*/ 458 w 528"/>
                <a:gd name="T21" fmla="*/ 475 h 620"/>
                <a:gd name="T22" fmla="*/ 428 w 528"/>
                <a:gd name="T23" fmla="*/ 569 h 620"/>
                <a:gd name="T24" fmla="*/ 350 w 528"/>
                <a:gd name="T25" fmla="*/ 596 h 620"/>
                <a:gd name="T26" fmla="*/ 323 w 528"/>
                <a:gd name="T27" fmla="*/ 512 h 620"/>
                <a:gd name="T28" fmla="*/ 286 w 528"/>
                <a:gd name="T29" fmla="*/ 495 h 620"/>
                <a:gd name="T30" fmla="*/ 259 w 528"/>
                <a:gd name="T31" fmla="*/ 505 h 620"/>
                <a:gd name="T32" fmla="*/ 246 w 528"/>
                <a:gd name="T33" fmla="*/ 488 h 620"/>
                <a:gd name="T34" fmla="*/ 232 w 528"/>
                <a:gd name="T35" fmla="*/ 438 h 620"/>
                <a:gd name="T36" fmla="*/ 185 w 528"/>
                <a:gd name="T37" fmla="*/ 434 h 620"/>
                <a:gd name="T38" fmla="*/ 158 w 528"/>
                <a:gd name="T39" fmla="*/ 448 h 620"/>
                <a:gd name="T40" fmla="*/ 141 w 528"/>
                <a:gd name="T41" fmla="*/ 445 h 620"/>
                <a:gd name="T42" fmla="*/ 128 w 528"/>
                <a:gd name="T43" fmla="*/ 411 h 620"/>
                <a:gd name="T44" fmla="*/ 47 w 528"/>
                <a:gd name="T45" fmla="*/ 371 h 620"/>
                <a:gd name="T46" fmla="*/ 27 w 528"/>
                <a:gd name="T47" fmla="*/ 377 h 620"/>
                <a:gd name="T48" fmla="*/ 20 w 528"/>
                <a:gd name="T49" fmla="*/ 360 h 620"/>
                <a:gd name="T50" fmla="*/ 34 w 528"/>
                <a:gd name="T51" fmla="*/ 337 h 620"/>
                <a:gd name="T52" fmla="*/ 51 w 528"/>
                <a:gd name="T53" fmla="*/ 330 h 620"/>
                <a:gd name="T54" fmla="*/ 64 w 528"/>
                <a:gd name="T55" fmla="*/ 330 h 620"/>
                <a:gd name="T56" fmla="*/ 64 w 528"/>
                <a:gd name="T57" fmla="*/ 323 h 620"/>
                <a:gd name="T58" fmla="*/ 34 w 528"/>
                <a:gd name="T59" fmla="*/ 310 h 620"/>
                <a:gd name="T60" fmla="*/ 3 w 528"/>
                <a:gd name="T61" fmla="*/ 283 h 620"/>
                <a:gd name="T62" fmla="*/ 0 w 528"/>
                <a:gd name="T63" fmla="*/ 270 h 620"/>
                <a:gd name="T64" fmla="*/ 30 w 528"/>
                <a:gd name="T65" fmla="*/ 246 h 620"/>
                <a:gd name="T66" fmla="*/ 17 w 528"/>
                <a:gd name="T67" fmla="*/ 185 h 620"/>
                <a:gd name="T68" fmla="*/ 37 w 528"/>
                <a:gd name="T69" fmla="*/ 152 h 620"/>
                <a:gd name="T70" fmla="*/ 57 w 528"/>
                <a:gd name="T71" fmla="*/ 128 h 620"/>
                <a:gd name="T72" fmla="*/ 77 w 528"/>
                <a:gd name="T73" fmla="*/ 132 h 620"/>
                <a:gd name="T74" fmla="*/ 94 w 528"/>
                <a:gd name="T75" fmla="*/ 142 h 620"/>
                <a:gd name="T76" fmla="*/ 111 w 528"/>
                <a:gd name="T77" fmla="*/ 115 h 620"/>
                <a:gd name="T78" fmla="*/ 114 w 528"/>
                <a:gd name="T79" fmla="*/ 105 h 620"/>
                <a:gd name="T80" fmla="*/ 111 w 528"/>
                <a:gd name="T81" fmla="*/ 78 h 620"/>
                <a:gd name="T82" fmla="*/ 108 w 528"/>
                <a:gd name="T83" fmla="*/ 64 h 620"/>
                <a:gd name="T84" fmla="*/ 118 w 528"/>
                <a:gd name="T85" fmla="*/ 31 h 620"/>
                <a:gd name="T86" fmla="*/ 162 w 528"/>
                <a:gd name="T87" fmla="*/ 14 h 620"/>
                <a:gd name="T88" fmla="*/ 182 w 528"/>
                <a:gd name="T89" fmla="*/ 41 h 620"/>
                <a:gd name="T90" fmla="*/ 202 w 528"/>
                <a:gd name="T91" fmla="*/ 20 h 620"/>
                <a:gd name="T92" fmla="*/ 229 w 528"/>
                <a:gd name="T93" fmla="*/ 0 h 620"/>
                <a:gd name="T94" fmla="*/ 266 w 528"/>
                <a:gd name="T95" fmla="*/ 4 h 620"/>
                <a:gd name="T96" fmla="*/ 310 w 528"/>
                <a:gd name="T97" fmla="*/ 31 h 620"/>
                <a:gd name="T98" fmla="*/ 370 w 528"/>
                <a:gd name="T99" fmla="*/ 41 h 620"/>
                <a:gd name="T100" fmla="*/ 377 w 528"/>
                <a:gd name="T101" fmla="*/ 57 h 620"/>
                <a:gd name="T102" fmla="*/ 374 w 528"/>
                <a:gd name="T103" fmla="*/ 61 h 620"/>
                <a:gd name="T104" fmla="*/ 364 w 528"/>
                <a:gd name="T105" fmla="*/ 78 h 620"/>
                <a:gd name="T106" fmla="*/ 333 w 528"/>
                <a:gd name="T107" fmla="*/ 81 h 620"/>
                <a:gd name="T108" fmla="*/ 316 w 528"/>
                <a:gd name="T109" fmla="*/ 84 h 620"/>
                <a:gd name="T110" fmla="*/ 330 w 528"/>
                <a:gd name="T111" fmla="*/ 132 h 620"/>
                <a:gd name="T112" fmla="*/ 390 w 528"/>
                <a:gd name="T113" fmla="*/ 142 h 620"/>
                <a:gd name="T114" fmla="*/ 390 w 528"/>
                <a:gd name="T115" fmla="*/ 158 h 620"/>
                <a:gd name="T116" fmla="*/ 428 w 528"/>
                <a:gd name="T117" fmla="*/ 179 h 620"/>
                <a:gd name="T118" fmla="*/ 468 w 528"/>
                <a:gd name="T119" fmla="*/ 202 h 620"/>
                <a:gd name="T120" fmla="*/ 488 w 528"/>
                <a:gd name="T121" fmla="*/ 23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8" h="620">
                  <a:moveTo>
                    <a:pt x="491" y="236"/>
                  </a:moveTo>
                  <a:lnTo>
                    <a:pt x="495" y="236"/>
                  </a:lnTo>
                  <a:lnTo>
                    <a:pt x="498" y="229"/>
                  </a:lnTo>
                  <a:lnTo>
                    <a:pt x="498" y="222"/>
                  </a:lnTo>
                  <a:lnTo>
                    <a:pt x="505" y="219"/>
                  </a:lnTo>
                  <a:lnTo>
                    <a:pt x="522" y="219"/>
                  </a:lnTo>
                  <a:lnTo>
                    <a:pt x="528" y="222"/>
                  </a:lnTo>
                  <a:lnTo>
                    <a:pt x="528" y="226"/>
                  </a:lnTo>
                  <a:lnTo>
                    <a:pt x="518" y="233"/>
                  </a:lnTo>
                  <a:lnTo>
                    <a:pt x="518" y="236"/>
                  </a:lnTo>
                  <a:lnTo>
                    <a:pt x="512" y="236"/>
                  </a:lnTo>
                  <a:lnTo>
                    <a:pt x="508" y="236"/>
                  </a:lnTo>
                  <a:lnTo>
                    <a:pt x="508" y="236"/>
                  </a:lnTo>
                  <a:lnTo>
                    <a:pt x="515" y="243"/>
                  </a:lnTo>
                  <a:lnTo>
                    <a:pt x="515" y="249"/>
                  </a:lnTo>
                  <a:lnTo>
                    <a:pt x="508" y="253"/>
                  </a:lnTo>
                  <a:lnTo>
                    <a:pt x="515" y="256"/>
                  </a:lnTo>
                  <a:lnTo>
                    <a:pt x="515" y="259"/>
                  </a:lnTo>
                  <a:lnTo>
                    <a:pt x="522" y="270"/>
                  </a:lnTo>
                  <a:lnTo>
                    <a:pt x="525" y="273"/>
                  </a:lnTo>
                  <a:lnTo>
                    <a:pt x="522" y="293"/>
                  </a:lnTo>
                  <a:lnTo>
                    <a:pt x="518" y="300"/>
                  </a:lnTo>
                  <a:lnTo>
                    <a:pt x="522" y="300"/>
                  </a:lnTo>
                  <a:lnTo>
                    <a:pt x="518" y="307"/>
                  </a:lnTo>
                  <a:lnTo>
                    <a:pt x="518" y="320"/>
                  </a:lnTo>
                  <a:lnTo>
                    <a:pt x="515" y="320"/>
                  </a:lnTo>
                  <a:lnTo>
                    <a:pt x="512" y="317"/>
                  </a:lnTo>
                  <a:lnTo>
                    <a:pt x="512" y="320"/>
                  </a:lnTo>
                  <a:lnTo>
                    <a:pt x="512" y="340"/>
                  </a:lnTo>
                  <a:lnTo>
                    <a:pt x="502" y="340"/>
                  </a:lnTo>
                  <a:lnTo>
                    <a:pt x="488" y="350"/>
                  </a:lnTo>
                  <a:lnTo>
                    <a:pt x="475" y="354"/>
                  </a:lnTo>
                  <a:lnTo>
                    <a:pt x="471" y="357"/>
                  </a:lnTo>
                  <a:lnTo>
                    <a:pt x="468" y="374"/>
                  </a:lnTo>
                  <a:lnTo>
                    <a:pt x="468" y="374"/>
                  </a:lnTo>
                  <a:lnTo>
                    <a:pt x="468" y="401"/>
                  </a:lnTo>
                  <a:lnTo>
                    <a:pt x="468" y="401"/>
                  </a:lnTo>
                  <a:lnTo>
                    <a:pt x="471" y="414"/>
                  </a:lnTo>
                  <a:lnTo>
                    <a:pt x="485" y="428"/>
                  </a:lnTo>
                  <a:lnTo>
                    <a:pt x="481" y="434"/>
                  </a:lnTo>
                  <a:lnTo>
                    <a:pt x="475" y="441"/>
                  </a:lnTo>
                  <a:lnTo>
                    <a:pt x="468" y="465"/>
                  </a:lnTo>
                  <a:lnTo>
                    <a:pt x="471" y="468"/>
                  </a:lnTo>
                  <a:lnTo>
                    <a:pt x="458" y="475"/>
                  </a:lnTo>
                  <a:lnTo>
                    <a:pt x="451" y="471"/>
                  </a:lnTo>
                  <a:lnTo>
                    <a:pt x="438" y="478"/>
                  </a:lnTo>
                  <a:lnTo>
                    <a:pt x="444" y="498"/>
                  </a:lnTo>
                  <a:lnTo>
                    <a:pt x="428" y="569"/>
                  </a:lnTo>
                  <a:lnTo>
                    <a:pt x="387" y="620"/>
                  </a:lnTo>
                  <a:lnTo>
                    <a:pt x="370" y="610"/>
                  </a:lnTo>
                  <a:lnTo>
                    <a:pt x="360" y="606"/>
                  </a:lnTo>
                  <a:lnTo>
                    <a:pt x="350" y="596"/>
                  </a:lnTo>
                  <a:lnTo>
                    <a:pt x="330" y="583"/>
                  </a:lnTo>
                  <a:lnTo>
                    <a:pt x="310" y="566"/>
                  </a:lnTo>
                  <a:lnTo>
                    <a:pt x="320" y="539"/>
                  </a:lnTo>
                  <a:lnTo>
                    <a:pt x="323" y="512"/>
                  </a:lnTo>
                  <a:lnTo>
                    <a:pt x="327" y="498"/>
                  </a:lnTo>
                  <a:lnTo>
                    <a:pt x="313" y="492"/>
                  </a:lnTo>
                  <a:lnTo>
                    <a:pt x="300" y="495"/>
                  </a:lnTo>
                  <a:lnTo>
                    <a:pt x="286" y="495"/>
                  </a:lnTo>
                  <a:lnTo>
                    <a:pt x="269" y="502"/>
                  </a:lnTo>
                  <a:lnTo>
                    <a:pt x="263" y="512"/>
                  </a:lnTo>
                  <a:lnTo>
                    <a:pt x="259" y="512"/>
                  </a:lnTo>
                  <a:lnTo>
                    <a:pt x="259" y="505"/>
                  </a:lnTo>
                  <a:lnTo>
                    <a:pt x="263" y="502"/>
                  </a:lnTo>
                  <a:lnTo>
                    <a:pt x="256" y="482"/>
                  </a:lnTo>
                  <a:lnTo>
                    <a:pt x="252" y="482"/>
                  </a:lnTo>
                  <a:lnTo>
                    <a:pt x="246" y="488"/>
                  </a:lnTo>
                  <a:lnTo>
                    <a:pt x="239" y="478"/>
                  </a:lnTo>
                  <a:lnTo>
                    <a:pt x="239" y="471"/>
                  </a:lnTo>
                  <a:lnTo>
                    <a:pt x="239" y="465"/>
                  </a:lnTo>
                  <a:lnTo>
                    <a:pt x="232" y="438"/>
                  </a:lnTo>
                  <a:lnTo>
                    <a:pt x="226" y="438"/>
                  </a:lnTo>
                  <a:lnTo>
                    <a:pt x="205" y="434"/>
                  </a:lnTo>
                  <a:lnTo>
                    <a:pt x="192" y="434"/>
                  </a:lnTo>
                  <a:lnTo>
                    <a:pt x="185" y="434"/>
                  </a:lnTo>
                  <a:lnTo>
                    <a:pt x="178" y="434"/>
                  </a:lnTo>
                  <a:lnTo>
                    <a:pt x="165" y="434"/>
                  </a:lnTo>
                  <a:lnTo>
                    <a:pt x="158" y="441"/>
                  </a:lnTo>
                  <a:lnTo>
                    <a:pt x="158" y="448"/>
                  </a:lnTo>
                  <a:lnTo>
                    <a:pt x="155" y="451"/>
                  </a:lnTo>
                  <a:lnTo>
                    <a:pt x="152" y="451"/>
                  </a:lnTo>
                  <a:lnTo>
                    <a:pt x="148" y="448"/>
                  </a:lnTo>
                  <a:lnTo>
                    <a:pt x="141" y="445"/>
                  </a:lnTo>
                  <a:lnTo>
                    <a:pt x="125" y="421"/>
                  </a:lnTo>
                  <a:lnTo>
                    <a:pt x="131" y="411"/>
                  </a:lnTo>
                  <a:lnTo>
                    <a:pt x="131" y="411"/>
                  </a:lnTo>
                  <a:lnTo>
                    <a:pt x="128" y="411"/>
                  </a:lnTo>
                  <a:lnTo>
                    <a:pt x="88" y="394"/>
                  </a:lnTo>
                  <a:lnTo>
                    <a:pt x="61" y="377"/>
                  </a:lnTo>
                  <a:lnTo>
                    <a:pt x="57" y="374"/>
                  </a:lnTo>
                  <a:lnTo>
                    <a:pt x="47" y="371"/>
                  </a:lnTo>
                  <a:lnTo>
                    <a:pt x="44" y="374"/>
                  </a:lnTo>
                  <a:lnTo>
                    <a:pt x="37" y="374"/>
                  </a:lnTo>
                  <a:lnTo>
                    <a:pt x="34" y="374"/>
                  </a:lnTo>
                  <a:lnTo>
                    <a:pt x="27" y="377"/>
                  </a:lnTo>
                  <a:lnTo>
                    <a:pt x="20" y="371"/>
                  </a:lnTo>
                  <a:lnTo>
                    <a:pt x="24" y="364"/>
                  </a:lnTo>
                  <a:lnTo>
                    <a:pt x="17" y="364"/>
                  </a:lnTo>
                  <a:lnTo>
                    <a:pt x="20" y="360"/>
                  </a:lnTo>
                  <a:lnTo>
                    <a:pt x="17" y="350"/>
                  </a:lnTo>
                  <a:lnTo>
                    <a:pt x="20" y="347"/>
                  </a:lnTo>
                  <a:lnTo>
                    <a:pt x="27" y="344"/>
                  </a:lnTo>
                  <a:lnTo>
                    <a:pt x="34" y="337"/>
                  </a:lnTo>
                  <a:lnTo>
                    <a:pt x="37" y="337"/>
                  </a:lnTo>
                  <a:lnTo>
                    <a:pt x="37" y="344"/>
                  </a:lnTo>
                  <a:lnTo>
                    <a:pt x="44" y="340"/>
                  </a:lnTo>
                  <a:lnTo>
                    <a:pt x="51" y="330"/>
                  </a:lnTo>
                  <a:lnTo>
                    <a:pt x="57" y="330"/>
                  </a:lnTo>
                  <a:lnTo>
                    <a:pt x="57" y="330"/>
                  </a:lnTo>
                  <a:lnTo>
                    <a:pt x="64" y="330"/>
                  </a:lnTo>
                  <a:lnTo>
                    <a:pt x="64" y="330"/>
                  </a:lnTo>
                  <a:lnTo>
                    <a:pt x="67" y="330"/>
                  </a:lnTo>
                  <a:lnTo>
                    <a:pt x="74" y="323"/>
                  </a:lnTo>
                  <a:lnTo>
                    <a:pt x="67" y="317"/>
                  </a:lnTo>
                  <a:lnTo>
                    <a:pt x="64" y="323"/>
                  </a:lnTo>
                  <a:lnTo>
                    <a:pt x="57" y="323"/>
                  </a:lnTo>
                  <a:lnTo>
                    <a:pt x="44" y="310"/>
                  </a:lnTo>
                  <a:lnTo>
                    <a:pt x="37" y="307"/>
                  </a:lnTo>
                  <a:lnTo>
                    <a:pt x="34" y="310"/>
                  </a:lnTo>
                  <a:lnTo>
                    <a:pt x="30" y="303"/>
                  </a:lnTo>
                  <a:lnTo>
                    <a:pt x="27" y="300"/>
                  </a:lnTo>
                  <a:lnTo>
                    <a:pt x="14" y="283"/>
                  </a:lnTo>
                  <a:lnTo>
                    <a:pt x="3" y="283"/>
                  </a:lnTo>
                  <a:lnTo>
                    <a:pt x="3" y="283"/>
                  </a:lnTo>
                  <a:lnTo>
                    <a:pt x="0" y="283"/>
                  </a:lnTo>
                  <a:lnTo>
                    <a:pt x="3" y="273"/>
                  </a:lnTo>
                  <a:lnTo>
                    <a:pt x="0" y="270"/>
                  </a:lnTo>
                  <a:lnTo>
                    <a:pt x="7" y="263"/>
                  </a:lnTo>
                  <a:lnTo>
                    <a:pt x="20" y="256"/>
                  </a:lnTo>
                  <a:lnTo>
                    <a:pt x="27" y="246"/>
                  </a:lnTo>
                  <a:lnTo>
                    <a:pt x="30" y="246"/>
                  </a:lnTo>
                  <a:lnTo>
                    <a:pt x="37" y="239"/>
                  </a:lnTo>
                  <a:lnTo>
                    <a:pt x="44" y="209"/>
                  </a:lnTo>
                  <a:lnTo>
                    <a:pt x="44" y="202"/>
                  </a:lnTo>
                  <a:lnTo>
                    <a:pt x="17" y="185"/>
                  </a:lnTo>
                  <a:lnTo>
                    <a:pt x="14" y="182"/>
                  </a:lnTo>
                  <a:lnTo>
                    <a:pt x="40" y="165"/>
                  </a:lnTo>
                  <a:lnTo>
                    <a:pt x="34" y="158"/>
                  </a:lnTo>
                  <a:lnTo>
                    <a:pt x="37" y="152"/>
                  </a:lnTo>
                  <a:lnTo>
                    <a:pt x="44" y="148"/>
                  </a:lnTo>
                  <a:lnTo>
                    <a:pt x="51" y="135"/>
                  </a:lnTo>
                  <a:lnTo>
                    <a:pt x="57" y="135"/>
                  </a:lnTo>
                  <a:lnTo>
                    <a:pt x="57" y="128"/>
                  </a:lnTo>
                  <a:lnTo>
                    <a:pt x="61" y="128"/>
                  </a:lnTo>
                  <a:lnTo>
                    <a:pt x="74" y="135"/>
                  </a:lnTo>
                  <a:lnTo>
                    <a:pt x="77" y="135"/>
                  </a:lnTo>
                  <a:lnTo>
                    <a:pt x="77" y="132"/>
                  </a:lnTo>
                  <a:lnTo>
                    <a:pt x="88" y="132"/>
                  </a:lnTo>
                  <a:lnTo>
                    <a:pt x="91" y="135"/>
                  </a:lnTo>
                  <a:lnTo>
                    <a:pt x="88" y="138"/>
                  </a:lnTo>
                  <a:lnTo>
                    <a:pt x="94" y="142"/>
                  </a:lnTo>
                  <a:lnTo>
                    <a:pt x="98" y="135"/>
                  </a:lnTo>
                  <a:lnTo>
                    <a:pt x="101" y="125"/>
                  </a:lnTo>
                  <a:lnTo>
                    <a:pt x="108" y="118"/>
                  </a:lnTo>
                  <a:lnTo>
                    <a:pt x="111" y="115"/>
                  </a:lnTo>
                  <a:lnTo>
                    <a:pt x="108" y="111"/>
                  </a:lnTo>
                  <a:lnTo>
                    <a:pt x="108" y="108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8" y="91"/>
                  </a:lnTo>
                  <a:lnTo>
                    <a:pt x="114" y="91"/>
                  </a:lnTo>
                  <a:lnTo>
                    <a:pt x="114" y="81"/>
                  </a:lnTo>
                  <a:lnTo>
                    <a:pt x="111" y="78"/>
                  </a:lnTo>
                  <a:lnTo>
                    <a:pt x="108" y="81"/>
                  </a:lnTo>
                  <a:lnTo>
                    <a:pt x="108" y="78"/>
                  </a:lnTo>
                  <a:lnTo>
                    <a:pt x="108" y="71"/>
                  </a:lnTo>
                  <a:lnTo>
                    <a:pt x="108" y="64"/>
                  </a:lnTo>
                  <a:lnTo>
                    <a:pt x="114" y="51"/>
                  </a:lnTo>
                  <a:lnTo>
                    <a:pt x="118" y="44"/>
                  </a:lnTo>
                  <a:lnTo>
                    <a:pt x="114" y="41"/>
                  </a:lnTo>
                  <a:lnTo>
                    <a:pt x="118" y="31"/>
                  </a:lnTo>
                  <a:lnTo>
                    <a:pt x="121" y="27"/>
                  </a:lnTo>
                  <a:lnTo>
                    <a:pt x="125" y="14"/>
                  </a:lnTo>
                  <a:lnTo>
                    <a:pt x="128" y="10"/>
                  </a:lnTo>
                  <a:lnTo>
                    <a:pt x="162" y="14"/>
                  </a:lnTo>
                  <a:lnTo>
                    <a:pt x="168" y="17"/>
                  </a:lnTo>
                  <a:lnTo>
                    <a:pt x="168" y="24"/>
                  </a:lnTo>
                  <a:lnTo>
                    <a:pt x="172" y="31"/>
                  </a:lnTo>
                  <a:lnTo>
                    <a:pt x="182" y="41"/>
                  </a:lnTo>
                  <a:lnTo>
                    <a:pt x="195" y="31"/>
                  </a:lnTo>
                  <a:lnTo>
                    <a:pt x="202" y="27"/>
                  </a:lnTo>
                  <a:lnTo>
                    <a:pt x="202" y="24"/>
                  </a:lnTo>
                  <a:lnTo>
                    <a:pt x="202" y="20"/>
                  </a:lnTo>
                  <a:lnTo>
                    <a:pt x="205" y="24"/>
                  </a:lnTo>
                  <a:lnTo>
                    <a:pt x="212" y="24"/>
                  </a:lnTo>
                  <a:lnTo>
                    <a:pt x="222" y="4"/>
                  </a:lnTo>
                  <a:lnTo>
                    <a:pt x="229" y="0"/>
                  </a:lnTo>
                  <a:lnTo>
                    <a:pt x="242" y="4"/>
                  </a:lnTo>
                  <a:lnTo>
                    <a:pt x="249" y="14"/>
                  </a:lnTo>
                  <a:lnTo>
                    <a:pt x="259" y="7"/>
                  </a:lnTo>
                  <a:lnTo>
                    <a:pt x="266" y="4"/>
                  </a:lnTo>
                  <a:lnTo>
                    <a:pt x="276" y="7"/>
                  </a:lnTo>
                  <a:lnTo>
                    <a:pt x="279" y="20"/>
                  </a:lnTo>
                  <a:lnTo>
                    <a:pt x="290" y="24"/>
                  </a:lnTo>
                  <a:lnTo>
                    <a:pt x="310" y="31"/>
                  </a:lnTo>
                  <a:lnTo>
                    <a:pt x="330" y="24"/>
                  </a:lnTo>
                  <a:lnTo>
                    <a:pt x="353" y="27"/>
                  </a:lnTo>
                  <a:lnTo>
                    <a:pt x="360" y="34"/>
                  </a:lnTo>
                  <a:lnTo>
                    <a:pt x="370" y="41"/>
                  </a:lnTo>
                  <a:lnTo>
                    <a:pt x="370" y="47"/>
                  </a:lnTo>
                  <a:lnTo>
                    <a:pt x="364" y="54"/>
                  </a:lnTo>
                  <a:lnTo>
                    <a:pt x="370" y="57"/>
                  </a:lnTo>
                  <a:lnTo>
                    <a:pt x="377" y="57"/>
                  </a:lnTo>
                  <a:lnTo>
                    <a:pt x="377" y="57"/>
                  </a:lnTo>
                  <a:lnTo>
                    <a:pt x="377" y="61"/>
                  </a:lnTo>
                  <a:lnTo>
                    <a:pt x="374" y="61"/>
                  </a:lnTo>
                  <a:lnTo>
                    <a:pt x="374" y="61"/>
                  </a:lnTo>
                  <a:lnTo>
                    <a:pt x="370" y="61"/>
                  </a:lnTo>
                  <a:lnTo>
                    <a:pt x="370" y="57"/>
                  </a:lnTo>
                  <a:lnTo>
                    <a:pt x="367" y="81"/>
                  </a:lnTo>
                  <a:lnTo>
                    <a:pt x="364" y="78"/>
                  </a:lnTo>
                  <a:lnTo>
                    <a:pt x="360" y="84"/>
                  </a:lnTo>
                  <a:lnTo>
                    <a:pt x="350" y="81"/>
                  </a:lnTo>
                  <a:lnTo>
                    <a:pt x="347" y="88"/>
                  </a:lnTo>
                  <a:lnTo>
                    <a:pt x="333" y="81"/>
                  </a:lnTo>
                  <a:lnTo>
                    <a:pt x="330" y="81"/>
                  </a:lnTo>
                  <a:lnTo>
                    <a:pt x="330" y="84"/>
                  </a:lnTo>
                  <a:lnTo>
                    <a:pt x="323" y="84"/>
                  </a:lnTo>
                  <a:lnTo>
                    <a:pt x="316" y="84"/>
                  </a:lnTo>
                  <a:lnTo>
                    <a:pt x="313" y="98"/>
                  </a:lnTo>
                  <a:lnTo>
                    <a:pt x="316" y="108"/>
                  </a:lnTo>
                  <a:lnTo>
                    <a:pt x="320" y="118"/>
                  </a:lnTo>
                  <a:lnTo>
                    <a:pt x="330" y="132"/>
                  </a:lnTo>
                  <a:lnTo>
                    <a:pt x="364" y="132"/>
                  </a:lnTo>
                  <a:lnTo>
                    <a:pt x="384" y="128"/>
                  </a:lnTo>
                  <a:lnTo>
                    <a:pt x="380" y="135"/>
                  </a:lnTo>
                  <a:lnTo>
                    <a:pt x="390" y="142"/>
                  </a:lnTo>
                  <a:lnTo>
                    <a:pt x="390" y="145"/>
                  </a:lnTo>
                  <a:lnTo>
                    <a:pt x="394" y="152"/>
                  </a:lnTo>
                  <a:lnTo>
                    <a:pt x="394" y="158"/>
                  </a:lnTo>
                  <a:lnTo>
                    <a:pt x="390" y="158"/>
                  </a:lnTo>
                  <a:lnTo>
                    <a:pt x="390" y="165"/>
                  </a:lnTo>
                  <a:lnTo>
                    <a:pt x="404" y="172"/>
                  </a:lnTo>
                  <a:lnTo>
                    <a:pt x="411" y="175"/>
                  </a:lnTo>
                  <a:lnTo>
                    <a:pt x="428" y="179"/>
                  </a:lnTo>
                  <a:lnTo>
                    <a:pt x="444" y="182"/>
                  </a:lnTo>
                  <a:lnTo>
                    <a:pt x="468" y="192"/>
                  </a:lnTo>
                  <a:lnTo>
                    <a:pt x="475" y="195"/>
                  </a:lnTo>
                  <a:lnTo>
                    <a:pt x="468" y="202"/>
                  </a:lnTo>
                  <a:lnTo>
                    <a:pt x="475" y="222"/>
                  </a:lnTo>
                  <a:lnTo>
                    <a:pt x="478" y="229"/>
                  </a:lnTo>
                  <a:lnTo>
                    <a:pt x="481" y="229"/>
                  </a:lnTo>
                  <a:lnTo>
                    <a:pt x="488" y="239"/>
                  </a:lnTo>
                  <a:lnTo>
                    <a:pt x="491" y="236"/>
                  </a:lnTo>
                  <a:close/>
                </a:path>
              </a:pathLst>
            </a:custGeom>
            <a:solidFill>
              <a:srgbClr val="CA2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6" name="Freeform 126">
              <a:extLst>
                <a:ext uri="{FF2B5EF4-FFF2-40B4-BE49-F238E27FC236}">
                  <a16:creationId xmlns:a16="http://schemas.microsoft.com/office/drawing/2014/main" id="{7F0B2965-CD77-6B47-3D99-66692CC85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" y="2794"/>
              <a:ext cx="528" cy="620"/>
            </a:xfrm>
            <a:custGeom>
              <a:avLst/>
              <a:gdLst>
                <a:gd name="T0" fmla="*/ 498 w 528"/>
                <a:gd name="T1" fmla="*/ 222 h 620"/>
                <a:gd name="T2" fmla="*/ 528 w 528"/>
                <a:gd name="T3" fmla="*/ 226 h 620"/>
                <a:gd name="T4" fmla="*/ 508 w 528"/>
                <a:gd name="T5" fmla="*/ 236 h 620"/>
                <a:gd name="T6" fmla="*/ 508 w 528"/>
                <a:gd name="T7" fmla="*/ 253 h 620"/>
                <a:gd name="T8" fmla="*/ 525 w 528"/>
                <a:gd name="T9" fmla="*/ 273 h 620"/>
                <a:gd name="T10" fmla="*/ 518 w 528"/>
                <a:gd name="T11" fmla="*/ 307 h 620"/>
                <a:gd name="T12" fmla="*/ 512 w 528"/>
                <a:gd name="T13" fmla="*/ 320 h 620"/>
                <a:gd name="T14" fmla="*/ 475 w 528"/>
                <a:gd name="T15" fmla="*/ 354 h 620"/>
                <a:gd name="T16" fmla="*/ 468 w 528"/>
                <a:gd name="T17" fmla="*/ 401 h 620"/>
                <a:gd name="T18" fmla="*/ 481 w 528"/>
                <a:gd name="T19" fmla="*/ 434 h 620"/>
                <a:gd name="T20" fmla="*/ 458 w 528"/>
                <a:gd name="T21" fmla="*/ 475 h 620"/>
                <a:gd name="T22" fmla="*/ 428 w 528"/>
                <a:gd name="T23" fmla="*/ 569 h 620"/>
                <a:gd name="T24" fmla="*/ 350 w 528"/>
                <a:gd name="T25" fmla="*/ 596 h 620"/>
                <a:gd name="T26" fmla="*/ 323 w 528"/>
                <a:gd name="T27" fmla="*/ 512 h 620"/>
                <a:gd name="T28" fmla="*/ 286 w 528"/>
                <a:gd name="T29" fmla="*/ 495 h 620"/>
                <a:gd name="T30" fmla="*/ 259 w 528"/>
                <a:gd name="T31" fmla="*/ 505 h 620"/>
                <a:gd name="T32" fmla="*/ 246 w 528"/>
                <a:gd name="T33" fmla="*/ 488 h 620"/>
                <a:gd name="T34" fmla="*/ 232 w 528"/>
                <a:gd name="T35" fmla="*/ 438 h 620"/>
                <a:gd name="T36" fmla="*/ 185 w 528"/>
                <a:gd name="T37" fmla="*/ 434 h 620"/>
                <a:gd name="T38" fmla="*/ 158 w 528"/>
                <a:gd name="T39" fmla="*/ 448 h 620"/>
                <a:gd name="T40" fmla="*/ 141 w 528"/>
                <a:gd name="T41" fmla="*/ 445 h 620"/>
                <a:gd name="T42" fmla="*/ 128 w 528"/>
                <a:gd name="T43" fmla="*/ 411 h 620"/>
                <a:gd name="T44" fmla="*/ 47 w 528"/>
                <a:gd name="T45" fmla="*/ 371 h 620"/>
                <a:gd name="T46" fmla="*/ 27 w 528"/>
                <a:gd name="T47" fmla="*/ 377 h 620"/>
                <a:gd name="T48" fmla="*/ 20 w 528"/>
                <a:gd name="T49" fmla="*/ 360 h 620"/>
                <a:gd name="T50" fmla="*/ 34 w 528"/>
                <a:gd name="T51" fmla="*/ 337 h 620"/>
                <a:gd name="T52" fmla="*/ 51 w 528"/>
                <a:gd name="T53" fmla="*/ 330 h 620"/>
                <a:gd name="T54" fmla="*/ 64 w 528"/>
                <a:gd name="T55" fmla="*/ 330 h 620"/>
                <a:gd name="T56" fmla="*/ 64 w 528"/>
                <a:gd name="T57" fmla="*/ 323 h 620"/>
                <a:gd name="T58" fmla="*/ 34 w 528"/>
                <a:gd name="T59" fmla="*/ 310 h 620"/>
                <a:gd name="T60" fmla="*/ 3 w 528"/>
                <a:gd name="T61" fmla="*/ 283 h 620"/>
                <a:gd name="T62" fmla="*/ 0 w 528"/>
                <a:gd name="T63" fmla="*/ 270 h 620"/>
                <a:gd name="T64" fmla="*/ 30 w 528"/>
                <a:gd name="T65" fmla="*/ 246 h 620"/>
                <a:gd name="T66" fmla="*/ 17 w 528"/>
                <a:gd name="T67" fmla="*/ 185 h 620"/>
                <a:gd name="T68" fmla="*/ 37 w 528"/>
                <a:gd name="T69" fmla="*/ 152 h 620"/>
                <a:gd name="T70" fmla="*/ 57 w 528"/>
                <a:gd name="T71" fmla="*/ 128 h 620"/>
                <a:gd name="T72" fmla="*/ 77 w 528"/>
                <a:gd name="T73" fmla="*/ 132 h 620"/>
                <a:gd name="T74" fmla="*/ 94 w 528"/>
                <a:gd name="T75" fmla="*/ 142 h 620"/>
                <a:gd name="T76" fmla="*/ 111 w 528"/>
                <a:gd name="T77" fmla="*/ 115 h 620"/>
                <a:gd name="T78" fmla="*/ 114 w 528"/>
                <a:gd name="T79" fmla="*/ 105 h 620"/>
                <a:gd name="T80" fmla="*/ 111 w 528"/>
                <a:gd name="T81" fmla="*/ 78 h 620"/>
                <a:gd name="T82" fmla="*/ 108 w 528"/>
                <a:gd name="T83" fmla="*/ 64 h 620"/>
                <a:gd name="T84" fmla="*/ 118 w 528"/>
                <a:gd name="T85" fmla="*/ 31 h 620"/>
                <a:gd name="T86" fmla="*/ 162 w 528"/>
                <a:gd name="T87" fmla="*/ 14 h 620"/>
                <a:gd name="T88" fmla="*/ 182 w 528"/>
                <a:gd name="T89" fmla="*/ 41 h 620"/>
                <a:gd name="T90" fmla="*/ 202 w 528"/>
                <a:gd name="T91" fmla="*/ 20 h 620"/>
                <a:gd name="T92" fmla="*/ 229 w 528"/>
                <a:gd name="T93" fmla="*/ 0 h 620"/>
                <a:gd name="T94" fmla="*/ 266 w 528"/>
                <a:gd name="T95" fmla="*/ 4 h 620"/>
                <a:gd name="T96" fmla="*/ 310 w 528"/>
                <a:gd name="T97" fmla="*/ 31 h 620"/>
                <a:gd name="T98" fmla="*/ 370 w 528"/>
                <a:gd name="T99" fmla="*/ 41 h 620"/>
                <a:gd name="T100" fmla="*/ 377 w 528"/>
                <a:gd name="T101" fmla="*/ 57 h 620"/>
                <a:gd name="T102" fmla="*/ 374 w 528"/>
                <a:gd name="T103" fmla="*/ 61 h 620"/>
                <a:gd name="T104" fmla="*/ 364 w 528"/>
                <a:gd name="T105" fmla="*/ 78 h 620"/>
                <a:gd name="T106" fmla="*/ 333 w 528"/>
                <a:gd name="T107" fmla="*/ 81 h 620"/>
                <a:gd name="T108" fmla="*/ 316 w 528"/>
                <a:gd name="T109" fmla="*/ 84 h 620"/>
                <a:gd name="T110" fmla="*/ 330 w 528"/>
                <a:gd name="T111" fmla="*/ 132 h 620"/>
                <a:gd name="T112" fmla="*/ 390 w 528"/>
                <a:gd name="T113" fmla="*/ 142 h 620"/>
                <a:gd name="T114" fmla="*/ 390 w 528"/>
                <a:gd name="T115" fmla="*/ 158 h 620"/>
                <a:gd name="T116" fmla="*/ 428 w 528"/>
                <a:gd name="T117" fmla="*/ 179 h 620"/>
                <a:gd name="T118" fmla="*/ 468 w 528"/>
                <a:gd name="T119" fmla="*/ 202 h 620"/>
                <a:gd name="T120" fmla="*/ 488 w 528"/>
                <a:gd name="T121" fmla="*/ 23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8" h="620">
                  <a:moveTo>
                    <a:pt x="491" y="236"/>
                  </a:moveTo>
                  <a:lnTo>
                    <a:pt x="495" y="236"/>
                  </a:lnTo>
                  <a:lnTo>
                    <a:pt x="498" y="229"/>
                  </a:lnTo>
                  <a:lnTo>
                    <a:pt x="498" y="222"/>
                  </a:lnTo>
                  <a:lnTo>
                    <a:pt x="505" y="219"/>
                  </a:lnTo>
                  <a:lnTo>
                    <a:pt x="522" y="219"/>
                  </a:lnTo>
                  <a:lnTo>
                    <a:pt x="528" y="222"/>
                  </a:lnTo>
                  <a:lnTo>
                    <a:pt x="528" y="226"/>
                  </a:lnTo>
                  <a:lnTo>
                    <a:pt x="518" y="233"/>
                  </a:lnTo>
                  <a:lnTo>
                    <a:pt x="518" y="236"/>
                  </a:lnTo>
                  <a:lnTo>
                    <a:pt x="512" y="236"/>
                  </a:lnTo>
                  <a:lnTo>
                    <a:pt x="508" y="236"/>
                  </a:lnTo>
                  <a:lnTo>
                    <a:pt x="508" y="236"/>
                  </a:lnTo>
                  <a:lnTo>
                    <a:pt x="515" y="243"/>
                  </a:lnTo>
                  <a:lnTo>
                    <a:pt x="515" y="249"/>
                  </a:lnTo>
                  <a:lnTo>
                    <a:pt x="508" y="253"/>
                  </a:lnTo>
                  <a:lnTo>
                    <a:pt x="515" y="256"/>
                  </a:lnTo>
                  <a:lnTo>
                    <a:pt x="515" y="259"/>
                  </a:lnTo>
                  <a:lnTo>
                    <a:pt x="522" y="270"/>
                  </a:lnTo>
                  <a:lnTo>
                    <a:pt x="525" y="273"/>
                  </a:lnTo>
                  <a:lnTo>
                    <a:pt x="522" y="293"/>
                  </a:lnTo>
                  <a:lnTo>
                    <a:pt x="518" y="300"/>
                  </a:lnTo>
                  <a:lnTo>
                    <a:pt x="522" y="300"/>
                  </a:lnTo>
                  <a:lnTo>
                    <a:pt x="518" y="307"/>
                  </a:lnTo>
                  <a:lnTo>
                    <a:pt x="518" y="320"/>
                  </a:lnTo>
                  <a:lnTo>
                    <a:pt x="515" y="320"/>
                  </a:lnTo>
                  <a:lnTo>
                    <a:pt x="512" y="317"/>
                  </a:lnTo>
                  <a:lnTo>
                    <a:pt x="512" y="320"/>
                  </a:lnTo>
                  <a:lnTo>
                    <a:pt x="512" y="340"/>
                  </a:lnTo>
                  <a:lnTo>
                    <a:pt x="502" y="340"/>
                  </a:lnTo>
                  <a:lnTo>
                    <a:pt x="488" y="350"/>
                  </a:lnTo>
                  <a:lnTo>
                    <a:pt x="475" y="354"/>
                  </a:lnTo>
                  <a:lnTo>
                    <a:pt x="471" y="357"/>
                  </a:lnTo>
                  <a:lnTo>
                    <a:pt x="468" y="374"/>
                  </a:lnTo>
                  <a:lnTo>
                    <a:pt x="468" y="374"/>
                  </a:lnTo>
                  <a:lnTo>
                    <a:pt x="468" y="401"/>
                  </a:lnTo>
                  <a:lnTo>
                    <a:pt x="468" y="401"/>
                  </a:lnTo>
                  <a:lnTo>
                    <a:pt x="471" y="414"/>
                  </a:lnTo>
                  <a:lnTo>
                    <a:pt x="485" y="428"/>
                  </a:lnTo>
                  <a:lnTo>
                    <a:pt x="481" y="434"/>
                  </a:lnTo>
                  <a:lnTo>
                    <a:pt x="475" y="441"/>
                  </a:lnTo>
                  <a:lnTo>
                    <a:pt x="468" y="465"/>
                  </a:lnTo>
                  <a:lnTo>
                    <a:pt x="471" y="468"/>
                  </a:lnTo>
                  <a:lnTo>
                    <a:pt x="458" y="475"/>
                  </a:lnTo>
                  <a:lnTo>
                    <a:pt x="451" y="471"/>
                  </a:lnTo>
                  <a:lnTo>
                    <a:pt x="438" y="478"/>
                  </a:lnTo>
                  <a:lnTo>
                    <a:pt x="444" y="498"/>
                  </a:lnTo>
                  <a:lnTo>
                    <a:pt x="428" y="569"/>
                  </a:lnTo>
                  <a:lnTo>
                    <a:pt x="387" y="620"/>
                  </a:lnTo>
                  <a:lnTo>
                    <a:pt x="370" y="610"/>
                  </a:lnTo>
                  <a:lnTo>
                    <a:pt x="360" y="606"/>
                  </a:lnTo>
                  <a:lnTo>
                    <a:pt x="350" y="596"/>
                  </a:lnTo>
                  <a:lnTo>
                    <a:pt x="330" y="583"/>
                  </a:lnTo>
                  <a:lnTo>
                    <a:pt x="310" y="566"/>
                  </a:lnTo>
                  <a:lnTo>
                    <a:pt x="320" y="539"/>
                  </a:lnTo>
                  <a:lnTo>
                    <a:pt x="323" y="512"/>
                  </a:lnTo>
                  <a:lnTo>
                    <a:pt x="327" y="498"/>
                  </a:lnTo>
                  <a:lnTo>
                    <a:pt x="313" y="492"/>
                  </a:lnTo>
                  <a:lnTo>
                    <a:pt x="300" y="495"/>
                  </a:lnTo>
                  <a:lnTo>
                    <a:pt x="286" y="495"/>
                  </a:lnTo>
                  <a:lnTo>
                    <a:pt x="269" y="502"/>
                  </a:lnTo>
                  <a:lnTo>
                    <a:pt x="263" y="512"/>
                  </a:lnTo>
                  <a:lnTo>
                    <a:pt x="259" y="512"/>
                  </a:lnTo>
                  <a:lnTo>
                    <a:pt x="259" y="505"/>
                  </a:lnTo>
                  <a:lnTo>
                    <a:pt x="263" y="502"/>
                  </a:lnTo>
                  <a:lnTo>
                    <a:pt x="256" y="482"/>
                  </a:lnTo>
                  <a:lnTo>
                    <a:pt x="252" y="482"/>
                  </a:lnTo>
                  <a:lnTo>
                    <a:pt x="246" y="488"/>
                  </a:lnTo>
                  <a:lnTo>
                    <a:pt x="239" y="478"/>
                  </a:lnTo>
                  <a:lnTo>
                    <a:pt x="239" y="471"/>
                  </a:lnTo>
                  <a:lnTo>
                    <a:pt x="239" y="465"/>
                  </a:lnTo>
                  <a:lnTo>
                    <a:pt x="232" y="438"/>
                  </a:lnTo>
                  <a:lnTo>
                    <a:pt x="226" y="438"/>
                  </a:lnTo>
                  <a:lnTo>
                    <a:pt x="205" y="434"/>
                  </a:lnTo>
                  <a:lnTo>
                    <a:pt x="192" y="434"/>
                  </a:lnTo>
                  <a:lnTo>
                    <a:pt x="185" y="434"/>
                  </a:lnTo>
                  <a:lnTo>
                    <a:pt x="178" y="434"/>
                  </a:lnTo>
                  <a:lnTo>
                    <a:pt x="165" y="434"/>
                  </a:lnTo>
                  <a:lnTo>
                    <a:pt x="158" y="441"/>
                  </a:lnTo>
                  <a:lnTo>
                    <a:pt x="158" y="448"/>
                  </a:lnTo>
                  <a:lnTo>
                    <a:pt x="155" y="451"/>
                  </a:lnTo>
                  <a:lnTo>
                    <a:pt x="152" y="451"/>
                  </a:lnTo>
                  <a:lnTo>
                    <a:pt x="148" y="448"/>
                  </a:lnTo>
                  <a:lnTo>
                    <a:pt x="141" y="445"/>
                  </a:lnTo>
                  <a:lnTo>
                    <a:pt x="125" y="421"/>
                  </a:lnTo>
                  <a:lnTo>
                    <a:pt x="131" y="411"/>
                  </a:lnTo>
                  <a:lnTo>
                    <a:pt x="131" y="411"/>
                  </a:lnTo>
                  <a:lnTo>
                    <a:pt x="128" y="411"/>
                  </a:lnTo>
                  <a:lnTo>
                    <a:pt x="88" y="394"/>
                  </a:lnTo>
                  <a:lnTo>
                    <a:pt x="61" y="377"/>
                  </a:lnTo>
                  <a:lnTo>
                    <a:pt x="57" y="374"/>
                  </a:lnTo>
                  <a:lnTo>
                    <a:pt x="47" y="371"/>
                  </a:lnTo>
                  <a:lnTo>
                    <a:pt x="44" y="374"/>
                  </a:lnTo>
                  <a:lnTo>
                    <a:pt x="37" y="374"/>
                  </a:lnTo>
                  <a:lnTo>
                    <a:pt x="34" y="374"/>
                  </a:lnTo>
                  <a:lnTo>
                    <a:pt x="27" y="377"/>
                  </a:lnTo>
                  <a:lnTo>
                    <a:pt x="20" y="371"/>
                  </a:lnTo>
                  <a:lnTo>
                    <a:pt x="24" y="364"/>
                  </a:lnTo>
                  <a:lnTo>
                    <a:pt x="17" y="364"/>
                  </a:lnTo>
                  <a:lnTo>
                    <a:pt x="20" y="360"/>
                  </a:lnTo>
                  <a:lnTo>
                    <a:pt x="17" y="350"/>
                  </a:lnTo>
                  <a:lnTo>
                    <a:pt x="20" y="347"/>
                  </a:lnTo>
                  <a:lnTo>
                    <a:pt x="27" y="344"/>
                  </a:lnTo>
                  <a:lnTo>
                    <a:pt x="34" y="337"/>
                  </a:lnTo>
                  <a:lnTo>
                    <a:pt x="37" y="337"/>
                  </a:lnTo>
                  <a:lnTo>
                    <a:pt x="37" y="344"/>
                  </a:lnTo>
                  <a:lnTo>
                    <a:pt x="44" y="340"/>
                  </a:lnTo>
                  <a:lnTo>
                    <a:pt x="51" y="330"/>
                  </a:lnTo>
                  <a:lnTo>
                    <a:pt x="57" y="330"/>
                  </a:lnTo>
                  <a:lnTo>
                    <a:pt x="57" y="330"/>
                  </a:lnTo>
                  <a:lnTo>
                    <a:pt x="64" y="330"/>
                  </a:lnTo>
                  <a:lnTo>
                    <a:pt x="64" y="330"/>
                  </a:lnTo>
                  <a:lnTo>
                    <a:pt x="67" y="330"/>
                  </a:lnTo>
                  <a:lnTo>
                    <a:pt x="74" y="323"/>
                  </a:lnTo>
                  <a:lnTo>
                    <a:pt x="67" y="317"/>
                  </a:lnTo>
                  <a:lnTo>
                    <a:pt x="64" y="323"/>
                  </a:lnTo>
                  <a:lnTo>
                    <a:pt x="57" y="323"/>
                  </a:lnTo>
                  <a:lnTo>
                    <a:pt x="44" y="310"/>
                  </a:lnTo>
                  <a:lnTo>
                    <a:pt x="37" y="307"/>
                  </a:lnTo>
                  <a:lnTo>
                    <a:pt x="34" y="310"/>
                  </a:lnTo>
                  <a:lnTo>
                    <a:pt x="30" y="303"/>
                  </a:lnTo>
                  <a:lnTo>
                    <a:pt x="27" y="300"/>
                  </a:lnTo>
                  <a:lnTo>
                    <a:pt x="14" y="283"/>
                  </a:lnTo>
                  <a:lnTo>
                    <a:pt x="3" y="283"/>
                  </a:lnTo>
                  <a:lnTo>
                    <a:pt x="3" y="283"/>
                  </a:lnTo>
                  <a:lnTo>
                    <a:pt x="0" y="283"/>
                  </a:lnTo>
                  <a:lnTo>
                    <a:pt x="3" y="273"/>
                  </a:lnTo>
                  <a:lnTo>
                    <a:pt x="0" y="270"/>
                  </a:lnTo>
                  <a:lnTo>
                    <a:pt x="7" y="263"/>
                  </a:lnTo>
                  <a:lnTo>
                    <a:pt x="20" y="256"/>
                  </a:lnTo>
                  <a:lnTo>
                    <a:pt x="27" y="246"/>
                  </a:lnTo>
                  <a:lnTo>
                    <a:pt x="30" y="246"/>
                  </a:lnTo>
                  <a:lnTo>
                    <a:pt x="37" y="239"/>
                  </a:lnTo>
                  <a:lnTo>
                    <a:pt x="44" y="209"/>
                  </a:lnTo>
                  <a:lnTo>
                    <a:pt x="44" y="202"/>
                  </a:lnTo>
                  <a:lnTo>
                    <a:pt x="17" y="185"/>
                  </a:lnTo>
                  <a:lnTo>
                    <a:pt x="14" y="182"/>
                  </a:lnTo>
                  <a:lnTo>
                    <a:pt x="40" y="165"/>
                  </a:lnTo>
                  <a:lnTo>
                    <a:pt x="34" y="158"/>
                  </a:lnTo>
                  <a:lnTo>
                    <a:pt x="37" y="152"/>
                  </a:lnTo>
                  <a:lnTo>
                    <a:pt x="44" y="148"/>
                  </a:lnTo>
                  <a:lnTo>
                    <a:pt x="51" y="135"/>
                  </a:lnTo>
                  <a:lnTo>
                    <a:pt x="57" y="135"/>
                  </a:lnTo>
                  <a:lnTo>
                    <a:pt x="57" y="128"/>
                  </a:lnTo>
                  <a:lnTo>
                    <a:pt x="61" y="128"/>
                  </a:lnTo>
                  <a:lnTo>
                    <a:pt x="74" y="135"/>
                  </a:lnTo>
                  <a:lnTo>
                    <a:pt x="77" y="135"/>
                  </a:lnTo>
                  <a:lnTo>
                    <a:pt x="77" y="132"/>
                  </a:lnTo>
                  <a:lnTo>
                    <a:pt x="88" y="132"/>
                  </a:lnTo>
                  <a:lnTo>
                    <a:pt x="91" y="135"/>
                  </a:lnTo>
                  <a:lnTo>
                    <a:pt x="88" y="138"/>
                  </a:lnTo>
                  <a:lnTo>
                    <a:pt x="94" y="142"/>
                  </a:lnTo>
                  <a:lnTo>
                    <a:pt x="98" y="135"/>
                  </a:lnTo>
                  <a:lnTo>
                    <a:pt x="101" y="125"/>
                  </a:lnTo>
                  <a:lnTo>
                    <a:pt x="108" y="118"/>
                  </a:lnTo>
                  <a:lnTo>
                    <a:pt x="111" y="115"/>
                  </a:lnTo>
                  <a:lnTo>
                    <a:pt x="108" y="111"/>
                  </a:lnTo>
                  <a:lnTo>
                    <a:pt x="108" y="108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8" y="91"/>
                  </a:lnTo>
                  <a:lnTo>
                    <a:pt x="114" y="91"/>
                  </a:lnTo>
                  <a:lnTo>
                    <a:pt x="114" y="81"/>
                  </a:lnTo>
                  <a:lnTo>
                    <a:pt x="111" y="78"/>
                  </a:lnTo>
                  <a:lnTo>
                    <a:pt x="108" y="81"/>
                  </a:lnTo>
                  <a:lnTo>
                    <a:pt x="108" y="78"/>
                  </a:lnTo>
                  <a:lnTo>
                    <a:pt x="108" y="71"/>
                  </a:lnTo>
                  <a:lnTo>
                    <a:pt x="108" y="64"/>
                  </a:lnTo>
                  <a:lnTo>
                    <a:pt x="114" y="51"/>
                  </a:lnTo>
                  <a:lnTo>
                    <a:pt x="118" y="44"/>
                  </a:lnTo>
                  <a:lnTo>
                    <a:pt x="114" y="41"/>
                  </a:lnTo>
                  <a:lnTo>
                    <a:pt x="118" y="31"/>
                  </a:lnTo>
                  <a:lnTo>
                    <a:pt x="121" y="27"/>
                  </a:lnTo>
                  <a:lnTo>
                    <a:pt x="125" y="14"/>
                  </a:lnTo>
                  <a:lnTo>
                    <a:pt x="128" y="10"/>
                  </a:lnTo>
                  <a:lnTo>
                    <a:pt x="162" y="14"/>
                  </a:lnTo>
                  <a:lnTo>
                    <a:pt x="168" y="17"/>
                  </a:lnTo>
                  <a:lnTo>
                    <a:pt x="168" y="24"/>
                  </a:lnTo>
                  <a:lnTo>
                    <a:pt x="172" y="31"/>
                  </a:lnTo>
                  <a:lnTo>
                    <a:pt x="182" y="41"/>
                  </a:lnTo>
                  <a:lnTo>
                    <a:pt x="195" y="31"/>
                  </a:lnTo>
                  <a:lnTo>
                    <a:pt x="202" y="27"/>
                  </a:lnTo>
                  <a:lnTo>
                    <a:pt x="202" y="24"/>
                  </a:lnTo>
                  <a:lnTo>
                    <a:pt x="202" y="20"/>
                  </a:lnTo>
                  <a:lnTo>
                    <a:pt x="205" y="24"/>
                  </a:lnTo>
                  <a:lnTo>
                    <a:pt x="212" y="24"/>
                  </a:lnTo>
                  <a:lnTo>
                    <a:pt x="222" y="4"/>
                  </a:lnTo>
                  <a:lnTo>
                    <a:pt x="229" y="0"/>
                  </a:lnTo>
                  <a:lnTo>
                    <a:pt x="242" y="4"/>
                  </a:lnTo>
                  <a:lnTo>
                    <a:pt x="249" y="14"/>
                  </a:lnTo>
                  <a:lnTo>
                    <a:pt x="259" y="7"/>
                  </a:lnTo>
                  <a:lnTo>
                    <a:pt x="266" y="4"/>
                  </a:lnTo>
                  <a:lnTo>
                    <a:pt x="276" y="7"/>
                  </a:lnTo>
                  <a:lnTo>
                    <a:pt x="279" y="20"/>
                  </a:lnTo>
                  <a:lnTo>
                    <a:pt x="290" y="24"/>
                  </a:lnTo>
                  <a:lnTo>
                    <a:pt x="310" y="31"/>
                  </a:lnTo>
                  <a:lnTo>
                    <a:pt x="330" y="24"/>
                  </a:lnTo>
                  <a:lnTo>
                    <a:pt x="353" y="27"/>
                  </a:lnTo>
                  <a:lnTo>
                    <a:pt x="360" y="34"/>
                  </a:lnTo>
                  <a:lnTo>
                    <a:pt x="370" y="41"/>
                  </a:lnTo>
                  <a:lnTo>
                    <a:pt x="370" y="47"/>
                  </a:lnTo>
                  <a:lnTo>
                    <a:pt x="364" y="54"/>
                  </a:lnTo>
                  <a:lnTo>
                    <a:pt x="370" y="57"/>
                  </a:lnTo>
                  <a:lnTo>
                    <a:pt x="377" y="57"/>
                  </a:lnTo>
                  <a:lnTo>
                    <a:pt x="377" y="57"/>
                  </a:lnTo>
                  <a:lnTo>
                    <a:pt x="377" y="61"/>
                  </a:lnTo>
                  <a:lnTo>
                    <a:pt x="374" y="61"/>
                  </a:lnTo>
                  <a:lnTo>
                    <a:pt x="374" y="61"/>
                  </a:lnTo>
                  <a:lnTo>
                    <a:pt x="370" y="61"/>
                  </a:lnTo>
                  <a:lnTo>
                    <a:pt x="370" y="57"/>
                  </a:lnTo>
                  <a:lnTo>
                    <a:pt x="367" y="81"/>
                  </a:lnTo>
                  <a:lnTo>
                    <a:pt x="364" y="78"/>
                  </a:lnTo>
                  <a:lnTo>
                    <a:pt x="360" y="84"/>
                  </a:lnTo>
                  <a:lnTo>
                    <a:pt x="350" y="81"/>
                  </a:lnTo>
                  <a:lnTo>
                    <a:pt x="347" y="88"/>
                  </a:lnTo>
                  <a:lnTo>
                    <a:pt x="333" y="81"/>
                  </a:lnTo>
                  <a:lnTo>
                    <a:pt x="330" y="81"/>
                  </a:lnTo>
                  <a:lnTo>
                    <a:pt x="330" y="84"/>
                  </a:lnTo>
                  <a:lnTo>
                    <a:pt x="323" y="84"/>
                  </a:lnTo>
                  <a:lnTo>
                    <a:pt x="316" y="84"/>
                  </a:lnTo>
                  <a:lnTo>
                    <a:pt x="313" y="98"/>
                  </a:lnTo>
                  <a:lnTo>
                    <a:pt x="316" y="108"/>
                  </a:lnTo>
                  <a:lnTo>
                    <a:pt x="320" y="118"/>
                  </a:lnTo>
                  <a:lnTo>
                    <a:pt x="330" y="132"/>
                  </a:lnTo>
                  <a:lnTo>
                    <a:pt x="364" y="132"/>
                  </a:lnTo>
                  <a:lnTo>
                    <a:pt x="384" y="128"/>
                  </a:lnTo>
                  <a:lnTo>
                    <a:pt x="380" y="135"/>
                  </a:lnTo>
                  <a:lnTo>
                    <a:pt x="390" y="142"/>
                  </a:lnTo>
                  <a:lnTo>
                    <a:pt x="390" y="145"/>
                  </a:lnTo>
                  <a:lnTo>
                    <a:pt x="394" y="152"/>
                  </a:lnTo>
                  <a:lnTo>
                    <a:pt x="394" y="158"/>
                  </a:lnTo>
                  <a:lnTo>
                    <a:pt x="390" y="158"/>
                  </a:lnTo>
                  <a:lnTo>
                    <a:pt x="390" y="165"/>
                  </a:lnTo>
                  <a:lnTo>
                    <a:pt x="404" y="172"/>
                  </a:lnTo>
                  <a:lnTo>
                    <a:pt x="411" y="175"/>
                  </a:lnTo>
                  <a:lnTo>
                    <a:pt x="428" y="179"/>
                  </a:lnTo>
                  <a:lnTo>
                    <a:pt x="444" y="182"/>
                  </a:lnTo>
                  <a:lnTo>
                    <a:pt x="468" y="192"/>
                  </a:lnTo>
                  <a:lnTo>
                    <a:pt x="475" y="195"/>
                  </a:lnTo>
                  <a:lnTo>
                    <a:pt x="468" y="202"/>
                  </a:lnTo>
                  <a:lnTo>
                    <a:pt x="475" y="222"/>
                  </a:lnTo>
                  <a:lnTo>
                    <a:pt x="478" y="229"/>
                  </a:lnTo>
                  <a:lnTo>
                    <a:pt x="481" y="229"/>
                  </a:lnTo>
                  <a:lnTo>
                    <a:pt x="488" y="239"/>
                  </a:lnTo>
                  <a:lnTo>
                    <a:pt x="491" y="2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7" name="Freeform 127">
              <a:extLst>
                <a:ext uri="{FF2B5EF4-FFF2-40B4-BE49-F238E27FC236}">
                  <a16:creationId xmlns:a16="http://schemas.microsoft.com/office/drawing/2014/main" id="{3BE975AF-9DB2-F2D2-7665-A4E31E17E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" y="2791"/>
              <a:ext cx="535" cy="623"/>
            </a:xfrm>
            <a:custGeom>
              <a:avLst/>
              <a:gdLst>
                <a:gd name="T0" fmla="*/ 521 w 535"/>
                <a:gd name="T1" fmla="*/ 232 h 623"/>
                <a:gd name="T2" fmla="*/ 515 w 535"/>
                <a:gd name="T3" fmla="*/ 262 h 623"/>
                <a:gd name="T4" fmla="*/ 521 w 535"/>
                <a:gd name="T5" fmla="*/ 320 h 623"/>
                <a:gd name="T6" fmla="*/ 471 w 535"/>
                <a:gd name="T7" fmla="*/ 360 h 623"/>
                <a:gd name="T8" fmla="*/ 468 w 535"/>
                <a:gd name="T9" fmla="*/ 464 h 623"/>
                <a:gd name="T10" fmla="*/ 367 w 535"/>
                <a:gd name="T11" fmla="*/ 606 h 623"/>
                <a:gd name="T12" fmla="*/ 289 w 535"/>
                <a:gd name="T13" fmla="*/ 495 h 623"/>
                <a:gd name="T14" fmla="*/ 262 w 535"/>
                <a:gd name="T15" fmla="*/ 485 h 623"/>
                <a:gd name="T16" fmla="*/ 208 w 535"/>
                <a:gd name="T17" fmla="*/ 434 h 623"/>
                <a:gd name="T18" fmla="*/ 158 w 535"/>
                <a:gd name="T19" fmla="*/ 451 h 623"/>
                <a:gd name="T20" fmla="*/ 60 w 535"/>
                <a:gd name="T21" fmla="*/ 374 h 623"/>
                <a:gd name="T22" fmla="*/ 27 w 535"/>
                <a:gd name="T23" fmla="*/ 363 h 623"/>
                <a:gd name="T24" fmla="*/ 50 w 535"/>
                <a:gd name="T25" fmla="*/ 347 h 623"/>
                <a:gd name="T26" fmla="*/ 77 w 535"/>
                <a:gd name="T27" fmla="*/ 323 h 623"/>
                <a:gd name="T28" fmla="*/ 17 w 535"/>
                <a:gd name="T29" fmla="*/ 283 h 623"/>
                <a:gd name="T30" fmla="*/ 27 w 535"/>
                <a:gd name="T31" fmla="*/ 262 h 623"/>
                <a:gd name="T32" fmla="*/ 47 w 535"/>
                <a:gd name="T33" fmla="*/ 165 h 623"/>
                <a:gd name="T34" fmla="*/ 77 w 535"/>
                <a:gd name="T35" fmla="*/ 141 h 623"/>
                <a:gd name="T36" fmla="*/ 104 w 535"/>
                <a:gd name="T37" fmla="*/ 141 h 623"/>
                <a:gd name="T38" fmla="*/ 121 w 535"/>
                <a:gd name="T39" fmla="*/ 84 h 623"/>
                <a:gd name="T40" fmla="*/ 124 w 535"/>
                <a:gd name="T41" fmla="*/ 50 h 623"/>
                <a:gd name="T42" fmla="*/ 171 w 535"/>
                <a:gd name="T43" fmla="*/ 37 h 623"/>
                <a:gd name="T44" fmla="*/ 215 w 535"/>
                <a:gd name="T45" fmla="*/ 30 h 623"/>
                <a:gd name="T46" fmla="*/ 289 w 535"/>
                <a:gd name="T47" fmla="*/ 30 h 623"/>
                <a:gd name="T48" fmla="*/ 380 w 535"/>
                <a:gd name="T49" fmla="*/ 60 h 623"/>
                <a:gd name="T50" fmla="*/ 373 w 535"/>
                <a:gd name="T51" fmla="*/ 57 h 623"/>
                <a:gd name="T52" fmla="*/ 330 w 535"/>
                <a:gd name="T53" fmla="*/ 84 h 623"/>
                <a:gd name="T54" fmla="*/ 367 w 535"/>
                <a:gd name="T55" fmla="*/ 138 h 623"/>
                <a:gd name="T56" fmla="*/ 390 w 535"/>
                <a:gd name="T57" fmla="*/ 161 h 623"/>
                <a:gd name="T58" fmla="*/ 471 w 535"/>
                <a:gd name="T59" fmla="*/ 209 h 623"/>
                <a:gd name="T60" fmla="*/ 484 w 535"/>
                <a:gd name="T61" fmla="*/ 229 h 623"/>
                <a:gd name="T62" fmla="*/ 407 w 535"/>
                <a:gd name="T63" fmla="*/ 175 h 623"/>
                <a:gd name="T64" fmla="*/ 367 w 535"/>
                <a:gd name="T65" fmla="*/ 131 h 623"/>
                <a:gd name="T66" fmla="*/ 350 w 535"/>
                <a:gd name="T67" fmla="*/ 94 h 623"/>
                <a:gd name="T68" fmla="*/ 377 w 535"/>
                <a:gd name="T69" fmla="*/ 67 h 623"/>
                <a:gd name="T70" fmla="*/ 377 w 535"/>
                <a:gd name="T71" fmla="*/ 47 h 623"/>
                <a:gd name="T72" fmla="*/ 279 w 535"/>
                <a:gd name="T73" fmla="*/ 10 h 623"/>
                <a:gd name="T74" fmla="*/ 208 w 535"/>
                <a:gd name="T75" fmla="*/ 23 h 623"/>
                <a:gd name="T76" fmla="*/ 165 w 535"/>
                <a:gd name="T77" fmla="*/ 13 h 623"/>
                <a:gd name="T78" fmla="*/ 107 w 535"/>
                <a:gd name="T79" fmla="*/ 67 h 623"/>
                <a:gd name="T80" fmla="*/ 121 w 535"/>
                <a:gd name="T81" fmla="*/ 104 h 623"/>
                <a:gd name="T82" fmla="*/ 97 w 535"/>
                <a:gd name="T83" fmla="*/ 138 h 623"/>
                <a:gd name="T84" fmla="*/ 64 w 535"/>
                <a:gd name="T85" fmla="*/ 128 h 623"/>
                <a:gd name="T86" fmla="*/ 17 w 535"/>
                <a:gd name="T87" fmla="*/ 192 h 623"/>
                <a:gd name="T88" fmla="*/ 3 w 535"/>
                <a:gd name="T89" fmla="*/ 279 h 623"/>
                <a:gd name="T90" fmla="*/ 43 w 535"/>
                <a:gd name="T91" fmla="*/ 316 h 623"/>
                <a:gd name="T92" fmla="*/ 60 w 535"/>
                <a:gd name="T93" fmla="*/ 330 h 623"/>
                <a:gd name="T94" fmla="*/ 20 w 535"/>
                <a:gd name="T95" fmla="*/ 350 h 623"/>
                <a:gd name="T96" fmla="*/ 40 w 535"/>
                <a:gd name="T97" fmla="*/ 380 h 623"/>
                <a:gd name="T98" fmla="*/ 131 w 535"/>
                <a:gd name="T99" fmla="*/ 414 h 623"/>
                <a:gd name="T100" fmla="*/ 168 w 535"/>
                <a:gd name="T101" fmla="*/ 441 h 623"/>
                <a:gd name="T102" fmla="*/ 239 w 535"/>
                <a:gd name="T103" fmla="*/ 481 h 623"/>
                <a:gd name="T104" fmla="*/ 266 w 535"/>
                <a:gd name="T105" fmla="*/ 518 h 623"/>
                <a:gd name="T106" fmla="*/ 333 w 535"/>
                <a:gd name="T107" fmla="*/ 589 h 623"/>
                <a:gd name="T108" fmla="*/ 454 w 535"/>
                <a:gd name="T109" fmla="*/ 478 h 623"/>
                <a:gd name="T110" fmla="*/ 471 w 535"/>
                <a:gd name="T111" fmla="*/ 404 h 623"/>
                <a:gd name="T112" fmla="*/ 518 w 535"/>
                <a:gd name="T113" fmla="*/ 343 h 623"/>
                <a:gd name="T114" fmla="*/ 528 w 535"/>
                <a:gd name="T115" fmla="*/ 296 h 623"/>
                <a:gd name="T116" fmla="*/ 515 w 535"/>
                <a:gd name="T117" fmla="*/ 239 h 623"/>
                <a:gd name="T118" fmla="*/ 525 w 535"/>
                <a:gd name="T119" fmla="*/ 219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5" h="623">
                  <a:moveTo>
                    <a:pt x="494" y="242"/>
                  </a:moveTo>
                  <a:lnTo>
                    <a:pt x="498" y="239"/>
                  </a:lnTo>
                  <a:lnTo>
                    <a:pt x="498" y="239"/>
                  </a:lnTo>
                  <a:lnTo>
                    <a:pt x="505" y="236"/>
                  </a:lnTo>
                  <a:lnTo>
                    <a:pt x="505" y="232"/>
                  </a:lnTo>
                  <a:lnTo>
                    <a:pt x="505" y="225"/>
                  </a:lnTo>
                  <a:lnTo>
                    <a:pt x="508" y="225"/>
                  </a:lnTo>
                  <a:lnTo>
                    <a:pt x="521" y="225"/>
                  </a:lnTo>
                  <a:lnTo>
                    <a:pt x="531" y="229"/>
                  </a:lnTo>
                  <a:lnTo>
                    <a:pt x="531" y="225"/>
                  </a:lnTo>
                  <a:lnTo>
                    <a:pt x="528" y="225"/>
                  </a:lnTo>
                  <a:lnTo>
                    <a:pt x="528" y="225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5" y="236"/>
                  </a:lnTo>
                  <a:lnTo>
                    <a:pt x="515" y="236"/>
                  </a:lnTo>
                  <a:lnTo>
                    <a:pt x="508" y="239"/>
                  </a:lnTo>
                  <a:lnTo>
                    <a:pt x="508" y="239"/>
                  </a:lnTo>
                  <a:lnTo>
                    <a:pt x="508" y="242"/>
                  </a:lnTo>
                  <a:lnTo>
                    <a:pt x="515" y="249"/>
                  </a:lnTo>
                  <a:lnTo>
                    <a:pt x="515" y="249"/>
                  </a:lnTo>
                  <a:lnTo>
                    <a:pt x="511" y="252"/>
                  </a:lnTo>
                  <a:lnTo>
                    <a:pt x="511" y="256"/>
                  </a:lnTo>
                  <a:lnTo>
                    <a:pt x="515" y="262"/>
                  </a:lnTo>
                  <a:lnTo>
                    <a:pt x="515" y="262"/>
                  </a:lnTo>
                  <a:lnTo>
                    <a:pt x="515" y="266"/>
                  </a:lnTo>
                  <a:lnTo>
                    <a:pt x="521" y="276"/>
                  </a:lnTo>
                  <a:lnTo>
                    <a:pt x="525" y="276"/>
                  </a:lnTo>
                  <a:lnTo>
                    <a:pt x="525" y="276"/>
                  </a:lnTo>
                  <a:lnTo>
                    <a:pt x="521" y="293"/>
                  </a:lnTo>
                  <a:lnTo>
                    <a:pt x="518" y="299"/>
                  </a:lnTo>
                  <a:lnTo>
                    <a:pt x="521" y="306"/>
                  </a:lnTo>
                  <a:lnTo>
                    <a:pt x="521" y="306"/>
                  </a:lnTo>
                  <a:lnTo>
                    <a:pt x="521" y="310"/>
                  </a:lnTo>
                  <a:lnTo>
                    <a:pt x="521" y="310"/>
                  </a:lnTo>
                  <a:lnTo>
                    <a:pt x="518" y="323"/>
                  </a:lnTo>
                  <a:lnTo>
                    <a:pt x="521" y="323"/>
                  </a:lnTo>
                  <a:lnTo>
                    <a:pt x="521" y="320"/>
                  </a:lnTo>
                  <a:lnTo>
                    <a:pt x="521" y="320"/>
                  </a:lnTo>
                  <a:lnTo>
                    <a:pt x="515" y="316"/>
                  </a:lnTo>
                  <a:lnTo>
                    <a:pt x="511" y="320"/>
                  </a:lnTo>
                  <a:lnTo>
                    <a:pt x="511" y="323"/>
                  </a:lnTo>
                  <a:lnTo>
                    <a:pt x="511" y="323"/>
                  </a:lnTo>
                  <a:lnTo>
                    <a:pt x="511" y="340"/>
                  </a:lnTo>
                  <a:lnTo>
                    <a:pt x="505" y="340"/>
                  </a:lnTo>
                  <a:lnTo>
                    <a:pt x="501" y="340"/>
                  </a:lnTo>
                  <a:lnTo>
                    <a:pt x="491" y="350"/>
                  </a:lnTo>
                  <a:lnTo>
                    <a:pt x="478" y="353"/>
                  </a:lnTo>
                  <a:lnTo>
                    <a:pt x="478" y="353"/>
                  </a:lnTo>
                  <a:lnTo>
                    <a:pt x="471" y="357"/>
                  </a:lnTo>
                  <a:lnTo>
                    <a:pt x="471" y="360"/>
                  </a:lnTo>
                  <a:lnTo>
                    <a:pt x="471" y="374"/>
                  </a:lnTo>
                  <a:lnTo>
                    <a:pt x="468" y="374"/>
                  </a:lnTo>
                  <a:lnTo>
                    <a:pt x="468" y="377"/>
                  </a:lnTo>
                  <a:lnTo>
                    <a:pt x="468" y="404"/>
                  </a:lnTo>
                  <a:lnTo>
                    <a:pt x="468" y="404"/>
                  </a:lnTo>
                  <a:lnTo>
                    <a:pt x="468" y="407"/>
                  </a:lnTo>
                  <a:lnTo>
                    <a:pt x="471" y="417"/>
                  </a:lnTo>
                  <a:lnTo>
                    <a:pt x="471" y="421"/>
                  </a:lnTo>
                  <a:lnTo>
                    <a:pt x="481" y="431"/>
                  </a:lnTo>
                  <a:lnTo>
                    <a:pt x="481" y="437"/>
                  </a:lnTo>
                  <a:lnTo>
                    <a:pt x="478" y="444"/>
                  </a:lnTo>
                  <a:lnTo>
                    <a:pt x="478" y="444"/>
                  </a:lnTo>
                  <a:lnTo>
                    <a:pt x="468" y="464"/>
                  </a:lnTo>
                  <a:lnTo>
                    <a:pt x="468" y="468"/>
                  </a:lnTo>
                  <a:lnTo>
                    <a:pt x="468" y="471"/>
                  </a:lnTo>
                  <a:lnTo>
                    <a:pt x="461" y="474"/>
                  </a:lnTo>
                  <a:lnTo>
                    <a:pt x="454" y="474"/>
                  </a:lnTo>
                  <a:lnTo>
                    <a:pt x="451" y="474"/>
                  </a:lnTo>
                  <a:lnTo>
                    <a:pt x="441" y="478"/>
                  </a:lnTo>
                  <a:lnTo>
                    <a:pt x="437" y="485"/>
                  </a:lnTo>
                  <a:lnTo>
                    <a:pt x="444" y="501"/>
                  </a:lnTo>
                  <a:lnTo>
                    <a:pt x="431" y="569"/>
                  </a:lnTo>
                  <a:lnTo>
                    <a:pt x="390" y="616"/>
                  </a:lnTo>
                  <a:lnTo>
                    <a:pt x="373" y="609"/>
                  </a:lnTo>
                  <a:lnTo>
                    <a:pt x="373" y="609"/>
                  </a:lnTo>
                  <a:lnTo>
                    <a:pt x="367" y="606"/>
                  </a:lnTo>
                  <a:lnTo>
                    <a:pt x="356" y="596"/>
                  </a:lnTo>
                  <a:lnTo>
                    <a:pt x="356" y="596"/>
                  </a:lnTo>
                  <a:lnTo>
                    <a:pt x="336" y="586"/>
                  </a:lnTo>
                  <a:lnTo>
                    <a:pt x="316" y="569"/>
                  </a:lnTo>
                  <a:lnTo>
                    <a:pt x="323" y="542"/>
                  </a:lnTo>
                  <a:lnTo>
                    <a:pt x="323" y="542"/>
                  </a:lnTo>
                  <a:lnTo>
                    <a:pt x="330" y="515"/>
                  </a:lnTo>
                  <a:lnTo>
                    <a:pt x="333" y="505"/>
                  </a:lnTo>
                  <a:lnTo>
                    <a:pt x="330" y="501"/>
                  </a:lnTo>
                  <a:lnTo>
                    <a:pt x="319" y="495"/>
                  </a:lnTo>
                  <a:lnTo>
                    <a:pt x="316" y="491"/>
                  </a:lnTo>
                  <a:lnTo>
                    <a:pt x="303" y="495"/>
                  </a:lnTo>
                  <a:lnTo>
                    <a:pt x="289" y="495"/>
                  </a:lnTo>
                  <a:lnTo>
                    <a:pt x="286" y="495"/>
                  </a:lnTo>
                  <a:lnTo>
                    <a:pt x="272" y="501"/>
                  </a:lnTo>
                  <a:lnTo>
                    <a:pt x="272" y="501"/>
                  </a:lnTo>
                  <a:lnTo>
                    <a:pt x="262" y="512"/>
                  </a:lnTo>
                  <a:lnTo>
                    <a:pt x="266" y="515"/>
                  </a:lnTo>
                  <a:lnTo>
                    <a:pt x="266" y="512"/>
                  </a:lnTo>
                  <a:lnTo>
                    <a:pt x="262" y="512"/>
                  </a:lnTo>
                  <a:lnTo>
                    <a:pt x="262" y="515"/>
                  </a:lnTo>
                  <a:lnTo>
                    <a:pt x="266" y="515"/>
                  </a:lnTo>
                  <a:lnTo>
                    <a:pt x="266" y="512"/>
                  </a:lnTo>
                  <a:lnTo>
                    <a:pt x="269" y="508"/>
                  </a:lnTo>
                  <a:lnTo>
                    <a:pt x="269" y="505"/>
                  </a:lnTo>
                  <a:lnTo>
                    <a:pt x="262" y="485"/>
                  </a:lnTo>
                  <a:lnTo>
                    <a:pt x="259" y="481"/>
                  </a:lnTo>
                  <a:lnTo>
                    <a:pt x="255" y="481"/>
                  </a:lnTo>
                  <a:lnTo>
                    <a:pt x="255" y="481"/>
                  </a:lnTo>
                  <a:lnTo>
                    <a:pt x="249" y="485"/>
                  </a:lnTo>
                  <a:lnTo>
                    <a:pt x="245" y="478"/>
                  </a:lnTo>
                  <a:lnTo>
                    <a:pt x="245" y="474"/>
                  </a:lnTo>
                  <a:lnTo>
                    <a:pt x="245" y="468"/>
                  </a:lnTo>
                  <a:lnTo>
                    <a:pt x="245" y="464"/>
                  </a:lnTo>
                  <a:lnTo>
                    <a:pt x="235" y="441"/>
                  </a:lnTo>
                  <a:lnTo>
                    <a:pt x="232" y="437"/>
                  </a:lnTo>
                  <a:lnTo>
                    <a:pt x="229" y="437"/>
                  </a:lnTo>
                  <a:lnTo>
                    <a:pt x="208" y="434"/>
                  </a:lnTo>
                  <a:lnTo>
                    <a:pt x="208" y="434"/>
                  </a:lnTo>
                  <a:lnTo>
                    <a:pt x="195" y="434"/>
                  </a:lnTo>
                  <a:lnTo>
                    <a:pt x="188" y="434"/>
                  </a:lnTo>
                  <a:lnTo>
                    <a:pt x="181" y="434"/>
                  </a:lnTo>
                  <a:lnTo>
                    <a:pt x="181" y="434"/>
                  </a:lnTo>
                  <a:lnTo>
                    <a:pt x="168" y="434"/>
                  </a:lnTo>
                  <a:lnTo>
                    <a:pt x="165" y="434"/>
                  </a:lnTo>
                  <a:lnTo>
                    <a:pt x="158" y="441"/>
                  </a:lnTo>
                  <a:lnTo>
                    <a:pt x="158" y="444"/>
                  </a:lnTo>
                  <a:lnTo>
                    <a:pt x="158" y="451"/>
                  </a:lnTo>
                  <a:lnTo>
                    <a:pt x="155" y="451"/>
                  </a:lnTo>
                  <a:lnTo>
                    <a:pt x="155" y="451"/>
                  </a:lnTo>
                  <a:lnTo>
                    <a:pt x="155" y="454"/>
                  </a:lnTo>
                  <a:lnTo>
                    <a:pt x="158" y="451"/>
                  </a:lnTo>
                  <a:lnTo>
                    <a:pt x="155" y="448"/>
                  </a:lnTo>
                  <a:lnTo>
                    <a:pt x="151" y="448"/>
                  </a:lnTo>
                  <a:lnTo>
                    <a:pt x="148" y="444"/>
                  </a:lnTo>
                  <a:lnTo>
                    <a:pt x="134" y="424"/>
                  </a:lnTo>
                  <a:lnTo>
                    <a:pt x="138" y="417"/>
                  </a:lnTo>
                  <a:lnTo>
                    <a:pt x="138" y="414"/>
                  </a:lnTo>
                  <a:lnTo>
                    <a:pt x="138" y="414"/>
                  </a:lnTo>
                  <a:lnTo>
                    <a:pt x="134" y="411"/>
                  </a:lnTo>
                  <a:lnTo>
                    <a:pt x="131" y="411"/>
                  </a:lnTo>
                  <a:lnTo>
                    <a:pt x="91" y="394"/>
                  </a:lnTo>
                  <a:lnTo>
                    <a:pt x="64" y="377"/>
                  </a:lnTo>
                  <a:lnTo>
                    <a:pt x="64" y="377"/>
                  </a:lnTo>
                  <a:lnTo>
                    <a:pt x="60" y="374"/>
                  </a:lnTo>
                  <a:lnTo>
                    <a:pt x="60" y="374"/>
                  </a:lnTo>
                  <a:lnTo>
                    <a:pt x="50" y="370"/>
                  </a:lnTo>
                  <a:lnTo>
                    <a:pt x="47" y="374"/>
                  </a:lnTo>
                  <a:lnTo>
                    <a:pt x="43" y="374"/>
                  </a:lnTo>
                  <a:lnTo>
                    <a:pt x="40" y="374"/>
                  </a:lnTo>
                  <a:lnTo>
                    <a:pt x="37" y="374"/>
                  </a:lnTo>
                  <a:lnTo>
                    <a:pt x="33" y="374"/>
                  </a:lnTo>
                  <a:lnTo>
                    <a:pt x="30" y="377"/>
                  </a:lnTo>
                  <a:lnTo>
                    <a:pt x="27" y="370"/>
                  </a:lnTo>
                  <a:lnTo>
                    <a:pt x="27" y="370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0"/>
                  </a:lnTo>
                  <a:lnTo>
                    <a:pt x="23" y="357"/>
                  </a:lnTo>
                  <a:lnTo>
                    <a:pt x="23" y="353"/>
                  </a:lnTo>
                  <a:lnTo>
                    <a:pt x="33" y="350"/>
                  </a:lnTo>
                  <a:lnTo>
                    <a:pt x="33" y="350"/>
                  </a:lnTo>
                  <a:lnTo>
                    <a:pt x="37" y="343"/>
                  </a:lnTo>
                  <a:lnTo>
                    <a:pt x="37" y="343"/>
                  </a:lnTo>
                  <a:lnTo>
                    <a:pt x="40" y="340"/>
                  </a:lnTo>
                  <a:lnTo>
                    <a:pt x="37" y="340"/>
                  </a:lnTo>
                  <a:lnTo>
                    <a:pt x="37" y="347"/>
                  </a:lnTo>
                  <a:lnTo>
                    <a:pt x="40" y="347"/>
                  </a:lnTo>
                  <a:lnTo>
                    <a:pt x="47" y="347"/>
                  </a:lnTo>
                  <a:lnTo>
                    <a:pt x="50" y="347"/>
                  </a:lnTo>
                  <a:lnTo>
                    <a:pt x="54" y="336"/>
                  </a:lnTo>
                  <a:lnTo>
                    <a:pt x="57" y="336"/>
                  </a:lnTo>
                  <a:lnTo>
                    <a:pt x="57" y="336"/>
                  </a:lnTo>
                  <a:lnTo>
                    <a:pt x="60" y="336"/>
                  </a:lnTo>
                  <a:lnTo>
                    <a:pt x="67" y="336"/>
                  </a:lnTo>
                  <a:lnTo>
                    <a:pt x="70" y="336"/>
                  </a:lnTo>
                  <a:lnTo>
                    <a:pt x="70" y="333"/>
                  </a:lnTo>
                  <a:lnTo>
                    <a:pt x="67" y="333"/>
                  </a:lnTo>
                  <a:lnTo>
                    <a:pt x="67" y="336"/>
                  </a:lnTo>
                  <a:lnTo>
                    <a:pt x="70" y="336"/>
                  </a:lnTo>
                  <a:lnTo>
                    <a:pt x="74" y="336"/>
                  </a:lnTo>
                  <a:lnTo>
                    <a:pt x="80" y="326"/>
                  </a:lnTo>
                  <a:lnTo>
                    <a:pt x="77" y="323"/>
                  </a:lnTo>
                  <a:lnTo>
                    <a:pt x="74" y="316"/>
                  </a:lnTo>
                  <a:lnTo>
                    <a:pt x="67" y="320"/>
                  </a:lnTo>
                  <a:lnTo>
                    <a:pt x="67" y="323"/>
                  </a:lnTo>
                  <a:lnTo>
                    <a:pt x="60" y="323"/>
                  </a:lnTo>
                  <a:lnTo>
                    <a:pt x="47" y="310"/>
                  </a:lnTo>
                  <a:lnTo>
                    <a:pt x="47" y="310"/>
                  </a:lnTo>
                  <a:lnTo>
                    <a:pt x="43" y="310"/>
                  </a:lnTo>
                  <a:lnTo>
                    <a:pt x="40" y="310"/>
                  </a:lnTo>
                  <a:lnTo>
                    <a:pt x="37" y="310"/>
                  </a:lnTo>
                  <a:lnTo>
                    <a:pt x="37" y="306"/>
                  </a:lnTo>
                  <a:lnTo>
                    <a:pt x="33" y="303"/>
                  </a:lnTo>
                  <a:lnTo>
                    <a:pt x="33" y="299"/>
                  </a:lnTo>
                  <a:lnTo>
                    <a:pt x="17" y="283"/>
                  </a:lnTo>
                  <a:lnTo>
                    <a:pt x="17" y="283"/>
                  </a:lnTo>
                  <a:lnTo>
                    <a:pt x="10" y="283"/>
                  </a:lnTo>
                  <a:lnTo>
                    <a:pt x="6" y="283"/>
                  </a:lnTo>
                  <a:lnTo>
                    <a:pt x="6" y="283"/>
                  </a:lnTo>
                  <a:lnTo>
                    <a:pt x="3" y="283"/>
                  </a:lnTo>
                  <a:lnTo>
                    <a:pt x="3" y="286"/>
                  </a:lnTo>
                  <a:lnTo>
                    <a:pt x="6" y="286"/>
                  </a:lnTo>
                  <a:lnTo>
                    <a:pt x="10" y="279"/>
                  </a:lnTo>
                  <a:lnTo>
                    <a:pt x="10" y="276"/>
                  </a:lnTo>
                  <a:lnTo>
                    <a:pt x="6" y="273"/>
                  </a:lnTo>
                  <a:lnTo>
                    <a:pt x="10" y="266"/>
                  </a:lnTo>
                  <a:lnTo>
                    <a:pt x="23" y="262"/>
                  </a:lnTo>
                  <a:lnTo>
                    <a:pt x="27" y="262"/>
                  </a:lnTo>
                  <a:lnTo>
                    <a:pt x="33" y="252"/>
                  </a:lnTo>
                  <a:lnTo>
                    <a:pt x="33" y="252"/>
                  </a:lnTo>
                  <a:lnTo>
                    <a:pt x="37" y="252"/>
                  </a:lnTo>
                  <a:lnTo>
                    <a:pt x="40" y="242"/>
                  </a:lnTo>
                  <a:lnTo>
                    <a:pt x="40" y="242"/>
                  </a:lnTo>
                  <a:lnTo>
                    <a:pt x="47" y="212"/>
                  </a:lnTo>
                  <a:lnTo>
                    <a:pt x="47" y="212"/>
                  </a:lnTo>
                  <a:lnTo>
                    <a:pt x="50" y="209"/>
                  </a:lnTo>
                  <a:lnTo>
                    <a:pt x="47" y="205"/>
                  </a:lnTo>
                  <a:lnTo>
                    <a:pt x="23" y="188"/>
                  </a:lnTo>
                  <a:lnTo>
                    <a:pt x="20" y="185"/>
                  </a:lnTo>
                  <a:lnTo>
                    <a:pt x="47" y="168"/>
                  </a:lnTo>
                  <a:lnTo>
                    <a:pt x="47" y="165"/>
                  </a:lnTo>
                  <a:lnTo>
                    <a:pt x="40" y="161"/>
                  </a:lnTo>
                  <a:lnTo>
                    <a:pt x="43" y="155"/>
                  </a:lnTo>
                  <a:lnTo>
                    <a:pt x="47" y="151"/>
                  </a:lnTo>
                  <a:lnTo>
                    <a:pt x="50" y="151"/>
                  </a:lnTo>
                  <a:lnTo>
                    <a:pt x="54" y="141"/>
                  </a:lnTo>
                  <a:lnTo>
                    <a:pt x="60" y="141"/>
                  </a:lnTo>
                  <a:lnTo>
                    <a:pt x="64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4" y="131"/>
                  </a:lnTo>
                  <a:lnTo>
                    <a:pt x="64" y="135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4" y="138"/>
                  </a:lnTo>
                  <a:lnTo>
                    <a:pt x="87" y="138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91" y="135"/>
                  </a:lnTo>
                  <a:lnTo>
                    <a:pt x="87" y="138"/>
                  </a:lnTo>
                  <a:lnTo>
                    <a:pt x="87" y="145"/>
                  </a:lnTo>
                  <a:lnTo>
                    <a:pt x="97" y="148"/>
                  </a:lnTo>
                  <a:lnTo>
                    <a:pt x="101" y="148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7" y="128"/>
                  </a:lnTo>
                  <a:lnTo>
                    <a:pt x="111" y="124"/>
                  </a:lnTo>
                  <a:lnTo>
                    <a:pt x="117" y="118"/>
                  </a:lnTo>
                  <a:lnTo>
                    <a:pt x="114" y="114"/>
                  </a:lnTo>
                  <a:lnTo>
                    <a:pt x="114" y="114"/>
                  </a:lnTo>
                  <a:lnTo>
                    <a:pt x="114" y="111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21" y="108"/>
                  </a:lnTo>
                  <a:lnTo>
                    <a:pt x="124" y="94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84"/>
                  </a:lnTo>
                  <a:lnTo>
                    <a:pt x="117" y="81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07" y="81"/>
                  </a:lnTo>
                  <a:lnTo>
                    <a:pt x="111" y="84"/>
                  </a:lnTo>
                  <a:lnTo>
                    <a:pt x="114" y="84"/>
                  </a:lnTo>
                  <a:lnTo>
                    <a:pt x="114" y="81"/>
                  </a:lnTo>
                  <a:lnTo>
                    <a:pt x="114" y="77"/>
                  </a:lnTo>
                  <a:lnTo>
                    <a:pt x="111" y="74"/>
                  </a:lnTo>
                  <a:lnTo>
                    <a:pt x="114" y="67"/>
                  </a:lnTo>
                  <a:lnTo>
                    <a:pt x="121" y="57"/>
                  </a:lnTo>
                  <a:lnTo>
                    <a:pt x="121" y="57"/>
                  </a:lnTo>
                  <a:lnTo>
                    <a:pt x="124" y="50"/>
                  </a:lnTo>
                  <a:lnTo>
                    <a:pt x="124" y="47"/>
                  </a:lnTo>
                  <a:lnTo>
                    <a:pt x="121" y="4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0"/>
                  </a:lnTo>
                  <a:lnTo>
                    <a:pt x="131" y="17"/>
                  </a:lnTo>
                  <a:lnTo>
                    <a:pt x="131" y="17"/>
                  </a:lnTo>
                  <a:lnTo>
                    <a:pt x="165" y="20"/>
                  </a:lnTo>
                  <a:lnTo>
                    <a:pt x="168" y="20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202" y="37"/>
                  </a:lnTo>
                  <a:lnTo>
                    <a:pt x="202" y="34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27"/>
                  </a:lnTo>
                  <a:lnTo>
                    <a:pt x="208" y="27"/>
                  </a:lnTo>
                  <a:lnTo>
                    <a:pt x="205" y="23"/>
                  </a:lnTo>
                  <a:lnTo>
                    <a:pt x="205" y="27"/>
                  </a:lnTo>
                  <a:lnTo>
                    <a:pt x="205" y="27"/>
                  </a:lnTo>
                  <a:lnTo>
                    <a:pt x="208" y="30"/>
                  </a:lnTo>
                  <a:lnTo>
                    <a:pt x="215" y="30"/>
                  </a:lnTo>
                  <a:lnTo>
                    <a:pt x="218" y="27"/>
                  </a:lnTo>
                  <a:lnTo>
                    <a:pt x="229" y="10"/>
                  </a:lnTo>
                  <a:lnTo>
                    <a:pt x="232" y="7"/>
                  </a:lnTo>
                  <a:lnTo>
                    <a:pt x="242" y="10"/>
                  </a:lnTo>
                  <a:lnTo>
                    <a:pt x="249" y="17"/>
                  </a:lnTo>
                  <a:lnTo>
                    <a:pt x="255" y="20"/>
                  </a:lnTo>
                  <a:lnTo>
                    <a:pt x="262" y="13"/>
                  </a:lnTo>
                  <a:lnTo>
                    <a:pt x="269" y="10"/>
                  </a:lnTo>
                  <a:lnTo>
                    <a:pt x="276" y="13"/>
                  </a:lnTo>
                  <a:lnTo>
                    <a:pt x="279" y="23"/>
                  </a:lnTo>
                  <a:lnTo>
                    <a:pt x="279" y="27"/>
                  </a:lnTo>
                  <a:lnTo>
                    <a:pt x="289" y="30"/>
                  </a:lnTo>
                  <a:lnTo>
                    <a:pt x="289" y="30"/>
                  </a:lnTo>
                  <a:lnTo>
                    <a:pt x="313" y="37"/>
                  </a:lnTo>
                  <a:lnTo>
                    <a:pt x="313" y="37"/>
                  </a:lnTo>
                  <a:lnTo>
                    <a:pt x="333" y="30"/>
                  </a:lnTo>
                  <a:lnTo>
                    <a:pt x="356" y="34"/>
                  </a:lnTo>
                  <a:lnTo>
                    <a:pt x="363" y="37"/>
                  </a:lnTo>
                  <a:lnTo>
                    <a:pt x="370" y="44"/>
                  </a:lnTo>
                  <a:lnTo>
                    <a:pt x="370" y="47"/>
                  </a:lnTo>
                  <a:lnTo>
                    <a:pt x="367" y="54"/>
                  </a:lnTo>
                  <a:lnTo>
                    <a:pt x="367" y="57"/>
                  </a:lnTo>
                  <a:lnTo>
                    <a:pt x="373" y="60"/>
                  </a:lnTo>
                  <a:lnTo>
                    <a:pt x="373" y="60"/>
                  </a:lnTo>
                  <a:lnTo>
                    <a:pt x="380" y="64"/>
                  </a:lnTo>
                  <a:lnTo>
                    <a:pt x="380" y="60"/>
                  </a:lnTo>
                  <a:lnTo>
                    <a:pt x="380" y="57"/>
                  </a:lnTo>
                  <a:lnTo>
                    <a:pt x="377" y="57"/>
                  </a:lnTo>
                  <a:lnTo>
                    <a:pt x="377" y="60"/>
                  </a:lnTo>
                  <a:lnTo>
                    <a:pt x="377" y="64"/>
                  </a:lnTo>
                  <a:lnTo>
                    <a:pt x="380" y="64"/>
                  </a:lnTo>
                  <a:lnTo>
                    <a:pt x="380" y="60"/>
                  </a:lnTo>
                  <a:lnTo>
                    <a:pt x="377" y="60"/>
                  </a:lnTo>
                  <a:lnTo>
                    <a:pt x="377" y="64"/>
                  </a:lnTo>
                  <a:lnTo>
                    <a:pt x="380" y="64"/>
                  </a:lnTo>
                  <a:lnTo>
                    <a:pt x="380" y="64"/>
                  </a:lnTo>
                  <a:lnTo>
                    <a:pt x="377" y="60"/>
                  </a:lnTo>
                  <a:lnTo>
                    <a:pt x="377" y="60"/>
                  </a:lnTo>
                  <a:lnTo>
                    <a:pt x="373" y="57"/>
                  </a:lnTo>
                  <a:lnTo>
                    <a:pt x="370" y="60"/>
                  </a:lnTo>
                  <a:lnTo>
                    <a:pt x="367" y="81"/>
                  </a:lnTo>
                  <a:lnTo>
                    <a:pt x="370" y="84"/>
                  </a:lnTo>
                  <a:lnTo>
                    <a:pt x="370" y="81"/>
                  </a:lnTo>
                  <a:lnTo>
                    <a:pt x="367" y="81"/>
                  </a:lnTo>
                  <a:lnTo>
                    <a:pt x="363" y="81"/>
                  </a:lnTo>
                  <a:lnTo>
                    <a:pt x="363" y="84"/>
                  </a:lnTo>
                  <a:lnTo>
                    <a:pt x="353" y="81"/>
                  </a:lnTo>
                  <a:lnTo>
                    <a:pt x="350" y="81"/>
                  </a:lnTo>
                  <a:lnTo>
                    <a:pt x="350" y="87"/>
                  </a:lnTo>
                  <a:lnTo>
                    <a:pt x="340" y="84"/>
                  </a:lnTo>
                  <a:lnTo>
                    <a:pt x="333" y="81"/>
                  </a:lnTo>
                  <a:lnTo>
                    <a:pt x="330" y="84"/>
                  </a:lnTo>
                  <a:lnTo>
                    <a:pt x="330" y="84"/>
                  </a:lnTo>
                  <a:lnTo>
                    <a:pt x="326" y="87"/>
                  </a:lnTo>
                  <a:lnTo>
                    <a:pt x="319" y="84"/>
                  </a:lnTo>
                  <a:lnTo>
                    <a:pt x="316" y="87"/>
                  </a:lnTo>
                  <a:lnTo>
                    <a:pt x="316" y="97"/>
                  </a:lnTo>
                  <a:lnTo>
                    <a:pt x="316" y="101"/>
                  </a:lnTo>
                  <a:lnTo>
                    <a:pt x="319" y="111"/>
                  </a:lnTo>
                  <a:lnTo>
                    <a:pt x="319" y="111"/>
                  </a:lnTo>
                  <a:lnTo>
                    <a:pt x="323" y="121"/>
                  </a:lnTo>
                  <a:lnTo>
                    <a:pt x="323" y="121"/>
                  </a:lnTo>
                  <a:lnTo>
                    <a:pt x="330" y="138"/>
                  </a:lnTo>
                  <a:lnTo>
                    <a:pt x="333" y="138"/>
                  </a:lnTo>
                  <a:lnTo>
                    <a:pt x="367" y="138"/>
                  </a:lnTo>
                  <a:lnTo>
                    <a:pt x="367" y="138"/>
                  </a:lnTo>
                  <a:lnTo>
                    <a:pt x="383" y="135"/>
                  </a:lnTo>
                  <a:lnTo>
                    <a:pt x="383" y="138"/>
                  </a:lnTo>
                  <a:lnTo>
                    <a:pt x="383" y="141"/>
                  </a:lnTo>
                  <a:lnTo>
                    <a:pt x="390" y="148"/>
                  </a:lnTo>
                  <a:lnTo>
                    <a:pt x="390" y="148"/>
                  </a:lnTo>
                  <a:lnTo>
                    <a:pt x="390" y="151"/>
                  </a:lnTo>
                  <a:lnTo>
                    <a:pt x="393" y="158"/>
                  </a:lnTo>
                  <a:lnTo>
                    <a:pt x="397" y="165"/>
                  </a:lnTo>
                  <a:lnTo>
                    <a:pt x="397" y="161"/>
                  </a:lnTo>
                  <a:lnTo>
                    <a:pt x="400" y="158"/>
                  </a:lnTo>
                  <a:lnTo>
                    <a:pt x="393" y="158"/>
                  </a:lnTo>
                  <a:lnTo>
                    <a:pt x="390" y="161"/>
                  </a:lnTo>
                  <a:lnTo>
                    <a:pt x="390" y="168"/>
                  </a:lnTo>
                  <a:lnTo>
                    <a:pt x="393" y="172"/>
                  </a:lnTo>
                  <a:lnTo>
                    <a:pt x="404" y="178"/>
                  </a:lnTo>
                  <a:lnTo>
                    <a:pt x="404" y="178"/>
                  </a:lnTo>
                  <a:lnTo>
                    <a:pt x="410" y="182"/>
                  </a:lnTo>
                  <a:lnTo>
                    <a:pt x="414" y="182"/>
                  </a:lnTo>
                  <a:lnTo>
                    <a:pt x="431" y="185"/>
                  </a:lnTo>
                  <a:lnTo>
                    <a:pt x="444" y="188"/>
                  </a:lnTo>
                  <a:lnTo>
                    <a:pt x="468" y="198"/>
                  </a:lnTo>
                  <a:lnTo>
                    <a:pt x="468" y="198"/>
                  </a:lnTo>
                  <a:lnTo>
                    <a:pt x="474" y="198"/>
                  </a:lnTo>
                  <a:lnTo>
                    <a:pt x="471" y="205"/>
                  </a:lnTo>
                  <a:lnTo>
                    <a:pt x="471" y="209"/>
                  </a:lnTo>
                  <a:lnTo>
                    <a:pt x="478" y="229"/>
                  </a:lnTo>
                  <a:lnTo>
                    <a:pt x="478" y="229"/>
                  </a:lnTo>
                  <a:lnTo>
                    <a:pt x="478" y="232"/>
                  </a:lnTo>
                  <a:lnTo>
                    <a:pt x="481" y="236"/>
                  </a:lnTo>
                  <a:lnTo>
                    <a:pt x="484" y="236"/>
                  </a:lnTo>
                  <a:lnTo>
                    <a:pt x="488" y="246"/>
                  </a:lnTo>
                  <a:lnTo>
                    <a:pt x="494" y="246"/>
                  </a:lnTo>
                  <a:lnTo>
                    <a:pt x="498" y="239"/>
                  </a:lnTo>
                  <a:lnTo>
                    <a:pt x="491" y="236"/>
                  </a:lnTo>
                  <a:lnTo>
                    <a:pt x="491" y="236"/>
                  </a:lnTo>
                  <a:lnTo>
                    <a:pt x="488" y="229"/>
                  </a:lnTo>
                  <a:lnTo>
                    <a:pt x="484" y="229"/>
                  </a:lnTo>
                  <a:lnTo>
                    <a:pt x="484" y="229"/>
                  </a:lnTo>
                  <a:lnTo>
                    <a:pt x="481" y="225"/>
                  </a:lnTo>
                  <a:lnTo>
                    <a:pt x="474" y="205"/>
                  </a:lnTo>
                  <a:lnTo>
                    <a:pt x="481" y="198"/>
                  </a:lnTo>
                  <a:lnTo>
                    <a:pt x="478" y="195"/>
                  </a:lnTo>
                  <a:lnTo>
                    <a:pt x="471" y="192"/>
                  </a:lnTo>
                  <a:lnTo>
                    <a:pt x="471" y="195"/>
                  </a:lnTo>
                  <a:lnTo>
                    <a:pt x="471" y="192"/>
                  </a:lnTo>
                  <a:lnTo>
                    <a:pt x="447" y="182"/>
                  </a:lnTo>
                  <a:lnTo>
                    <a:pt x="447" y="182"/>
                  </a:lnTo>
                  <a:lnTo>
                    <a:pt x="431" y="178"/>
                  </a:lnTo>
                  <a:lnTo>
                    <a:pt x="431" y="178"/>
                  </a:lnTo>
                  <a:lnTo>
                    <a:pt x="414" y="175"/>
                  </a:lnTo>
                  <a:lnTo>
                    <a:pt x="407" y="175"/>
                  </a:lnTo>
                  <a:lnTo>
                    <a:pt x="397" y="168"/>
                  </a:lnTo>
                  <a:lnTo>
                    <a:pt x="397" y="165"/>
                  </a:lnTo>
                  <a:lnTo>
                    <a:pt x="397" y="165"/>
                  </a:lnTo>
                  <a:lnTo>
                    <a:pt x="400" y="161"/>
                  </a:lnTo>
                  <a:lnTo>
                    <a:pt x="400" y="155"/>
                  </a:lnTo>
                  <a:lnTo>
                    <a:pt x="400" y="155"/>
                  </a:lnTo>
                  <a:lnTo>
                    <a:pt x="397" y="148"/>
                  </a:lnTo>
                  <a:lnTo>
                    <a:pt x="397" y="145"/>
                  </a:lnTo>
                  <a:lnTo>
                    <a:pt x="393" y="145"/>
                  </a:lnTo>
                  <a:lnTo>
                    <a:pt x="387" y="138"/>
                  </a:lnTo>
                  <a:lnTo>
                    <a:pt x="390" y="131"/>
                  </a:lnTo>
                  <a:lnTo>
                    <a:pt x="387" y="128"/>
                  </a:lnTo>
                  <a:lnTo>
                    <a:pt x="367" y="131"/>
                  </a:lnTo>
                  <a:lnTo>
                    <a:pt x="336" y="131"/>
                  </a:lnTo>
                  <a:lnTo>
                    <a:pt x="326" y="118"/>
                  </a:lnTo>
                  <a:lnTo>
                    <a:pt x="323" y="111"/>
                  </a:lnTo>
                  <a:lnTo>
                    <a:pt x="319" y="97"/>
                  </a:lnTo>
                  <a:lnTo>
                    <a:pt x="323" y="91"/>
                  </a:lnTo>
                  <a:lnTo>
                    <a:pt x="326" y="91"/>
                  </a:lnTo>
                  <a:lnTo>
                    <a:pt x="326" y="91"/>
                  </a:lnTo>
                  <a:lnTo>
                    <a:pt x="333" y="91"/>
                  </a:lnTo>
                  <a:lnTo>
                    <a:pt x="333" y="87"/>
                  </a:lnTo>
                  <a:lnTo>
                    <a:pt x="336" y="87"/>
                  </a:lnTo>
                  <a:lnTo>
                    <a:pt x="336" y="87"/>
                  </a:lnTo>
                  <a:lnTo>
                    <a:pt x="336" y="87"/>
                  </a:lnTo>
                  <a:lnTo>
                    <a:pt x="350" y="94"/>
                  </a:lnTo>
                  <a:lnTo>
                    <a:pt x="353" y="91"/>
                  </a:lnTo>
                  <a:lnTo>
                    <a:pt x="356" y="87"/>
                  </a:lnTo>
                  <a:lnTo>
                    <a:pt x="363" y="91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84"/>
                  </a:lnTo>
                  <a:lnTo>
                    <a:pt x="370" y="84"/>
                  </a:lnTo>
                  <a:lnTo>
                    <a:pt x="373" y="60"/>
                  </a:lnTo>
                  <a:lnTo>
                    <a:pt x="373" y="60"/>
                  </a:lnTo>
                  <a:lnTo>
                    <a:pt x="370" y="60"/>
                  </a:lnTo>
                  <a:lnTo>
                    <a:pt x="373" y="64"/>
                  </a:lnTo>
                  <a:lnTo>
                    <a:pt x="373" y="67"/>
                  </a:lnTo>
                  <a:lnTo>
                    <a:pt x="377" y="67"/>
                  </a:lnTo>
                  <a:lnTo>
                    <a:pt x="377" y="64"/>
                  </a:lnTo>
                  <a:lnTo>
                    <a:pt x="373" y="64"/>
                  </a:lnTo>
                  <a:lnTo>
                    <a:pt x="373" y="64"/>
                  </a:lnTo>
                  <a:lnTo>
                    <a:pt x="377" y="67"/>
                  </a:lnTo>
                  <a:lnTo>
                    <a:pt x="377" y="67"/>
                  </a:lnTo>
                  <a:lnTo>
                    <a:pt x="380" y="64"/>
                  </a:lnTo>
                  <a:lnTo>
                    <a:pt x="383" y="64"/>
                  </a:lnTo>
                  <a:lnTo>
                    <a:pt x="383" y="64"/>
                  </a:lnTo>
                  <a:lnTo>
                    <a:pt x="383" y="57"/>
                  </a:lnTo>
                  <a:lnTo>
                    <a:pt x="377" y="57"/>
                  </a:lnTo>
                  <a:lnTo>
                    <a:pt x="373" y="54"/>
                  </a:lnTo>
                  <a:lnTo>
                    <a:pt x="377" y="50"/>
                  </a:lnTo>
                  <a:lnTo>
                    <a:pt x="377" y="47"/>
                  </a:lnTo>
                  <a:lnTo>
                    <a:pt x="373" y="44"/>
                  </a:lnTo>
                  <a:lnTo>
                    <a:pt x="373" y="40"/>
                  </a:lnTo>
                  <a:lnTo>
                    <a:pt x="367" y="34"/>
                  </a:lnTo>
                  <a:lnTo>
                    <a:pt x="367" y="34"/>
                  </a:lnTo>
                  <a:lnTo>
                    <a:pt x="356" y="27"/>
                  </a:lnTo>
                  <a:lnTo>
                    <a:pt x="356" y="27"/>
                  </a:lnTo>
                  <a:lnTo>
                    <a:pt x="333" y="27"/>
                  </a:lnTo>
                  <a:lnTo>
                    <a:pt x="330" y="27"/>
                  </a:lnTo>
                  <a:lnTo>
                    <a:pt x="313" y="30"/>
                  </a:lnTo>
                  <a:lnTo>
                    <a:pt x="293" y="23"/>
                  </a:lnTo>
                  <a:lnTo>
                    <a:pt x="286" y="23"/>
                  </a:lnTo>
                  <a:lnTo>
                    <a:pt x="282" y="10"/>
                  </a:lnTo>
                  <a:lnTo>
                    <a:pt x="279" y="10"/>
                  </a:lnTo>
                  <a:lnTo>
                    <a:pt x="272" y="3"/>
                  </a:lnTo>
                  <a:lnTo>
                    <a:pt x="269" y="3"/>
                  </a:lnTo>
                  <a:lnTo>
                    <a:pt x="259" y="7"/>
                  </a:lnTo>
                  <a:lnTo>
                    <a:pt x="259" y="7"/>
                  </a:lnTo>
                  <a:lnTo>
                    <a:pt x="252" y="13"/>
                  </a:lnTo>
                  <a:lnTo>
                    <a:pt x="249" y="3"/>
                  </a:lnTo>
                  <a:lnTo>
                    <a:pt x="245" y="3"/>
                  </a:lnTo>
                  <a:lnTo>
                    <a:pt x="232" y="0"/>
                  </a:lnTo>
                  <a:lnTo>
                    <a:pt x="229" y="0"/>
                  </a:lnTo>
                  <a:lnTo>
                    <a:pt x="222" y="3"/>
                  </a:lnTo>
                  <a:lnTo>
                    <a:pt x="222" y="7"/>
                  </a:lnTo>
                  <a:lnTo>
                    <a:pt x="212" y="23"/>
                  </a:lnTo>
                  <a:lnTo>
                    <a:pt x="208" y="23"/>
                  </a:lnTo>
                  <a:lnTo>
                    <a:pt x="208" y="23"/>
                  </a:lnTo>
                  <a:lnTo>
                    <a:pt x="205" y="23"/>
                  </a:lnTo>
                  <a:lnTo>
                    <a:pt x="202" y="23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198" y="30"/>
                  </a:lnTo>
                  <a:lnTo>
                    <a:pt x="185" y="40"/>
                  </a:lnTo>
                  <a:lnTo>
                    <a:pt x="178" y="34"/>
                  </a:lnTo>
                  <a:lnTo>
                    <a:pt x="175" y="27"/>
                  </a:lnTo>
                  <a:lnTo>
                    <a:pt x="175" y="20"/>
                  </a:lnTo>
                  <a:lnTo>
                    <a:pt x="171" y="17"/>
                  </a:lnTo>
                  <a:lnTo>
                    <a:pt x="165" y="13"/>
                  </a:lnTo>
                  <a:lnTo>
                    <a:pt x="165" y="13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28" y="13"/>
                  </a:lnTo>
                  <a:lnTo>
                    <a:pt x="124" y="13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34"/>
                  </a:lnTo>
                  <a:lnTo>
                    <a:pt x="114" y="40"/>
                  </a:lnTo>
                  <a:lnTo>
                    <a:pt x="114" y="44"/>
                  </a:lnTo>
                  <a:lnTo>
                    <a:pt x="117" y="47"/>
                  </a:lnTo>
                  <a:lnTo>
                    <a:pt x="114" y="54"/>
                  </a:lnTo>
                  <a:lnTo>
                    <a:pt x="107" y="64"/>
                  </a:lnTo>
                  <a:lnTo>
                    <a:pt x="107" y="67"/>
                  </a:lnTo>
                  <a:lnTo>
                    <a:pt x="107" y="74"/>
                  </a:lnTo>
                  <a:lnTo>
                    <a:pt x="107" y="74"/>
                  </a:lnTo>
                  <a:lnTo>
                    <a:pt x="107" y="81"/>
                  </a:lnTo>
                  <a:lnTo>
                    <a:pt x="107" y="84"/>
                  </a:lnTo>
                  <a:lnTo>
                    <a:pt x="111" y="87"/>
                  </a:lnTo>
                  <a:lnTo>
                    <a:pt x="114" y="84"/>
                  </a:lnTo>
                  <a:lnTo>
                    <a:pt x="114" y="87"/>
                  </a:lnTo>
                  <a:lnTo>
                    <a:pt x="114" y="94"/>
                  </a:lnTo>
                  <a:lnTo>
                    <a:pt x="117" y="97"/>
                  </a:lnTo>
                  <a:lnTo>
                    <a:pt x="117" y="9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21" y="104"/>
                  </a:lnTo>
                  <a:lnTo>
                    <a:pt x="117" y="104"/>
                  </a:lnTo>
                  <a:lnTo>
                    <a:pt x="114" y="104"/>
                  </a:lnTo>
                  <a:lnTo>
                    <a:pt x="111" y="108"/>
                  </a:lnTo>
                  <a:lnTo>
                    <a:pt x="107" y="111"/>
                  </a:lnTo>
                  <a:lnTo>
                    <a:pt x="107" y="114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4" y="118"/>
                  </a:lnTo>
                  <a:lnTo>
                    <a:pt x="111" y="114"/>
                  </a:lnTo>
                  <a:lnTo>
                    <a:pt x="107" y="12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97" y="138"/>
                  </a:lnTo>
                  <a:lnTo>
                    <a:pt x="97" y="141"/>
                  </a:lnTo>
                  <a:lnTo>
                    <a:pt x="94" y="141"/>
                  </a:lnTo>
                  <a:lnTo>
                    <a:pt x="94" y="138"/>
                  </a:lnTo>
                  <a:lnTo>
                    <a:pt x="94" y="135"/>
                  </a:lnTo>
                  <a:lnTo>
                    <a:pt x="94" y="131"/>
                  </a:lnTo>
                  <a:lnTo>
                    <a:pt x="91" y="131"/>
                  </a:lnTo>
                  <a:lnTo>
                    <a:pt x="80" y="135"/>
                  </a:lnTo>
                  <a:lnTo>
                    <a:pt x="80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67" y="128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60" y="131"/>
                  </a:lnTo>
                  <a:lnTo>
                    <a:pt x="57" y="135"/>
                  </a:lnTo>
                  <a:lnTo>
                    <a:pt x="54" y="138"/>
                  </a:lnTo>
                  <a:lnTo>
                    <a:pt x="50" y="138"/>
                  </a:lnTo>
                  <a:lnTo>
                    <a:pt x="43" y="148"/>
                  </a:lnTo>
                  <a:lnTo>
                    <a:pt x="40" y="151"/>
                  </a:lnTo>
                  <a:lnTo>
                    <a:pt x="37" y="155"/>
                  </a:lnTo>
                  <a:lnTo>
                    <a:pt x="37" y="161"/>
                  </a:lnTo>
                  <a:lnTo>
                    <a:pt x="37" y="165"/>
                  </a:lnTo>
                  <a:lnTo>
                    <a:pt x="40" y="168"/>
                  </a:lnTo>
                  <a:lnTo>
                    <a:pt x="13" y="182"/>
                  </a:lnTo>
                  <a:lnTo>
                    <a:pt x="13" y="185"/>
                  </a:lnTo>
                  <a:lnTo>
                    <a:pt x="17" y="192"/>
                  </a:lnTo>
                  <a:lnTo>
                    <a:pt x="20" y="192"/>
                  </a:lnTo>
                  <a:lnTo>
                    <a:pt x="43" y="209"/>
                  </a:lnTo>
                  <a:lnTo>
                    <a:pt x="43" y="212"/>
                  </a:lnTo>
                  <a:lnTo>
                    <a:pt x="37" y="242"/>
                  </a:lnTo>
                  <a:lnTo>
                    <a:pt x="33" y="246"/>
                  </a:lnTo>
                  <a:lnTo>
                    <a:pt x="30" y="246"/>
                  </a:lnTo>
                  <a:lnTo>
                    <a:pt x="27" y="249"/>
                  </a:lnTo>
                  <a:lnTo>
                    <a:pt x="20" y="259"/>
                  </a:lnTo>
                  <a:lnTo>
                    <a:pt x="6" y="262"/>
                  </a:lnTo>
                  <a:lnTo>
                    <a:pt x="6" y="26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3" y="279"/>
                  </a:lnTo>
                  <a:lnTo>
                    <a:pt x="0" y="283"/>
                  </a:lnTo>
                  <a:lnTo>
                    <a:pt x="3" y="289"/>
                  </a:lnTo>
                  <a:lnTo>
                    <a:pt x="6" y="289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3" y="289"/>
                  </a:lnTo>
                  <a:lnTo>
                    <a:pt x="27" y="306"/>
                  </a:lnTo>
                  <a:lnTo>
                    <a:pt x="30" y="310"/>
                  </a:lnTo>
                  <a:lnTo>
                    <a:pt x="30" y="310"/>
                  </a:lnTo>
                  <a:lnTo>
                    <a:pt x="33" y="313"/>
                  </a:lnTo>
                  <a:lnTo>
                    <a:pt x="37" y="316"/>
                  </a:lnTo>
                  <a:lnTo>
                    <a:pt x="40" y="313"/>
                  </a:lnTo>
                  <a:lnTo>
                    <a:pt x="43" y="316"/>
                  </a:lnTo>
                  <a:lnTo>
                    <a:pt x="57" y="326"/>
                  </a:lnTo>
                  <a:lnTo>
                    <a:pt x="60" y="330"/>
                  </a:lnTo>
                  <a:lnTo>
                    <a:pt x="67" y="326"/>
                  </a:lnTo>
                  <a:lnTo>
                    <a:pt x="70" y="326"/>
                  </a:lnTo>
                  <a:lnTo>
                    <a:pt x="70" y="326"/>
                  </a:lnTo>
                  <a:lnTo>
                    <a:pt x="74" y="326"/>
                  </a:lnTo>
                  <a:lnTo>
                    <a:pt x="70" y="330"/>
                  </a:lnTo>
                  <a:lnTo>
                    <a:pt x="67" y="330"/>
                  </a:lnTo>
                  <a:lnTo>
                    <a:pt x="64" y="333"/>
                  </a:lnTo>
                  <a:lnTo>
                    <a:pt x="64" y="333"/>
                  </a:lnTo>
                  <a:lnTo>
                    <a:pt x="67" y="333"/>
                  </a:lnTo>
                  <a:lnTo>
                    <a:pt x="67" y="333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54" y="330"/>
                  </a:lnTo>
                  <a:lnTo>
                    <a:pt x="50" y="330"/>
                  </a:lnTo>
                  <a:lnTo>
                    <a:pt x="43" y="340"/>
                  </a:lnTo>
                  <a:lnTo>
                    <a:pt x="43" y="343"/>
                  </a:lnTo>
                  <a:lnTo>
                    <a:pt x="40" y="340"/>
                  </a:lnTo>
                  <a:lnTo>
                    <a:pt x="40" y="336"/>
                  </a:lnTo>
                  <a:lnTo>
                    <a:pt x="37" y="336"/>
                  </a:lnTo>
                  <a:lnTo>
                    <a:pt x="33" y="336"/>
                  </a:lnTo>
                  <a:lnTo>
                    <a:pt x="30" y="343"/>
                  </a:lnTo>
                  <a:lnTo>
                    <a:pt x="20" y="347"/>
                  </a:lnTo>
                  <a:lnTo>
                    <a:pt x="20" y="350"/>
                  </a:lnTo>
                  <a:lnTo>
                    <a:pt x="17" y="353"/>
                  </a:lnTo>
                  <a:lnTo>
                    <a:pt x="17" y="357"/>
                  </a:lnTo>
                  <a:lnTo>
                    <a:pt x="20" y="363"/>
                  </a:lnTo>
                  <a:lnTo>
                    <a:pt x="17" y="363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30" y="384"/>
                  </a:lnTo>
                  <a:lnTo>
                    <a:pt x="33" y="384"/>
                  </a:lnTo>
                  <a:lnTo>
                    <a:pt x="37" y="380"/>
                  </a:lnTo>
                  <a:lnTo>
                    <a:pt x="40" y="380"/>
                  </a:lnTo>
                  <a:lnTo>
                    <a:pt x="40" y="380"/>
                  </a:lnTo>
                  <a:lnTo>
                    <a:pt x="43" y="380"/>
                  </a:lnTo>
                  <a:lnTo>
                    <a:pt x="47" y="380"/>
                  </a:lnTo>
                  <a:lnTo>
                    <a:pt x="50" y="377"/>
                  </a:lnTo>
                  <a:lnTo>
                    <a:pt x="57" y="380"/>
                  </a:lnTo>
                  <a:lnTo>
                    <a:pt x="64" y="384"/>
                  </a:lnTo>
                  <a:lnTo>
                    <a:pt x="87" y="400"/>
                  </a:lnTo>
                  <a:lnTo>
                    <a:pt x="91" y="400"/>
                  </a:lnTo>
                  <a:lnTo>
                    <a:pt x="131" y="417"/>
                  </a:lnTo>
                  <a:lnTo>
                    <a:pt x="131" y="417"/>
                  </a:lnTo>
                  <a:lnTo>
                    <a:pt x="138" y="417"/>
                  </a:lnTo>
                  <a:lnTo>
                    <a:pt x="134" y="414"/>
                  </a:lnTo>
                  <a:lnTo>
                    <a:pt x="131" y="414"/>
                  </a:lnTo>
                  <a:lnTo>
                    <a:pt x="131" y="414"/>
                  </a:lnTo>
                  <a:lnTo>
                    <a:pt x="128" y="424"/>
                  </a:lnTo>
                  <a:lnTo>
                    <a:pt x="128" y="427"/>
                  </a:lnTo>
                  <a:lnTo>
                    <a:pt x="141" y="448"/>
                  </a:lnTo>
                  <a:lnTo>
                    <a:pt x="144" y="448"/>
                  </a:lnTo>
                  <a:lnTo>
                    <a:pt x="148" y="451"/>
                  </a:lnTo>
                  <a:lnTo>
                    <a:pt x="151" y="454"/>
                  </a:lnTo>
                  <a:lnTo>
                    <a:pt x="155" y="458"/>
                  </a:lnTo>
                  <a:lnTo>
                    <a:pt x="155" y="458"/>
                  </a:lnTo>
                  <a:lnTo>
                    <a:pt x="158" y="458"/>
                  </a:lnTo>
                  <a:lnTo>
                    <a:pt x="161" y="454"/>
                  </a:lnTo>
                  <a:lnTo>
                    <a:pt x="165" y="451"/>
                  </a:lnTo>
                  <a:lnTo>
                    <a:pt x="165" y="444"/>
                  </a:lnTo>
                  <a:lnTo>
                    <a:pt x="168" y="441"/>
                  </a:lnTo>
                  <a:lnTo>
                    <a:pt x="181" y="441"/>
                  </a:lnTo>
                  <a:lnTo>
                    <a:pt x="188" y="441"/>
                  </a:lnTo>
                  <a:lnTo>
                    <a:pt x="188" y="441"/>
                  </a:lnTo>
                  <a:lnTo>
                    <a:pt x="195" y="441"/>
                  </a:lnTo>
                  <a:lnTo>
                    <a:pt x="195" y="441"/>
                  </a:lnTo>
                  <a:lnTo>
                    <a:pt x="208" y="441"/>
                  </a:lnTo>
                  <a:lnTo>
                    <a:pt x="229" y="444"/>
                  </a:lnTo>
                  <a:lnTo>
                    <a:pt x="229" y="444"/>
                  </a:lnTo>
                  <a:lnTo>
                    <a:pt x="232" y="444"/>
                  </a:lnTo>
                  <a:lnTo>
                    <a:pt x="239" y="468"/>
                  </a:lnTo>
                  <a:lnTo>
                    <a:pt x="239" y="474"/>
                  </a:lnTo>
                  <a:lnTo>
                    <a:pt x="239" y="474"/>
                  </a:lnTo>
                  <a:lnTo>
                    <a:pt x="239" y="481"/>
                  </a:lnTo>
                  <a:lnTo>
                    <a:pt x="242" y="481"/>
                  </a:lnTo>
                  <a:lnTo>
                    <a:pt x="245" y="491"/>
                  </a:lnTo>
                  <a:lnTo>
                    <a:pt x="252" y="491"/>
                  </a:lnTo>
                  <a:lnTo>
                    <a:pt x="259" y="488"/>
                  </a:lnTo>
                  <a:lnTo>
                    <a:pt x="259" y="488"/>
                  </a:lnTo>
                  <a:lnTo>
                    <a:pt x="259" y="485"/>
                  </a:lnTo>
                  <a:lnTo>
                    <a:pt x="255" y="485"/>
                  </a:lnTo>
                  <a:lnTo>
                    <a:pt x="262" y="505"/>
                  </a:lnTo>
                  <a:lnTo>
                    <a:pt x="259" y="508"/>
                  </a:lnTo>
                  <a:lnTo>
                    <a:pt x="259" y="508"/>
                  </a:lnTo>
                  <a:lnTo>
                    <a:pt x="259" y="515"/>
                  </a:lnTo>
                  <a:lnTo>
                    <a:pt x="262" y="518"/>
                  </a:lnTo>
                  <a:lnTo>
                    <a:pt x="266" y="518"/>
                  </a:lnTo>
                  <a:lnTo>
                    <a:pt x="266" y="515"/>
                  </a:lnTo>
                  <a:lnTo>
                    <a:pt x="276" y="508"/>
                  </a:lnTo>
                  <a:lnTo>
                    <a:pt x="289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16" y="498"/>
                  </a:lnTo>
                  <a:lnTo>
                    <a:pt x="326" y="505"/>
                  </a:lnTo>
                  <a:lnTo>
                    <a:pt x="323" y="515"/>
                  </a:lnTo>
                  <a:lnTo>
                    <a:pt x="323" y="515"/>
                  </a:lnTo>
                  <a:lnTo>
                    <a:pt x="319" y="542"/>
                  </a:lnTo>
                  <a:lnTo>
                    <a:pt x="309" y="569"/>
                  </a:lnTo>
                  <a:lnTo>
                    <a:pt x="309" y="572"/>
                  </a:lnTo>
                  <a:lnTo>
                    <a:pt x="333" y="589"/>
                  </a:lnTo>
                  <a:lnTo>
                    <a:pt x="333" y="589"/>
                  </a:lnTo>
                  <a:lnTo>
                    <a:pt x="350" y="599"/>
                  </a:lnTo>
                  <a:lnTo>
                    <a:pt x="360" y="613"/>
                  </a:lnTo>
                  <a:lnTo>
                    <a:pt x="363" y="613"/>
                  </a:lnTo>
                  <a:lnTo>
                    <a:pt x="373" y="616"/>
                  </a:lnTo>
                  <a:lnTo>
                    <a:pt x="390" y="623"/>
                  </a:lnTo>
                  <a:lnTo>
                    <a:pt x="393" y="623"/>
                  </a:lnTo>
                  <a:lnTo>
                    <a:pt x="434" y="572"/>
                  </a:lnTo>
                  <a:lnTo>
                    <a:pt x="434" y="572"/>
                  </a:lnTo>
                  <a:lnTo>
                    <a:pt x="451" y="501"/>
                  </a:lnTo>
                  <a:lnTo>
                    <a:pt x="451" y="501"/>
                  </a:lnTo>
                  <a:lnTo>
                    <a:pt x="444" y="485"/>
                  </a:lnTo>
                  <a:lnTo>
                    <a:pt x="454" y="478"/>
                  </a:lnTo>
                  <a:lnTo>
                    <a:pt x="461" y="481"/>
                  </a:lnTo>
                  <a:lnTo>
                    <a:pt x="461" y="481"/>
                  </a:lnTo>
                  <a:lnTo>
                    <a:pt x="474" y="474"/>
                  </a:lnTo>
                  <a:lnTo>
                    <a:pt x="474" y="468"/>
                  </a:lnTo>
                  <a:lnTo>
                    <a:pt x="474" y="468"/>
                  </a:lnTo>
                  <a:lnTo>
                    <a:pt x="481" y="448"/>
                  </a:lnTo>
                  <a:lnTo>
                    <a:pt x="488" y="441"/>
                  </a:lnTo>
                  <a:lnTo>
                    <a:pt x="488" y="441"/>
                  </a:lnTo>
                  <a:lnTo>
                    <a:pt x="488" y="431"/>
                  </a:lnTo>
                  <a:lnTo>
                    <a:pt x="488" y="427"/>
                  </a:lnTo>
                  <a:lnTo>
                    <a:pt x="478" y="414"/>
                  </a:lnTo>
                  <a:lnTo>
                    <a:pt x="474" y="404"/>
                  </a:lnTo>
                  <a:lnTo>
                    <a:pt x="471" y="404"/>
                  </a:lnTo>
                  <a:lnTo>
                    <a:pt x="471" y="407"/>
                  </a:lnTo>
                  <a:lnTo>
                    <a:pt x="474" y="407"/>
                  </a:lnTo>
                  <a:lnTo>
                    <a:pt x="474" y="404"/>
                  </a:lnTo>
                  <a:lnTo>
                    <a:pt x="474" y="380"/>
                  </a:lnTo>
                  <a:lnTo>
                    <a:pt x="474" y="380"/>
                  </a:lnTo>
                  <a:lnTo>
                    <a:pt x="474" y="377"/>
                  </a:lnTo>
                  <a:lnTo>
                    <a:pt x="478" y="363"/>
                  </a:lnTo>
                  <a:lnTo>
                    <a:pt x="481" y="360"/>
                  </a:lnTo>
                  <a:lnTo>
                    <a:pt x="491" y="357"/>
                  </a:lnTo>
                  <a:lnTo>
                    <a:pt x="494" y="357"/>
                  </a:lnTo>
                  <a:lnTo>
                    <a:pt x="505" y="347"/>
                  </a:lnTo>
                  <a:lnTo>
                    <a:pt x="515" y="347"/>
                  </a:lnTo>
                  <a:lnTo>
                    <a:pt x="518" y="343"/>
                  </a:lnTo>
                  <a:lnTo>
                    <a:pt x="518" y="323"/>
                  </a:lnTo>
                  <a:lnTo>
                    <a:pt x="518" y="320"/>
                  </a:lnTo>
                  <a:lnTo>
                    <a:pt x="515" y="320"/>
                  </a:lnTo>
                  <a:lnTo>
                    <a:pt x="511" y="323"/>
                  </a:lnTo>
                  <a:lnTo>
                    <a:pt x="518" y="326"/>
                  </a:lnTo>
                  <a:lnTo>
                    <a:pt x="518" y="326"/>
                  </a:lnTo>
                  <a:lnTo>
                    <a:pt x="521" y="326"/>
                  </a:lnTo>
                  <a:lnTo>
                    <a:pt x="525" y="323"/>
                  </a:lnTo>
                  <a:lnTo>
                    <a:pt x="525" y="313"/>
                  </a:lnTo>
                  <a:lnTo>
                    <a:pt x="528" y="306"/>
                  </a:lnTo>
                  <a:lnTo>
                    <a:pt x="525" y="299"/>
                  </a:lnTo>
                  <a:lnTo>
                    <a:pt x="525" y="299"/>
                  </a:lnTo>
                  <a:lnTo>
                    <a:pt x="528" y="296"/>
                  </a:lnTo>
                  <a:lnTo>
                    <a:pt x="528" y="296"/>
                  </a:lnTo>
                  <a:lnTo>
                    <a:pt x="531" y="276"/>
                  </a:lnTo>
                  <a:lnTo>
                    <a:pt x="528" y="273"/>
                  </a:lnTo>
                  <a:lnTo>
                    <a:pt x="525" y="273"/>
                  </a:lnTo>
                  <a:lnTo>
                    <a:pt x="521" y="262"/>
                  </a:lnTo>
                  <a:lnTo>
                    <a:pt x="521" y="259"/>
                  </a:lnTo>
                  <a:lnTo>
                    <a:pt x="521" y="256"/>
                  </a:lnTo>
                  <a:lnTo>
                    <a:pt x="518" y="256"/>
                  </a:lnTo>
                  <a:lnTo>
                    <a:pt x="518" y="252"/>
                  </a:lnTo>
                  <a:lnTo>
                    <a:pt x="521" y="252"/>
                  </a:lnTo>
                  <a:lnTo>
                    <a:pt x="521" y="246"/>
                  </a:lnTo>
                  <a:lnTo>
                    <a:pt x="521" y="246"/>
                  </a:lnTo>
                  <a:lnTo>
                    <a:pt x="515" y="239"/>
                  </a:lnTo>
                  <a:lnTo>
                    <a:pt x="515" y="239"/>
                  </a:lnTo>
                  <a:lnTo>
                    <a:pt x="511" y="239"/>
                  </a:lnTo>
                  <a:lnTo>
                    <a:pt x="511" y="239"/>
                  </a:lnTo>
                  <a:lnTo>
                    <a:pt x="511" y="242"/>
                  </a:lnTo>
                  <a:lnTo>
                    <a:pt x="515" y="242"/>
                  </a:lnTo>
                  <a:lnTo>
                    <a:pt x="521" y="242"/>
                  </a:lnTo>
                  <a:lnTo>
                    <a:pt x="525" y="242"/>
                  </a:lnTo>
                  <a:lnTo>
                    <a:pt x="525" y="239"/>
                  </a:lnTo>
                  <a:lnTo>
                    <a:pt x="535" y="229"/>
                  </a:lnTo>
                  <a:lnTo>
                    <a:pt x="535" y="229"/>
                  </a:lnTo>
                  <a:lnTo>
                    <a:pt x="535" y="225"/>
                  </a:lnTo>
                  <a:lnTo>
                    <a:pt x="531" y="222"/>
                  </a:lnTo>
                  <a:lnTo>
                    <a:pt x="525" y="219"/>
                  </a:lnTo>
                  <a:lnTo>
                    <a:pt x="525" y="219"/>
                  </a:lnTo>
                  <a:lnTo>
                    <a:pt x="508" y="219"/>
                  </a:lnTo>
                  <a:lnTo>
                    <a:pt x="508" y="219"/>
                  </a:lnTo>
                  <a:lnTo>
                    <a:pt x="501" y="222"/>
                  </a:lnTo>
                  <a:lnTo>
                    <a:pt x="498" y="225"/>
                  </a:lnTo>
                  <a:lnTo>
                    <a:pt x="498" y="232"/>
                  </a:lnTo>
                  <a:lnTo>
                    <a:pt x="494" y="236"/>
                  </a:lnTo>
                  <a:lnTo>
                    <a:pt x="488" y="239"/>
                  </a:lnTo>
                  <a:lnTo>
                    <a:pt x="494" y="246"/>
                  </a:lnTo>
                  <a:lnTo>
                    <a:pt x="494" y="242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8" name="Freeform 128">
              <a:extLst>
                <a:ext uri="{FF2B5EF4-FFF2-40B4-BE49-F238E27FC236}">
                  <a16:creationId xmlns:a16="http://schemas.microsoft.com/office/drawing/2014/main" id="{249DF40D-EC1C-8848-100B-0EA6E66DA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" y="2791"/>
              <a:ext cx="535" cy="623"/>
            </a:xfrm>
            <a:custGeom>
              <a:avLst/>
              <a:gdLst>
                <a:gd name="T0" fmla="*/ 521 w 535"/>
                <a:gd name="T1" fmla="*/ 232 h 623"/>
                <a:gd name="T2" fmla="*/ 515 w 535"/>
                <a:gd name="T3" fmla="*/ 262 h 623"/>
                <a:gd name="T4" fmla="*/ 521 w 535"/>
                <a:gd name="T5" fmla="*/ 320 h 623"/>
                <a:gd name="T6" fmla="*/ 471 w 535"/>
                <a:gd name="T7" fmla="*/ 360 h 623"/>
                <a:gd name="T8" fmla="*/ 468 w 535"/>
                <a:gd name="T9" fmla="*/ 464 h 623"/>
                <a:gd name="T10" fmla="*/ 367 w 535"/>
                <a:gd name="T11" fmla="*/ 606 h 623"/>
                <a:gd name="T12" fmla="*/ 289 w 535"/>
                <a:gd name="T13" fmla="*/ 495 h 623"/>
                <a:gd name="T14" fmla="*/ 262 w 535"/>
                <a:gd name="T15" fmla="*/ 485 h 623"/>
                <a:gd name="T16" fmla="*/ 208 w 535"/>
                <a:gd name="T17" fmla="*/ 434 h 623"/>
                <a:gd name="T18" fmla="*/ 158 w 535"/>
                <a:gd name="T19" fmla="*/ 451 h 623"/>
                <a:gd name="T20" fmla="*/ 60 w 535"/>
                <a:gd name="T21" fmla="*/ 374 h 623"/>
                <a:gd name="T22" fmla="*/ 27 w 535"/>
                <a:gd name="T23" fmla="*/ 363 h 623"/>
                <a:gd name="T24" fmla="*/ 50 w 535"/>
                <a:gd name="T25" fmla="*/ 347 h 623"/>
                <a:gd name="T26" fmla="*/ 77 w 535"/>
                <a:gd name="T27" fmla="*/ 323 h 623"/>
                <a:gd name="T28" fmla="*/ 17 w 535"/>
                <a:gd name="T29" fmla="*/ 283 h 623"/>
                <a:gd name="T30" fmla="*/ 27 w 535"/>
                <a:gd name="T31" fmla="*/ 262 h 623"/>
                <a:gd name="T32" fmla="*/ 47 w 535"/>
                <a:gd name="T33" fmla="*/ 165 h 623"/>
                <a:gd name="T34" fmla="*/ 77 w 535"/>
                <a:gd name="T35" fmla="*/ 141 h 623"/>
                <a:gd name="T36" fmla="*/ 104 w 535"/>
                <a:gd name="T37" fmla="*/ 141 h 623"/>
                <a:gd name="T38" fmla="*/ 121 w 535"/>
                <a:gd name="T39" fmla="*/ 84 h 623"/>
                <a:gd name="T40" fmla="*/ 124 w 535"/>
                <a:gd name="T41" fmla="*/ 50 h 623"/>
                <a:gd name="T42" fmla="*/ 171 w 535"/>
                <a:gd name="T43" fmla="*/ 37 h 623"/>
                <a:gd name="T44" fmla="*/ 215 w 535"/>
                <a:gd name="T45" fmla="*/ 30 h 623"/>
                <a:gd name="T46" fmla="*/ 289 w 535"/>
                <a:gd name="T47" fmla="*/ 30 h 623"/>
                <a:gd name="T48" fmla="*/ 380 w 535"/>
                <a:gd name="T49" fmla="*/ 60 h 623"/>
                <a:gd name="T50" fmla="*/ 373 w 535"/>
                <a:gd name="T51" fmla="*/ 57 h 623"/>
                <a:gd name="T52" fmla="*/ 330 w 535"/>
                <a:gd name="T53" fmla="*/ 84 h 623"/>
                <a:gd name="T54" fmla="*/ 367 w 535"/>
                <a:gd name="T55" fmla="*/ 138 h 623"/>
                <a:gd name="T56" fmla="*/ 390 w 535"/>
                <a:gd name="T57" fmla="*/ 161 h 623"/>
                <a:gd name="T58" fmla="*/ 471 w 535"/>
                <a:gd name="T59" fmla="*/ 209 h 623"/>
                <a:gd name="T60" fmla="*/ 484 w 535"/>
                <a:gd name="T61" fmla="*/ 229 h 623"/>
                <a:gd name="T62" fmla="*/ 407 w 535"/>
                <a:gd name="T63" fmla="*/ 175 h 623"/>
                <a:gd name="T64" fmla="*/ 367 w 535"/>
                <a:gd name="T65" fmla="*/ 131 h 623"/>
                <a:gd name="T66" fmla="*/ 350 w 535"/>
                <a:gd name="T67" fmla="*/ 94 h 623"/>
                <a:gd name="T68" fmla="*/ 377 w 535"/>
                <a:gd name="T69" fmla="*/ 67 h 623"/>
                <a:gd name="T70" fmla="*/ 377 w 535"/>
                <a:gd name="T71" fmla="*/ 47 h 623"/>
                <a:gd name="T72" fmla="*/ 279 w 535"/>
                <a:gd name="T73" fmla="*/ 10 h 623"/>
                <a:gd name="T74" fmla="*/ 208 w 535"/>
                <a:gd name="T75" fmla="*/ 23 h 623"/>
                <a:gd name="T76" fmla="*/ 165 w 535"/>
                <a:gd name="T77" fmla="*/ 13 h 623"/>
                <a:gd name="T78" fmla="*/ 107 w 535"/>
                <a:gd name="T79" fmla="*/ 67 h 623"/>
                <a:gd name="T80" fmla="*/ 121 w 535"/>
                <a:gd name="T81" fmla="*/ 104 h 623"/>
                <a:gd name="T82" fmla="*/ 97 w 535"/>
                <a:gd name="T83" fmla="*/ 138 h 623"/>
                <a:gd name="T84" fmla="*/ 64 w 535"/>
                <a:gd name="T85" fmla="*/ 128 h 623"/>
                <a:gd name="T86" fmla="*/ 17 w 535"/>
                <a:gd name="T87" fmla="*/ 192 h 623"/>
                <a:gd name="T88" fmla="*/ 3 w 535"/>
                <a:gd name="T89" fmla="*/ 279 h 623"/>
                <a:gd name="T90" fmla="*/ 43 w 535"/>
                <a:gd name="T91" fmla="*/ 316 h 623"/>
                <a:gd name="T92" fmla="*/ 60 w 535"/>
                <a:gd name="T93" fmla="*/ 330 h 623"/>
                <a:gd name="T94" fmla="*/ 20 w 535"/>
                <a:gd name="T95" fmla="*/ 350 h 623"/>
                <a:gd name="T96" fmla="*/ 40 w 535"/>
                <a:gd name="T97" fmla="*/ 380 h 623"/>
                <a:gd name="T98" fmla="*/ 131 w 535"/>
                <a:gd name="T99" fmla="*/ 414 h 623"/>
                <a:gd name="T100" fmla="*/ 168 w 535"/>
                <a:gd name="T101" fmla="*/ 441 h 623"/>
                <a:gd name="T102" fmla="*/ 239 w 535"/>
                <a:gd name="T103" fmla="*/ 481 h 623"/>
                <a:gd name="T104" fmla="*/ 266 w 535"/>
                <a:gd name="T105" fmla="*/ 518 h 623"/>
                <a:gd name="T106" fmla="*/ 333 w 535"/>
                <a:gd name="T107" fmla="*/ 589 h 623"/>
                <a:gd name="T108" fmla="*/ 454 w 535"/>
                <a:gd name="T109" fmla="*/ 478 h 623"/>
                <a:gd name="T110" fmla="*/ 471 w 535"/>
                <a:gd name="T111" fmla="*/ 404 h 623"/>
                <a:gd name="T112" fmla="*/ 518 w 535"/>
                <a:gd name="T113" fmla="*/ 343 h 623"/>
                <a:gd name="T114" fmla="*/ 528 w 535"/>
                <a:gd name="T115" fmla="*/ 296 h 623"/>
                <a:gd name="T116" fmla="*/ 515 w 535"/>
                <a:gd name="T117" fmla="*/ 239 h 623"/>
                <a:gd name="T118" fmla="*/ 525 w 535"/>
                <a:gd name="T119" fmla="*/ 219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5" h="623">
                  <a:moveTo>
                    <a:pt x="494" y="242"/>
                  </a:moveTo>
                  <a:lnTo>
                    <a:pt x="498" y="239"/>
                  </a:lnTo>
                  <a:lnTo>
                    <a:pt x="498" y="239"/>
                  </a:lnTo>
                  <a:lnTo>
                    <a:pt x="505" y="236"/>
                  </a:lnTo>
                  <a:lnTo>
                    <a:pt x="505" y="232"/>
                  </a:lnTo>
                  <a:lnTo>
                    <a:pt x="505" y="225"/>
                  </a:lnTo>
                  <a:lnTo>
                    <a:pt x="508" y="225"/>
                  </a:lnTo>
                  <a:lnTo>
                    <a:pt x="521" y="225"/>
                  </a:lnTo>
                  <a:lnTo>
                    <a:pt x="531" y="229"/>
                  </a:lnTo>
                  <a:lnTo>
                    <a:pt x="531" y="225"/>
                  </a:lnTo>
                  <a:lnTo>
                    <a:pt x="528" y="225"/>
                  </a:lnTo>
                  <a:lnTo>
                    <a:pt x="528" y="225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5" y="236"/>
                  </a:lnTo>
                  <a:lnTo>
                    <a:pt x="515" y="236"/>
                  </a:lnTo>
                  <a:lnTo>
                    <a:pt x="508" y="239"/>
                  </a:lnTo>
                  <a:lnTo>
                    <a:pt x="508" y="239"/>
                  </a:lnTo>
                  <a:lnTo>
                    <a:pt x="508" y="242"/>
                  </a:lnTo>
                  <a:lnTo>
                    <a:pt x="515" y="249"/>
                  </a:lnTo>
                  <a:lnTo>
                    <a:pt x="515" y="249"/>
                  </a:lnTo>
                  <a:lnTo>
                    <a:pt x="511" y="252"/>
                  </a:lnTo>
                  <a:lnTo>
                    <a:pt x="511" y="256"/>
                  </a:lnTo>
                  <a:lnTo>
                    <a:pt x="515" y="262"/>
                  </a:lnTo>
                  <a:lnTo>
                    <a:pt x="515" y="262"/>
                  </a:lnTo>
                  <a:lnTo>
                    <a:pt x="515" y="266"/>
                  </a:lnTo>
                  <a:lnTo>
                    <a:pt x="521" y="276"/>
                  </a:lnTo>
                  <a:lnTo>
                    <a:pt x="525" y="276"/>
                  </a:lnTo>
                  <a:lnTo>
                    <a:pt x="525" y="276"/>
                  </a:lnTo>
                  <a:lnTo>
                    <a:pt x="521" y="293"/>
                  </a:lnTo>
                  <a:lnTo>
                    <a:pt x="518" y="299"/>
                  </a:lnTo>
                  <a:lnTo>
                    <a:pt x="521" y="306"/>
                  </a:lnTo>
                  <a:lnTo>
                    <a:pt x="521" y="306"/>
                  </a:lnTo>
                  <a:lnTo>
                    <a:pt x="521" y="310"/>
                  </a:lnTo>
                  <a:lnTo>
                    <a:pt x="521" y="310"/>
                  </a:lnTo>
                  <a:lnTo>
                    <a:pt x="518" y="323"/>
                  </a:lnTo>
                  <a:lnTo>
                    <a:pt x="521" y="323"/>
                  </a:lnTo>
                  <a:lnTo>
                    <a:pt x="521" y="320"/>
                  </a:lnTo>
                  <a:lnTo>
                    <a:pt x="521" y="320"/>
                  </a:lnTo>
                  <a:lnTo>
                    <a:pt x="515" y="316"/>
                  </a:lnTo>
                  <a:lnTo>
                    <a:pt x="511" y="320"/>
                  </a:lnTo>
                  <a:lnTo>
                    <a:pt x="511" y="323"/>
                  </a:lnTo>
                  <a:lnTo>
                    <a:pt x="511" y="323"/>
                  </a:lnTo>
                  <a:lnTo>
                    <a:pt x="511" y="340"/>
                  </a:lnTo>
                  <a:lnTo>
                    <a:pt x="505" y="340"/>
                  </a:lnTo>
                  <a:lnTo>
                    <a:pt x="501" y="340"/>
                  </a:lnTo>
                  <a:lnTo>
                    <a:pt x="491" y="350"/>
                  </a:lnTo>
                  <a:lnTo>
                    <a:pt x="478" y="353"/>
                  </a:lnTo>
                  <a:lnTo>
                    <a:pt x="478" y="353"/>
                  </a:lnTo>
                  <a:lnTo>
                    <a:pt x="471" y="357"/>
                  </a:lnTo>
                  <a:lnTo>
                    <a:pt x="471" y="360"/>
                  </a:lnTo>
                  <a:lnTo>
                    <a:pt x="471" y="374"/>
                  </a:lnTo>
                  <a:lnTo>
                    <a:pt x="468" y="374"/>
                  </a:lnTo>
                  <a:lnTo>
                    <a:pt x="468" y="377"/>
                  </a:lnTo>
                  <a:lnTo>
                    <a:pt x="468" y="404"/>
                  </a:lnTo>
                  <a:lnTo>
                    <a:pt x="468" y="404"/>
                  </a:lnTo>
                  <a:lnTo>
                    <a:pt x="468" y="407"/>
                  </a:lnTo>
                  <a:lnTo>
                    <a:pt x="471" y="417"/>
                  </a:lnTo>
                  <a:lnTo>
                    <a:pt x="471" y="421"/>
                  </a:lnTo>
                  <a:lnTo>
                    <a:pt x="481" y="431"/>
                  </a:lnTo>
                  <a:lnTo>
                    <a:pt x="481" y="437"/>
                  </a:lnTo>
                  <a:lnTo>
                    <a:pt x="478" y="444"/>
                  </a:lnTo>
                  <a:lnTo>
                    <a:pt x="478" y="444"/>
                  </a:lnTo>
                  <a:lnTo>
                    <a:pt x="468" y="464"/>
                  </a:lnTo>
                  <a:lnTo>
                    <a:pt x="468" y="468"/>
                  </a:lnTo>
                  <a:lnTo>
                    <a:pt x="468" y="471"/>
                  </a:lnTo>
                  <a:lnTo>
                    <a:pt x="461" y="474"/>
                  </a:lnTo>
                  <a:lnTo>
                    <a:pt x="454" y="474"/>
                  </a:lnTo>
                  <a:lnTo>
                    <a:pt x="451" y="474"/>
                  </a:lnTo>
                  <a:lnTo>
                    <a:pt x="441" y="478"/>
                  </a:lnTo>
                  <a:lnTo>
                    <a:pt x="437" y="485"/>
                  </a:lnTo>
                  <a:lnTo>
                    <a:pt x="444" y="501"/>
                  </a:lnTo>
                  <a:lnTo>
                    <a:pt x="431" y="569"/>
                  </a:lnTo>
                  <a:lnTo>
                    <a:pt x="390" y="616"/>
                  </a:lnTo>
                  <a:lnTo>
                    <a:pt x="373" y="609"/>
                  </a:lnTo>
                  <a:lnTo>
                    <a:pt x="373" y="609"/>
                  </a:lnTo>
                  <a:lnTo>
                    <a:pt x="367" y="606"/>
                  </a:lnTo>
                  <a:lnTo>
                    <a:pt x="356" y="596"/>
                  </a:lnTo>
                  <a:lnTo>
                    <a:pt x="356" y="596"/>
                  </a:lnTo>
                  <a:lnTo>
                    <a:pt x="336" y="586"/>
                  </a:lnTo>
                  <a:lnTo>
                    <a:pt x="316" y="569"/>
                  </a:lnTo>
                  <a:lnTo>
                    <a:pt x="323" y="542"/>
                  </a:lnTo>
                  <a:lnTo>
                    <a:pt x="323" y="542"/>
                  </a:lnTo>
                  <a:lnTo>
                    <a:pt x="330" y="515"/>
                  </a:lnTo>
                  <a:lnTo>
                    <a:pt x="333" y="505"/>
                  </a:lnTo>
                  <a:lnTo>
                    <a:pt x="330" y="501"/>
                  </a:lnTo>
                  <a:lnTo>
                    <a:pt x="319" y="495"/>
                  </a:lnTo>
                  <a:lnTo>
                    <a:pt x="316" y="491"/>
                  </a:lnTo>
                  <a:lnTo>
                    <a:pt x="303" y="495"/>
                  </a:lnTo>
                  <a:lnTo>
                    <a:pt x="289" y="495"/>
                  </a:lnTo>
                  <a:lnTo>
                    <a:pt x="286" y="495"/>
                  </a:lnTo>
                  <a:lnTo>
                    <a:pt x="272" y="501"/>
                  </a:lnTo>
                  <a:lnTo>
                    <a:pt x="272" y="501"/>
                  </a:lnTo>
                  <a:lnTo>
                    <a:pt x="262" y="512"/>
                  </a:lnTo>
                  <a:lnTo>
                    <a:pt x="266" y="515"/>
                  </a:lnTo>
                  <a:lnTo>
                    <a:pt x="266" y="512"/>
                  </a:lnTo>
                  <a:lnTo>
                    <a:pt x="262" y="512"/>
                  </a:lnTo>
                  <a:lnTo>
                    <a:pt x="262" y="515"/>
                  </a:lnTo>
                  <a:lnTo>
                    <a:pt x="266" y="515"/>
                  </a:lnTo>
                  <a:lnTo>
                    <a:pt x="266" y="512"/>
                  </a:lnTo>
                  <a:lnTo>
                    <a:pt x="269" y="508"/>
                  </a:lnTo>
                  <a:lnTo>
                    <a:pt x="269" y="505"/>
                  </a:lnTo>
                  <a:lnTo>
                    <a:pt x="262" y="485"/>
                  </a:lnTo>
                  <a:lnTo>
                    <a:pt x="259" y="481"/>
                  </a:lnTo>
                  <a:lnTo>
                    <a:pt x="255" y="481"/>
                  </a:lnTo>
                  <a:lnTo>
                    <a:pt x="255" y="481"/>
                  </a:lnTo>
                  <a:lnTo>
                    <a:pt x="249" y="485"/>
                  </a:lnTo>
                  <a:lnTo>
                    <a:pt x="245" y="478"/>
                  </a:lnTo>
                  <a:lnTo>
                    <a:pt x="245" y="474"/>
                  </a:lnTo>
                  <a:lnTo>
                    <a:pt x="245" y="468"/>
                  </a:lnTo>
                  <a:lnTo>
                    <a:pt x="245" y="464"/>
                  </a:lnTo>
                  <a:lnTo>
                    <a:pt x="235" y="441"/>
                  </a:lnTo>
                  <a:lnTo>
                    <a:pt x="232" y="437"/>
                  </a:lnTo>
                  <a:lnTo>
                    <a:pt x="229" y="437"/>
                  </a:lnTo>
                  <a:lnTo>
                    <a:pt x="208" y="434"/>
                  </a:lnTo>
                  <a:lnTo>
                    <a:pt x="208" y="434"/>
                  </a:lnTo>
                  <a:lnTo>
                    <a:pt x="195" y="434"/>
                  </a:lnTo>
                  <a:lnTo>
                    <a:pt x="188" y="434"/>
                  </a:lnTo>
                  <a:lnTo>
                    <a:pt x="181" y="434"/>
                  </a:lnTo>
                  <a:lnTo>
                    <a:pt x="181" y="434"/>
                  </a:lnTo>
                  <a:lnTo>
                    <a:pt x="168" y="434"/>
                  </a:lnTo>
                  <a:lnTo>
                    <a:pt x="165" y="434"/>
                  </a:lnTo>
                  <a:lnTo>
                    <a:pt x="158" y="441"/>
                  </a:lnTo>
                  <a:lnTo>
                    <a:pt x="158" y="444"/>
                  </a:lnTo>
                  <a:lnTo>
                    <a:pt x="158" y="451"/>
                  </a:lnTo>
                  <a:lnTo>
                    <a:pt x="155" y="451"/>
                  </a:lnTo>
                  <a:lnTo>
                    <a:pt x="155" y="451"/>
                  </a:lnTo>
                  <a:lnTo>
                    <a:pt x="155" y="454"/>
                  </a:lnTo>
                  <a:lnTo>
                    <a:pt x="158" y="451"/>
                  </a:lnTo>
                  <a:lnTo>
                    <a:pt x="155" y="448"/>
                  </a:lnTo>
                  <a:lnTo>
                    <a:pt x="151" y="448"/>
                  </a:lnTo>
                  <a:lnTo>
                    <a:pt x="148" y="444"/>
                  </a:lnTo>
                  <a:lnTo>
                    <a:pt x="134" y="424"/>
                  </a:lnTo>
                  <a:lnTo>
                    <a:pt x="138" y="417"/>
                  </a:lnTo>
                  <a:lnTo>
                    <a:pt x="138" y="414"/>
                  </a:lnTo>
                  <a:lnTo>
                    <a:pt x="138" y="414"/>
                  </a:lnTo>
                  <a:lnTo>
                    <a:pt x="134" y="411"/>
                  </a:lnTo>
                  <a:lnTo>
                    <a:pt x="131" y="411"/>
                  </a:lnTo>
                  <a:lnTo>
                    <a:pt x="91" y="394"/>
                  </a:lnTo>
                  <a:lnTo>
                    <a:pt x="64" y="377"/>
                  </a:lnTo>
                  <a:lnTo>
                    <a:pt x="64" y="377"/>
                  </a:lnTo>
                  <a:lnTo>
                    <a:pt x="60" y="374"/>
                  </a:lnTo>
                  <a:lnTo>
                    <a:pt x="60" y="374"/>
                  </a:lnTo>
                  <a:lnTo>
                    <a:pt x="50" y="370"/>
                  </a:lnTo>
                  <a:lnTo>
                    <a:pt x="47" y="374"/>
                  </a:lnTo>
                  <a:lnTo>
                    <a:pt x="43" y="374"/>
                  </a:lnTo>
                  <a:lnTo>
                    <a:pt x="40" y="374"/>
                  </a:lnTo>
                  <a:lnTo>
                    <a:pt x="37" y="374"/>
                  </a:lnTo>
                  <a:lnTo>
                    <a:pt x="33" y="374"/>
                  </a:lnTo>
                  <a:lnTo>
                    <a:pt x="30" y="377"/>
                  </a:lnTo>
                  <a:lnTo>
                    <a:pt x="27" y="370"/>
                  </a:lnTo>
                  <a:lnTo>
                    <a:pt x="27" y="370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0"/>
                  </a:lnTo>
                  <a:lnTo>
                    <a:pt x="23" y="357"/>
                  </a:lnTo>
                  <a:lnTo>
                    <a:pt x="23" y="353"/>
                  </a:lnTo>
                  <a:lnTo>
                    <a:pt x="33" y="350"/>
                  </a:lnTo>
                  <a:lnTo>
                    <a:pt x="33" y="350"/>
                  </a:lnTo>
                  <a:lnTo>
                    <a:pt x="37" y="343"/>
                  </a:lnTo>
                  <a:lnTo>
                    <a:pt x="37" y="343"/>
                  </a:lnTo>
                  <a:lnTo>
                    <a:pt x="40" y="340"/>
                  </a:lnTo>
                  <a:lnTo>
                    <a:pt x="37" y="340"/>
                  </a:lnTo>
                  <a:lnTo>
                    <a:pt x="37" y="347"/>
                  </a:lnTo>
                  <a:lnTo>
                    <a:pt x="40" y="347"/>
                  </a:lnTo>
                  <a:lnTo>
                    <a:pt x="47" y="347"/>
                  </a:lnTo>
                  <a:lnTo>
                    <a:pt x="50" y="347"/>
                  </a:lnTo>
                  <a:lnTo>
                    <a:pt x="54" y="336"/>
                  </a:lnTo>
                  <a:lnTo>
                    <a:pt x="57" y="336"/>
                  </a:lnTo>
                  <a:lnTo>
                    <a:pt x="57" y="336"/>
                  </a:lnTo>
                  <a:lnTo>
                    <a:pt x="60" y="336"/>
                  </a:lnTo>
                  <a:lnTo>
                    <a:pt x="67" y="336"/>
                  </a:lnTo>
                  <a:lnTo>
                    <a:pt x="70" y="336"/>
                  </a:lnTo>
                  <a:lnTo>
                    <a:pt x="70" y="333"/>
                  </a:lnTo>
                  <a:lnTo>
                    <a:pt x="67" y="333"/>
                  </a:lnTo>
                  <a:lnTo>
                    <a:pt x="67" y="336"/>
                  </a:lnTo>
                  <a:lnTo>
                    <a:pt x="70" y="336"/>
                  </a:lnTo>
                  <a:lnTo>
                    <a:pt x="74" y="336"/>
                  </a:lnTo>
                  <a:lnTo>
                    <a:pt x="80" y="326"/>
                  </a:lnTo>
                  <a:lnTo>
                    <a:pt x="77" y="323"/>
                  </a:lnTo>
                  <a:lnTo>
                    <a:pt x="74" y="316"/>
                  </a:lnTo>
                  <a:lnTo>
                    <a:pt x="67" y="320"/>
                  </a:lnTo>
                  <a:lnTo>
                    <a:pt x="67" y="323"/>
                  </a:lnTo>
                  <a:lnTo>
                    <a:pt x="60" y="323"/>
                  </a:lnTo>
                  <a:lnTo>
                    <a:pt x="47" y="310"/>
                  </a:lnTo>
                  <a:lnTo>
                    <a:pt x="47" y="310"/>
                  </a:lnTo>
                  <a:lnTo>
                    <a:pt x="43" y="310"/>
                  </a:lnTo>
                  <a:lnTo>
                    <a:pt x="40" y="310"/>
                  </a:lnTo>
                  <a:lnTo>
                    <a:pt x="37" y="310"/>
                  </a:lnTo>
                  <a:lnTo>
                    <a:pt x="37" y="306"/>
                  </a:lnTo>
                  <a:lnTo>
                    <a:pt x="33" y="303"/>
                  </a:lnTo>
                  <a:lnTo>
                    <a:pt x="33" y="299"/>
                  </a:lnTo>
                  <a:lnTo>
                    <a:pt x="17" y="283"/>
                  </a:lnTo>
                  <a:lnTo>
                    <a:pt x="17" y="283"/>
                  </a:lnTo>
                  <a:lnTo>
                    <a:pt x="10" y="283"/>
                  </a:lnTo>
                  <a:lnTo>
                    <a:pt x="6" y="283"/>
                  </a:lnTo>
                  <a:lnTo>
                    <a:pt x="6" y="283"/>
                  </a:lnTo>
                  <a:lnTo>
                    <a:pt x="3" y="283"/>
                  </a:lnTo>
                  <a:lnTo>
                    <a:pt x="3" y="286"/>
                  </a:lnTo>
                  <a:lnTo>
                    <a:pt x="6" y="286"/>
                  </a:lnTo>
                  <a:lnTo>
                    <a:pt x="10" y="279"/>
                  </a:lnTo>
                  <a:lnTo>
                    <a:pt x="10" y="276"/>
                  </a:lnTo>
                  <a:lnTo>
                    <a:pt x="6" y="273"/>
                  </a:lnTo>
                  <a:lnTo>
                    <a:pt x="10" y="266"/>
                  </a:lnTo>
                  <a:lnTo>
                    <a:pt x="23" y="262"/>
                  </a:lnTo>
                  <a:lnTo>
                    <a:pt x="27" y="262"/>
                  </a:lnTo>
                  <a:lnTo>
                    <a:pt x="33" y="252"/>
                  </a:lnTo>
                  <a:lnTo>
                    <a:pt x="33" y="252"/>
                  </a:lnTo>
                  <a:lnTo>
                    <a:pt x="37" y="252"/>
                  </a:lnTo>
                  <a:lnTo>
                    <a:pt x="40" y="242"/>
                  </a:lnTo>
                  <a:lnTo>
                    <a:pt x="40" y="242"/>
                  </a:lnTo>
                  <a:lnTo>
                    <a:pt x="47" y="212"/>
                  </a:lnTo>
                  <a:lnTo>
                    <a:pt x="47" y="212"/>
                  </a:lnTo>
                  <a:lnTo>
                    <a:pt x="50" y="209"/>
                  </a:lnTo>
                  <a:lnTo>
                    <a:pt x="47" y="205"/>
                  </a:lnTo>
                  <a:lnTo>
                    <a:pt x="23" y="188"/>
                  </a:lnTo>
                  <a:lnTo>
                    <a:pt x="20" y="185"/>
                  </a:lnTo>
                  <a:lnTo>
                    <a:pt x="47" y="168"/>
                  </a:lnTo>
                  <a:lnTo>
                    <a:pt x="47" y="165"/>
                  </a:lnTo>
                  <a:lnTo>
                    <a:pt x="40" y="161"/>
                  </a:lnTo>
                  <a:lnTo>
                    <a:pt x="43" y="155"/>
                  </a:lnTo>
                  <a:lnTo>
                    <a:pt x="47" y="151"/>
                  </a:lnTo>
                  <a:lnTo>
                    <a:pt x="50" y="151"/>
                  </a:lnTo>
                  <a:lnTo>
                    <a:pt x="54" y="141"/>
                  </a:lnTo>
                  <a:lnTo>
                    <a:pt x="60" y="141"/>
                  </a:lnTo>
                  <a:lnTo>
                    <a:pt x="64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4" y="131"/>
                  </a:lnTo>
                  <a:lnTo>
                    <a:pt x="64" y="135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4" y="138"/>
                  </a:lnTo>
                  <a:lnTo>
                    <a:pt x="87" y="138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91" y="135"/>
                  </a:lnTo>
                  <a:lnTo>
                    <a:pt x="87" y="138"/>
                  </a:lnTo>
                  <a:lnTo>
                    <a:pt x="87" y="145"/>
                  </a:lnTo>
                  <a:lnTo>
                    <a:pt x="97" y="148"/>
                  </a:lnTo>
                  <a:lnTo>
                    <a:pt x="101" y="148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7" y="128"/>
                  </a:lnTo>
                  <a:lnTo>
                    <a:pt x="111" y="124"/>
                  </a:lnTo>
                  <a:lnTo>
                    <a:pt x="117" y="118"/>
                  </a:lnTo>
                  <a:lnTo>
                    <a:pt x="114" y="114"/>
                  </a:lnTo>
                  <a:lnTo>
                    <a:pt x="114" y="114"/>
                  </a:lnTo>
                  <a:lnTo>
                    <a:pt x="114" y="111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21" y="108"/>
                  </a:lnTo>
                  <a:lnTo>
                    <a:pt x="124" y="94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84"/>
                  </a:lnTo>
                  <a:lnTo>
                    <a:pt x="117" y="81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07" y="81"/>
                  </a:lnTo>
                  <a:lnTo>
                    <a:pt x="111" y="84"/>
                  </a:lnTo>
                  <a:lnTo>
                    <a:pt x="114" y="84"/>
                  </a:lnTo>
                  <a:lnTo>
                    <a:pt x="114" y="81"/>
                  </a:lnTo>
                  <a:lnTo>
                    <a:pt x="114" y="77"/>
                  </a:lnTo>
                  <a:lnTo>
                    <a:pt x="111" y="74"/>
                  </a:lnTo>
                  <a:lnTo>
                    <a:pt x="114" y="67"/>
                  </a:lnTo>
                  <a:lnTo>
                    <a:pt x="121" y="57"/>
                  </a:lnTo>
                  <a:lnTo>
                    <a:pt x="121" y="57"/>
                  </a:lnTo>
                  <a:lnTo>
                    <a:pt x="124" y="50"/>
                  </a:lnTo>
                  <a:lnTo>
                    <a:pt x="124" y="47"/>
                  </a:lnTo>
                  <a:lnTo>
                    <a:pt x="121" y="4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0"/>
                  </a:lnTo>
                  <a:lnTo>
                    <a:pt x="131" y="17"/>
                  </a:lnTo>
                  <a:lnTo>
                    <a:pt x="131" y="17"/>
                  </a:lnTo>
                  <a:lnTo>
                    <a:pt x="165" y="20"/>
                  </a:lnTo>
                  <a:lnTo>
                    <a:pt x="168" y="20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202" y="37"/>
                  </a:lnTo>
                  <a:lnTo>
                    <a:pt x="202" y="34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27"/>
                  </a:lnTo>
                  <a:lnTo>
                    <a:pt x="208" y="27"/>
                  </a:lnTo>
                  <a:lnTo>
                    <a:pt x="205" y="23"/>
                  </a:lnTo>
                  <a:lnTo>
                    <a:pt x="205" y="27"/>
                  </a:lnTo>
                  <a:lnTo>
                    <a:pt x="205" y="27"/>
                  </a:lnTo>
                  <a:lnTo>
                    <a:pt x="208" y="30"/>
                  </a:lnTo>
                  <a:lnTo>
                    <a:pt x="215" y="30"/>
                  </a:lnTo>
                  <a:lnTo>
                    <a:pt x="218" y="27"/>
                  </a:lnTo>
                  <a:lnTo>
                    <a:pt x="229" y="10"/>
                  </a:lnTo>
                  <a:lnTo>
                    <a:pt x="232" y="7"/>
                  </a:lnTo>
                  <a:lnTo>
                    <a:pt x="242" y="10"/>
                  </a:lnTo>
                  <a:lnTo>
                    <a:pt x="249" y="17"/>
                  </a:lnTo>
                  <a:lnTo>
                    <a:pt x="255" y="20"/>
                  </a:lnTo>
                  <a:lnTo>
                    <a:pt x="262" y="13"/>
                  </a:lnTo>
                  <a:lnTo>
                    <a:pt x="269" y="10"/>
                  </a:lnTo>
                  <a:lnTo>
                    <a:pt x="276" y="13"/>
                  </a:lnTo>
                  <a:lnTo>
                    <a:pt x="279" y="23"/>
                  </a:lnTo>
                  <a:lnTo>
                    <a:pt x="279" y="27"/>
                  </a:lnTo>
                  <a:lnTo>
                    <a:pt x="289" y="30"/>
                  </a:lnTo>
                  <a:lnTo>
                    <a:pt x="289" y="30"/>
                  </a:lnTo>
                  <a:lnTo>
                    <a:pt x="313" y="37"/>
                  </a:lnTo>
                  <a:lnTo>
                    <a:pt x="313" y="37"/>
                  </a:lnTo>
                  <a:lnTo>
                    <a:pt x="333" y="30"/>
                  </a:lnTo>
                  <a:lnTo>
                    <a:pt x="356" y="34"/>
                  </a:lnTo>
                  <a:lnTo>
                    <a:pt x="363" y="37"/>
                  </a:lnTo>
                  <a:lnTo>
                    <a:pt x="370" y="44"/>
                  </a:lnTo>
                  <a:lnTo>
                    <a:pt x="370" y="47"/>
                  </a:lnTo>
                  <a:lnTo>
                    <a:pt x="367" y="54"/>
                  </a:lnTo>
                  <a:lnTo>
                    <a:pt x="367" y="57"/>
                  </a:lnTo>
                  <a:lnTo>
                    <a:pt x="373" y="60"/>
                  </a:lnTo>
                  <a:lnTo>
                    <a:pt x="373" y="60"/>
                  </a:lnTo>
                  <a:lnTo>
                    <a:pt x="380" y="64"/>
                  </a:lnTo>
                  <a:lnTo>
                    <a:pt x="380" y="60"/>
                  </a:lnTo>
                  <a:lnTo>
                    <a:pt x="380" y="57"/>
                  </a:lnTo>
                  <a:lnTo>
                    <a:pt x="377" y="57"/>
                  </a:lnTo>
                  <a:lnTo>
                    <a:pt x="377" y="60"/>
                  </a:lnTo>
                  <a:lnTo>
                    <a:pt x="377" y="64"/>
                  </a:lnTo>
                  <a:lnTo>
                    <a:pt x="380" y="64"/>
                  </a:lnTo>
                  <a:lnTo>
                    <a:pt x="380" y="60"/>
                  </a:lnTo>
                  <a:lnTo>
                    <a:pt x="377" y="60"/>
                  </a:lnTo>
                  <a:lnTo>
                    <a:pt x="377" y="64"/>
                  </a:lnTo>
                  <a:lnTo>
                    <a:pt x="380" y="64"/>
                  </a:lnTo>
                  <a:lnTo>
                    <a:pt x="380" y="64"/>
                  </a:lnTo>
                  <a:lnTo>
                    <a:pt x="377" y="60"/>
                  </a:lnTo>
                  <a:lnTo>
                    <a:pt x="377" y="60"/>
                  </a:lnTo>
                  <a:lnTo>
                    <a:pt x="373" y="57"/>
                  </a:lnTo>
                  <a:lnTo>
                    <a:pt x="370" y="60"/>
                  </a:lnTo>
                  <a:lnTo>
                    <a:pt x="367" y="81"/>
                  </a:lnTo>
                  <a:lnTo>
                    <a:pt x="370" y="84"/>
                  </a:lnTo>
                  <a:lnTo>
                    <a:pt x="370" y="81"/>
                  </a:lnTo>
                  <a:lnTo>
                    <a:pt x="367" y="81"/>
                  </a:lnTo>
                  <a:lnTo>
                    <a:pt x="363" y="81"/>
                  </a:lnTo>
                  <a:lnTo>
                    <a:pt x="363" y="84"/>
                  </a:lnTo>
                  <a:lnTo>
                    <a:pt x="353" y="81"/>
                  </a:lnTo>
                  <a:lnTo>
                    <a:pt x="350" y="81"/>
                  </a:lnTo>
                  <a:lnTo>
                    <a:pt x="350" y="87"/>
                  </a:lnTo>
                  <a:lnTo>
                    <a:pt x="340" y="84"/>
                  </a:lnTo>
                  <a:lnTo>
                    <a:pt x="333" y="81"/>
                  </a:lnTo>
                  <a:lnTo>
                    <a:pt x="330" y="84"/>
                  </a:lnTo>
                  <a:lnTo>
                    <a:pt x="330" y="84"/>
                  </a:lnTo>
                  <a:lnTo>
                    <a:pt x="326" y="87"/>
                  </a:lnTo>
                  <a:lnTo>
                    <a:pt x="319" y="84"/>
                  </a:lnTo>
                  <a:lnTo>
                    <a:pt x="316" y="87"/>
                  </a:lnTo>
                  <a:lnTo>
                    <a:pt x="316" y="97"/>
                  </a:lnTo>
                  <a:lnTo>
                    <a:pt x="316" y="101"/>
                  </a:lnTo>
                  <a:lnTo>
                    <a:pt x="319" y="111"/>
                  </a:lnTo>
                  <a:lnTo>
                    <a:pt x="319" y="111"/>
                  </a:lnTo>
                  <a:lnTo>
                    <a:pt x="323" y="121"/>
                  </a:lnTo>
                  <a:lnTo>
                    <a:pt x="323" y="121"/>
                  </a:lnTo>
                  <a:lnTo>
                    <a:pt x="330" y="138"/>
                  </a:lnTo>
                  <a:lnTo>
                    <a:pt x="333" y="138"/>
                  </a:lnTo>
                  <a:lnTo>
                    <a:pt x="367" y="138"/>
                  </a:lnTo>
                  <a:lnTo>
                    <a:pt x="367" y="138"/>
                  </a:lnTo>
                  <a:lnTo>
                    <a:pt x="383" y="135"/>
                  </a:lnTo>
                  <a:lnTo>
                    <a:pt x="383" y="138"/>
                  </a:lnTo>
                  <a:lnTo>
                    <a:pt x="383" y="141"/>
                  </a:lnTo>
                  <a:lnTo>
                    <a:pt x="390" y="148"/>
                  </a:lnTo>
                  <a:lnTo>
                    <a:pt x="390" y="148"/>
                  </a:lnTo>
                  <a:lnTo>
                    <a:pt x="390" y="151"/>
                  </a:lnTo>
                  <a:lnTo>
                    <a:pt x="393" y="158"/>
                  </a:lnTo>
                  <a:lnTo>
                    <a:pt x="397" y="165"/>
                  </a:lnTo>
                  <a:lnTo>
                    <a:pt x="397" y="161"/>
                  </a:lnTo>
                  <a:lnTo>
                    <a:pt x="400" y="158"/>
                  </a:lnTo>
                  <a:lnTo>
                    <a:pt x="393" y="158"/>
                  </a:lnTo>
                  <a:lnTo>
                    <a:pt x="390" y="161"/>
                  </a:lnTo>
                  <a:lnTo>
                    <a:pt x="390" y="168"/>
                  </a:lnTo>
                  <a:lnTo>
                    <a:pt x="393" y="172"/>
                  </a:lnTo>
                  <a:lnTo>
                    <a:pt x="404" y="178"/>
                  </a:lnTo>
                  <a:lnTo>
                    <a:pt x="404" y="178"/>
                  </a:lnTo>
                  <a:lnTo>
                    <a:pt x="410" y="182"/>
                  </a:lnTo>
                  <a:lnTo>
                    <a:pt x="414" y="182"/>
                  </a:lnTo>
                  <a:lnTo>
                    <a:pt x="431" y="185"/>
                  </a:lnTo>
                  <a:lnTo>
                    <a:pt x="444" y="188"/>
                  </a:lnTo>
                  <a:lnTo>
                    <a:pt x="468" y="198"/>
                  </a:lnTo>
                  <a:lnTo>
                    <a:pt x="468" y="198"/>
                  </a:lnTo>
                  <a:lnTo>
                    <a:pt x="474" y="198"/>
                  </a:lnTo>
                  <a:lnTo>
                    <a:pt x="471" y="205"/>
                  </a:lnTo>
                  <a:lnTo>
                    <a:pt x="471" y="209"/>
                  </a:lnTo>
                  <a:lnTo>
                    <a:pt x="478" y="229"/>
                  </a:lnTo>
                  <a:lnTo>
                    <a:pt x="478" y="229"/>
                  </a:lnTo>
                  <a:lnTo>
                    <a:pt x="478" y="232"/>
                  </a:lnTo>
                  <a:lnTo>
                    <a:pt x="481" y="236"/>
                  </a:lnTo>
                  <a:lnTo>
                    <a:pt x="484" y="236"/>
                  </a:lnTo>
                  <a:lnTo>
                    <a:pt x="488" y="246"/>
                  </a:lnTo>
                  <a:lnTo>
                    <a:pt x="494" y="246"/>
                  </a:lnTo>
                  <a:lnTo>
                    <a:pt x="498" y="239"/>
                  </a:lnTo>
                  <a:lnTo>
                    <a:pt x="491" y="236"/>
                  </a:lnTo>
                  <a:lnTo>
                    <a:pt x="491" y="236"/>
                  </a:lnTo>
                  <a:lnTo>
                    <a:pt x="488" y="229"/>
                  </a:lnTo>
                  <a:lnTo>
                    <a:pt x="484" y="229"/>
                  </a:lnTo>
                  <a:lnTo>
                    <a:pt x="484" y="229"/>
                  </a:lnTo>
                  <a:lnTo>
                    <a:pt x="481" y="225"/>
                  </a:lnTo>
                  <a:lnTo>
                    <a:pt x="474" y="205"/>
                  </a:lnTo>
                  <a:lnTo>
                    <a:pt x="481" y="198"/>
                  </a:lnTo>
                  <a:lnTo>
                    <a:pt x="478" y="195"/>
                  </a:lnTo>
                  <a:lnTo>
                    <a:pt x="471" y="192"/>
                  </a:lnTo>
                  <a:lnTo>
                    <a:pt x="471" y="195"/>
                  </a:lnTo>
                  <a:lnTo>
                    <a:pt x="471" y="192"/>
                  </a:lnTo>
                  <a:lnTo>
                    <a:pt x="447" y="182"/>
                  </a:lnTo>
                  <a:lnTo>
                    <a:pt x="447" y="182"/>
                  </a:lnTo>
                  <a:lnTo>
                    <a:pt x="431" y="178"/>
                  </a:lnTo>
                  <a:lnTo>
                    <a:pt x="431" y="178"/>
                  </a:lnTo>
                  <a:lnTo>
                    <a:pt x="414" y="175"/>
                  </a:lnTo>
                  <a:lnTo>
                    <a:pt x="407" y="175"/>
                  </a:lnTo>
                  <a:lnTo>
                    <a:pt x="397" y="168"/>
                  </a:lnTo>
                  <a:lnTo>
                    <a:pt x="397" y="165"/>
                  </a:lnTo>
                  <a:lnTo>
                    <a:pt x="397" y="165"/>
                  </a:lnTo>
                  <a:lnTo>
                    <a:pt x="400" y="161"/>
                  </a:lnTo>
                  <a:lnTo>
                    <a:pt x="400" y="155"/>
                  </a:lnTo>
                  <a:lnTo>
                    <a:pt x="400" y="155"/>
                  </a:lnTo>
                  <a:lnTo>
                    <a:pt x="397" y="148"/>
                  </a:lnTo>
                  <a:lnTo>
                    <a:pt x="397" y="145"/>
                  </a:lnTo>
                  <a:lnTo>
                    <a:pt x="393" y="145"/>
                  </a:lnTo>
                  <a:lnTo>
                    <a:pt x="387" y="138"/>
                  </a:lnTo>
                  <a:lnTo>
                    <a:pt x="390" y="131"/>
                  </a:lnTo>
                  <a:lnTo>
                    <a:pt x="387" y="128"/>
                  </a:lnTo>
                  <a:lnTo>
                    <a:pt x="367" y="131"/>
                  </a:lnTo>
                  <a:lnTo>
                    <a:pt x="336" y="131"/>
                  </a:lnTo>
                  <a:lnTo>
                    <a:pt x="326" y="118"/>
                  </a:lnTo>
                  <a:lnTo>
                    <a:pt x="323" y="111"/>
                  </a:lnTo>
                  <a:lnTo>
                    <a:pt x="319" y="97"/>
                  </a:lnTo>
                  <a:lnTo>
                    <a:pt x="323" y="91"/>
                  </a:lnTo>
                  <a:lnTo>
                    <a:pt x="326" y="91"/>
                  </a:lnTo>
                  <a:lnTo>
                    <a:pt x="326" y="91"/>
                  </a:lnTo>
                  <a:lnTo>
                    <a:pt x="333" y="91"/>
                  </a:lnTo>
                  <a:lnTo>
                    <a:pt x="333" y="87"/>
                  </a:lnTo>
                  <a:lnTo>
                    <a:pt x="336" y="87"/>
                  </a:lnTo>
                  <a:lnTo>
                    <a:pt x="336" y="87"/>
                  </a:lnTo>
                  <a:lnTo>
                    <a:pt x="336" y="87"/>
                  </a:lnTo>
                  <a:lnTo>
                    <a:pt x="350" y="94"/>
                  </a:lnTo>
                  <a:lnTo>
                    <a:pt x="353" y="91"/>
                  </a:lnTo>
                  <a:lnTo>
                    <a:pt x="356" y="87"/>
                  </a:lnTo>
                  <a:lnTo>
                    <a:pt x="363" y="91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84"/>
                  </a:lnTo>
                  <a:lnTo>
                    <a:pt x="370" y="84"/>
                  </a:lnTo>
                  <a:lnTo>
                    <a:pt x="373" y="60"/>
                  </a:lnTo>
                  <a:lnTo>
                    <a:pt x="373" y="60"/>
                  </a:lnTo>
                  <a:lnTo>
                    <a:pt x="370" y="60"/>
                  </a:lnTo>
                  <a:lnTo>
                    <a:pt x="373" y="64"/>
                  </a:lnTo>
                  <a:lnTo>
                    <a:pt x="373" y="67"/>
                  </a:lnTo>
                  <a:lnTo>
                    <a:pt x="377" y="67"/>
                  </a:lnTo>
                  <a:lnTo>
                    <a:pt x="377" y="64"/>
                  </a:lnTo>
                  <a:lnTo>
                    <a:pt x="373" y="64"/>
                  </a:lnTo>
                  <a:lnTo>
                    <a:pt x="373" y="64"/>
                  </a:lnTo>
                  <a:lnTo>
                    <a:pt x="377" y="67"/>
                  </a:lnTo>
                  <a:lnTo>
                    <a:pt x="377" y="67"/>
                  </a:lnTo>
                  <a:lnTo>
                    <a:pt x="380" y="64"/>
                  </a:lnTo>
                  <a:lnTo>
                    <a:pt x="383" y="64"/>
                  </a:lnTo>
                  <a:lnTo>
                    <a:pt x="383" y="64"/>
                  </a:lnTo>
                  <a:lnTo>
                    <a:pt x="383" y="57"/>
                  </a:lnTo>
                  <a:lnTo>
                    <a:pt x="377" y="57"/>
                  </a:lnTo>
                  <a:lnTo>
                    <a:pt x="373" y="54"/>
                  </a:lnTo>
                  <a:lnTo>
                    <a:pt x="377" y="50"/>
                  </a:lnTo>
                  <a:lnTo>
                    <a:pt x="377" y="47"/>
                  </a:lnTo>
                  <a:lnTo>
                    <a:pt x="373" y="44"/>
                  </a:lnTo>
                  <a:lnTo>
                    <a:pt x="373" y="40"/>
                  </a:lnTo>
                  <a:lnTo>
                    <a:pt x="367" y="34"/>
                  </a:lnTo>
                  <a:lnTo>
                    <a:pt x="367" y="34"/>
                  </a:lnTo>
                  <a:lnTo>
                    <a:pt x="356" y="27"/>
                  </a:lnTo>
                  <a:lnTo>
                    <a:pt x="356" y="27"/>
                  </a:lnTo>
                  <a:lnTo>
                    <a:pt x="333" y="27"/>
                  </a:lnTo>
                  <a:lnTo>
                    <a:pt x="330" y="27"/>
                  </a:lnTo>
                  <a:lnTo>
                    <a:pt x="313" y="30"/>
                  </a:lnTo>
                  <a:lnTo>
                    <a:pt x="293" y="23"/>
                  </a:lnTo>
                  <a:lnTo>
                    <a:pt x="286" y="23"/>
                  </a:lnTo>
                  <a:lnTo>
                    <a:pt x="282" y="10"/>
                  </a:lnTo>
                  <a:lnTo>
                    <a:pt x="279" y="10"/>
                  </a:lnTo>
                  <a:lnTo>
                    <a:pt x="272" y="3"/>
                  </a:lnTo>
                  <a:lnTo>
                    <a:pt x="269" y="3"/>
                  </a:lnTo>
                  <a:lnTo>
                    <a:pt x="259" y="7"/>
                  </a:lnTo>
                  <a:lnTo>
                    <a:pt x="259" y="7"/>
                  </a:lnTo>
                  <a:lnTo>
                    <a:pt x="252" y="13"/>
                  </a:lnTo>
                  <a:lnTo>
                    <a:pt x="249" y="3"/>
                  </a:lnTo>
                  <a:lnTo>
                    <a:pt x="245" y="3"/>
                  </a:lnTo>
                  <a:lnTo>
                    <a:pt x="232" y="0"/>
                  </a:lnTo>
                  <a:lnTo>
                    <a:pt x="229" y="0"/>
                  </a:lnTo>
                  <a:lnTo>
                    <a:pt x="222" y="3"/>
                  </a:lnTo>
                  <a:lnTo>
                    <a:pt x="222" y="7"/>
                  </a:lnTo>
                  <a:lnTo>
                    <a:pt x="212" y="23"/>
                  </a:lnTo>
                  <a:lnTo>
                    <a:pt x="208" y="23"/>
                  </a:lnTo>
                  <a:lnTo>
                    <a:pt x="208" y="23"/>
                  </a:lnTo>
                  <a:lnTo>
                    <a:pt x="205" y="23"/>
                  </a:lnTo>
                  <a:lnTo>
                    <a:pt x="202" y="23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198" y="30"/>
                  </a:lnTo>
                  <a:lnTo>
                    <a:pt x="185" y="40"/>
                  </a:lnTo>
                  <a:lnTo>
                    <a:pt x="178" y="34"/>
                  </a:lnTo>
                  <a:lnTo>
                    <a:pt x="175" y="27"/>
                  </a:lnTo>
                  <a:lnTo>
                    <a:pt x="175" y="20"/>
                  </a:lnTo>
                  <a:lnTo>
                    <a:pt x="171" y="17"/>
                  </a:lnTo>
                  <a:lnTo>
                    <a:pt x="165" y="13"/>
                  </a:lnTo>
                  <a:lnTo>
                    <a:pt x="165" y="13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28" y="13"/>
                  </a:lnTo>
                  <a:lnTo>
                    <a:pt x="124" y="13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34"/>
                  </a:lnTo>
                  <a:lnTo>
                    <a:pt x="114" y="40"/>
                  </a:lnTo>
                  <a:lnTo>
                    <a:pt x="114" y="44"/>
                  </a:lnTo>
                  <a:lnTo>
                    <a:pt x="117" y="47"/>
                  </a:lnTo>
                  <a:lnTo>
                    <a:pt x="114" y="54"/>
                  </a:lnTo>
                  <a:lnTo>
                    <a:pt x="107" y="64"/>
                  </a:lnTo>
                  <a:lnTo>
                    <a:pt x="107" y="67"/>
                  </a:lnTo>
                  <a:lnTo>
                    <a:pt x="107" y="74"/>
                  </a:lnTo>
                  <a:lnTo>
                    <a:pt x="107" y="74"/>
                  </a:lnTo>
                  <a:lnTo>
                    <a:pt x="107" y="81"/>
                  </a:lnTo>
                  <a:lnTo>
                    <a:pt x="107" y="84"/>
                  </a:lnTo>
                  <a:lnTo>
                    <a:pt x="111" y="87"/>
                  </a:lnTo>
                  <a:lnTo>
                    <a:pt x="114" y="84"/>
                  </a:lnTo>
                  <a:lnTo>
                    <a:pt x="114" y="87"/>
                  </a:lnTo>
                  <a:lnTo>
                    <a:pt x="114" y="94"/>
                  </a:lnTo>
                  <a:lnTo>
                    <a:pt x="117" y="97"/>
                  </a:lnTo>
                  <a:lnTo>
                    <a:pt x="117" y="9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21" y="104"/>
                  </a:lnTo>
                  <a:lnTo>
                    <a:pt x="117" y="104"/>
                  </a:lnTo>
                  <a:lnTo>
                    <a:pt x="114" y="104"/>
                  </a:lnTo>
                  <a:lnTo>
                    <a:pt x="111" y="108"/>
                  </a:lnTo>
                  <a:lnTo>
                    <a:pt x="107" y="111"/>
                  </a:lnTo>
                  <a:lnTo>
                    <a:pt x="107" y="114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4" y="118"/>
                  </a:lnTo>
                  <a:lnTo>
                    <a:pt x="111" y="114"/>
                  </a:lnTo>
                  <a:lnTo>
                    <a:pt x="107" y="12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97" y="138"/>
                  </a:lnTo>
                  <a:lnTo>
                    <a:pt x="97" y="141"/>
                  </a:lnTo>
                  <a:lnTo>
                    <a:pt x="94" y="141"/>
                  </a:lnTo>
                  <a:lnTo>
                    <a:pt x="94" y="138"/>
                  </a:lnTo>
                  <a:lnTo>
                    <a:pt x="94" y="135"/>
                  </a:lnTo>
                  <a:lnTo>
                    <a:pt x="94" y="131"/>
                  </a:lnTo>
                  <a:lnTo>
                    <a:pt x="91" y="131"/>
                  </a:lnTo>
                  <a:lnTo>
                    <a:pt x="80" y="135"/>
                  </a:lnTo>
                  <a:lnTo>
                    <a:pt x="80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67" y="128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60" y="131"/>
                  </a:lnTo>
                  <a:lnTo>
                    <a:pt x="57" y="135"/>
                  </a:lnTo>
                  <a:lnTo>
                    <a:pt x="54" y="138"/>
                  </a:lnTo>
                  <a:lnTo>
                    <a:pt x="50" y="138"/>
                  </a:lnTo>
                  <a:lnTo>
                    <a:pt x="43" y="148"/>
                  </a:lnTo>
                  <a:lnTo>
                    <a:pt x="40" y="151"/>
                  </a:lnTo>
                  <a:lnTo>
                    <a:pt x="37" y="155"/>
                  </a:lnTo>
                  <a:lnTo>
                    <a:pt x="37" y="161"/>
                  </a:lnTo>
                  <a:lnTo>
                    <a:pt x="37" y="165"/>
                  </a:lnTo>
                  <a:lnTo>
                    <a:pt x="40" y="168"/>
                  </a:lnTo>
                  <a:lnTo>
                    <a:pt x="13" y="182"/>
                  </a:lnTo>
                  <a:lnTo>
                    <a:pt x="13" y="185"/>
                  </a:lnTo>
                  <a:lnTo>
                    <a:pt x="17" y="192"/>
                  </a:lnTo>
                  <a:lnTo>
                    <a:pt x="20" y="192"/>
                  </a:lnTo>
                  <a:lnTo>
                    <a:pt x="43" y="209"/>
                  </a:lnTo>
                  <a:lnTo>
                    <a:pt x="43" y="212"/>
                  </a:lnTo>
                  <a:lnTo>
                    <a:pt x="37" y="242"/>
                  </a:lnTo>
                  <a:lnTo>
                    <a:pt x="33" y="246"/>
                  </a:lnTo>
                  <a:lnTo>
                    <a:pt x="30" y="246"/>
                  </a:lnTo>
                  <a:lnTo>
                    <a:pt x="27" y="249"/>
                  </a:lnTo>
                  <a:lnTo>
                    <a:pt x="20" y="259"/>
                  </a:lnTo>
                  <a:lnTo>
                    <a:pt x="6" y="262"/>
                  </a:lnTo>
                  <a:lnTo>
                    <a:pt x="6" y="26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3" y="279"/>
                  </a:lnTo>
                  <a:lnTo>
                    <a:pt x="0" y="283"/>
                  </a:lnTo>
                  <a:lnTo>
                    <a:pt x="3" y="289"/>
                  </a:lnTo>
                  <a:lnTo>
                    <a:pt x="6" y="289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3" y="289"/>
                  </a:lnTo>
                  <a:lnTo>
                    <a:pt x="27" y="306"/>
                  </a:lnTo>
                  <a:lnTo>
                    <a:pt x="30" y="310"/>
                  </a:lnTo>
                  <a:lnTo>
                    <a:pt x="30" y="310"/>
                  </a:lnTo>
                  <a:lnTo>
                    <a:pt x="33" y="313"/>
                  </a:lnTo>
                  <a:lnTo>
                    <a:pt x="37" y="316"/>
                  </a:lnTo>
                  <a:lnTo>
                    <a:pt x="40" y="313"/>
                  </a:lnTo>
                  <a:lnTo>
                    <a:pt x="43" y="316"/>
                  </a:lnTo>
                  <a:lnTo>
                    <a:pt x="57" y="326"/>
                  </a:lnTo>
                  <a:lnTo>
                    <a:pt x="60" y="330"/>
                  </a:lnTo>
                  <a:lnTo>
                    <a:pt x="67" y="326"/>
                  </a:lnTo>
                  <a:lnTo>
                    <a:pt x="70" y="326"/>
                  </a:lnTo>
                  <a:lnTo>
                    <a:pt x="70" y="326"/>
                  </a:lnTo>
                  <a:lnTo>
                    <a:pt x="74" y="326"/>
                  </a:lnTo>
                  <a:lnTo>
                    <a:pt x="70" y="330"/>
                  </a:lnTo>
                  <a:lnTo>
                    <a:pt x="67" y="330"/>
                  </a:lnTo>
                  <a:lnTo>
                    <a:pt x="64" y="333"/>
                  </a:lnTo>
                  <a:lnTo>
                    <a:pt x="64" y="333"/>
                  </a:lnTo>
                  <a:lnTo>
                    <a:pt x="67" y="333"/>
                  </a:lnTo>
                  <a:lnTo>
                    <a:pt x="67" y="333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54" y="330"/>
                  </a:lnTo>
                  <a:lnTo>
                    <a:pt x="50" y="330"/>
                  </a:lnTo>
                  <a:lnTo>
                    <a:pt x="43" y="340"/>
                  </a:lnTo>
                  <a:lnTo>
                    <a:pt x="43" y="343"/>
                  </a:lnTo>
                  <a:lnTo>
                    <a:pt x="40" y="340"/>
                  </a:lnTo>
                  <a:lnTo>
                    <a:pt x="40" y="336"/>
                  </a:lnTo>
                  <a:lnTo>
                    <a:pt x="37" y="336"/>
                  </a:lnTo>
                  <a:lnTo>
                    <a:pt x="33" y="336"/>
                  </a:lnTo>
                  <a:lnTo>
                    <a:pt x="30" y="343"/>
                  </a:lnTo>
                  <a:lnTo>
                    <a:pt x="20" y="347"/>
                  </a:lnTo>
                  <a:lnTo>
                    <a:pt x="20" y="350"/>
                  </a:lnTo>
                  <a:lnTo>
                    <a:pt x="17" y="353"/>
                  </a:lnTo>
                  <a:lnTo>
                    <a:pt x="17" y="357"/>
                  </a:lnTo>
                  <a:lnTo>
                    <a:pt x="20" y="363"/>
                  </a:lnTo>
                  <a:lnTo>
                    <a:pt x="17" y="363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30" y="384"/>
                  </a:lnTo>
                  <a:lnTo>
                    <a:pt x="33" y="384"/>
                  </a:lnTo>
                  <a:lnTo>
                    <a:pt x="37" y="380"/>
                  </a:lnTo>
                  <a:lnTo>
                    <a:pt x="40" y="380"/>
                  </a:lnTo>
                  <a:lnTo>
                    <a:pt x="40" y="380"/>
                  </a:lnTo>
                  <a:lnTo>
                    <a:pt x="43" y="380"/>
                  </a:lnTo>
                  <a:lnTo>
                    <a:pt x="47" y="380"/>
                  </a:lnTo>
                  <a:lnTo>
                    <a:pt x="50" y="377"/>
                  </a:lnTo>
                  <a:lnTo>
                    <a:pt x="57" y="380"/>
                  </a:lnTo>
                  <a:lnTo>
                    <a:pt x="64" y="384"/>
                  </a:lnTo>
                  <a:lnTo>
                    <a:pt x="87" y="400"/>
                  </a:lnTo>
                  <a:lnTo>
                    <a:pt x="91" y="400"/>
                  </a:lnTo>
                  <a:lnTo>
                    <a:pt x="131" y="417"/>
                  </a:lnTo>
                  <a:lnTo>
                    <a:pt x="131" y="417"/>
                  </a:lnTo>
                  <a:lnTo>
                    <a:pt x="138" y="417"/>
                  </a:lnTo>
                  <a:lnTo>
                    <a:pt x="134" y="414"/>
                  </a:lnTo>
                  <a:lnTo>
                    <a:pt x="131" y="414"/>
                  </a:lnTo>
                  <a:lnTo>
                    <a:pt x="131" y="414"/>
                  </a:lnTo>
                  <a:lnTo>
                    <a:pt x="128" y="424"/>
                  </a:lnTo>
                  <a:lnTo>
                    <a:pt x="128" y="427"/>
                  </a:lnTo>
                  <a:lnTo>
                    <a:pt x="141" y="448"/>
                  </a:lnTo>
                  <a:lnTo>
                    <a:pt x="144" y="448"/>
                  </a:lnTo>
                  <a:lnTo>
                    <a:pt x="148" y="451"/>
                  </a:lnTo>
                  <a:lnTo>
                    <a:pt x="151" y="454"/>
                  </a:lnTo>
                  <a:lnTo>
                    <a:pt x="155" y="458"/>
                  </a:lnTo>
                  <a:lnTo>
                    <a:pt x="155" y="458"/>
                  </a:lnTo>
                  <a:lnTo>
                    <a:pt x="158" y="458"/>
                  </a:lnTo>
                  <a:lnTo>
                    <a:pt x="161" y="454"/>
                  </a:lnTo>
                  <a:lnTo>
                    <a:pt x="165" y="451"/>
                  </a:lnTo>
                  <a:lnTo>
                    <a:pt x="165" y="444"/>
                  </a:lnTo>
                  <a:lnTo>
                    <a:pt x="168" y="441"/>
                  </a:lnTo>
                  <a:lnTo>
                    <a:pt x="181" y="441"/>
                  </a:lnTo>
                  <a:lnTo>
                    <a:pt x="188" y="441"/>
                  </a:lnTo>
                  <a:lnTo>
                    <a:pt x="188" y="441"/>
                  </a:lnTo>
                  <a:lnTo>
                    <a:pt x="195" y="441"/>
                  </a:lnTo>
                  <a:lnTo>
                    <a:pt x="195" y="441"/>
                  </a:lnTo>
                  <a:lnTo>
                    <a:pt x="208" y="441"/>
                  </a:lnTo>
                  <a:lnTo>
                    <a:pt x="229" y="444"/>
                  </a:lnTo>
                  <a:lnTo>
                    <a:pt x="229" y="444"/>
                  </a:lnTo>
                  <a:lnTo>
                    <a:pt x="232" y="444"/>
                  </a:lnTo>
                  <a:lnTo>
                    <a:pt x="239" y="468"/>
                  </a:lnTo>
                  <a:lnTo>
                    <a:pt x="239" y="474"/>
                  </a:lnTo>
                  <a:lnTo>
                    <a:pt x="239" y="474"/>
                  </a:lnTo>
                  <a:lnTo>
                    <a:pt x="239" y="481"/>
                  </a:lnTo>
                  <a:lnTo>
                    <a:pt x="242" y="481"/>
                  </a:lnTo>
                  <a:lnTo>
                    <a:pt x="245" y="491"/>
                  </a:lnTo>
                  <a:lnTo>
                    <a:pt x="252" y="491"/>
                  </a:lnTo>
                  <a:lnTo>
                    <a:pt x="259" y="488"/>
                  </a:lnTo>
                  <a:lnTo>
                    <a:pt x="259" y="488"/>
                  </a:lnTo>
                  <a:lnTo>
                    <a:pt x="259" y="485"/>
                  </a:lnTo>
                  <a:lnTo>
                    <a:pt x="255" y="485"/>
                  </a:lnTo>
                  <a:lnTo>
                    <a:pt x="262" y="505"/>
                  </a:lnTo>
                  <a:lnTo>
                    <a:pt x="259" y="508"/>
                  </a:lnTo>
                  <a:lnTo>
                    <a:pt x="259" y="508"/>
                  </a:lnTo>
                  <a:lnTo>
                    <a:pt x="259" y="515"/>
                  </a:lnTo>
                  <a:lnTo>
                    <a:pt x="262" y="518"/>
                  </a:lnTo>
                  <a:lnTo>
                    <a:pt x="266" y="518"/>
                  </a:lnTo>
                  <a:lnTo>
                    <a:pt x="266" y="515"/>
                  </a:lnTo>
                  <a:lnTo>
                    <a:pt x="276" y="508"/>
                  </a:lnTo>
                  <a:lnTo>
                    <a:pt x="289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16" y="498"/>
                  </a:lnTo>
                  <a:lnTo>
                    <a:pt x="326" y="505"/>
                  </a:lnTo>
                  <a:lnTo>
                    <a:pt x="323" y="515"/>
                  </a:lnTo>
                  <a:lnTo>
                    <a:pt x="323" y="515"/>
                  </a:lnTo>
                  <a:lnTo>
                    <a:pt x="319" y="542"/>
                  </a:lnTo>
                  <a:lnTo>
                    <a:pt x="309" y="569"/>
                  </a:lnTo>
                  <a:lnTo>
                    <a:pt x="309" y="572"/>
                  </a:lnTo>
                  <a:lnTo>
                    <a:pt x="333" y="589"/>
                  </a:lnTo>
                  <a:lnTo>
                    <a:pt x="333" y="589"/>
                  </a:lnTo>
                  <a:lnTo>
                    <a:pt x="350" y="599"/>
                  </a:lnTo>
                  <a:lnTo>
                    <a:pt x="360" y="613"/>
                  </a:lnTo>
                  <a:lnTo>
                    <a:pt x="363" y="613"/>
                  </a:lnTo>
                  <a:lnTo>
                    <a:pt x="373" y="616"/>
                  </a:lnTo>
                  <a:lnTo>
                    <a:pt x="390" y="623"/>
                  </a:lnTo>
                  <a:lnTo>
                    <a:pt x="393" y="623"/>
                  </a:lnTo>
                  <a:lnTo>
                    <a:pt x="434" y="572"/>
                  </a:lnTo>
                  <a:lnTo>
                    <a:pt x="434" y="572"/>
                  </a:lnTo>
                  <a:lnTo>
                    <a:pt x="451" y="501"/>
                  </a:lnTo>
                  <a:lnTo>
                    <a:pt x="451" y="501"/>
                  </a:lnTo>
                  <a:lnTo>
                    <a:pt x="444" y="485"/>
                  </a:lnTo>
                  <a:lnTo>
                    <a:pt x="454" y="478"/>
                  </a:lnTo>
                  <a:lnTo>
                    <a:pt x="461" y="481"/>
                  </a:lnTo>
                  <a:lnTo>
                    <a:pt x="461" y="481"/>
                  </a:lnTo>
                  <a:lnTo>
                    <a:pt x="474" y="474"/>
                  </a:lnTo>
                  <a:lnTo>
                    <a:pt x="474" y="468"/>
                  </a:lnTo>
                  <a:lnTo>
                    <a:pt x="474" y="468"/>
                  </a:lnTo>
                  <a:lnTo>
                    <a:pt x="481" y="448"/>
                  </a:lnTo>
                  <a:lnTo>
                    <a:pt x="488" y="441"/>
                  </a:lnTo>
                  <a:lnTo>
                    <a:pt x="488" y="441"/>
                  </a:lnTo>
                  <a:lnTo>
                    <a:pt x="488" y="431"/>
                  </a:lnTo>
                  <a:lnTo>
                    <a:pt x="488" y="427"/>
                  </a:lnTo>
                  <a:lnTo>
                    <a:pt x="478" y="414"/>
                  </a:lnTo>
                  <a:lnTo>
                    <a:pt x="474" y="404"/>
                  </a:lnTo>
                  <a:lnTo>
                    <a:pt x="471" y="404"/>
                  </a:lnTo>
                  <a:lnTo>
                    <a:pt x="471" y="407"/>
                  </a:lnTo>
                  <a:lnTo>
                    <a:pt x="474" y="407"/>
                  </a:lnTo>
                  <a:lnTo>
                    <a:pt x="474" y="404"/>
                  </a:lnTo>
                  <a:lnTo>
                    <a:pt x="474" y="380"/>
                  </a:lnTo>
                  <a:lnTo>
                    <a:pt x="474" y="380"/>
                  </a:lnTo>
                  <a:lnTo>
                    <a:pt x="474" y="377"/>
                  </a:lnTo>
                  <a:lnTo>
                    <a:pt x="478" y="363"/>
                  </a:lnTo>
                  <a:lnTo>
                    <a:pt x="481" y="360"/>
                  </a:lnTo>
                  <a:lnTo>
                    <a:pt x="491" y="357"/>
                  </a:lnTo>
                  <a:lnTo>
                    <a:pt x="494" y="357"/>
                  </a:lnTo>
                  <a:lnTo>
                    <a:pt x="505" y="347"/>
                  </a:lnTo>
                  <a:lnTo>
                    <a:pt x="515" y="347"/>
                  </a:lnTo>
                  <a:lnTo>
                    <a:pt x="518" y="343"/>
                  </a:lnTo>
                  <a:lnTo>
                    <a:pt x="518" y="323"/>
                  </a:lnTo>
                  <a:lnTo>
                    <a:pt x="518" y="320"/>
                  </a:lnTo>
                  <a:lnTo>
                    <a:pt x="515" y="320"/>
                  </a:lnTo>
                  <a:lnTo>
                    <a:pt x="511" y="323"/>
                  </a:lnTo>
                  <a:lnTo>
                    <a:pt x="518" y="326"/>
                  </a:lnTo>
                  <a:lnTo>
                    <a:pt x="518" y="326"/>
                  </a:lnTo>
                  <a:lnTo>
                    <a:pt x="521" y="326"/>
                  </a:lnTo>
                  <a:lnTo>
                    <a:pt x="525" y="323"/>
                  </a:lnTo>
                  <a:lnTo>
                    <a:pt x="525" y="313"/>
                  </a:lnTo>
                  <a:lnTo>
                    <a:pt x="528" y="306"/>
                  </a:lnTo>
                  <a:lnTo>
                    <a:pt x="525" y="299"/>
                  </a:lnTo>
                  <a:lnTo>
                    <a:pt x="525" y="299"/>
                  </a:lnTo>
                  <a:lnTo>
                    <a:pt x="528" y="296"/>
                  </a:lnTo>
                  <a:lnTo>
                    <a:pt x="528" y="296"/>
                  </a:lnTo>
                  <a:lnTo>
                    <a:pt x="531" y="276"/>
                  </a:lnTo>
                  <a:lnTo>
                    <a:pt x="528" y="273"/>
                  </a:lnTo>
                  <a:lnTo>
                    <a:pt x="525" y="273"/>
                  </a:lnTo>
                  <a:lnTo>
                    <a:pt x="521" y="262"/>
                  </a:lnTo>
                  <a:lnTo>
                    <a:pt x="521" y="259"/>
                  </a:lnTo>
                  <a:lnTo>
                    <a:pt x="521" y="256"/>
                  </a:lnTo>
                  <a:lnTo>
                    <a:pt x="518" y="256"/>
                  </a:lnTo>
                  <a:lnTo>
                    <a:pt x="518" y="252"/>
                  </a:lnTo>
                  <a:lnTo>
                    <a:pt x="521" y="252"/>
                  </a:lnTo>
                  <a:lnTo>
                    <a:pt x="521" y="246"/>
                  </a:lnTo>
                  <a:lnTo>
                    <a:pt x="521" y="246"/>
                  </a:lnTo>
                  <a:lnTo>
                    <a:pt x="515" y="239"/>
                  </a:lnTo>
                  <a:lnTo>
                    <a:pt x="515" y="239"/>
                  </a:lnTo>
                  <a:lnTo>
                    <a:pt x="511" y="239"/>
                  </a:lnTo>
                  <a:lnTo>
                    <a:pt x="511" y="239"/>
                  </a:lnTo>
                  <a:lnTo>
                    <a:pt x="511" y="242"/>
                  </a:lnTo>
                  <a:lnTo>
                    <a:pt x="515" y="242"/>
                  </a:lnTo>
                  <a:lnTo>
                    <a:pt x="521" y="242"/>
                  </a:lnTo>
                  <a:lnTo>
                    <a:pt x="525" y="242"/>
                  </a:lnTo>
                  <a:lnTo>
                    <a:pt x="525" y="239"/>
                  </a:lnTo>
                  <a:lnTo>
                    <a:pt x="535" y="229"/>
                  </a:lnTo>
                  <a:lnTo>
                    <a:pt x="535" y="229"/>
                  </a:lnTo>
                  <a:lnTo>
                    <a:pt x="535" y="225"/>
                  </a:lnTo>
                  <a:lnTo>
                    <a:pt x="531" y="222"/>
                  </a:lnTo>
                  <a:lnTo>
                    <a:pt x="525" y="219"/>
                  </a:lnTo>
                  <a:lnTo>
                    <a:pt x="525" y="219"/>
                  </a:lnTo>
                  <a:lnTo>
                    <a:pt x="508" y="219"/>
                  </a:lnTo>
                  <a:lnTo>
                    <a:pt x="508" y="219"/>
                  </a:lnTo>
                  <a:lnTo>
                    <a:pt x="501" y="222"/>
                  </a:lnTo>
                  <a:lnTo>
                    <a:pt x="498" y="225"/>
                  </a:lnTo>
                  <a:lnTo>
                    <a:pt x="498" y="232"/>
                  </a:lnTo>
                  <a:lnTo>
                    <a:pt x="494" y="236"/>
                  </a:lnTo>
                  <a:lnTo>
                    <a:pt x="488" y="239"/>
                  </a:lnTo>
                  <a:lnTo>
                    <a:pt x="494" y="246"/>
                  </a:lnTo>
                  <a:lnTo>
                    <a:pt x="494" y="2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9" name="Freeform 129">
              <a:extLst>
                <a:ext uri="{FF2B5EF4-FFF2-40B4-BE49-F238E27FC236}">
                  <a16:creationId xmlns:a16="http://schemas.microsoft.com/office/drawing/2014/main" id="{A341FC5B-C944-5FCE-AABD-4486BA185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2683"/>
              <a:ext cx="475" cy="350"/>
            </a:xfrm>
            <a:custGeom>
              <a:avLst/>
              <a:gdLst>
                <a:gd name="T0" fmla="*/ 77 w 475"/>
                <a:gd name="T1" fmla="*/ 276 h 350"/>
                <a:gd name="T2" fmla="*/ 77 w 475"/>
                <a:gd name="T3" fmla="*/ 256 h 350"/>
                <a:gd name="T4" fmla="*/ 51 w 475"/>
                <a:gd name="T5" fmla="*/ 243 h 350"/>
                <a:gd name="T6" fmla="*/ 0 w 475"/>
                <a:gd name="T7" fmla="*/ 209 h 350"/>
                <a:gd name="T8" fmla="*/ 17 w 475"/>
                <a:gd name="T9" fmla="*/ 192 h 350"/>
                <a:gd name="T10" fmla="*/ 47 w 475"/>
                <a:gd name="T11" fmla="*/ 195 h 350"/>
                <a:gd name="T12" fmla="*/ 57 w 475"/>
                <a:gd name="T13" fmla="*/ 172 h 350"/>
                <a:gd name="T14" fmla="*/ 64 w 475"/>
                <a:gd name="T15" fmla="*/ 168 h 350"/>
                <a:gd name="T16" fmla="*/ 64 w 475"/>
                <a:gd name="T17" fmla="*/ 152 h 350"/>
                <a:gd name="T18" fmla="*/ 111 w 475"/>
                <a:gd name="T19" fmla="*/ 111 h 350"/>
                <a:gd name="T20" fmla="*/ 115 w 475"/>
                <a:gd name="T21" fmla="*/ 91 h 350"/>
                <a:gd name="T22" fmla="*/ 135 w 475"/>
                <a:gd name="T23" fmla="*/ 78 h 350"/>
                <a:gd name="T24" fmla="*/ 141 w 475"/>
                <a:gd name="T25" fmla="*/ 51 h 350"/>
                <a:gd name="T26" fmla="*/ 141 w 475"/>
                <a:gd name="T27" fmla="*/ 34 h 350"/>
                <a:gd name="T28" fmla="*/ 162 w 475"/>
                <a:gd name="T29" fmla="*/ 17 h 350"/>
                <a:gd name="T30" fmla="*/ 195 w 475"/>
                <a:gd name="T31" fmla="*/ 20 h 350"/>
                <a:gd name="T32" fmla="*/ 219 w 475"/>
                <a:gd name="T33" fmla="*/ 10 h 350"/>
                <a:gd name="T34" fmla="*/ 246 w 475"/>
                <a:gd name="T35" fmla="*/ 27 h 350"/>
                <a:gd name="T36" fmla="*/ 296 w 475"/>
                <a:gd name="T37" fmla="*/ 41 h 350"/>
                <a:gd name="T38" fmla="*/ 327 w 475"/>
                <a:gd name="T39" fmla="*/ 0 h 350"/>
                <a:gd name="T40" fmla="*/ 394 w 475"/>
                <a:gd name="T41" fmla="*/ 20 h 350"/>
                <a:gd name="T42" fmla="*/ 434 w 475"/>
                <a:gd name="T43" fmla="*/ 14 h 350"/>
                <a:gd name="T44" fmla="*/ 465 w 475"/>
                <a:gd name="T45" fmla="*/ 34 h 350"/>
                <a:gd name="T46" fmla="*/ 451 w 475"/>
                <a:gd name="T47" fmla="*/ 71 h 350"/>
                <a:gd name="T48" fmla="*/ 465 w 475"/>
                <a:gd name="T49" fmla="*/ 98 h 350"/>
                <a:gd name="T50" fmla="*/ 434 w 475"/>
                <a:gd name="T51" fmla="*/ 125 h 350"/>
                <a:gd name="T52" fmla="*/ 428 w 475"/>
                <a:gd name="T53" fmla="*/ 131 h 350"/>
                <a:gd name="T54" fmla="*/ 387 w 475"/>
                <a:gd name="T55" fmla="*/ 172 h 350"/>
                <a:gd name="T56" fmla="*/ 340 w 475"/>
                <a:gd name="T57" fmla="*/ 165 h 350"/>
                <a:gd name="T58" fmla="*/ 306 w 475"/>
                <a:gd name="T59" fmla="*/ 162 h 350"/>
                <a:gd name="T60" fmla="*/ 303 w 475"/>
                <a:gd name="T61" fmla="*/ 168 h 350"/>
                <a:gd name="T62" fmla="*/ 327 w 475"/>
                <a:gd name="T63" fmla="*/ 175 h 350"/>
                <a:gd name="T64" fmla="*/ 367 w 475"/>
                <a:gd name="T65" fmla="*/ 199 h 350"/>
                <a:gd name="T66" fmla="*/ 374 w 475"/>
                <a:gd name="T67" fmla="*/ 209 h 350"/>
                <a:gd name="T68" fmla="*/ 364 w 475"/>
                <a:gd name="T69" fmla="*/ 205 h 350"/>
                <a:gd name="T70" fmla="*/ 350 w 475"/>
                <a:gd name="T71" fmla="*/ 205 h 350"/>
                <a:gd name="T72" fmla="*/ 327 w 475"/>
                <a:gd name="T73" fmla="*/ 202 h 350"/>
                <a:gd name="T74" fmla="*/ 310 w 475"/>
                <a:gd name="T75" fmla="*/ 202 h 350"/>
                <a:gd name="T76" fmla="*/ 306 w 475"/>
                <a:gd name="T77" fmla="*/ 209 h 350"/>
                <a:gd name="T78" fmla="*/ 357 w 475"/>
                <a:gd name="T79" fmla="*/ 226 h 350"/>
                <a:gd name="T80" fmla="*/ 380 w 475"/>
                <a:gd name="T81" fmla="*/ 226 h 350"/>
                <a:gd name="T82" fmla="*/ 391 w 475"/>
                <a:gd name="T83" fmla="*/ 236 h 350"/>
                <a:gd name="T84" fmla="*/ 337 w 475"/>
                <a:gd name="T85" fmla="*/ 236 h 350"/>
                <a:gd name="T86" fmla="*/ 343 w 475"/>
                <a:gd name="T87" fmla="*/ 276 h 350"/>
                <a:gd name="T88" fmla="*/ 340 w 475"/>
                <a:gd name="T89" fmla="*/ 317 h 350"/>
                <a:gd name="T90" fmla="*/ 323 w 475"/>
                <a:gd name="T91" fmla="*/ 317 h 350"/>
                <a:gd name="T92" fmla="*/ 293 w 475"/>
                <a:gd name="T93" fmla="*/ 310 h 350"/>
                <a:gd name="T94" fmla="*/ 276 w 475"/>
                <a:gd name="T95" fmla="*/ 310 h 350"/>
                <a:gd name="T96" fmla="*/ 256 w 475"/>
                <a:gd name="T97" fmla="*/ 327 h 350"/>
                <a:gd name="T98" fmla="*/ 239 w 475"/>
                <a:gd name="T99" fmla="*/ 323 h 350"/>
                <a:gd name="T100" fmla="*/ 219 w 475"/>
                <a:gd name="T101" fmla="*/ 333 h 350"/>
                <a:gd name="T102" fmla="*/ 185 w 475"/>
                <a:gd name="T103" fmla="*/ 333 h 350"/>
                <a:gd name="T104" fmla="*/ 175 w 475"/>
                <a:gd name="T105" fmla="*/ 350 h 350"/>
                <a:gd name="T106" fmla="*/ 155 w 475"/>
                <a:gd name="T107" fmla="*/ 313 h 350"/>
                <a:gd name="T108" fmla="*/ 115 w 475"/>
                <a:gd name="T109" fmla="*/ 2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5" h="350">
                  <a:moveTo>
                    <a:pt x="101" y="290"/>
                  </a:moveTo>
                  <a:lnTo>
                    <a:pt x="98" y="286"/>
                  </a:lnTo>
                  <a:lnTo>
                    <a:pt x="91" y="283"/>
                  </a:lnTo>
                  <a:lnTo>
                    <a:pt x="77" y="276"/>
                  </a:lnTo>
                  <a:lnTo>
                    <a:pt x="77" y="269"/>
                  </a:lnTo>
                  <a:lnTo>
                    <a:pt x="81" y="269"/>
                  </a:lnTo>
                  <a:lnTo>
                    <a:pt x="81" y="263"/>
                  </a:lnTo>
                  <a:lnTo>
                    <a:pt x="77" y="256"/>
                  </a:lnTo>
                  <a:lnTo>
                    <a:pt x="77" y="253"/>
                  </a:lnTo>
                  <a:lnTo>
                    <a:pt x="67" y="246"/>
                  </a:lnTo>
                  <a:lnTo>
                    <a:pt x="71" y="239"/>
                  </a:lnTo>
                  <a:lnTo>
                    <a:pt x="51" y="243"/>
                  </a:lnTo>
                  <a:lnTo>
                    <a:pt x="17" y="243"/>
                  </a:lnTo>
                  <a:lnTo>
                    <a:pt x="7" y="229"/>
                  </a:lnTo>
                  <a:lnTo>
                    <a:pt x="3" y="219"/>
                  </a:lnTo>
                  <a:lnTo>
                    <a:pt x="0" y="209"/>
                  </a:lnTo>
                  <a:lnTo>
                    <a:pt x="3" y="195"/>
                  </a:lnTo>
                  <a:lnTo>
                    <a:pt x="10" y="195"/>
                  </a:lnTo>
                  <a:lnTo>
                    <a:pt x="17" y="195"/>
                  </a:lnTo>
                  <a:lnTo>
                    <a:pt x="17" y="192"/>
                  </a:lnTo>
                  <a:lnTo>
                    <a:pt x="20" y="192"/>
                  </a:lnTo>
                  <a:lnTo>
                    <a:pt x="34" y="199"/>
                  </a:lnTo>
                  <a:lnTo>
                    <a:pt x="37" y="192"/>
                  </a:lnTo>
                  <a:lnTo>
                    <a:pt x="47" y="195"/>
                  </a:lnTo>
                  <a:lnTo>
                    <a:pt x="51" y="189"/>
                  </a:lnTo>
                  <a:lnTo>
                    <a:pt x="54" y="192"/>
                  </a:lnTo>
                  <a:lnTo>
                    <a:pt x="57" y="168"/>
                  </a:lnTo>
                  <a:lnTo>
                    <a:pt x="57" y="172"/>
                  </a:lnTo>
                  <a:lnTo>
                    <a:pt x="61" y="172"/>
                  </a:lnTo>
                  <a:lnTo>
                    <a:pt x="61" y="172"/>
                  </a:lnTo>
                  <a:lnTo>
                    <a:pt x="64" y="172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71" y="168"/>
                  </a:lnTo>
                  <a:lnTo>
                    <a:pt x="74" y="165"/>
                  </a:lnTo>
                  <a:lnTo>
                    <a:pt x="64" y="152"/>
                  </a:lnTo>
                  <a:lnTo>
                    <a:pt x="81" y="118"/>
                  </a:lnTo>
                  <a:lnTo>
                    <a:pt x="101" y="115"/>
                  </a:lnTo>
                  <a:lnTo>
                    <a:pt x="108" y="115"/>
                  </a:lnTo>
                  <a:lnTo>
                    <a:pt x="111" y="111"/>
                  </a:lnTo>
                  <a:lnTo>
                    <a:pt x="115" y="108"/>
                  </a:lnTo>
                  <a:lnTo>
                    <a:pt x="111" y="101"/>
                  </a:lnTo>
                  <a:lnTo>
                    <a:pt x="111" y="91"/>
                  </a:lnTo>
                  <a:lnTo>
                    <a:pt x="115" y="91"/>
                  </a:lnTo>
                  <a:lnTo>
                    <a:pt x="118" y="88"/>
                  </a:lnTo>
                  <a:lnTo>
                    <a:pt x="131" y="91"/>
                  </a:lnTo>
                  <a:lnTo>
                    <a:pt x="135" y="81"/>
                  </a:lnTo>
                  <a:lnTo>
                    <a:pt x="135" y="78"/>
                  </a:lnTo>
                  <a:lnTo>
                    <a:pt x="135" y="71"/>
                  </a:lnTo>
                  <a:lnTo>
                    <a:pt x="138" y="67"/>
                  </a:lnTo>
                  <a:lnTo>
                    <a:pt x="138" y="61"/>
                  </a:lnTo>
                  <a:lnTo>
                    <a:pt x="141" y="51"/>
                  </a:lnTo>
                  <a:lnTo>
                    <a:pt x="138" y="51"/>
                  </a:lnTo>
                  <a:lnTo>
                    <a:pt x="138" y="41"/>
                  </a:lnTo>
                  <a:lnTo>
                    <a:pt x="141" y="41"/>
                  </a:lnTo>
                  <a:lnTo>
                    <a:pt x="141" y="34"/>
                  </a:lnTo>
                  <a:lnTo>
                    <a:pt x="145" y="24"/>
                  </a:lnTo>
                  <a:lnTo>
                    <a:pt x="152" y="27"/>
                  </a:lnTo>
                  <a:lnTo>
                    <a:pt x="158" y="17"/>
                  </a:lnTo>
                  <a:lnTo>
                    <a:pt x="162" y="17"/>
                  </a:lnTo>
                  <a:lnTo>
                    <a:pt x="165" y="20"/>
                  </a:lnTo>
                  <a:lnTo>
                    <a:pt x="195" y="34"/>
                  </a:lnTo>
                  <a:lnTo>
                    <a:pt x="195" y="30"/>
                  </a:lnTo>
                  <a:lnTo>
                    <a:pt x="195" y="20"/>
                  </a:lnTo>
                  <a:lnTo>
                    <a:pt x="195" y="10"/>
                  </a:lnTo>
                  <a:lnTo>
                    <a:pt x="205" y="10"/>
                  </a:lnTo>
                  <a:lnTo>
                    <a:pt x="212" y="10"/>
                  </a:lnTo>
                  <a:lnTo>
                    <a:pt x="219" y="10"/>
                  </a:lnTo>
                  <a:lnTo>
                    <a:pt x="226" y="10"/>
                  </a:lnTo>
                  <a:lnTo>
                    <a:pt x="236" y="14"/>
                  </a:lnTo>
                  <a:lnTo>
                    <a:pt x="239" y="20"/>
                  </a:lnTo>
                  <a:lnTo>
                    <a:pt x="246" y="27"/>
                  </a:lnTo>
                  <a:lnTo>
                    <a:pt x="269" y="37"/>
                  </a:lnTo>
                  <a:lnTo>
                    <a:pt x="283" y="41"/>
                  </a:lnTo>
                  <a:lnTo>
                    <a:pt x="283" y="37"/>
                  </a:lnTo>
                  <a:lnTo>
                    <a:pt x="296" y="41"/>
                  </a:lnTo>
                  <a:lnTo>
                    <a:pt x="306" y="24"/>
                  </a:lnTo>
                  <a:lnTo>
                    <a:pt x="316" y="7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40" y="4"/>
                  </a:lnTo>
                  <a:lnTo>
                    <a:pt x="374" y="14"/>
                  </a:lnTo>
                  <a:lnTo>
                    <a:pt x="384" y="17"/>
                  </a:lnTo>
                  <a:lnTo>
                    <a:pt x="394" y="20"/>
                  </a:lnTo>
                  <a:lnTo>
                    <a:pt x="407" y="20"/>
                  </a:lnTo>
                  <a:lnTo>
                    <a:pt x="411" y="17"/>
                  </a:lnTo>
                  <a:lnTo>
                    <a:pt x="421" y="20"/>
                  </a:lnTo>
                  <a:lnTo>
                    <a:pt x="434" y="14"/>
                  </a:lnTo>
                  <a:lnTo>
                    <a:pt x="438" y="14"/>
                  </a:lnTo>
                  <a:lnTo>
                    <a:pt x="448" y="17"/>
                  </a:lnTo>
                  <a:lnTo>
                    <a:pt x="468" y="24"/>
                  </a:lnTo>
                  <a:lnTo>
                    <a:pt x="465" y="34"/>
                  </a:lnTo>
                  <a:lnTo>
                    <a:pt x="461" y="51"/>
                  </a:lnTo>
                  <a:lnTo>
                    <a:pt x="458" y="61"/>
                  </a:lnTo>
                  <a:lnTo>
                    <a:pt x="458" y="61"/>
                  </a:lnTo>
                  <a:lnTo>
                    <a:pt x="451" y="71"/>
                  </a:lnTo>
                  <a:lnTo>
                    <a:pt x="448" y="74"/>
                  </a:lnTo>
                  <a:lnTo>
                    <a:pt x="458" y="81"/>
                  </a:lnTo>
                  <a:lnTo>
                    <a:pt x="475" y="94"/>
                  </a:lnTo>
                  <a:lnTo>
                    <a:pt x="465" y="98"/>
                  </a:lnTo>
                  <a:lnTo>
                    <a:pt x="448" y="111"/>
                  </a:lnTo>
                  <a:lnTo>
                    <a:pt x="438" y="118"/>
                  </a:lnTo>
                  <a:lnTo>
                    <a:pt x="434" y="121"/>
                  </a:lnTo>
                  <a:lnTo>
                    <a:pt x="434" y="125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28" y="131"/>
                  </a:lnTo>
                  <a:lnTo>
                    <a:pt x="428" y="135"/>
                  </a:lnTo>
                  <a:lnTo>
                    <a:pt x="407" y="152"/>
                  </a:lnTo>
                  <a:lnTo>
                    <a:pt x="401" y="162"/>
                  </a:lnTo>
                  <a:lnTo>
                    <a:pt x="387" y="172"/>
                  </a:lnTo>
                  <a:lnTo>
                    <a:pt x="370" y="172"/>
                  </a:lnTo>
                  <a:lnTo>
                    <a:pt x="367" y="172"/>
                  </a:lnTo>
                  <a:lnTo>
                    <a:pt x="360" y="168"/>
                  </a:lnTo>
                  <a:lnTo>
                    <a:pt x="340" y="165"/>
                  </a:lnTo>
                  <a:lnTo>
                    <a:pt x="333" y="162"/>
                  </a:lnTo>
                  <a:lnTo>
                    <a:pt x="323" y="155"/>
                  </a:lnTo>
                  <a:lnTo>
                    <a:pt x="313" y="162"/>
                  </a:lnTo>
                  <a:lnTo>
                    <a:pt x="306" y="162"/>
                  </a:lnTo>
                  <a:lnTo>
                    <a:pt x="306" y="165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6" y="168"/>
                  </a:lnTo>
                  <a:lnTo>
                    <a:pt x="310" y="165"/>
                  </a:lnTo>
                  <a:lnTo>
                    <a:pt x="327" y="175"/>
                  </a:lnTo>
                  <a:lnTo>
                    <a:pt x="337" y="175"/>
                  </a:lnTo>
                  <a:lnTo>
                    <a:pt x="340" y="182"/>
                  </a:lnTo>
                  <a:lnTo>
                    <a:pt x="367" y="189"/>
                  </a:lnTo>
                  <a:lnTo>
                    <a:pt x="367" y="199"/>
                  </a:lnTo>
                  <a:lnTo>
                    <a:pt x="380" y="199"/>
                  </a:lnTo>
                  <a:lnTo>
                    <a:pt x="380" y="205"/>
                  </a:lnTo>
                  <a:lnTo>
                    <a:pt x="377" y="212"/>
                  </a:lnTo>
                  <a:lnTo>
                    <a:pt x="374" y="209"/>
                  </a:lnTo>
                  <a:lnTo>
                    <a:pt x="370" y="212"/>
                  </a:lnTo>
                  <a:lnTo>
                    <a:pt x="364" y="212"/>
                  </a:lnTo>
                  <a:lnTo>
                    <a:pt x="364" y="205"/>
                  </a:lnTo>
                  <a:lnTo>
                    <a:pt x="364" y="205"/>
                  </a:lnTo>
                  <a:lnTo>
                    <a:pt x="357" y="209"/>
                  </a:lnTo>
                  <a:lnTo>
                    <a:pt x="350" y="212"/>
                  </a:lnTo>
                  <a:lnTo>
                    <a:pt x="350" y="209"/>
                  </a:lnTo>
                  <a:lnTo>
                    <a:pt x="350" y="205"/>
                  </a:lnTo>
                  <a:lnTo>
                    <a:pt x="337" y="205"/>
                  </a:lnTo>
                  <a:lnTo>
                    <a:pt x="337" y="209"/>
                  </a:lnTo>
                  <a:lnTo>
                    <a:pt x="333" y="212"/>
                  </a:lnTo>
                  <a:lnTo>
                    <a:pt x="327" y="202"/>
                  </a:lnTo>
                  <a:lnTo>
                    <a:pt x="320" y="199"/>
                  </a:lnTo>
                  <a:lnTo>
                    <a:pt x="320" y="202"/>
                  </a:lnTo>
                  <a:lnTo>
                    <a:pt x="316" y="199"/>
                  </a:lnTo>
                  <a:lnTo>
                    <a:pt x="310" y="202"/>
                  </a:lnTo>
                  <a:lnTo>
                    <a:pt x="323" y="209"/>
                  </a:lnTo>
                  <a:lnTo>
                    <a:pt x="306" y="205"/>
                  </a:lnTo>
                  <a:lnTo>
                    <a:pt x="306" y="209"/>
                  </a:lnTo>
                  <a:lnTo>
                    <a:pt x="306" y="209"/>
                  </a:lnTo>
                  <a:lnTo>
                    <a:pt x="327" y="216"/>
                  </a:lnTo>
                  <a:lnTo>
                    <a:pt x="360" y="222"/>
                  </a:lnTo>
                  <a:lnTo>
                    <a:pt x="357" y="226"/>
                  </a:lnTo>
                  <a:lnTo>
                    <a:pt x="357" y="226"/>
                  </a:lnTo>
                  <a:lnTo>
                    <a:pt x="360" y="226"/>
                  </a:lnTo>
                  <a:lnTo>
                    <a:pt x="370" y="226"/>
                  </a:lnTo>
                  <a:lnTo>
                    <a:pt x="370" y="226"/>
                  </a:lnTo>
                  <a:lnTo>
                    <a:pt x="380" y="226"/>
                  </a:lnTo>
                  <a:lnTo>
                    <a:pt x="397" y="229"/>
                  </a:lnTo>
                  <a:lnTo>
                    <a:pt x="394" y="232"/>
                  </a:lnTo>
                  <a:lnTo>
                    <a:pt x="391" y="232"/>
                  </a:lnTo>
                  <a:lnTo>
                    <a:pt x="391" y="236"/>
                  </a:lnTo>
                  <a:lnTo>
                    <a:pt x="370" y="239"/>
                  </a:lnTo>
                  <a:lnTo>
                    <a:pt x="364" y="246"/>
                  </a:lnTo>
                  <a:lnTo>
                    <a:pt x="340" y="239"/>
                  </a:lnTo>
                  <a:lnTo>
                    <a:pt x="337" y="236"/>
                  </a:lnTo>
                  <a:lnTo>
                    <a:pt x="330" y="243"/>
                  </a:lnTo>
                  <a:lnTo>
                    <a:pt x="337" y="253"/>
                  </a:lnTo>
                  <a:lnTo>
                    <a:pt x="337" y="253"/>
                  </a:lnTo>
                  <a:lnTo>
                    <a:pt x="343" y="276"/>
                  </a:lnTo>
                  <a:lnTo>
                    <a:pt x="343" y="296"/>
                  </a:lnTo>
                  <a:lnTo>
                    <a:pt x="353" y="317"/>
                  </a:lnTo>
                  <a:lnTo>
                    <a:pt x="347" y="320"/>
                  </a:lnTo>
                  <a:lnTo>
                    <a:pt x="340" y="317"/>
                  </a:lnTo>
                  <a:lnTo>
                    <a:pt x="337" y="317"/>
                  </a:lnTo>
                  <a:lnTo>
                    <a:pt x="327" y="320"/>
                  </a:lnTo>
                  <a:lnTo>
                    <a:pt x="327" y="317"/>
                  </a:lnTo>
                  <a:lnTo>
                    <a:pt x="323" y="317"/>
                  </a:lnTo>
                  <a:lnTo>
                    <a:pt x="316" y="320"/>
                  </a:lnTo>
                  <a:lnTo>
                    <a:pt x="306" y="317"/>
                  </a:lnTo>
                  <a:lnTo>
                    <a:pt x="300" y="313"/>
                  </a:lnTo>
                  <a:lnTo>
                    <a:pt x="293" y="310"/>
                  </a:lnTo>
                  <a:lnTo>
                    <a:pt x="290" y="310"/>
                  </a:lnTo>
                  <a:lnTo>
                    <a:pt x="290" y="306"/>
                  </a:lnTo>
                  <a:lnTo>
                    <a:pt x="283" y="303"/>
                  </a:lnTo>
                  <a:lnTo>
                    <a:pt x="276" y="310"/>
                  </a:lnTo>
                  <a:lnTo>
                    <a:pt x="273" y="310"/>
                  </a:lnTo>
                  <a:lnTo>
                    <a:pt x="263" y="313"/>
                  </a:lnTo>
                  <a:lnTo>
                    <a:pt x="263" y="317"/>
                  </a:lnTo>
                  <a:lnTo>
                    <a:pt x="256" y="327"/>
                  </a:lnTo>
                  <a:lnTo>
                    <a:pt x="253" y="323"/>
                  </a:lnTo>
                  <a:lnTo>
                    <a:pt x="246" y="327"/>
                  </a:lnTo>
                  <a:lnTo>
                    <a:pt x="242" y="327"/>
                  </a:lnTo>
                  <a:lnTo>
                    <a:pt x="239" y="323"/>
                  </a:lnTo>
                  <a:lnTo>
                    <a:pt x="236" y="330"/>
                  </a:lnTo>
                  <a:lnTo>
                    <a:pt x="236" y="330"/>
                  </a:lnTo>
                  <a:lnTo>
                    <a:pt x="226" y="327"/>
                  </a:lnTo>
                  <a:lnTo>
                    <a:pt x="219" y="333"/>
                  </a:lnTo>
                  <a:lnTo>
                    <a:pt x="215" y="333"/>
                  </a:lnTo>
                  <a:lnTo>
                    <a:pt x="209" y="330"/>
                  </a:lnTo>
                  <a:lnTo>
                    <a:pt x="192" y="330"/>
                  </a:lnTo>
                  <a:lnTo>
                    <a:pt x="185" y="333"/>
                  </a:lnTo>
                  <a:lnTo>
                    <a:pt x="185" y="340"/>
                  </a:lnTo>
                  <a:lnTo>
                    <a:pt x="182" y="347"/>
                  </a:lnTo>
                  <a:lnTo>
                    <a:pt x="178" y="347"/>
                  </a:lnTo>
                  <a:lnTo>
                    <a:pt x="175" y="350"/>
                  </a:lnTo>
                  <a:lnTo>
                    <a:pt x="168" y="340"/>
                  </a:lnTo>
                  <a:lnTo>
                    <a:pt x="165" y="340"/>
                  </a:lnTo>
                  <a:lnTo>
                    <a:pt x="162" y="333"/>
                  </a:lnTo>
                  <a:lnTo>
                    <a:pt x="155" y="313"/>
                  </a:lnTo>
                  <a:lnTo>
                    <a:pt x="162" y="306"/>
                  </a:lnTo>
                  <a:lnTo>
                    <a:pt x="155" y="303"/>
                  </a:lnTo>
                  <a:lnTo>
                    <a:pt x="131" y="293"/>
                  </a:lnTo>
                  <a:lnTo>
                    <a:pt x="115" y="290"/>
                  </a:lnTo>
                  <a:lnTo>
                    <a:pt x="101" y="29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0" name="Freeform 130">
              <a:extLst>
                <a:ext uri="{FF2B5EF4-FFF2-40B4-BE49-F238E27FC236}">
                  <a16:creationId xmlns:a16="http://schemas.microsoft.com/office/drawing/2014/main" id="{D4611959-0768-35A4-C00D-E306A88C2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2683"/>
              <a:ext cx="475" cy="350"/>
            </a:xfrm>
            <a:custGeom>
              <a:avLst/>
              <a:gdLst>
                <a:gd name="T0" fmla="*/ 77 w 475"/>
                <a:gd name="T1" fmla="*/ 276 h 350"/>
                <a:gd name="T2" fmla="*/ 77 w 475"/>
                <a:gd name="T3" fmla="*/ 256 h 350"/>
                <a:gd name="T4" fmla="*/ 51 w 475"/>
                <a:gd name="T5" fmla="*/ 243 h 350"/>
                <a:gd name="T6" fmla="*/ 0 w 475"/>
                <a:gd name="T7" fmla="*/ 209 h 350"/>
                <a:gd name="T8" fmla="*/ 17 w 475"/>
                <a:gd name="T9" fmla="*/ 192 h 350"/>
                <a:gd name="T10" fmla="*/ 47 w 475"/>
                <a:gd name="T11" fmla="*/ 195 h 350"/>
                <a:gd name="T12" fmla="*/ 57 w 475"/>
                <a:gd name="T13" fmla="*/ 172 h 350"/>
                <a:gd name="T14" fmla="*/ 64 w 475"/>
                <a:gd name="T15" fmla="*/ 168 h 350"/>
                <a:gd name="T16" fmla="*/ 64 w 475"/>
                <a:gd name="T17" fmla="*/ 152 h 350"/>
                <a:gd name="T18" fmla="*/ 111 w 475"/>
                <a:gd name="T19" fmla="*/ 111 h 350"/>
                <a:gd name="T20" fmla="*/ 115 w 475"/>
                <a:gd name="T21" fmla="*/ 91 h 350"/>
                <a:gd name="T22" fmla="*/ 135 w 475"/>
                <a:gd name="T23" fmla="*/ 78 h 350"/>
                <a:gd name="T24" fmla="*/ 141 w 475"/>
                <a:gd name="T25" fmla="*/ 51 h 350"/>
                <a:gd name="T26" fmla="*/ 141 w 475"/>
                <a:gd name="T27" fmla="*/ 34 h 350"/>
                <a:gd name="T28" fmla="*/ 162 w 475"/>
                <a:gd name="T29" fmla="*/ 17 h 350"/>
                <a:gd name="T30" fmla="*/ 195 w 475"/>
                <a:gd name="T31" fmla="*/ 20 h 350"/>
                <a:gd name="T32" fmla="*/ 219 w 475"/>
                <a:gd name="T33" fmla="*/ 10 h 350"/>
                <a:gd name="T34" fmla="*/ 246 w 475"/>
                <a:gd name="T35" fmla="*/ 27 h 350"/>
                <a:gd name="T36" fmla="*/ 296 w 475"/>
                <a:gd name="T37" fmla="*/ 41 h 350"/>
                <a:gd name="T38" fmla="*/ 327 w 475"/>
                <a:gd name="T39" fmla="*/ 0 h 350"/>
                <a:gd name="T40" fmla="*/ 394 w 475"/>
                <a:gd name="T41" fmla="*/ 20 h 350"/>
                <a:gd name="T42" fmla="*/ 434 w 475"/>
                <a:gd name="T43" fmla="*/ 14 h 350"/>
                <a:gd name="T44" fmla="*/ 465 w 475"/>
                <a:gd name="T45" fmla="*/ 34 h 350"/>
                <a:gd name="T46" fmla="*/ 451 w 475"/>
                <a:gd name="T47" fmla="*/ 71 h 350"/>
                <a:gd name="T48" fmla="*/ 465 w 475"/>
                <a:gd name="T49" fmla="*/ 98 h 350"/>
                <a:gd name="T50" fmla="*/ 434 w 475"/>
                <a:gd name="T51" fmla="*/ 125 h 350"/>
                <a:gd name="T52" fmla="*/ 428 w 475"/>
                <a:gd name="T53" fmla="*/ 131 h 350"/>
                <a:gd name="T54" fmla="*/ 387 w 475"/>
                <a:gd name="T55" fmla="*/ 172 h 350"/>
                <a:gd name="T56" fmla="*/ 340 w 475"/>
                <a:gd name="T57" fmla="*/ 165 h 350"/>
                <a:gd name="T58" fmla="*/ 306 w 475"/>
                <a:gd name="T59" fmla="*/ 162 h 350"/>
                <a:gd name="T60" fmla="*/ 303 w 475"/>
                <a:gd name="T61" fmla="*/ 168 h 350"/>
                <a:gd name="T62" fmla="*/ 327 w 475"/>
                <a:gd name="T63" fmla="*/ 175 h 350"/>
                <a:gd name="T64" fmla="*/ 367 w 475"/>
                <a:gd name="T65" fmla="*/ 199 h 350"/>
                <a:gd name="T66" fmla="*/ 374 w 475"/>
                <a:gd name="T67" fmla="*/ 209 h 350"/>
                <a:gd name="T68" fmla="*/ 364 w 475"/>
                <a:gd name="T69" fmla="*/ 205 h 350"/>
                <a:gd name="T70" fmla="*/ 350 w 475"/>
                <a:gd name="T71" fmla="*/ 205 h 350"/>
                <a:gd name="T72" fmla="*/ 327 w 475"/>
                <a:gd name="T73" fmla="*/ 202 h 350"/>
                <a:gd name="T74" fmla="*/ 310 w 475"/>
                <a:gd name="T75" fmla="*/ 202 h 350"/>
                <a:gd name="T76" fmla="*/ 306 w 475"/>
                <a:gd name="T77" fmla="*/ 209 h 350"/>
                <a:gd name="T78" fmla="*/ 357 w 475"/>
                <a:gd name="T79" fmla="*/ 226 h 350"/>
                <a:gd name="T80" fmla="*/ 380 w 475"/>
                <a:gd name="T81" fmla="*/ 226 h 350"/>
                <a:gd name="T82" fmla="*/ 391 w 475"/>
                <a:gd name="T83" fmla="*/ 236 h 350"/>
                <a:gd name="T84" fmla="*/ 337 w 475"/>
                <a:gd name="T85" fmla="*/ 236 h 350"/>
                <a:gd name="T86" fmla="*/ 343 w 475"/>
                <a:gd name="T87" fmla="*/ 276 h 350"/>
                <a:gd name="T88" fmla="*/ 340 w 475"/>
                <a:gd name="T89" fmla="*/ 317 h 350"/>
                <a:gd name="T90" fmla="*/ 323 w 475"/>
                <a:gd name="T91" fmla="*/ 317 h 350"/>
                <a:gd name="T92" fmla="*/ 293 w 475"/>
                <a:gd name="T93" fmla="*/ 310 h 350"/>
                <a:gd name="T94" fmla="*/ 276 w 475"/>
                <a:gd name="T95" fmla="*/ 310 h 350"/>
                <a:gd name="T96" fmla="*/ 256 w 475"/>
                <a:gd name="T97" fmla="*/ 327 h 350"/>
                <a:gd name="T98" fmla="*/ 239 w 475"/>
                <a:gd name="T99" fmla="*/ 323 h 350"/>
                <a:gd name="T100" fmla="*/ 219 w 475"/>
                <a:gd name="T101" fmla="*/ 333 h 350"/>
                <a:gd name="T102" fmla="*/ 185 w 475"/>
                <a:gd name="T103" fmla="*/ 333 h 350"/>
                <a:gd name="T104" fmla="*/ 175 w 475"/>
                <a:gd name="T105" fmla="*/ 350 h 350"/>
                <a:gd name="T106" fmla="*/ 155 w 475"/>
                <a:gd name="T107" fmla="*/ 313 h 350"/>
                <a:gd name="T108" fmla="*/ 115 w 475"/>
                <a:gd name="T109" fmla="*/ 2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5" h="350">
                  <a:moveTo>
                    <a:pt x="101" y="290"/>
                  </a:moveTo>
                  <a:lnTo>
                    <a:pt x="98" y="286"/>
                  </a:lnTo>
                  <a:lnTo>
                    <a:pt x="91" y="283"/>
                  </a:lnTo>
                  <a:lnTo>
                    <a:pt x="77" y="276"/>
                  </a:lnTo>
                  <a:lnTo>
                    <a:pt x="77" y="269"/>
                  </a:lnTo>
                  <a:lnTo>
                    <a:pt x="81" y="269"/>
                  </a:lnTo>
                  <a:lnTo>
                    <a:pt x="81" y="263"/>
                  </a:lnTo>
                  <a:lnTo>
                    <a:pt x="77" y="256"/>
                  </a:lnTo>
                  <a:lnTo>
                    <a:pt x="77" y="253"/>
                  </a:lnTo>
                  <a:lnTo>
                    <a:pt x="67" y="246"/>
                  </a:lnTo>
                  <a:lnTo>
                    <a:pt x="71" y="239"/>
                  </a:lnTo>
                  <a:lnTo>
                    <a:pt x="51" y="243"/>
                  </a:lnTo>
                  <a:lnTo>
                    <a:pt x="17" y="243"/>
                  </a:lnTo>
                  <a:lnTo>
                    <a:pt x="7" y="229"/>
                  </a:lnTo>
                  <a:lnTo>
                    <a:pt x="3" y="219"/>
                  </a:lnTo>
                  <a:lnTo>
                    <a:pt x="0" y="209"/>
                  </a:lnTo>
                  <a:lnTo>
                    <a:pt x="3" y="195"/>
                  </a:lnTo>
                  <a:lnTo>
                    <a:pt x="10" y="195"/>
                  </a:lnTo>
                  <a:lnTo>
                    <a:pt x="17" y="195"/>
                  </a:lnTo>
                  <a:lnTo>
                    <a:pt x="17" y="192"/>
                  </a:lnTo>
                  <a:lnTo>
                    <a:pt x="20" y="192"/>
                  </a:lnTo>
                  <a:lnTo>
                    <a:pt x="34" y="199"/>
                  </a:lnTo>
                  <a:lnTo>
                    <a:pt x="37" y="192"/>
                  </a:lnTo>
                  <a:lnTo>
                    <a:pt x="47" y="195"/>
                  </a:lnTo>
                  <a:lnTo>
                    <a:pt x="51" y="189"/>
                  </a:lnTo>
                  <a:lnTo>
                    <a:pt x="54" y="192"/>
                  </a:lnTo>
                  <a:lnTo>
                    <a:pt x="57" y="168"/>
                  </a:lnTo>
                  <a:lnTo>
                    <a:pt x="57" y="172"/>
                  </a:lnTo>
                  <a:lnTo>
                    <a:pt x="61" y="172"/>
                  </a:lnTo>
                  <a:lnTo>
                    <a:pt x="61" y="172"/>
                  </a:lnTo>
                  <a:lnTo>
                    <a:pt x="64" y="172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71" y="168"/>
                  </a:lnTo>
                  <a:lnTo>
                    <a:pt x="74" y="165"/>
                  </a:lnTo>
                  <a:lnTo>
                    <a:pt x="64" y="152"/>
                  </a:lnTo>
                  <a:lnTo>
                    <a:pt x="81" y="118"/>
                  </a:lnTo>
                  <a:lnTo>
                    <a:pt x="101" y="115"/>
                  </a:lnTo>
                  <a:lnTo>
                    <a:pt x="108" y="115"/>
                  </a:lnTo>
                  <a:lnTo>
                    <a:pt x="111" y="111"/>
                  </a:lnTo>
                  <a:lnTo>
                    <a:pt x="115" y="108"/>
                  </a:lnTo>
                  <a:lnTo>
                    <a:pt x="111" y="101"/>
                  </a:lnTo>
                  <a:lnTo>
                    <a:pt x="111" y="91"/>
                  </a:lnTo>
                  <a:lnTo>
                    <a:pt x="115" y="91"/>
                  </a:lnTo>
                  <a:lnTo>
                    <a:pt x="118" y="88"/>
                  </a:lnTo>
                  <a:lnTo>
                    <a:pt x="131" y="91"/>
                  </a:lnTo>
                  <a:lnTo>
                    <a:pt x="135" y="81"/>
                  </a:lnTo>
                  <a:lnTo>
                    <a:pt x="135" y="78"/>
                  </a:lnTo>
                  <a:lnTo>
                    <a:pt x="135" y="71"/>
                  </a:lnTo>
                  <a:lnTo>
                    <a:pt x="138" y="67"/>
                  </a:lnTo>
                  <a:lnTo>
                    <a:pt x="138" y="61"/>
                  </a:lnTo>
                  <a:lnTo>
                    <a:pt x="141" y="51"/>
                  </a:lnTo>
                  <a:lnTo>
                    <a:pt x="138" y="51"/>
                  </a:lnTo>
                  <a:lnTo>
                    <a:pt x="138" y="41"/>
                  </a:lnTo>
                  <a:lnTo>
                    <a:pt x="141" y="41"/>
                  </a:lnTo>
                  <a:lnTo>
                    <a:pt x="141" y="34"/>
                  </a:lnTo>
                  <a:lnTo>
                    <a:pt x="145" y="24"/>
                  </a:lnTo>
                  <a:lnTo>
                    <a:pt x="152" y="27"/>
                  </a:lnTo>
                  <a:lnTo>
                    <a:pt x="158" y="17"/>
                  </a:lnTo>
                  <a:lnTo>
                    <a:pt x="162" y="17"/>
                  </a:lnTo>
                  <a:lnTo>
                    <a:pt x="165" y="20"/>
                  </a:lnTo>
                  <a:lnTo>
                    <a:pt x="195" y="34"/>
                  </a:lnTo>
                  <a:lnTo>
                    <a:pt x="195" y="30"/>
                  </a:lnTo>
                  <a:lnTo>
                    <a:pt x="195" y="20"/>
                  </a:lnTo>
                  <a:lnTo>
                    <a:pt x="195" y="10"/>
                  </a:lnTo>
                  <a:lnTo>
                    <a:pt x="205" y="10"/>
                  </a:lnTo>
                  <a:lnTo>
                    <a:pt x="212" y="10"/>
                  </a:lnTo>
                  <a:lnTo>
                    <a:pt x="219" y="10"/>
                  </a:lnTo>
                  <a:lnTo>
                    <a:pt x="226" y="10"/>
                  </a:lnTo>
                  <a:lnTo>
                    <a:pt x="236" y="14"/>
                  </a:lnTo>
                  <a:lnTo>
                    <a:pt x="239" y="20"/>
                  </a:lnTo>
                  <a:lnTo>
                    <a:pt x="246" y="27"/>
                  </a:lnTo>
                  <a:lnTo>
                    <a:pt x="269" y="37"/>
                  </a:lnTo>
                  <a:lnTo>
                    <a:pt x="283" y="41"/>
                  </a:lnTo>
                  <a:lnTo>
                    <a:pt x="283" y="37"/>
                  </a:lnTo>
                  <a:lnTo>
                    <a:pt x="296" y="41"/>
                  </a:lnTo>
                  <a:lnTo>
                    <a:pt x="306" y="24"/>
                  </a:lnTo>
                  <a:lnTo>
                    <a:pt x="316" y="7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40" y="4"/>
                  </a:lnTo>
                  <a:lnTo>
                    <a:pt x="374" y="14"/>
                  </a:lnTo>
                  <a:lnTo>
                    <a:pt x="384" y="17"/>
                  </a:lnTo>
                  <a:lnTo>
                    <a:pt x="394" y="20"/>
                  </a:lnTo>
                  <a:lnTo>
                    <a:pt x="407" y="20"/>
                  </a:lnTo>
                  <a:lnTo>
                    <a:pt x="411" y="17"/>
                  </a:lnTo>
                  <a:lnTo>
                    <a:pt x="421" y="20"/>
                  </a:lnTo>
                  <a:lnTo>
                    <a:pt x="434" y="14"/>
                  </a:lnTo>
                  <a:lnTo>
                    <a:pt x="438" y="14"/>
                  </a:lnTo>
                  <a:lnTo>
                    <a:pt x="448" y="17"/>
                  </a:lnTo>
                  <a:lnTo>
                    <a:pt x="468" y="24"/>
                  </a:lnTo>
                  <a:lnTo>
                    <a:pt x="465" y="34"/>
                  </a:lnTo>
                  <a:lnTo>
                    <a:pt x="461" y="51"/>
                  </a:lnTo>
                  <a:lnTo>
                    <a:pt x="458" y="61"/>
                  </a:lnTo>
                  <a:lnTo>
                    <a:pt x="458" y="61"/>
                  </a:lnTo>
                  <a:lnTo>
                    <a:pt x="451" y="71"/>
                  </a:lnTo>
                  <a:lnTo>
                    <a:pt x="448" y="74"/>
                  </a:lnTo>
                  <a:lnTo>
                    <a:pt x="458" y="81"/>
                  </a:lnTo>
                  <a:lnTo>
                    <a:pt x="475" y="94"/>
                  </a:lnTo>
                  <a:lnTo>
                    <a:pt x="465" y="98"/>
                  </a:lnTo>
                  <a:lnTo>
                    <a:pt x="448" y="111"/>
                  </a:lnTo>
                  <a:lnTo>
                    <a:pt x="438" y="118"/>
                  </a:lnTo>
                  <a:lnTo>
                    <a:pt x="434" y="121"/>
                  </a:lnTo>
                  <a:lnTo>
                    <a:pt x="434" y="125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28" y="131"/>
                  </a:lnTo>
                  <a:lnTo>
                    <a:pt x="428" y="135"/>
                  </a:lnTo>
                  <a:lnTo>
                    <a:pt x="407" y="152"/>
                  </a:lnTo>
                  <a:lnTo>
                    <a:pt x="401" y="162"/>
                  </a:lnTo>
                  <a:lnTo>
                    <a:pt x="387" y="172"/>
                  </a:lnTo>
                  <a:lnTo>
                    <a:pt x="370" y="172"/>
                  </a:lnTo>
                  <a:lnTo>
                    <a:pt x="367" y="172"/>
                  </a:lnTo>
                  <a:lnTo>
                    <a:pt x="360" y="168"/>
                  </a:lnTo>
                  <a:lnTo>
                    <a:pt x="340" y="165"/>
                  </a:lnTo>
                  <a:lnTo>
                    <a:pt x="333" y="162"/>
                  </a:lnTo>
                  <a:lnTo>
                    <a:pt x="323" y="155"/>
                  </a:lnTo>
                  <a:lnTo>
                    <a:pt x="313" y="162"/>
                  </a:lnTo>
                  <a:lnTo>
                    <a:pt x="306" y="162"/>
                  </a:lnTo>
                  <a:lnTo>
                    <a:pt x="306" y="165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6" y="168"/>
                  </a:lnTo>
                  <a:lnTo>
                    <a:pt x="310" y="165"/>
                  </a:lnTo>
                  <a:lnTo>
                    <a:pt x="327" y="175"/>
                  </a:lnTo>
                  <a:lnTo>
                    <a:pt x="337" y="175"/>
                  </a:lnTo>
                  <a:lnTo>
                    <a:pt x="340" y="182"/>
                  </a:lnTo>
                  <a:lnTo>
                    <a:pt x="367" y="189"/>
                  </a:lnTo>
                  <a:lnTo>
                    <a:pt x="367" y="199"/>
                  </a:lnTo>
                  <a:lnTo>
                    <a:pt x="380" y="199"/>
                  </a:lnTo>
                  <a:lnTo>
                    <a:pt x="380" y="205"/>
                  </a:lnTo>
                  <a:lnTo>
                    <a:pt x="377" y="212"/>
                  </a:lnTo>
                  <a:lnTo>
                    <a:pt x="374" y="209"/>
                  </a:lnTo>
                  <a:lnTo>
                    <a:pt x="370" y="212"/>
                  </a:lnTo>
                  <a:lnTo>
                    <a:pt x="364" y="212"/>
                  </a:lnTo>
                  <a:lnTo>
                    <a:pt x="364" y="205"/>
                  </a:lnTo>
                  <a:lnTo>
                    <a:pt x="364" y="205"/>
                  </a:lnTo>
                  <a:lnTo>
                    <a:pt x="357" y="209"/>
                  </a:lnTo>
                  <a:lnTo>
                    <a:pt x="350" y="212"/>
                  </a:lnTo>
                  <a:lnTo>
                    <a:pt x="350" y="209"/>
                  </a:lnTo>
                  <a:lnTo>
                    <a:pt x="350" y="205"/>
                  </a:lnTo>
                  <a:lnTo>
                    <a:pt x="337" y="205"/>
                  </a:lnTo>
                  <a:lnTo>
                    <a:pt x="337" y="209"/>
                  </a:lnTo>
                  <a:lnTo>
                    <a:pt x="333" y="212"/>
                  </a:lnTo>
                  <a:lnTo>
                    <a:pt x="327" y="202"/>
                  </a:lnTo>
                  <a:lnTo>
                    <a:pt x="320" y="199"/>
                  </a:lnTo>
                  <a:lnTo>
                    <a:pt x="320" y="202"/>
                  </a:lnTo>
                  <a:lnTo>
                    <a:pt x="316" y="199"/>
                  </a:lnTo>
                  <a:lnTo>
                    <a:pt x="310" y="202"/>
                  </a:lnTo>
                  <a:lnTo>
                    <a:pt x="323" y="209"/>
                  </a:lnTo>
                  <a:lnTo>
                    <a:pt x="306" y="205"/>
                  </a:lnTo>
                  <a:lnTo>
                    <a:pt x="306" y="209"/>
                  </a:lnTo>
                  <a:lnTo>
                    <a:pt x="306" y="209"/>
                  </a:lnTo>
                  <a:lnTo>
                    <a:pt x="327" y="216"/>
                  </a:lnTo>
                  <a:lnTo>
                    <a:pt x="360" y="222"/>
                  </a:lnTo>
                  <a:lnTo>
                    <a:pt x="357" y="226"/>
                  </a:lnTo>
                  <a:lnTo>
                    <a:pt x="357" y="226"/>
                  </a:lnTo>
                  <a:lnTo>
                    <a:pt x="360" y="226"/>
                  </a:lnTo>
                  <a:lnTo>
                    <a:pt x="370" y="226"/>
                  </a:lnTo>
                  <a:lnTo>
                    <a:pt x="370" y="226"/>
                  </a:lnTo>
                  <a:lnTo>
                    <a:pt x="380" y="226"/>
                  </a:lnTo>
                  <a:lnTo>
                    <a:pt x="397" y="229"/>
                  </a:lnTo>
                  <a:lnTo>
                    <a:pt x="394" y="232"/>
                  </a:lnTo>
                  <a:lnTo>
                    <a:pt x="391" y="232"/>
                  </a:lnTo>
                  <a:lnTo>
                    <a:pt x="391" y="236"/>
                  </a:lnTo>
                  <a:lnTo>
                    <a:pt x="370" y="239"/>
                  </a:lnTo>
                  <a:lnTo>
                    <a:pt x="364" y="246"/>
                  </a:lnTo>
                  <a:lnTo>
                    <a:pt x="340" y="239"/>
                  </a:lnTo>
                  <a:lnTo>
                    <a:pt x="337" y="236"/>
                  </a:lnTo>
                  <a:lnTo>
                    <a:pt x="330" y="243"/>
                  </a:lnTo>
                  <a:lnTo>
                    <a:pt x="337" y="253"/>
                  </a:lnTo>
                  <a:lnTo>
                    <a:pt x="337" y="253"/>
                  </a:lnTo>
                  <a:lnTo>
                    <a:pt x="343" y="276"/>
                  </a:lnTo>
                  <a:lnTo>
                    <a:pt x="343" y="296"/>
                  </a:lnTo>
                  <a:lnTo>
                    <a:pt x="353" y="317"/>
                  </a:lnTo>
                  <a:lnTo>
                    <a:pt x="347" y="320"/>
                  </a:lnTo>
                  <a:lnTo>
                    <a:pt x="340" y="317"/>
                  </a:lnTo>
                  <a:lnTo>
                    <a:pt x="337" y="317"/>
                  </a:lnTo>
                  <a:lnTo>
                    <a:pt x="327" y="320"/>
                  </a:lnTo>
                  <a:lnTo>
                    <a:pt x="327" y="317"/>
                  </a:lnTo>
                  <a:lnTo>
                    <a:pt x="323" y="317"/>
                  </a:lnTo>
                  <a:lnTo>
                    <a:pt x="316" y="320"/>
                  </a:lnTo>
                  <a:lnTo>
                    <a:pt x="306" y="317"/>
                  </a:lnTo>
                  <a:lnTo>
                    <a:pt x="300" y="313"/>
                  </a:lnTo>
                  <a:lnTo>
                    <a:pt x="293" y="310"/>
                  </a:lnTo>
                  <a:lnTo>
                    <a:pt x="290" y="310"/>
                  </a:lnTo>
                  <a:lnTo>
                    <a:pt x="290" y="306"/>
                  </a:lnTo>
                  <a:lnTo>
                    <a:pt x="283" y="303"/>
                  </a:lnTo>
                  <a:lnTo>
                    <a:pt x="276" y="310"/>
                  </a:lnTo>
                  <a:lnTo>
                    <a:pt x="273" y="310"/>
                  </a:lnTo>
                  <a:lnTo>
                    <a:pt x="263" y="313"/>
                  </a:lnTo>
                  <a:lnTo>
                    <a:pt x="263" y="317"/>
                  </a:lnTo>
                  <a:lnTo>
                    <a:pt x="256" y="327"/>
                  </a:lnTo>
                  <a:lnTo>
                    <a:pt x="253" y="323"/>
                  </a:lnTo>
                  <a:lnTo>
                    <a:pt x="246" y="327"/>
                  </a:lnTo>
                  <a:lnTo>
                    <a:pt x="242" y="327"/>
                  </a:lnTo>
                  <a:lnTo>
                    <a:pt x="239" y="323"/>
                  </a:lnTo>
                  <a:lnTo>
                    <a:pt x="236" y="330"/>
                  </a:lnTo>
                  <a:lnTo>
                    <a:pt x="236" y="330"/>
                  </a:lnTo>
                  <a:lnTo>
                    <a:pt x="226" y="327"/>
                  </a:lnTo>
                  <a:lnTo>
                    <a:pt x="219" y="333"/>
                  </a:lnTo>
                  <a:lnTo>
                    <a:pt x="215" y="333"/>
                  </a:lnTo>
                  <a:lnTo>
                    <a:pt x="209" y="330"/>
                  </a:lnTo>
                  <a:lnTo>
                    <a:pt x="192" y="330"/>
                  </a:lnTo>
                  <a:lnTo>
                    <a:pt x="185" y="333"/>
                  </a:lnTo>
                  <a:lnTo>
                    <a:pt x="185" y="340"/>
                  </a:lnTo>
                  <a:lnTo>
                    <a:pt x="182" y="347"/>
                  </a:lnTo>
                  <a:lnTo>
                    <a:pt x="178" y="347"/>
                  </a:lnTo>
                  <a:lnTo>
                    <a:pt x="175" y="350"/>
                  </a:lnTo>
                  <a:lnTo>
                    <a:pt x="168" y="340"/>
                  </a:lnTo>
                  <a:lnTo>
                    <a:pt x="165" y="340"/>
                  </a:lnTo>
                  <a:lnTo>
                    <a:pt x="162" y="333"/>
                  </a:lnTo>
                  <a:lnTo>
                    <a:pt x="155" y="313"/>
                  </a:lnTo>
                  <a:lnTo>
                    <a:pt x="162" y="306"/>
                  </a:lnTo>
                  <a:lnTo>
                    <a:pt x="155" y="303"/>
                  </a:lnTo>
                  <a:lnTo>
                    <a:pt x="131" y="293"/>
                  </a:lnTo>
                  <a:lnTo>
                    <a:pt x="115" y="290"/>
                  </a:lnTo>
                  <a:lnTo>
                    <a:pt x="101" y="2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1" name="Freeform 131">
              <a:extLst>
                <a:ext uri="{FF2B5EF4-FFF2-40B4-BE49-F238E27FC236}">
                  <a16:creationId xmlns:a16="http://schemas.microsoft.com/office/drawing/2014/main" id="{A99B3F53-9347-1D75-A09C-FC9D5989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2680"/>
              <a:ext cx="475" cy="357"/>
            </a:xfrm>
            <a:custGeom>
              <a:avLst/>
              <a:gdLst>
                <a:gd name="T0" fmla="*/ 77 w 475"/>
                <a:gd name="T1" fmla="*/ 256 h 357"/>
                <a:gd name="T2" fmla="*/ 17 w 475"/>
                <a:gd name="T3" fmla="*/ 202 h 357"/>
                <a:gd name="T4" fmla="*/ 54 w 475"/>
                <a:gd name="T5" fmla="*/ 195 h 357"/>
                <a:gd name="T6" fmla="*/ 64 w 475"/>
                <a:gd name="T7" fmla="*/ 175 h 357"/>
                <a:gd name="T8" fmla="*/ 115 w 475"/>
                <a:gd name="T9" fmla="*/ 118 h 357"/>
                <a:gd name="T10" fmla="*/ 131 w 475"/>
                <a:gd name="T11" fmla="*/ 97 h 357"/>
                <a:gd name="T12" fmla="*/ 141 w 475"/>
                <a:gd name="T13" fmla="*/ 47 h 357"/>
                <a:gd name="T14" fmla="*/ 162 w 475"/>
                <a:gd name="T15" fmla="*/ 27 h 357"/>
                <a:gd name="T16" fmla="*/ 236 w 475"/>
                <a:gd name="T17" fmla="*/ 20 h 357"/>
                <a:gd name="T18" fmla="*/ 300 w 475"/>
                <a:gd name="T19" fmla="*/ 47 h 357"/>
                <a:gd name="T20" fmla="*/ 394 w 475"/>
                <a:gd name="T21" fmla="*/ 27 h 357"/>
                <a:gd name="T22" fmla="*/ 458 w 475"/>
                <a:gd name="T23" fmla="*/ 54 h 357"/>
                <a:gd name="T24" fmla="*/ 438 w 475"/>
                <a:gd name="T25" fmla="*/ 118 h 357"/>
                <a:gd name="T26" fmla="*/ 428 w 475"/>
                <a:gd name="T27" fmla="*/ 131 h 357"/>
                <a:gd name="T28" fmla="*/ 337 w 475"/>
                <a:gd name="T29" fmla="*/ 165 h 357"/>
                <a:gd name="T30" fmla="*/ 306 w 475"/>
                <a:gd name="T31" fmla="*/ 175 h 357"/>
                <a:gd name="T32" fmla="*/ 377 w 475"/>
                <a:gd name="T33" fmla="*/ 205 h 357"/>
                <a:gd name="T34" fmla="*/ 360 w 475"/>
                <a:gd name="T35" fmla="*/ 205 h 357"/>
                <a:gd name="T36" fmla="*/ 333 w 475"/>
                <a:gd name="T37" fmla="*/ 215 h 357"/>
                <a:gd name="T38" fmla="*/ 310 w 475"/>
                <a:gd name="T39" fmla="*/ 205 h 357"/>
                <a:gd name="T40" fmla="*/ 327 w 475"/>
                <a:gd name="T41" fmla="*/ 222 h 357"/>
                <a:gd name="T42" fmla="*/ 380 w 475"/>
                <a:gd name="T43" fmla="*/ 232 h 357"/>
                <a:gd name="T44" fmla="*/ 340 w 475"/>
                <a:gd name="T45" fmla="*/ 235 h 357"/>
                <a:gd name="T46" fmla="*/ 343 w 475"/>
                <a:gd name="T47" fmla="*/ 316 h 357"/>
                <a:gd name="T48" fmla="*/ 306 w 475"/>
                <a:gd name="T49" fmla="*/ 316 h 357"/>
                <a:gd name="T50" fmla="*/ 263 w 475"/>
                <a:gd name="T51" fmla="*/ 313 h 357"/>
                <a:gd name="T52" fmla="*/ 236 w 475"/>
                <a:gd name="T53" fmla="*/ 333 h 357"/>
                <a:gd name="T54" fmla="*/ 182 w 475"/>
                <a:gd name="T55" fmla="*/ 336 h 357"/>
                <a:gd name="T56" fmla="*/ 158 w 475"/>
                <a:gd name="T57" fmla="*/ 316 h 357"/>
                <a:gd name="T58" fmla="*/ 115 w 475"/>
                <a:gd name="T59" fmla="*/ 296 h 357"/>
                <a:gd name="T60" fmla="*/ 172 w 475"/>
                <a:gd name="T61" fmla="*/ 357 h 357"/>
                <a:gd name="T62" fmla="*/ 219 w 475"/>
                <a:gd name="T63" fmla="*/ 340 h 357"/>
                <a:gd name="T64" fmla="*/ 253 w 475"/>
                <a:gd name="T65" fmla="*/ 330 h 357"/>
                <a:gd name="T66" fmla="*/ 293 w 475"/>
                <a:gd name="T67" fmla="*/ 316 h 357"/>
                <a:gd name="T68" fmla="*/ 337 w 475"/>
                <a:gd name="T69" fmla="*/ 323 h 357"/>
                <a:gd name="T70" fmla="*/ 337 w 475"/>
                <a:gd name="T71" fmla="*/ 252 h 357"/>
                <a:gd name="T72" fmla="*/ 397 w 475"/>
                <a:gd name="T73" fmla="*/ 239 h 357"/>
                <a:gd name="T74" fmla="*/ 360 w 475"/>
                <a:gd name="T75" fmla="*/ 229 h 357"/>
                <a:gd name="T76" fmla="*/ 310 w 475"/>
                <a:gd name="T77" fmla="*/ 208 h 357"/>
                <a:gd name="T78" fmla="*/ 327 w 475"/>
                <a:gd name="T79" fmla="*/ 208 h 357"/>
                <a:gd name="T80" fmla="*/ 353 w 475"/>
                <a:gd name="T81" fmla="*/ 219 h 357"/>
                <a:gd name="T82" fmla="*/ 374 w 475"/>
                <a:gd name="T83" fmla="*/ 212 h 357"/>
                <a:gd name="T84" fmla="*/ 340 w 475"/>
                <a:gd name="T85" fmla="*/ 178 h 357"/>
                <a:gd name="T86" fmla="*/ 303 w 475"/>
                <a:gd name="T87" fmla="*/ 175 h 357"/>
                <a:gd name="T88" fmla="*/ 364 w 475"/>
                <a:gd name="T89" fmla="*/ 175 h 357"/>
                <a:gd name="T90" fmla="*/ 434 w 475"/>
                <a:gd name="T91" fmla="*/ 134 h 357"/>
                <a:gd name="T92" fmla="*/ 451 w 475"/>
                <a:gd name="T93" fmla="*/ 118 h 357"/>
                <a:gd name="T94" fmla="*/ 465 w 475"/>
                <a:gd name="T95" fmla="*/ 57 h 357"/>
                <a:gd name="T96" fmla="*/ 414 w 475"/>
                <a:gd name="T97" fmla="*/ 17 h 357"/>
                <a:gd name="T98" fmla="*/ 316 w 475"/>
                <a:gd name="T99" fmla="*/ 10 h 357"/>
                <a:gd name="T100" fmla="*/ 239 w 475"/>
                <a:gd name="T101" fmla="*/ 13 h 357"/>
                <a:gd name="T102" fmla="*/ 192 w 475"/>
                <a:gd name="T103" fmla="*/ 33 h 357"/>
                <a:gd name="T104" fmla="*/ 138 w 475"/>
                <a:gd name="T105" fmla="*/ 33 h 357"/>
                <a:gd name="T106" fmla="*/ 135 w 475"/>
                <a:gd name="T107" fmla="*/ 70 h 357"/>
                <a:gd name="T108" fmla="*/ 108 w 475"/>
                <a:gd name="T109" fmla="*/ 104 h 357"/>
                <a:gd name="T110" fmla="*/ 67 w 475"/>
                <a:gd name="T111" fmla="*/ 168 h 357"/>
                <a:gd name="T112" fmla="*/ 61 w 475"/>
                <a:gd name="T113" fmla="*/ 171 h 357"/>
                <a:gd name="T114" fmla="*/ 24 w 475"/>
                <a:gd name="T115" fmla="*/ 195 h 357"/>
                <a:gd name="T116" fmla="*/ 7 w 475"/>
                <a:gd name="T117" fmla="*/ 232 h 357"/>
                <a:gd name="T118" fmla="*/ 81 w 475"/>
                <a:gd name="T119" fmla="*/ 276 h 357"/>
                <a:gd name="T120" fmla="*/ 104 w 475"/>
                <a:gd name="T121" fmla="*/ 28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5" h="357">
                  <a:moveTo>
                    <a:pt x="101" y="289"/>
                  </a:moveTo>
                  <a:lnTo>
                    <a:pt x="98" y="286"/>
                  </a:lnTo>
                  <a:lnTo>
                    <a:pt x="91" y="286"/>
                  </a:lnTo>
                  <a:lnTo>
                    <a:pt x="81" y="279"/>
                  </a:lnTo>
                  <a:lnTo>
                    <a:pt x="81" y="276"/>
                  </a:lnTo>
                  <a:lnTo>
                    <a:pt x="81" y="276"/>
                  </a:lnTo>
                  <a:lnTo>
                    <a:pt x="84" y="272"/>
                  </a:lnTo>
                  <a:lnTo>
                    <a:pt x="84" y="266"/>
                  </a:lnTo>
                  <a:lnTo>
                    <a:pt x="84" y="266"/>
                  </a:lnTo>
                  <a:lnTo>
                    <a:pt x="81" y="259"/>
                  </a:lnTo>
                  <a:lnTo>
                    <a:pt x="81" y="256"/>
                  </a:lnTo>
                  <a:lnTo>
                    <a:pt x="77" y="256"/>
                  </a:lnTo>
                  <a:lnTo>
                    <a:pt x="71" y="249"/>
                  </a:lnTo>
                  <a:lnTo>
                    <a:pt x="74" y="242"/>
                  </a:lnTo>
                  <a:lnTo>
                    <a:pt x="71" y="239"/>
                  </a:lnTo>
                  <a:lnTo>
                    <a:pt x="51" y="242"/>
                  </a:lnTo>
                  <a:lnTo>
                    <a:pt x="20" y="242"/>
                  </a:lnTo>
                  <a:lnTo>
                    <a:pt x="10" y="229"/>
                  </a:lnTo>
                  <a:lnTo>
                    <a:pt x="7" y="222"/>
                  </a:lnTo>
                  <a:lnTo>
                    <a:pt x="3" y="208"/>
                  </a:lnTo>
                  <a:lnTo>
                    <a:pt x="7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7" y="202"/>
                  </a:lnTo>
                  <a:lnTo>
                    <a:pt x="17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34" y="205"/>
                  </a:lnTo>
                  <a:lnTo>
                    <a:pt x="37" y="202"/>
                  </a:lnTo>
                  <a:lnTo>
                    <a:pt x="40" y="198"/>
                  </a:lnTo>
                  <a:lnTo>
                    <a:pt x="47" y="202"/>
                  </a:lnTo>
                  <a:lnTo>
                    <a:pt x="51" y="198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4" y="195"/>
                  </a:lnTo>
                  <a:lnTo>
                    <a:pt x="57" y="171"/>
                  </a:lnTo>
                  <a:lnTo>
                    <a:pt x="57" y="171"/>
                  </a:lnTo>
                  <a:lnTo>
                    <a:pt x="54" y="171"/>
                  </a:lnTo>
                  <a:lnTo>
                    <a:pt x="57" y="175"/>
                  </a:lnTo>
                  <a:lnTo>
                    <a:pt x="57" y="178"/>
                  </a:lnTo>
                  <a:lnTo>
                    <a:pt x="61" y="178"/>
                  </a:lnTo>
                  <a:lnTo>
                    <a:pt x="61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61" y="178"/>
                  </a:lnTo>
                  <a:lnTo>
                    <a:pt x="61" y="178"/>
                  </a:lnTo>
                  <a:lnTo>
                    <a:pt x="64" y="175"/>
                  </a:lnTo>
                  <a:lnTo>
                    <a:pt x="67" y="175"/>
                  </a:lnTo>
                  <a:lnTo>
                    <a:pt x="67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7" y="171"/>
                  </a:lnTo>
                  <a:lnTo>
                    <a:pt x="77" y="165"/>
                  </a:lnTo>
                  <a:lnTo>
                    <a:pt x="67" y="155"/>
                  </a:lnTo>
                  <a:lnTo>
                    <a:pt x="81" y="121"/>
                  </a:lnTo>
                  <a:lnTo>
                    <a:pt x="101" y="121"/>
                  </a:lnTo>
                  <a:lnTo>
                    <a:pt x="108" y="121"/>
                  </a:lnTo>
                  <a:lnTo>
                    <a:pt x="111" y="121"/>
                  </a:lnTo>
                  <a:lnTo>
                    <a:pt x="115" y="118"/>
                  </a:lnTo>
                  <a:lnTo>
                    <a:pt x="115" y="114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94"/>
                  </a:lnTo>
                  <a:lnTo>
                    <a:pt x="111" y="94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5" y="97"/>
                  </a:lnTo>
                  <a:lnTo>
                    <a:pt x="121" y="94"/>
                  </a:lnTo>
                  <a:lnTo>
                    <a:pt x="131" y="97"/>
                  </a:lnTo>
                  <a:lnTo>
                    <a:pt x="135" y="94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1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1" y="70"/>
                  </a:lnTo>
                  <a:lnTo>
                    <a:pt x="141" y="64"/>
                  </a:lnTo>
                  <a:lnTo>
                    <a:pt x="145" y="57"/>
                  </a:lnTo>
                  <a:lnTo>
                    <a:pt x="141" y="54"/>
                  </a:lnTo>
                  <a:lnTo>
                    <a:pt x="141" y="50"/>
                  </a:lnTo>
                  <a:lnTo>
                    <a:pt x="141" y="47"/>
                  </a:lnTo>
                  <a:lnTo>
                    <a:pt x="138" y="44"/>
                  </a:lnTo>
                  <a:lnTo>
                    <a:pt x="138" y="47"/>
                  </a:lnTo>
                  <a:lnTo>
                    <a:pt x="141" y="47"/>
                  </a:lnTo>
                  <a:lnTo>
                    <a:pt x="145" y="47"/>
                  </a:lnTo>
                  <a:lnTo>
                    <a:pt x="145" y="37"/>
                  </a:lnTo>
                  <a:lnTo>
                    <a:pt x="145" y="30"/>
                  </a:lnTo>
                  <a:lnTo>
                    <a:pt x="152" y="33"/>
                  </a:lnTo>
                  <a:lnTo>
                    <a:pt x="155" y="30"/>
                  </a:lnTo>
                  <a:lnTo>
                    <a:pt x="158" y="23"/>
                  </a:lnTo>
                  <a:lnTo>
                    <a:pt x="158" y="23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95" y="40"/>
                  </a:lnTo>
                  <a:lnTo>
                    <a:pt x="199" y="37"/>
                  </a:lnTo>
                  <a:lnTo>
                    <a:pt x="199" y="33"/>
                  </a:lnTo>
                  <a:lnTo>
                    <a:pt x="199" y="33"/>
                  </a:lnTo>
                  <a:lnTo>
                    <a:pt x="199" y="23"/>
                  </a:lnTo>
                  <a:lnTo>
                    <a:pt x="199" y="17"/>
                  </a:lnTo>
                  <a:lnTo>
                    <a:pt x="205" y="17"/>
                  </a:lnTo>
                  <a:lnTo>
                    <a:pt x="212" y="17"/>
                  </a:lnTo>
                  <a:lnTo>
                    <a:pt x="215" y="17"/>
                  </a:lnTo>
                  <a:lnTo>
                    <a:pt x="219" y="17"/>
                  </a:lnTo>
                  <a:lnTo>
                    <a:pt x="226" y="17"/>
                  </a:lnTo>
                  <a:lnTo>
                    <a:pt x="236" y="20"/>
                  </a:lnTo>
                  <a:lnTo>
                    <a:pt x="236" y="27"/>
                  </a:lnTo>
                  <a:lnTo>
                    <a:pt x="236" y="27"/>
                  </a:lnTo>
                  <a:lnTo>
                    <a:pt x="246" y="30"/>
                  </a:lnTo>
                  <a:lnTo>
                    <a:pt x="246" y="30"/>
                  </a:lnTo>
                  <a:lnTo>
                    <a:pt x="246" y="30"/>
                  </a:lnTo>
                  <a:lnTo>
                    <a:pt x="269" y="40"/>
                  </a:lnTo>
                  <a:lnTo>
                    <a:pt x="269" y="44"/>
                  </a:lnTo>
                  <a:lnTo>
                    <a:pt x="283" y="47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93" y="47"/>
                  </a:lnTo>
                  <a:lnTo>
                    <a:pt x="300" y="47"/>
                  </a:lnTo>
                  <a:lnTo>
                    <a:pt x="306" y="27"/>
                  </a:lnTo>
                  <a:lnTo>
                    <a:pt x="320" y="13"/>
                  </a:lnTo>
                  <a:lnTo>
                    <a:pt x="320" y="10"/>
                  </a:lnTo>
                  <a:lnTo>
                    <a:pt x="323" y="7"/>
                  </a:lnTo>
                  <a:lnTo>
                    <a:pt x="327" y="7"/>
                  </a:lnTo>
                  <a:lnTo>
                    <a:pt x="327" y="7"/>
                  </a:lnTo>
                  <a:lnTo>
                    <a:pt x="340" y="10"/>
                  </a:lnTo>
                  <a:lnTo>
                    <a:pt x="374" y="20"/>
                  </a:lnTo>
                  <a:lnTo>
                    <a:pt x="374" y="20"/>
                  </a:lnTo>
                  <a:lnTo>
                    <a:pt x="384" y="23"/>
                  </a:lnTo>
                  <a:lnTo>
                    <a:pt x="394" y="27"/>
                  </a:lnTo>
                  <a:lnTo>
                    <a:pt x="394" y="27"/>
                  </a:lnTo>
                  <a:lnTo>
                    <a:pt x="407" y="27"/>
                  </a:lnTo>
                  <a:lnTo>
                    <a:pt x="407" y="27"/>
                  </a:lnTo>
                  <a:lnTo>
                    <a:pt x="411" y="23"/>
                  </a:lnTo>
                  <a:lnTo>
                    <a:pt x="421" y="27"/>
                  </a:lnTo>
                  <a:lnTo>
                    <a:pt x="421" y="27"/>
                  </a:lnTo>
                  <a:lnTo>
                    <a:pt x="434" y="20"/>
                  </a:lnTo>
                  <a:lnTo>
                    <a:pt x="438" y="20"/>
                  </a:lnTo>
                  <a:lnTo>
                    <a:pt x="444" y="23"/>
                  </a:lnTo>
                  <a:lnTo>
                    <a:pt x="448" y="23"/>
                  </a:lnTo>
                  <a:lnTo>
                    <a:pt x="465" y="27"/>
                  </a:lnTo>
                  <a:lnTo>
                    <a:pt x="461" y="37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0"/>
                  </a:lnTo>
                  <a:lnTo>
                    <a:pt x="454" y="60"/>
                  </a:lnTo>
                  <a:lnTo>
                    <a:pt x="448" y="74"/>
                  </a:lnTo>
                  <a:lnTo>
                    <a:pt x="444" y="77"/>
                  </a:lnTo>
                  <a:lnTo>
                    <a:pt x="444" y="81"/>
                  </a:lnTo>
                  <a:lnTo>
                    <a:pt x="458" y="87"/>
                  </a:lnTo>
                  <a:lnTo>
                    <a:pt x="468" y="94"/>
                  </a:lnTo>
                  <a:lnTo>
                    <a:pt x="465" y="97"/>
                  </a:lnTo>
                  <a:lnTo>
                    <a:pt x="465" y="97"/>
                  </a:lnTo>
                  <a:lnTo>
                    <a:pt x="448" y="111"/>
                  </a:lnTo>
                  <a:lnTo>
                    <a:pt x="438" y="118"/>
                  </a:lnTo>
                  <a:lnTo>
                    <a:pt x="438" y="121"/>
                  </a:lnTo>
                  <a:lnTo>
                    <a:pt x="434" y="124"/>
                  </a:lnTo>
                  <a:lnTo>
                    <a:pt x="431" y="124"/>
                  </a:lnTo>
                  <a:lnTo>
                    <a:pt x="431" y="128"/>
                  </a:lnTo>
                  <a:lnTo>
                    <a:pt x="431" y="131"/>
                  </a:lnTo>
                  <a:lnTo>
                    <a:pt x="434" y="134"/>
                  </a:lnTo>
                  <a:lnTo>
                    <a:pt x="434" y="134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31" y="128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4" y="134"/>
                  </a:lnTo>
                  <a:lnTo>
                    <a:pt x="407" y="155"/>
                  </a:lnTo>
                  <a:lnTo>
                    <a:pt x="397" y="161"/>
                  </a:lnTo>
                  <a:lnTo>
                    <a:pt x="384" y="171"/>
                  </a:lnTo>
                  <a:lnTo>
                    <a:pt x="370" y="171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4" y="168"/>
                  </a:lnTo>
                  <a:lnTo>
                    <a:pt x="360" y="168"/>
                  </a:lnTo>
                  <a:lnTo>
                    <a:pt x="343" y="165"/>
                  </a:lnTo>
                  <a:lnTo>
                    <a:pt x="343" y="165"/>
                  </a:lnTo>
                  <a:lnTo>
                    <a:pt x="337" y="165"/>
                  </a:lnTo>
                  <a:lnTo>
                    <a:pt x="323" y="158"/>
                  </a:lnTo>
                  <a:lnTo>
                    <a:pt x="320" y="158"/>
                  </a:lnTo>
                  <a:lnTo>
                    <a:pt x="313" y="161"/>
                  </a:lnTo>
                  <a:lnTo>
                    <a:pt x="306" y="161"/>
                  </a:lnTo>
                  <a:lnTo>
                    <a:pt x="303" y="161"/>
                  </a:lnTo>
                  <a:lnTo>
                    <a:pt x="303" y="165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296" y="175"/>
                  </a:lnTo>
                  <a:lnTo>
                    <a:pt x="300" y="175"/>
                  </a:lnTo>
                  <a:lnTo>
                    <a:pt x="303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10" y="171"/>
                  </a:lnTo>
                  <a:lnTo>
                    <a:pt x="323" y="178"/>
                  </a:lnTo>
                  <a:lnTo>
                    <a:pt x="327" y="182"/>
                  </a:lnTo>
                  <a:lnTo>
                    <a:pt x="337" y="182"/>
                  </a:lnTo>
                  <a:lnTo>
                    <a:pt x="337" y="188"/>
                  </a:lnTo>
                  <a:lnTo>
                    <a:pt x="340" y="188"/>
                  </a:lnTo>
                  <a:lnTo>
                    <a:pt x="364" y="195"/>
                  </a:lnTo>
                  <a:lnTo>
                    <a:pt x="367" y="202"/>
                  </a:lnTo>
                  <a:lnTo>
                    <a:pt x="367" y="202"/>
                  </a:lnTo>
                  <a:lnTo>
                    <a:pt x="377" y="205"/>
                  </a:lnTo>
                  <a:lnTo>
                    <a:pt x="377" y="205"/>
                  </a:lnTo>
                  <a:lnTo>
                    <a:pt x="374" y="212"/>
                  </a:lnTo>
                  <a:lnTo>
                    <a:pt x="377" y="215"/>
                  </a:lnTo>
                  <a:lnTo>
                    <a:pt x="377" y="212"/>
                  </a:lnTo>
                  <a:lnTo>
                    <a:pt x="377" y="208"/>
                  </a:lnTo>
                  <a:lnTo>
                    <a:pt x="374" y="208"/>
                  </a:lnTo>
                  <a:lnTo>
                    <a:pt x="370" y="212"/>
                  </a:lnTo>
                  <a:lnTo>
                    <a:pt x="367" y="212"/>
                  </a:lnTo>
                  <a:lnTo>
                    <a:pt x="367" y="208"/>
                  </a:lnTo>
                  <a:lnTo>
                    <a:pt x="367" y="208"/>
                  </a:lnTo>
                  <a:lnTo>
                    <a:pt x="364" y="205"/>
                  </a:lnTo>
                  <a:lnTo>
                    <a:pt x="360" y="205"/>
                  </a:lnTo>
                  <a:lnTo>
                    <a:pt x="357" y="212"/>
                  </a:lnTo>
                  <a:lnTo>
                    <a:pt x="353" y="212"/>
                  </a:lnTo>
                  <a:lnTo>
                    <a:pt x="353" y="212"/>
                  </a:lnTo>
                  <a:lnTo>
                    <a:pt x="350" y="212"/>
                  </a:lnTo>
                  <a:lnTo>
                    <a:pt x="353" y="212"/>
                  </a:lnTo>
                  <a:lnTo>
                    <a:pt x="353" y="208"/>
                  </a:lnTo>
                  <a:lnTo>
                    <a:pt x="350" y="205"/>
                  </a:lnTo>
                  <a:lnTo>
                    <a:pt x="337" y="205"/>
                  </a:lnTo>
                  <a:lnTo>
                    <a:pt x="333" y="208"/>
                  </a:lnTo>
                  <a:lnTo>
                    <a:pt x="333" y="212"/>
                  </a:lnTo>
                  <a:lnTo>
                    <a:pt x="333" y="212"/>
                  </a:lnTo>
                  <a:lnTo>
                    <a:pt x="333" y="215"/>
                  </a:lnTo>
                  <a:lnTo>
                    <a:pt x="337" y="212"/>
                  </a:lnTo>
                  <a:lnTo>
                    <a:pt x="330" y="202"/>
                  </a:lnTo>
                  <a:lnTo>
                    <a:pt x="330" y="202"/>
                  </a:lnTo>
                  <a:lnTo>
                    <a:pt x="323" y="198"/>
                  </a:lnTo>
                  <a:lnTo>
                    <a:pt x="316" y="202"/>
                  </a:lnTo>
                  <a:lnTo>
                    <a:pt x="316" y="202"/>
                  </a:lnTo>
                  <a:lnTo>
                    <a:pt x="320" y="205"/>
                  </a:lnTo>
                  <a:lnTo>
                    <a:pt x="320" y="202"/>
                  </a:lnTo>
                  <a:lnTo>
                    <a:pt x="320" y="198"/>
                  </a:lnTo>
                  <a:lnTo>
                    <a:pt x="316" y="198"/>
                  </a:lnTo>
                  <a:lnTo>
                    <a:pt x="310" y="202"/>
                  </a:lnTo>
                  <a:lnTo>
                    <a:pt x="310" y="205"/>
                  </a:lnTo>
                  <a:lnTo>
                    <a:pt x="320" y="212"/>
                  </a:lnTo>
                  <a:lnTo>
                    <a:pt x="323" y="212"/>
                  </a:lnTo>
                  <a:lnTo>
                    <a:pt x="323" y="208"/>
                  </a:lnTo>
                  <a:lnTo>
                    <a:pt x="306" y="205"/>
                  </a:lnTo>
                  <a:lnTo>
                    <a:pt x="303" y="208"/>
                  </a:lnTo>
                  <a:lnTo>
                    <a:pt x="303" y="212"/>
                  </a:lnTo>
                  <a:lnTo>
                    <a:pt x="306" y="212"/>
                  </a:lnTo>
                  <a:lnTo>
                    <a:pt x="306" y="208"/>
                  </a:lnTo>
                  <a:lnTo>
                    <a:pt x="306" y="208"/>
                  </a:lnTo>
                  <a:lnTo>
                    <a:pt x="303" y="215"/>
                  </a:lnTo>
                  <a:lnTo>
                    <a:pt x="327" y="222"/>
                  </a:lnTo>
                  <a:lnTo>
                    <a:pt x="327" y="222"/>
                  </a:lnTo>
                  <a:lnTo>
                    <a:pt x="360" y="229"/>
                  </a:lnTo>
                  <a:lnTo>
                    <a:pt x="360" y="225"/>
                  </a:lnTo>
                  <a:lnTo>
                    <a:pt x="360" y="222"/>
                  </a:lnTo>
                  <a:lnTo>
                    <a:pt x="353" y="225"/>
                  </a:lnTo>
                  <a:lnTo>
                    <a:pt x="353" y="229"/>
                  </a:lnTo>
                  <a:lnTo>
                    <a:pt x="353" y="232"/>
                  </a:lnTo>
                  <a:lnTo>
                    <a:pt x="360" y="232"/>
                  </a:lnTo>
                  <a:lnTo>
                    <a:pt x="360" y="232"/>
                  </a:lnTo>
                  <a:lnTo>
                    <a:pt x="367" y="232"/>
                  </a:lnTo>
                  <a:lnTo>
                    <a:pt x="367" y="232"/>
                  </a:lnTo>
                  <a:lnTo>
                    <a:pt x="370" y="232"/>
                  </a:lnTo>
                  <a:lnTo>
                    <a:pt x="380" y="232"/>
                  </a:lnTo>
                  <a:lnTo>
                    <a:pt x="397" y="235"/>
                  </a:lnTo>
                  <a:lnTo>
                    <a:pt x="397" y="232"/>
                  </a:lnTo>
                  <a:lnTo>
                    <a:pt x="394" y="232"/>
                  </a:lnTo>
                  <a:lnTo>
                    <a:pt x="394" y="232"/>
                  </a:lnTo>
                  <a:lnTo>
                    <a:pt x="391" y="232"/>
                  </a:lnTo>
                  <a:lnTo>
                    <a:pt x="387" y="235"/>
                  </a:lnTo>
                  <a:lnTo>
                    <a:pt x="387" y="239"/>
                  </a:lnTo>
                  <a:lnTo>
                    <a:pt x="370" y="239"/>
                  </a:lnTo>
                  <a:lnTo>
                    <a:pt x="367" y="239"/>
                  </a:lnTo>
                  <a:lnTo>
                    <a:pt x="364" y="246"/>
                  </a:lnTo>
                  <a:lnTo>
                    <a:pt x="343" y="239"/>
                  </a:lnTo>
                  <a:lnTo>
                    <a:pt x="340" y="235"/>
                  </a:lnTo>
                  <a:lnTo>
                    <a:pt x="333" y="235"/>
                  </a:lnTo>
                  <a:lnTo>
                    <a:pt x="327" y="246"/>
                  </a:lnTo>
                  <a:lnTo>
                    <a:pt x="327" y="249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40" y="279"/>
                  </a:lnTo>
                  <a:lnTo>
                    <a:pt x="340" y="299"/>
                  </a:lnTo>
                  <a:lnTo>
                    <a:pt x="340" y="303"/>
                  </a:lnTo>
                  <a:lnTo>
                    <a:pt x="350" y="316"/>
                  </a:lnTo>
                  <a:lnTo>
                    <a:pt x="347" y="320"/>
                  </a:lnTo>
                  <a:lnTo>
                    <a:pt x="343" y="316"/>
                  </a:lnTo>
                  <a:lnTo>
                    <a:pt x="340" y="316"/>
                  </a:lnTo>
                  <a:lnTo>
                    <a:pt x="337" y="316"/>
                  </a:lnTo>
                  <a:lnTo>
                    <a:pt x="327" y="320"/>
                  </a:lnTo>
                  <a:lnTo>
                    <a:pt x="327" y="323"/>
                  </a:lnTo>
                  <a:lnTo>
                    <a:pt x="330" y="323"/>
                  </a:lnTo>
                  <a:lnTo>
                    <a:pt x="330" y="320"/>
                  </a:lnTo>
                  <a:lnTo>
                    <a:pt x="327" y="316"/>
                  </a:lnTo>
                  <a:lnTo>
                    <a:pt x="323" y="316"/>
                  </a:lnTo>
                  <a:lnTo>
                    <a:pt x="320" y="316"/>
                  </a:lnTo>
                  <a:lnTo>
                    <a:pt x="316" y="320"/>
                  </a:lnTo>
                  <a:lnTo>
                    <a:pt x="306" y="316"/>
                  </a:lnTo>
                  <a:lnTo>
                    <a:pt x="306" y="316"/>
                  </a:lnTo>
                  <a:lnTo>
                    <a:pt x="303" y="316"/>
                  </a:lnTo>
                  <a:lnTo>
                    <a:pt x="296" y="309"/>
                  </a:lnTo>
                  <a:lnTo>
                    <a:pt x="293" y="309"/>
                  </a:lnTo>
                  <a:lnTo>
                    <a:pt x="293" y="309"/>
                  </a:lnTo>
                  <a:lnTo>
                    <a:pt x="293" y="306"/>
                  </a:lnTo>
                  <a:lnTo>
                    <a:pt x="290" y="306"/>
                  </a:lnTo>
                  <a:lnTo>
                    <a:pt x="283" y="306"/>
                  </a:lnTo>
                  <a:lnTo>
                    <a:pt x="279" y="306"/>
                  </a:lnTo>
                  <a:lnTo>
                    <a:pt x="276" y="309"/>
                  </a:lnTo>
                  <a:lnTo>
                    <a:pt x="276" y="309"/>
                  </a:lnTo>
                  <a:lnTo>
                    <a:pt x="273" y="309"/>
                  </a:lnTo>
                  <a:lnTo>
                    <a:pt x="263" y="313"/>
                  </a:lnTo>
                  <a:lnTo>
                    <a:pt x="263" y="313"/>
                  </a:lnTo>
                  <a:lnTo>
                    <a:pt x="259" y="316"/>
                  </a:lnTo>
                  <a:lnTo>
                    <a:pt x="259" y="31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46" y="326"/>
                  </a:lnTo>
                  <a:lnTo>
                    <a:pt x="242" y="326"/>
                  </a:lnTo>
                  <a:lnTo>
                    <a:pt x="239" y="323"/>
                  </a:lnTo>
                  <a:lnTo>
                    <a:pt x="236" y="326"/>
                  </a:lnTo>
                  <a:lnTo>
                    <a:pt x="232" y="330"/>
                  </a:lnTo>
                  <a:lnTo>
                    <a:pt x="236" y="333"/>
                  </a:lnTo>
                  <a:lnTo>
                    <a:pt x="236" y="330"/>
                  </a:lnTo>
                  <a:lnTo>
                    <a:pt x="236" y="330"/>
                  </a:lnTo>
                  <a:lnTo>
                    <a:pt x="226" y="326"/>
                  </a:lnTo>
                  <a:lnTo>
                    <a:pt x="222" y="326"/>
                  </a:lnTo>
                  <a:lnTo>
                    <a:pt x="219" y="333"/>
                  </a:lnTo>
                  <a:lnTo>
                    <a:pt x="215" y="333"/>
                  </a:lnTo>
                  <a:lnTo>
                    <a:pt x="209" y="330"/>
                  </a:lnTo>
                  <a:lnTo>
                    <a:pt x="209" y="330"/>
                  </a:lnTo>
                  <a:lnTo>
                    <a:pt x="192" y="330"/>
                  </a:lnTo>
                  <a:lnTo>
                    <a:pt x="192" y="330"/>
                  </a:lnTo>
                  <a:lnTo>
                    <a:pt x="185" y="333"/>
                  </a:lnTo>
                  <a:lnTo>
                    <a:pt x="182" y="336"/>
                  </a:lnTo>
                  <a:lnTo>
                    <a:pt x="182" y="343"/>
                  </a:lnTo>
                  <a:lnTo>
                    <a:pt x="178" y="347"/>
                  </a:lnTo>
                  <a:lnTo>
                    <a:pt x="175" y="350"/>
                  </a:lnTo>
                  <a:lnTo>
                    <a:pt x="175" y="350"/>
                  </a:lnTo>
                  <a:lnTo>
                    <a:pt x="172" y="353"/>
                  </a:lnTo>
                  <a:lnTo>
                    <a:pt x="175" y="353"/>
                  </a:lnTo>
                  <a:lnTo>
                    <a:pt x="178" y="353"/>
                  </a:lnTo>
                  <a:lnTo>
                    <a:pt x="172" y="340"/>
                  </a:lnTo>
                  <a:lnTo>
                    <a:pt x="168" y="340"/>
                  </a:lnTo>
                  <a:lnTo>
                    <a:pt x="168" y="340"/>
                  </a:lnTo>
                  <a:lnTo>
                    <a:pt x="165" y="336"/>
                  </a:lnTo>
                  <a:lnTo>
                    <a:pt x="158" y="316"/>
                  </a:lnTo>
                  <a:lnTo>
                    <a:pt x="165" y="309"/>
                  </a:lnTo>
                  <a:lnTo>
                    <a:pt x="162" y="306"/>
                  </a:lnTo>
                  <a:lnTo>
                    <a:pt x="155" y="303"/>
                  </a:lnTo>
                  <a:lnTo>
                    <a:pt x="155" y="306"/>
                  </a:lnTo>
                  <a:lnTo>
                    <a:pt x="155" y="303"/>
                  </a:lnTo>
                  <a:lnTo>
                    <a:pt x="131" y="293"/>
                  </a:lnTo>
                  <a:lnTo>
                    <a:pt x="131" y="293"/>
                  </a:lnTo>
                  <a:lnTo>
                    <a:pt x="115" y="289"/>
                  </a:lnTo>
                  <a:lnTo>
                    <a:pt x="115" y="289"/>
                  </a:lnTo>
                  <a:lnTo>
                    <a:pt x="98" y="289"/>
                  </a:lnTo>
                  <a:lnTo>
                    <a:pt x="98" y="293"/>
                  </a:lnTo>
                  <a:lnTo>
                    <a:pt x="115" y="296"/>
                  </a:lnTo>
                  <a:lnTo>
                    <a:pt x="128" y="299"/>
                  </a:lnTo>
                  <a:lnTo>
                    <a:pt x="152" y="309"/>
                  </a:lnTo>
                  <a:lnTo>
                    <a:pt x="152" y="309"/>
                  </a:lnTo>
                  <a:lnTo>
                    <a:pt x="158" y="309"/>
                  </a:lnTo>
                  <a:lnTo>
                    <a:pt x="155" y="316"/>
                  </a:lnTo>
                  <a:lnTo>
                    <a:pt x="155" y="320"/>
                  </a:lnTo>
                  <a:lnTo>
                    <a:pt x="162" y="340"/>
                  </a:lnTo>
                  <a:lnTo>
                    <a:pt x="162" y="340"/>
                  </a:lnTo>
                  <a:lnTo>
                    <a:pt x="162" y="343"/>
                  </a:lnTo>
                  <a:lnTo>
                    <a:pt x="165" y="347"/>
                  </a:lnTo>
                  <a:lnTo>
                    <a:pt x="168" y="347"/>
                  </a:lnTo>
                  <a:lnTo>
                    <a:pt x="172" y="357"/>
                  </a:lnTo>
                  <a:lnTo>
                    <a:pt x="178" y="357"/>
                  </a:lnTo>
                  <a:lnTo>
                    <a:pt x="178" y="353"/>
                  </a:lnTo>
                  <a:lnTo>
                    <a:pt x="182" y="350"/>
                  </a:lnTo>
                  <a:lnTo>
                    <a:pt x="182" y="350"/>
                  </a:lnTo>
                  <a:lnTo>
                    <a:pt x="189" y="347"/>
                  </a:lnTo>
                  <a:lnTo>
                    <a:pt x="189" y="343"/>
                  </a:lnTo>
                  <a:lnTo>
                    <a:pt x="189" y="336"/>
                  </a:lnTo>
                  <a:lnTo>
                    <a:pt x="192" y="336"/>
                  </a:lnTo>
                  <a:lnTo>
                    <a:pt x="205" y="336"/>
                  </a:lnTo>
                  <a:lnTo>
                    <a:pt x="215" y="340"/>
                  </a:lnTo>
                  <a:lnTo>
                    <a:pt x="215" y="340"/>
                  </a:lnTo>
                  <a:lnTo>
                    <a:pt x="219" y="340"/>
                  </a:lnTo>
                  <a:lnTo>
                    <a:pt x="222" y="340"/>
                  </a:lnTo>
                  <a:lnTo>
                    <a:pt x="229" y="333"/>
                  </a:lnTo>
                  <a:lnTo>
                    <a:pt x="232" y="336"/>
                  </a:lnTo>
                  <a:lnTo>
                    <a:pt x="236" y="336"/>
                  </a:lnTo>
                  <a:lnTo>
                    <a:pt x="236" y="336"/>
                  </a:lnTo>
                  <a:lnTo>
                    <a:pt x="239" y="333"/>
                  </a:lnTo>
                  <a:lnTo>
                    <a:pt x="239" y="330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46" y="333"/>
                  </a:lnTo>
                  <a:lnTo>
                    <a:pt x="249" y="333"/>
                  </a:lnTo>
                  <a:lnTo>
                    <a:pt x="253" y="330"/>
                  </a:lnTo>
                  <a:lnTo>
                    <a:pt x="256" y="330"/>
                  </a:lnTo>
                  <a:lnTo>
                    <a:pt x="259" y="330"/>
                  </a:lnTo>
                  <a:lnTo>
                    <a:pt x="263" y="320"/>
                  </a:lnTo>
                  <a:lnTo>
                    <a:pt x="266" y="316"/>
                  </a:lnTo>
                  <a:lnTo>
                    <a:pt x="276" y="313"/>
                  </a:lnTo>
                  <a:lnTo>
                    <a:pt x="276" y="316"/>
                  </a:lnTo>
                  <a:lnTo>
                    <a:pt x="279" y="313"/>
                  </a:lnTo>
                  <a:lnTo>
                    <a:pt x="283" y="309"/>
                  </a:lnTo>
                  <a:lnTo>
                    <a:pt x="286" y="313"/>
                  </a:lnTo>
                  <a:lnTo>
                    <a:pt x="286" y="313"/>
                  </a:lnTo>
                  <a:lnTo>
                    <a:pt x="290" y="316"/>
                  </a:lnTo>
                  <a:lnTo>
                    <a:pt x="293" y="316"/>
                  </a:lnTo>
                  <a:lnTo>
                    <a:pt x="300" y="320"/>
                  </a:lnTo>
                  <a:lnTo>
                    <a:pt x="300" y="320"/>
                  </a:lnTo>
                  <a:lnTo>
                    <a:pt x="306" y="323"/>
                  </a:lnTo>
                  <a:lnTo>
                    <a:pt x="316" y="326"/>
                  </a:lnTo>
                  <a:lnTo>
                    <a:pt x="320" y="326"/>
                  </a:lnTo>
                  <a:lnTo>
                    <a:pt x="323" y="323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3" y="320"/>
                  </a:lnTo>
                  <a:lnTo>
                    <a:pt x="323" y="323"/>
                  </a:lnTo>
                  <a:lnTo>
                    <a:pt x="327" y="326"/>
                  </a:lnTo>
                  <a:lnTo>
                    <a:pt x="337" y="323"/>
                  </a:lnTo>
                  <a:lnTo>
                    <a:pt x="337" y="323"/>
                  </a:lnTo>
                  <a:lnTo>
                    <a:pt x="340" y="323"/>
                  </a:lnTo>
                  <a:lnTo>
                    <a:pt x="347" y="326"/>
                  </a:lnTo>
                  <a:lnTo>
                    <a:pt x="350" y="323"/>
                  </a:lnTo>
                  <a:lnTo>
                    <a:pt x="353" y="320"/>
                  </a:lnTo>
                  <a:lnTo>
                    <a:pt x="357" y="316"/>
                  </a:lnTo>
                  <a:lnTo>
                    <a:pt x="347" y="299"/>
                  </a:lnTo>
                  <a:lnTo>
                    <a:pt x="347" y="279"/>
                  </a:lnTo>
                  <a:lnTo>
                    <a:pt x="343" y="279"/>
                  </a:lnTo>
                  <a:lnTo>
                    <a:pt x="340" y="256"/>
                  </a:lnTo>
                  <a:lnTo>
                    <a:pt x="340" y="256"/>
                  </a:lnTo>
                  <a:lnTo>
                    <a:pt x="337" y="252"/>
                  </a:lnTo>
                  <a:lnTo>
                    <a:pt x="333" y="246"/>
                  </a:lnTo>
                  <a:lnTo>
                    <a:pt x="337" y="242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64" y="252"/>
                  </a:lnTo>
                  <a:lnTo>
                    <a:pt x="367" y="249"/>
                  </a:lnTo>
                  <a:lnTo>
                    <a:pt x="370" y="246"/>
                  </a:lnTo>
                  <a:lnTo>
                    <a:pt x="391" y="242"/>
                  </a:lnTo>
                  <a:lnTo>
                    <a:pt x="394" y="242"/>
                  </a:lnTo>
                  <a:lnTo>
                    <a:pt x="394" y="239"/>
                  </a:lnTo>
                  <a:lnTo>
                    <a:pt x="394" y="239"/>
                  </a:lnTo>
                  <a:lnTo>
                    <a:pt x="397" y="239"/>
                  </a:lnTo>
                  <a:lnTo>
                    <a:pt x="401" y="235"/>
                  </a:lnTo>
                  <a:lnTo>
                    <a:pt x="397" y="229"/>
                  </a:lnTo>
                  <a:lnTo>
                    <a:pt x="380" y="225"/>
                  </a:lnTo>
                  <a:lnTo>
                    <a:pt x="38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60" y="225"/>
                  </a:lnTo>
                  <a:lnTo>
                    <a:pt x="360" y="225"/>
                  </a:lnTo>
                  <a:lnTo>
                    <a:pt x="357" y="225"/>
                  </a:lnTo>
                  <a:lnTo>
                    <a:pt x="357" y="229"/>
                  </a:lnTo>
                  <a:lnTo>
                    <a:pt x="360" y="229"/>
                  </a:lnTo>
                  <a:lnTo>
                    <a:pt x="360" y="225"/>
                  </a:lnTo>
                  <a:lnTo>
                    <a:pt x="357" y="229"/>
                  </a:lnTo>
                  <a:lnTo>
                    <a:pt x="357" y="229"/>
                  </a:lnTo>
                  <a:lnTo>
                    <a:pt x="364" y="229"/>
                  </a:lnTo>
                  <a:lnTo>
                    <a:pt x="360" y="222"/>
                  </a:lnTo>
                  <a:lnTo>
                    <a:pt x="327" y="215"/>
                  </a:lnTo>
                  <a:lnTo>
                    <a:pt x="306" y="208"/>
                  </a:lnTo>
                  <a:lnTo>
                    <a:pt x="306" y="212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10" y="212"/>
                  </a:lnTo>
                  <a:lnTo>
                    <a:pt x="310" y="208"/>
                  </a:lnTo>
                  <a:lnTo>
                    <a:pt x="306" y="208"/>
                  </a:lnTo>
                  <a:lnTo>
                    <a:pt x="306" y="212"/>
                  </a:lnTo>
                  <a:lnTo>
                    <a:pt x="323" y="215"/>
                  </a:lnTo>
                  <a:lnTo>
                    <a:pt x="323" y="208"/>
                  </a:lnTo>
                  <a:lnTo>
                    <a:pt x="313" y="202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20" y="205"/>
                  </a:lnTo>
                  <a:lnTo>
                    <a:pt x="320" y="205"/>
                  </a:lnTo>
                  <a:lnTo>
                    <a:pt x="327" y="20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40" y="215"/>
                  </a:lnTo>
                  <a:lnTo>
                    <a:pt x="340" y="212"/>
                  </a:lnTo>
                  <a:lnTo>
                    <a:pt x="337" y="205"/>
                  </a:lnTo>
                  <a:lnTo>
                    <a:pt x="337" y="208"/>
                  </a:lnTo>
                  <a:lnTo>
                    <a:pt x="337" y="212"/>
                  </a:lnTo>
                  <a:lnTo>
                    <a:pt x="347" y="212"/>
                  </a:lnTo>
                  <a:lnTo>
                    <a:pt x="347" y="212"/>
                  </a:lnTo>
                  <a:lnTo>
                    <a:pt x="347" y="215"/>
                  </a:lnTo>
                  <a:lnTo>
                    <a:pt x="350" y="219"/>
                  </a:lnTo>
                  <a:lnTo>
                    <a:pt x="353" y="219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4" y="212"/>
                  </a:lnTo>
                  <a:lnTo>
                    <a:pt x="364" y="208"/>
                  </a:lnTo>
                  <a:lnTo>
                    <a:pt x="360" y="212"/>
                  </a:lnTo>
                  <a:lnTo>
                    <a:pt x="360" y="212"/>
                  </a:lnTo>
                  <a:lnTo>
                    <a:pt x="360" y="215"/>
                  </a:lnTo>
                  <a:lnTo>
                    <a:pt x="364" y="219"/>
                  </a:lnTo>
                  <a:lnTo>
                    <a:pt x="370" y="219"/>
                  </a:lnTo>
                  <a:lnTo>
                    <a:pt x="374" y="219"/>
                  </a:lnTo>
                  <a:lnTo>
                    <a:pt x="377" y="212"/>
                  </a:lnTo>
                  <a:lnTo>
                    <a:pt x="374" y="212"/>
                  </a:lnTo>
                  <a:lnTo>
                    <a:pt x="370" y="212"/>
                  </a:lnTo>
                  <a:lnTo>
                    <a:pt x="374" y="215"/>
                  </a:lnTo>
                  <a:lnTo>
                    <a:pt x="377" y="215"/>
                  </a:lnTo>
                  <a:lnTo>
                    <a:pt x="380" y="208"/>
                  </a:lnTo>
                  <a:lnTo>
                    <a:pt x="384" y="208"/>
                  </a:lnTo>
                  <a:lnTo>
                    <a:pt x="384" y="202"/>
                  </a:lnTo>
                  <a:lnTo>
                    <a:pt x="380" y="198"/>
                  </a:lnTo>
                  <a:lnTo>
                    <a:pt x="370" y="198"/>
                  </a:lnTo>
                  <a:lnTo>
                    <a:pt x="370" y="192"/>
                  </a:lnTo>
                  <a:lnTo>
                    <a:pt x="367" y="188"/>
                  </a:lnTo>
                  <a:lnTo>
                    <a:pt x="343" y="185"/>
                  </a:lnTo>
                  <a:lnTo>
                    <a:pt x="340" y="178"/>
                  </a:lnTo>
                  <a:lnTo>
                    <a:pt x="337" y="175"/>
                  </a:lnTo>
                  <a:lnTo>
                    <a:pt x="327" y="175"/>
                  </a:lnTo>
                  <a:lnTo>
                    <a:pt x="310" y="165"/>
                  </a:lnTo>
                  <a:lnTo>
                    <a:pt x="306" y="165"/>
                  </a:lnTo>
                  <a:lnTo>
                    <a:pt x="306" y="168"/>
                  </a:lnTo>
                  <a:lnTo>
                    <a:pt x="306" y="168"/>
                  </a:lnTo>
                  <a:lnTo>
                    <a:pt x="303" y="168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296" y="171"/>
                  </a:lnTo>
                  <a:lnTo>
                    <a:pt x="300" y="175"/>
                  </a:lnTo>
                  <a:lnTo>
                    <a:pt x="303" y="175"/>
                  </a:lnTo>
                  <a:lnTo>
                    <a:pt x="303" y="175"/>
                  </a:lnTo>
                  <a:lnTo>
                    <a:pt x="306" y="171"/>
                  </a:lnTo>
                  <a:lnTo>
                    <a:pt x="306" y="168"/>
                  </a:lnTo>
                  <a:lnTo>
                    <a:pt x="310" y="168"/>
                  </a:lnTo>
                  <a:lnTo>
                    <a:pt x="313" y="168"/>
                  </a:lnTo>
                  <a:lnTo>
                    <a:pt x="316" y="168"/>
                  </a:lnTo>
                  <a:lnTo>
                    <a:pt x="323" y="165"/>
                  </a:lnTo>
                  <a:lnTo>
                    <a:pt x="333" y="168"/>
                  </a:lnTo>
                  <a:lnTo>
                    <a:pt x="333" y="168"/>
                  </a:lnTo>
                  <a:lnTo>
                    <a:pt x="340" y="171"/>
                  </a:lnTo>
                  <a:lnTo>
                    <a:pt x="360" y="175"/>
                  </a:lnTo>
                  <a:lnTo>
                    <a:pt x="364" y="175"/>
                  </a:lnTo>
                  <a:lnTo>
                    <a:pt x="367" y="178"/>
                  </a:lnTo>
                  <a:lnTo>
                    <a:pt x="370" y="178"/>
                  </a:lnTo>
                  <a:lnTo>
                    <a:pt x="387" y="178"/>
                  </a:lnTo>
                  <a:lnTo>
                    <a:pt x="387" y="175"/>
                  </a:lnTo>
                  <a:lnTo>
                    <a:pt x="401" y="165"/>
                  </a:lnTo>
                  <a:lnTo>
                    <a:pt x="401" y="165"/>
                  </a:lnTo>
                  <a:lnTo>
                    <a:pt x="411" y="158"/>
                  </a:lnTo>
                  <a:lnTo>
                    <a:pt x="411" y="158"/>
                  </a:lnTo>
                  <a:lnTo>
                    <a:pt x="428" y="138"/>
                  </a:lnTo>
                  <a:lnTo>
                    <a:pt x="428" y="138"/>
                  </a:lnTo>
                  <a:lnTo>
                    <a:pt x="431" y="134"/>
                  </a:lnTo>
                  <a:lnTo>
                    <a:pt x="434" y="134"/>
                  </a:lnTo>
                  <a:lnTo>
                    <a:pt x="434" y="134"/>
                  </a:lnTo>
                  <a:lnTo>
                    <a:pt x="434" y="131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34" y="131"/>
                  </a:lnTo>
                  <a:lnTo>
                    <a:pt x="438" y="131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41" y="124"/>
                  </a:lnTo>
                  <a:lnTo>
                    <a:pt x="451" y="118"/>
                  </a:lnTo>
                  <a:lnTo>
                    <a:pt x="451" y="118"/>
                  </a:lnTo>
                  <a:lnTo>
                    <a:pt x="468" y="101"/>
                  </a:lnTo>
                  <a:lnTo>
                    <a:pt x="475" y="97"/>
                  </a:lnTo>
                  <a:lnTo>
                    <a:pt x="475" y="94"/>
                  </a:lnTo>
                  <a:lnTo>
                    <a:pt x="461" y="81"/>
                  </a:lnTo>
                  <a:lnTo>
                    <a:pt x="461" y="81"/>
                  </a:lnTo>
                  <a:lnTo>
                    <a:pt x="451" y="77"/>
                  </a:lnTo>
                  <a:lnTo>
                    <a:pt x="454" y="77"/>
                  </a:lnTo>
                  <a:lnTo>
                    <a:pt x="454" y="74"/>
                  </a:lnTo>
                  <a:lnTo>
                    <a:pt x="458" y="67"/>
                  </a:lnTo>
                  <a:lnTo>
                    <a:pt x="461" y="64"/>
                  </a:lnTo>
                  <a:lnTo>
                    <a:pt x="461" y="64"/>
                  </a:lnTo>
                  <a:lnTo>
                    <a:pt x="465" y="57"/>
                  </a:lnTo>
                  <a:lnTo>
                    <a:pt x="465" y="57"/>
                  </a:lnTo>
                  <a:lnTo>
                    <a:pt x="468" y="37"/>
                  </a:lnTo>
                  <a:lnTo>
                    <a:pt x="468" y="37"/>
                  </a:lnTo>
                  <a:lnTo>
                    <a:pt x="471" y="27"/>
                  </a:lnTo>
                  <a:lnTo>
                    <a:pt x="468" y="23"/>
                  </a:lnTo>
                  <a:lnTo>
                    <a:pt x="448" y="17"/>
                  </a:lnTo>
                  <a:lnTo>
                    <a:pt x="441" y="13"/>
                  </a:lnTo>
                  <a:lnTo>
                    <a:pt x="438" y="13"/>
                  </a:lnTo>
                  <a:lnTo>
                    <a:pt x="434" y="13"/>
                  </a:lnTo>
                  <a:lnTo>
                    <a:pt x="434" y="13"/>
                  </a:lnTo>
                  <a:lnTo>
                    <a:pt x="421" y="20"/>
                  </a:lnTo>
                  <a:lnTo>
                    <a:pt x="414" y="17"/>
                  </a:lnTo>
                  <a:lnTo>
                    <a:pt x="411" y="17"/>
                  </a:lnTo>
                  <a:lnTo>
                    <a:pt x="407" y="20"/>
                  </a:lnTo>
                  <a:lnTo>
                    <a:pt x="394" y="20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74" y="17"/>
                  </a:lnTo>
                  <a:lnTo>
                    <a:pt x="340" y="3"/>
                  </a:lnTo>
                  <a:lnTo>
                    <a:pt x="340" y="3"/>
                  </a:lnTo>
                  <a:lnTo>
                    <a:pt x="327" y="0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316" y="10"/>
                  </a:lnTo>
                  <a:lnTo>
                    <a:pt x="303" y="23"/>
                  </a:lnTo>
                  <a:lnTo>
                    <a:pt x="303" y="23"/>
                  </a:lnTo>
                  <a:lnTo>
                    <a:pt x="293" y="40"/>
                  </a:lnTo>
                  <a:lnTo>
                    <a:pt x="286" y="37"/>
                  </a:lnTo>
                  <a:lnTo>
                    <a:pt x="283" y="40"/>
                  </a:lnTo>
                  <a:lnTo>
                    <a:pt x="283" y="40"/>
                  </a:lnTo>
                  <a:lnTo>
                    <a:pt x="269" y="37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39" y="23"/>
                  </a:lnTo>
                  <a:lnTo>
                    <a:pt x="239" y="17"/>
                  </a:lnTo>
                  <a:lnTo>
                    <a:pt x="239" y="13"/>
                  </a:lnTo>
                  <a:lnTo>
                    <a:pt x="226" y="10"/>
                  </a:lnTo>
                  <a:lnTo>
                    <a:pt x="226" y="10"/>
                  </a:lnTo>
                  <a:lnTo>
                    <a:pt x="219" y="10"/>
                  </a:lnTo>
                  <a:lnTo>
                    <a:pt x="215" y="10"/>
                  </a:lnTo>
                  <a:lnTo>
                    <a:pt x="212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33"/>
                  </a:lnTo>
                  <a:lnTo>
                    <a:pt x="192" y="37"/>
                  </a:lnTo>
                  <a:lnTo>
                    <a:pt x="195" y="37"/>
                  </a:lnTo>
                  <a:lnTo>
                    <a:pt x="195" y="33"/>
                  </a:lnTo>
                  <a:lnTo>
                    <a:pt x="165" y="23"/>
                  </a:lnTo>
                  <a:lnTo>
                    <a:pt x="162" y="17"/>
                  </a:lnTo>
                  <a:lnTo>
                    <a:pt x="158" y="17"/>
                  </a:lnTo>
                  <a:lnTo>
                    <a:pt x="155" y="20"/>
                  </a:lnTo>
                  <a:lnTo>
                    <a:pt x="155" y="20"/>
                  </a:lnTo>
                  <a:lnTo>
                    <a:pt x="152" y="27"/>
                  </a:lnTo>
                  <a:lnTo>
                    <a:pt x="145" y="23"/>
                  </a:lnTo>
                  <a:lnTo>
                    <a:pt x="141" y="27"/>
                  </a:lnTo>
                  <a:lnTo>
                    <a:pt x="138" y="33"/>
                  </a:lnTo>
                  <a:lnTo>
                    <a:pt x="138" y="33"/>
                  </a:lnTo>
                  <a:lnTo>
                    <a:pt x="138" y="44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38" y="40"/>
                  </a:lnTo>
                  <a:lnTo>
                    <a:pt x="135" y="44"/>
                  </a:lnTo>
                  <a:lnTo>
                    <a:pt x="135" y="50"/>
                  </a:lnTo>
                  <a:lnTo>
                    <a:pt x="135" y="54"/>
                  </a:lnTo>
                  <a:lnTo>
                    <a:pt x="138" y="57"/>
                  </a:lnTo>
                  <a:lnTo>
                    <a:pt x="135" y="60"/>
                  </a:lnTo>
                  <a:lnTo>
                    <a:pt x="135" y="64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5" y="74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31" y="84"/>
                  </a:lnTo>
                  <a:lnTo>
                    <a:pt x="131" y="91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08" y="94"/>
                  </a:lnTo>
                  <a:lnTo>
                    <a:pt x="108" y="104"/>
                  </a:lnTo>
                  <a:lnTo>
                    <a:pt x="111" y="111"/>
                  </a:lnTo>
                  <a:lnTo>
                    <a:pt x="111" y="114"/>
                  </a:lnTo>
                  <a:lnTo>
                    <a:pt x="108" y="114"/>
                  </a:lnTo>
                  <a:lnTo>
                    <a:pt x="104" y="114"/>
                  </a:lnTo>
                  <a:lnTo>
                    <a:pt x="101" y="114"/>
                  </a:lnTo>
                  <a:lnTo>
                    <a:pt x="81" y="118"/>
                  </a:lnTo>
                  <a:lnTo>
                    <a:pt x="77" y="118"/>
                  </a:lnTo>
                  <a:lnTo>
                    <a:pt x="61" y="155"/>
                  </a:lnTo>
                  <a:lnTo>
                    <a:pt x="61" y="15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67" y="168"/>
                  </a:lnTo>
                  <a:lnTo>
                    <a:pt x="64" y="168"/>
                  </a:lnTo>
                  <a:lnTo>
                    <a:pt x="61" y="168"/>
                  </a:lnTo>
                  <a:lnTo>
                    <a:pt x="61" y="171"/>
                  </a:lnTo>
                  <a:lnTo>
                    <a:pt x="61" y="175"/>
                  </a:lnTo>
                  <a:lnTo>
                    <a:pt x="64" y="175"/>
                  </a:lnTo>
                  <a:lnTo>
                    <a:pt x="64" y="171"/>
                  </a:lnTo>
                  <a:lnTo>
                    <a:pt x="61" y="171"/>
                  </a:lnTo>
                  <a:lnTo>
                    <a:pt x="61" y="175"/>
                  </a:lnTo>
                  <a:lnTo>
                    <a:pt x="64" y="175"/>
                  </a:lnTo>
                  <a:lnTo>
                    <a:pt x="64" y="175"/>
                  </a:lnTo>
                  <a:lnTo>
                    <a:pt x="61" y="171"/>
                  </a:lnTo>
                  <a:lnTo>
                    <a:pt x="61" y="171"/>
                  </a:lnTo>
                  <a:lnTo>
                    <a:pt x="57" y="168"/>
                  </a:lnTo>
                  <a:lnTo>
                    <a:pt x="54" y="171"/>
                  </a:lnTo>
                  <a:lnTo>
                    <a:pt x="51" y="192"/>
                  </a:lnTo>
                  <a:lnTo>
                    <a:pt x="54" y="195"/>
                  </a:lnTo>
                  <a:lnTo>
                    <a:pt x="54" y="192"/>
                  </a:lnTo>
                  <a:lnTo>
                    <a:pt x="51" y="192"/>
                  </a:lnTo>
                  <a:lnTo>
                    <a:pt x="47" y="192"/>
                  </a:lnTo>
                  <a:lnTo>
                    <a:pt x="47" y="195"/>
                  </a:lnTo>
                  <a:lnTo>
                    <a:pt x="37" y="192"/>
                  </a:lnTo>
                  <a:lnTo>
                    <a:pt x="34" y="192"/>
                  </a:lnTo>
                  <a:lnTo>
                    <a:pt x="34" y="198"/>
                  </a:lnTo>
                  <a:lnTo>
                    <a:pt x="24" y="195"/>
                  </a:lnTo>
                  <a:lnTo>
                    <a:pt x="17" y="192"/>
                  </a:lnTo>
                  <a:lnTo>
                    <a:pt x="14" y="195"/>
                  </a:lnTo>
                  <a:lnTo>
                    <a:pt x="14" y="195"/>
                  </a:lnTo>
                  <a:lnTo>
                    <a:pt x="10" y="198"/>
                  </a:lnTo>
                  <a:lnTo>
                    <a:pt x="3" y="195"/>
                  </a:lnTo>
                  <a:lnTo>
                    <a:pt x="0" y="19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3" y="222"/>
                  </a:lnTo>
                  <a:lnTo>
                    <a:pt x="3" y="222"/>
                  </a:lnTo>
                  <a:lnTo>
                    <a:pt x="7" y="232"/>
                  </a:lnTo>
                  <a:lnTo>
                    <a:pt x="7" y="232"/>
                  </a:lnTo>
                  <a:lnTo>
                    <a:pt x="14" y="249"/>
                  </a:lnTo>
                  <a:lnTo>
                    <a:pt x="17" y="249"/>
                  </a:lnTo>
                  <a:lnTo>
                    <a:pt x="51" y="249"/>
                  </a:lnTo>
                  <a:lnTo>
                    <a:pt x="51" y="249"/>
                  </a:lnTo>
                  <a:lnTo>
                    <a:pt x="67" y="246"/>
                  </a:lnTo>
                  <a:lnTo>
                    <a:pt x="67" y="249"/>
                  </a:lnTo>
                  <a:lnTo>
                    <a:pt x="67" y="252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4" y="262"/>
                  </a:lnTo>
                  <a:lnTo>
                    <a:pt x="77" y="269"/>
                  </a:lnTo>
                  <a:lnTo>
                    <a:pt x="81" y="276"/>
                  </a:lnTo>
                  <a:lnTo>
                    <a:pt x="81" y="272"/>
                  </a:lnTo>
                  <a:lnTo>
                    <a:pt x="84" y="269"/>
                  </a:lnTo>
                  <a:lnTo>
                    <a:pt x="77" y="269"/>
                  </a:lnTo>
                  <a:lnTo>
                    <a:pt x="74" y="272"/>
                  </a:lnTo>
                  <a:lnTo>
                    <a:pt x="74" y="279"/>
                  </a:lnTo>
                  <a:lnTo>
                    <a:pt x="77" y="283"/>
                  </a:lnTo>
                  <a:lnTo>
                    <a:pt x="88" y="289"/>
                  </a:lnTo>
                  <a:lnTo>
                    <a:pt x="88" y="289"/>
                  </a:lnTo>
                  <a:lnTo>
                    <a:pt x="94" y="293"/>
                  </a:lnTo>
                  <a:lnTo>
                    <a:pt x="98" y="293"/>
                  </a:lnTo>
                  <a:lnTo>
                    <a:pt x="104" y="296"/>
                  </a:lnTo>
                  <a:lnTo>
                    <a:pt x="104" y="289"/>
                  </a:lnTo>
                  <a:lnTo>
                    <a:pt x="101" y="289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2" name="Freeform 132">
              <a:extLst>
                <a:ext uri="{FF2B5EF4-FFF2-40B4-BE49-F238E27FC236}">
                  <a16:creationId xmlns:a16="http://schemas.microsoft.com/office/drawing/2014/main" id="{AF13DBDE-2370-1531-A111-C8D0ED42B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2680"/>
              <a:ext cx="475" cy="357"/>
            </a:xfrm>
            <a:custGeom>
              <a:avLst/>
              <a:gdLst>
                <a:gd name="T0" fmla="*/ 77 w 475"/>
                <a:gd name="T1" fmla="*/ 256 h 357"/>
                <a:gd name="T2" fmla="*/ 17 w 475"/>
                <a:gd name="T3" fmla="*/ 202 h 357"/>
                <a:gd name="T4" fmla="*/ 54 w 475"/>
                <a:gd name="T5" fmla="*/ 195 h 357"/>
                <a:gd name="T6" fmla="*/ 64 w 475"/>
                <a:gd name="T7" fmla="*/ 175 h 357"/>
                <a:gd name="T8" fmla="*/ 115 w 475"/>
                <a:gd name="T9" fmla="*/ 118 h 357"/>
                <a:gd name="T10" fmla="*/ 131 w 475"/>
                <a:gd name="T11" fmla="*/ 97 h 357"/>
                <a:gd name="T12" fmla="*/ 141 w 475"/>
                <a:gd name="T13" fmla="*/ 47 h 357"/>
                <a:gd name="T14" fmla="*/ 162 w 475"/>
                <a:gd name="T15" fmla="*/ 27 h 357"/>
                <a:gd name="T16" fmla="*/ 236 w 475"/>
                <a:gd name="T17" fmla="*/ 20 h 357"/>
                <a:gd name="T18" fmla="*/ 300 w 475"/>
                <a:gd name="T19" fmla="*/ 47 h 357"/>
                <a:gd name="T20" fmla="*/ 394 w 475"/>
                <a:gd name="T21" fmla="*/ 27 h 357"/>
                <a:gd name="T22" fmla="*/ 458 w 475"/>
                <a:gd name="T23" fmla="*/ 54 h 357"/>
                <a:gd name="T24" fmla="*/ 438 w 475"/>
                <a:gd name="T25" fmla="*/ 118 h 357"/>
                <a:gd name="T26" fmla="*/ 428 w 475"/>
                <a:gd name="T27" fmla="*/ 131 h 357"/>
                <a:gd name="T28" fmla="*/ 337 w 475"/>
                <a:gd name="T29" fmla="*/ 165 h 357"/>
                <a:gd name="T30" fmla="*/ 306 w 475"/>
                <a:gd name="T31" fmla="*/ 175 h 357"/>
                <a:gd name="T32" fmla="*/ 377 w 475"/>
                <a:gd name="T33" fmla="*/ 205 h 357"/>
                <a:gd name="T34" fmla="*/ 360 w 475"/>
                <a:gd name="T35" fmla="*/ 205 h 357"/>
                <a:gd name="T36" fmla="*/ 333 w 475"/>
                <a:gd name="T37" fmla="*/ 215 h 357"/>
                <a:gd name="T38" fmla="*/ 310 w 475"/>
                <a:gd name="T39" fmla="*/ 205 h 357"/>
                <a:gd name="T40" fmla="*/ 327 w 475"/>
                <a:gd name="T41" fmla="*/ 222 h 357"/>
                <a:gd name="T42" fmla="*/ 380 w 475"/>
                <a:gd name="T43" fmla="*/ 232 h 357"/>
                <a:gd name="T44" fmla="*/ 340 w 475"/>
                <a:gd name="T45" fmla="*/ 235 h 357"/>
                <a:gd name="T46" fmla="*/ 343 w 475"/>
                <a:gd name="T47" fmla="*/ 316 h 357"/>
                <a:gd name="T48" fmla="*/ 306 w 475"/>
                <a:gd name="T49" fmla="*/ 316 h 357"/>
                <a:gd name="T50" fmla="*/ 263 w 475"/>
                <a:gd name="T51" fmla="*/ 313 h 357"/>
                <a:gd name="T52" fmla="*/ 236 w 475"/>
                <a:gd name="T53" fmla="*/ 333 h 357"/>
                <a:gd name="T54" fmla="*/ 182 w 475"/>
                <a:gd name="T55" fmla="*/ 336 h 357"/>
                <a:gd name="T56" fmla="*/ 158 w 475"/>
                <a:gd name="T57" fmla="*/ 316 h 357"/>
                <a:gd name="T58" fmla="*/ 115 w 475"/>
                <a:gd name="T59" fmla="*/ 296 h 357"/>
                <a:gd name="T60" fmla="*/ 172 w 475"/>
                <a:gd name="T61" fmla="*/ 357 h 357"/>
                <a:gd name="T62" fmla="*/ 219 w 475"/>
                <a:gd name="T63" fmla="*/ 340 h 357"/>
                <a:gd name="T64" fmla="*/ 253 w 475"/>
                <a:gd name="T65" fmla="*/ 330 h 357"/>
                <a:gd name="T66" fmla="*/ 293 w 475"/>
                <a:gd name="T67" fmla="*/ 316 h 357"/>
                <a:gd name="T68" fmla="*/ 337 w 475"/>
                <a:gd name="T69" fmla="*/ 323 h 357"/>
                <a:gd name="T70" fmla="*/ 337 w 475"/>
                <a:gd name="T71" fmla="*/ 252 h 357"/>
                <a:gd name="T72" fmla="*/ 397 w 475"/>
                <a:gd name="T73" fmla="*/ 239 h 357"/>
                <a:gd name="T74" fmla="*/ 360 w 475"/>
                <a:gd name="T75" fmla="*/ 229 h 357"/>
                <a:gd name="T76" fmla="*/ 310 w 475"/>
                <a:gd name="T77" fmla="*/ 208 h 357"/>
                <a:gd name="T78" fmla="*/ 327 w 475"/>
                <a:gd name="T79" fmla="*/ 208 h 357"/>
                <a:gd name="T80" fmla="*/ 353 w 475"/>
                <a:gd name="T81" fmla="*/ 219 h 357"/>
                <a:gd name="T82" fmla="*/ 374 w 475"/>
                <a:gd name="T83" fmla="*/ 212 h 357"/>
                <a:gd name="T84" fmla="*/ 340 w 475"/>
                <a:gd name="T85" fmla="*/ 178 h 357"/>
                <a:gd name="T86" fmla="*/ 303 w 475"/>
                <a:gd name="T87" fmla="*/ 175 h 357"/>
                <a:gd name="T88" fmla="*/ 364 w 475"/>
                <a:gd name="T89" fmla="*/ 175 h 357"/>
                <a:gd name="T90" fmla="*/ 434 w 475"/>
                <a:gd name="T91" fmla="*/ 134 h 357"/>
                <a:gd name="T92" fmla="*/ 451 w 475"/>
                <a:gd name="T93" fmla="*/ 118 h 357"/>
                <a:gd name="T94" fmla="*/ 465 w 475"/>
                <a:gd name="T95" fmla="*/ 57 h 357"/>
                <a:gd name="T96" fmla="*/ 414 w 475"/>
                <a:gd name="T97" fmla="*/ 17 h 357"/>
                <a:gd name="T98" fmla="*/ 316 w 475"/>
                <a:gd name="T99" fmla="*/ 10 h 357"/>
                <a:gd name="T100" fmla="*/ 239 w 475"/>
                <a:gd name="T101" fmla="*/ 13 h 357"/>
                <a:gd name="T102" fmla="*/ 192 w 475"/>
                <a:gd name="T103" fmla="*/ 33 h 357"/>
                <a:gd name="T104" fmla="*/ 138 w 475"/>
                <a:gd name="T105" fmla="*/ 33 h 357"/>
                <a:gd name="T106" fmla="*/ 135 w 475"/>
                <a:gd name="T107" fmla="*/ 70 h 357"/>
                <a:gd name="T108" fmla="*/ 108 w 475"/>
                <a:gd name="T109" fmla="*/ 104 h 357"/>
                <a:gd name="T110" fmla="*/ 67 w 475"/>
                <a:gd name="T111" fmla="*/ 168 h 357"/>
                <a:gd name="T112" fmla="*/ 61 w 475"/>
                <a:gd name="T113" fmla="*/ 171 h 357"/>
                <a:gd name="T114" fmla="*/ 24 w 475"/>
                <a:gd name="T115" fmla="*/ 195 h 357"/>
                <a:gd name="T116" fmla="*/ 7 w 475"/>
                <a:gd name="T117" fmla="*/ 232 h 357"/>
                <a:gd name="T118" fmla="*/ 81 w 475"/>
                <a:gd name="T119" fmla="*/ 276 h 357"/>
                <a:gd name="T120" fmla="*/ 104 w 475"/>
                <a:gd name="T121" fmla="*/ 28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5" h="357">
                  <a:moveTo>
                    <a:pt x="101" y="289"/>
                  </a:moveTo>
                  <a:lnTo>
                    <a:pt x="98" y="286"/>
                  </a:lnTo>
                  <a:lnTo>
                    <a:pt x="91" y="286"/>
                  </a:lnTo>
                  <a:lnTo>
                    <a:pt x="81" y="279"/>
                  </a:lnTo>
                  <a:lnTo>
                    <a:pt x="81" y="276"/>
                  </a:lnTo>
                  <a:lnTo>
                    <a:pt x="81" y="276"/>
                  </a:lnTo>
                  <a:lnTo>
                    <a:pt x="84" y="272"/>
                  </a:lnTo>
                  <a:lnTo>
                    <a:pt x="84" y="266"/>
                  </a:lnTo>
                  <a:lnTo>
                    <a:pt x="84" y="266"/>
                  </a:lnTo>
                  <a:lnTo>
                    <a:pt x="81" y="259"/>
                  </a:lnTo>
                  <a:lnTo>
                    <a:pt x="81" y="256"/>
                  </a:lnTo>
                  <a:lnTo>
                    <a:pt x="77" y="256"/>
                  </a:lnTo>
                  <a:lnTo>
                    <a:pt x="71" y="249"/>
                  </a:lnTo>
                  <a:lnTo>
                    <a:pt x="74" y="242"/>
                  </a:lnTo>
                  <a:lnTo>
                    <a:pt x="71" y="239"/>
                  </a:lnTo>
                  <a:lnTo>
                    <a:pt x="51" y="242"/>
                  </a:lnTo>
                  <a:lnTo>
                    <a:pt x="20" y="242"/>
                  </a:lnTo>
                  <a:lnTo>
                    <a:pt x="10" y="229"/>
                  </a:lnTo>
                  <a:lnTo>
                    <a:pt x="7" y="222"/>
                  </a:lnTo>
                  <a:lnTo>
                    <a:pt x="3" y="208"/>
                  </a:lnTo>
                  <a:lnTo>
                    <a:pt x="7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7" y="202"/>
                  </a:lnTo>
                  <a:lnTo>
                    <a:pt x="17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34" y="205"/>
                  </a:lnTo>
                  <a:lnTo>
                    <a:pt x="37" y="202"/>
                  </a:lnTo>
                  <a:lnTo>
                    <a:pt x="40" y="198"/>
                  </a:lnTo>
                  <a:lnTo>
                    <a:pt x="47" y="202"/>
                  </a:lnTo>
                  <a:lnTo>
                    <a:pt x="51" y="198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4" y="195"/>
                  </a:lnTo>
                  <a:lnTo>
                    <a:pt x="57" y="171"/>
                  </a:lnTo>
                  <a:lnTo>
                    <a:pt x="57" y="171"/>
                  </a:lnTo>
                  <a:lnTo>
                    <a:pt x="54" y="171"/>
                  </a:lnTo>
                  <a:lnTo>
                    <a:pt x="57" y="175"/>
                  </a:lnTo>
                  <a:lnTo>
                    <a:pt x="57" y="178"/>
                  </a:lnTo>
                  <a:lnTo>
                    <a:pt x="61" y="178"/>
                  </a:lnTo>
                  <a:lnTo>
                    <a:pt x="61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61" y="178"/>
                  </a:lnTo>
                  <a:lnTo>
                    <a:pt x="61" y="178"/>
                  </a:lnTo>
                  <a:lnTo>
                    <a:pt x="64" y="175"/>
                  </a:lnTo>
                  <a:lnTo>
                    <a:pt x="67" y="175"/>
                  </a:lnTo>
                  <a:lnTo>
                    <a:pt x="67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7" y="171"/>
                  </a:lnTo>
                  <a:lnTo>
                    <a:pt x="77" y="165"/>
                  </a:lnTo>
                  <a:lnTo>
                    <a:pt x="67" y="155"/>
                  </a:lnTo>
                  <a:lnTo>
                    <a:pt x="81" y="121"/>
                  </a:lnTo>
                  <a:lnTo>
                    <a:pt x="101" y="121"/>
                  </a:lnTo>
                  <a:lnTo>
                    <a:pt x="108" y="121"/>
                  </a:lnTo>
                  <a:lnTo>
                    <a:pt x="111" y="121"/>
                  </a:lnTo>
                  <a:lnTo>
                    <a:pt x="115" y="118"/>
                  </a:lnTo>
                  <a:lnTo>
                    <a:pt x="115" y="114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94"/>
                  </a:lnTo>
                  <a:lnTo>
                    <a:pt x="111" y="94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5" y="97"/>
                  </a:lnTo>
                  <a:lnTo>
                    <a:pt x="121" y="94"/>
                  </a:lnTo>
                  <a:lnTo>
                    <a:pt x="131" y="97"/>
                  </a:lnTo>
                  <a:lnTo>
                    <a:pt x="135" y="94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1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1" y="70"/>
                  </a:lnTo>
                  <a:lnTo>
                    <a:pt x="141" y="64"/>
                  </a:lnTo>
                  <a:lnTo>
                    <a:pt x="145" y="57"/>
                  </a:lnTo>
                  <a:lnTo>
                    <a:pt x="141" y="54"/>
                  </a:lnTo>
                  <a:lnTo>
                    <a:pt x="141" y="50"/>
                  </a:lnTo>
                  <a:lnTo>
                    <a:pt x="141" y="47"/>
                  </a:lnTo>
                  <a:lnTo>
                    <a:pt x="138" y="44"/>
                  </a:lnTo>
                  <a:lnTo>
                    <a:pt x="138" y="47"/>
                  </a:lnTo>
                  <a:lnTo>
                    <a:pt x="141" y="47"/>
                  </a:lnTo>
                  <a:lnTo>
                    <a:pt x="145" y="47"/>
                  </a:lnTo>
                  <a:lnTo>
                    <a:pt x="145" y="37"/>
                  </a:lnTo>
                  <a:lnTo>
                    <a:pt x="145" y="30"/>
                  </a:lnTo>
                  <a:lnTo>
                    <a:pt x="152" y="33"/>
                  </a:lnTo>
                  <a:lnTo>
                    <a:pt x="155" y="30"/>
                  </a:lnTo>
                  <a:lnTo>
                    <a:pt x="158" y="23"/>
                  </a:lnTo>
                  <a:lnTo>
                    <a:pt x="158" y="23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95" y="40"/>
                  </a:lnTo>
                  <a:lnTo>
                    <a:pt x="199" y="37"/>
                  </a:lnTo>
                  <a:lnTo>
                    <a:pt x="199" y="33"/>
                  </a:lnTo>
                  <a:lnTo>
                    <a:pt x="199" y="33"/>
                  </a:lnTo>
                  <a:lnTo>
                    <a:pt x="199" y="23"/>
                  </a:lnTo>
                  <a:lnTo>
                    <a:pt x="199" y="17"/>
                  </a:lnTo>
                  <a:lnTo>
                    <a:pt x="205" y="17"/>
                  </a:lnTo>
                  <a:lnTo>
                    <a:pt x="212" y="17"/>
                  </a:lnTo>
                  <a:lnTo>
                    <a:pt x="215" y="17"/>
                  </a:lnTo>
                  <a:lnTo>
                    <a:pt x="219" y="17"/>
                  </a:lnTo>
                  <a:lnTo>
                    <a:pt x="226" y="17"/>
                  </a:lnTo>
                  <a:lnTo>
                    <a:pt x="236" y="20"/>
                  </a:lnTo>
                  <a:lnTo>
                    <a:pt x="236" y="27"/>
                  </a:lnTo>
                  <a:lnTo>
                    <a:pt x="236" y="27"/>
                  </a:lnTo>
                  <a:lnTo>
                    <a:pt x="246" y="30"/>
                  </a:lnTo>
                  <a:lnTo>
                    <a:pt x="246" y="30"/>
                  </a:lnTo>
                  <a:lnTo>
                    <a:pt x="246" y="30"/>
                  </a:lnTo>
                  <a:lnTo>
                    <a:pt x="269" y="40"/>
                  </a:lnTo>
                  <a:lnTo>
                    <a:pt x="269" y="44"/>
                  </a:lnTo>
                  <a:lnTo>
                    <a:pt x="283" y="47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93" y="47"/>
                  </a:lnTo>
                  <a:lnTo>
                    <a:pt x="300" y="47"/>
                  </a:lnTo>
                  <a:lnTo>
                    <a:pt x="306" y="27"/>
                  </a:lnTo>
                  <a:lnTo>
                    <a:pt x="320" y="13"/>
                  </a:lnTo>
                  <a:lnTo>
                    <a:pt x="320" y="10"/>
                  </a:lnTo>
                  <a:lnTo>
                    <a:pt x="323" y="7"/>
                  </a:lnTo>
                  <a:lnTo>
                    <a:pt x="327" y="7"/>
                  </a:lnTo>
                  <a:lnTo>
                    <a:pt x="327" y="7"/>
                  </a:lnTo>
                  <a:lnTo>
                    <a:pt x="340" y="10"/>
                  </a:lnTo>
                  <a:lnTo>
                    <a:pt x="374" y="20"/>
                  </a:lnTo>
                  <a:lnTo>
                    <a:pt x="374" y="20"/>
                  </a:lnTo>
                  <a:lnTo>
                    <a:pt x="384" y="23"/>
                  </a:lnTo>
                  <a:lnTo>
                    <a:pt x="394" y="27"/>
                  </a:lnTo>
                  <a:lnTo>
                    <a:pt x="394" y="27"/>
                  </a:lnTo>
                  <a:lnTo>
                    <a:pt x="407" y="27"/>
                  </a:lnTo>
                  <a:lnTo>
                    <a:pt x="407" y="27"/>
                  </a:lnTo>
                  <a:lnTo>
                    <a:pt x="411" y="23"/>
                  </a:lnTo>
                  <a:lnTo>
                    <a:pt x="421" y="27"/>
                  </a:lnTo>
                  <a:lnTo>
                    <a:pt x="421" y="27"/>
                  </a:lnTo>
                  <a:lnTo>
                    <a:pt x="434" y="20"/>
                  </a:lnTo>
                  <a:lnTo>
                    <a:pt x="438" y="20"/>
                  </a:lnTo>
                  <a:lnTo>
                    <a:pt x="444" y="23"/>
                  </a:lnTo>
                  <a:lnTo>
                    <a:pt x="448" y="23"/>
                  </a:lnTo>
                  <a:lnTo>
                    <a:pt x="465" y="27"/>
                  </a:lnTo>
                  <a:lnTo>
                    <a:pt x="461" y="37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0"/>
                  </a:lnTo>
                  <a:lnTo>
                    <a:pt x="454" y="60"/>
                  </a:lnTo>
                  <a:lnTo>
                    <a:pt x="448" y="74"/>
                  </a:lnTo>
                  <a:lnTo>
                    <a:pt x="444" y="77"/>
                  </a:lnTo>
                  <a:lnTo>
                    <a:pt x="444" y="81"/>
                  </a:lnTo>
                  <a:lnTo>
                    <a:pt x="458" y="87"/>
                  </a:lnTo>
                  <a:lnTo>
                    <a:pt x="468" y="94"/>
                  </a:lnTo>
                  <a:lnTo>
                    <a:pt x="465" y="97"/>
                  </a:lnTo>
                  <a:lnTo>
                    <a:pt x="465" y="97"/>
                  </a:lnTo>
                  <a:lnTo>
                    <a:pt x="448" y="111"/>
                  </a:lnTo>
                  <a:lnTo>
                    <a:pt x="438" y="118"/>
                  </a:lnTo>
                  <a:lnTo>
                    <a:pt x="438" y="121"/>
                  </a:lnTo>
                  <a:lnTo>
                    <a:pt x="434" y="124"/>
                  </a:lnTo>
                  <a:lnTo>
                    <a:pt x="431" y="124"/>
                  </a:lnTo>
                  <a:lnTo>
                    <a:pt x="431" y="128"/>
                  </a:lnTo>
                  <a:lnTo>
                    <a:pt x="431" y="131"/>
                  </a:lnTo>
                  <a:lnTo>
                    <a:pt x="434" y="134"/>
                  </a:lnTo>
                  <a:lnTo>
                    <a:pt x="434" y="134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31" y="128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4" y="134"/>
                  </a:lnTo>
                  <a:lnTo>
                    <a:pt x="407" y="155"/>
                  </a:lnTo>
                  <a:lnTo>
                    <a:pt x="397" y="161"/>
                  </a:lnTo>
                  <a:lnTo>
                    <a:pt x="384" y="171"/>
                  </a:lnTo>
                  <a:lnTo>
                    <a:pt x="370" y="171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4" y="168"/>
                  </a:lnTo>
                  <a:lnTo>
                    <a:pt x="360" y="168"/>
                  </a:lnTo>
                  <a:lnTo>
                    <a:pt x="343" y="165"/>
                  </a:lnTo>
                  <a:lnTo>
                    <a:pt x="343" y="165"/>
                  </a:lnTo>
                  <a:lnTo>
                    <a:pt x="337" y="165"/>
                  </a:lnTo>
                  <a:lnTo>
                    <a:pt x="323" y="158"/>
                  </a:lnTo>
                  <a:lnTo>
                    <a:pt x="320" y="158"/>
                  </a:lnTo>
                  <a:lnTo>
                    <a:pt x="313" y="161"/>
                  </a:lnTo>
                  <a:lnTo>
                    <a:pt x="306" y="161"/>
                  </a:lnTo>
                  <a:lnTo>
                    <a:pt x="303" y="161"/>
                  </a:lnTo>
                  <a:lnTo>
                    <a:pt x="303" y="165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296" y="175"/>
                  </a:lnTo>
                  <a:lnTo>
                    <a:pt x="300" y="175"/>
                  </a:lnTo>
                  <a:lnTo>
                    <a:pt x="303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10" y="171"/>
                  </a:lnTo>
                  <a:lnTo>
                    <a:pt x="323" y="178"/>
                  </a:lnTo>
                  <a:lnTo>
                    <a:pt x="327" y="182"/>
                  </a:lnTo>
                  <a:lnTo>
                    <a:pt x="337" y="182"/>
                  </a:lnTo>
                  <a:lnTo>
                    <a:pt x="337" y="188"/>
                  </a:lnTo>
                  <a:lnTo>
                    <a:pt x="340" y="188"/>
                  </a:lnTo>
                  <a:lnTo>
                    <a:pt x="364" y="195"/>
                  </a:lnTo>
                  <a:lnTo>
                    <a:pt x="367" y="202"/>
                  </a:lnTo>
                  <a:lnTo>
                    <a:pt x="367" y="202"/>
                  </a:lnTo>
                  <a:lnTo>
                    <a:pt x="377" y="205"/>
                  </a:lnTo>
                  <a:lnTo>
                    <a:pt x="377" y="205"/>
                  </a:lnTo>
                  <a:lnTo>
                    <a:pt x="374" y="212"/>
                  </a:lnTo>
                  <a:lnTo>
                    <a:pt x="377" y="215"/>
                  </a:lnTo>
                  <a:lnTo>
                    <a:pt x="377" y="212"/>
                  </a:lnTo>
                  <a:lnTo>
                    <a:pt x="377" y="208"/>
                  </a:lnTo>
                  <a:lnTo>
                    <a:pt x="374" y="208"/>
                  </a:lnTo>
                  <a:lnTo>
                    <a:pt x="370" y="212"/>
                  </a:lnTo>
                  <a:lnTo>
                    <a:pt x="367" y="212"/>
                  </a:lnTo>
                  <a:lnTo>
                    <a:pt x="367" y="208"/>
                  </a:lnTo>
                  <a:lnTo>
                    <a:pt x="367" y="208"/>
                  </a:lnTo>
                  <a:lnTo>
                    <a:pt x="364" y="205"/>
                  </a:lnTo>
                  <a:lnTo>
                    <a:pt x="360" y="205"/>
                  </a:lnTo>
                  <a:lnTo>
                    <a:pt x="357" y="212"/>
                  </a:lnTo>
                  <a:lnTo>
                    <a:pt x="353" y="212"/>
                  </a:lnTo>
                  <a:lnTo>
                    <a:pt x="353" y="212"/>
                  </a:lnTo>
                  <a:lnTo>
                    <a:pt x="350" y="212"/>
                  </a:lnTo>
                  <a:lnTo>
                    <a:pt x="353" y="212"/>
                  </a:lnTo>
                  <a:lnTo>
                    <a:pt x="353" y="208"/>
                  </a:lnTo>
                  <a:lnTo>
                    <a:pt x="350" y="205"/>
                  </a:lnTo>
                  <a:lnTo>
                    <a:pt x="337" y="205"/>
                  </a:lnTo>
                  <a:lnTo>
                    <a:pt x="333" y="208"/>
                  </a:lnTo>
                  <a:lnTo>
                    <a:pt x="333" y="212"/>
                  </a:lnTo>
                  <a:lnTo>
                    <a:pt x="333" y="212"/>
                  </a:lnTo>
                  <a:lnTo>
                    <a:pt x="333" y="215"/>
                  </a:lnTo>
                  <a:lnTo>
                    <a:pt x="337" y="212"/>
                  </a:lnTo>
                  <a:lnTo>
                    <a:pt x="330" y="202"/>
                  </a:lnTo>
                  <a:lnTo>
                    <a:pt x="330" y="202"/>
                  </a:lnTo>
                  <a:lnTo>
                    <a:pt x="323" y="198"/>
                  </a:lnTo>
                  <a:lnTo>
                    <a:pt x="316" y="202"/>
                  </a:lnTo>
                  <a:lnTo>
                    <a:pt x="316" y="202"/>
                  </a:lnTo>
                  <a:lnTo>
                    <a:pt x="320" y="205"/>
                  </a:lnTo>
                  <a:lnTo>
                    <a:pt x="320" y="202"/>
                  </a:lnTo>
                  <a:lnTo>
                    <a:pt x="320" y="198"/>
                  </a:lnTo>
                  <a:lnTo>
                    <a:pt x="316" y="198"/>
                  </a:lnTo>
                  <a:lnTo>
                    <a:pt x="310" y="202"/>
                  </a:lnTo>
                  <a:lnTo>
                    <a:pt x="310" y="205"/>
                  </a:lnTo>
                  <a:lnTo>
                    <a:pt x="320" y="212"/>
                  </a:lnTo>
                  <a:lnTo>
                    <a:pt x="323" y="212"/>
                  </a:lnTo>
                  <a:lnTo>
                    <a:pt x="323" y="208"/>
                  </a:lnTo>
                  <a:lnTo>
                    <a:pt x="306" y="205"/>
                  </a:lnTo>
                  <a:lnTo>
                    <a:pt x="303" y="208"/>
                  </a:lnTo>
                  <a:lnTo>
                    <a:pt x="303" y="212"/>
                  </a:lnTo>
                  <a:lnTo>
                    <a:pt x="306" y="212"/>
                  </a:lnTo>
                  <a:lnTo>
                    <a:pt x="306" y="208"/>
                  </a:lnTo>
                  <a:lnTo>
                    <a:pt x="306" y="208"/>
                  </a:lnTo>
                  <a:lnTo>
                    <a:pt x="303" y="215"/>
                  </a:lnTo>
                  <a:lnTo>
                    <a:pt x="327" y="222"/>
                  </a:lnTo>
                  <a:lnTo>
                    <a:pt x="327" y="222"/>
                  </a:lnTo>
                  <a:lnTo>
                    <a:pt x="360" y="229"/>
                  </a:lnTo>
                  <a:lnTo>
                    <a:pt x="360" y="225"/>
                  </a:lnTo>
                  <a:lnTo>
                    <a:pt x="360" y="222"/>
                  </a:lnTo>
                  <a:lnTo>
                    <a:pt x="353" y="225"/>
                  </a:lnTo>
                  <a:lnTo>
                    <a:pt x="353" y="229"/>
                  </a:lnTo>
                  <a:lnTo>
                    <a:pt x="353" y="232"/>
                  </a:lnTo>
                  <a:lnTo>
                    <a:pt x="360" y="232"/>
                  </a:lnTo>
                  <a:lnTo>
                    <a:pt x="360" y="232"/>
                  </a:lnTo>
                  <a:lnTo>
                    <a:pt x="367" y="232"/>
                  </a:lnTo>
                  <a:lnTo>
                    <a:pt x="367" y="232"/>
                  </a:lnTo>
                  <a:lnTo>
                    <a:pt x="370" y="232"/>
                  </a:lnTo>
                  <a:lnTo>
                    <a:pt x="380" y="232"/>
                  </a:lnTo>
                  <a:lnTo>
                    <a:pt x="397" y="235"/>
                  </a:lnTo>
                  <a:lnTo>
                    <a:pt x="397" y="232"/>
                  </a:lnTo>
                  <a:lnTo>
                    <a:pt x="394" y="232"/>
                  </a:lnTo>
                  <a:lnTo>
                    <a:pt x="394" y="232"/>
                  </a:lnTo>
                  <a:lnTo>
                    <a:pt x="391" y="232"/>
                  </a:lnTo>
                  <a:lnTo>
                    <a:pt x="387" y="235"/>
                  </a:lnTo>
                  <a:lnTo>
                    <a:pt x="387" y="239"/>
                  </a:lnTo>
                  <a:lnTo>
                    <a:pt x="370" y="239"/>
                  </a:lnTo>
                  <a:lnTo>
                    <a:pt x="367" y="239"/>
                  </a:lnTo>
                  <a:lnTo>
                    <a:pt x="364" y="246"/>
                  </a:lnTo>
                  <a:lnTo>
                    <a:pt x="343" y="239"/>
                  </a:lnTo>
                  <a:lnTo>
                    <a:pt x="340" y="235"/>
                  </a:lnTo>
                  <a:lnTo>
                    <a:pt x="333" y="235"/>
                  </a:lnTo>
                  <a:lnTo>
                    <a:pt x="327" y="246"/>
                  </a:lnTo>
                  <a:lnTo>
                    <a:pt x="327" y="249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40" y="279"/>
                  </a:lnTo>
                  <a:lnTo>
                    <a:pt x="340" y="299"/>
                  </a:lnTo>
                  <a:lnTo>
                    <a:pt x="340" y="303"/>
                  </a:lnTo>
                  <a:lnTo>
                    <a:pt x="350" y="316"/>
                  </a:lnTo>
                  <a:lnTo>
                    <a:pt x="347" y="320"/>
                  </a:lnTo>
                  <a:lnTo>
                    <a:pt x="343" y="316"/>
                  </a:lnTo>
                  <a:lnTo>
                    <a:pt x="340" y="316"/>
                  </a:lnTo>
                  <a:lnTo>
                    <a:pt x="337" y="316"/>
                  </a:lnTo>
                  <a:lnTo>
                    <a:pt x="327" y="320"/>
                  </a:lnTo>
                  <a:lnTo>
                    <a:pt x="327" y="323"/>
                  </a:lnTo>
                  <a:lnTo>
                    <a:pt x="330" y="323"/>
                  </a:lnTo>
                  <a:lnTo>
                    <a:pt x="330" y="320"/>
                  </a:lnTo>
                  <a:lnTo>
                    <a:pt x="327" y="316"/>
                  </a:lnTo>
                  <a:lnTo>
                    <a:pt x="323" y="316"/>
                  </a:lnTo>
                  <a:lnTo>
                    <a:pt x="320" y="316"/>
                  </a:lnTo>
                  <a:lnTo>
                    <a:pt x="316" y="320"/>
                  </a:lnTo>
                  <a:lnTo>
                    <a:pt x="306" y="316"/>
                  </a:lnTo>
                  <a:lnTo>
                    <a:pt x="306" y="316"/>
                  </a:lnTo>
                  <a:lnTo>
                    <a:pt x="303" y="316"/>
                  </a:lnTo>
                  <a:lnTo>
                    <a:pt x="296" y="309"/>
                  </a:lnTo>
                  <a:lnTo>
                    <a:pt x="293" y="309"/>
                  </a:lnTo>
                  <a:lnTo>
                    <a:pt x="293" y="309"/>
                  </a:lnTo>
                  <a:lnTo>
                    <a:pt x="293" y="306"/>
                  </a:lnTo>
                  <a:lnTo>
                    <a:pt x="290" y="306"/>
                  </a:lnTo>
                  <a:lnTo>
                    <a:pt x="283" y="306"/>
                  </a:lnTo>
                  <a:lnTo>
                    <a:pt x="279" y="306"/>
                  </a:lnTo>
                  <a:lnTo>
                    <a:pt x="276" y="309"/>
                  </a:lnTo>
                  <a:lnTo>
                    <a:pt x="276" y="309"/>
                  </a:lnTo>
                  <a:lnTo>
                    <a:pt x="273" y="309"/>
                  </a:lnTo>
                  <a:lnTo>
                    <a:pt x="263" y="313"/>
                  </a:lnTo>
                  <a:lnTo>
                    <a:pt x="263" y="313"/>
                  </a:lnTo>
                  <a:lnTo>
                    <a:pt x="259" y="316"/>
                  </a:lnTo>
                  <a:lnTo>
                    <a:pt x="259" y="31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46" y="326"/>
                  </a:lnTo>
                  <a:lnTo>
                    <a:pt x="242" y="326"/>
                  </a:lnTo>
                  <a:lnTo>
                    <a:pt x="239" y="323"/>
                  </a:lnTo>
                  <a:lnTo>
                    <a:pt x="236" y="326"/>
                  </a:lnTo>
                  <a:lnTo>
                    <a:pt x="232" y="330"/>
                  </a:lnTo>
                  <a:lnTo>
                    <a:pt x="236" y="333"/>
                  </a:lnTo>
                  <a:lnTo>
                    <a:pt x="236" y="330"/>
                  </a:lnTo>
                  <a:lnTo>
                    <a:pt x="236" y="330"/>
                  </a:lnTo>
                  <a:lnTo>
                    <a:pt x="226" y="326"/>
                  </a:lnTo>
                  <a:lnTo>
                    <a:pt x="222" y="326"/>
                  </a:lnTo>
                  <a:lnTo>
                    <a:pt x="219" y="333"/>
                  </a:lnTo>
                  <a:lnTo>
                    <a:pt x="215" y="333"/>
                  </a:lnTo>
                  <a:lnTo>
                    <a:pt x="209" y="330"/>
                  </a:lnTo>
                  <a:lnTo>
                    <a:pt x="209" y="330"/>
                  </a:lnTo>
                  <a:lnTo>
                    <a:pt x="192" y="330"/>
                  </a:lnTo>
                  <a:lnTo>
                    <a:pt x="192" y="330"/>
                  </a:lnTo>
                  <a:lnTo>
                    <a:pt x="185" y="333"/>
                  </a:lnTo>
                  <a:lnTo>
                    <a:pt x="182" y="336"/>
                  </a:lnTo>
                  <a:lnTo>
                    <a:pt x="182" y="343"/>
                  </a:lnTo>
                  <a:lnTo>
                    <a:pt x="178" y="347"/>
                  </a:lnTo>
                  <a:lnTo>
                    <a:pt x="175" y="350"/>
                  </a:lnTo>
                  <a:lnTo>
                    <a:pt x="175" y="350"/>
                  </a:lnTo>
                  <a:lnTo>
                    <a:pt x="172" y="353"/>
                  </a:lnTo>
                  <a:lnTo>
                    <a:pt x="175" y="353"/>
                  </a:lnTo>
                  <a:lnTo>
                    <a:pt x="178" y="353"/>
                  </a:lnTo>
                  <a:lnTo>
                    <a:pt x="172" y="340"/>
                  </a:lnTo>
                  <a:lnTo>
                    <a:pt x="168" y="340"/>
                  </a:lnTo>
                  <a:lnTo>
                    <a:pt x="168" y="340"/>
                  </a:lnTo>
                  <a:lnTo>
                    <a:pt x="165" y="336"/>
                  </a:lnTo>
                  <a:lnTo>
                    <a:pt x="158" y="316"/>
                  </a:lnTo>
                  <a:lnTo>
                    <a:pt x="165" y="309"/>
                  </a:lnTo>
                  <a:lnTo>
                    <a:pt x="162" y="306"/>
                  </a:lnTo>
                  <a:lnTo>
                    <a:pt x="155" y="303"/>
                  </a:lnTo>
                  <a:lnTo>
                    <a:pt x="155" y="306"/>
                  </a:lnTo>
                  <a:lnTo>
                    <a:pt x="155" y="303"/>
                  </a:lnTo>
                  <a:lnTo>
                    <a:pt x="131" y="293"/>
                  </a:lnTo>
                  <a:lnTo>
                    <a:pt x="131" y="293"/>
                  </a:lnTo>
                  <a:lnTo>
                    <a:pt x="115" y="289"/>
                  </a:lnTo>
                  <a:lnTo>
                    <a:pt x="115" y="289"/>
                  </a:lnTo>
                  <a:lnTo>
                    <a:pt x="98" y="289"/>
                  </a:lnTo>
                  <a:lnTo>
                    <a:pt x="98" y="293"/>
                  </a:lnTo>
                  <a:lnTo>
                    <a:pt x="115" y="296"/>
                  </a:lnTo>
                  <a:lnTo>
                    <a:pt x="128" y="299"/>
                  </a:lnTo>
                  <a:lnTo>
                    <a:pt x="152" y="309"/>
                  </a:lnTo>
                  <a:lnTo>
                    <a:pt x="152" y="309"/>
                  </a:lnTo>
                  <a:lnTo>
                    <a:pt x="158" y="309"/>
                  </a:lnTo>
                  <a:lnTo>
                    <a:pt x="155" y="316"/>
                  </a:lnTo>
                  <a:lnTo>
                    <a:pt x="155" y="320"/>
                  </a:lnTo>
                  <a:lnTo>
                    <a:pt x="162" y="340"/>
                  </a:lnTo>
                  <a:lnTo>
                    <a:pt x="162" y="340"/>
                  </a:lnTo>
                  <a:lnTo>
                    <a:pt x="162" y="343"/>
                  </a:lnTo>
                  <a:lnTo>
                    <a:pt x="165" y="347"/>
                  </a:lnTo>
                  <a:lnTo>
                    <a:pt x="168" y="347"/>
                  </a:lnTo>
                  <a:lnTo>
                    <a:pt x="172" y="357"/>
                  </a:lnTo>
                  <a:lnTo>
                    <a:pt x="178" y="357"/>
                  </a:lnTo>
                  <a:lnTo>
                    <a:pt x="178" y="353"/>
                  </a:lnTo>
                  <a:lnTo>
                    <a:pt x="182" y="350"/>
                  </a:lnTo>
                  <a:lnTo>
                    <a:pt x="182" y="350"/>
                  </a:lnTo>
                  <a:lnTo>
                    <a:pt x="189" y="347"/>
                  </a:lnTo>
                  <a:lnTo>
                    <a:pt x="189" y="343"/>
                  </a:lnTo>
                  <a:lnTo>
                    <a:pt x="189" y="336"/>
                  </a:lnTo>
                  <a:lnTo>
                    <a:pt x="192" y="336"/>
                  </a:lnTo>
                  <a:lnTo>
                    <a:pt x="205" y="336"/>
                  </a:lnTo>
                  <a:lnTo>
                    <a:pt x="215" y="340"/>
                  </a:lnTo>
                  <a:lnTo>
                    <a:pt x="215" y="340"/>
                  </a:lnTo>
                  <a:lnTo>
                    <a:pt x="219" y="340"/>
                  </a:lnTo>
                  <a:lnTo>
                    <a:pt x="222" y="340"/>
                  </a:lnTo>
                  <a:lnTo>
                    <a:pt x="229" y="333"/>
                  </a:lnTo>
                  <a:lnTo>
                    <a:pt x="232" y="336"/>
                  </a:lnTo>
                  <a:lnTo>
                    <a:pt x="236" y="336"/>
                  </a:lnTo>
                  <a:lnTo>
                    <a:pt x="236" y="336"/>
                  </a:lnTo>
                  <a:lnTo>
                    <a:pt x="239" y="333"/>
                  </a:lnTo>
                  <a:lnTo>
                    <a:pt x="239" y="330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46" y="333"/>
                  </a:lnTo>
                  <a:lnTo>
                    <a:pt x="249" y="333"/>
                  </a:lnTo>
                  <a:lnTo>
                    <a:pt x="253" y="330"/>
                  </a:lnTo>
                  <a:lnTo>
                    <a:pt x="256" y="330"/>
                  </a:lnTo>
                  <a:lnTo>
                    <a:pt x="259" y="330"/>
                  </a:lnTo>
                  <a:lnTo>
                    <a:pt x="263" y="320"/>
                  </a:lnTo>
                  <a:lnTo>
                    <a:pt x="266" y="316"/>
                  </a:lnTo>
                  <a:lnTo>
                    <a:pt x="276" y="313"/>
                  </a:lnTo>
                  <a:lnTo>
                    <a:pt x="276" y="316"/>
                  </a:lnTo>
                  <a:lnTo>
                    <a:pt x="279" y="313"/>
                  </a:lnTo>
                  <a:lnTo>
                    <a:pt x="283" y="309"/>
                  </a:lnTo>
                  <a:lnTo>
                    <a:pt x="286" y="313"/>
                  </a:lnTo>
                  <a:lnTo>
                    <a:pt x="286" y="313"/>
                  </a:lnTo>
                  <a:lnTo>
                    <a:pt x="290" y="316"/>
                  </a:lnTo>
                  <a:lnTo>
                    <a:pt x="293" y="316"/>
                  </a:lnTo>
                  <a:lnTo>
                    <a:pt x="300" y="320"/>
                  </a:lnTo>
                  <a:lnTo>
                    <a:pt x="300" y="320"/>
                  </a:lnTo>
                  <a:lnTo>
                    <a:pt x="306" y="323"/>
                  </a:lnTo>
                  <a:lnTo>
                    <a:pt x="316" y="326"/>
                  </a:lnTo>
                  <a:lnTo>
                    <a:pt x="320" y="326"/>
                  </a:lnTo>
                  <a:lnTo>
                    <a:pt x="323" y="323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3" y="320"/>
                  </a:lnTo>
                  <a:lnTo>
                    <a:pt x="323" y="323"/>
                  </a:lnTo>
                  <a:lnTo>
                    <a:pt x="327" y="326"/>
                  </a:lnTo>
                  <a:lnTo>
                    <a:pt x="337" y="323"/>
                  </a:lnTo>
                  <a:lnTo>
                    <a:pt x="337" y="323"/>
                  </a:lnTo>
                  <a:lnTo>
                    <a:pt x="340" y="323"/>
                  </a:lnTo>
                  <a:lnTo>
                    <a:pt x="347" y="326"/>
                  </a:lnTo>
                  <a:lnTo>
                    <a:pt x="350" y="323"/>
                  </a:lnTo>
                  <a:lnTo>
                    <a:pt x="353" y="320"/>
                  </a:lnTo>
                  <a:lnTo>
                    <a:pt x="357" y="316"/>
                  </a:lnTo>
                  <a:lnTo>
                    <a:pt x="347" y="299"/>
                  </a:lnTo>
                  <a:lnTo>
                    <a:pt x="347" y="279"/>
                  </a:lnTo>
                  <a:lnTo>
                    <a:pt x="343" y="279"/>
                  </a:lnTo>
                  <a:lnTo>
                    <a:pt x="340" y="256"/>
                  </a:lnTo>
                  <a:lnTo>
                    <a:pt x="340" y="256"/>
                  </a:lnTo>
                  <a:lnTo>
                    <a:pt x="337" y="252"/>
                  </a:lnTo>
                  <a:lnTo>
                    <a:pt x="333" y="246"/>
                  </a:lnTo>
                  <a:lnTo>
                    <a:pt x="337" y="242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64" y="252"/>
                  </a:lnTo>
                  <a:lnTo>
                    <a:pt x="367" y="249"/>
                  </a:lnTo>
                  <a:lnTo>
                    <a:pt x="370" y="246"/>
                  </a:lnTo>
                  <a:lnTo>
                    <a:pt x="391" y="242"/>
                  </a:lnTo>
                  <a:lnTo>
                    <a:pt x="394" y="242"/>
                  </a:lnTo>
                  <a:lnTo>
                    <a:pt x="394" y="239"/>
                  </a:lnTo>
                  <a:lnTo>
                    <a:pt x="394" y="239"/>
                  </a:lnTo>
                  <a:lnTo>
                    <a:pt x="397" y="239"/>
                  </a:lnTo>
                  <a:lnTo>
                    <a:pt x="401" y="235"/>
                  </a:lnTo>
                  <a:lnTo>
                    <a:pt x="397" y="229"/>
                  </a:lnTo>
                  <a:lnTo>
                    <a:pt x="380" y="225"/>
                  </a:lnTo>
                  <a:lnTo>
                    <a:pt x="38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60" y="225"/>
                  </a:lnTo>
                  <a:lnTo>
                    <a:pt x="360" y="225"/>
                  </a:lnTo>
                  <a:lnTo>
                    <a:pt x="357" y="225"/>
                  </a:lnTo>
                  <a:lnTo>
                    <a:pt x="357" y="229"/>
                  </a:lnTo>
                  <a:lnTo>
                    <a:pt x="360" y="229"/>
                  </a:lnTo>
                  <a:lnTo>
                    <a:pt x="360" y="225"/>
                  </a:lnTo>
                  <a:lnTo>
                    <a:pt x="357" y="229"/>
                  </a:lnTo>
                  <a:lnTo>
                    <a:pt x="357" y="229"/>
                  </a:lnTo>
                  <a:lnTo>
                    <a:pt x="364" y="229"/>
                  </a:lnTo>
                  <a:lnTo>
                    <a:pt x="360" y="222"/>
                  </a:lnTo>
                  <a:lnTo>
                    <a:pt x="327" y="215"/>
                  </a:lnTo>
                  <a:lnTo>
                    <a:pt x="306" y="208"/>
                  </a:lnTo>
                  <a:lnTo>
                    <a:pt x="306" y="212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10" y="212"/>
                  </a:lnTo>
                  <a:lnTo>
                    <a:pt x="310" y="208"/>
                  </a:lnTo>
                  <a:lnTo>
                    <a:pt x="306" y="208"/>
                  </a:lnTo>
                  <a:lnTo>
                    <a:pt x="306" y="212"/>
                  </a:lnTo>
                  <a:lnTo>
                    <a:pt x="323" y="215"/>
                  </a:lnTo>
                  <a:lnTo>
                    <a:pt x="323" y="208"/>
                  </a:lnTo>
                  <a:lnTo>
                    <a:pt x="313" y="202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20" y="205"/>
                  </a:lnTo>
                  <a:lnTo>
                    <a:pt x="320" y="205"/>
                  </a:lnTo>
                  <a:lnTo>
                    <a:pt x="327" y="20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40" y="215"/>
                  </a:lnTo>
                  <a:lnTo>
                    <a:pt x="340" y="212"/>
                  </a:lnTo>
                  <a:lnTo>
                    <a:pt x="337" y="205"/>
                  </a:lnTo>
                  <a:lnTo>
                    <a:pt x="337" y="208"/>
                  </a:lnTo>
                  <a:lnTo>
                    <a:pt x="337" y="212"/>
                  </a:lnTo>
                  <a:lnTo>
                    <a:pt x="347" y="212"/>
                  </a:lnTo>
                  <a:lnTo>
                    <a:pt x="347" y="212"/>
                  </a:lnTo>
                  <a:lnTo>
                    <a:pt x="347" y="215"/>
                  </a:lnTo>
                  <a:lnTo>
                    <a:pt x="350" y="219"/>
                  </a:lnTo>
                  <a:lnTo>
                    <a:pt x="353" y="219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4" y="212"/>
                  </a:lnTo>
                  <a:lnTo>
                    <a:pt x="364" y="208"/>
                  </a:lnTo>
                  <a:lnTo>
                    <a:pt x="360" y="212"/>
                  </a:lnTo>
                  <a:lnTo>
                    <a:pt x="360" y="212"/>
                  </a:lnTo>
                  <a:lnTo>
                    <a:pt x="360" y="215"/>
                  </a:lnTo>
                  <a:lnTo>
                    <a:pt x="364" y="219"/>
                  </a:lnTo>
                  <a:lnTo>
                    <a:pt x="370" y="219"/>
                  </a:lnTo>
                  <a:lnTo>
                    <a:pt x="374" y="219"/>
                  </a:lnTo>
                  <a:lnTo>
                    <a:pt x="377" y="212"/>
                  </a:lnTo>
                  <a:lnTo>
                    <a:pt x="374" y="212"/>
                  </a:lnTo>
                  <a:lnTo>
                    <a:pt x="370" y="212"/>
                  </a:lnTo>
                  <a:lnTo>
                    <a:pt x="374" y="215"/>
                  </a:lnTo>
                  <a:lnTo>
                    <a:pt x="377" y="215"/>
                  </a:lnTo>
                  <a:lnTo>
                    <a:pt x="380" y="208"/>
                  </a:lnTo>
                  <a:lnTo>
                    <a:pt x="384" y="208"/>
                  </a:lnTo>
                  <a:lnTo>
                    <a:pt x="384" y="202"/>
                  </a:lnTo>
                  <a:lnTo>
                    <a:pt x="380" y="198"/>
                  </a:lnTo>
                  <a:lnTo>
                    <a:pt x="370" y="198"/>
                  </a:lnTo>
                  <a:lnTo>
                    <a:pt x="370" y="192"/>
                  </a:lnTo>
                  <a:lnTo>
                    <a:pt x="367" y="188"/>
                  </a:lnTo>
                  <a:lnTo>
                    <a:pt x="343" y="185"/>
                  </a:lnTo>
                  <a:lnTo>
                    <a:pt x="340" y="178"/>
                  </a:lnTo>
                  <a:lnTo>
                    <a:pt x="337" y="175"/>
                  </a:lnTo>
                  <a:lnTo>
                    <a:pt x="327" y="175"/>
                  </a:lnTo>
                  <a:lnTo>
                    <a:pt x="310" y="165"/>
                  </a:lnTo>
                  <a:lnTo>
                    <a:pt x="306" y="165"/>
                  </a:lnTo>
                  <a:lnTo>
                    <a:pt x="306" y="168"/>
                  </a:lnTo>
                  <a:lnTo>
                    <a:pt x="306" y="168"/>
                  </a:lnTo>
                  <a:lnTo>
                    <a:pt x="303" y="168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296" y="171"/>
                  </a:lnTo>
                  <a:lnTo>
                    <a:pt x="300" y="175"/>
                  </a:lnTo>
                  <a:lnTo>
                    <a:pt x="303" y="175"/>
                  </a:lnTo>
                  <a:lnTo>
                    <a:pt x="303" y="175"/>
                  </a:lnTo>
                  <a:lnTo>
                    <a:pt x="306" y="171"/>
                  </a:lnTo>
                  <a:lnTo>
                    <a:pt x="306" y="168"/>
                  </a:lnTo>
                  <a:lnTo>
                    <a:pt x="310" y="168"/>
                  </a:lnTo>
                  <a:lnTo>
                    <a:pt x="313" y="168"/>
                  </a:lnTo>
                  <a:lnTo>
                    <a:pt x="316" y="168"/>
                  </a:lnTo>
                  <a:lnTo>
                    <a:pt x="323" y="165"/>
                  </a:lnTo>
                  <a:lnTo>
                    <a:pt x="333" y="168"/>
                  </a:lnTo>
                  <a:lnTo>
                    <a:pt x="333" y="168"/>
                  </a:lnTo>
                  <a:lnTo>
                    <a:pt x="340" y="171"/>
                  </a:lnTo>
                  <a:lnTo>
                    <a:pt x="360" y="175"/>
                  </a:lnTo>
                  <a:lnTo>
                    <a:pt x="364" y="175"/>
                  </a:lnTo>
                  <a:lnTo>
                    <a:pt x="367" y="178"/>
                  </a:lnTo>
                  <a:lnTo>
                    <a:pt x="370" y="178"/>
                  </a:lnTo>
                  <a:lnTo>
                    <a:pt x="387" y="178"/>
                  </a:lnTo>
                  <a:lnTo>
                    <a:pt x="387" y="175"/>
                  </a:lnTo>
                  <a:lnTo>
                    <a:pt x="401" y="165"/>
                  </a:lnTo>
                  <a:lnTo>
                    <a:pt x="401" y="165"/>
                  </a:lnTo>
                  <a:lnTo>
                    <a:pt x="411" y="158"/>
                  </a:lnTo>
                  <a:lnTo>
                    <a:pt x="411" y="158"/>
                  </a:lnTo>
                  <a:lnTo>
                    <a:pt x="428" y="138"/>
                  </a:lnTo>
                  <a:lnTo>
                    <a:pt x="428" y="138"/>
                  </a:lnTo>
                  <a:lnTo>
                    <a:pt x="431" y="134"/>
                  </a:lnTo>
                  <a:lnTo>
                    <a:pt x="434" y="134"/>
                  </a:lnTo>
                  <a:lnTo>
                    <a:pt x="434" y="134"/>
                  </a:lnTo>
                  <a:lnTo>
                    <a:pt x="434" y="131"/>
                  </a:lnTo>
                  <a:lnTo>
                    <a:pt x="434" y="128"/>
                  </a:lnTo>
                  <a:lnTo>
                    <a:pt x="434" y="128"/>
                  </a:lnTo>
                  <a:lnTo>
                    <a:pt x="434" y="131"/>
                  </a:lnTo>
                  <a:lnTo>
                    <a:pt x="438" y="131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41" y="124"/>
                  </a:lnTo>
                  <a:lnTo>
                    <a:pt x="451" y="118"/>
                  </a:lnTo>
                  <a:lnTo>
                    <a:pt x="451" y="118"/>
                  </a:lnTo>
                  <a:lnTo>
                    <a:pt x="468" y="101"/>
                  </a:lnTo>
                  <a:lnTo>
                    <a:pt x="475" y="97"/>
                  </a:lnTo>
                  <a:lnTo>
                    <a:pt x="475" y="94"/>
                  </a:lnTo>
                  <a:lnTo>
                    <a:pt x="461" y="81"/>
                  </a:lnTo>
                  <a:lnTo>
                    <a:pt x="461" y="81"/>
                  </a:lnTo>
                  <a:lnTo>
                    <a:pt x="451" y="77"/>
                  </a:lnTo>
                  <a:lnTo>
                    <a:pt x="454" y="77"/>
                  </a:lnTo>
                  <a:lnTo>
                    <a:pt x="454" y="74"/>
                  </a:lnTo>
                  <a:lnTo>
                    <a:pt x="458" y="67"/>
                  </a:lnTo>
                  <a:lnTo>
                    <a:pt x="461" y="64"/>
                  </a:lnTo>
                  <a:lnTo>
                    <a:pt x="461" y="64"/>
                  </a:lnTo>
                  <a:lnTo>
                    <a:pt x="465" y="57"/>
                  </a:lnTo>
                  <a:lnTo>
                    <a:pt x="465" y="57"/>
                  </a:lnTo>
                  <a:lnTo>
                    <a:pt x="468" y="37"/>
                  </a:lnTo>
                  <a:lnTo>
                    <a:pt x="468" y="37"/>
                  </a:lnTo>
                  <a:lnTo>
                    <a:pt x="471" y="27"/>
                  </a:lnTo>
                  <a:lnTo>
                    <a:pt x="468" y="23"/>
                  </a:lnTo>
                  <a:lnTo>
                    <a:pt x="448" y="17"/>
                  </a:lnTo>
                  <a:lnTo>
                    <a:pt x="441" y="13"/>
                  </a:lnTo>
                  <a:lnTo>
                    <a:pt x="438" y="13"/>
                  </a:lnTo>
                  <a:lnTo>
                    <a:pt x="434" y="13"/>
                  </a:lnTo>
                  <a:lnTo>
                    <a:pt x="434" y="13"/>
                  </a:lnTo>
                  <a:lnTo>
                    <a:pt x="421" y="20"/>
                  </a:lnTo>
                  <a:lnTo>
                    <a:pt x="414" y="17"/>
                  </a:lnTo>
                  <a:lnTo>
                    <a:pt x="411" y="17"/>
                  </a:lnTo>
                  <a:lnTo>
                    <a:pt x="407" y="20"/>
                  </a:lnTo>
                  <a:lnTo>
                    <a:pt x="394" y="20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74" y="17"/>
                  </a:lnTo>
                  <a:lnTo>
                    <a:pt x="340" y="3"/>
                  </a:lnTo>
                  <a:lnTo>
                    <a:pt x="340" y="3"/>
                  </a:lnTo>
                  <a:lnTo>
                    <a:pt x="327" y="0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316" y="10"/>
                  </a:lnTo>
                  <a:lnTo>
                    <a:pt x="303" y="23"/>
                  </a:lnTo>
                  <a:lnTo>
                    <a:pt x="303" y="23"/>
                  </a:lnTo>
                  <a:lnTo>
                    <a:pt x="293" y="40"/>
                  </a:lnTo>
                  <a:lnTo>
                    <a:pt x="286" y="37"/>
                  </a:lnTo>
                  <a:lnTo>
                    <a:pt x="283" y="40"/>
                  </a:lnTo>
                  <a:lnTo>
                    <a:pt x="283" y="40"/>
                  </a:lnTo>
                  <a:lnTo>
                    <a:pt x="269" y="37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39" y="23"/>
                  </a:lnTo>
                  <a:lnTo>
                    <a:pt x="239" y="17"/>
                  </a:lnTo>
                  <a:lnTo>
                    <a:pt x="239" y="13"/>
                  </a:lnTo>
                  <a:lnTo>
                    <a:pt x="226" y="10"/>
                  </a:lnTo>
                  <a:lnTo>
                    <a:pt x="226" y="10"/>
                  </a:lnTo>
                  <a:lnTo>
                    <a:pt x="219" y="10"/>
                  </a:lnTo>
                  <a:lnTo>
                    <a:pt x="215" y="10"/>
                  </a:lnTo>
                  <a:lnTo>
                    <a:pt x="212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33"/>
                  </a:lnTo>
                  <a:lnTo>
                    <a:pt x="192" y="37"/>
                  </a:lnTo>
                  <a:lnTo>
                    <a:pt x="195" y="37"/>
                  </a:lnTo>
                  <a:lnTo>
                    <a:pt x="195" y="33"/>
                  </a:lnTo>
                  <a:lnTo>
                    <a:pt x="165" y="23"/>
                  </a:lnTo>
                  <a:lnTo>
                    <a:pt x="162" y="17"/>
                  </a:lnTo>
                  <a:lnTo>
                    <a:pt x="158" y="17"/>
                  </a:lnTo>
                  <a:lnTo>
                    <a:pt x="155" y="20"/>
                  </a:lnTo>
                  <a:lnTo>
                    <a:pt x="155" y="20"/>
                  </a:lnTo>
                  <a:lnTo>
                    <a:pt x="152" y="27"/>
                  </a:lnTo>
                  <a:lnTo>
                    <a:pt x="145" y="23"/>
                  </a:lnTo>
                  <a:lnTo>
                    <a:pt x="141" y="27"/>
                  </a:lnTo>
                  <a:lnTo>
                    <a:pt x="138" y="33"/>
                  </a:lnTo>
                  <a:lnTo>
                    <a:pt x="138" y="33"/>
                  </a:lnTo>
                  <a:lnTo>
                    <a:pt x="138" y="44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38" y="40"/>
                  </a:lnTo>
                  <a:lnTo>
                    <a:pt x="135" y="44"/>
                  </a:lnTo>
                  <a:lnTo>
                    <a:pt x="135" y="50"/>
                  </a:lnTo>
                  <a:lnTo>
                    <a:pt x="135" y="54"/>
                  </a:lnTo>
                  <a:lnTo>
                    <a:pt x="138" y="57"/>
                  </a:lnTo>
                  <a:lnTo>
                    <a:pt x="135" y="60"/>
                  </a:lnTo>
                  <a:lnTo>
                    <a:pt x="135" y="64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5" y="74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31" y="84"/>
                  </a:lnTo>
                  <a:lnTo>
                    <a:pt x="131" y="91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08" y="94"/>
                  </a:lnTo>
                  <a:lnTo>
                    <a:pt x="108" y="104"/>
                  </a:lnTo>
                  <a:lnTo>
                    <a:pt x="111" y="111"/>
                  </a:lnTo>
                  <a:lnTo>
                    <a:pt x="111" y="114"/>
                  </a:lnTo>
                  <a:lnTo>
                    <a:pt x="108" y="114"/>
                  </a:lnTo>
                  <a:lnTo>
                    <a:pt x="104" y="114"/>
                  </a:lnTo>
                  <a:lnTo>
                    <a:pt x="101" y="114"/>
                  </a:lnTo>
                  <a:lnTo>
                    <a:pt x="81" y="118"/>
                  </a:lnTo>
                  <a:lnTo>
                    <a:pt x="77" y="118"/>
                  </a:lnTo>
                  <a:lnTo>
                    <a:pt x="61" y="155"/>
                  </a:lnTo>
                  <a:lnTo>
                    <a:pt x="61" y="15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67" y="168"/>
                  </a:lnTo>
                  <a:lnTo>
                    <a:pt x="64" y="168"/>
                  </a:lnTo>
                  <a:lnTo>
                    <a:pt x="61" y="168"/>
                  </a:lnTo>
                  <a:lnTo>
                    <a:pt x="61" y="171"/>
                  </a:lnTo>
                  <a:lnTo>
                    <a:pt x="61" y="175"/>
                  </a:lnTo>
                  <a:lnTo>
                    <a:pt x="64" y="175"/>
                  </a:lnTo>
                  <a:lnTo>
                    <a:pt x="64" y="171"/>
                  </a:lnTo>
                  <a:lnTo>
                    <a:pt x="61" y="171"/>
                  </a:lnTo>
                  <a:lnTo>
                    <a:pt x="61" y="175"/>
                  </a:lnTo>
                  <a:lnTo>
                    <a:pt x="64" y="175"/>
                  </a:lnTo>
                  <a:lnTo>
                    <a:pt x="64" y="175"/>
                  </a:lnTo>
                  <a:lnTo>
                    <a:pt x="61" y="171"/>
                  </a:lnTo>
                  <a:lnTo>
                    <a:pt x="61" y="171"/>
                  </a:lnTo>
                  <a:lnTo>
                    <a:pt x="57" y="168"/>
                  </a:lnTo>
                  <a:lnTo>
                    <a:pt x="54" y="171"/>
                  </a:lnTo>
                  <a:lnTo>
                    <a:pt x="51" y="192"/>
                  </a:lnTo>
                  <a:lnTo>
                    <a:pt x="54" y="195"/>
                  </a:lnTo>
                  <a:lnTo>
                    <a:pt x="54" y="192"/>
                  </a:lnTo>
                  <a:lnTo>
                    <a:pt x="51" y="192"/>
                  </a:lnTo>
                  <a:lnTo>
                    <a:pt x="47" y="192"/>
                  </a:lnTo>
                  <a:lnTo>
                    <a:pt x="47" y="195"/>
                  </a:lnTo>
                  <a:lnTo>
                    <a:pt x="37" y="192"/>
                  </a:lnTo>
                  <a:lnTo>
                    <a:pt x="34" y="192"/>
                  </a:lnTo>
                  <a:lnTo>
                    <a:pt x="34" y="198"/>
                  </a:lnTo>
                  <a:lnTo>
                    <a:pt x="24" y="195"/>
                  </a:lnTo>
                  <a:lnTo>
                    <a:pt x="17" y="192"/>
                  </a:lnTo>
                  <a:lnTo>
                    <a:pt x="14" y="195"/>
                  </a:lnTo>
                  <a:lnTo>
                    <a:pt x="14" y="195"/>
                  </a:lnTo>
                  <a:lnTo>
                    <a:pt x="10" y="198"/>
                  </a:lnTo>
                  <a:lnTo>
                    <a:pt x="3" y="195"/>
                  </a:lnTo>
                  <a:lnTo>
                    <a:pt x="0" y="19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3" y="222"/>
                  </a:lnTo>
                  <a:lnTo>
                    <a:pt x="3" y="222"/>
                  </a:lnTo>
                  <a:lnTo>
                    <a:pt x="7" y="232"/>
                  </a:lnTo>
                  <a:lnTo>
                    <a:pt x="7" y="232"/>
                  </a:lnTo>
                  <a:lnTo>
                    <a:pt x="14" y="249"/>
                  </a:lnTo>
                  <a:lnTo>
                    <a:pt x="17" y="249"/>
                  </a:lnTo>
                  <a:lnTo>
                    <a:pt x="51" y="249"/>
                  </a:lnTo>
                  <a:lnTo>
                    <a:pt x="51" y="249"/>
                  </a:lnTo>
                  <a:lnTo>
                    <a:pt x="67" y="246"/>
                  </a:lnTo>
                  <a:lnTo>
                    <a:pt x="67" y="249"/>
                  </a:lnTo>
                  <a:lnTo>
                    <a:pt x="67" y="252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4" y="262"/>
                  </a:lnTo>
                  <a:lnTo>
                    <a:pt x="77" y="269"/>
                  </a:lnTo>
                  <a:lnTo>
                    <a:pt x="81" y="276"/>
                  </a:lnTo>
                  <a:lnTo>
                    <a:pt x="81" y="272"/>
                  </a:lnTo>
                  <a:lnTo>
                    <a:pt x="84" y="269"/>
                  </a:lnTo>
                  <a:lnTo>
                    <a:pt x="77" y="269"/>
                  </a:lnTo>
                  <a:lnTo>
                    <a:pt x="74" y="272"/>
                  </a:lnTo>
                  <a:lnTo>
                    <a:pt x="74" y="279"/>
                  </a:lnTo>
                  <a:lnTo>
                    <a:pt x="77" y="283"/>
                  </a:lnTo>
                  <a:lnTo>
                    <a:pt x="88" y="289"/>
                  </a:lnTo>
                  <a:lnTo>
                    <a:pt x="88" y="289"/>
                  </a:lnTo>
                  <a:lnTo>
                    <a:pt x="94" y="293"/>
                  </a:lnTo>
                  <a:lnTo>
                    <a:pt x="98" y="293"/>
                  </a:lnTo>
                  <a:lnTo>
                    <a:pt x="104" y="296"/>
                  </a:lnTo>
                  <a:lnTo>
                    <a:pt x="104" y="289"/>
                  </a:lnTo>
                  <a:lnTo>
                    <a:pt x="101" y="28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3" name="Freeform 133">
              <a:extLst>
                <a:ext uri="{FF2B5EF4-FFF2-40B4-BE49-F238E27FC236}">
                  <a16:creationId xmlns:a16="http://schemas.microsoft.com/office/drawing/2014/main" id="{E9BBAB65-49D2-4E12-6EFA-6E0DFE86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3" y="2777"/>
              <a:ext cx="128" cy="101"/>
            </a:xfrm>
            <a:custGeom>
              <a:avLst/>
              <a:gdLst>
                <a:gd name="T0" fmla="*/ 34 w 128"/>
                <a:gd name="T1" fmla="*/ 34 h 101"/>
                <a:gd name="T2" fmla="*/ 40 w 128"/>
                <a:gd name="T3" fmla="*/ 34 h 101"/>
                <a:gd name="T4" fmla="*/ 44 w 128"/>
                <a:gd name="T5" fmla="*/ 37 h 101"/>
                <a:gd name="T6" fmla="*/ 50 w 128"/>
                <a:gd name="T7" fmla="*/ 37 h 101"/>
                <a:gd name="T8" fmla="*/ 50 w 128"/>
                <a:gd name="T9" fmla="*/ 34 h 101"/>
                <a:gd name="T10" fmla="*/ 50 w 128"/>
                <a:gd name="T11" fmla="*/ 31 h 101"/>
                <a:gd name="T12" fmla="*/ 54 w 128"/>
                <a:gd name="T13" fmla="*/ 27 h 101"/>
                <a:gd name="T14" fmla="*/ 57 w 128"/>
                <a:gd name="T15" fmla="*/ 27 h 101"/>
                <a:gd name="T16" fmla="*/ 57 w 128"/>
                <a:gd name="T17" fmla="*/ 24 h 101"/>
                <a:gd name="T18" fmla="*/ 57 w 128"/>
                <a:gd name="T19" fmla="*/ 24 h 101"/>
                <a:gd name="T20" fmla="*/ 57 w 128"/>
                <a:gd name="T21" fmla="*/ 27 h 101"/>
                <a:gd name="T22" fmla="*/ 57 w 128"/>
                <a:gd name="T23" fmla="*/ 27 h 101"/>
                <a:gd name="T24" fmla="*/ 57 w 128"/>
                <a:gd name="T25" fmla="*/ 27 h 101"/>
                <a:gd name="T26" fmla="*/ 61 w 128"/>
                <a:gd name="T27" fmla="*/ 27 h 101"/>
                <a:gd name="T28" fmla="*/ 77 w 128"/>
                <a:gd name="T29" fmla="*/ 14 h 101"/>
                <a:gd name="T30" fmla="*/ 87 w 128"/>
                <a:gd name="T31" fmla="*/ 11 h 101"/>
                <a:gd name="T32" fmla="*/ 111 w 128"/>
                <a:gd name="T33" fmla="*/ 7 h 101"/>
                <a:gd name="T34" fmla="*/ 125 w 128"/>
                <a:gd name="T35" fmla="*/ 0 h 101"/>
                <a:gd name="T36" fmla="*/ 125 w 128"/>
                <a:gd name="T37" fmla="*/ 0 h 101"/>
                <a:gd name="T38" fmla="*/ 128 w 128"/>
                <a:gd name="T39" fmla="*/ 4 h 101"/>
                <a:gd name="T40" fmla="*/ 121 w 128"/>
                <a:gd name="T41" fmla="*/ 11 h 101"/>
                <a:gd name="T42" fmla="*/ 121 w 128"/>
                <a:gd name="T43" fmla="*/ 14 h 101"/>
                <a:gd name="T44" fmla="*/ 114 w 128"/>
                <a:gd name="T45" fmla="*/ 21 h 101"/>
                <a:gd name="T46" fmla="*/ 104 w 128"/>
                <a:gd name="T47" fmla="*/ 31 h 101"/>
                <a:gd name="T48" fmla="*/ 87 w 128"/>
                <a:gd name="T49" fmla="*/ 37 h 101"/>
                <a:gd name="T50" fmla="*/ 61 w 128"/>
                <a:gd name="T51" fmla="*/ 54 h 101"/>
                <a:gd name="T52" fmla="*/ 47 w 128"/>
                <a:gd name="T53" fmla="*/ 64 h 101"/>
                <a:gd name="T54" fmla="*/ 37 w 128"/>
                <a:gd name="T55" fmla="*/ 78 h 101"/>
                <a:gd name="T56" fmla="*/ 24 w 128"/>
                <a:gd name="T57" fmla="*/ 101 h 101"/>
                <a:gd name="T58" fmla="*/ 20 w 128"/>
                <a:gd name="T59" fmla="*/ 98 h 101"/>
                <a:gd name="T60" fmla="*/ 3 w 128"/>
                <a:gd name="T61" fmla="*/ 85 h 101"/>
                <a:gd name="T62" fmla="*/ 0 w 128"/>
                <a:gd name="T63" fmla="*/ 78 h 101"/>
                <a:gd name="T64" fmla="*/ 7 w 128"/>
                <a:gd name="T65" fmla="*/ 74 h 101"/>
                <a:gd name="T66" fmla="*/ 10 w 128"/>
                <a:gd name="T67" fmla="*/ 68 h 101"/>
                <a:gd name="T68" fmla="*/ 17 w 128"/>
                <a:gd name="T69" fmla="*/ 61 h 101"/>
                <a:gd name="T70" fmla="*/ 27 w 128"/>
                <a:gd name="T71" fmla="*/ 48 h 101"/>
                <a:gd name="T72" fmla="*/ 30 w 128"/>
                <a:gd name="T73" fmla="*/ 44 h 101"/>
                <a:gd name="T74" fmla="*/ 40 w 128"/>
                <a:gd name="T75" fmla="*/ 37 h 101"/>
                <a:gd name="T76" fmla="*/ 37 w 128"/>
                <a:gd name="T77" fmla="*/ 37 h 101"/>
                <a:gd name="T78" fmla="*/ 34 w 128"/>
                <a:gd name="T79" fmla="*/ 3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01">
                  <a:moveTo>
                    <a:pt x="34" y="34"/>
                  </a:moveTo>
                  <a:lnTo>
                    <a:pt x="40" y="34"/>
                  </a:lnTo>
                  <a:lnTo>
                    <a:pt x="44" y="37"/>
                  </a:lnTo>
                  <a:lnTo>
                    <a:pt x="50" y="37"/>
                  </a:lnTo>
                  <a:lnTo>
                    <a:pt x="50" y="34"/>
                  </a:lnTo>
                  <a:lnTo>
                    <a:pt x="50" y="31"/>
                  </a:lnTo>
                  <a:lnTo>
                    <a:pt x="54" y="27"/>
                  </a:lnTo>
                  <a:lnTo>
                    <a:pt x="57" y="27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77" y="14"/>
                  </a:lnTo>
                  <a:lnTo>
                    <a:pt x="87" y="11"/>
                  </a:lnTo>
                  <a:lnTo>
                    <a:pt x="111" y="7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8" y="4"/>
                  </a:lnTo>
                  <a:lnTo>
                    <a:pt x="121" y="11"/>
                  </a:lnTo>
                  <a:lnTo>
                    <a:pt x="121" y="14"/>
                  </a:lnTo>
                  <a:lnTo>
                    <a:pt x="114" y="21"/>
                  </a:lnTo>
                  <a:lnTo>
                    <a:pt x="104" y="31"/>
                  </a:lnTo>
                  <a:lnTo>
                    <a:pt x="87" y="37"/>
                  </a:lnTo>
                  <a:lnTo>
                    <a:pt x="61" y="54"/>
                  </a:lnTo>
                  <a:lnTo>
                    <a:pt x="47" y="64"/>
                  </a:lnTo>
                  <a:lnTo>
                    <a:pt x="37" y="78"/>
                  </a:lnTo>
                  <a:lnTo>
                    <a:pt x="24" y="101"/>
                  </a:lnTo>
                  <a:lnTo>
                    <a:pt x="20" y="98"/>
                  </a:lnTo>
                  <a:lnTo>
                    <a:pt x="3" y="85"/>
                  </a:lnTo>
                  <a:lnTo>
                    <a:pt x="0" y="78"/>
                  </a:lnTo>
                  <a:lnTo>
                    <a:pt x="7" y="74"/>
                  </a:lnTo>
                  <a:lnTo>
                    <a:pt x="10" y="68"/>
                  </a:lnTo>
                  <a:lnTo>
                    <a:pt x="17" y="61"/>
                  </a:lnTo>
                  <a:lnTo>
                    <a:pt x="27" y="48"/>
                  </a:lnTo>
                  <a:lnTo>
                    <a:pt x="30" y="44"/>
                  </a:lnTo>
                  <a:lnTo>
                    <a:pt x="40" y="37"/>
                  </a:lnTo>
                  <a:lnTo>
                    <a:pt x="37" y="37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4" name="Freeform 134">
              <a:extLst>
                <a:ext uri="{FF2B5EF4-FFF2-40B4-BE49-F238E27FC236}">
                  <a16:creationId xmlns:a16="http://schemas.microsoft.com/office/drawing/2014/main" id="{19CEA1C1-F04C-4B84-D36E-EE5AC5BA0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3" y="2777"/>
              <a:ext cx="128" cy="101"/>
            </a:xfrm>
            <a:custGeom>
              <a:avLst/>
              <a:gdLst>
                <a:gd name="T0" fmla="*/ 34 w 128"/>
                <a:gd name="T1" fmla="*/ 34 h 101"/>
                <a:gd name="T2" fmla="*/ 40 w 128"/>
                <a:gd name="T3" fmla="*/ 34 h 101"/>
                <a:gd name="T4" fmla="*/ 44 w 128"/>
                <a:gd name="T5" fmla="*/ 37 h 101"/>
                <a:gd name="T6" fmla="*/ 50 w 128"/>
                <a:gd name="T7" fmla="*/ 37 h 101"/>
                <a:gd name="T8" fmla="*/ 50 w 128"/>
                <a:gd name="T9" fmla="*/ 34 h 101"/>
                <a:gd name="T10" fmla="*/ 50 w 128"/>
                <a:gd name="T11" fmla="*/ 31 h 101"/>
                <a:gd name="T12" fmla="*/ 54 w 128"/>
                <a:gd name="T13" fmla="*/ 27 h 101"/>
                <a:gd name="T14" fmla="*/ 57 w 128"/>
                <a:gd name="T15" fmla="*/ 27 h 101"/>
                <a:gd name="T16" fmla="*/ 57 w 128"/>
                <a:gd name="T17" fmla="*/ 24 h 101"/>
                <a:gd name="T18" fmla="*/ 57 w 128"/>
                <a:gd name="T19" fmla="*/ 24 h 101"/>
                <a:gd name="T20" fmla="*/ 57 w 128"/>
                <a:gd name="T21" fmla="*/ 27 h 101"/>
                <a:gd name="T22" fmla="*/ 57 w 128"/>
                <a:gd name="T23" fmla="*/ 27 h 101"/>
                <a:gd name="T24" fmla="*/ 57 w 128"/>
                <a:gd name="T25" fmla="*/ 27 h 101"/>
                <a:gd name="T26" fmla="*/ 61 w 128"/>
                <a:gd name="T27" fmla="*/ 27 h 101"/>
                <a:gd name="T28" fmla="*/ 77 w 128"/>
                <a:gd name="T29" fmla="*/ 14 h 101"/>
                <a:gd name="T30" fmla="*/ 87 w 128"/>
                <a:gd name="T31" fmla="*/ 11 h 101"/>
                <a:gd name="T32" fmla="*/ 111 w 128"/>
                <a:gd name="T33" fmla="*/ 7 h 101"/>
                <a:gd name="T34" fmla="*/ 125 w 128"/>
                <a:gd name="T35" fmla="*/ 0 h 101"/>
                <a:gd name="T36" fmla="*/ 125 w 128"/>
                <a:gd name="T37" fmla="*/ 0 h 101"/>
                <a:gd name="T38" fmla="*/ 128 w 128"/>
                <a:gd name="T39" fmla="*/ 4 h 101"/>
                <a:gd name="T40" fmla="*/ 121 w 128"/>
                <a:gd name="T41" fmla="*/ 11 h 101"/>
                <a:gd name="T42" fmla="*/ 121 w 128"/>
                <a:gd name="T43" fmla="*/ 14 h 101"/>
                <a:gd name="T44" fmla="*/ 114 w 128"/>
                <a:gd name="T45" fmla="*/ 21 h 101"/>
                <a:gd name="T46" fmla="*/ 104 w 128"/>
                <a:gd name="T47" fmla="*/ 31 h 101"/>
                <a:gd name="T48" fmla="*/ 87 w 128"/>
                <a:gd name="T49" fmla="*/ 37 h 101"/>
                <a:gd name="T50" fmla="*/ 61 w 128"/>
                <a:gd name="T51" fmla="*/ 54 h 101"/>
                <a:gd name="T52" fmla="*/ 47 w 128"/>
                <a:gd name="T53" fmla="*/ 64 h 101"/>
                <a:gd name="T54" fmla="*/ 37 w 128"/>
                <a:gd name="T55" fmla="*/ 78 h 101"/>
                <a:gd name="T56" fmla="*/ 24 w 128"/>
                <a:gd name="T57" fmla="*/ 101 h 101"/>
                <a:gd name="T58" fmla="*/ 20 w 128"/>
                <a:gd name="T59" fmla="*/ 98 h 101"/>
                <a:gd name="T60" fmla="*/ 3 w 128"/>
                <a:gd name="T61" fmla="*/ 85 h 101"/>
                <a:gd name="T62" fmla="*/ 0 w 128"/>
                <a:gd name="T63" fmla="*/ 78 h 101"/>
                <a:gd name="T64" fmla="*/ 7 w 128"/>
                <a:gd name="T65" fmla="*/ 74 h 101"/>
                <a:gd name="T66" fmla="*/ 10 w 128"/>
                <a:gd name="T67" fmla="*/ 68 h 101"/>
                <a:gd name="T68" fmla="*/ 17 w 128"/>
                <a:gd name="T69" fmla="*/ 61 h 101"/>
                <a:gd name="T70" fmla="*/ 27 w 128"/>
                <a:gd name="T71" fmla="*/ 48 h 101"/>
                <a:gd name="T72" fmla="*/ 30 w 128"/>
                <a:gd name="T73" fmla="*/ 44 h 101"/>
                <a:gd name="T74" fmla="*/ 40 w 128"/>
                <a:gd name="T75" fmla="*/ 37 h 101"/>
                <a:gd name="T76" fmla="*/ 37 w 128"/>
                <a:gd name="T77" fmla="*/ 37 h 101"/>
                <a:gd name="T78" fmla="*/ 34 w 128"/>
                <a:gd name="T79" fmla="*/ 3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01">
                  <a:moveTo>
                    <a:pt x="34" y="34"/>
                  </a:moveTo>
                  <a:lnTo>
                    <a:pt x="40" y="34"/>
                  </a:lnTo>
                  <a:lnTo>
                    <a:pt x="44" y="37"/>
                  </a:lnTo>
                  <a:lnTo>
                    <a:pt x="50" y="37"/>
                  </a:lnTo>
                  <a:lnTo>
                    <a:pt x="50" y="34"/>
                  </a:lnTo>
                  <a:lnTo>
                    <a:pt x="50" y="31"/>
                  </a:lnTo>
                  <a:lnTo>
                    <a:pt x="54" y="27"/>
                  </a:lnTo>
                  <a:lnTo>
                    <a:pt x="57" y="27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77" y="14"/>
                  </a:lnTo>
                  <a:lnTo>
                    <a:pt x="87" y="11"/>
                  </a:lnTo>
                  <a:lnTo>
                    <a:pt x="111" y="7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8" y="4"/>
                  </a:lnTo>
                  <a:lnTo>
                    <a:pt x="121" y="11"/>
                  </a:lnTo>
                  <a:lnTo>
                    <a:pt x="121" y="14"/>
                  </a:lnTo>
                  <a:lnTo>
                    <a:pt x="114" y="21"/>
                  </a:lnTo>
                  <a:lnTo>
                    <a:pt x="104" y="31"/>
                  </a:lnTo>
                  <a:lnTo>
                    <a:pt x="87" y="37"/>
                  </a:lnTo>
                  <a:lnTo>
                    <a:pt x="61" y="54"/>
                  </a:lnTo>
                  <a:lnTo>
                    <a:pt x="47" y="64"/>
                  </a:lnTo>
                  <a:lnTo>
                    <a:pt x="37" y="78"/>
                  </a:lnTo>
                  <a:lnTo>
                    <a:pt x="24" y="101"/>
                  </a:lnTo>
                  <a:lnTo>
                    <a:pt x="20" y="98"/>
                  </a:lnTo>
                  <a:lnTo>
                    <a:pt x="3" y="85"/>
                  </a:lnTo>
                  <a:lnTo>
                    <a:pt x="0" y="78"/>
                  </a:lnTo>
                  <a:lnTo>
                    <a:pt x="7" y="74"/>
                  </a:lnTo>
                  <a:lnTo>
                    <a:pt x="10" y="68"/>
                  </a:lnTo>
                  <a:lnTo>
                    <a:pt x="17" y="61"/>
                  </a:lnTo>
                  <a:lnTo>
                    <a:pt x="27" y="48"/>
                  </a:lnTo>
                  <a:lnTo>
                    <a:pt x="30" y="44"/>
                  </a:lnTo>
                  <a:lnTo>
                    <a:pt x="40" y="37"/>
                  </a:lnTo>
                  <a:lnTo>
                    <a:pt x="37" y="37"/>
                  </a:lnTo>
                  <a:lnTo>
                    <a:pt x="34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5" name="Freeform 135">
              <a:extLst>
                <a:ext uri="{FF2B5EF4-FFF2-40B4-BE49-F238E27FC236}">
                  <a16:creationId xmlns:a16="http://schemas.microsoft.com/office/drawing/2014/main" id="{DA50B995-0616-78B7-9558-16FEAE86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" y="2774"/>
              <a:ext cx="134" cy="108"/>
            </a:xfrm>
            <a:custGeom>
              <a:avLst/>
              <a:gdLst>
                <a:gd name="T0" fmla="*/ 43 w 134"/>
                <a:gd name="T1" fmla="*/ 44 h 108"/>
                <a:gd name="T2" fmla="*/ 57 w 134"/>
                <a:gd name="T3" fmla="*/ 40 h 108"/>
                <a:gd name="T4" fmla="*/ 60 w 134"/>
                <a:gd name="T5" fmla="*/ 34 h 108"/>
                <a:gd name="T6" fmla="*/ 64 w 134"/>
                <a:gd name="T7" fmla="*/ 27 h 108"/>
                <a:gd name="T8" fmla="*/ 60 w 134"/>
                <a:gd name="T9" fmla="*/ 30 h 108"/>
                <a:gd name="T10" fmla="*/ 57 w 134"/>
                <a:gd name="T11" fmla="*/ 27 h 108"/>
                <a:gd name="T12" fmla="*/ 60 w 134"/>
                <a:gd name="T13" fmla="*/ 30 h 108"/>
                <a:gd name="T14" fmla="*/ 60 w 134"/>
                <a:gd name="T15" fmla="*/ 34 h 108"/>
                <a:gd name="T16" fmla="*/ 80 w 134"/>
                <a:gd name="T17" fmla="*/ 20 h 108"/>
                <a:gd name="T18" fmla="*/ 117 w 134"/>
                <a:gd name="T19" fmla="*/ 14 h 108"/>
                <a:gd name="T20" fmla="*/ 128 w 134"/>
                <a:gd name="T21" fmla="*/ 3 h 108"/>
                <a:gd name="T22" fmla="*/ 121 w 134"/>
                <a:gd name="T23" fmla="*/ 14 h 108"/>
                <a:gd name="T24" fmla="*/ 117 w 134"/>
                <a:gd name="T25" fmla="*/ 20 h 108"/>
                <a:gd name="T26" fmla="*/ 87 w 134"/>
                <a:gd name="T27" fmla="*/ 37 h 108"/>
                <a:gd name="T28" fmla="*/ 50 w 134"/>
                <a:gd name="T29" fmla="*/ 64 h 108"/>
                <a:gd name="T30" fmla="*/ 27 w 134"/>
                <a:gd name="T31" fmla="*/ 98 h 108"/>
                <a:gd name="T32" fmla="*/ 6 w 134"/>
                <a:gd name="T33" fmla="*/ 84 h 108"/>
                <a:gd name="T34" fmla="*/ 13 w 134"/>
                <a:gd name="T35" fmla="*/ 77 h 108"/>
                <a:gd name="T36" fmla="*/ 23 w 134"/>
                <a:gd name="T37" fmla="*/ 67 h 108"/>
                <a:gd name="T38" fmla="*/ 37 w 134"/>
                <a:gd name="T39" fmla="*/ 51 h 108"/>
                <a:gd name="T40" fmla="*/ 43 w 134"/>
                <a:gd name="T41" fmla="*/ 37 h 108"/>
                <a:gd name="T42" fmla="*/ 40 w 134"/>
                <a:gd name="T43" fmla="*/ 44 h 108"/>
                <a:gd name="T44" fmla="*/ 43 w 134"/>
                <a:gd name="T45" fmla="*/ 40 h 108"/>
                <a:gd name="T46" fmla="*/ 27 w 134"/>
                <a:gd name="T47" fmla="*/ 47 h 108"/>
                <a:gd name="T48" fmla="*/ 10 w 134"/>
                <a:gd name="T49" fmla="*/ 67 h 108"/>
                <a:gd name="T50" fmla="*/ 0 w 134"/>
                <a:gd name="T51" fmla="*/ 81 h 108"/>
                <a:gd name="T52" fmla="*/ 3 w 134"/>
                <a:gd name="T53" fmla="*/ 91 h 108"/>
                <a:gd name="T54" fmla="*/ 30 w 134"/>
                <a:gd name="T55" fmla="*/ 104 h 108"/>
                <a:gd name="T56" fmla="*/ 67 w 134"/>
                <a:gd name="T57" fmla="*/ 61 h 108"/>
                <a:gd name="T58" fmla="*/ 107 w 134"/>
                <a:gd name="T59" fmla="*/ 37 h 108"/>
                <a:gd name="T60" fmla="*/ 121 w 134"/>
                <a:gd name="T61" fmla="*/ 24 h 108"/>
                <a:gd name="T62" fmla="*/ 128 w 134"/>
                <a:gd name="T63" fmla="*/ 17 h 108"/>
                <a:gd name="T64" fmla="*/ 131 w 134"/>
                <a:gd name="T65" fmla="*/ 3 h 108"/>
                <a:gd name="T66" fmla="*/ 124 w 134"/>
                <a:gd name="T67" fmla="*/ 0 h 108"/>
                <a:gd name="T68" fmla="*/ 90 w 134"/>
                <a:gd name="T69" fmla="*/ 10 h 108"/>
                <a:gd name="T70" fmla="*/ 64 w 134"/>
                <a:gd name="T71" fmla="*/ 27 h 108"/>
                <a:gd name="T72" fmla="*/ 64 w 134"/>
                <a:gd name="T73" fmla="*/ 30 h 108"/>
                <a:gd name="T74" fmla="*/ 57 w 134"/>
                <a:gd name="T75" fmla="*/ 27 h 108"/>
                <a:gd name="T76" fmla="*/ 64 w 134"/>
                <a:gd name="T77" fmla="*/ 27 h 108"/>
                <a:gd name="T78" fmla="*/ 57 w 134"/>
                <a:gd name="T79" fmla="*/ 27 h 108"/>
                <a:gd name="T80" fmla="*/ 53 w 134"/>
                <a:gd name="T81" fmla="*/ 27 h 108"/>
                <a:gd name="T82" fmla="*/ 50 w 134"/>
                <a:gd name="T83" fmla="*/ 34 h 108"/>
                <a:gd name="T84" fmla="*/ 47 w 134"/>
                <a:gd name="T85" fmla="*/ 37 h 108"/>
                <a:gd name="T86" fmla="*/ 33 w 134"/>
                <a:gd name="T87" fmla="*/ 3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" h="108">
                  <a:moveTo>
                    <a:pt x="37" y="40"/>
                  </a:moveTo>
                  <a:lnTo>
                    <a:pt x="40" y="4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53" y="44"/>
                  </a:lnTo>
                  <a:lnTo>
                    <a:pt x="57" y="40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60" y="34"/>
                  </a:lnTo>
                  <a:lnTo>
                    <a:pt x="60" y="30"/>
                  </a:lnTo>
                  <a:lnTo>
                    <a:pt x="64" y="30"/>
                  </a:lnTo>
                  <a:lnTo>
                    <a:pt x="64" y="27"/>
                  </a:lnTo>
                  <a:lnTo>
                    <a:pt x="60" y="27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7"/>
                  </a:lnTo>
                  <a:lnTo>
                    <a:pt x="60" y="24"/>
                  </a:lnTo>
                  <a:lnTo>
                    <a:pt x="57" y="27"/>
                  </a:lnTo>
                  <a:lnTo>
                    <a:pt x="60" y="34"/>
                  </a:lnTo>
                  <a:lnTo>
                    <a:pt x="64" y="34"/>
                  </a:lnTo>
                  <a:lnTo>
                    <a:pt x="60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60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80" y="20"/>
                  </a:lnTo>
                  <a:lnTo>
                    <a:pt x="90" y="17"/>
                  </a:lnTo>
                  <a:lnTo>
                    <a:pt x="114" y="14"/>
                  </a:lnTo>
                  <a:lnTo>
                    <a:pt x="117" y="14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3"/>
                  </a:lnTo>
                  <a:lnTo>
                    <a:pt x="124" y="3"/>
                  </a:lnTo>
                  <a:lnTo>
                    <a:pt x="128" y="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17" y="20"/>
                  </a:lnTo>
                  <a:lnTo>
                    <a:pt x="104" y="30"/>
                  </a:lnTo>
                  <a:lnTo>
                    <a:pt x="90" y="37"/>
                  </a:lnTo>
                  <a:lnTo>
                    <a:pt x="87" y="37"/>
                  </a:lnTo>
                  <a:lnTo>
                    <a:pt x="64" y="5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0" y="81"/>
                  </a:lnTo>
                  <a:lnTo>
                    <a:pt x="13" y="77"/>
                  </a:lnTo>
                  <a:lnTo>
                    <a:pt x="13" y="71"/>
                  </a:lnTo>
                  <a:lnTo>
                    <a:pt x="20" y="67"/>
                  </a:lnTo>
                  <a:lnTo>
                    <a:pt x="23" y="67"/>
                  </a:lnTo>
                  <a:lnTo>
                    <a:pt x="30" y="54"/>
                  </a:lnTo>
                  <a:lnTo>
                    <a:pt x="33" y="51"/>
                  </a:lnTo>
                  <a:lnTo>
                    <a:pt x="37" y="51"/>
                  </a:lnTo>
                  <a:lnTo>
                    <a:pt x="43" y="44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37" y="34"/>
                  </a:lnTo>
                  <a:lnTo>
                    <a:pt x="33" y="37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3" y="44"/>
                  </a:lnTo>
                  <a:lnTo>
                    <a:pt x="43" y="40"/>
                  </a:lnTo>
                  <a:lnTo>
                    <a:pt x="40" y="37"/>
                  </a:lnTo>
                  <a:lnTo>
                    <a:pt x="30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16" y="61"/>
                  </a:lnTo>
                  <a:lnTo>
                    <a:pt x="10" y="67"/>
                  </a:lnTo>
                  <a:lnTo>
                    <a:pt x="10" y="71"/>
                  </a:lnTo>
                  <a:lnTo>
                    <a:pt x="6" y="74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3" y="88"/>
                  </a:lnTo>
                  <a:lnTo>
                    <a:pt x="3" y="91"/>
                  </a:lnTo>
                  <a:lnTo>
                    <a:pt x="20" y="101"/>
                  </a:lnTo>
                  <a:lnTo>
                    <a:pt x="23" y="108"/>
                  </a:lnTo>
                  <a:lnTo>
                    <a:pt x="30" y="104"/>
                  </a:lnTo>
                  <a:lnTo>
                    <a:pt x="40" y="81"/>
                  </a:lnTo>
                  <a:lnTo>
                    <a:pt x="53" y="7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90" y="44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31" y="10"/>
                  </a:lnTo>
                  <a:lnTo>
                    <a:pt x="134" y="7"/>
                  </a:lnTo>
                  <a:lnTo>
                    <a:pt x="131" y="3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14" y="7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77" y="14"/>
                  </a:lnTo>
                  <a:lnTo>
                    <a:pt x="77" y="17"/>
                  </a:lnTo>
                  <a:lnTo>
                    <a:pt x="64" y="27"/>
                  </a:lnTo>
                  <a:lnTo>
                    <a:pt x="60" y="27"/>
                  </a:lnTo>
                  <a:lnTo>
                    <a:pt x="60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0" y="27"/>
                  </a:lnTo>
                  <a:lnTo>
                    <a:pt x="57" y="27"/>
                  </a:lnTo>
                  <a:lnTo>
                    <a:pt x="60" y="30"/>
                  </a:lnTo>
                  <a:lnTo>
                    <a:pt x="60" y="34"/>
                  </a:lnTo>
                  <a:lnTo>
                    <a:pt x="64" y="27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7" y="37"/>
                  </a:lnTo>
                  <a:lnTo>
                    <a:pt x="43" y="37"/>
                  </a:lnTo>
                  <a:lnTo>
                    <a:pt x="43" y="34"/>
                  </a:lnTo>
                  <a:lnTo>
                    <a:pt x="33" y="34"/>
                  </a:lnTo>
                  <a:lnTo>
                    <a:pt x="33" y="40"/>
                  </a:lnTo>
                  <a:lnTo>
                    <a:pt x="37" y="4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6" name="Freeform 136">
              <a:extLst>
                <a:ext uri="{FF2B5EF4-FFF2-40B4-BE49-F238E27FC236}">
                  <a16:creationId xmlns:a16="http://schemas.microsoft.com/office/drawing/2014/main" id="{C8274904-F585-8B5C-0EBD-DD6E558F8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" y="2774"/>
              <a:ext cx="134" cy="108"/>
            </a:xfrm>
            <a:custGeom>
              <a:avLst/>
              <a:gdLst>
                <a:gd name="T0" fmla="*/ 43 w 134"/>
                <a:gd name="T1" fmla="*/ 44 h 108"/>
                <a:gd name="T2" fmla="*/ 57 w 134"/>
                <a:gd name="T3" fmla="*/ 40 h 108"/>
                <a:gd name="T4" fmla="*/ 60 w 134"/>
                <a:gd name="T5" fmla="*/ 34 h 108"/>
                <a:gd name="T6" fmla="*/ 64 w 134"/>
                <a:gd name="T7" fmla="*/ 27 h 108"/>
                <a:gd name="T8" fmla="*/ 60 w 134"/>
                <a:gd name="T9" fmla="*/ 30 h 108"/>
                <a:gd name="T10" fmla="*/ 57 w 134"/>
                <a:gd name="T11" fmla="*/ 27 h 108"/>
                <a:gd name="T12" fmla="*/ 60 w 134"/>
                <a:gd name="T13" fmla="*/ 30 h 108"/>
                <a:gd name="T14" fmla="*/ 60 w 134"/>
                <a:gd name="T15" fmla="*/ 34 h 108"/>
                <a:gd name="T16" fmla="*/ 80 w 134"/>
                <a:gd name="T17" fmla="*/ 20 h 108"/>
                <a:gd name="T18" fmla="*/ 117 w 134"/>
                <a:gd name="T19" fmla="*/ 14 h 108"/>
                <a:gd name="T20" fmla="*/ 128 w 134"/>
                <a:gd name="T21" fmla="*/ 3 h 108"/>
                <a:gd name="T22" fmla="*/ 121 w 134"/>
                <a:gd name="T23" fmla="*/ 14 h 108"/>
                <a:gd name="T24" fmla="*/ 117 w 134"/>
                <a:gd name="T25" fmla="*/ 20 h 108"/>
                <a:gd name="T26" fmla="*/ 87 w 134"/>
                <a:gd name="T27" fmla="*/ 37 h 108"/>
                <a:gd name="T28" fmla="*/ 50 w 134"/>
                <a:gd name="T29" fmla="*/ 64 h 108"/>
                <a:gd name="T30" fmla="*/ 27 w 134"/>
                <a:gd name="T31" fmla="*/ 98 h 108"/>
                <a:gd name="T32" fmla="*/ 6 w 134"/>
                <a:gd name="T33" fmla="*/ 84 h 108"/>
                <a:gd name="T34" fmla="*/ 13 w 134"/>
                <a:gd name="T35" fmla="*/ 77 h 108"/>
                <a:gd name="T36" fmla="*/ 23 w 134"/>
                <a:gd name="T37" fmla="*/ 67 h 108"/>
                <a:gd name="T38" fmla="*/ 37 w 134"/>
                <a:gd name="T39" fmla="*/ 51 h 108"/>
                <a:gd name="T40" fmla="*/ 43 w 134"/>
                <a:gd name="T41" fmla="*/ 37 h 108"/>
                <a:gd name="T42" fmla="*/ 40 w 134"/>
                <a:gd name="T43" fmla="*/ 44 h 108"/>
                <a:gd name="T44" fmla="*/ 43 w 134"/>
                <a:gd name="T45" fmla="*/ 40 h 108"/>
                <a:gd name="T46" fmla="*/ 27 w 134"/>
                <a:gd name="T47" fmla="*/ 47 h 108"/>
                <a:gd name="T48" fmla="*/ 10 w 134"/>
                <a:gd name="T49" fmla="*/ 67 h 108"/>
                <a:gd name="T50" fmla="*/ 0 w 134"/>
                <a:gd name="T51" fmla="*/ 81 h 108"/>
                <a:gd name="T52" fmla="*/ 3 w 134"/>
                <a:gd name="T53" fmla="*/ 91 h 108"/>
                <a:gd name="T54" fmla="*/ 30 w 134"/>
                <a:gd name="T55" fmla="*/ 104 h 108"/>
                <a:gd name="T56" fmla="*/ 67 w 134"/>
                <a:gd name="T57" fmla="*/ 61 h 108"/>
                <a:gd name="T58" fmla="*/ 107 w 134"/>
                <a:gd name="T59" fmla="*/ 37 h 108"/>
                <a:gd name="T60" fmla="*/ 121 w 134"/>
                <a:gd name="T61" fmla="*/ 24 h 108"/>
                <a:gd name="T62" fmla="*/ 128 w 134"/>
                <a:gd name="T63" fmla="*/ 17 h 108"/>
                <a:gd name="T64" fmla="*/ 131 w 134"/>
                <a:gd name="T65" fmla="*/ 3 h 108"/>
                <a:gd name="T66" fmla="*/ 124 w 134"/>
                <a:gd name="T67" fmla="*/ 0 h 108"/>
                <a:gd name="T68" fmla="*/ 90 w 134"/>
                <a:gd name="T69" fmla="*/ 10 h 108"/>
                <a:gd name="T70" fmla="*/ 64 w 134"/>
                <a:gd name="T71" fmla="*/ 27 h 108"/>
                <a:gd name="T72" fmla="*/ 64 w 134"/>
                <a:gd name="T73" fmla="*/ 30 h 108"/>
                <a:gd name="T74" fmla="*/ 57 w 134"/>
                <a:gd name="T75" fmla="*/ 27 h 108"/>
                <a:gd name="T76" fmla="*/ 64 w 134"/>
                <a:gd name="T77" fmla="*/ 27 h 108"/>
                <a:gd name="T78" fmla="*/ 57 w 134"/>
                <a:gd name="T79" fmla="*/ 27 h 108"/>
                <a:gd name="T80" fmla="*/ 53 w 134"/>
                <a:gd name="T81" fmla="*/ 27 h 108"/>
                <a:gd name="T82" fmla="*/ 50 w 134"/>
                <a:gd name="T83" fmla="*/ 34 h 108"/>
                <a:gd name="T84" fmla="*/ 47 w 134"/>
                <a:gd name="T85" fmla="*/ 37 h 108"/>
                <a:gd name="T86" fmla="*/ 33 w 134"/>
                <a:gd name="T87" fmla="*/ 3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" h="108">
                  <a:moveTo>
                    <a:pt x="37" y="40"/>
                  </a:moveTo>
                  <a:lnTo>
                    <a:pt x="40" y="4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53" y="44"/>
                  </a:lnTo>
                  <a:lnTo>
                    <a:pt x="57" y="40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60" y="34"/>
                  </a:lnTo>
                  <a:lnTo>
                    <a:pt x="60" y="30"/>
                  </a:lnTo>
                  <a:lnTo>
                    <a:pt x="64" y="30"/>
                  </a:lnTo>
                  <a:lnTo>
                    <a:pt x="64" y="27"/>
                  </a:lnTo>
                  <a:lnTo>
                    <a:pt x="60" y="27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7"/>
                  </a:lnTo>
                  <a:lnTo>
                    <a:pt x="60" y="24"/>
                  </a:lnTo>
                  <a:lnTo>
                    <a:pt x="57" y="27"/>
                  </a:lnTo>
                  <a:lnTo>
                    <a:pt x="60" y="34"/>
                  </a:lnTo>
                  <a:lnTo>
                    <a:pt x="64" y="34"/>
                  </a:lnTo>
                  <a:lnTo>
                    <a:pt x="60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60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80" y="20"/>
                  </a:lnTo>
                  <a:lnTo>
                    <a:pt x="90" y="17"/>
                  </a:lnTo>
                  <a:lnTo>
                    <a:pt x="114" y="14"/>
                  </a:lnTo>
                  <a:lnTo>
                    <a:pt x="117" y="14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3"/>
                  </a:lnTo>
                  <a:lnTo>
                    <a:pt x="124" y="3"/>
                  </a:lnTo>
                  <a:lnTo>
                    <a:pt x="128" y="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17" y="20"/>
                  </a:lnTo>
                  <a:lnTo>
                    <a:pt x="104" y="30"/>
                  </a:lnTo>
                  <a:lnTo>
                    <a:pt x="90" y="37"/>
                  </a:lnTo>
                  <a:lnTo>
                    <a:pt x="87" y="37"/>
                  </a:lnTo>
                  <a:lnTo>
                    <a:pt x="64" y="5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0" y="81"/>
                  </a:lnTo>
                  <a:lnTo>
                    <a:pt x="13" y="77"/>
                  </a:lnTo>
                  <a:lnTo>
                    <a:pt x="13" y="71"/>
                  </a:lnTo>
                  <a:lnTo>
                    <a:pt x="20" y="67"/>
                  </a:lnTo>
                  <a:lnTo>
                    <a:pt x="23" y="67"/>
                  </a:lnTo>
                  <a:lnTo>
                    <a:pt x="30" y="54"/>
                  </a:lnTo>
                  <a:lnTo>
                    <a:pt x="33" y="51"/>
                  </a:lnTo>
                  <a:lnTo>
                    <a:pt x="37" y="51"/>
                  </a:lnTo>
                  <a:lnTo>
                    <a:pt x="43" y="44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37" y="34"/>
                  </a:lnTo>
                  <a:lnTo>
                    <a:pt x="33" y="37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3" y="44"/>
                  </a:lnTo>
                  <a:lnTo>
                    <a:pt x="43" y="40"/>
                  </a:lnTo>
                  <a:lnTo>
                    <a:pt x="40" y="37"/>
                  </a:lnTo>
                  <a:lnTo>
                    <a:pt x="30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16" y="61"/>
                  </a:lnTo>
                  <a:lnTo>
                    <a:pt x="10" y="67"/>
                  </a:lnTo>
                  <a:lnTo>
                    <a:pt x="10" y="71"/>
                  </a:lnTo>
                  <a:lnTo>
                    <a:pt x="6" y="74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3" y="88"/>
                  </a:lnTo>
                  <a:lnTo>
                    <a:pt x="3" y="91"/>
                  </a:lnTo>
                  <a:lnTo>
                    <a:pt x="20" y="101"/>
                  </a:lnTo>
                  <a:lnTo>
                    <a:pt x="23" y="108"/>
                  </a:lnTo>
                  <a:lnTo>
                    <a:pt x="30" y="104"/>
                  </a:lnTo>
                  <a:lnTo>
                    <a:pt x="40" y="81"/>
                  </a:lnTo>
                  <a:lnTo>
                    <a:pt x="53" y="7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90" y="44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31" y="10"/>
                  </a:lnTo>
                  <a:lnTo>
                    <a:pt x="134" y="7"/>
                  </a:lnTo>
                  <a:lnTo>
                    <a:pt x="131" y="3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14" y="7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77" y="14"/>
                  </a:lnTo>
                  <a:lnTo>
                    <a:pt x="77" y="17"/>
                  </a:lnTo>
                  <a:lnTo>
                    <a:pt x="64" y="27"/>
                  </a:lnTo>
                  <a:lnTo>
                    <a:pt x="60" y="27"/>
                  </a:lnTo>
                  <a:lnTo>
                    <a:pt x="60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0" y="27"/>
                  </a:lnTo>
                  <a:lnTo>
                    <a:pt x="57" y="27"/>
                  </a:lnTo>
                  <a:lnTo>
                    <a:pt x="60" y="30"/>
                  </a:lnTo>
                  <a:lnTo>
                    <a:pt x="60" y="34"/>
                  </a:lnTo>
                  <a:lnTo>
                    <a:pt x="64" y="27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7" y="37"/>
                  </a:lnTo>
                  <a:lnTo>
                    <a:pt x="43" y="37"/>
                  </a:lnTo>
                  <a:lnTo>
                    <a:pt x="43" y="34"/>
                  </a:lnTo>
                  <a:lnTo>
                    <a:pt x="33" y="34"/>
                  </a:lnTo>
                  <a:lnTo>
                    <a:pt x="33" y="40"/>
                  </a:lnTo>
                  <a:lnTo>
                    <a:pt x="37" y="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7" name="Freeform 137">
              <a:extLst>
                <a:ext uri="{FF2B5EF4-FFF2-40B4-BE49-F238E27FC236}">
                  <a16:creationId xmlns:a16="http://schemas.microsoft.com/office/drawing/2014/main" id="{A3C5FF2B-016D-4FE8-FACE-2FC7D0B8C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11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3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8" name="Freeform 138">
              <a:extLst>
                <a:ext uri="{FF2B5EF4-FFF2-40B4-BE49-F238E27FC236}">
                  <a16:creationId xmlns:a16="http://schemas.microsoft.com/office/drawing/2014/main" id="{61D75509-4F0B-1C02-125F-4825C6DC0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11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" name="Freeform 139">
              <a:extLst>
                <a:ext uri="{FF2B5EF4-FFF2-40B4-BE49-F238E27FC236}">
                  <a16:creationId xmlns:a16="http://schemas.microsoft.com/office/drawing/2014/main" id="{F1C06801-1210-5734-AAD3-778E527BB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808"/>
              <a:ext cx="7" cy="6"/>
            </a:xfrm>
            <a:custGeom>
              <a:avLst/>
              <a:gdLst>
                <a:gd name="T0" fmla="*/ 3 w 7"/>
                <a:gd name="T1" fmla="*/ 6 h 6"/>
                <a:gd name="T2" fmla="*/ 7 w 7"/>
                <a:gd name="T3" fmla="*/ 6 h 6"/>
                <a:gd name="T4" fmla="*/ 7 w 7"/>
                <a:gd name="T5" fmla="*/ 0 h 6"/>
                <a:gd name="T6" fmla="*/ 3 w 7"/>
                <a:gd name="T7" fmla="*/ 0 h 6"/>
                <a:gd name="T8" fmla="*/ 0 w 7"/>
                <a:gd name="T9" fmla="*/ 6 h 6"/>
                <a:gd name="T10" fmla="*/ 7 w 7"/>
                <a:gd name="T11" fmla="*/ 6 h 6"/>
                <a:gd name="T12" fmla="*/ 7 w 7"/>
                <a:gd name="T13" fmla="*/ 0 h 6"/>
                <a:gd name="T14" fmla="*/ 3 w 7"/>
                <a:gd name="T15" fmla="*/ 0 h 6"/>
                <a:gd name="T16" fmla="*/ 0 w 7"/>
                <a:gd name="T17" fmla="*/ 6 h 6"/>
                <a:gd name="T18" fmla="*/ 3 w 7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lnTo>
                    <a:pt x="7" y="6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6"/>
                  </a:lnTo>
                  <a:lnTo>
                    <a:pt x="7" y="6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6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" name="Freeform 140">
              <a:extLst>
                <a:ext uri="{FF2B5EF4-FFF2-40B4-BE49-F238E27FC236}">
                  <a16:creationId xmlns:a16="http://schemas.microsoft.com/office/drawing/2014/main" id="{DF673E83-F18F-C572-7EDF-11F3398CB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808"/>
              <a:ext cx="7" cy="6"/>
            </a:xfrm>
            <a:custGeom>
              <a:avLst/>
              <a:gdLst>
                <a:gd name="T0" fmla="*/ 3 w 7"/>
                <a:gd name="T1" fmla="*/ 6 h 6"/>
                <a:gd name="T2" fmla="*/ 7 w 7"/>
                <a:gd name="T3" fmla="*/ 6 h 6"/>
                <a:gd name="T4" fmla="*/ 7 w 7"/>
                <a:gd name="T5" fmla="*/ 0 h 6"/>
                <a:gd name="T6" fmla="*/ 3 w 7"/>
                <a:gd name="T7" fmla="*/ 0 h 6"/>
                <a:gd name="T8" fmla="*/ 0 w 7"/>
                <a:gd name="T9" fmla="*/ 6 h 6"/>
                <a:gd name="T10" fmla="*/ 7 w 7"/>
                <a:gd name="T11" fmla="*/ 6 h 6"/>
                <a:gd name="T12" fmla="*/ 7 w 7"/>
                <a:gd name="T13" fmla="*/ 0 h 6"/>
                <a:gd name="T14" fmla="*/ 3 w 7"/>
                <a:gd name="T15" fmla="*/ 0 h 6"/>
                <a:gd name="T16" fmla="*/ 0 w 7"/>
                <a:gd name="T17" fmla="*/ 6 h 6"/>
                <a:gd name="T18" fmla="*/ 3 w 7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lnTo>
                    <a:pt x="7" y="6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6"/>
                  </a:lnTo>
                  <a:lnTo>
                    <a:pt x="7" y="6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6"/>
                  </a:lnTo>
                  <a:lnTo>
                    <a:pt x="3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" name="Freeform 141">
              <a:extLst>
                <a:ext uri="{FF2B5EF4-FFF2-40B4-BE49-F238E27FC236}">
                  <a16:creationId xmlns:a16="http://schemas.microsoft.com/office/drawing/2014/main" id="{7F4B830A-B8FE-0FBB-823F-E5AAA4183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" y="317"/>
              <a:ext cx="1508" cy="437"/>
            </a:xfrm>
            <a:custGeom>
              <a:avLst/>
              <a:gdLst>
                <a:gd name="T0" fmla="*/ 1491 w 1508"/>
                <a:gd name="T1" fmla="*/ 64 h 437"/>
                <a:gd name="T2" fmla="*/ 1467 w 1508"/>
                <a:gd name="T3" fmla="*/ 121 h 437"/>
                <a:gd name="T4" fmla="*/ 1461 w 1508"/>
                <a:gd name="T5" fmla="*/ 178 h 437"/>
                <a:gd name="T6" fmla="*/ 1410 w 1508"/>
                <a:gd name="T7" fmla="*/ 235 h 437"/>
                <a:gd name="T8" fmla="*/ 1346 w 1508"/>
                <a:gd name="T9" fmla="*/ 276 h 437"/>
                <a:gd name="T10" fmla="*/ 1333 w 1508"/>
                <a:gd name="T11" fmla="*/ 303 h 437"/>
                <a:gd name="T12" fmla="*/ 1316 w 1508"/>
                <a:gd name="T13" fmla="*/ 326 h 437"/>
                <a:gd name="T14" fmla="*/ 1279 w 1508"/>
                <a:gd name="T15" fmla="*/ 333 h 437"/>
                <a:gd name="T16" fmla="*/ 1238 w 1508"/>
                <a:gd name="T17" fmla="*/ 346 h 437"/>
                <a:gd name="T18" fmla="*/ 1215 w 1508"/>
                <a:gd name="T19" fmla="*/ 383 h 437"/>
                <a:gd name="T20" fmla="*/ 1185 w 1508"/>
                <a:gd name="T21" fmla="*/ 404 h 437"/>
                <a:gd name="T22" fmla="*/ 1147 w 1508"/>
                <a:gd name="T23" fmla="*/ 421 h 437"/>
                <a:gd name="T24" fmla="*/ 1121 w 1508"/>
                <a:gd name="T25" fmla="*/ 424 h 437"/>
                <a:gd name="T26" fmla="*/ 1080 w 1508"/>
                <a:gd name="T27" fmla="*/ 404 h 437"/>
                <a:gd name="T28" fmla="*/ 1060 w 1508"/>
                <a:gd name="T29" fmla="*/ 387 h 437"/>
                <a:gd name="T30" fmla="*/ 1050 w 1508"/>
                <a:gd name="T31" fmla="*/ 373 h 437"/>
                <a:gd name="T32" fmla="*/ 1070 w 1508"/>
                <a:gd name="T33" fmla="*/ 353 h 437"/>
                <a:gd name="T34" fmla="*/ 1090 w 1508"/>
                <a:gd name="T35" fmla="*/ 357 h 437"/>
                <a:gd name="T36" fmla="*/ 1097 w 1508"/>
                <a:gd name="T37" fmla="*/ 350 h 437"/>
                <a:gd name="T38" fmla="*/ 1080 w 1508"/>
                <a:gd name="T39" fmla="*/ 323 h 437"/>
                <a:gd name="T40" fmla="*/ 1060 w 1508"/>
                <a:gd name="T41" fmla="*/ 306 h 437"/>
                <a:gd name="T42" fmla="*/ 1023 w 1508"/>
                <a:gd name="T43" fmla="*/ 296 h 437"/>
                <a:gd name="T44" fmla="*/ 993 w 1508"/>
                <a:gd name="T45" fmla="*/ 299 h 437"/>
                <a:gd name="T46" fmla="*/ 972 w 1508"/>
                <a:gd name="T47" fmla="*/ 296 h 437"/>
                <a:gd name="T48" fmla="*/ 942 w 1508"/>
                <a:gd name="T49" fmla="*/ 289 h 437"/>
                <a:gd name="T50" fmla="*/ 922 w 1508"/>
                <a:gd name="T51" fmla="*/ 272 h 437"/>
                <a:gd name="T52" fmla="*/ 895 w 1508"/>
                <a:gd name="T53" fmla="*/ 229 h 437"/>
                <a:gd name="T54" fmla="*/ 855 w 1508"/>
                <a:gd name="T55" fmla="*/ 188 h 437"/>
                <a:gd name="T56" fmla="*/ 821 w 1508"/>
                <a:gd name="T57" fmla="*/ 178 h 437"/>
                <a:gd name="T58" fmla="*/ 784 w 1508"/>
                <a:gd name="T59" fmla="*/ 185 h 437"/>
                <a:gd name="T60" fmla="*/ 747 w 1508"/>
                <a:gd name="T61" fmla="*/ 148 h 437"/>
                <a:gd name="T62" fmla="*/ 670 w 1508"/>
                <a:gd name="T63" fmla="*/ 10 h 437"/>
                <a:gd name="T64" fmla="*/ 707 w 1508"/>
                <a:gd name="T65" fmla="*/ 131 h 437"/>
                <a:gd name="T66" fmla="*/ 659 w 1508"/>
                <a:gd name="T67" fmla="*/ 195 h 437"/>
                <a:gd name="T68" fmla="*/ 626 w 1508"/>
                <a:gd name="T69" fmla="*/ 141 h 437"/>
                <a:gd name="T70" fmla="*/ 579 w 1508"/>
                <a:gd name="T71" fmla="*/ 118 h 437"/>
                <a:gd name="T72" fmla="*/ 569 w 1508"/>
                <a:gd name="T73" fmla="*/ 182 h 437"/>
                <a:gd name="T74" fmla="*/ 532 w 1508"/>
                <a:gd name="T75" fmla="*/ 262 h 437"/>
                <a:gd name="T76" fmla="*/ 464 w 1508"/>
                <a:gd name="T77" fmla="*/ 276 h 437"/>
                <a:gd name="T78" fmla="*/ 431 w 1508"/>
                <a:gd name="T79" fmla="*/ 289 h 437"/>
                <a:gd name="T80" fmla="*/ 407 w 1508"/>
                <a:gd name="T81" fmla="*/ 272 h 437"/>
                <a:gd name="T82" fmla="*/ 380 w 1508"/>
                <a:gd name="T83" fmla="*/ 235 h 437"/>
                <a:gd name="T84" fmla="*/ 363 w 1508"/>
                <a:gd name="T85" fmla="*/ 252 h 437"/>
                <a:gd name="T86" fmla="*/ 330 w 1508"/>
                <a:gd name="T87" fmla="*/ 266 h 437"/>
                <a:gd name="T88" fmla="*/ 282 w 1508"/>
                <a:gd name="T89" fmla="*/ 296 h 437"/>
                <a:gd name="T90" fmla="*/ 219 w 1508"/>
                <a:gd name="T91" fmla="*/ 299 h 437"/>
                <a:gd name="T92" fmla="*/ 181 w 1508"/>
                <a:gd name="T93" fmla="*/ 293 h 437"/>
                <a:gd name="T94" fmla="*/ 144 w 1508"/>
                <a:gd name="T95" fmla="*/ 276 h 437"/>
                <a:gd name="T96" fmla="*/ 114 w 1508"/>
                <a:gd name="T97" fmla="*/ 309 h 437"/>
                <a:gd name="T98" fmla="*/ 84 w 1508"/>
                <a:gd name="T99" fmla="*/ 323 h 437"/>
                <a:gd name="T100" fmla="*/ 60 w 1508"/>
                <a:gd name="T101" fmla="*/ 313 h 437"/>
                <a:gd name="T102" fmla="*/ 40 w 1508"/>
                <a:gd name="T103" fmla="*/ 279 h 437"/>
                <a:gd name="T104" fmla="*/ 6 w 1508"/>
                <a:gd name="T105" fmla="*/ 235 h 437"/>
                <a:gd name="T106" fmla="*/ 20 w 1508"/>
                <a:gd name="T107" fmla="*/ 208 h 437"/>
                <a:gd name="T108" fmla="*/ 23 w 1508"/>
                <a:gd name="T109" fmla="*/ 168 h 437"/>
                <a:gd name="T110" fmla="*/ 47 w 1508"/>
                <a:gd name="T111" fmla="*/ 141 h 437"/>
                <a:gd name="T112" fmla="*/ 23 w 1508"/>
                <a:gd name="T113" fmla="*/ 64 h 437"/>
                <a:gd name="T114" fmla="*/ 47 w 1508"/>
                <a:gd name="T115" fmla="*/ 47 h 437"/>
                <a:gd name="T116" fmla="*/ 64 w 1508"/>
                <a:gd name="T117" fmla="*/ 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8" h="437">
                  <a:moveTo>
                    <a:pt x="1508" y="0"/>
                  </a:moveTo>
                  <a:lnTo>
                    <a:pt x="1508" y="3"/>
                  </a:lnTo>
                  <a:lnTo>
                    <a:pt x="1508" y="10"/>
                  </a:lnTo>
                  <a:lnTo>
                    <a:pt x="1501" y="23"/>
                  </a:lnTo>
                  <a:lnTo>
                    <a:pt x="1498" y="40"/>
                  </a:lnTo>
                  <a:lnTo>
                    <a:pt x="1498" y="50"/>
                  </a:lnTo>
                  <a:lnTo>
                    <a:pt x="1491" y="64"/>
                  </a:lnTo>
                  <a:lnTo>
                    <a:pt x="1487" y="70"/>
                  </a:lnTo>
                  <a:lnTo>
                    <a:pt x="1477" y="84"/>
                  </a:lnTo>
                  <a:lnTo>
                    <a:pt x="1474" y="91"/>
                  </a:lnTo>
                  <a:lnTo>
                    <a:pt x="1474" y="94"/>
                  </a:lnTo>
                  <a:lnTo>
                    <a:pt x="1471" y="104"/>
                  </a:lnTo>
                  <a:lnTo>
                    <a:pt x="1467" y="114"/>
                  </a:lnTo>
                  <a:lnTo>
                    <a:pt x="1467" y="121"/>
                  </a:lnTo>
                  <a:lnTo>
                    <a:pt x="1471" y="128"/>
                  </a:lnTo>
                  <a:lnTo>
                    <a:pt x="1474" y="138"/>
                  </a:lnTo>
                  <a:lnTo>
                    <a:pt x="1474" y="148"/>
                  </a:lnTo>
                  <a:lnTo>
                    <a:pt x="1464" y="155"/>
                  </a:lnTo>
                  <a:lnTo>
                    <a:pt x="1461" y="158"/>
                  </a:lnTo>
                  <a:lnTo>
                    <a:pt x="1461" y="161"/>
                  </a:lnTo>
                  <a:lnTo>
                    <a:pt x="1461" y="178"/>
                  </a:lnTo>
                  <a:lnTo>
                    <a:pt x="1454" y="192"/>
                  </a:lnTo>
                  <a:lnTo>
                    <a:pt x="1454" y="198"/>
                  </a:lnTo>
                  <a:lnTo>
                    <a:pt x="1440" y="215"/>
                  </a:lnTo>
                  <a:lnTo>
                    <a:pt x="1437" y="215"/>
                  </a:lnTo>
                  <a:lnTo>
                    <a:pt x="1427" y="222"/>
                  </a:lnTo>
                  <a:lnTo>
                    <a:pt x="1417" y="232"/>
                  </a:lnTo>
                  <a:lnTo>
                    <a:pt x="1410" y="235"/>
                  </a:lnTo>
                  <a:lnTo>
                    <a:pt x="1403" y="239"/>
                  </a:lnTo>
                  <a:lnTo>
                    <a:pt x="1386" y="252"/>
                  </a:lnTo>
                  <a:lnTo>
                    <a:pt x="1380" y="262"/>
                  </a:lnTo>
                  <a:lnTo>
                    <a:pt x="1366" y="269"/>
                  </a:lnTo>
                  <a:lnTo>
                    <a:pt x="1353" y="276"/>
                  </a:lnTo>
                  <a:lnTo>
                    <a:pt x="1349" y="276"/>
                  </a:lnTo>
                  <a:lnTo>
                    <a:pt x="1346" y="276"/>
                  </a:lnTo>
                  <a:lnTo>
                    <a:pt x="1346" y="279"/>
                  </a:lnTo>
                  <a:lnTo>
                    <a:pt x="1336" y="289"/>
                  </a:lnTo>
                  <a:lnTo>
                    <a:pt x="1333" y="293"/>
                  </a:lnTo>
                  <a:lnTo>
                    <a:pt x="1333" y="296"/>
                  </a:lnTo>
                  <a:lnTo>
                    <a:pt x="1333" y="299"/>
                  </a:lnTo>
                  <a:lnTo>
                    <a:pt x="1333" y="299"/>
                  </a:lnTo>
                  <a:lnTo>
                    <a:pt x="1333" y="303"/>
                  </a:lnTo>
                  <a:lnTo>
                    <a:pt x="1333" y="306"/>
                  </a:lnTo>
                  <a:lnTo>
                    <a:pt x="1329" y="306"/>
                  </a:lnTo>
                  <a:lnTo>
                    <a:pt x="1326" y="313"/>
                  </a:lnTo>
                  <a:lnTo>
                    <a:pt x="1319" y="313"/>
                  </a:lnTo>
                  <a:lnTo>
                    <a:pt x="1319" y="316"/>
                  </a:lnTo>
                  <a:lnTo>
                    <a:pt x="1316" y="326"/>
                  </a:lnTo>
                  <a:lnTo>
                    <a:pt x="1316" y="326"/>
                  </a:lnTo>
                  <a:lnTo>
                    <a:pt x="1309" y="326"/>
                  </a:lnTo>
                  <a:lnTo>
                    <a:pt x="1306" y="323"/>
                  </a:lnTo>
                  <a:lnTo>
                    <a:pt x="1306" y="326"/>
                  </a:lnTo>
                  <a:lnTo>
                    <a:pt x="1296" y="330"/>
                  </a:lnTo>
                  <a:lnTo>
                    <a:pt x="1289" y="330"/>
                  </a:lnTo>
                  <a:lnTo>
                    <a:pt x="1289" y="330"/>
                  </a:lnTo>
                  <a:lnTo>
                    <a:pt x="1279" y="333"/>
                  </a:lnTo>
                  <a:lnTo>
                    <a:pt x="1272" y="333"/>
                  </a:lnTo>
                  <a:lnTo>
                    <a:pt x="1265" y="333"/>
                  </a:lnTo>
                  <a:lnTo>
                    <a:pt x="1262" y="333"/>
                  </a:lnTo>
                  <a:lnTo>
                    <a:pt x="1259" y="333"/>
                  </a:lnTo>
                  <a:lnTo>
                    <a:pt x="1252" y="340"/>
                  </a:lnTo>
                  <a:lnTo>
                    <a:pt x="1248" y="343"/>
                  </a:lnTo>
                  <a:lnTo>
                    <a:pt x="1238" y="346"/>
                  </a:lnTo>
                  <a:lnTo>
                    <a:pt x="1235" y="353"/>
                  </a:lnTo>
                  <a:lnTo>
                    <a:pt x="1235" y="353"/>
                  </a:lnTo>
                  <a:lnTo>
                    <a:pt x="1232" y="357"/>
                  </a:lnTo>
                  <a:lnTo>
                    <a:pt x="1228" y="360"/>
                  </a:lnTo>
                  <a:lnTo>
                    <a:pt x="1225" y="367"/>
                  </a:lnTo>
                  <a:lnTo>
                    <a:pt x="1215" y="380"/>
                  </a:lnTo>
                  <a:lnTo>
                    <a:pt x="1215" y="383"/>
                  </a:lnTo>
                  <a:lnTo>
                    <a:pt x="1208" y="387"/>
                  </a:lnTo>
                  <a:lnTo>
                    <a:pt x="1205" y="390"/>
                  </a:lnTo>
                  <a:lnTo>
                    <a:pt x="1205" y="390"/>
                  </a:lnTo>
                  <a:lnTo>
                    <a:pt x="1198" y="397"/>
                  </a:lnTo>
                  <a:lnTo>
                    <a:pt x="1195" y="397"/>
                  </a:lnTo>
                  <a:lnTo>
                    <a:pt x="1191" y="400"/>
                  </a:lnTo>
                  <a:lnTo>
                    <a:pt x="1185" y="404"/>
                  </a:lnTo>
                  <a:lnTo>
                    <a:pt x="1178" y="404"/>
                  </a:lnTo>
                  <a:lnTo>
                    <a:pt x="1174" y="407"/>
                  </a:lnTo>
                  <a:lnTo>
                    <a:pt x="1171" y="407"/>
                  </a:lnTo>
                  <a:lnTo>
                    <a:pt x="1168" y="410"/>
                  </a:lnTo>
                  <a:lnTo>
                    <a:pt x="1161" y="410"/>
                  </a:lnTo>
                  <a:lnTo>
                    <a:pt x="1158" y="414"/>
                  </a:lnTo>
                  <a:lnTo>
                    <a:pt x="1147" y="421"/>
                  </a:lnTo>
                  <a:lnTo>
                    <a:pt x="1144" y="424"/>
                  </a:lnTo>
                  <a:lnTo>
                    <a:pt x="1141" y="424"/>
                  </a:lnTo>
                  <a:lnTo>
                    <a:pt x="1131" y="434"/>
                  </a:lnTo>
                  <a:lnTo>
                    <a:pt x="1121" y="437"/>
                  </a:lnTo>
                  <a:lnTo>
                    <a:pt x="1121" y="434"/>
                  </a:lnTo>
                  <a:lnTo>
                    <a:pt x="1121" y="427"/>
                  </a:lnTo>
                  <a:lnTo>
                    <a:pt x="1121" y="424"/>
                  </a:lnTo>
                  <a:lnTo>
                    <a:pt x="1117" y="421"/>
                  </a:lnTo>
                  <a:lnTo>
                    <a:pt x="1114" y="417"/>
                  </a:lnTo>
                  <a:lnTo>
                    <a:pt x="1084" y="414"/>
                  </a:lnTo>
                  <a:lnTo>
                    <a:pt x="1084" y="414"/>
                  </a:lnTo>
                  <a:lnTo>
                    <a:pt x="1084" y="410"/>
                  </a:lnTo>
                  <a:lnTo>
                    <a:pt x="1084" y="407"/>
                  </a:lnTo>
                  <a:lnTo>
                    <a:pt x="1080" y="404"/>
                  </a:lnTo>
                  <a:lnTo>
                    <a:pt x="1080" y="400"/>
                  </a:lnTo>
                  <a:lnTo>
                    <a:pt x="1077" y="397"/>
                  </a:lnTo>
                  <a:lnTo>
                    <a:pt x="1077" y="394"/>
                  </a:lnTo>
                  <a:lnTo>
                    <a:pt x="1073" y="394"/>
                  </a:lnTo>
                  <a:lnTo>
                    <a:pt x="1073" y="390"/>
                  </a:lnTo>
                  <a:lnTo>
                    <a:pt x="1067" y="387"/>
                  </a:lnTo>
                  <a:lnTo>
                    <a:pt x="1060" y="387"/>
                  </a:lnTo>
                  <a:lnTo>
                    <a:pt x="1060" y="383"/>
                  </a:lnTo>
                  <a:lnTo>
                    <a:pt x="1053" y="383"/>
                  </a:lnTo>
                  <a:lnTo>
                    <a:pt x="1050" y="380"/>
                  </a:lnTo>
                  <a:lnTo>
                    <a:pt x="1043" y="380"/>
                  </a:lnTo>
                  <a:lnTo>
                    <a:pt x="1047" y="377"/>
                  </a:lnTo>
                  <a:lnTo>
                    <a:pt x="1047" y="373"/>
                  </a:lnTo>
                  <a:lnTo>
                    <a:pt x="1050" y="373"/>
                  </a:lnTo>
                  <a:lnTo>
                    <a:pt x="1057" y="367"/>
                  </a:lnTo>
                  <a:lnTo>
                    <a:pt x="1060" y="360"/>
                  </a:lnTo>
                  <a:lnTo>
                    <a:pt x="1060" y="357"/>
                  </a:lnTo>
                  <a:lnTo>
                    <a:pt x="1063" y="357"/>
                  </a:lnTo>
                  <a:lnTo>
                    <a:pt x="1067" y="353"/>
                  </a:lnTo>
                  <a:lnTo>
                    <a:pt x="1070" y="353"/>
                  </a:lnTo>
                  <a:lnTo>
                    <a:pt x="1070" y="353"/>
                  </a:lnTo>
                  <a:lnTo>
                    <a:pt x="1073" y="353"/>
                  </a:lnTo>
                  <a:lnTo>
                    <a:pt x="1073" y="357"/>
                  </a:lnTo>
                  <a:lnTo>
                    <a:pt x="1077" y="357"/>
                  </a:lnTo>
                  <a:lnTo>
                    <a:pt x="1080" y="357"/>
                  </a:lnTo>
                  <a:lnTo>
                    <a:pt x="1080" y="360"/>
                  </a:lnTo>
                  <a:lnTo>
                    <a:pt x="1084" y="357"/>
                  </a:lnTo>
                  <a:lnTo>
                    <a:pt x="1090" y="357"/>
                  </a:lnTo>
                  <a:lnTo>
                    <a:pt x="1090" y="363"/>
                  </a:lnTo>
                  <a:lnTo>
                    <a:pt x="1090" y="363"/>
                  </a:lnTo>
                  <a:lnTo>
                    <a:pt x="1100" y="357"/>
                  </a:lnTo>
                  <a:lnTo>
                    <a:pt x="1100" y="357"/>
                  </a:lnTo>
                  <a:lnTo>
                    <a:pt x="1100" y="353"/>
                  </a:lnTo>
                  <a:lnTo>
                    <a:pt x="1100" y="353"/>
                  </a:lnTo>
                  <a:lnTo>
                    <a:pt x="1097" y="350"/>
                  </a:lnTo>
                  <a:lnTo>
                    <a:pt x="1094" y="343"/>
                  </a:lnTo>
                  <a:lnTo>
                    <a:pt x="1090" y="340"/>
                  </a:lnTo>
                  <a:lnTo>
                    <a:pt x="1090" y="336"/>
                  </a:lnTo>
                  <a:lnTo>
                    <a:pt x="1090" y="330"/>
                  </a:lnTo>
                  <a:lnTo>
                    <a:pt x="1087" y="326"/>
                  </a:lnTo>
                  <a:lnTo>
                    <a:pt x="1084" y="326"/>
                  </a:lnTo>
                  <a:lnTo>
                    <a:pt x="1080" y="323"/>
                  </a:lnTo>
                  <a:lnTo>
                    <a:pt x="1077" y="323"/>
                  </a:lnTo>
                  <a:lnTo>
                    <a:pt x="1077" y="316"/>
                  </a:lnTo>
                  <a:lnTo>
                    <a:pt x="1073" y="313"/>
                  </a:lnTo>
                  <a:lnTo>
                    <a:pt x="1073" y="313"/>
                  </a:lnTo>
                  <a:lnTo>
                    <a:pt x="1070" y="309"/>
                  </a:lnTo>
                  <a:lnTo>
                    <a:pt x="1067" y="309"/>
                  </a:lnTo>
                  <a:lnTo>
                    <a:pt x="1060" y="306"/>
                  </a:lnTo>
                  <a:lnTo>
                    <a:pt x="1057" y="313"/>
                  </a:lnTo>
                  <a:lnTo>
                    <a:pt x="1053" y="309"/>
                  </a:lnTo>
                  <a:lnTo>
                    <a:pt x="1047" y="306"/>
                  </a:lnTo>
                  <a:lnTo>
                    <a:pt x="1040" y="306"/>
                  </a:lnTo>
                  <a:lnTo>
                    <a:pt x="1030" y="306"/>
                  </a:lnTo>
                  <a:lnTo>
                    <a:pt x="1026" y="299"/>
                  </a:lnTo>
                  <a:lnTo>
                    <a:pt x="1023" y="296"/>
                  </a:lnTo>
                  <a:lnTo>
                    <a:pt x="1020" y="296"/>
                  </a:lnTo>
                  <a:lnTo>
                    <a:pt x="1016" y="296"/>
                  </a:lnTo>
                  <a:lnTo>
                    <a:pt x="1013" y="296"/>
                  </a:lnTo>
                  <a:lnTo>
                    <a:pt x="1006" y="299"/>
                  </a:lnTo>
                  <a:lnTo>
                    <a:pt x="999" y="299"/>
                  </a:lnTo>
                  <a:lnTo>
                    <a:pt x="996" y="296"/>
                  </a:lnTo>
                  <a:lnTo>
                    <a:pt x="993" y="299"/>
                  </a:lnTo>
                  <a:lnTo>
                    <a:pt x="993" y="303"/>
                  </a:lnTo>
                  <a:lnTo>
                    <a:pt x="986" y="306"/>
                  </a:lnTo>
                  <a:lnTo>
                    <a:pt x="986" y="306"/>
                  </a:lnTo>
                  <a:lnTo>
                    <a:pt x="983" y="299"/>
                  </a:lnTo>
                  <a:lnTo>
                    <a:pt x="976" y="299"/>
                  </a:lnTo>
                  <a:lnTo>
                    <a:pt x="976" y="296"/>
                  </a:lnTo>
                  <a:lnTo>
                    <a:pt x="972" y="296"/>
                  </a:lnTo>
                  <a:lnTo>
                    <a:pt x="969" y="296"/>
                  </a:lnTo>
                  <a:lnTo>
                    <a:pt x="966" y="293"/>
                  </a:lnTo>
                  <a:lnTo>
                    <a:pt x="959" y="293"/>
                  </a:lnTo>
                  <a:lnTo>
                    <a:pt x="952" y="296"/>
                  </a:lnTo>
                  <a:lnTo>
                    <a:pt x="949" y="293"/>
                  </a:lnTo>
                  <a:lnTo>
                    <a:pt x="949" y="293"/>
                  </a:lnTo>
                  <a:lnTo>
                    <a:pt x="942" y="289"/>
                  </a:lnTo>
                  <a:lnTo>
                    <a:pt x="939" y="289"/>
                  </a:lnTo>
                  <a:lnTo>
                    <a:pt x="935" y="286"/>
                  </a:lnTo>
                  <a:lnTo>
                    <a:pt x="932" y="279"/>
                  </a:lnTo>
                  <a:lnTo>
                    <a:pt x="929" y="279"/>
                  </a:lnTo>
                  <a:lnTo>
                    <a:pt x="929" y="279"/>
                  </a:lnTo>
                  <a:lnTo>
                    <a:pt x="925" y="276"/>
                  </a:lnTo>
                  <a:lnTo>
                    <a:pt x="922" y="272"/>
                  </a:lnTo>
                  <a:lnTo>
                    <a:pt x="912" y="266"/>
                  </a:lnTo>
                  <a:lnTo>
                    <a:pt x="912" y="266"/>
                  </a:lnTo>
                  <a:lnTo>
                    <a:pt x="909" y="262"/>
                  </a:lnTo>
                  <a:lnTo>
                    <a:pt x="905" y="249"/>
                  </a:lnTo>
                  <a:lnTo>
                    <a:pt x="905" y="245"/>
                  </a:lnTo>
                  <a:lnTo>
                    <a:pt x="895" y="235"/>
                  </a:lnTo>
                  <a:lnTo>
                    <a:pt x="895" y="229"/>
                  </a:lnTo>
                  <a:lnTo>
                    <a:pt x="895" y="205"/>
                  </a:lnTo>
                  <a:lnTo>
                    <a:pt x="892" y="198"/>
                  </a:lnTo>
                  <a:lnTo>
                    <a:pt x="882" y="192"/>
                  </a:lnTo>
                  <a:lnTo>
                    <a:pt x="878" y="188"/>
                  </a:lnTo>
                  <a:lnTo>
                    <a:pt x="865" y="188"/>
                  </a:lnTo>
                  <a:lnTo>
                    <a:pt x="861" y="188"/>
                  </a:lnTo>
                  <a:lnTo>
                    <a:pt x="855" y="188"/>
                  </a:lnTo>
                  <a:lnTo>
                    <a:pt x="851" y="185"/>
                  </a:lnTo>
                  <a:lnTo>
                    <a:pt x="848" y="182"/>
                  </a:lnTo>
                  <a:lnTo>
                    <a:pt x="841" y="182"/>
                  </a:lnTo>
                  <a:lnTo>
                    <a:pt x="831" y="175"/>
                  </a:lnTo>
                  <a:lnTo>
                    <a:pt x="828" y="182"/>
                  </a:lnTo>
                  <a:lnTo>
                    <a:pt x="824" y="182"/>
                  </a:lnTo>
                  <a:lnTo>
                    <a:pt x="821" y="178"/>
                  </a:lnTo>
                  <a:lnTo>
                    <a:pt x="818" y="178"/>
                  </a:lnTo>
                  <a:lnTo>
                    <a:pt x="804" y="178"/>
                  </a:lnTo>
                  <a:lnTo>
                    <a:pt x="801" y="182"/>
                  </a:lnTo>
                  <a:lnTo>
                    <a:pt x="797" y="182"/>
                  </a:lnTo>
                  <a:lnTo>
                    <a:pt x="797" y="182"/>
                  </a:lnTo>
                  <a:lnTo>
                    <a:pt x="791" y="185"/>
                  </a:lnTo>
                  <a:lnTo>
                    <a:pt x="784" y="185"/>
                  </a:lnTo>
                  <a:lnTo>
                    <a:pt x="781" y="185"/>
                  </a:lnTo>
                  <a:lnTo>
                    <a:pt x="777" y="182"/>
                  </a:lnTo>
                  <a:lnTo>
                    <a:pt x="774" y="175"/>
                  </a:lnTo>
                  <a:lnTo>
                    <a:pt x="767" y="168"/>
                  </a:lnTo>
                  <a:lnTo>
                    <a:pt x="764" y="165"/>
                  </a:lnTo>
                  <a:lnTo>
                    <a:pt x="754" y="161"/>
                  </a:lnTo>
                  <a:lnTo>
                    <a:pt x="747" y="148"/>
                  </a:lnTo>
                  <a:lnTo>
                    <a:pt x="733" y="138"/>
                  </a:lnTo>
                  <a:lnTo>
                    <a:pt x="723" y="134"/>
                  </a:lnTo>
                  <a:lnTo>
                    <a:pt x="720" y="131"/>
                  </a:lnTo>
                  <a:lnTo>
                    <a:pt x="713" y="124"/>
                  </a:lnTo>
                  <a:lnTo>
                    <a:pt x="703" y="107"/>
                  </a:lnTo>
                  <a:lnTo>
                    <a:pt x="690" y="70"/>
                  </a:lnTo>
                  <a:lnTo>
                    <a:pt x="670" y="10"/>
                  </a:lnTo>
                  <a:lnTo>
                    <a:pt x="666" y="13"/>
                  </a:lnTo>
                  <a:lnTo>
                    <a:pt x="656" y="10"/>
                  </a:lnTo>
                  <a:lnTo>
                    <a:pt x="666" y="30"/>
                  </a:lnTo>
                  <a:lnTo>
                    <a:pt x="676" y="64"/>
                  </a:lnTo>
                  <a:lnTo>
                    <a:pt x="690" y="97"/>
                  </a:lnTo>
                  <a:lnTo>
                    <a:pt x="693" y="114"/>
                  </a:lnTo>
                  <a:lnTo>
                    <a:pt x="707" y="131"/>
                  </a:lnTo>
                  <a:lnTo>
                    <a:pt x="710" y="134"/>
                  </a:lnTo>
                  <a:lnTo>
                    <a:pt x="707" y="141"/>
                  </a:lnTo>
                  <a:lnTo>
                    <a:pt x="676" y="148"/>
                  </a:lnTo>
                  <a:lnTo>
                    <a:pt x="676" y="161"/>
                  </a:lnTo>
                  <a:lnTo>
                    <a:pt x="666" y="178"/>
                  </a:lnTo>
                  <a:lnTo>
                    <a:pt x="659" y="188"/>
                  </a:lnTo>
                  <a:lnTo>
                    <a:pt x="659" y="195"/>
                  </a:lnTo>
                  <a:lnTo>
                    <a:pt x="656" y="195"/>
                  </a:lnTo>
                  <a:lnTo>
                    <a:pt x="656" y="195"/>
                  </a:lnTo>
                  <a:lnTo>
                    <a:pt x="643" y="188"/>
                  </a:lnTo>
                  <a:lnTo>
                    <a:pt x="626" y="182"/>
                  </a:lnTo>
                  <a:lnTo>
                    <a:pt x="629" y="151"/>
                  </a:lnTo>
                  <a:lnTo>
                    <a:pt x="629" y="141"/>
                  </a:lnTo>
                  <a:lnTo>
                    <a:pt x="626" y="141"/>
                  </a:lnTo>
                  <a:lnTo>
                    <a:pt x="622" y="128"/>
                  </a:lnTo>
                  <a:lnTo>
                    <a:pt x="612" y="128"/>
                  </a:lnTo>
                  <a:lnTo>
                    <a:pt x="609" y="121"/>
                  </a:lnTo>
                  <a:lnTo>
                    <a:pt x="606" y="124"/>
                  </a:lnTo>
                  <a:lnTo>
                    <a:pt x="599" y="124"/>
                  </a:lnTo>
                  <a:lnTo>
                    <a:pt x="595" y="131"/>
                  </a:lnTo>
                  <a:lnTo>
                    <a:pt x="579" y="118"/>
                  </a:lnTo>
                  <a:lnTo>
                    <a:pt x="575" y="121"/>
                  </a:lnTo>
                  <a:lnTo>
                    <a:pt x="569" y="128"/>
                  </a:lnTo>
                  <a:lnTo>
                    <a:pt x="572" y="148"/>
                  </a:lnTo>
                  <a:lnTo>
                    <a:pt x="572" y="155"/>
                  </a:lnTo>
                  <a:lnTo>
                    <a:pt x="575" y="168"/>
                  </a:lnTo>
                  <a:lnTo>
                    <a:pt x="579" y="171"/>
                  </a:lnTo>
                  <a:lnTo>
                    <a:pt x="569" y="182"/>
                  </a:lnTo>
                  <a:lnTo>
                    <a:pt x="572" y="188"/>
                  </a:lnTo>
                  <a:lnTo>
                    <a:pt x="572" y="232"/>
                  </a:lnTo>
                  <a:lnTo>
                    <a:pt x="569" y="249"/>
                  </a:lnTo>
                  <a:lnTo>
                    <a:pt x="562" y="256"/>
                  </a:lnTo>
                  <a:lnTo>
                    <a:pt x="545" y="259"/>
                  </a:lnTo>
                  <a:lnTo>
                    <a:pt x="542" y="259"/>
                  </a:lnTo>
                  <a:lnTo>
                    <a:pt x="532" y="262"/>
                  </a:lnTo>
                  <a:lnTo>
                    <a:pt x="525" y="282"/>
                  </a:lnTo>
                  <a:lnTo>
                    <a:pt x="515" y="289"/>
                  </a:lnTo>
                  <a:lnTo>
                    <a:pt x="508" y="282"/>
                  </a:lnTo>
                  <a:lnTo>
                    <a:pt x="498" y="279"/>
                  </a:lnTo>
                  <a:lnTo>
                    <a:pt x="474" y="276"/>
                  </a:lnTo>
                  <a:lnTo>
                    <a:pt x="468" y="276"/>
                  </a:lnTo>
                  <a:lnTo>
                    <a:pt x="464" y="276"/>
                  </a:lnTo>
                  <a:lnTo>
                    <a:pt x="461" y="282"/>
                  </a:lnTo>
                  <a:lnTo>
                    <a:pt x="461" y="286"/>
                  </a:lnTo>
                  <a:lnTo>
                    <a:pt x="454" y="279"/>
                  </a:lnTo>
                  <a:lnTo>
                    <a:pt x="447" y="279"/>
                  </a:lnTo>
                  <a:lnTo>
                    <a:pt x="441" y="286"/>
                  </a:lnTo>
                  <a:lnTo>
                    <a:pt x="437" y="279"/>
                  </a:lnTo>
                  <a:lnTo>
                    <a:pt x="431" y="289"/>
                  </a:lnTo>
                  <a:lnTo>
                    <a:pt x="427" y="289"/>
                  </a:lnTo>
                  <a:lnTo>
                    <a:pt x="424" y="286"/>
                  </a:lnTo>
                  <a:lnTo>
                    <a:pt x="417" y="289"/>
                  </a:lnTo>
                  <a:lnTo>
                    <a:pt x="417" y="286"/>
                  </a:lnTo>
                  <a:lnTo>
                    <a:pt x="414" y="286"/>
                  </a:lnTo>
                  <a:lnTo>
                    <a:pt x="407" y="276"/>
                  </a:lnTo>
                  <a:lnTo>
                    <a:pt x="407" y="272"/>
                  </a:lnTo>
                  <a:lnTo>
                    <a:pt x="407" y="259"/>
                  </a:lnTo>
                  <a:lnTo>
                    <a:pt x="407" y="256"/>
                  </a:lnTo>
                  <a:lnTo>
                    <a:pt x="400" y="249"/>
                  </a:lnTo>
                  <a:lnTo>
                    <a:pt x="397" y="239"/>
                  </a:lnTo>
                  <a:lnTo>
                    <a:pt x="390" y="242"/>
                  </a:lnTo>
                  <a:lnTo>
                    <a:pt x="383" y="245"/>
                  </a:lnTo>
                  <a:lnTo>
                    <a:pt x="380" y="235"/>
                  </a:lnTo>
                  <a:lnTo>
                    <a:pt x="373" y="232"/>
                  </a:lnTo>
                  <a:lnTo>
                    <a:pt x="370" y="235"/>
                  </a:lnTo>
                  <a:lnTo>
                    <a:pt x="357" y="222"/>
                  </a:lnTo>
                  <a:lnTo>
                    <a:pt x="353" y="222"/>
                  </a:lnTo>
                  <a:lnTo>
                    <a:pt x="350" y="235"/>
                  </a:lnTo>
                  <a:lnTo>
                    <a:pt x="353" y="245"/>
                  </a:lnTo>
                  <a:lnTo>
                    <a:pt x="363" y="252"/>
                  </a:lnTo>
                  <a:lnTo>
                    <a:pt x="367" y="256"/>
                  </a:lnTo>
                  <a:lnTo>
                    <a:pt x="363" y="256"/>
                  </a:lnTo>
                  <a:lnTo>
                    <a:pt x="353" y="252"/>
                  </a:lnTo>
                  <a:lnTo>
                    <a:pt x="343" y="256"/>
                  </a:lnTo>
                  <a:lnTo>
                    <a:pt x="343" y="259"/>
                  </a:lnTo>
                  <a:lnTo>
                    <a:pt x="333" y="266"/>
                  </a:lnTo>
                  <a:lnTo>
                    <a:pt x="330" y="266"/>
                  </a:lnTo>
                  <a:lnTo>
                    <a:pt x="319" y="276"/>
                  </a:lnTo>
                  <a:lnTo>
                    <a:pt x="306" y="276"/>
                  </a:lnTo>
                  <a:lnTo>
                    <a:pt x="296" y="279"/>
                  </a:lnTo>
                  <a:lnTo>
                    <a:pt x="293" y="282"/>
                  </a:lnTo>
                  <a:lnTo>
                    <a:pt x="296" y="296"/>
                  </a:lnTo>
                  <a:lnTo>
                    <a:pt x="293" y="296"/>
                  </a:lnTo>
                  <a:lnTo>
                    <a:pt x="282" y="296"/>
                  </a:lnTo>
                  <a:lnTo>
                    <a:pt x="262" y="276"/>
                  </a:lnTo>
                  <a:lnTo>
                    <a:pt x="252" y="272"/>
                  </a:lnTo>
                  <a:lnTo>
                    <a:pt x="239" y="286"/>
                  </a:lnTo>
                  <a:lnTo>
                    <a:pt x="232" y="289"/>
                  </a:lnTo>
                  <a:lnTo>
                    <a:pt x="225" y="296"/>
                  </a:lnTo>
                  <a:lnTo>
                    <a:pt x="222" y="293"/>
                  </a:lnTo>
                  <a:lnTo>
                    <a:pt x="219" y="299"/>
                  </a:lnTo>
                  <a:lnTo>
                    <a:pt x="212" y="293"/>
                  </a:lnTo>
                  <a:lnTo>
                    <a:pt x="212" y="293"/>
                  </a:lnTo>
                  <a:lnTo>
                    <a:pt x="208" y="299"/>
                  </a:lnTo>
                  <a:lnTo>
                    <a:pt x="205" y="299"/>
                  </a:lnTo>
                  <a:lnTo>
                    <a:pt x="205" y="299"/>
                  </a:lnTo>
                  <a:lnTo>
                    <a:pt x="192" y="293"/>
                  </a:lnTo>
                  <a:lnTo>
                    <a:pt x="181" y="293"/>
                  </a:lnTo>
                  <a:lnTo>
                    <a:pt x="181" y="286"/>
                  </a:lnTo>
                  <a:lnTo>
                    <a:pt x="178" y="286"/>
                  </a:lnTo>
                  <a:lnTo>
                    <a:pt x="171" y="289"/>
                  </a:lnTo>
                  <a:lnTo>
                    <a:pt x="161" y="279"/>
                  </a:lnTo>
                  <a:lnTo>
                    <a:pt x="158" y="279"/>
                  </a:lnTo>
                  <a:lnTo>
                    <a:pt x="151" y="272"/>
                  </a:lnTo>
                  <a:lnTo>
                    <a:pt x="144" y="276"/>
                  </a:lnTo>
                  <a:lnTo>
                    <a:pt x="131" y="289"/>
                  </a:lnTo>
                  <a:lnTo>
                    <a:pt x="134" y="296"/>
                  </a:lnTo>
                  <a:lnTo>
                    <a:pt x="138" y="306"/>
                  </a:lnTo>
                  <a:lnTo>
                    <a:pt x="131" y="309"/>
                  </a:lnTo>
                  <a:lnTo>
                    <a:pt x="124" y="309"/>
                  </a:lnTo>
                  <a:lnTo>
                    <a:pt x="121" y="309"/>
                  </a:lnTo>
                  <a:lnTo>
                    <a:pt x="114" y="309"/>
                  </a:lnTo>
                  <a:lnTo>
                    <a:pt x="107" y="323"/>
                  </a:lnTo>
                  <a:lnTo>
                    <a:pt x="101" y="320"/>
                  </a:lnTo>
                  <a:lnTo>
                    <a:pt x="94" y="320"/>
                  </a:lnTo>
                  <a:lnTo>
                    <a:pt x="91" y="316"/>
                  </a:lnTo>
                  <a:lnTo>
                    <a:pt x="91" y="320"/>
                  </a:lnTo>
                  <a:lnTo>
                    <a:pt x="87" y="326"/>
                  </a:lnTo>
                  <a:lnTo>
                    <a:pt x="84" y="323"/>
                  </a:lnTo>
                  <a:lnTo>
                    <a:pt x="77" y="326"/>
                  </a:lnTo>
                  <a:lnTo>
                    <a:pt x="77" y="330"/>
                  </a:lnTo>
                  <a:lnTo>
                    <a:pt x="74" y="333"/>
                  </a:lnTo>
                  <a:lnTo>
                    <a:pt x="74" y="330"/>
                  </a:lnTo>
                  <a:lnTo>
                    <a:pt x="67" y="316"/>
                  </a:lnTo>
                  <a:lnTo>
                    <a:pt x="64" y="309"/>
                  </a:lnTo>
                  <a:lnTo>
                    <a:pt x="60" y="313"/>
                  </a:lnTo>
                  <a:lnTo>
                    <a:pt x="57" y="309"/>
                  </a:lnTo>
                  <a:lnTo>
                    <a:pt x="54" y="303"/>
                  </a:lnTo>
                  <a:lnTo>
                    <a:pt x="50" y="299"/>
                  </a:lnTo>
                  <a:lnTo>
                    <a:pt x="47" y="293"/>
                  </a:lnTo>
                  <a:lnTo>
                    <a:pt x="50" y="289"/>
                  </a:lnTo>
                  <a:lnTo>
                    <a:pt x="47" y="282"/>
                  </a:lnTo>
                  <a:lnTo>
                    <a:pt x="40" y="279"/>
                  </a:lnTo>
                  <a:lnTo>
                    <a:pt x="37" y="266"/>
                  </a:lnTo>
                  <a:lnTo>
                    <a:pt x="37" y="262"/>
                  </a:lnTo>
                  <a:lnTo>
                    <a:pt x="37" y="259"/>
                  </a:lnTo>
                  <a:lnTo>
                    <a:pt x="33" y="249"/>
                  </a:lnTo>
                  <a:lnTo>
                    <a:pt x="20" y="249"/>
                  </a:lnTo>
                  <a:lnTo>
                    <a:pt x="13" y="245"/>
                  </a:lnTo>
                  <a:lnTo>
                    <a:pt x="6" y="235"/>
                  </a:lnTo>
                  <a:lnTo>
                    <a:pt x="6" y="229"/>
                  </a:lnTo>
                  <a:lnTo>
                    <a:pt x="6" y="222"/>
                  </a:lnTo>
                  <a:lnTo>
                    <a:pt x="0" y="219"/>
                  </a:lnTo>
                  <a:lnTo>
                    <a:pt x="0" y="208"/>
                  </a:lnTo>
                  <a:lnTo>
                    <a:pt x="6" y="208"/>
                  </a:lnTo>
                  <a:lnTo>
                    <a:pt x="13" y="212"/>
                  </a:lnTo>
                  <a:lnTo>
                    <a:pt x="20" y="208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3" y="192"/>
                  </a:lnTo>
                  <a:lnTo>
                    <a:pt x="23" y="178"/>
                  </a:lnTo>
                  <a:lnTo>
                    <a:pt x="27" y="168"/>
                  </a:lnTo>
                  <a:lnTo>
                    <a:pt x="27" y="168"/>
                  </a:lnTo>
                  <a:lnTo>
                    <a:pt x="23" y="168"/>
                  </a:lnTo>
                  <a:lnTo>
                    <a:pt x="20" y="161"/>
                  </a:lnTo>
                  <a:lnTo>
                    <a:pt x="17" y="151"/>
                  </a:lnTo>
                  <a:lnTo>
                    <a:pt x="23" y="141"/>
                  </a:lnTo>
                  <a:lnTo>
                    <a:pt x="33" y="151"/>
                  </a:lnTo>
                  <a:lnTo>
                    <a:pt x="37" y="151"/>
                  </a:lnTo>
                  <a:lnTo>
                    <a:pt x="40" y="148"/>
                  </a:lnTo>
                  <a:lnTo>
                    <a:pt x="47" y="141"/>
                  </a:lnTo>
                  <a:lnTo>
                    <a:pt x="47" y="128"/>
                  </a:lnTo>
                  <a:lnTo>
                    <a:pt x="43" y="124"/>
                  </a:lnTo>
                  <a:lnTo>
                    <a:pt x="40" y="111"/>
                  </a:lnTo>
                  <a:lnTo>
                    <a:pt x="43" y="107"/>
                  </a:lnTo>
                  <a:lnTo>
                    <a:pt x="33" y="101"/>
                  </a:lnTo>
                  <a:lnTo>
                    <a:pt x="27" y="81"/>
                  </a:lnTo>
                  <a:lnTo>
                    <a:pt x="23" y="64"/>
                  </a:lnTo>
                  <a:lnTo>
                    <a:pt x="27" y="57"/>
                  </a:lnTo>
                  <a:lnTo>
                    <a:pt x="33" y="50"/>
                  </a:lnTo>
                  <a:lnTo>
                    <a:pt x="37" y="54"/>
                  </a:lnTo>
                  <a:lnTo>
                    <a:pt x="47" y="64"/>
                  </a:lnTo>
                  <a:lnTo>
                    <a:pt x="50" y="60"/>
                  </a:lnTo>
                  <a:lnTo>
                    <a:pt x="50" y="54"/>
                  </a:lnTo>
                  <a:lnTo>
                    <a:pt x="47" y="47"/>
                  </a:lnTo>
                  <a:lnTo>
                    <a:pt x="47" y="43"/>
                  </a:lnTo>
                  <a:lnTo>
                    <a:pt x="50" y="40"/>
                  </a:lnTo>
                  <a:lnTo>
                    <a:pt x="47" y="37"/>
                  </a:lnTo>
                  <a:lnTo>
                    <a:pt x="50" y="33"/>
                  </a:lnTo>
                  <a:lnTo>
                    <a:pt x="54" y="33"/>
                  </a:lnTo>
                  <a:lnTo>
                    <a:pt x="57" y="33"/>
                  </a:lnTo>
                  <a:lnTo>
                    <a:pt x="64" y="37"/>
                  </a:lnTo>
                  <a:lnTo>
                    <a:pt x="67" y="30"/>
                  </a:lnTo>
                  <a:lnTo>
                    <a:pt x="67" y="23"/>
                  </a:lnTo>
                  <a:lnTo>
                    <a:pt x="70" y="17"/>
                  </a:lnTo>
                  <a:lnTo>
                    <a:pt x="67" y="6"/>
                  </a:lnTo>
                  <a:lnTo>
                    <a:pt x="67" y="0"/>
                  </a:lnTo>
                  <a:lnTo>
                    <a:pt x="1508" y="0"/>
                  </a:lnTo>
                  <a:close/>
                </a:path>
              </a:pathLst>
            </a:custGeom>
            <a:solidFill>
              <a:srgbClr val="41D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2" name="Freeform 142">
              <a:extLst>
                <a:ext uri="{FF2B5EF4-FFF2-40B4-BE49-F238E27FC236}">
                  <a16:creationId xmlns:a16="http://schemas.microsoft.com/office/drawing/2014/main" id="{AEF07327-574D-5516-1935-85C62F74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" y="317"/>
              <a:ext cx="1508" cy="437"/>
            </a:xfrm>
            <a:custGeom>
              <a:avLst/>
              <a:gdLst>
                <a:gd name="T0" fmla="*/ 1491 w 1508"/>
                <a:gd name="T1" fmla="*/ 64 h 437"/>
                <a:gd name="T2" fmla="*/ 1467 w 1508"/>
                <a:gd name="T3" fmla="*/ 121 h 437"/>
                <a:gd name="T4" fmla="*/ 1461 w 1508"/>
                <a:gd name="T5" fmla="*/ 178 h 437"/>
                <a:gd name="T6" fmla="*/ 1410 w 1508"/>
                <a:gd name="T7" fmla="*/ 235 h 437"/>
                <a:gd name="T8" fmla="*/ 1346 w 1508"/>
                <a:gd name="T9" fmla="*/ 276 h 437"/>
                <a:gd name="T10" fmla="*/ 1333 w 1508"/>
                <a:gd name="T11" fmla="*/ 303 h 437"/>
                <a:gd name="T12" fmla="*/ 1316 w 1508"/>
                <a:gd name="T13" fmla="*/ 326 h 437"/>
                <a:gd name="T14" fmla="*/ 1279 w 1508"/>
                <a:gd name="T15" fmla="*/ 333 h 437"/>
                <a:gd name="T16" fmla="*/ 1238 w 1508"/>
                <a:gd name="T17" fmla="*/ 346 h 437"/>
                <a:gd name="T18" fmla="*/ 1215 w 1508"/>
                <a:gd name="T19" fmla="*/ 383 h 437"/>
                <a:gd name="T20" fmla="*/ 1185 w 1508"/>
                <a:gd name="T21" fmla="*/ 404 h 437"/>
                <a:gd name="T22" fmla="*/ 1147 w 1508"/>
                <a:gd name="T23" fmla="*/ 421 h 437"/>
                <a:gd name="T24" fmla="*/ 1121 w 1508"/>
                <a:gd name="T25" fmla="*/ 424 h 437"/>
                <a:gd name="T26" fmla="*/ 1080 w 1508"/>
                <a:gd name="T27" fmla="*/ 404 h 437"/>
                <a:gd name="T28" fmla="*/ 1060 w 1508"/>
                <a:gd name="T29" fmla="*/ 387 h 437"/>
                <a:gd name="T30" fmla="*/ 1050 w 1508"/>
                <a:gd name="T31" fmla="*/ 373 h 437"/>
                <a:gd name="T32" fmla="*/ 1070 w 1508"/>
                <a:gd name="T33" fmla="*/ 353 h 437"/>
                <a:gd name="T34" fmla="*/ 1090 w 1508"/>
                <a:gd name="T35" fmla="*/ 357 h 437"/>
                <a:gd name="T36" fmla="*/ 1097 w 1508"/>
                <a:gd name="T37" fmla="*/ 350 h 437"/>
                <a:gd name="T38" fmla="*/ 1080 w 1508"/>
                <a:gd name="T39" fmla="*/ 323 h 437"/>
                <a:gd name="T40" fmla="*/ 1060 w 1508"/>
                <a:gd name="T41" fmla="*/ 306 h 437"/>
                <a:gd name="T42" fmla="*/ 1023 w 1508"/>
                <a:gd name="T43" fmla="*/ 296 h 437"/>
                <a:gd name="T44" fmla="*/ 993 w 1508"/>
                <a:gd name="T45" fmla="*/ 299 h 437"/>
                <a:gd name="T46" fmla="*/ 972 w 1508"/>
                <a:gd name="T47" fmla="*/ 296 h 437"/>
                <a:gd name="T48" fmla="*/ 942 w 1508"/>
                <a:gd name="T49" fmla="*/ 289 h 437"/>
                <a:gd name="T50" fmla="*/ 922 w 1508"/>
                <a:gd name="T51" fmla="*/ 272 h 437"/>
                <a:gd name="T52" fmla="*/ 895 w 1508"/>
                <a:gd name="T53" fmla="*/ 229 h 437"/>
                <a:gd name="T54" fmla="*/ 855 w 1508"/>
                <a:gd name="T55" fmla="*/ 188 h 437"/>
                <a:gd name="T56" fmla="*/ 821 w 1508"/>
                <a:gd name="T57" fmla="*/ 178 h 437"/>
                <a:gd name="T58" fmla="*/ 784 w 1508"/>
                <a:gd name="T59" fmla="*/ 185 h 437"/>
                <a:gd name="T60" fmla="*/ 747 w 1508"/>
                <a:gd name="T61" fmla="*/ 148 h 437"/>
                <a:gd name="T62" fmla="*/ 670 w 1508"/>
                <a:gd name="T63" fmla="*/ 10 h 437"/>
                <a:gd name="T64" fmla="*/ 707 w 1508"/>
                <a:gd name="T65" fmla="*/ 131 h 437"/>
                <a:gd name="T66" fmla="*/ 659 w 1508"/>
                <a:gd name="T67" fmla="*/ 195 h 437"/>
                <a:gd name="T68" fmla="*/ 626 w 1508"/>
                <a:gd name="T69" fmla="*/ 141 h 437"/>
                <a:gd name="T70" fmla="*/ 579 w 1508"/>
                <a:gd name="T71" fmla="*/ 118 h 437"/>
                <a:gd name="T72" fmla="*/ 569 w 1508"/>
                <a:gd name="T73" fmla="*/ 182 h 437"/>
                <a:gd name="T74" fmla="*/ 532 w 1508"/>
                <a:gd name="T75" fmla="*/ 262 h 437"/>
                <a:gd name="T76" fmla="*/ 464 w 1508"/>
                <a:gd name="T77" fmla="*/ 276 h 437"/>
                <a:gd name="T78" fmla="*/ 431 w 1508"/>
                <a:gd name="T79" fmla="*/ 289 h 437"/>
                <a:gd name="T80" fmla="*/ 407 w 1508"/>
                <a:gd name="T81" fmla="*/ 272 h 437"/>
                <a:gd name="T82" fmla="*/ 380 w 1508"/>
                <a:gd name="T83" fmla="*/ 235 h 437"/>
                <a:gd name="T84" fmla="*/ 363 w 1508"/>
                <a:gd name="T85" fmla="*/ 252 h 437"/>
                <a:gd name="T86" fmla="*/ 330 w 1508"/>
                <a:gd name="T87" fmla="*/ 266 h 437"/>
                <a:gd name="T88" fmla="*/ 282 w 1508"/>
                <a:gd name="T89" fmla="*/ 296 h 437"/>
                <a:gd name="T90" fmla="*/ 219 w 1508"/>
                <a:gd name="T91" fmla="*/ 299 h 437"/>
                <a:gd name="T92" fmla="*/ 181 w 1508"/>
                <a:gd name="T93" fmla="*/ 293 h 437"/>
                <a:gd name="T94" fmla="*/ 144 w 1508"/>
                <a:gd name="T95" fmla="*/ 276 h 437"/>
                <a:gd name="T96" fmla="*/ 114 w 1508"/>
                <a:gd name="T97" fmla="*/ 309 h 437"/>
                <a:gd name="T98" fmla="*/ 84 w 1508"/>
                <a:gd name="T99" fmla="*/ 323 h 437"/>
                <a:gd name="T100" fmla="*/ 60 w 1508"/>
                <a:gd name="T101" fmla="*/ 313 h 437"/>
                <a:gd name="T102" fmla="*/ 40 w 1508"/>
                <a:gd name="T103" fmla="*/ 279 h 437"/>
                <a:gd name="T104" fmla="*/ 6 w 1508"/>
                <a:gd name="T105" fmla="*/ 235 h 437"/>
                <a:gd name="T106" fmla="*/ 20 w 1508"/>
                <a:gd name="T107" fmla="*/ 208 h 437"/>
                <a:gd name="T108" fmla="*/ 23 w 1508"/>
                <a:gd name="T109" fmla="*/ 168 h 437"/>
                <a:gd name="T110" fmla="*/ 47 w 1508"/>
                <a:gd name="T111" fmla="*/ 141 h 437"/>
                <a:gd name="T112" fmla="*/ 23 w 1508"/>
                <a:gd name="T113" fmla="*/ 64 h 437"/>
                <a:gd name="T114" fmla="*/ 47 w 1508"/>
                <a:gd name="T115" fmla="*/ 47 h 437"/>
                <a:gd name="T116" fmla="*/ 64 w 1508"/>
                <a:gd name="T117" fmla="*/ 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8" h="437">
                  <a:moveTo>
                    <a:pt x="1508" y="0"/>
                  </a:moveTo>
                  <a:lnTo>
                    <a:pt x="1508" y="3"/>
                  </a:lnTo>
                  <a:lnTo>
                    <a:pt x="1508" y="10"/>
                  </a:lnTo>
                  <a:lnTo>
                    <a:pt x="1501" y="23"/>
                  </a:lnTo>
                  <a:lnTo>
                    <a:pt x="1498" y="40"/>
                  </a:lnTo>
                  <a:lnTo>
                    <a:pt x="1498" y="50"/>
                  </a:lnTo>
                  <a:lnTo>
                    <a:pt x="1491" y="64"/>
                  </a:lnTo>
                  <a:lnTo>
                    <a:pt x="1487" y="70"/>
                  </a:lnTo>
                  <a:lnTo>
                    <a:pt x="1477" y="84"/>
                  </a:lnTo>
                  <a:lnTo>
                    <a:pt x="1474" y="91"/>
                  </a:lnTo>
                  <a:lnTo>
                    <a:pt x="1474" y="94"/>
                  </a:lnTo>
                  <a:lnTo>
                    <a:pt x="1471" y="104"/>
                  </a:lnTo>
                  <a:lnTo>
                    <a:pt x="1467" y="114"/>
                  </a:lnTo>
                  <a:lnTo>
                    <a:pt x="1467" y="121"/>
                  </a:lnTo>
                  <a:lnTo>
                    <a:pt x="1471" y="128"/>
                  </a:lnTo>
                  <a:lnTo>
                    <a:pt x="1474" y="138"/>
                  </a:lnTo>
                  <a:lnTo>
                    <a:pt x="1474" y="148"/>
                  </a:lnTo>
                  <a:lnTo>
                    <a:pt x="1464" y="155"/>
                  </a:lnTo>
                  <a:lnTo>
                    <a:pt x="1461" y="158"/>
                  </a:lnTo>
                  <a:lnTo>
                    <a:pt x="1461" y="161"/>
                  </a:lnTo>
                  <a:lnTo>
                    <a:pt x="1461" y="178"/>
                  </a:lnTo>
                  <a:lnTo>
                    <a:pt x="1454" y="192"/>
                  </a:lnTo>
                  <a:lnTo>
                    <a:pt x="1454" y="198"/>
                  </a:lnTo>
                  <a:lnTo>
                    <a:pt x="1440" y="215"/>
                  </a:lnTo>
                  <a:lnTo>
                    <a:pt x="1437" y="215"/>
                  </a:lnTo>
                  <a:lnTo>
                    <a:pt x="1427" y="222"/>
                  </a:lnTo>
                  <a:lnTo>
                    <a:pt x="1417" y="232"/>
                  </a:lnTo>
                  <a:lnTo>
                    <a:pt x="1410" y="235"/>
                  </a:lnTo>
                  <a:lnTo>
                    <a:pt x="1403" y="239"/>
                  </a:lnTo>
                  <a:lnTo>
                    <a:pt x="1386" y="252"/>
                  </a:lnTo>
                  <a:lnTo>
                    <a:pt x="1380" y="262"/>
                  </a:lnTo>
                  <a:lnTo>
                    <a:pt x="1366" y="269"/>
                  </a:lnTo>
                  <a:lnTo>
                    <a:pt x="1353" y="276"/>
                  </a:lnTo>
                  <a:lnTo>
                    <a:pt x="1349" y="276"/>
                  </a:lnTo>
                  <a:lnTo>
                    <a:pt x="1346" y="276"/>
                  </a:lnTo>
                  <a:lnTo>
                    <a:pt x="1346" y="279"/>
                  </a:lnTo>
                  <a:lnTo>
                    <a:pt x="1336" y="289"/>
                  </a:lnTo>
                  <a:lnTo>
                    <a:pt x="1333" y="293"/>
                  </a:lnTo>
                  <a:lnTo>
                    <a:pt x="1333" y="296"/>
                  </a:lnTo>
                  <a:lnTo>
                    <a:pt x="1333" y="299"/>
                  </a:lnTo>
                  <a:lnTo>
                    <a:pt x="1333" y="299"/>
                  </a:lnTo>
                  <a:lnTo>
                    <a:pt x="1333" y="303"/>
                  </a:lnTo>
                  <a:lnTo>
                    <a:pt x="1333" y="306"/>
                  </a:lnTo>
                  <a:lnTo>
                    <a:pt x="1329" y="306"/>
                  </a:lnTo>
                  <a:lnTo>
                    <a:pt x="1326" y="313"/>
                  </a:lnTo>
                  <a:lnTo>
                    <a:pt x="1319" y="313"/>
                  </a:lnTo>
                  <a:lnTo>
                    <a:pt x="1319" y="316"/>
                  </a:lnTo>
                  <a:lnTo>
                    <a:pt x="1316" y="326"/>
                  </a:lnTo>
                  <a:lnTo>
                    <a:pt x="1316" y="326"/>
                  </a:lnTo>
                  <a:lnTo>
                    <a:pt x="1309" y="326"/>
                  </a:lnTo>
                  <a:lnTo>
                    <a:pt x="1306" y="323"/>
                  </a:lnTo>
                  <a:lnTo>
                    <a:pt x="1306" y="326"/>
                  </a:lnTo>
                  <a:lnTo>
                    <a:pt x="1296" y="330"/>
                  </a:lnTo>
                  <a:lnTo>
                    <a:pt x="1289" y="330"/>
                  </a:lnTo>
                  <a:lnTo>
                    <a:pt x="1289" y="330"/>
                  </a:lnTo>
                  <a:lnTo>
                    <a:pt x="1279" y="333"/>
                  </a:lnTo>
                  <a:lnTo>
                    <a:pt x="1272" y="333"/>
                  </a:lnTo>
                  <a:lnTo>
                    <a:pt x="1265" y="333"/>
                  </a:lnTo>
                  <a:lnTo>
                    <a:pt x="1262" y="333"/>
                  </a:lnTo>
                  <a:lnTo>
                    <a:pt x="1259" y="333"/>
                  </a:lnTo>
                  <a:lnTo>
                    <a:pt x="1252" y="340"/>
                  </a:lnTo>
                  <a:lnTo>
                    <a:pt x="1248" y="343"/>
                  </a:lnTo>
                  <a:lnTo>
                    <a:pt x="1238" y="346"/>
                  </a:lnTo>
                  <a:lnTo>
                    <a:pt x="1235" y="353"/>
                  </a:lnTo>
                  <a:lnTo>
                    <a:pt x="1235" y="353"/>
                  </a:lnTo>
                  <a:lnTo>
                    <a:pt x="1232" y="357"/>
                  </a:lnTo>
                  <a:lnTo>
                    <a:pt x="1228" y="360"/>
                  </a:lnTo>
                  <a:lnTo>
                    <a:pt x="1225" y="367"/>
                  </a:lnTo>
                  <a:lnTo>
                    <a:pt x="1215" y="380"/>
                  </a:lnTo>
                  <a:lnTo>
                    <a:pt x="1215" y="383"/>
                  </a:lnTo>
                  <a:lnTo>
                    <a:pt x="1208" y="387"/>
                  </a:lnTo>
                  <a:lnTo>
                    <a:pt x="1205" y="390"/>
                  </a:lnTo>
                  <a:lnTo>
                    <a:pt x="1205" y="390"/>
                  </a:lnTo>
                  <a:lnTo>
                    <a:pt x="1198" y="397"/>
                  </a:lnTo>
                  <a:lnTo>
                    <a:pt x="1195" y="397"/>
                  </a:lnTo>
                  <a:lnTo>
                    <a:pt x="1191" y="400"/>
                  </a:lnTo>
                  <a:lnTo>
                    <a:pt x="1185" y="404"/>
                  </a:lnTo>
                  <a:lnTo>
                    <a:pt x="1178" y="404"/>
                  </a:lnTo>
                  <a:lnTo>
                    <a:pt x="1174" y="407"/>
                  </a:lnTo>
                  <a:lnTo>
                    <a:pt x="1171" y="407"/>
                  </a:lnTo>
                  <a:lnTo>
                    <a:pt x="1168" y="410"/>
                  </a:lnTo>
                  <a:lnTo>
                    <a:pt x="1161" y="410"/>
                  </a:lnTo>
                  <a:lnTo>
                    <a:pt x="1158" y="414"/>
                  </a:lnTo>
                  <a:lnTo>
                    <a:pt x="1147" y="421"/>
                  </a:lnTo>
                  <a:lnTo>
                    <a:pt x="1144" y="424"/>
                  </a:lnTo>
                  <a:lnTo>
                    <a:pt x="1141" y="424"/>
                  </a:lnTo>
                  <a:lnTo>
                    <a:pt x="1131" y="434"/>
                  </a:lnTo>
                  <a:lnTo>
                    <a:pt x="1121" y="437"/>
                  </a:lnTo>
                  <a:lnTo>
                    <a:pt x="1121" y="434"/>
                  </a:lnTo>
                  <a:lnTo>
                    <a:pt x="1121" y="427"/>
                  </a:lnTo>
                  <a:lnTo>
                    <a:pt x="1121" y="424"/>
                  </a:lnTo>
                  <a:lnTo>
                    <a:pt x="1117" y="421"/>
                  </a:lnTo>
                  <a:lnTo>
                    <a:pt x="1114" y="417"/>
                  </a:lnTo>
                  <a:lnTo>
                    <a:pt x="1084" y="414"/>
                  </a:lnTo>
                  <a:lnTo>
                    <a:pt x="1084" y="414"/>
                  </a:lnTo>
                  <a:lnTo>
                    <a:pt x="1084" y="410"/>
                  </a:lnTo>
                  <a:lnTo>
                    <a:pt x="1084" y="407"/>
                  </a:lnTo>
                  <a:lnTo>
                    <a:pt x="1080" y="404"/>
                  </a:lnTo>
                  <a:lnTo>
                    <a:pt x="1080" y="400"/>
                  </a:lnTo>
                  <a:lnTo>
                    <a:pt x="1077" y="397"/>
                  </a:lnTo>
                  <a:lnTo>
                    <a:pt x="1077" y="394"/>
                  </a:lnTo>
                  <a:lnTo>
                    <a:pt x="1073" y="394"/>
                  </a:lnTo>
                  <a:lnTo>
                    <a:pt x="1073" y="390"/>
                  </a:lnTo>
                  <a:lnTo>
                    <a:pt x="1067" y="387"/>
                  </a:lnTo>
                  <a:lnTo>
                    <a:pt x="1060" y="387"/>
                  </a:lnTo>
                  <a:lnTo>
                    <a:pt x="1060" y="383"/>
                  </a:lnTo>
                  <a:lnTo>
                    <a:pt x="1053" y="383"/>
                  </a:lnTo>
                  <a:lnTo>
                    <a:pt x="1050" y="380"/>
                  </a:lnTo>
                  <a:lnTo>
                    <a:pt x="1043" y="380"/>
                  </a:lnTo>
                  <a:lnTo>
                    <a:pt x="1047" y="377"/>
                  </a:lnTo>
                  <a:lnTo>
                    <a:pt x="1047" y="373"/>
                  </a:lnTo>
                  <a:lnTo>
                    <a:pt x="1050" y="373"/>
                  </a:lnTo>
                  <a:lnTo>
                    <a:pt x="1057" y="367"/>
                  </a:lnTo>
                  <a:lnTo>
                    <a:pt x="1060" y="360"/>
                  </a:lnTo>
                  <a:lnTo>
                    <a:pt x="1060" y="357"/>
                  </a:lnTo>
                  <a:lnTo>
                    <a:pt x="1063" y="357"/>
                  </a:lnTo>
                  <a:lnTo>
                    <a:pt x="1067" y="353"/>
                  </a:lnTo>
                  <a:lnTo>
                    <a:pt x="1070" y="353"/>
                  </a:lnTo>
                  <a:lnTo>
                    <a:pt x="1070" y="353"/>
                  </a:lnTo>
                  <a:lnTo>
                    <a:pt x="1073" y="353"/>
                  </a:lnTo>
                  <a:lnTo>
                    <a:pt x="1073" y="357"/>
                  </a:lnTo>
                  <a:lnTo>
                    <a:pt x="1077" y="357"/>
                  </a:lnTo>
                  <a:lnTo>
                    <a:pt x="1080" y="357"/>
                  </a:lnTo>
                  <a:lnTo>
                    <a:pt x="1080" y="360"/>
                  </a:lnTo>
                  <a:lnTo>
                    <a:pt x="1084" y="357"/>
                  </a:lnTo>
                  <a:lnTo>
                    <a:pt x="1090" y="357"/>
                  </a:lnTo>
                  <a:lnTo>
                    <a:pt x="1090" y="363"/>
                  </a:lnTo>
                  <a:lnTo>
                    <a:pt x="1090" y="363"/>
                  </a:lnTo>
                  <a:lnTo>
                    <a:pt x="1100" y="357"/>
                  </a:lnTo>
                  <a:lnTo>
                    <a:pt x="1100" y="357"/>
                  </a:lnTo>
                  <a:lnTo>
                    <a:pt x="1100" y="353"/>
                  </a:lnTo>
                  <a:lnTo>
                    <a:pt x="1100" y="353"/>
                  </a:lnTo>
                  <a:lnTo>
                    <a:pt x="1097" y="350"/>
                  </a:lnTo>
                  <a:lnTo>
                    <a:pt x="1094" y="343"/>
                  </a:lnTo>
                  <a:lnTo>
                    <a:pt x="1090" y="340"/>
                  </a:lnTo>
                  <a:lnTo>
                    <a:pt x="1090" y="336"/>
                  </a:lnTo>
                  <a:lnTo>
                    <a:pt x="1090" y="330"/>
                  </a:lnTo>
                  <a:lnTo>
                    <a:pt x="1087" y="326"/>
                  </a:lnTo>
                  <a:lnTo>
                    <a:pt x="1084" y="326"/>
                  </a:lnTo>
                  <a:lnTo>
                    <a:pt x="1080" y="323"/>
                  </a:lnTo>
                  <a:lnTo>
                    <a:pt x="1077" y="323"/>
                  </a:lnTo>
                  <a:lnTo>
                    <a:pt x="1077" y="316"/>
                  </a:lnTo>
                  <a:lnTo>
                    <a:pt x="1073" y="313"/>
                  </a:lnTo>
                  <a:lnTo>
                    <a:pt x="1073" y="313"/>
                  </a:lnTo>
                  <a:lnTo>
                    <a:pt x="1070" y="309"/>
                  </a:lnTo>
                  <a:lnTo>
                    <a:pt x="1067" y="309"/>
                  </a:lnTo>
                  <a:lnTo>
                    <a:pt x="1060" y="306"/>
                  </a:lnTo>
                  <a:lnTo>
                    <a:pt x="1057" y="313"/>
                  </a:lnTo>
                  <a:lnTo>
                    <a:pt x="1053" y="309"/>
                  </a:lnTo>
                  <a:lnTo>
                    <a:pt x="1047" y="306"/>
                  </a:lnTo>
                  <a:lnTo>
                    <a:pt x="1040" y="306"/>
                  </a:lnTo>
                  <a:lnTo>
                    <a:pt x="1030" y="306"/>
                  </a:lnTo>
                  <a:lnTo>
                    <a:pt x="1026" y="299"/>
                  </a:lnTo>
                  <a:lnTo>
                    <a:pt x="1023" y="296"/>
                  </a:lnTo>
                  <a:lnTo>
                    <a:pt x="1020" y="296"/>
                  </a:lnTo>
                  <a:lnTo>
                    <a:pt x="1016" y="296"/>
                  </a:lnTo>
                  <a:lnTo>
                    <a:pt x="1013" y="296"/>
                  </a:lnTo>
                  <a:lnTo>
                    <a:pt x="1006" y="299"/>
                  </a:lnTo>
                  <a:lnTo>
                    <a:pt x="999" y="299"/>
                  </a:lnTo>
                  <a:lnTo>
                    <a:pt x="996" y="296"/>
                  </a:lnTo>
                  <a:lnTo>
                    <a:pt x="993" y="299"/>
                  </a:lnTo>
                  <a:lnTo>
                    <a:pt x="993" y="303"/>
                  </a:lnTo>
                  <a:lnTo>
                    <a:pt x="986" y="306"/>
                  </a:lnTo>
                  <a:lnTo>
                    <a:pt x="986" y="306"/>
                  </a:lnTo>
                  <a:lnTo>
                    <a:pt x="983" y="299"/>
                  </a:lnTo>
                  <a:lnTo>
                    <a:pt x="976" y="299"/>
                  </a:lnTo>
                  <a:lnTo>
                    <a:pt x="976" y="296"/>
                  </a:lnTo>
                  <a:lnTo>
                    <a:pt x="972" y="296"/>
                  </a:lnTo>
                  <a:lnTo>
                    <a:pt x="969" y="296"/>
                  </a:lnTo>
                  <a:lnTo>
                    <a:pt x="966" y="293"/>
                  </a:lnTo>
                  <a:lnTo>
                    <a:pt x="959" y="293"/>
                  </a:lnTo>
                  <a:lnTo>
                    <a:pt x="952" y="296"/>
                  </a:lnTo>
                  <a:lnTo>
                    <a:pt x="949" y="293"/>
                  </a:lnTo>
                  <a:lnTo>
                    <a:pt x="949" y="293"/>
                  </a:lnTo>
                  <a:lnTo>
                    <a:pt x="942" y="289"/>
                  </a:lnTo>
                  <a:lnTo>
                    <a:pt x="939" y="289"/>
                  </a:lnTo>
                  <a:lnTo>
                    <a:pt x="935" y="286"/>
                  </a:lnTo>
                  <a:lnTo>
                    <a:pt x="932" y="279"/>
                  </a:lnTo>
                  <a:lnTo>
                    <a:pt x="929" y="279"/>
                  </a:lnTo>
                  <a:lnTo>
                    <a:pt x="929" y="279"/>
                  </a:lnTo>
                  <a:lnTo>
                    <a:pt x="925" y="276"/>
                  </a:lnTo>
                  <a:lnTo>
                    <a:pt x="922" y="272"/>
                  </a:lnTo>
                  <a:lnTo>
                    <a:pt x="912" y="266"/>
                  </a:lnTo>
                  <a:lnTo>
                    <a:pt x="912" y="266"/>
                  </a:lnTo>
                  <a:lnTo>
                    <a:pt x="909" y="262"/>
                  </a:lnTo>
                  <a:lnTo>
                    <a:pt x="905" y="249"/>
                  </a:lnTo>
                  <a:lnTo>
                    <a:pt x="905" y="245"/>
                  </a:lnTo>
                  <a:lnTo>
                    <a:pt x="895" y="235"/>
                  </a:lnTo>
                  <a:lnTo>
                    <a:pt x="895" y="229"/>
                  </a:lnTo>
                  <a:lnTo>
                    <a:pt x="895" y="205"/>
                  </a:lnTo>
                  <a:lnTo>
                    <a:pt x="892" y="198"/>
                  </a:lnTo>
                  <a:lnTo>
                    <a:pt x="882" y="192"/>
                  </a:lnTo>
                  <a:lnTo>
                    <a:pt x="878" y="188"/>
                  </a:lnTo>
                  <a:lnTo>
                    <a:pt x="865" y="188"/>
                  </a:lnTo>
                  <a:lnTo>
                    <a:pt x="861" y="188"/>
                  </a:lnTo>
                  <a:lnTo>
                    <a:pt x="855" y="188"/>
                  </a:lnTo>
                  <a:lnTo>
                    <a:pt x="851" y="185"/>
                  </a:lnTo>
                  <a:lnTo>
                    <a:pt x="848" y="182"/>
                  </a:lnTo>
                  <a:lnTo>
                    <a:pt x="841" y="182"/>
                  </a:lnTo>
                  <a:lnTo>
                    <a:pt x="831" y="175"/>
                  </a:lnTo>
                  <a:lnTo>
                    <a:pt x="828" y="182"/>
                  </a:lnTo>
                  <a:lnTo>
                    <a:pt x="824" y="182"/>
                  </a:lnTo>
                  <a:lnTo>
                    <a:pt x="821" y="178"/>
                  </a:lnTo>
                  <a:lnTo>
                    <a:pt x="818" y="178"/>
                  </a:lnTo>
                  <a:lnTo>
                    <a:pt x="804" y="178"/>
                  </a:lnTo>
                  <a:lnTo>
                    <a:pt x="801" y="182"/>
                  </a:lnTo>
                  <a:lnTo>
                    <a:pt x="797" y="182"/>
                  </a:lnTo>
                  <a:lnTo>
                    <a:pt x="797" y="182"/>
                  </a:lnTo>
                  <a:lnTo>
                    <a:pt x="791" y="185"/>
                  </a:lnTo>
                  <a:lnTo>
                    <a:pt x="784" y="185"/>
                  </a:lnTo>
                  <a:lnTo>
                    <a:pt x="781" y="185"/>
                  </a:lnTo>
                  <a:lnTo>
                    <a:pt x="777" y="182"/>
                  </a:lnTo>
                  <a:lnTo>
                    <a:pt x="774" y="175"/>
                  </a:lnTo>
                  <a:lnTo>
                    <a:pt x="767" y="168"/>
                  </a:lnTo>
                  <a:lnTo>
                    <a:pt x="764" y="165"/>
                  </a:lnTo>
                  <a:lnTo>
                    <a:pt x="754" y="161"/>
                  </a:lnTo>
                  <a:lnTo>
                    <a:pt x="747" y="148"/>
                  </a:lnTo>
                  <a:lnTo>
                    <a:pt x="733" y="138"/>
                  </a:lnTo>
                  <a:lnTo>
                    <a:pt x="723" y="134"/>
                  </a:lnTo>
                  <a:lnTo>
                    <a:pt x="720" y="131"/>
                  </a:lnTo>
                  <a:lnTo>
                    <a:pt x="713" y="124"/>
                  </a:lnTo>
                  <a:lnTo>
                    <a:pt x="703" y="107"/>
                  </a:lnTo>
                  <a:lnTo>
                    <a:pt x="690" y="70"/>
                  </a:lnTo>
                  <a:lnTo>
                    <a:pt x="670" y="10"/>
                  </a:lnTo>
                  <a:lnTo>
                    <a:pt x="666" y="13"/>
                  </a:lnTo>
                  <a:lnTo>
                    <a:pt x="656" y="10"/>
                  </a:lnTo>
                  <a:lnTo>
                    <a:pt x="666" y="30"/>
                  </a:lnTo>
                  <a:lnTo>
                    <a:pt x="676" y="64"/>
                  </a:lnTo>
                  <a:lnTo>
                    <a:pt x="690" y="97"/>
                  </a:lnTo>
                  <a:lnTo>
                    <a:pt x="693" y="114"/>
                  </a:lnTo>
                  <a:lnTo>
                    <a:pt x="707" y="131"/>
                  </a:lnTo>
                  <a:lnTo>
                    <a:pt x="710" y="134"/>
                  </a:lnTo>
                  <a:lnTo>
                    <a:pt x="707" y="141"/>
                  </a:lnTo>
                  <a:lnTo>
                    <a:pt x="676" y="148"/>
                  </a:lnTo>
                  <a:lnTo>
                    <a:pt x="676" y="161"/>
                  </a:lnTo>
                  <a:lnTo>
                    <a:pt x="666" y="178"/>
                  </a:lnTo>
                  <a:lnTo>
                    <a:pt x="659" y="188"/>
                  </a:lnTo>
                  <a:lnTo>
                    <a:pt x="659" y="195"/>
                  </a:lnTo>
                  <a:lnTo>
                    <a:pt x="656" y="195"/>
                  </a:lnTo>
                  <a:lnTo>
                    <a:pt x="656" y="195"/>
                  </a:lnTo>
                  <a:lnTo>
                    <a:pt x="643" y="188"/>
                  </a:lnTo>
                  <a:lnTo>
                    <a:pt x="626" y="182"/>
                  </a:lnTo>
                  <a:lnTo>
                    <a:pt x="629" y="151"/>
                  </a:lnTo>
                  <a:lnTo>
                    <a:pt x="629" y="141"/>
                  </a:lnTo>
                  <a:lnTo>
                    <a:pt x="626" y="141"/>
                  </a:lnTo>
                  <a:lnTo>
                    <a:pt x="622" y="128"/>
                  </a:lnTo>
                  <a:lnTo>
                    <a:pt x="612" y="128"/>
                  </a:lnTo>
                  <a:lnTo>
                    <a:pt x="609" y="121"/>
                  </a:lnTo>
                  <a:lnTo>
                    <a:pt x="606" y="124"/>
                  </a:lnTo>
                  <a:lnTo>
                    <a:pt x="599" y="124"/>
                  </a:lnTo>
                  <a:lnTo>
                    <a:pt x="595" y="131"/>
                  </a:lnTo>
                  <a:lnTo>
                    <a:pt x="579" y="118"/>
                  </a:lnTo>
                  <a:lnTo>
                    <a:pt x="575" y="121"/>
                  </a:lnTo>
                  <a:lnTo>
                    <a:pt x="569" y="128"/>
                  </a:lnTo>
                  <a:lnTo>
                    <a:pt x="572" y="148"/>
                  </a:lnTo>
                  <a:lnTo>
                    <a:pt x="572" y="155"/>
                  </a:lnTo>
                  <a:lnTo>
                    <a:pt x="575" y="168"/>
                  </a:lnTo>
                  <a:lnTo>
                    <a:pt x="579" y="171"/>
                  </a:lnTo>
                  <a:lnTo>
                    <a:pt x="569" y="182"/>
                  </a:lnTo>
                  <a:lnTo>
                    <a:pt x="572" y="188"/>
                  </a:lnTo>
                  <a:lnTo>
                    <a:pt x="572" y="232"/>
                  </a:lnTo>
                  <a:lnTo>
                    <a:pt x="569" y="249"/>
                  </a:lnTo>
                  <a:lnTo>
                    <a:pt x="562" y="256"/>
                  </a:lnTo>
                  <a:lnTo>
                    <a:pt x="545" y="259"/>
                  </a:lnTo>
                  <a:lnTo>
                    <a:pt x="542" y="259"/>
                  </a:lnTo>
                  <a:lnTo>
                    <a:pt x="532" y="262"/>
                  </a:lnTo>
                  <a:lnTo>
                    <a:pt x="525" y="282"/>
                  </a:lnTo>
                  <a:lnTo>
                    <a:pt x="515" y="289"/>
                  </a:lnTo>
                  <a:lnTo>
                    <a:pt x="508" y="282"/>
                  </a:lnTo>
                  <a:lnTo>
                    <a:pt x="498" y="279"/>
                  </a:lnTo>
                  <a:lnTo>
                    <a:pt x="474" y="276"/>
                  </a:lnTo>
                  <a:lnTo>
                    <a:pt x="468" y="276"/>
                  </a:lnTo>
                  <a:lnTo>
                    <a:pt x="464" y="276"/>
                  </a:lnTo>
                  <a:lnTo>
                    <a:pt x="461" y="282"/>
                  </a:lnTo>
                  <a:lnTo>
                    <a:pt x="461" y="286"/>
                  </a:lnTo>
                  <a:lnTo>
                    <a:pt x="454" y="279"/>
                  </a:lnTo>
                  <a:lnTo>
                    <a:pt x="447" y="279"/>
                  </a:lnTo>
                  <a:lnTo>
                    <a:pt x="441" y="286"/>
                  </a:lnTo>
                  <a:lnTo>
                    <a:pt x="437" y="279"/>
                  </a:lnTo>
                  <a:lnTo>
                    <a:pt x="431" y="289"/>
                  </a:lnTo>
                  <a:lnTo>
                    <a:pt x="427" y="289"/>
                  </a:lnTo>
                  <a:lnTo>
                    <a:pt x="424" y="286"/>
                  </a:lnTo>
                  <a:lnTo>
                    <a:pt x="417" y="289"/>
                  </a:lnTo>
                  <a:lnTo>
                    <a:pt x="417" y="286"/>
                  </a:lnTo>
                  <a:lnTo>
                    <a:pt x="414" y="286"/>
                  </a:lnTo>
                  <a:lnTo>
                    <a:pt x="407" y="276"/>
                  </a:lnTo>
                  <a:lnTo>
                    <a:pt x="407" y="272"/>
                  </a:lnTo>
                  <a:lnTo>
                    <a:pt x="407" y="259"/>
                  </a:lnTo>
                  <a:lnTo>
                    <a:pt x="407" y="256"/>
                  </a:lnTo>
                  <a:lnTo>
                    <a:pt x="400" y="249"/>
                  </a:lnTo>
                  <a:lnTo>
                    <a:pt x="397" y="239"/>
                  </a:lnTo>
                  <a:lnTo>
                    <a:pt x="390" y="242"/>
                  </a:lnTo>
                  <a:lnTo>
                    <a:pt x="383" y="245"/>
                  </a:lnTo>
                  <a:lnTo>
                    <a:pt x="380" y="235"/>
                  </a:lnTo>
                  <a:lnTo>
                    <a:pt x="373" y="232"/>
                  </a:lnTo>
                  <a:lnTo>
                    <a:pt x="370" y="235"/>
                  </a:lnTo>
                  <a:lnTo>
                    <a:pt x="357" y="222"/>
                  </a:lnTo>
                  <a:lnTo>
                    <a:pt x="353" y="222"/>
                  </a:lnTo>
                  <a:lnTo>
                    <a:pt x="350" y="235"/>
                  </a:lnTo>
                  <a:lnTo>
                    <a:pt x="353" y="245"/>
                  </a:lnTo>
                  <a:lnTo>
                    <a:pt x="363" y="252"/>
                  </a:lnTo>
                  <a:lnTo>
                    <a:pt x="367" y="256"/>
                  </a:lnTo>
                  <a:lnTo>
                    <a:pt x="363" y="256"/>
                  </a:lnTo>
                  <a:lnTo>
                    <a:pt x="353" y="252"/>
                  </a:lnTo>
                  <a:lnTo>
                    <a:pt x="343" y="256"/>
                  </a:lnTo>
                  <a:lnTo>
                    <a:pt x="343" y="259"/>
                  </a:lnTo>
                  <a:lnTo>
                    <a:pt x="333" y="266"/>
                  </a:lnTo>
                  <a:lnTo>
                    <a:pt x="330" y="266"/>
                  </a:lnTo>
                  <a:lnTo>
                    <a:pt x="319" y="276"/>
                  </a:lnTo>
                  <a:lnTo>
                    <a:pt x="306" y="276"/>
                  </a:lnTo>
                  <a:lnTo>
                    <a:pt x="296" y="279"/>
                  </a:lnTo>
                  <a:lnTo>
                    <a:pt x="293" y="282"/>
                  </a:lnTo>
                  <a:lnTo>
                    <a:pt x="296" y="296"/>
                  </a:lnTo>
                  <a:lnTo>
                    <a:pt x="293" y="296"/>
                  </a:lnTo>
                  <a:lnTo>
                    <a:pt x="282" y="296"/>
                  </a:lnTo>
                  <a:lnTo>
                    <a:pt x="262" y="276"/>
                  </a:lnTo>
                  <a:lnTo>
                    <a:pt x="252" y="272"/>
                  </a:lnTo>
                  <a:lnTo>
                    <a:pt x="239" y="286"/>
                  </a:lnTo>
                  <a:lnTo>
                    <a:pt x="232" y="289"/>
                  </a:lnTo>
                  <a:lnTo>
                    <a:pt x="225" y="296"/>
                  </a:lnTo>
                  <a:lnTo>
                    <a:pt x="222" y="293"/>
                  </a:lnTo>
                  <a:lnTo>
                    <a:pt x="219" y="299"/>
                  </a:lnTo>
                  <a:lnTo>
                    <a:pt x="212" y="293"/>
                  </a:lnTo>
                  <a:lnTo>
                    <a:pt x="212" y="293"/>
                  </a:lnTo>
                  <a:lnTo>
                    <a:pt x="208" y="299"/>
                  </a:lnTo>
                  <a:lnTo>
                    <a:pt x="205" y="299"/>
                  </a:lnTo>
                  <a:lnTo>
                    <a:pt x="205" y="299"/>
                  </a:lnTo>
                  <a:lnTo>
                    <a:pt x="192" y="293"/>
                  </a:lnTo>
                  <a:lnTo>
                    <a:pt x="181" y="293"/>
                  </a:lnTo>
                  <a:lnTo>
                    <a:pt x="181" y="286"/>
                  </a:lnTo>
                  <a:lnTo>
                    <a:pt x="178" y="286"/>
                  </a:lnTo>
                  <a:lnTo>
                    <a:pt x="171" y="289"/>
                  </a:lnTo>
                  <a:lnTo>
                    <a:pt x="161" y="279"/>
                  </a:lnTo>
                  <a:lnTo>
                    <a:pt x="158" y="279"/>
                  </a:lnTo>
                  <a:lnTo>
                    <a:pt x="151" y="272"/>
                  </a:lnTo>
                  <a:lnTo>
                    <a:pt x="144" y="276"/>
                  </a:lnTo>
                  <a:lnTo>
                    <a:pt x="131" y="289"/>
                  </a:lnTo>
                  <a:lnTo>
                    <a:pt x="134" y="296"/>
                  </a:lnTo>
                  <a:lnTo>
                    <a:pt x="138" y="306"/>
                  </a:lnTo>
                  <a:lnTo>
                    <a:pt x="131" y="309"/>
                  </a:lnTo>
                  <a:lnTo>
                    <a:pt x="124" y="309"/>
                  </a:lnTo>
                  <a:lnTo>
                    <a:pt x="121" y="309"/>
                  </a:lnTo>
                  <a:lnTo>
                    <a:pt x="114" y="309"/>
                  </a:lnTo>
                  <a:lnTo>
                    <a:pt x="107" y="323"/>
                  </a:lnTo>
                  <a:lnTo>
                    <a:pt x="101" y="320"/>
                  </a:lnTo>
                  <a:lnTo>
                    <a:pt x="94" y="320"/>
                  </a:lnTo>
                  <a:lnTo>
                    <a:pt x="91" y="316"/>
                  </a:lnTo>
                  <a:lnTo>
                    <a:pt x="91" y="320"/>
                  </a:lnTo>
                  <a:lnTo>
                    <a:pt x="87" y="326"/>
                  </a:lnTo>
                  <a:lnTo>
                    <a:pt x="84" y="323"/>
                  </a:lnTo>
                  <a:lnTo>
                    <a:pt x="77" y="326"/>
                  </a:lnTo>
                  <a:lnTo>
                    <a:pt x="77" y="330"/>
                  </a:lnTo>
                  <a:lnTo>
                    <a:pt x="74" y="333"/>
                  </a:lnTo>
                  <a:lnTo>
                    <a:pt x="74" y="330"/>
                  </a:lnTo>
                  <a:lnTo>
                    <a:pt x="67" y="316"/>
                  </a:lnTo>
                  <a:lnTo>
                    <a:pt x="64" y="309"/>
                  </a:lnTo>
                  <a:lnTo>
                    <a:pt x="60" y="313"/>
                  </a:lnTo>
                  <a:lnTo>
                    <a:pt x="57" y="309"/>
                  </a:lnTo>
                  <a:lnTo>
                    <a:pt x="54" y="303"/>
                  </a:lnTo>
                  <a:lnTo>
                    <a:pt x="50" y="299"/>
                  </a:lnTo>
                  <a:lnTo>
                    <a:pt x="47" y="293"/>
                  </a:lnTo>
                  <a:lnTo>
                    <a:pt x="50" y="289"/>
                  </a:lnTo>
                  <a:lnTo>
                    <a:pt x="47" y="282"/>
                  </a:lnTo>
                  <a:lnTo>
                    <a:pt x="40" y="279"/>
                  </a:lnTo>
                  <a:lnTo>
                    <a:pt x="37" y="266"/>
                  </a:lnTo>
                  <a:lnTo>
                    <a:pt x="37" y="262"/>
                  </a:lnTo>
                  <a:lnTo>
                    <a:pt x="37" y="259"/>
                  </a:lnTo>
                  <a:lnTo>
                    <a:pt x="33" y="249"/>
                  </a:lnTo>
                  <a:lnTo>
                    <a:pt x="20" y="249"/>
                  </a:lnTo>
                  <a:lnTo>
                    <a:pt x="13" y="245"/>
                  </a:lnTo>
                  <a:lnTo>
                    <a:pt x="6" y="235"/>
                  </a:lnTo>
                  <a:lnTo>
                    <a:pt x="6" y="229"/>
                  </a:lnTo>
                  <a:lnTo>
                    <a:pt x="6" y="222"/>
                  </a:lnTo>
                  <a:lnTo>
                    <a:pt x="0" y="219"/>
                  </a:lnTo>
                  <a:lnTo>
                    <a:pt x="0" y="208"/>
                  </a:lnTo>
                  <a:lnTo>
                    <a:pt x="6" y="208"/>
                  </a:lnTo>
                  <a:lnTo>
                    <a:pt x="13" y="212"/>
                  </a:lnTo>
                  <a:lnTo>
                    <a:pt x="20" y="208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3" y="192"/>
                  </a:lnTo>
                  <a:lnTo>
                    <a:pt x="23" y="178"/>
                  </a:lnTo>
                  <a:lnTo>
                    <a:pt x="27" y="168"/>
                  </a:lnTo>
                  <a:lnTo>
                    <a:pt x="27" y="168"/>
                  </a:lnTo>
                  <a:lnTo>
                    <a:pt x="23" y="168"/>
                  </a:lnTo>
                  <a:lnTo>
                    <a:pt x="20" y="161"/>
                  </a:lnTo>
                  <a:lnTo>
                    <a:pt x="17" y="151"/>
                  </a:lnTo>
                  <a:lnTo>
                    <a:pt x="23" y="141"/>
                  </a:lnTo>
                  <a:lnTo>
                    <a:pt x="33" y="151"/>
                  </a:lnTo>
                  <a:lnTo>
                    <a:pt x="37" y="151"/>
                  </a:lnTo>
                  <a:lnTo>
                    <a:pt x="40" y="148"/>
                  </a:lnTo>
                  <a:lnTo>
                    <a:pt x="47" y="141"/>
                  </a:lnTo>
                  <a:lnTo>
                    <a:pt x="47" y="128"/>
                  </a:lnTo>
                  <a:lnTo>
                    <a:pt x="43" y="124"/>
                  </a:lnTo>
                  <a:lnTo>
                    <a:pt x="40" y="111"/>
                  </a:lnTo>
                  <a:lnTo>
                    <a:pt x="43" y="107"/>
                  </a:lnTo>
                  <a:lnTo>
                    <a:pt x="33" y="101"/>
                  </a:lnTo>
                  <a:lnTo>
                    <a:pt x="27" y="81"/>
                  </a:lnTo>
                  <a:lnTo>
                    <a:pt x="23" y="64"/>
                  </a:lnTo>
                  <a:lnTo>
                    <a:pt x="27" y="57"/>
                  </a:lnTo>
                  <a:lnTo>
                    <a:pt x="33" y="50"/>
                  </a:lnTo>
                  <a:lnTo>
                    <a:pt x="37" y="54"/>
                  </a:lnTo>
                  <a:lnTo>
                    <a:pt x="47" y="64"/>
                  </a:lnTo>
                  <a:lnTo>
                    <a:pt x="50" y="60"/>
                  </a:lnTo>
                  <a:lnTo>
                    <a:pt x="50" y="54"/>
                  </a:lnTo>
                  <a:lnTo>
                    <a:pt x="47" y="47"/>
                  </a:lnTo>
                  <a:lnTo>
                    <a:pt x="47" y="43"/>
                  </a:lnTo>
                  <a:lnTo>
                    <a:pt x="50" y="40"/>
                  </a:lnTo>
                  <a:lnTo>
                    <a:pt x="47" y="37"/>
                  </a:lnTo>
                  <a:lnTo>
                    <a:pt x="50" y="33"/>
                  </a:lnTo>
                  <a:lnTo>
                    <a:pt x="54" y="33"/>
                  </a:lnTo>
                  <a:lnTo>
                    <a:pt x="57" y="33"/>
                  </a:lnTo>
                  <a:lnTo>
                    <a:pt x="64" y="37"/>
                  </a:lnTo>
                  <a:lnTo>
                    <a:pt x="67" y="30"/>
                  </a:lnTo>
                  <a:lnTo>
                    <a:pt x="67" y="23"/>
                  </a:lnTo>
                  <a:lnTo>
                    <a:pt x="70" y="17"/>
                  </a:lnTo>
                  <a:lnTo>
                    <a:pt x="67" y="6"/>
                  </a:lnTo>
                  <a:lnTo>
                    <a:pt x="67" y="0"/>
                  </a:lnTo>
                  <a:lnTo>
                    <a:pt x="15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3" name="Freeform 143">
              <a:extLst>
                <a:ext uri="{FF2B5EF4-FFF2-40B4-BE49-F238E27FC236}">
                  <a16:creationId xmlns:a16="http://schemas.microsoft.com/office/drawing/2014/main" id="{4BDB2801-E98A-E289-F0BF-F516A5930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313"/>
              <a:ext cx="1515" cy="445"/>
            </a:xfrm>
            <a:custGeom>
              <a:avLst/>
              <a:gdLst>
                <a:gd name="T0" fmla="*/ 1468 w 1515"/>
                <a:gd name="T1" fmla="*/ 128 h 445"/>
                <a:gd name="T2" fmla="*/ 1411 w 1515"/>
                <a:gd name="T3" fmla="*/ 236 h 445"/>
                <a:gd name="T4" fmla="*/ 1333 w 1515"/>
                <a:gd name="T5" fmla="*/ 303 h 445"/>
                <a:gd name="T6" fmla="*/ 1293 w 1515"/>
                <a:gd name="T7" fmla="*/ 330 h 445"/>
                <a:gd name="T8" fmla="*/ 1219 w 1515"/>
                <a:gd name="T9" fmla="*/ 381 h 445"/>
                <a:gd name="T10" fmla="*/ 1158 w 1515"/>
                <a:gd name="T11" fmla="*/ 414 h 445"/>
                <a:gd name="T12" fmla="*/ 1091 w 1515"/>
                <a:gd name="T13" fmla="*/ 411 h 445"/>
                <a:gd name="T14" fmla="*/ 1047 w 1515"/>
                <a:gd name="T15" fmla="*/ 387 h 445"/>
                <a:gd name="T16" fmla="*/ 1077 w 1515"/>
                <a:gd name="T17" fmla="*/ 364 h 445"/>
                <a:gd name="T18" fmla="*/ 1104 w 1515"/>
                <a:gd name="T19" fmla="*/ 350 h 445"/>
                <a:gd name="T20" fmla="*/ 1071 w 1515"/>
                <a:gd name="T21" fmla="*/ 310 h 445"/>
                <a:gd name="T22" fmla="*/ 993 w 1515"/>
                <a:gd name="T23" fmla="*/ 300 h 445"/>
                <a:gd name="T24" fmla="*/ 953 w 1515"/>
                <a:gd name="T25" fmla="*/ 293 h 445"/>
                <a:gd name="T26" fmla="*/ 916 w 1515"/>
                <a:gd name="T27" fmla="*/ 266 h 445"/>
                <a:gd name="T28" fmla="*/ 859 w 1515"/>
                <a:gd name="T29" fmla="*/ 186 h 445"/>
                <a:gd name="T30" fmla="*/ 785 w 1515"/>
                <a:gd name="T31" fmla="*/ 186 h 445"/>
                <a:gd name="T32" fmla="*/ 657 w 1515"/>
                <a:gd name="T33" fmla="*/ 17 h 445"/>
                <a:gd name="T34" fmla="*/ 660 w 1515"/>
                <a:gd name="T35" fmla="*/ 196 h 445"/>
                <a:gd name="T36" fmla="*/ 583 w 1515"/>
                <a:gd name="T37" fmla="*/ 118 h 445"/>
                <a:gd name="T38" fmla="*/ 532 w 1515"/>
                <a:gd name="T39" fmla="*/ 266 h 445"/>
                <a:gd name="T40" fmla="*/ 438 w 1515"/>
                <a:gd name="T41" fmla="*/ 283 h 445"/>
                <a:gd name="T42" fmla="*/ 398 w 1515"/>
                <a:gd name="T43" fmla="*/ 239 h 445"/>
                <a:gd name="T44" fmla="*/ 367 w 1515"/>
                <a:gd name="T45" fmla="*/ 256 h 445"/>
                <a:gd name="T46" fmla="*/ 260 w 1515"/>
                <a:gd name="T47" fmla="*/ 273 h 445"/>
                <a:gd name="T48" fmla="*/ 189 w 1515"/>
                <a:gd name="T49" fmla="*/ 293 h 445"/>
                <a:gd name="T50" fmla="*/ 115 w 1515"/>
                <a:gd name="T51" fmla="*/ 313 h 445"/>
                <a:gd name="T52" fmla="*/ 74 w 1515"/>
                <a:gd name="T53" fmla="*/ 320 h 445"/>
                <a:gd name="T54" fmla="*/ 21 w 1515"/>
                <a:gd name="T55" fmla="*/ 246 h 445"/>
                <a:gd name="T56" fmla="*/ 34 w 1515"/>
                <a:gd name="T57" fmla="*/ 169 h 445"/>
                <a:gd name="T58" fmla="*/ 34 w 1515"/>
                <a:gd name="T59" fmla="*/ 81 h 445"/>
                <a:gd name="T60" fmla="*/ 61 w 1515"/>
                <a:gd name="T61" fmla="*/ 41 h 445"/>
                <a:gd name="T62" fmla="*/ 68 w 1515"/>
                <a:gd name="T63" fmla="*/ 27 h 445"/>
                <a:gd name="T64" fmla="*/ 44 w 1515"/>
                <a:gd name="T65" fmla="*/ 54 h 445"/>
                <a:gd name="T66" fmla="*/ 31 w 1515"/>
                <a:gd name="T67" fmla="*/ 142 h 445"/>
                <a:gd name="T68" fmla="*/ 10 w 1515"/>
                <a:gd name="T69" fmla="*/ 209 h 445"/>
                <a:gd name="T70" fmla="*/ 51 w 1515"/>
                <a:gd name="T71" fmla="*/ 293 h 445"/>
                <a:gd name="T72" fmla="*/ 95 w 1515"/>
                <a:gd name="T73" fmla="*/ 330 h 445"/>
                <a:gd name="T74" fmla="*/ 138 w 1515"/>
                <a:gd name="T75" fmla="*/ 293 h 445"/>
                <a:gd name="T76" fmla="*/ 216 w 1515"/>
                <a:gd name="T77" fmla="*/ 300 h 445"/>
                <a:gd name="T78" fmla="*/ 323 w 1515"/>
                <a:gd name="T79" fmla="*/ 283 h 445"/>
                <a:gd name="T80" fmla="*/ 377 w 1515"/>
                <a:gd name="T81" fmla="*/ 243 h 445"/>
                <a:gd name="T82" fmla="*/ 431 w 1515"/>
                <a:gd name="T83" fmla="*/ 293 h 445"/>
                <a:gd name="T84" fmla="*/ 502 w 1515"/>
                <a:gd name="T85" fmla="*/ 286 h 445"/>
                <a:gd name="T86" fmla="*/ 579 w 1515"/>
                <a:gd name="T87" fmla="*/ 172 h 445"/>
                <a:gd name="T88" fmla="*/ 626 w 1515"/>
                <a:gd name="T89" fmla="*/ 189 h 445"/>
                <a:gd name="T90" fmla="*/ 697 w 1515"/>
                <a:gd name="T91" fmla="*/ 101 h 445"/>
                <a:gd name="T92" fmla="*/ 768 w 1515"/>
                <a:gd name="T93" fmla="*/ 172 h 445"/>
                <a:gd name="T94" fmla="*/ 832 w 1515"/>
                <a:gd name="T95" fmla="*/ 189 h 445"/>
                <a:gd name="T96" fmla="*/ 906 w 1515"/>
                <a:gd name="T97" fmla="*/ 256 h 445"/>
                <a:gd name="T98" fmla="*/ 956 w 1515"/>
                <a:gd name="T99" fmla="*/ 303 h 445"/>
                <a:gd name="T100" fmla="*/ 1010 w 1515"/>
                <a:gd name="T101" fmla="*/ 307 h 445"/>
                <a:gd name="T102" fmla="*/ 1077 w 1515"/>
                <a:gd name="T103" fmla="*/ 320 h 445"/>
                <a:gd name="T104" fmla="*/ 1101 w 1515"/>
                <a:gd name="T105" fmla="*/ 361 h 445"/>
                <a:gd name="T106" fmla="*/ 1081 w 1515"/>
                <a:gd name="T107" fmla="*/ 357 h 445"/>
                <a:gd name="T108" fmla="*/ 1057 w 1515"/>
                <a:gd name="T109" fmla="*/ 391 h 445"/>
                <a:gd name="T110" fmla="*/ 1114 w 1515"/>
                <a:gd name="T111" fmla="*/ 425 h 445"/>
                <a:gd name="T112" fmla="*/ 1175 w 1515"/>
                <a:gd name="T113" fmla="*/ 414 h 445"/>
                <a:gd name="T114" fmla="*/ 1236 w 1515"/>
                <a:gd name="T115" fmla="*/ 361 h 445"/>
                <a:gd name="T116" fmla="*/ 1310 w 1515"/>
                <a:gd name="T117" fmla="*/ 334 h 445"/>
                <a:gd name="T118" fmla="*/ 1337 w 1515"/>
                <a:gd name="T119" fmla="*/ 303 h 445"/>
                <a:gd name="T120" fmla="*/ 1414 w 1515"/>
                <a:gd name="T121" fmla="*/ 243 h 445"/>
                <a:gd name="T122" fmla="*/ 1478 w 1515"/>
                <a:gd name="T123" fmla="*/ 132 h 445"/>
                <a:gd name="T124" fmla="*/ 1512 w 1515"/>
                <a:gd name="T125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5" h="445">
                  <a:moveTo>
                    <a:pt x="1512" y="4"/>
                  </a:moveTo>
                  <a:lnTo>
                    <a:pt x="1508" y="4"/>
                  </a:lnTo>
                  <a:lnTo>
                    <a:pt x="1508" y="7"/>
                  </a:lnTo>
                  <a:lnTo>
                    <a:pt x="1508" y="14"/>
                  </a:lnTo>
                  <a:lnTo>
                    <a:pt x="1502" y="27"/>
                  </a:lnTo>
                  <a:lnTo>
                    <a:pt x="1502" y="27"/>
                  </a:lnTo>
                  <a:lnTo>
                    <a:pt x="1502" y="44"/>
                  </a:lnTo>
                  <a:lnTo>
                    <a:pt x="1502" y="44"/>
                  </a:lnTo>
                  <a:lnTo>
                    <a:pt x="1498" y="51"/>
                  </a:lnTo>
                  <a:lnTo>
                    <a:pt x="1491" y="64"/>
                  </a:lnTo>
                  <a:lnTo>
                    <a:pt x="1491" y="68"/>
                  </a:lnTo>
                  <a:lnTo>
                    <a:pt x="1488" y="71"/>
                  </a:lnTo>
                  <a:lnTo>
                    <a:pt x="1481" y="85"/>
                  </a:lnTo>
                  <a:lnTo>
                    <a:pt x="1478" y="88"/>
                  </a:lnTo>
                  <a:lnTo>
                    <a:pt x="1475" y="95"/>
                  </a:lnTo>
                  <a:lnTo>
                    <a:pt x="1475" y="95"/>
                  </a:lnTo>
                  <a:lnTo>
                    <a:pt x="1475" y="98"/>
                  </a:lnTo>
                  <a:lnTo>
                    <a:pt x="1471" y="105"/>
                  </a:lnTo>
                  <a:lnTo>
                    <a:pt x="1468" y="118"/>
                  </a:lnTo>
                  <a:lnTo>
                    <a:pt x="1468" y="122"/>
                  </a:lnTo>
                  <a:lnTo>
                    <a:pt x="1468" y="128"/>
                  </a:lnTo>
                  <a:lnTo>
                    <a:pt x="1468" y="128"/>
                  </a:lnTo>
                  <a:lnTo>
                    <a:pt x="1471" y="135"/>
                  </a:lnTo>
                  <a:lnTo>
                    <a:pt x="1475" y="142"/>
                  </a:lnTo>
                  <a:lnTo>
                    <a:pt x="1475" y="152"/>
                  </a:lnTo>
                  <a:lnTo>
                    <a:pt x="1468" y="155"/>
                  </a:lnTo>
                  <a:lnTo>
                    <a:pt x="1468" y="155"/>
                  </a:lnTo>
                  <a:lnTo>
                    <a:pt x="1465" y="162"/>
                  </a:lnTo>
                  <a:lnTo>
                    <a:pt x="1461" y="162"/>
                  </a:lnTo>
                  <a:lnTo>
                    <a:pt x="1461" y="165"/>
                  </a:lnTo>
                  <a:lnTo>
                    <a:pt x="1461" y="182"/>
                  </a:lnTo>
                  <a:lnTo>
                    <a:pt x="1458" y="192"/>
                  </a:lnTo>
                  <a:lnTo>
                    <a:pt x="1458" y="196"/>
                  </a:lnTo>
                  <a:lnTo>
                    <a:pt x="1454" y="202"/>
                  </a:lnTo>
                  <a:lnTo>
                    <a:pt x="1441" y="216"/>
                  </a:lnTo>
                  <a:lnTo>
                    <a:pt x="1441" y="216"/>
                  </a:lnTo>
                  <a:lnTo>
                    <a:pt x="1438" y="216"/>
                  </a:lnTo>
                  <a:lnTo>
                    <a:pt x="1427" y="223"/>
                  </a:lnTo>
                  <a:lnTo>
                    <a:pt x="1427" y="226"/>
                  </a:lnTo>
                  <a:lnTo>
                    <a:pt x="1421" y="233"/>
                  </a:lnTo>
                  <a:lnTo>
                    <a:pt x="1411" y="236"/>
                  </a:lnTo>
                  <a:lnTo>
                    <a:pt x="1411" y="236"/>
                  </a:lnTo>
                  <a:lnTo>
                    <a:pt x="1404" y="243"/>
                  </a:lnTo>
                  <a:lnTo>
                    <a:pt x="1390" y="253"/>
                  </a:lnTo>
                  <a:lnTo>
                    <a:pt x="1390" y="253"/>
                  </a:lnTo>
                  <a:lnTo>
                    <a:pt x="1380" y="263"/>
                  </a:lnTo>
                  <a:lnTo>
                    <a:pt x="1370" y="270"/>
                  </a:lnTo>
                  <a:lnTo>
                    <a:pt x="1357" y="276"/>
                  </a:lnTo>
                  <a:lnTo>
                    <a:pt x="1353" y="276"/>
                  </a:lnTo>
                  <a:lnTo>
                    <a:pt x="1353" y="276"/>
                  </a:lnTo>
                  <a:lnTo>
                    <a:pt x="1347" y="276"/>
                  </a:lnTo>
                  <a:lnTo>
                    <a:pt x="1347" y="280"/>
                  </a:lnTo>
                  <a:lnTo>
                    <a:pt x="1347" y="283"/>
                  </a:lnTo>
                  <a:lnTo>
                    <a:pt x="1337" y="293"/>
                  </a:lnTo>
                  <a:lnTo>
                    <a:pt x="1337" y="293"/>
                  </a:lnTo>
                  <a:lnTo>
                    <a:pt x="1337" y="297"/>
                  </a:lnTo>
                  <a:lnTo>
                    <a:pt x="1333" y="297"/>
                  </a:lnTo>
                  <a:lnTo>
                    <a:pt x="1333" y="300"/>
                  </a:lnTo>
                  <a:lnTo>
                    <a:pt x="1333" y="303"/>
                  </a:lnTo>
                  <a:lnTo>
                    <a:pt x="1337" y="303"/>
                  </a:lnTo>
                  <a:lnTo>
                    <a:pt x="1337" y="300"/>
                  </a:lnTo>
                  <a:lnTo>
                    <a:pt x="1337" y="300"/>
                  </a:lnTo>
                  <a:lnTo>
                    <a:pt x="1333" y="303"/>
                  </a:lnTo>
                  <a:lnTo>
                    <a:pt x="1333" y="307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0" y="313"/>
                  </a:lnTo>
                  <a:lnTo>
                    <a:pt x="1323" y="313"/>
                  </a:lnTo>
                  <a:lnTo>
                    <a:pt x="1320" y="317"/>
                  </a:lnTo>
                  <a:lnTo>
                    <a:pt x="1320" y="320"/>
                  </a:lnTo>
                  <a:lnTo>
                    <a:pt x="1316" y="327"/>
                  </a:lnTo>
                  <a:lnTo>
                    <a:pt x="1316" y="327"/>
                  </a:lnTo>
                  <a:lnTo>
                    <a:pt x="1316" y="330"/>
                  </a:lnTo>
                  <a:lnTo>
                    <a:pt x="1320" y="330"/>
                  </a:lnTo>
                  <a:lnTo>
                    <a:pt x="1320" y="327"/>
                  </a:lnTo>
                  <a:lnTo>
                    <a:pt x="1313" y="327"/>
                  </a:lnTo>
                  <a:lnTo>
                    <a:pt x="1313" y="327"/>
                  </a:lnTo>
                  <a:lnTo>
                    <a:pt x="1310" y="327"/>
                  </a:lnTo>
                  <a:lnTo>
                    <a:pt x="1306" y="327"/>
                  </a:lnTo>
                  <a:lnTo>
                    <a:pt x="1300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83" y="334"/>
                  </a:lnTo>
                  <a:lnTo>
                    <a:pt x="1283" y="334"/>
                  </a:lnTo>
                  <a:lnTo>
                    <a:pt x="1276" y="334"/>
                  </a:lnTo>
                  <a:lnTo>
                    <a:pt x="1269" y="334"/>
                  </a:lnTo>
                  <a:lnTo>
                    <a:pt x="1266" y="334"/>
                  </a:lnTo>
                  <a:lnTo>
                    <a:pt x="1266" y="334"/>
                  </a:lnTo>
                  <a:lnTo>
                    <a:pt x="1263" y="334"/>
                  </a:lnTo>
                  <a:lnTo>
                    <a:pt x="1263" y="337"/>
                  </a:lnTo>
                  <a:lnTo>
                    <a:pt x="1252" y="340"/>
                  </a:lnTo>
                  <a:lnTo>
                    <a:pt x="1249" y="344"/>
                  </a:lnTo>
                  <a:lnTo>
                    <a:pt x="1242" y="347"/>
                  </a:lnTo>
                  <a:lnTo>
                    <a:pt x="1242" y="347"/>
                  </a:lnTo>
                  <a:lnTo>
                    <a:pt x="1236" y="354"/>
                  </a:lnTo>
                  <a:lnTo>
                    <a:pt x="1236" y="354"/>
                  </a:lnTo>
                  <a:lnTo>
                    <a:pt x="1236" y="357"/>
                  </a:lnTo>
                  <a:lnTo>
                    <a:pt x="1232" y="357"/>
                  </a:lnTo>
                  <a:lnTo>
                    <a:pt x="1232" y="357"/>
                  </a:lnTo>
                  <a:lnTo>
                    <a:pt x="1229" y="364"/>
                  </a:lnTo>
                  <a:lnTo>
                    <a:pt x="1226" y="367"/>
                  </a:lnTo>
                  <a:lnTo>
                    <a:pt x="1226" y="367"/>
                  </a:lnTo>
                  <a:lnTo>
                    <a:pt x="1219" y="381"/>
                  </a:lnTo>
                  <a:lnTo>
                    <a:pt x="1215" y="381"/>
                  </a:lnTo>
                  <a:lnTo>
                    <a:pt x="1215" y="384"/>
                  </a:lnTo>
                  <a:lnTo>
                    <a:pt x="1212" y="387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5" y="394"/>
                  </a:lnTo>
                  <a:lnTo>
                    <a:pt x="1202" y="398"/>
                  </a:lnTo>
                  <a:lnTo>
                    <a:pt x="1195" y="398"/>
                  </a:lnTo>
                  <a:lnTo>
                    <a:pt x="1195" y="398"/>
                  </a:lnTo>
                  <a:lnTo>
                    <a:pt x="1192" y="401"/>
                  </a:lnTo>
                  <a:lnTo>
                    <a:pt x="1189" y="404"/>
                  </a:lnTo>
                  <a:lnTo>
                    <a:pt x="1182" y="404"/>
                  </a:lnTo>
                  <a:lnTo>
                    <a:pt x="1178" y="404"/>
                  </a:lnTo>
                  <a:lnTo>
                    <a:pt x="1175" y="408"/>
                  </a:lnTo>
                  <a:lnTo>
                    <a:pt x="1172" y="408"/>
                  </a:lnTo>
                  <a:lnTo>
                    <a:pt x="1172" y="411"/>
                  </a:lnTo>
                  <a:lnTo>
                    <a:pt x="1172" y="411"/>
                  </a:lnTo>
                  <a:lnTo>
                    <a:pt x="1165" y="411"/>
                  </a:lnTo>
                  <a:lnTo>
                    <a:pt x="1162" y="411"/>
                  </a:lnTo>
                  <a:lnTo>
                    <a:pt x="1158" y="414"/>
                  </a:lnTo>
                  <a:lnTo>
                    <a:pt x="1148" y="421"/>
                  </a:lnTo>
                  <a:lnTo>
                    <a:pt x="1145" y="425"/>
                  </a:lnTo>
                  <a:lnTo>
                    <a:pt x="1141" y="425"/>
                  </a:lnTo>
                  <a:lnTo>
                    <a:pt x="1141" y="428"/>
                  </a:lnTo>
                  <a:lnTo>
                    <a:pt x="1131" y="438"/>
                  </a:lnTo>
                  <a:lnTo>
                    <a:pt x="1128" y="438"/>
                  </a:lnTo>
                  <a:lnTo>
                    <a:pt x="1128" y="438"/>
                  </a:lnTo>
                  <a:lnTo>
                    <a:pt x="1128" y="431"/>
                  </a:lnTo>
                  <a:lnTo>
                    <a:pt x="1128" y="428"/>
                  </a:lnTo>
                  <a:lnTo>
                    <a:pt x="1125" y="425"/>
                  </a:lnTo>
                  <a:lnTo>
                    <a:pt x="1125" y="425"/>
                  </a:lnTo>
                  <a:lnTo>
                    <a:pt x="1121" y="421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88" y="418"/>
                  </a:lnTo>
                  <a:lnTo>
                    <a:pt x="1088" y="418"/>
                  </a:lnTo>
                  <a:lnTo>
                    <a:pt x="1091" y="421"/>
                  </a:lnTo>
                  <a:lnTo>
                    <a:pt x="1091" y="418"/>
                  </a:lnTo>
                  <a:lnTo>
                    <a:pt x="1091" y="418"/>
                  </a:lnTo>
                  <a:lnTo>
                    <a:pt x="1091" y="414"/>
                  </a:lnTo>
                  <a:lnTo>
                    <a:pt x="1091" y="411"/>
                  </a:lnTo>
                  <a:lnTo>
                    <a:pt x="1091" y="411"/>
                  </a:lnTo>
                  <a:lnTo>
                    <a:pt x="1088" y="404"/>
                  </a:lnTo>
                  <a:lnTo>
                    <a:pt x="1088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398"/>
                  </a:lnTo>
                  <a:lnTo>
                    <a:pt x="1081" y="394"/>
                  </a:lnTo>
                  <a:lnTo>
                    <a:pt x="1081" y="394"/>
                  </a:lnTo>
                  <a:lnTo>
                    <a:pt x="1077" y="391"/>
                  </a:lnTo>
                  <a:lnTo>
                    <a:pt x="1071" y="391"/>
                  </a:lnTo>
                  <a:lnTo>
                    <a:pt x="1071" y="391"/>
                  </a:lnTo>
                  <a:lnTo>
                    <a:pt x="1067" y="387"/>
                  </a:lnTo>
                  <a:lnTo>
                    <a:pt x="1064" y="387"/>
                  </a:lnTo>
                  <a:lnTo>
                    <a:pt x="1064" y="387"/>
                  </a:lnTo>
                  <a:lnTo>
                    <a:pt x="1061" y="384"/>
                  </a:lnTo>
                  <a:lnTo>
                    <a:pt x="1057" y="381"/>
                  </a:lnTo>
                  <a:lnTo>
                    <a:pt x="1054" y="381"/>
                  </a:lnTo>
                  <a:lnTo>
                    <a:pt x="1047" y="381"/>
                  </a:lnTo>
                  <a:lnTo>
                    <a:pt x="1047" y="384"/>
                  </a:lnTo>
                  <a:lnTo>
                    <a:pt x="1047" y="387"/>
                  </a:lnTo>
                  <a:lnTo>
                    <a:pt x="1051" y="384"/>
                  </a:lnTo>
                  <a:lnTo>
                    <a:pt x="1051" y="384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7" y="381"/>
                  </a:lnTo>
                  <a:lnTo>
                    <a:pt x="1061" y="374"/>
                  </a:lnTo>
                  <a:lnTo>
                    <a:pt x="1064" y="37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71" y="364"/>
                  </a:lnTo>
                  <a:lnTo>
                    <a:pt x="1074" y="361"/>
                  </a:lnTo>
                  <a:lnTo>
                    <a:pt x="1074" y="357"/>
                  </a:lnTo>
                  <a:lnTo>
                    <a:pt x="1074" y="357"/>
                  </a:lnTo>
                  <a:lnTo>
                    <a:pt x="1074" y="357"/>
                  </a:lnTo>
                  <a:lnTo>
                    <a:pt x="1071" y="357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7" y="364"/>
                  </a:lnTo>
                  <a:lnTo>
                    <a:pt x="1077" y="364"/>
                  </a:lnTo>
                  <a:lnTo>
                    <a:pt x="1081" y="364"/>
                  </a:lnTo>
                  <a:lnTo>
                    <a:pt x="1084" y="364"/>
                  </a:lnTo>
                  <a:lnTo>
                    <a:pt x="1084" y="361"/>
                  </a:lnTo>
                  <a:lnTo>
                    <a:pt x="1081" y="364"/>
                  </a:lnTo>
                  <a:lnTo>
                    <a:pt x="1081" y="364"/>
                  </a:lnTo>
                  <a:lnTo>
                    <a:pt x="1084" y="364"/>
                  </a:lnTo>
                  <a:lnTo>
                    <a:pt x="1088" y="364"/>
                  </a:lnTo>
                  <a:lnTo>
                    <a:pt x="1091" y="364"/>
                  </a:lnTo>
                  <a:lnTo>
                    <a:pt x="1091" y="367"/>
                  </a:lnTo>
                  <a:lnTo>
                    <a:pt x="1091" y="371"/>
                  </a:lnTo>
                  <a:lnTo>
                    <a:pt x="1094" y="371"/>
                  </a:lnTo>
                  <a:lnTo>
                    <a:pt x="1098" y="367"/>
                  </a:lnTo>
                  <a:lnTo>
                    <a:pt x="1104" y="364"/>
                  </a:lnTo>
                  <a:lnTo>
                    <a:pt x="1104" y="364"/>
                  </a:lnTo>
                  <a:lnTo>
                    <a:pt x="1108" y="361"/>
                  </a:lnTo>
                  <a:lnTo>
                    <a:pt x="1108" y="357"/>
                  </a:lnTo>
                  <a:lnTo>
                    <a:pt x="1108" y="357"/>
                  </a:lnTo>
                  <a:lnTo>
                    <a:pt x="1108" y="354"/>
                  </a:lnTo>
                  <a:lnTo>
                    <a:pt x="1104" y="354"/>
                  </a:lnTo>
                  <a:lnTo>
                    <a:pt x="1104" y="350"/>
                  </a:lnTo>
                  <a:lnTo>
                    <a:pt x="1101" y="347"/>
                  </a:lnTo>
                  <a:lnTo>
                    <a:pt x="1101" y="344"/>
                  </a:lnTo>
                  <a:lnTo>
                    <a:pt x="1098" y="340"/>
                  </a:lnTo>
                  <a:lnTo>
                    <a:pt x="1098" y="340"/>
                  </a:lnTo>
                  <a:lnTo>
                    <a:pt x="1098" y="337"/>
                  </a:lnTo>
                  <a:lnTo>
                    <a:pt x="1098" y="334"/>
                  </a:lnTo>
                  <a:lnTo>
                    <a:pt x="1098" y="334"/>
                  </a:lnTo>
                  <a:lnTo>
                    <a:pt x="1094" y="330"/>
                  </a:lnTo>
                  <a:lnTo>
                    <a:pt x="1094" y="327"/>
                  </a:lnTo>
                  <a:lnTo>
                    <a:pt x="1088" y="327"/>
                  </a:lnTo>
                  <a:lnTo>
                    <a:pt x="1088" y="327"/>
                  </a:lnTo>
                  <a:lnTo>
                    <a:pt x="1084" y="327"/>
                  </a:lnTo>
                  <a:lnTo>
                    <a:pt x="1084" y="324"/>
                  </a:lnTo>
                  <a:lnTo>
                    <a:pt x="1084" y="324"/>
                  </a:lnTo>
                  <a:lnTo>
                    <a:pt x="1084" y="320"/>
                  </a:lnTo>
                  <a:lnTo>
                    <a:pt x="1081" y="317"/>
                  </a:lnTo>
                  <a:lnTo>
                    <a:pt x="1081" y="317"/>
                  </a:lnTo>
                  <a:lnTo>
                    <a:pt x="1081" y="313"/>
                  </a:lnTo>
                  <a:lnTo>
                    <a:pt x="1074" y="310"/>
                  </a:lnTo>
                  <a:lnTo>
                    <a:pt x="1074" y="310"/>
                  </a:lnTo>
                  <a:lnTo>
                    <a:pt x="1071" y="310"/>
                  </a:lnTo>
                  <a:lnTo>
                    <a:pt x="1064" y="307"/>
                  </a:lnTo>
                  <a:lnTo>
                    <a:pt x="1064" y="310"/>
                  </a:lnTo>
                  <a:lnTo>
                    <a:pt x="1061" y="313"/>
                  </a:lnTo>
                  <a:lnTo>
                    <a:pt x="1057" y="310"/>
                  </a:lnTo>
                  <a:lnTo>
                    <a:pt x="1054" y="307"/>
                  </a:lnTo>
                  <a:lnTo>
                    <a:pt x="1051" y="307"/>
                  </a:lnTo>
                  <a:lnTo>
                    <a:pt x="1044" y="307"/>
                  </a:lnTo>
                  <a:lnTo>
                    <a:pt x="1034" y="307"/>
                  </a:lnTo>
                  <a:lnTo>
                    <a:pt x="1030" y="303"/>
                  </a:lnTo>
                  <a:lnTo>
                    <a:pt x="1030" y="300"/>
                  </a:lnTo>
                  <a:lnTo>
                    <a:pt x="1027" y="297"/>
                  </a:lnTo>
                  <a:lnTo>
                    <a:pt x="1027" y="297"/>
                  </a:lnTo>
                  <a:lnTo>
                    <a:pt x="1024" y="297"/>
                  </a:lnTo>
                  <a:lnTo>
                    <a:pt x="1020" y="297"/>
                  </a:lnTo>
                  <a:lnTo>
                    <a:pt x="1017" y="297"/>
                  </a:lnTo>
                  <a:lnTo>
                    <a:pt x="1017" y="297"/>
                  </a:lnTo>
                  <a:lnTo>
                    <a:pt x="1010" y="300"/>
                  </a:lnTo>
                  <a:lnTo>
                    <a:pt x="1007" y="300"/>
                  </a:lnTo>
                  <a:lnTo>
                    <a:pt x="1003" y="297"/>
                  </a:lnTo>
                  <a:lnTo>
                    <a:pt x="1000" y="297"/>
                  </a:lnTo>
                  <a:lnTo>
                    <a:pt x="993" y="300"/>
                  </a:lnTo>
                  <a:lnTo>
                    <a:pt x="993" y="303"/>
                  </a:lnTo>
                  <a:lnTo>
                    <a:pt x="993" y="303"/>
                  </a:lnTo>
                  <a:lnTo>
                    <a:pt x="990" y="307"/>
                  </a:lnTo>
                  <a:lnTo>
                    <a:pt x="990" y="307"/>
                  </a:lnTo>
                  <a:lnTo>
                    <a:pt x="990" y="310"/>
                  </a:lnTo>
                  <a:lnTo>
                    <a:pt x="993" y="307"/>
                  </a:lnTo>
                  <a:lnTo>
                    <a:pt x="987" y="303"/>
                  </a:lnTo>
                  <a:lnTo>
                    <a:pt x="987" y="300"/>
                  </a:lnTo>
                  <a:lnTo>
                    <a:pt x="983" y="300"/>
                  </a:lnTo>
                  <a:lnTo>
                    <a:pt x="983" y="300"/>
                  </a:lnTo>
                  <a:lnTo>
                    <a:pt x="980" y="300"/>
                  </a:lnTo>
                  <a:lnTo>
                    <a:pt x="980" y="297"/>
                  </a:lnTo>
                  <a:lnTo>
                    <a:pt x="976" y="297"/>
                  </a:lnTo>
                  <a:lnTo>
                    <a:pt x="973" y="297"/>
                  </a:lnTo>
                  <a:lnTo>
                    <a:pt x="970" y="293"/>
                  </a:lnTo>
                  <a:lnTo>
                    <a:pt x="970" y="293"/>
                  </a:lnTo>
                  <a:lnTo>
                    <a:pt x="963" y="293"/>
                  </a:lnTo>
                  <a:lnTo>
                    <a:pt x="963" y="293"/>
                  </a:lnTo>
                  <a:lnTo>
                    <a:pt x="956" y="297"/>
                  </a:lnTo>
                  <a:lnTo>
                    <a:pt x="956" y="293"/>
                  </a:lnTo>
                  <a:lnTo>
                    <a:pt x="953" y="293"/>
                  </a:lnTo>
                  <a:lnTo>
                    <a:pt x="953" y="293"/>
                  </a:lnTo>
                  <a:lnTo>
                    <a:pt x="946" y="290"/>
                  </a:lnTo>
                  <a:lnTo>
                    <a:pt x="946" y="290"/>
                  </a:lnTo>
                  <a:lnTo>
                    <a:pt x="943" y="293"/>
                  </a:lnTo>
                  <a:lnTo>
                    <a:pt x="946" y="290"/>
                  </a:lnTo>
                  <a:lnTo>
                    <a:pt x="943" y="286"/>
                  </a:lnTo>
                  <a:lnTo>
                    <a:pt x="943" y="286"/>
                  </a:lnTo>
                  <a:lnTo>
                    <a:pt x="939" y="283"/>
                  </a:lnTo>
                  <a:lnTo>
                    <a:pt x="936" y="283"/>
                  </a:lnTo>
                  <a:lnTo>
                    <a:pt x="933" y="280"/>
                  </a:lnTo>
                  <a:lnTo>
                    <a:pt x="933" y="283"/>
                  </a:lnTo>
                  <a:lnTo>
                    <a:pt x="936" y="283"/>
                  </a:lnTo>
                  <a:lnTo>
                    <a:pt x="936" y="283"/>
                  </a:lnTo>
                  <a:lnTo>
                    <a:pt x="936" y="280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26" y="273"/>
                  </a:lnTo>
                  <a:lnTo>
                    <a:pt x="926" y="273"/>
                  </a:lnTo>
                  <a:lnTo>
                    <a:pt x="919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3" y="253"/>
                  </a:lnTo>
                  <a:lnTo>
                    <a:pt x="913" y="253"/>
                  </a:lnTo>
                  <a:lnTo>
                    <a:pt x="909" y="249"/>
                  </a:lnTo>
                  <a:lnTo>
                    <a:pt x="909" y="249"/>
                  </a:lnTo>
                  <a:lnTo>
                    <a:pt x="902" y="236"/>
                  </a:lnTo>
                  <a:lnTo>
                    <a:pt x="902" y="233"/>
                  </a:lnTo>
                  <a:lnTo>
                    <a:pt x="902" y="209"/>
                  </a:lnTo>
                  <a:lnTo>
                    <a:pt x="902" y="206"/>
                  </a:lnTo>
                  <a:lnTo>
                    <a:pt x="899" y="202"/>
                  </a:lnTo>
                  <a:lnTo>
                    <a:pt x="899" y="202"/>
                  </a:lnTo>
                  <a:lnTo>
                    <a:pt x="889" y="192"/>
                  </a:lnTo>
                  <a:lnTo>
                    <a:pt x="889" y="192"/>
                  </a:lnTo>
                  <a:lnTo>
                    <a:pt x="886" y="192"/>
                  </a:lnTo>
                  <a:lnTo>
                    <a:pt x="882" y="192"/>
                  </a:lnTo>
                  <a:lnTo>
                    <a:pt x="869" y="189"/>
                  </a:lnTo>
                  <a:lnTo>
                    <a:pt x="865" y="189"/>
                  </a:lnTo>
                  <a:lnTo>
                    <a:pt x="865" y="189"/>
                  </a:lnTo>
                  <a:lnTo>
                    <a:pt x="862" y="189"/>
                  </a:lnTo>
                  <a:lnTo>
                    <a:pt x="859" y="186"/>
                  </a:lnTo>
                  <a:lnTo>
                    <a:pt x="859" y="186"/>
                  </a:lnTo>
                  <a:lnTo>
                    <a:pt x="855" y="182"/>
                  </a:lnTo>
                  <a:lnTo>
                    <a:pt x="852" y="182"/>
                  </a:lnTo>
                  <a:lnTo>
                    <a:pt x="845" y="182"/>
                  </a:lnTo>
                  <a:lnTo>
                    <a:pt x="838" y="179"/>
                  </a:lnTo>
                  <a:lnTo>
                    <a:pt x="835" y="179"/>
                  </a:lnTo>
                  <a:lnTo>
                    <a:pt x="828" y="182"/>
                  </a:lnTo>
                  <a:lnTo>
                    <a:pt x="828" y="182"/>
                  </a:lnTo>
                  <a:lnTo>
                    <a:pt x="825" y="179"/>
                  </a:lnTo>
                  <a:lnTo>
                    <a:pt x="825" y="179"/>
                  </a:lnTo>
                  <a:lnTo>
                    <a:pt x="822" y="179"/>
                  </a:lnTo>
                  <a:lnTo>
                    <a:pt x="822" y="179"/>
                  </a:lnTo>
                  <a:lnTo>
                    <a:pt x="808" y="179"/>
                  </a:lnTo>
                  <a:lnTo>
                    <a:pt x="805" y="179"/>
                  </a:lnTo>
                  <a:lnTo>
                    <a:pt x="805" y="182"/>
                  </a:lnTo>
                  <a:lnTo>
                    <a:pt x="805" y="182"/>
                  </a:lnTo>
                  <a:lnTo>
                    <a:pt x="801" y="182"/>
                  </a:lnTo>
                  <a:lnTo>
                    <a:pt x="798" y="182"/>
                  </a:lnTo>
                  <a:lnTo>
                    <a:pt x="795" y="186"/>
                  </a:lnTo>
                  <a:lnTo>
                    <a:pt x="791" y="186"/>
                  </a:lnTo>
                  <a:lnTo>
                    <a:pt x="788" y="186"/>
                  </a:lnTo>
                  <a:lnTo>
                    <a:pt x="785" y="186"/>
                  </a:lnTo>
                  <a:lnTo>
                    <a:pt x="785" y="182"/>
                  </a:lnTo>
                  <a:lnTo>
                    <a:pt x="778" y="175"/>
                  </a:lnTo>
                  <a:lnTo>
                    <a:pt x="778" y="175"/>
                  </a:lnTo>
                  <a:lnTo>
                    <a:pt x="775" y="172"/>
                  </a:lnTo>
                  <a:lnTo>
                    <a:pt x="771" y="169"/>
                  </a:lnTo>
                  <a:lnTo>
                    <a:pt x="771" y="169"/>
                  </a:lnTo>
                  <a:lnTo>
                    <a:pt x="761" y="162"/>
                  </a:lnTo>
                  <a:lnTo>
                    <a:pt x="754" y="148"/>
                  </a:lnTo>
                  <a:lnTo>
                    <a:pt x="751" y="148"/>
                  </a:lnTo>
                  <a:lnTo>
                    <a:pt x="741" y="142"/>
                  </a:lnTo>
                  <a:lnTo>
                    <a:pt x="741" y="142"/>
                  </a:lnTo>
                  <a:lnTo>
                    <a:pt x="731" y="135"/>
                  </a:lnTo>
                  <a:lnTo>
                    <a:pt x="724" y="132"/>
                  </a:lnTo>
                  <a:lnTo>
                    <a:pt x="721" y="128"/>
                  </a:lnTo>
                  <a:lnTo>
                    <a:pt x="711" y="111"/>
                  </a:lnTo>
                  <a:lnTo>
                    <a:pt x="694" y="71"/>
                  </a:lnTo>
                  <a:lnTo>
                    <a:pt x="677" y="14"/>
                  </a:lnTo>
                  <a:lnTo>
                    <a:pt x="674" y="10"/>
                  </a:lnTo>
                  <a:lnTo>
                    <a:pt x="670" y="14"/>
                  </a:lnTo>
                  <a:lnTo>
                    <a:pt x="660" y="10"/>
                  </a:lnTo>
                  <a:lnTo>
                    <a:pt x="657" y="17"/>
                  </a:lnTo>
                  <a:lnTo>
                    <a:pt x="667" y="34"/>
                  </a:lnTo>
                  <a:lnTo>
                    <a:pt x="677" y="68"/>
                  </a:lnTo>
                  <a:lnTo>
                    <a:pt x="677" y="68"/>
                  </a:lnTo>
                  <a:lnTo>
                    <a:pt x="690" y="105"/>
                  </a:lnTo>
                  <a:lnTo>
                    <a:pt x="694" y="118"/>
                  </a:lnTo>
                  <a:lnTo>
                    <a:pt x="694" y="122"/>
                  </a:lnTo>
                  <a:lnTo>
                    <a:pt x="707" y="138"/>
                  </a:lnTo>
                  <a:lnTo>
                    <a:pt x="711" y="138"/>
                  </a:lnTo>
                  <a:lnTo>
                    <a:pt x="711" y="138"/>
                  </a:lnTo>
                  <a:lnTo>
                    <a:pt x="714" y="138"/>
                  </a:lnTo>
                  <a:lnTo>
                    <a:pt x="711" y="135"/>
                  </a:lnTo>
                  <a:lnTo>
                    <a:pt x="707" y="142"/>
                  </a:lnTo>
                  <a:lnTo>
                    <a:pt x="680" y="148"/>
                  </a:lnTo>
                  <a:lnTo>
                    <a:pt x="677" y="152"/>
                  </a:lnTo>
                  <a:lnTo>
                    <a:pt x="677" y="165"/>
                  </a:lnTo>
                  <a:lnTo>
                    <a:pt x="670" y="179"/>
                  </a:lnTo>
                  <a:lnTo>
                    <a:pt x="660" y="192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9"/>
                  </a:lnTo>
                  <a:lnTo>
                    <a:pt x="663" y="19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33" y="186"/>
                  </a:lnTo>
                  <a:lnTo>
                    <a:pt x="637" y="155"/>
                  </a:lnTo>
                  <a:lnTo>
                    <a:pt x="637" y="155"/>
                  </a:lnTo>
                  <a:lnTo>
                    <a:pt x="637" y="145"/>
                  </a:lnTo>
                  <a:lnTo>
                    <a:pt x="633" y="142"/>
                  </a:lnTo>
                  <a:lnTo>
                    <a:pt x="633" y="142"/>
                  </a:lnTo>
                  <a:lnTo>
                    <a:pt x="626" y="132"/>
                  </a:lnTo>
                  <a:lnTo>
                    <a:pt x="626" y="128"/>
                  </a:lnTo>
                  <a:lnTo>
                    <a:pt x="620" y="128"/>
                  </a:lnTo>
                  <a:lnTo>
                    <a:pt x="616" y="125"/>
                  </a:lnTo>
                  <a:lnTo>
                    <a:pt x="613" y="122"/>
                  </a:lnTo>
                  <a:lnTo>
                    <a:pt x="610" y="125"/>
                  </a:lnTo>
                  <a:lnTo>
                    <a:pt x="603" y="125"/>
                  </a:lnTo>
                  <a:lnTo>
                    <a:pt x="599" y="125"/>
                  </a:lnTo>
                  <a:lnTo>
                    <a:pt x="596" y="128"/>
                  </a:lnTo>
                  <a:lnTo>
                    <a:pt x="586" y="118"/>
                  </a:lnTo>
                  <a:lnTo>
                    <a:pt x="583" y="118"/>
                  </a:lnTo>
                  <a:lnTo>
                    <a:pt x="576" y="122"/>
                  </a:lnTo>
                  <a:lnTo>
                    <a:pt x="576" y="122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73" y="155"/>
                  </a:lnTo>
                  <a:lnTo>
                    <a:pt x="573" y="159"/>
                  </a:lnTo>
                  <a:lnTo>
                    <a:pt x="573" y="159"/>
                  </a:lnTo>
                  <a:lnTo>
                    <a:pt x="576" y="172"/>
                  </a:lnTo>
                  <a:lnTo>
                    <a:pt x="576" y="175"/>
                  </a:lnTo>
                  <a:lnTo>
                    <a:pt x="576" y="175"/>
                  </a:lnTo>
                  <a:lnTo>
                    <a:pt x="573" y="186"/>
                  </a:lnTo>
                  <a:lnTo>
                    <a:pt x="569" y="186"/>
                  </a:lnTo>
                  <a:lnTo>
                    <a:pt x="573" y="192"/>
                  </a:lnTo>
                  <a:lnTo>
                    <a:pt x="573" y="236"/>
                  </a:lnTo>
                  <a:lnTo>
                    <a:pt x="569" y="253"/>
                  </a:lnTo>
                  <a:lnTo>
                    <a:pt x="566" y="256"/>
                  </a:lnTo>
                  <a:lnTo>
                    <a:pt x="549" y="260"/>
                  </a:lnTo>
                  <a:lnTo>
                    <a:pt x="546" y="260"/>
                  </a:lnTo>
                  <a:lnTo>
                    <a:pt x="546" y="260"/>
                  </a:lnTo>
                  <a:lnTo>
                    <a:pt x="532" y="263"/>
                  </a:lnTo>
                  <a:lnTo>
                    <a:pt x="532" y="266"/>
                  </a:lnTo>
                  <a:lnTo>
                    <a:pt x="525" y="283"/>
                  </a:lnTo>
                  <a:lnTo>
                    <a:pt x="519" y="290"/>
                  </a:lnTo>
                  <a:lnTo>
                    <a:pt x="515" y="283"/>
                  </a:lnTo>
                  <a:lnTo>
                    <a:pt x="512" y="283"/>
                  </a:lnTo>
                  <a:lnTo>
                    <a:pt x="505" y="283"/>
                  </a:lnTo>
                  <a:lnTo>
                    <a:pt x="482" y="276"/>
                  </a:lnTo>
                  <a:lnTo>
                    <a:pt x="478" y="276"/>
                  </a:lnTo>
                  <a:lnTo>
                    <a:pt x="472" y="276"/>
                  </a:lnTo>
                  <a:lnTo>
                    <a:pt x="468" y="276"/>
                  </a:lnTo>
                  <a:lnTo>
                    <a:pt x="465" y="280"/>
                  </a:lnTo>
                  <a:lnTo>
                    <a:pt x="465" y="283"/>
                  </a:lnTo>
                  <a:lnTo>
                    <a:pt x="461" y="286"/>
                  </a:lnTo>
                  <a:lnTo>
                    <a:pt x="465" y="290"/>
                  </a:lnTo>
                  <a:lnTo>
                    <a:pt x="465" y="286"/>
                  </a:lnTo>
                  <a:lnTo>
                    <a:pt x="461" y="283"/>
                  </a:lnTo>
                  <a:lnTo>
                    <a:pt x="458" y="280"/>
                  </a:lnTo>
                  <a:lnTo>
                    <a:pt x="451" y="280"/>
                  </a:lnTo>
                  <a:lnTo>
                    <a:pt x="451" y="280"/>
                  </a:lnTo>
                  <a:lnTo>
                    <a:pt x="445" y="286"/>
                  </a:lnTo>
                  <a:lnTo>
                    <a:pt x="441" y="283"/>
                  </a:lnTo>
                  <a:lnTo>
                    <a:pt x="438" y="283"/>
                  </a:lnTo>
                  <a:lnTo>
                    <a:pt x="431" y="290"/>
                  </a:lnTo>
                  <a:lnTo>
                    <a:pt x="428" y="290"/>
                  </a:lnTo>
                  <a:lnTo>
                    <a:pt x="431" y="293"/>
                  </a:lnTo>
                  <a:lnTo>
                    <a:pt x="435" y="293"/>
                  </a:lnTo>
                  <a:lnTo>
                    <a:pt x="431" y="290"/>
                  </a:lnTo>
                  <a:lnTo>
                    <a:pt x="428" y="290"/>
                  </a:lnTo>
                  <a:lnTo>
                    <a:pt x="421" y="293"/>
                  </a:lnTo>
                  <a:lnTo>
                    <a:pt x="421" y="293"/>
                  </a:lnTo>
                  <a:lnTo>
                    <a:pt x="424" y="297"/>
                  </a:lnTo>
                  <a:lnTo>
                    <a:pt x="424" y="290"/>
                  </a:lnTo>
                  <a:lnTo>
                    <a:pt x="424" y="286"/>
                  </a:lnTo>
                  <a:lnTo>
                    <a:pt x="421" y="286"/>
                  </a:lnTo>
                  <a:lnTo>
                    <a:pt x="414" y="280"/>
                  </a:lnTo>
                  <a:lnTo>
                    <a:pt x="414" y="276"/>
                  </a:lnTo>
                  <a:lnTo>
                    <a:pt x="414" y="276"/>
                  </a:lnTo>
                  <a:lnTo>
                    <a:pt x="414" y="263"/>
                  </a:lnTo>
                  <a:lnTo>
                    <a:pt x="414" y="260"/>
                  </a:lnTo>
                  <a:lnTo>
                    <a:pt x="414" y="260"/>
                  </a:lnTo>
                  <a:lnTo>
                    <a:pt x="408" y="249"/>
                  </a:lnTo>
                  <a:lnTo>
                    <a:pt x="401" y="239"/>
                  </a:lnTo>
                  <a:lnTo>
                    <a:pt x="398" y="239"/>
                  </a:lnTo>
                  <a:lnTo>
                    <a:pt x="391" y="246"/>
                  </a:lnTo>
                  <a:lnTo>
                    <a:pt x="391" y="246"/>
                  </a:lnTo>
                  <a:lnTo>
                    <a:pt x="384" y="236"/>
                  </a:lnTo>
                  <a:lnTo>
                    <a:pt x="384" y="236"/>
                  </a:lnTo>
                  <a:lnTo>
                    <a:pt x="377" y="233"/>
                  </a:lnTo>
                  <a:lnTo>
                    <a:pt x="377" y="236"/>
                  </a:lnTo>
                  <a:lnTo>
                    <a:pt x="374" y="236"/>
                  </a:lnTo>
                  <a:lnTo>
                    <a:pt x="364" y="223"/>
                  </a:lnTo>
                  <a:lnTo>
                    <a:pt x="357" y="223"/>
                  </a:lnTo>
                  <a:lnTo>
                    <a:pt x="357" y="226"/>
                  </a:lnTo>
                  <a:lnTo>
                    <a:pt x="354" y="226"/>
                  </a:lnTo>
                  <a:lnTo>
                    <a:pt x="350" y="239"/>
                  </a:lnTo>
                  <a:lnTo>
                    <a:pt x="350" y="239"/>
                  </a:lnTo>
                  <a:lnTo>
                    <a:pt x="354" y="249"/>
                  </a:lnTo>
                  <a:lnTo>
                    <a:pt x="357" y="249"/>
                  </a:lnTo>
                  <a:lnTo>
                    <a:pt x="364" y="260"/>
                  </a:lnTo>
                  <a:lnTo>
                    <a:pt x="364" y="260"/>
                  </a:lnTo>
                  <a:lnTo>
                    <a:pt x="371" y="263"/>
                  </a:lnTo>
                  <a:lnTo>
                    <a:pt x="371" y="260"/>
                  </a:lnTo>
                  <a:lnTo>
                    <a:pt x="371" y="256"/>
                  </a:lnTo>
                  <a:lnTo>
                    <a:pt x="367" y="256"/>
                  </a:lnTo>
                  <a:lnTo>
                    <a:pt x="357" y="253"/>
                  </a:lnTo>
                  <a:lnTo>
                    <a:pt x="357" y="253"/>
                  </a:lnTo>
                  <a:lnTo>
                    <a:pt x="347" y="256"/>
                  </a:lnTo>
                  <a:lnTo>
                    <a:pt x="344" y="260"/>
                  </a:lnTo>
                  <a:lnTo>
                    <a:pt x="344" y="260"/>
                  </a:lnTo>
                  <a:lnTo>
                    <a:pt x="334" y="266"/>
                  </a:lnTo>
                  <a:lnTo>
                    <a:pt x="330" y="266"/>
                  </a:lnTo>
                  <a:lnTo>
                    <a:pt x="330" y="270"/>
                  </a:lnTo>
                  <a:lnTo>
                    <a:pt x="320" y="276"/>
                  </a:lnTo>
                  <a:lnTo>
                    <a:pt x="310" y="276"/>
                  </a:lnTo>
                  <a:lnTo>
                    <a:pt x="310" y="276"/>
                  </a:lnTo>
                  <a:lnTo>
                    <a:pt x="297" y="280"/>
                  </a:lnTo>
                  <a:lnTo>
                    <a:pt x="297" y="283"/>
                  </a:lnTo>
                  <a:lnTo>
                    <a:pt x="297" y="286"/>
                  </a:lnTo>
                  <a:lnTo>
                    <a:pt x="297" y="286"/>
                  </a:lnTo>
                  <a:lnTo>
                    <a:pt x="297" y="297"/>
                  </a:lnTo>
                  <a:lnTo>
                    <a:pt x="297" y="297"/>
                  </a:lnTo>
                  <a:lnTo>
                    <a:pt x="290" y="297"/>
                  </a:lnTo>
                  <a:lnTo>
                    <a:pt x="266" y="276"/>
                  </a:lnTo>
                  <a:lnTo>
                    <a:pt x="266" y="276"/>
                  </a:lnTo>
                  <a:lnTo>
                    <a:pt x="260" y="273"/>
                  </a:lnTo>
                  <a:lnTo>
                    <a:pt x="256" y="273"/>
                  </a:lnTo>
                  <a:lnTo>
                    <a:pt x="239" y="286"/>
                  </a:lnTo>
                  <a:lnTo>
                    <a:pt x="233" y="290"/>
                  </a:lnTo>
                  <a:lnTo>
                    <a:pt x="233" y="290"/>
                  </a:lnTo>
                  <a:lnTo>
                    <a:pt x="229" y="297"/>
                  </a:lnTo>
                  <a:lnTo>
                    <a:pt x="226" y="293"/>
                  </a:lnTo>
                  <a:lnTo>
                    <a:pt x="226" y="297"/>
                  </a:lnTo>
                  <a:lnTo>
                    <a:pt x="223" y="297"/>
                  </a:lnTo>
                  <a:lnTo>
                    <a:pt x="219" y="293"/>
                  </a:lnTo>
                  <a:lnTo>
                    <a:pt x="216" y="293"/>
                  </a:lnTo>
                  <a:lnTo>
                    <a:pt x="216" y="293"/>
                  </a:lnTo>
                  <a:lnTo>
                    <a:pt x="212" y="297"/>
                  </a:lnTo>
                  <a:lnTo>
                    <a:pt x="209" y="303"/>
                  </a:lnTo>
                  <a:lnTo>
                    <a:pt x="212" y="303"/>
                  </a:lnTo>
                  <a:lnTo>
                    <a:pt x="212" y="300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89" y="293"/>
                  </a:lnTo>
                  <a:lnTo>
                    <a:pt x="189" y="290"/>
                  </a:lnTo>
                  <a:lnTo>
                    <a:pt x="185" y="286"/>
                  </a:lnTo>
                  <a:lnTo>
                    <a:pt x="182" y="286"/>
                  </a:lnTo>
                  <a:lnTo>
                    <a:pt x="179" y="286"/>
                  </a:lnTo>
                  <a:lnTo>
                    <a:pt x="175" y="286"/>
                  </a:lnTo>
                  <a:lnTo>
                    <a:pt x="169" y="280"/>
                  </a:lnTo>
                  <a:lnTo>
                    <a:pt x="165" y="280"/>
                  </a:lnTo>
                  <a:lnTo>
                    <a:pt x="165" y="280"/>
                  </a:lnTo>
                  <a:lnTo>
                    <a:pt x="155" y="273"/>
                  </a:lnTo>
                  <a:lnTo>
                    <a:pt x="152" y="273"/>
                  </a:lnTo>
                  <a:lnTo>
                    <a:pt x="145" y="280"/>
                  </a:lnTo>
                  <a:lnTo>
                    <a:pt x="132" y="290"/>
                  </a:lnTo>
                  <a:lnTo>
                    <a:pt x="132" y="293"/>
                  </a:lnTo>
                  <a:lnTo>
                    <a:pt x="135" y="300"/>
                  </a:lnTo>
                  <a:lnTo>
                    <a:pt x="138" y="307"/>
                  </a:lnTo>
                  <a:lnTo>
                    <a:pt x="135" y="310"/>
                  </a:lnTo>
                  <a:lnTo>
                    <a:pt x="132" y="310"/>
                  </a:lnTo>
                  <a:lnTo>
                    <a:pt x="128" y="310"/>
                  </a:lnTo>
                  <a:lnTo>
                    <a:pt x="125" y="310"/>
                  </a:lnTo>
                  <a:lnTo>
                    <a:pt x="118" y="310"/>
                  </a:lnTo>
                  <a:lnTo>
                    <a:pt x="115" y="313"/>
                  </a:lnTo>
                  <a:lnTo>
                    <a:pt x="111" y="324"/>
                  </a:lnTo>
                  <a:lnTo>
                    <a:pt x="105" y="320"/>
                  </a:lnTo>
                  <a:lnTo>
                    <a:pt x="105" y="320"/>
                  </a:lnTo>
                  <a:lnTo>
                    <a:pt x="101" y="320"/>
                  </a:lnTo>
                  <a:lnTo>
                    <a:pt x="98" y="317"/>
                  </a:lnTo>
                  <a:lnTo>
                    <a:pt x="91" y="320"/>
                  </a:lnTo>
                  <a:lnTo>
                    <a:pt x="91" y="324"/>
                  </a:lnTo>
                  <a:lnTo>
                    <a:pt x="91" y="327"/>
                  </a:lnTo>
                  <a:lnTo>
                    <a:pt x="88" y="324"/>
                  </a:lnTo>
                  <a:lnTo>
                    <a:pt x="85" y="324"/>
                  </a:lnTo>
                  <a:lnTo>
                    <a:pt x="81" y="327"/>
                  </a:lnTo>
                  <a:lnTo>
                    <a:pt x="78" y="330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37"/>
                  </a:lnTo>
                  <a:lnTo>
                    <a:pt x="81" y="337"/>
                  </a:lnTo>
                  <a:lnTo>
                    <a:pt x="81" y="330"/>
                  </a:lnTo>
                  <a:lnTo>
                    <a:pt x="81" y="330"/>
                  </a:lnTo>
                  <a:lnTo>
                    <a:pt x="74" y="320"/>
                  </a:lnTo>
                  <a:lnTo>
                    <a:pt x="71" y="320"/>
                  </a:lnTo>
                  <a:lnTo>
                    <a:pt x="74" y="320"/>
                  </a:lnTo>
                  <a:lnTo>
                    <a:pt x="71" y="310"/>
                  </a:lnTo>
                  <a:lnTo>
                    <a:pt x="68" y="310"/>
                  </a:lnTo>
                  <a:lnTo>
                    <a:pt x="64" y="310"/>
                  </a:lnTo>
                  <a:lnTo>
                    <a:pt x="61" y="310"/>
                  </a:lnTo>
                  <a:lnTo>
                    <a:pt x="61" y="307"/>
                  </a:lnTo>
                  <a:lnTo>
                    <a:pt x="61" y="303"/>
                  </a:lnTo>
                  <a:lnTo>
                    <a:pt x="58" y="300"/>
                  </a:lnTo>
                  <a:lnTo>
                    <a:pt x="54" y="297"/>
                  </a:lnTo>
                  <a:lnTo>
                    <a:pt x="54" y="293"/>
                  </a:lnTo>
                  <a:lnTo>
                    <a:pt x="54" y="290"/>
                  </a:lnTo>
                  <a:lnTo>
                    <a:pt x="51" y="283"/>
                  </a:lnTo>
                  <a:lnTo>
                    <a:pt x="51" y="283"/>
                  </a:lnTo>
                  <a:lnTo>
                    <a:pt x="47" y="280"/>
                  </a:lnTo>
                  <a:lnTo>
                    <a:pt x="44" y="270"/>
                  </a:lnTo>
                  <a:lnTo>
                    <a:pt x="44" y="266"/>
                  </a:lnTo>
                  <a:lnTo>
                    <a:pt x="44" y="263"/>
                  </a:lnTo>
                  <a:lnTo>
                    <a:pt x="44" y="260"/>
                  </a:lnTo>
                  <a:lnTo>
                    <a:pt x="41" y="253"/>
                  </a:lnTo>
                  <a:lnTo>
                    <a:pt x="37" y="249"/>
                  </a:lnTo>
                  <a:lnTo>
                    <a:pt x="24" y="249"/>
                  </a:lnTo>
                  <a:lnTo>
                    <a:pt x="21" y="246"/>
                  </a:lnTo>
                  <a:lnTo>
                    <a:pt x="14" y="239"/>
                  </a:lnTo>
                  <a:lnTo>
                    <a:pt x="14" y="233"/>
                  </a:lnTo>
                  <a:lnTo>
                    <a:pt x="14" y="229"/>
                  </a:lnTo>
                  <a:lnTo>
                    <a:pt x="14" y="226"/>
                  </a:lnTo>
                  <a:lnTo>
                    <a:pt x="14" y="226"/>
                  </a:lnTo>
                  <a:lnTo>
                    <a:pt x="7" y="219"/>
                  </a:lnTo>
                  <a:lnTo>
                    <a:pt x="7" y="216"/>
                  </a:lnTo>
                  <a:lnTo>
                    <a:pt x="10" y="216"/>
                  </a:lnTo>
                  <a:lnTo>
                    <a:pt x="17" y="219"/>
                  </a:lnTo>
                  <a:lnTo>
                    <a:pt x="21" y="219"/>
                  </a:lnTo>
                  <a:lnTo>
                    <a:pt x="24" y="212"/>
                  </a:lnTo>
                  <a:lnTo>
                    <a:pt x="27" y="212"/>
                  </a:lnTo>
                  <a:lnTo>
                    <a:pt x="27" y="209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27" y="182"/>
                  </a:lnTo>
                  <a:lnTo>
                    <a:pt x="34" y="175"/>
                  </a:lnTo>
                  <a:lnTo>
                    <a:pt x="34" y="172"/>
                  </a:lnTo>
                  <a:lnTo>
                    <a:pt x="34" y="169"/>
                  </a:lnTo>
                  <a:lnTo>
                    <a:pt x="31" y="169"/>
                  </a:lnTo>
                  <a:lnTo>
                    <a:pt x="27" y="169"/>
                  </a:lnTo>
                  <a:lnTo>
                    <a:pt x="27" y="165"/>
                  </a:lnTo>
                  <a:lnTo>
                    <a:pt x="24" y="155"/>
                  </a:lnTo>
                  <a:lnTo>
                    <a:pt x="27" y="148"/>
                  </a:lnTo>
                  <a:lnTo>
                    <a:pt x="34" y="155"/>
                  </a:lnTo>
                  <a:lnTo>
                    <a:pt x="37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7" y="155"/>
                  </a:lnTo>
                  <a:lnTo>
                    <a:pt x="47" y="155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35"/>
                  </a:lnTo>
                  <a:lnTo>
                    <a:pt x="54" y="132"/>
                  </a:lnTo>
                  <a:lnTo>
                    <a:pt x="51" y="125"/>
                  </a:lnTo>
                  <a:lnTo>
                    <a:pt x="47" y="115"/>
                  </a:lnTo>
                  <a:lnTo>
                    <a:pt x="47" y="111"/>
                  </a:lnTo>
                  <a:lnTo>
                    <a:pt x="47" y="108"/>
                  </a:lnTo>
                  <a:lnTo>
                    <a:pt x="41" y="101"/>
                  </a:lnTo>
                  <a:lnTo>
                    <a:pt x="34" y="81"/>
                  </a:lnTo>
                  <a:lnTo>
                    <a:pt x="31" y="68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1" y="61"/>
                  </a:lnTo>
                  <a:lnTo>
                    <a:pt x="47" y="68"/>
                  </a:lnTo>
                  <a:lnTo>
                    <a:pt x="51" y="68"/>
                  </a:lnTo>
                  <a:lnTo>
                    <a:pt x="54" y="68"/>
                  </a:lnTo>
                  <a:lnTo>
                    <a:pt x="54" y="64"/>
                  </a:lnTo>
                  <a:lnTo>
                    <a:pt x="58" y="58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4" y="37"/>
                  </a:lnTo>
                  <a:lnTo>
                    <a:pt x="51" y="41"/>
                  </a:lnTo>
                  <a:lnTo>
                    <a:pt x="54" y="44"/>
                  </a:lnTo>
                  <a:lnTo>
                    <a:pt x="54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61" y="41"/>
                  </a:lnTo>
                  <a:lnTo>
                    <a:pt x="64" y="41"/>
                  </a:lnTo>
                  <a:lnTo>
                    <a:pt x="68" y="41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4" y="10"/>
                  </a:lnTo>
                  <a:lnTo>
                    <a:pt x="74" y="7"/>
                  </a:lnTo>
                  <a:lnTo>
                    <a:pt x="1512" y="7"/>
                  </a:lnTo>
                  <a:lnTo>
                    <a:pt x="1512" y="4"/>
                  </a:lnTo>
                  <a:lnTo>
                    <a:pt x="1508" y="4"/>
                  </a:lnTo>
                  <a:lnTo>
                    <a:pt x="1512" y="4"/>
                  </a:lnTo>
                  <a:lnTo>
                    <a:pt x="1512" y="0"/>
                  </a:lnTo>
                  <a:lnTo>
                    <a:pt x="71" y="0"/>
                  </a:lnTo>
                  <a:lnTo>
                    <a:pt x="68" y="4"/>
                  </a:lnTo>
                  <a:lnTo>
                    <a:pt x="68" y="10"/>
                  </a:lnTo>
                  <a:lnTo>
                    <a:pt x="68" y="14"/>
                  </a:lnTo>
                  <a:lnTo>
                    <a:pt x="71" y="21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31"/>
                  </a:lnTo>
                  <a:lnTo>
                    <a:pt x="64" y="34"/>
                  </a:lnTo>
                  <a:lnTo>
                    <a:pt x="61" y="34"/>
                  </a:lnTo>
                  <a:lnTo>
                    <a:pt x="58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1" y="37"/>
                  </a:lnTo>
                  <a:lnTo>
                    <a:pt x="51" y="41"/>
                  </a:lnTo>
                  <a:lnTo>
                    <a:pt x="51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7" y="51"/>
                  </a:lnTo>
                  <a:lnTo>
                    <a:pt x="47" y="54"/>
                  </a:lnTo>
                  <a:lnTo>
                    <a:pt x="51" y="58"/>
                  </a:lnTo>
                  <a:lnTo>
                    <a:pt x="51" y="61"/>
                  </a:lnTo>
                  <a:lnTo>
                    <a:pt x="47" y="64"/>
                  </a:lnTo>
                  <a:lnTo>
                    <a:pt x="51" y="68"/>
                  </a:lnTo>
                  <a:lnTo>
                    <a:pt x="51" y="64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37" y="54"/>
                  </a:lnTo>
                  <a:lnTo>
                    <a:pt x="34" y="54"/>
                  </a:lnTo>
                  <a:lnTo>
                    <a:pt x="27" y="58"/>
                  </a:lnTo>
                  <a:lnTo>
                    <a:pt x="27" y="61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34" y="105"/>
                  </a:lnTo>
                  <a:lnTo>
                    <a:pt x="37" y="105"/>
                  </a:lnTo>
                  <a:lnTo>
                    <a:pt x="41" y="111"/>
                  </a:lnTo>
                  <a:lnTo>
                    <a:pt x="41" y="115"/>
                  </a:lnTo>
                  <a:lnTo>
                    <a:pt x="41" y="118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51" y="135"/>
                  </a:lnTo>
                  <a:lnTo>
                    <a:pt x="47" y="145"/>
                  </a:lnTo>
                  <a:lnTo>
                    <a:pt x="44" y="148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1" y="142"/>
                  </a:lnTo>
                  <a:lnTo>
                    <a:pt x="27" y="142"/>
                  </a:lnTo>
                  <a:lnTo>
                    <a:pt x="17" y="152"/>
                  </a:lnTo>
                  <a:lnTo>
                    <a:pt x="17" y="155"/>
                  </a:lnTo>
                  <a:lnTo>
                    <a:pt x="21" y="165"/>
                  </a:lnTo>
                  <a:lnTo>
                    <a:pt x="21" y="169"/>
                  </a:lnTo>
                  <a:lnTo>
                    <a:pt x="24" y="172"/>
                  </a:lnTo>
                  <a:lnTo>
                    <a:pt x="27" y="172"/>
                  </a:lnTo>
                  <a:lnTo>
                    <a:pt x="31" y="175"/>
                  </a:lnTo>
                  <a:lnTo>
                    <a:pt x="31" y="175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24" y="179"/>
                  </a:lnTo>
                  <a:lnTo>
                    <a:pt x="24" y="182"/>
                  </a:lnTo>
                  <a:lnTo>
                    <a:pt x="24" y="196"/>
                  </a:lnTo>
                  <a:lnTo>
                    <a:pt x="21" y="206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7" y="212"/>
                  </a:lnTo>
                  <a:lnTo>
                    <a:pt x="14" y="209"/>
                  </a:lnTo>
                  <a:lnTo>
                    <a:pt x="10" y="209"/>
                  </a:lnTo>
                  <a:lnTo>
                    <a:pt x="4" y="212"/>
                  </a:lnTo>
                  <a:lnTo>
                    <a:pt x="0" y="212"/>
                  </a:lnTo>
                  <a:lnTo>
                    <a:pt x="0" y="219"/>
                  </a:lnTo>
                  <a:lnTo>
                    <a:pt x="0" y="223"/>
                  </a:lnTo>
                  <a:lnTo>
                    <a:pt x="7" y="229"/>
                  </a:lnTo>
                  <a:lnTo>
                    <a:pt x="7" y="233"/>
                  </a:lnTo>
                  <a:lnTo>
                    <a:pt x="7" y="236"/>
                  </a:lnTo>
                  <a:lnTo>
                    <a:pt x="7" y="239"/>
                  </a:lnTo>
                  <a:lnTo>
                    <a:pt x="14" y="253"/>
                  </a:lnTo>
                  <a:lnTo>
                    <a:pt x="17" y="253"/>
                  </a:lnTo>
                  <a:lnTo>
                    <a:pt x="24" y="256"/>
                  </a:lnTo>
                  <a:lnTo>
                    <a:pt x="24" y="256"/>
                  </a:lnTo>
                  <a:lnTo>
                    <a:pt x="34" y="256"/>
                  </a:lnTo>
                  <a:lnTo>
                    <a:pt x="37" y="263"/>
                  </a:lnTo>
                  <a:lnTo>
                    <a:pt x="37" y="266"/>
                  </a:lnTo>
                  <a:lnTo>
                    <a:pt x="37" y="270"/>
                  </a:lnTo>
                  <a:lnTo>
                    <a:pt x="37" y="270"/>
                  </a:lnTo>
                  <a:lnTo>
                    <a:pt x="44" y="283"/>
                  </a:lnTo>
                  <a:lnTo>
                    <a:pt x="44" y="286"/>
                  </a:lnTo>
                  <a:lnTo>
                    <a:pt x="47" y="286"/>
                  </a:lnTo>
                  <a:lnTo>
                    <a:pt x="51" y="293"/>
                  </a:lnTo>
                  <a:lnTo>
                    <a:pt x="47" y="297"/>
                  </a:lnTo>
                  <a:lnTo>
                    <a:pt x="47" y="300"/>
                  </a:lnTo>
                  <a:lnTo>
                    <a:pt x="51" y="303"/>
                  </a:lnTo>
                  <a:lnTo>
                    <a:pt x="51" y="307"/>
                  </a:lnTo>
                  <a:lnTo>
                    <a:pt x="54" y="307"/>
                  </a:lnTo>
                  <a:lnTo>
                    <a:pt x="58" y="313"/>
                  </a:lnTo>
                  <a:lnTo>
                    <a:pt x="58" y="313"/>
                  </a:lnTo>
                  <a:lnTo>
                    <a:pt x="61" y="317"/>
                  </a:lnTo>
                  <a:lnTo>
                    <a:pt x="64" y="317"/>
                  </a:lnTo>
                  <a:lnTo>
                    <a:pt x="68" y="317"/>
                  </a:lnTo>
                  <a:lnTo>
                    <a:pt x="68" y="320"/>
                  </a:lnTo>
                  <a:lnTo>
                    <a:pt x="68" y="320"/>
                  </a:lnTo>
                  <a:lnTo>
                    <a:pt x="74" y="334"/>
                  </a:lnTo>
                  <a:lnTo>
                    <a:pt x="74" y="337"/>
                  </a:lnTo>
                  <a:lnTo>
                    <a:pt x="81" y="340"/>
                  </a:lnTo>
                  <a:lnTo>
                    <a:pt x="85" y="337"/>
                  </a:lnTo>
                  <a:lnTo>
                    <a:pt x="85" y="334"/>
                  </a:lnTo>
                  <a:lnTo>
                    <a:pt x="85" y="330"/>
                  </a:lnTo>
                  <a:lnTo>
                    <a:pt x="88" y="330"/>
                  </a:lnTo>
                  <a:lnTo>
                    <a:pt x="91" y="334"/>
                  </a:lnTo>
                  <a:lnTo>
                    <a:pt x="95" y="330"/>
                  </a:lnTo>
                  <a:lnTo>
                    <a:pt x="98" y="324"/>
                  </a:lnTo>
                  <a:lnTo>
                    <a:pt x="98" y="324"/>
                  </a:lnTo>
                  <a:lnTo>
                    <a:pt x="98" y="320"/>
                  </a:lnTo>
                  <a:lnTo>
                    <a:pt x="95" y="320"/>
                  </a:lnTo>
                  <a:lnTo>
                    <a:pt x="95" y="320"/>
                  </a:lnTo>
                  <a:lnTo>
                    <a:pt x="95" y="324"/>
                  </a:lnTo>
                  <a:lnTo>
                    <a:pt x="98" y="327"/>
                  </a:lnTo>
                  <a:lnTo>
                    <a:pt x="105" y="327"/>
                  </a:lnTo>
                  <a:lnTo>
                    <a:pt x="111" y="330"/>
                  </a:lnTo>
                  <a:lnTo>
                    <a:pt x="115" y="330"/>
                  </a:lnTo>
                  <a:lnTo>
                    <a:pt x="122" y="317"/>
                  </a:lnTo>
                  <a:lnTo>
                    <a:pt x="125" y="317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35" y="317"/>
                  </a:lnTo>
                  <a:lnTo>
                    <a:pt x="138" y="317"/>
                  </a:lnTo>
                  <a:lnTo>
                    <a:pt x="142" y="310"/>
                  </a:lnTo>
                  <a:lnTo>
                    <a:pt x="145" y="310"/>
                  </a:lnTo>
                  <a:lnTo>
                    <a:pt x="142" y="300"/>
                  </a:lnTo>
                  <a:lnTo>
                    <a:pt x="142" y="297"/>
                  </a:lnTo>
                  <a:lnTo>
                    <a:pt x="138" y="293"/>
                  </a:lnTo>
                  <a:lnTo>
                    <a:pt x="148" y="283"/>
                  </a:lnTo>
                  <a:lnTo>
                    <a:pt x="148" y="283"/>
                  </a:lnTo>
                  <a:lnTo>
                    <a:pt x="155" y="280"/>
                  </a:lnTo>
                  <a:lnTo>
                    <a:pt x="162" y="286"/>
                  </a:lnTo>
                  <a:lnTo>
                    <a:pt x="162" y="286"/>
                  </a:lnTo>
                  <a:lnTo>
                    <a:pt x="165" y="286"/>
                  </a:lnTo>
                  <a:lnTo>
                    <a:pt x="175" y="293"/>
                  </a:lnTo>
                  <a:lnTo>
                    <a:pt x="179" y="293"/>
                  </a:lnTo>
                  <a:lnTo>
                    <a:pt x="182" y="293"/>
                  </a:lnTo>
                  <a:lnTo>
                    <a:pt x="182" y="293"/>
                  </a:lnTo>
                  <a:lnTo>
                    <a:pt x="182" y="297"/>
                  </a:lnTo>
                  <a:lnTo>
                    <a:pt x="185" y="300"/>
                  </a:lnTo>
                  <a:lnTo>
                    <a:pt x="192" y="300"/>
                  </a:lnTo>
                  <a:lnTo>
                    <a:pt x="206" y="307"/>
                  </a:lnTo>
                  <a:lnTo>
                    <a:pt x="209" y="307"/>
                  </a:lnTo>
                  <a:lnTo>
                    <a:pt x="212" y="307"/>
                  </a:lnTo>
                  <a:lnTo>
                    <a:pt x="212" y="307"/>
                  </a:lnTo>
                  <a:lnTo>
                    <a:pt x="216" y="307"/>
                  </a:lnTo>
                  <a:lnTo>
                    <a:pt x="219" y="300"/>
                  </a:lnTo>
                  <a:lnTo>
                    <a:pt x="216" y="297"/>
                  </a:lnTo>
                  <a:lnTo>
                    <a:pt x="216" y="300"/>
                  </a:lnTo>
                  <a:lnTo>
                    <a:pt x="216" y="300"/>
                  </a:lnTo>
                  <a:lnTo>
                    <a:pt x="219" y="303"/>
                  </a:lnTo>
                  <a:lnTo>
                    <a:pt x="223" y="303"/>
                  </a:lnTo>
                  <a:lnTo>
                    <a:pt x="226" y="300"/>
                  </a:lnTo>
                  <a:lnTo>
                    <a:pt x="229" y="300"/>
                  </a:lnTo>
                  <a:lnTo>
                    <a:pt x="233" y="300"/>
                  </a:lnTo>
                  <a:lnTo>
                    <a:pt x="236" y="297"/>
                  </a:lnTo>
                  <a:lnTo>
                    <a:pt x="243" y="293"/>
                  </a:lnTo>
                  <a:lnTo>
                    <a:pt x="243" y="293"/>
                  </a:lnTo>
                  <a:lnTo>
                    <a:pt x="256" y="280"/>
                  </a:lnTo>
                  <a:lnTo>
                    <a:pt x="263" y="283"/>
                  </a:lnTo>
                  <a:lnTo>
                    <a:pt x="286" y="300"/>
                  </a:lnTo>
                  <a:lnTo>
                    <a:pt x="286" y="303"/>
                  </a:lnTo>
                  <a:lnTo>
                    <a:pt x="297" y="303"/>
                  </a:lnTo>
                  <a:lnTo>
                    <a:pt x="297" y="303"/>
                  </a:lnTo>
                  <a:lnTo>
                    <a:pt x="300" y="303"/>
                  </a:lnTo>
                  <a:lnTo>
                    <a:pt x="303" y="297"/>
                  </a:lnTo>
                  <a:lnTo>
                    <a:pt x="300" y="286"/>
                  </a:lnTo>
                  <a:lnTo>
                    <a:pt x="300" y="286"/>
                  </a:lnTo>
                  <a:lnTo>
                    <a:pt x="310" y="283"/>
                  </a:lnTo>
                  <a:lnTo>
                    <a:pt x="323" y="283"/>
                  </a:lnTo>
                  <a:lnTo>
                    <a:pt x="323" y="283"/>
                  </a:lnTo>
                  <a:lnTo>
                    <a:pt x="334" y="273"/>
                  </a:lnTo>
                  <a:lnTo>
                    <a:pt x="337" y="273"/>
                  </a:lnTo>
                  <a:lnTo>
                    <a:pt x="337" y="273"/>
                  </a:lnTo>
                  <a:lnTo>
                    <a:pt x="347" y="266"/>
                  </a:lnTo>
                  <a:lnTo>
                    <a:pt x="350" y="263"/>
                  </a:lnTo>
                  <a:lnTo>
                    <a:pt x="350" y="263"/>
                  </a:lnTo>
                  <a:lnTo>
                    <a:pt x="357" y="260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71" y="263"/>
                  </a:lnTo>
                  <a:lnTo>
                    <a:pt x="374" y="260"/>
                  </a:lnTo>
                  <a:lnTo>
                    <a:pt x="367" y="253"/>
                  </a:lnTo>
                  <a:lnTo>
                    <a:pt x="361" y="246"/>
                  </a:lnTo>
                  <a:lnTo>
                    <a:pt x="357" y="239"/>
                  </a:lnTo>
                  <a:lnTo>
                    <a:pt x="361" y="229"/>
                  </a:lnTo>
                  <a:lnTo>
                    <a:pt x="364" y="226"/>
                  </a:lnTo>
                  <a:lnTo>
                    <a:pt x="361" y="226"/>
                  </a:lnTo>
                  <a:lnTo>
                    <a:pt x="357" y="226"/>
                  </a:lnTo>
                  <a:lnTo>
                    <a:pt x="371" y="243"/>
                  </a:lnTo>
                  <a:lnTo>
                    <a:pt x="377" y="243"/>
                  </a:lnTo>
                  <a:lnTo>
                    <a:pt x="381" y="239"/>
                  </a:lnTo>
                  <a:lnTo>
                    <a:pt x="381" y="239"/>
                  </a:lnTo>
                  <a:lnTo>
                    <a:pt x="387" y="249"/>
                  </a:lnTo>
                  <a:lnTo>
                    <a:pt x="391" y="253"/>
                  </a:lnTo>
                  <a:lnTo>
                    <a:pt x="394" y="249"/>
                  </a:lnTo>
                  <a:lnTo>
                    <a:pt x="394" y="249"/>
                  </a:lnTo>
                  <a:lnTo>
                    <a:pt x="398" y="246"/>
                  </a:lnTo>
                  <a:lnTo>
                    <a:pt x="404" y="253"/>
                  </a:lnTo>
                  <a:lnTo>
                    <a:pt x="404" y="253"/>
                  </a:lnTo>
                  <a:lnTo>
                    <a:pt x="408" y="260"/>
                  </a:lnTo>
                  <a:lnTo>
                    <a:pt x="408" y="263"/>
                  </a:lnTo>
                  <a:lnTo>
                    <a:pt x="408" y="263"/>
                  </a:lnTo>
                  <a:lnTo>
                    <a:pt x="408" y="276"/>
                  </a:lnTo>
                  <a:lnTo>
                    <a:pt x="408" y="280"/>
                  </a:lnTo>
                  <a:lnTo>
                    <a:pt x="408" y="283"/>
                  </a:lnTo>
                  <a:lnTo>
                    <a:pt x="414" y="290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24" y="297"/>
                  </a:lnTo>
                  <a:lnTo>
                    <a:pt x="431" y="293"/>
                  </a:lnTo>
                  <a:lnTo>
                    <a:pt x="428" y="290"/>
                  </a:lnTo>
                  <a:lnTo>
                    <a:pt x="428" y="293"/>
                  </a:lnTo>
                  <a:lnTo>
                    <a:pt x="428" y="297"/>
                  </a:lnTo>
                  <a:lnTo>
                    <a:pt x="431" y="297"/>
                  </a:lnTo>
                  <a:lnTo>
                    <a:pt x="438" y="293"/>
                  </a:lnTo>
                  <a:lnTo>
                    <a:pt x="438" y="293"/>
                  </a:lnTo>
                  <a:lnTo>
                    <a:pt x="441" y="290"/>
                  </a:lnTo>
                  <a:lnTo>
                    <a:pt x="445" y="293"/>
                  </a:lnTo>
                  <a:lnTo>
                    <a:pt x="448" y="293"/>
                  </a:lnTo>
                  <a:lnTo>
                    <a:pt x="455" y="286"/>
                  </a:lnTo>
                  <a:lnTo>
                    <a:pt x="458" y="286"/>
                  </a:lnTo>
                  <a:lnTo>
                    <a:pt x="461" y="290"/>
                  </a:lnTo>
                  <a:lnTo>
                    <a:pt x="465" y="290"/>
                  </a:lnTo>
                  <a:lnTo>
                    <a:pt x="468" y="290"/>
                  </a:lnTo>
                  <a:lnTo>
                    <a:pt x="468" y="286"/>
                  </a:lnTo>
                  <a:lnTo>
                    <a:pt x="472" y="283"/>
                  </a:lnTo>
                  <a:lnTo>
                    <a:pt x="472" y="283"/>
                  </a:lnTo>
                  <a:lnTo>
                    <a:pt x="475" y="283"/>
                  </a:lnTo>
                  <a:lnTo>
                    <a:pt x="478" y="283"/>
                  </a:lnTo>
                  <a:lnTo>
                    <a:pt x="502" y="286"/>
                  </a:lnTo>
                  <a:lnTo>
                    <a:pt x="502" y="286"/>
                  </a:lnTo>
                  <a:lnTo>
                    <a:pt x="512" y="290"/>
                  </a:lnTo>
                  <a:lnTo>
                    <a:pt x="519" y="297"/>
                  </a:lnTo>
                  <a:lnTo>
                    <a:pt x="522" y="297"/>
                  </a:lnTo>
                  <a:lnTo>
                    <a:pt x="532" y="286"/>
                  </a:lnTo>
                  <a:lnTo>
                    <a:pt x="532" y="286"/>
                  </a:lnTo>
                  <a:lnTo>
                    <a:pt x="536" y="270"/>
                  </a:lnTo>
                  <a:lnTo>
                    <a:pt x="546" y="266"/>
                  </a:lnTo>
                  <a:lnTo>
                    <a:pt x="549" y="266"/>
                  </a:lnTo>
                  <a:lnTo>
                    <a:pt x="552" y="266"/>
                  </a:lnTo>
                  <a:lnTo>
                    <a:pt x="566" y="263"/>
                  </a:lnTo>
                  <a:lnTo>
                    <a:pt x="569" y="263"/>
                  </a:lnTo>
                  <a:lnTo>
                    <a:pt x="576" y="256"/>
                  </a:lnTo>
                  <a:lnTo>
                    <a:pt x="576" y="256"/>
                  </a:lnTo>
                  <a:lnTo>
                    <a:pt x="579" y="239"/>
                  </a:lnTo>
                  <a:lnTo>
                    <a:pt x="579" y="236"/>
                  </a:lnTo>
                  <a:lnTo>
                    <a:pt x="579" y="192"/>
                  </a:lnTo>
                  <a:lnTo>
                    <a:pt x="579" y="192"/>
                  </a:lnTo>
                  <a:lnTo>
                    <a:pt x="576" y="186"/>
                  </a:lnTo>
                  <a:lnTo>
                    <a:pt x="583" y="179"/>
                  </a:lnTo>
                  <a:lnTo>
                    <a:pt x="583" y="175"/>
                  </a:lnTo>
                  <a:lnTo>
                    <a:pt x="579" y="172"/>
                  </a:lnTo>
                  <a:lnTo>
                    <a:pt x="579" y="159"/>
                  </a:lnTo>
                  <a:lnTo>
                    <a:pt x="579" y="155"/>
                  </a:lnTo>
                  <a:lnTo>
                    <a:pt x="579" y="152"/>
                  </a:lnTo>
                  <a:lnTo>
                    <a:pt x="576" y="132"/>
                  </a:lnTo>
                  <a:lnTo>
                    <a:pt x="579" y="125"/>
                  </a:lnTo>
                  <a:lnTo>
                    <a:pt x="583" y="125"/>
                  </a:lnTo>
                  <a:lnTo>
                    <a:pt x="596" y="135"/>
                  </a:lnTo>
                  <a:lnTo>
                    <a:pt x="599" y="135"/>
                  </a:lnTo>
                  <a:lnTo>
                    <a:pt x="606" y="132"/>
                  </a:lnTo>
                  <a:lnTo>
                    <a:pt x="610" y="128"/>
                  </a:lnTo>
                  <a:lnTo>
                    <a:pt x="613" y="128"/>
                  </a:lnTo>
                  <a:lnTo>
                    <a:pt x="613" y="128"/>
                  </a:lnTo>
                  <a:lnTo>
                    <a:pt x="613" y="132"/>
                  </a:lnTo>
                  <a:lnTo>
                    <a:pt x="616" y="135"/>
                  </a:lnTo>
                  <a:lnTo>
                    <a:pt x="623" y="135"/>
                  </a:lnTo>
                  <a:lnTo>
                    <a:pt x="626" y="145"/>
                  </a:lnTo>
                  <a:lnTo>
                    <a:pt x="626" y="145"/>
                  </a:lnTo>
                  <a:lnTo>
                    <a:pt x="630" y="148"/>
                  </a:lnTo>
                  <a:lnTo>
                    <a:pt x="630" y="155"/>
                  </a:lnTo>
                  <a:lnTo>
                    <a:pt x="626" y="186"/>
                  </a:lnTo>
                  <a:lnTo>
                    <a:pt x="626" y="189"/>
                  </a:lnTo>
                  <a:lnTo>
                    <a:pt x="647" y="196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3" y="202"/>
                  </a:lnTo>
                  <a:lnTo>
                    <a:pt x="667" y="199"/>
                  </a:lnTo>
                  <a:lnTo>
                    <a:pt x="667" y="196"/>
                  </a:lnTo>
                  <a:lnTo>
                    <a:pt x="667" y="192"/>
                  </a:lnTo>
                  <a:lnTo>
                    <a:pt x="674" y="182"/>
                  </a:lnTo>
                  <a:lnTo>
                    <a:pt x="674" y="182"/>
                  </a:lnTo>
                  <a:lnTo>
                    <a:pt x="684" y="165"/>
                  </a:lnTo>
                  <a:lnTo>
                    <a:pt x="684" y="165"/>
                  </a:lnTo>
                  <a:lnTo>
                    <a:pt x="684" y="155"/>
                  </a:lnTo>
                  <a:lnTo>
                    <a:pt x="711" y="145"/>
                  </a:lnTo>
                  <a:lnTo>
                    <a:pt x="711" y="145"/>
                  </a:lnTo>
                  <a:lnTo>
                    <a:pt x="717" y="138"/>
                  </a:lnTo>
                  <a:lnTo>
                    <a:pt x="714" y="135"/>
                  </a:lnTo>
                  <a:lnTo>
                    <a:pt x="714" y="132"/>
                  </a:lnTo>
                  <a:lnTo>
                    <a:pt x="700" y="118"/>
                  </a:lnTo>
                  <a:lnTo>
                    <a:pt x="697" y="101"/>
                  </a:lnTo>
                  <a:lnTo>
                    <a:pt x="697" y="101"/>
                  </a:lnTo>
                  <a:lnTo>
                    <a:pt x="684" y="68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67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90" y="74"/>
                  </a:lnTo>
                  <a:lnTo>
                    <a:pt x="690" y="74"/>
                  </a:lnTo>
                  <a:lnTo>
                    <a:pt x="707" y="115"/>
                  </a:lnTo>
                  <a:lnTo>
                    <a:pt x="707" y="115"/>
                  </a:lnTo>
                  <a:lnTo>
                    <a:pt x="717" y="132"/>
                  </a:lnTo>
                  <a:lnTo>
                    <a:pt x="717" y="132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727" y="138"/>
                  </a:lnTo>
                  <a:lnTo>
                    <a:pt x="737" y="145"/>
                  </a:lnTo>
                  <a:lnTo>
                    <a:pt x="748" y="155"/>
                  </a:lnTo>
                  <a:lnTo>
                    <a:pt x="754" y="165"/>
                  </a:lnTo>
                  <a:lnTo>
                    <a:pt x="758" y="169"/>
                  </a:lnTo>
                  <a:lnTo>
                    <a:pt x="768" y="172"/>
                  </a:lnTo>
                  <a:lnTo>
                    <a:pt x="768" y="175"/>
                  </a:lnTo>
                  <a:lnTo>
                    <a:pt x="768" y="175"/>
                  </a:lnTo>
                  <a:lnTo>
                    <a:pt x="775" y="179"/>
                  </a:lnTo>
                  <a:lnTo>
                    <a:pt x="778" y="186"/>
                  </a:lnTo>
                  <a:lnTo>
                    <a:pt x="778" y="186"/>
                  </a:lnTo>
                  <a:lnTo>
                    <a:pt x="781" y="192"/>
                  </a:lnTo>
                  <a:lnTo>
                    <a:pt x="785" y="192"/>
                  </a:lnTo>
                  <a:lnTo>
                    <a:pt x="788" y="192"/>
                  </a:lnTo>
                  <a:lnTo>
                    <a:pt x="788" y="192"/>
                  </a:lnTo>
                  <a:lnTo>
                    <a:pt x="795" y="192"/>
                  </a:lnTo>
                  <a:lnTo>
                    <a:pt x="801" y="189"/>
                  </a:lnTo>
                  <a:lnTo>
                    <a:pt x="801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8" y="186"/>
                  </a:lnTo>
                  <a:lnTo>
                    <a:pt x="822" y="186"/>
                  </a:lnTo>
                  <a:lnTo>
                    <a:pt x="822" y="186"/>
                  </a:lnTo>
                  <a:lnTo>
                    <a:pt x="825" y="189"/>
                  </a:lnTo>
                  <a:lnTo>
                    <a:pt x="828" y="189"/>
                  </a:lnTo>
                  <a:lnTo>
                    <a:pt x="832" y="189"/>
                  </a:lnTo>
                  <a:lnTo>
                    <a:pt x="835" y="189"/>
                  </a:lnTo>
                  <a:lnTo>
                    <a:pt x="835" y="186"/>
                  </a:lnTo>
                  <a:lnTo>
                    <a:pt x="842" y="189"/>
                  </a:lnTo>
                  <a:lnTo>
                    <a:pt x="845" y="189"/>
                  </a:lnTo>
                  <a:lnTo>
                    <a:pt x="852" y="189"/>
                  </a:lnTo>
                  <a:lnTo>
                    <a:pt x="855" y="189"/>
                  </a:lnTo>
                  <a:lnTo>
                    <a:pt x="859" y="196"/>
                  </a:lnTo>
                  <a:lnTo>
                    <a:pt x="859" y="196"/>
                  </a:lnTo>
                  <a:lnTo>
                    <a:pt x="865" y="196"/>
                  </a:lnTo>
                  <a:lnTo>
                    <a:pt x="865" y="196"/>
                  </a:lnTo>
                  <a:lnTo>
                    <a:pt x="869" y="196"/>
                  </a:lnTo>
                  <a:lnTo>
                    <a:pt x="882" y="196"/>
                  </a:lnTo>
                  <a:lnTo>
                    <a:pt x="886" y="199"/>
                  </a:lnTo>
                  <a:lnTo>
                    <a:pt x="892" y="206"/>
                  </a:lnTo>
                  <a:lnTo>
                    <a:pt x="896" y="209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96" y="239"/>
                  </a:lnTo>
                  <a:lnTo>
                    <a:pt x="899" y="239"/>
                  </a:lnTo>
                  <a:lnTo>
                    <a:pt x="906" y="253"/>
                  </a:lnTo>
                  <a:lnTo>
                    <a:pt x="906" y="256"/>
                  </a:lnTo>
                  <a:lnTo>
                    <a:pt x="909" y="266"/>
                  </a:lnTo>
                  <a:lnTo>
                    <a:pt x="909" y="270"/>
                  </a:lnTo>
                  <a:lnTo>
                    <a:pt x="913" y="270"/>
                  </a:lnTo>
                  <a:lnTo>
                    <a:pt x="913" y="273"/>
                  </a:lnTo>
                  <a:lnTo>
                    <a:pt x="916" y="273"/>
                  </a:lnTo>
                  <a:lnTo>
                    <a:pt x="923" y="276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33" y="286"/>
                  </a:lnTo>
                  <a:lnTo>
                    <a:pt x="936" y="286"/>
                  </a:lnTo>
                  <a:lnTo>
                    <a:pt x="939" y="293"/>
                  </a:lnTo>
                  <a:lnTo>
                    <a:pt x="943" y="293"/>
                  </a:lnTo>
                  <a:lnTo>
                    <a:pt x="943" y="293"/>
                  </a:lnTo>
                  <a:lnTo>
                    <a:pt x="943" y="297"/>
                  </a:lnTo>
                  <a:lnTo>
                    <a:pt x="943" y="297"/>
                  </a:lnTo>
                  <a:lnTo>
                    <a:pt x="950" y="300"/>
                  </a:lnTo>
                  <a:lnTo>
                    <a:pt x="953" y="300"/>
                  </a:lnTo>
                  <a:lnTo>
                    <a:pt x="953" y="300"/>
                  </a:lnTo>
                  <a:lnTo>
                    <a:pt x="953" y="303"/>
                  </a:lnTo>
                  <a:lnTo>
                    <a:pt x="956" y="303"/>
                  </a:lnTo>
                  <a:lnTo>
                    <a:pt x="963" y="300"/>
                  </a:lnTo>
                  <a:lnTo>
                    <a:pt x="966" y="300"/>
                  </a:lnTo>
                  <a:lnTo>
                    <a:pt x="970" y="303"/>
                  </a:lnTo>
                  <a:lnTo>
                    <a:pt x="973" y="303"/>
                  </a:lnTo>
                  <a:lnTo>
                    <a:pt x="976" y="303"/>
                  </a:lnTo>
                  <a:lnTo>
                    <a:pt x="976" y="303"/>
                  </a:lnTo>
                  <a:lnTo>
                    <a:pt x="976" y="307"/>
                  </a:lnTo>
                  <a:lnTo>
                    <a:pt x="980" y="307"/>
                  </a:lnTo>
                  <a:lnTo>
                    <a:pt x="983" y="307"/>
                  </a:lnTo>
                  <a:lnTo>
                    <a:pt x="987" y="310"/>
                  </a:lnTo>
                  <a:lnTo>
                    <a:pt x="990" y="313"/>
                  </a:lnTo>
                  <a:lnTo>
                    <a:pt x="990" y="313"/>
                  </a:lnTo>
                  <a:lnTo>
                    <a:pt x="993" y="313"/>
                  </a:lnTo>
                  <a:lnTo>
                    <a:pt x="997" y="310"/>
                  </a:lnTo>
                  <a:lnTo>
                    <a:pt x="1000" y="307"/>
                  </a:lnTo>
                  <a:lnTo>
                    <a:pt x="1000" y="303"/>
                  </a:lnTo>
                  <a:lnTo>
                    <a:pt x="1000" y="303"/>
                  </a:lnTo>
                  <a:lnTo>
                    <a:pt x="1003" y="303"/>
                  </a:lnTo>
                  <a:lnTo>
                    <a:pt x="1003" y="307"/>
                  </a:lnTo>
                  <a:lnTo>
                    <a:pt x="1010" y="307"/>
                  </a:lnTo>
                  <a:lnTo>
                    <a:pt x="1010" y="307"/>
                  </a:lnTo>
                  <a:lnTo>
                    <a:pt x="1017" y="303"/>
                  </a:lnTo>
                  <a:lnTo>
                    <a:pt x="1020" y="303"/>
                  </a:lnTo>
                  <a:lnTo>
                    <a:pt x="1024" y="303"/>
                  </a:lnTo>
                  <a:lnTo>
                    <a:pt x="1024" y="303"/>
                  </a:lnTo>
                  <a:lnTo>
                    <a:pt x="1027" y="303"/>
                  </a:lnTo>
                  <a:lnTo>
                    <a:pt x="1027" y="307"/>
                  </a:lnTo>
                  <a:lnTo>
                    <a:pt x="1027" y="307"/>
                  </a:lnTo>
                  <a:lnTo>
                    <a:pt x="1030" y="310"/>
                  </a:lnTo>
                  <a:lnTo>
                    <a:pt x="1034" y="313"/>
                  </a:lnTo>
                  <a:lnTo>
                    <a:pt x="1044" y="313"/>
                  </a:lnTo>
                  <a:lnTo>
                    <a:pt x="1047" y="313"/>
                  </a:lnTo>
                  <a:lnTo>
                    <a:pt x="1051" y="313"/>
                  </a:lnTo>
                  <a:lnTo>
                    <a:pt x="1054" y="317"/>
                  </a:lnTo>
                  <a:lnTo>
                    <a:pt x="1057" y="317"/>
                  </a:lnTo>
                  <a:lnTo>
                    <a:pt x="1061" y="317"/>
                  </a:lnTo>
                  <a:lnTo>
                    <a:pt x="1064" y="317"/>
                  </a:lnTo>
                  <a:lnTo>
                    <a:pt x="1067" y="313"/>
                  </a:lnTo>
                  <a:lnTo>
                    <a:pt x="1071" y="313"/>
                  </a:lnTo>
                  <a:lnTo>
                    <a:pt x="1071" y="317"/>
                  </a:lnTo>
                  <a:lnTo>
                    <a:pt x="1071" y="317"/>
                  </a:lnTo>
                  <a:lnTo>
                    <a:pt x="1077" y="320"/>
                  </a:lnTo>
                  <a:lnTo>
                    <a:pt x="1077" y="317"/>
                  </a:lnTo>
                  <a:lnTo>
                    <a:pt x="1074" y="317"/>
                  </a:lnTo>
                  <a:lnTo>
                    <a:pt x="1074" y="317"/>
                  </a:lnTo>
                  <a:lnTo>
                    <a:pt x="1074" y="320"/>
                  </a:lnTo>
                  <a:lnTo>
                    <a:pt x="1077" y="324"/>
                  </a:lnTo>
                  <a:lnTo>
                    <a:pt x="1077" y="324"/>
                  </a:lnTo>
                  <a:lnTo>
                    <a:pt x="1081" y="327"/>
                  </a:lnTo>
                  <a:lnTo>
                    <a:pt x="1081" y="330"/>
                  </a:lnTo>
                  <a:lnTo>
                    <a:pt x="1084" y="330"/>
                  </a:lnTo>
                  <a:lnTo>
                    <a:pt x="1088" y="330"/>
                  </a:lnTo>
                  <a:lnTo>
                    <a:pt x="1091" y="334"/>
                  </a:lnTo>
                  <a:lnTo>
                    <a:pt x="1091" y="337"/>
                  </a:lnTo>
                  <a:lnTo>
                    <a:pt x="1091" y="340"/>
                  </a:lnTo>
                  <a:lnTo>
                    <a:pt x="1091" y="340"/>
                  </a:lnTo>
                  <a:lnTo>
                    <a:pt x="1091" y="344"/>
                  </a:lnTo>
                  <a:lnTo>
                    <a:pt x="1094" y="347"/>
                  </a:lnTo>
                  <a:lnTo>
                    <a:pt x="1098" y="354"/>
                  </a:lnTo>
                  <a:lnTo>
                    <a:pt x="1098" y="354"/>
                  </a:lnTo>
                  <a:lnTo>
                    <a:pt x="1101" y="357"/>
                  </a:lnTo>
                  <a:lnTo>
                    <a:pt x="1101" y="361"/>
                  </a:lnTo>
                  <a:lnTo>
                    <a:pt x="1101" y="361"/>
                  </a:lnTo>
                  <a:lnTo>
                    <a:pt x="1104" y="361"/>
                  </a:lnTo>
                  <a:lnTo>
                    <a:pt x="1104" y="357"/>
                  </a:lnTo>
                  <a:lnTo>
                    <a:pt x="1104" y="357"/>
                  </a:lnTo>
                  <a:lnTo>
                    <a:pt x="1101" y="357"/>
                  </a:lnTo>
                  <a:lnTo>
                    <a:pt x="1094" y="364"/>
                  </a:lnTo>
                  <a:lnTo>
                    <a:pt x="1094" y="364"/>
                  </a:lnTo>
                  <a:lnTo>
                    <a:pt x="1094" y="367"/>
                  </a:lnTo>
                  <a:lnTo>
                    <a:pt x="1094" y="367"/>
                  </a:lnTo>
                  <a:lnTo>
                    <a:pt x="1098" y="361"/>
                  </a:lnTo>
                  <a:lnTo>
                    <a:pt x="1094" y="357"/>
                  </a:lnTo>
                  <a:lnTo>
                    <a:pt x="1088" y="357"/>
                  </a:lnTo>
                  <a:lnTo>
                    <a:pt x="1088" y="357"/>
                  </a:lnTo>
                  <a:lnTo>
                    <a:pt x="1084" y="361"/>
                  </a:lnTo>
                  <a:lnTo>
                    <a:pt x="1084" y="364"/>
                  </a:lnTo>
                  <a:lnTo>
                    <a:pt x="1088" y="361"/>
                  </a:lnTo>
                  <a:lnTo>
                    <a:pt x="1084" y="361"/>
                  </a:lnTo>
                  <a:lnTo>
                    <a:pt x="1081" y="357"/>
                  </a:lnTo>
                  <a:lnTo>
                    <a:pt x="1081" y="361"/>
                  </a:lnTo>
                  <a:lnTo>
                    <a:pt x="1081" y="361"/>
                  </a:lnTo>
                  <a:lnTo>
                    <a:pt x="1084" y="361"/>
                  </a:lnTo>
                  <a:lnTo>
                    <a:pt x="1081" y="357"/>
                  </a:lnTo>
                  <a:lnTo>
                    <a:pt x="1077" y="357"/>
                  </a:lnTo>
                  <a:lnTo>
                    <a:pt x="1077" y="354"/>
                  </a:lnTo>
                  <a:lnTo>
                    <a:pt x="1077" y="354"/>
                  </a:lnTo>
                  <a:lnTo>
                    <a:pt x="1074" y="354"/>
                  </a:lnTo>
                  <a:lnTo>
                    <a:pt x="1071" y="357"/>
                  </a:lnTo>
                  <a:lnTo>
                    <a:pt x="1071" y="357"/>
                  </a:lnTo>
                  <a:lnTo>
                    <a:pt x="1071" y="357"/>
                  </a:lnTo>
                  <a:lnTo>
                    <a:pt x="1071" y="354"/>
                  </a:lnTo>
                  <a:lnTo>
                    <a:pt x="1067" y="357"/>
                  </a:lnTo>
                  <a:lnTo>
                    <a:pt x="1064" y="357"/>
                  </a:lnTo>
                  <a:lnTo>
                    <a:pt x="1061" y="361"/>
                  </a:lnTo>
                  <a:lnTo>
                    <a:pt x="1061" y="364"/>
                  </a:lnTo>
                  <a:lnTo>
                    <a:pt x="1057" y="371"/>
                  </a:lnTo>
                  <a:lnTo>
                    <a:pt x="1054" y="374"/>
                  </a:lnTo>
                  <a:lnTo>
                    <a:pt x="1051" y="374"/>
                  </a:lnTo>
                  <a:lnTo>
                    <a:pt x="1047" y="374"/>
                  </a:lnTo>
                  <a:lnTo>
                    <a:pt x="1047" y="381"/>
                  </a:lnTo>
                  <a:lnTo>
                    <a:pt x="1044" y="381"/>
                  </a:lnTo>
                  <a:lnTo>
                    <a:pt x="1047" y="387"/>
                  </a:lnTo>
                  <a:lnTo>
                    <a:pt x="1054" y="387"/>
                  </a:lnTo>
                  <a:lnTo>
                    <a:pt x="1057" y="391"/>
                  </a:lnTo>
                  <a:lnTo>
                    <a:pt x="1057" y="391"/>
                  </a:lnTo>
                  <a:lnTo>
                    <a:pt x="1061" y="391"/>
                  </a:lnTo>
                  <a:lnTo>
                    <a:pt x="1064" y="394"/>
                  </a:lnTo>
                  <a:lnTo>
                    <a:pt x="1064" y="394"/>
                  </a:lnTo>
                  <a:lnTo>
                    <a:pt x="1067" y="394"/>
                  </a:lnTo>
                  <a:lnTo>
                    <a:pt x="1074" y="398"/>
                  </a:lnTo>
                  <a:lnTo>
                    <a:pt x="1074" y="398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81" y="404"/>
                  </a:lnTo>
                  <a:lnTo>
                    <a:pt x="1081" y="404"/>
                  </a:lnTo>
                  <a:lnTo>
                    <a:pt x="1081" y="408"/>
                  </a:lnTo>
                  <a:lnTo>
                    <a:pt x="1081" y="408"/>
                  </a:lnTo>
                  <a:lnTo>
                    <a:pt x="1084" y="411"/>
                  </a:lnTo>
                  <a:lnTo>
                    <a:pt x="1084" y="414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8" y="421"/>
                  </a:lnTo>
                  <a:lnTo>
                    <a:pt x="1114" y="425"/>
                  </a:lnTo>
                  <a:lnTo>
                    <a:pt x="1118" y="428"/>
                  </a:lnTo>
                  <a:lnTo>
                    <a:pt x="1118" y="428"/>
                  </a:lnTo>
                  <a:lnTo>
                    <a:pt x="1121" y="428"/>
                  </a:lnTo>
                  <a:lnTo>
                    <a:pt x="1121" y="431"/>
                  </a:lnTo>
                  <a:lnTo>
                    <a:pt x="1121" y="438"/>
                  </a:lnTo>
                  <a:lnTo>
                    <a:pt x="1121" y="441"/>
                  </a:lnTo>
                  <a:lnTo>
                    <a:pt x="1125" y="445"/>
                  </a:lnTo>
                  <a:lnTo>
                    <a:pt x="1128" y="445"/>
                  </a:lnTo>
                  <a:lnTo>
                    <a:pt x="1135" y="441"/>
                  </a:lnTo>
                  <a:lnTo>
                    <a:pt x="1138" y="441"/>
                  </a:lnTo>
                  <a:lnTo>
                    <a:pt x="1145" y="431"/>
                  </a:lnTo>
                  <a:lnTo>
                    <a:pt x="1148" y="431"/>
                  </a:lnTo>
                  <a:lnTo>
                    <a:pt x="1148" y="431"/>
                  </a:lnTo>
                  <a:lnTo>
                    <a:pt x="1151" y="428"/>
                  </a:lnTo>
                  <a:lnTo>
                    <a:pt x="1151" y="428"/>
                  </a:lnTo>
                  <a:lnTo>
                    <a:pt x="1162" y="421"/>
                  </a:lnTo>
                  <a:lnTo>
                    <a:pt x="1162" y="421"/>
                  </a:lnTo>
                  <a:lnTo>
                    <a:pt x="1165" y="418"/>
                  </a:lnTo>
                  <a:lnTo>
                    <a:pt x="1172" y="418"/>
                  </a:lnTo>
                  <a:lnTo>
                    <a:pt x="1175" y="414"/>
                  </a:lnTo>
                  <a:lnTo>
                    <a:pt x="1175" y="414"/>
                  </a:lnTo>
                  <a:lnTo>
                    <a:pt x="1178" y="414"/>
                  </a:lnTo>
                  <a:lnTo>
                    <a:pt x="1178" y="411"/>
                  </a:lnTo>
                  <a:lnTo>
                    <a:pt x="1182" y="411"/>
                  </a:lnTo>
                  <a:lnTo>
                    <a:pt x="1189" y="411"/>
                  </a:lnTo>
                  <a:lnTo>
                    <a:pt x="1189" y="411"/>
                  </a:lnTo>
                  <a:lnTo>
                    <a:pt x="1195" y="404"/>
                  </a:lnTo>
                  <a:lnTo>
                    <a:pt x="1195" y="404"/>
                  </a:lnTo>
                  <a:lnTo>
                    <a:pt x="1199" y="404"/>
                  </a:lnTo>
                  <a:lnTo>
                    <a:pt x="1202" y="401"/>
                  </a:lnTo>
                  <a:lnTo>
                    <a:pt x="1202" y="401"/>
                  </a:lnTo>
                  <a:lnTo>
                    <a:pt x="1209" y="398"/>
                  </a:lnTo>
                  <a:lnTo>
                    <a:pt x="1209" y="398"/>
                  </a:lnTo>
                  <a:lnTo>
                    <a:pt x="1212" y="398"/>
                  </a:lnTo>
                  <a:lnTo>
                    <a:pt x="1215" y="394"/>
                  </a:lnTo>
                  <a:lnTo>
                    <a:pt x="1222" y="391"/>
                  </a:lnTo>
                  <a:lnTo>
                    <a:pt x="1222" y="387"/>
                  </a:lnTo>
                  <a:lnTo>
                    <a:pt x="1222" y="384"/>
                  </a:lnTo>
                  <a:lnTo>
                    <a:pt x="1232" y="371"/>
                  </a:lnTo>
                  <a:lnTo>
                    <a:pt x="1236" y="367"/>
                  </a:lnTo>
                  <a:lnTo>
                    <a:pt x="1236" y="364"/>
                  </a:lnTo>
                  <a:lnTo>
                    <a:pt x="1236" y="361"/>
                  </a:lnTo>
                  <a:lnTo>
                    <a:pt x="1239" y="361"/>
                  </a:lnTo>
                  <a:lnTo>
                    <a:pt x="1239" y="361"/>
                  </a:lnTo>
                  <a:lnTo>
                    <a:pt x="1242" y="357"/>
                  </a:lnTo>
                  <a:lnTo>
                    <a:pt x="1246" y="354"/>
                  </a:lnTo>
                  <a:lnTo>
                    <a:pt x="1252" y="350"/>
                  </a:lnTo>
                  <a:lnTo>
                    <a:pt x="1252" y="350"/>
                  </a:lnTo>
                  <a:lnTo>
                    <a:pt x="1256" y="347"/>
                  </a:lnTo>
                  <a:lnTo>
                    <a:pt x="1259" y="347"/>
                  </a:lnTo>
                  <a:lnTo>
                    <a:pt x="1266" y="340"/>
                  </a:lnTo>
                  <a:lnTo>
                    <a:pt x="1266" y="340"/>
                  </a:lnTo>
                  <a:lnTo>
                    <a:pt x="1269" y="340"/>
                  </a:lnTo>
                  <a:lnTo>
                    <a:pt x="1269" y="340"/>
                  </a:lnTo>
                  <a:lnTo>
                    <a:pt x="1276" y="340"/>
                  </a:lnTo>
                  <a:lnTo>
                    <a:pt x="1279" y="340"/>
                  </a:lnTo>
                  <a:lnTo>
                    <a:pt x="128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303" y="337"/>
                  </a:lnTo>
                  <a:lnTo>
                    <a:pt x="1303" y="337"/>
                  </a:lnTo>
                  <a:lnTo>
                    <a:pt x="1310" y="334"/>
                  </a:lnTo>
                  <a:lnTo>
                    <a:pt x="1310" y="330"/>
                  </a:lnTo>
                  <a:lnTo>
                    <a:pt x="1313" y="330"/>
                  </a:lnTo>
                  <a:lnTo>
                    <a:pt x="1310" y="327"/>
                  </a:lnTo>
                  <a:lnTo>
                    <a:pt x="1310" y="330"/>
                  </a:lnTo>
                  <a:lnTo>
                    <a:pt x="1313" y="334"/>
                  </a:lnTo>
                  <a:lnTo>
                    <a:pt x="1313" y="334"/>
                  </a:lnTo>
                  <a:lnTo>
                    <a:pt x="1320" y="334"/>
                  </a:lnTo>
                  <a:lnTo>
                    <a:pt x="1323" y="330"/>
                  </a:lnTo>
                  <a:lnTo>
                    <a:pt x="1323" y="33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30" y="320"/>
                  </a:lnTo>
                  <a:lnTo>
                    <a:pt x="1333" y="320"/>
                  </a:lnTo>
                  <a:lnTo>
                    <a:pt x="1337" y="313"/>
                  </a:lnTo>
                  <a:lnTo>
                    <a:pt x="1340" y="313"/>
                  </a:lnTo>
                  <a:lnTo>
                    <a:pt x="1340" y="310"/>
                  </a:lnTo>
                  <a:lnTo>
                    <a:pt x="1340" y="307"/>
                  </a:lnTo>
                  <a:lnTo>
                    <a:pt x="1340" y="303"/>
                  </a:lnTo>
                  <a:lnTo>
                    <a:pt x="1340" y="303"/>
                  </a:lnTo>
                  <a:lnTo>
                    <a:pt x="1337" y="303"/>
                  </a:lnTo>
                  <a:lnTo>
                    <a:pt x="1337" y="307"/>
                  </a:lnTo>
                  <a:lnTo>
                    <a:pt x="1337" y="307"/>
                  </a:lnTo>
                  <a:lnTo>
                    <a:pt x="1340" y="303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3" y="297"/>
                  </a:lnTo>
                  <a:lnTo>
                    <a:pt x="1350" y="286"/>
                  </a:lnTo>
                  <a:lnTo>
                    <a:pt x="1350" y="283"/>
                  </a:lnTo>
                  <a:lnTo>
                    <a:pt x="1350" y="283"/>
                  </a:lnTo>
                  <a:lnTo>
                    <a:pt x="1353" y="283"/>
                  </a:lnTo>
                  <a:lnTo>
                    <a:pt x="1357" y="283"/>
                  </a:lnTo>
                  <a:lnTo>
                    <a:pt x="1360" y="283"/>
                  </a:lnTo>
                  <a:lnTo>
                    <a:pt x="1374" y="276"/>
                  </a:lnTo>
                  <a:lnTo>
                    <a:pt x="1374" y="276"/>
                  </a:lnTo>
                  <a:lnTo>
                    <a:pt x="1384" y="266"/>
                  </a:lnTo>
                  <a:lnTo>
                    <a:pt x="1384" y="266"/>
                  </a:lnTo>
                  <a:lnTo>
                    <a:pt x="1394" y="260"/>
                  </a:lnTo>
                  <a:lnTo>
                    <a:pt x="1407" y="246"/>
                  </a:lnTo>
                  <a:lnTo>
                    <a:pt x="1407" y="246"/>
                  </a:lnTo>
                  <a:lnTo>
                    <a:pt x="1414" y="243"/>
                  </a:lnTo>
                  <a:lnTo>
                    <a:pt x="1421" y="239"/>
                  </a:lnTo>
                  <a:lnTo>
                    <a:pt x="1424" y="239"/>
                  </a:lnTo>
                  <a:lnTo>
                    <a:pt x="1434" y="229"/>
                  </a:lnTo>
                  <a:lnTo>
                    <a:pt x="1441" y="223"/>
                  </a:lnTo>
                  <a:lnTo>
                    <a:pt x="1444" y="223"/>
                  </a:lnTo>
                  <a:lnTo>
                    <a:pt x="1444" y="223"/>
                  </a:lnTo>
                  <a:lnTo>
                    <a:pt x="1458" y="206"/>
                  </a:lnTo>
                  <a:lnTo>
                    <a:pt x="1461" y="202"/>
                  </a:lnTo>
                  <a:lnTo>
                    <a:pt x="1461" y="196"/>
                  </a:lnTo>
                  <a:lnTo>
                    <a:pt x="1465" y="186"/>
                  </a:lnTo>
                  <a:lnTo>
                    <a:pt x="1465" y="186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71" y="162"/>
                  </a:lnTo>
                  <a:lnTo>
                    <a:pt x="1478" y="155"/>
                  </a:lnTo>
                  <a:lnTo>
                    <a:pt x="1481" y="152"/>
                  </a:lnTo>
                  <a:lnTo>
                    <a:pt x="1481" y="142"/>
                  </a:lnTo>
                  <a:lnTo>
                    <a:pt x="1481" y="142"/>
                  </a:lnTo>
                  <a:lnTo>
                    <a:pt x="1478" y="132"/>
                  </a:lnTo>
                  <a:lnTo>
                    <a:pt x="1478" y="132"/>
                  </a:lnTo>
                  <a:lnTo>
                    <a:pt x="1475" y="125"/>
                  </a:lnTo>
                  <a:lnTo>
                    <a:pt x="1475" y="118"/>
                  </a:lnTo>
                  <a:lnTo>
                    <a:pt x="1478" y="108"/>
                  </a:lnTo>
                  <a:lnTo>
                    <a:pt x="1481" y="101"/>
                  </a:lnTo>
                  <a:lnTo>
                    <a:pt x="1481" y="98"/>
                  </a:lnTo>
                  <a:lnTo>
                    <a:pt x="1481" y="98"/>
                  </a:lnTo>
                  <a:lnTo>
                    <a:pt x="1485" y="88"/>
                  </a:lnTo>
                  <a:lnTo>
                    <a:pt x="1495" y="74"/>
                  </a:lnTo>
                  <a:lnTo>
                    <a:pt x="1495" y="74"/>
                  </a:lnTo>
                  <a:lnTo>
                    <a:pt x="1498" y="68"/>
                  </a:lnTo>
                  <a:lnTo>
                    <a:pt x="1505" y="54"/>
                  </a:lnTo>
                  <a:lnTo>
                    <a:pt x="1505" y="54"/>
                  </a:lnTo>
                  <a:lnTo>
                    <a:pt x="1505" y="44"/>
                  </a:lnTo>
                  <a:lnTo>
                    <a:pt x="1508" y="31"/>
                  </a:lnTo>
                  <a:lnTo>
                    <a:pt x="1515" y="14"/>
                  </a:lnTo>
                  <a:lnTo>
                    <a:pt x="1515" y="14"/>
                  </a:lnTo>
                  <a:lnTo>
                    <a:pt x="1515" y="7"/>
                  </a:lnTo>
                  <a:lnTo>
                    <a:pt x="1515" y="7"/>
                  </a:lnTo>
                  <a:lnTo>
                    <a:pt x="1515" y="4"/>
                  </a:lnTo>
                  <a:lnTo>
                    <a:pt x="1512" y="0"/>
                  </a:lnTo>
                  <a:lnTo>
                    <a:pt x="1512" y="4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4" name="Freeform 144">
              <a:extLst>
                <a:ext uri="{FF2B5EF4-FFF2-40B4-BE49-F238E27FC236}">
                  <a16:creationId xmlns:a16="http://schemas.microsoft.com/office/drawing/2014/main" id="{B7F53672-C8E3-969C-0EF8-921E719A7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313"/>
              <a:ext cx="1515" cy="445"/>
            </a:xfrm>
            <a:custGeom>
              <a:avLst/>
              <a:gdLst>
                <a:gd name="T0" fmla="*/ 1468 w 1515"/>
                <a:gd name="T1" fmla="*/ 128 h 445"/>
                <a:gd name="T2" fmla="*/ 1411 w 1515"/>
                <a:gd name="T3" fmla="*/ 236 h 445"/>
                <a:gd name="T4" fmla="*/ 1333 w 1515"/>
                <a:gd name="T5" fmla="*/ 303 h 445"/>
                <a:gd name="T6" fmla="*/ 1293 w 1515"/>
                <a:gd name="T7" fmla="*/ 330 h 445"/>
                <a:gd name="T8" fmla="*/ 1219 w 1515"/>
                <a:gd name="T9" fmla="*/ 381 h 445"/>
                <a:gd name="T10" fmla="*/ 1158 w 1515"/>
                <a:gd name="T11" fmla="*/ 414 h 445"/>
                <a:gd name="T12" fmla="*/ 1091 w 1515"/>
                <a:gd name="T13" fmla="*/ 411 h 445"/>
                <a:gd name="T14" fmla="*/ 1047 w 1515"/>
                <a:gd name="T15" fmla="*/ 387 h 445"/>
                <a:gd name="T16" fmla="*/ 1077 w 1515"/>
                <a:gd name="T17" fmla="*/ 364 h 445"/>
                <a:gd name="T18" fmla="*/ 1104 w 1515"/>
                <a:gd name="T19" fmla="*/ 350 h 445"/>
                <a:gd name="T20" fmla="*/ 1071 w 1515"/>
                <a:gd name="T21" fmla="*/ 310 h 445"/>
                <a:gd name="T22" fmla="*/ 993 w 1515"/>
                <a:gd name="T23" fmla="*/ 300 h 445"/>
                <a:gd name="T24" fmla="*/ 953 w 1515"/>
                <a:gd name="T25" fmla="*/ 293 h 445"/>
                <a:gd name="T26" fmla="*/ 916 w 1515"/>
                <a:gd name="T27" fmla="*/ 266 h 445"/>
                <a:gd name="T28" fmla="*/ 859 w 1515"/>
                <a:gd name="T29" fmla="*/ 186 h 445"/>
                <a:gd name="T30" fmla="*/ 785 w 1515"/>
                <a:gd name="T31" fmla="*/ 186 h 445"/>
                <a:gd name="T32" fmla="*/ 657 w 1515"/>
                <a:gd name="T33" fmla="*/ 17 h 445"/>
                <a:gd name="T34" fmla="*/ 660 w 1515"/>
                <a:gd name="T35" fmla="*/ 196 h 445"/>
                <a:gd name="T36" fmla="*/ 583 w 1515"/>
                <a:gd name="T37" fmla="*/ 118 h 445"/>
                <a:gd name="T38" fmla="*/ 532 w 1515"/>
                <a:gd name="T39" fmla="*/ 266 h 445"/>
                <a:gd name="T40" fmla="*/ 438 w 1515"/>
                <a:gd name="T41" fmla="*/ 283 h 445"/>
                <a:gd name="T42" fmla="*/ 398 w 1515"/>
                <a:gd name="T43" fmla="*/ 239 h 445"/>
                <a:gd name="T44" fmla="*/ 367 w 1515"/>
                <a:gd name="T45" fmla="*/ 256 h 445"/>
                <a:gd name="T46" fmla="*/ 260 w 1515"/>
                <a:gd name="T47" fmla="*/ 273 h 445"/>
                <a:gd name="T48" fmla="*/ 189 w 1515"/>
                <a:gd name="T49" fmla="*/ 293 h 445"/>
                <a:gd name="T50" fmla="*/ 115 w 1515"/>
                <a:gd name="T51" fmla="*/ 313 h 445"/>
                <a:gd name="T52" fmla="*/ 74 w 1515"/>
                <a:gd name="T53" fmla="*/ 320 h 445"/>
                <a:gd name="T54" fmla="*/ 21 w 1515"/>
                <a:gd name="T55" fmla="*/ 246 h 445"/>
                <a:gd name="T56" fmla="*/ 34 w 1515"/>
                <a:gd name="T57" fmla="*/ 169 h 445"/>
                <a:gd name="T58" fmla="*/ 34 w 1515"/>
                <a:gd name="T59" fmla="*/ 81 h 445"/>
                <a:gd name="T60" fmla="*/ 61 w 1515"/>
                <a:gd name="T61" fmla="*/ 41 h 445"/>
                <a:gd name="T62" fmla="*/ 68 w 1515"/>
                <a:gd name="T63" fmla="*/ 27 h 445"/>
                <a:gd name="T64" fmla="*/ 44 w 1515"/>
                <a:gd name="T65" fmla="*/ 54 h 445"/>
                <a:gd name="T66" fmla="*/ 31 w 1515"/>
                <a:gd name="T67" fmla="*/ 142 h 445"/>
                <a:gd name="T68" fmla="*/ 10 w 1515"/>
                <a:gd name="T69" fmla="*/ 209 h 445"/>
                <a:gd name="T70" fmla="*/ 51 w 1515"/>
                <a:gd name="T71" fmla="*/ 293 h 445"/>
                <a:gd name="T72" fmla="*/ 95 w 1515"/>
                <a:gd name="T73" fmla="*/ 330 h 445"/>
                <a:gd name="T74" fmla="*/ 138 w 1515"/>
                <a:gd name="T75" fmla="*/ 293 h 445"/>
                <a:gd name="T76" fmla="*/ 216 w 1515"/>
                <a:gd name="T77" fmla="*/ 300 h 445"/>
                <a:gd name="T78" fmla="*/ 323 w 1515"/>
                <a:gd name="T79" fmla="*/ 283 h 445"/>
                <a:gd name="T80" fmla="*/ 377 w 1515"/>
                <a:gd name="T81" fmla="*/ 243 h 445"/>
                <a:gd name="T82" fmla="*/ 431 w 1515"/>
                <a:gd name="T83" fmla="*/ 293 h 445"/>
                <a:gd name="T84" fmla="*/ 502 w 1515"/>
                <a:gd name="T85" fmla="*/ 286 h 445"/>
                <a:gd name="T86" fmla="*/ 579 w 1515"/>
                <a:gd name="T87" fmla="*/ 172 h 445"/>
                <a:gd name="T88" fmla="*/ 626 w 1515"/>
                <a:gd name="T89" fmla="*/ 189 h 445"/>
                <a:gd name="T90" fmla="*/ 697 w 1515"/>
                <a:gd name="T91" fmla="*/ 101 h 445"/>
                <a:gd name="T92" fmla="*/ 768 w 1515"/>
                <a:gd name="T93" fmla="*/ 172 h 445"/>
                <a:gd name="T94" fmla="*/ 832 w 1515"/>
                <a:gd name="T95" fmla="*/ 189 h 445"/>
                <a:gd name="T96" fmla="*/ 906 w 1515"/>
                <a:gd name="T97" fmla="*/ 256 h 445"/>
                <a:gd name="T98" fmla="*/ 956 w 1515"/>
                <a:gd name="T99" fmla="*/ 303 h 445"/>
                <a:gd name="T100" fmla="*/ 1010 w 1515"/>
                <a:gd name="T101" fmla="*/ 307 h 445"/>
                <a:gd name="T102" fmla="*/ 1077 w 1515"/>
                <a:gd name="T103" fmla="*/ 320 h 445"/>
                <a:gd name="T104" fmla="*/ 1101 w 1515"/>
                <a:gd name="T105" fmla="*/ 361 h 445"/>
                <a:gd name="T106" fmla="*/ 1081 w 1515"/>
                <a:gd name="T107" fmla="*/ 357 h 445"/>
                <a:gd name="T108" fmla="*/ 1057 w 1515"/>
                <a:gd name="T109" fmla="*/ 391 h 445"/>
                <a:gd name="T110" fmla="*/ 1114 w 1515"/>
                <a:gd name="T111" fmla="*/ 425 h 445"/>
                <a:gd name="T112" fmla="*/ 1175 w 1515"/>
                <a:gd name="T113" fmla="*/ 414 h 445"/>
                <a:gd name="T114" fmla="*/ 1236 w 1515"/>
                <a:gd name="T115" fmla="*/ 361 h 445"/>
                <a:gd name="T116" fmla="*/ 1310 w 1515"/>
                <a:gd name="T117" fmla="*/ 334 h 445"/>
                <a:gd name="T118" fmla="*/ 1337 w 1515"/>
                <a:gd name="T119" fmla="*/ 303 h 445"/>
                <a:gd name="T120" fmla="*/ 1414 w 1515"/>
                <a:gd name="T121" fmla="*/ 243 h 445"/>
                <a:gd name="T122" fmla="*/ 1478 w 1515"/>
                <a:gd name="T123" fmla="*/ 132 h 445"/>
                <a:gd name="T124" fmla="*/ 1512 w 1515"/>
                <a:gd name="T125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5" h="445">
                  <a:moveTo>
                    <a:pt x="1512" y="4"/>
                  </a:moveTo>
                  <a:lnTo>
                    <a:pt x="1508" y="4"/>
                  </a:lnTo>
                  <a:lnTo>
                    <a:pt x="1508" y="7"/>
                  </a:lnTo>
                  <a:lnTo>
                    <a:pt x="1508" y="14"/>
                  </a:lnTo>
                  <a:lnTo>
                    <a:pt x="1502" y="27"/>
                  </a:lnTo>
                  <a:lnTo>
                    <a:pt x="1502" y="27"/>
                  </a:lnTo>
                  <a:lnTo>
                    <a:pt x="1502" y="44"/>
                  </a:lnTo>
                  <a:lnTo>
                    <a:pt x="1502" y="44"/>
                  </a:lnTo>
                  <a:lnTo>
                    <a:pt x="1498" y="51"/>
                  </a:lnTo>
                  <a:lnTo>
                    <a:pt x="1491" y="64"/>
                  </a:lnTo>
                  <a:lnTo>
                    <a:pt x="1491" y="68"/>
                  </a:lnTo>
                  <a:lnTo>
                    <a:pt x="1488" y="71"/>
                  </a:lnTo>
                  <a:lnTo>
                    <a:pt x="1481" y="85"/>
                  </a:lnTo>
                  <a:lnTo>
                    <a:pt x="1478" y="88"/>
                  </a:lnTo>
                  <a:lnTo>
                    <a:pt x="1475" y="95"/>
                  </a:lnTo>
                  <a:lnTo>
                    <a:pt x="1475" y="95"/>
                  </a:lnTo>
                  <a:lnTo>
                    <a:pt x="1475" y="98"/>
                  </a:lnTo>
                  <a:lnTo>
                    <a:pt x="1471" y="105"/>
                  </a:lnTo>
                  <a:lnTo>
                    <a:pt x="1468" y="118"/>
                  </a:lnTo>
                  <a:lnTo>
                    <a:pt x="1468" y="122"/>
                  </a:lnTo>
                  <a:lnTo>
                    <a:pt x="1468" y="128"/>
                  </a:lnTo>
                  <a:lnTo>
                    <a:pt x="1468" y="128"/>
                  </a:lnTo>
                  <a:lnTo>
                    <a:pt x="1471" y="135"/>
                  </a:lnTo>
                  <a:lnTo>
                    <a:pt x="1475" y="142"/>
                  </a:lnTo>
                  <a:lnTo>
                    <a:pt x="1475" y="152"/>
                  </a:lnTo>
                  <a:lnTo>
                    <a:pt x="1468" y="155"/>
                  </a:lnTo>
                  <a:lnTo>
                    <a:pt x="1468" y="155"/>
                  </a:lnTo>
                  <a:lnTo>
                    <a:pt x="1465" y="162"/>
                  </a:lnTo>
                  <a:lnTo>
                    <a:pt x="1461" y="162"/>
                  </a:lnTo>
                  <a:lnTo>
                    <a:pt x="1461" y="165"/>
                  </a:lnTo>
                  <a:lnTo>
                    <a:pt x="1461" y="182"/>
                  </a:lnTo>
                  <a:lnTo>
                    <a:pt x="1458" y="192"/>
                  </a:lnTo>
                  <a:lnTo>
                    <a:pt x="1458" y="196"/>
                  </a:lnTo>
                  <a:lnTo>
                    <a:pt x="1454" y="202"/>
                  </a:lnTo>
                  <a:lnTo>
                    <a:pt x="1441" y="216"/>
                  </a:lnTo>
                  <a:lnTo>
                    <a:pt x="1441" y="216"/>
                  </a:lnTo>
                  <a:lnTo>
                    <a:pt x="1438" y="216"/>
                  </a:lnTo>
                  <a:lnTo>
                    <a:pt x="1427" y="223"/>
                  </a:lnTo>
                  <a:lnTo>
                    <a:pt x="1427" y="226"/>
                  </a:lnTo>
                  <a:lnTo>
                    <a:pt x="1421" y="233"/>
                  </a:lnTo>
                  <a:lnTo>
                    <a:pt x="1411" y="236"/>
                  </a:lnTo>
                  <a:lnTo>
                    <a:pt x="1411" y="236"/>
                  </a:lnTo>
                  <a:lnTo>
                    <a:pt x="1404" y="243"/>
                  </a:lnTo>
                  <a:lnTo>
                    <a:pt x="1390" y="253"/>
                  </a:lnTo>
                  <a:lnTo>
                    <a:pt x="1390" y="253"/>
                  </a:lnTo>
                  <a:lnTo>
                    <a:pt x="1380" y="263"/>
                  </a:lnTo>
                  <a:lnTo>
                    <a:pt x="1370" y="270"/>
                  </a:lnTo>
                  <a:lnTo>
                    <a:pt x="1357" y="276"/>
                  </a:lnTo>
                  <a:lnTo>
                    <a:pt x="1353" y="276"/>
                  </a:lnTo>
                  <a:lnTo>
                    <a:pt x="1353" y="276"/>
                  </a:lnTo>
                  <a:lnTo>
                    <a:pt x="1347" y="276"/>
                  </a:lnTo>
                  <a:lnTo>
                    <a:pt x="1347" y="280"/>
                  </a:lnTo>
                  <a:lnTo>
                    <a:pt x="1347" y="283"/>
                  </a:lnTo>
                  <a:lnTo>
                    <a:pt x="1337" y="293"/>
                  </a:lnTo>
                  <a:lnTo>
                    <a:pt x="1337" y="293"/>
                  </a:lnTo>
                  <a:lnTo>
                    <a:pt x="1337" y="297"/>
                  </a:lnTo>
                  <a:lnTo>
                    <a:pt x="1333" y="297"/>
                  </a:lnTo>
                  <a:lnTo>
                    <a:pt x="1333" y="300"/>
                  </a:lnTo>
                  <a:lnTo>
                    <a:pt x="1333" y="303"/>
                  </a:lnTo>
                  <a:lnTo>
                    <a:pt x="1337" y="303"/>
                  </a:lnTo>
                  <a:lnTo>
                    <a:pt x="1337" y="300"/>
                  </a:lnTo>
                  <a:lnTo>
                    <a:pt x="1337" y="300"/>
                  </a:lnTo>
                  <a:lnTo>
                    <a:pt x="1333" y="303"/>
                  </a:lnTo>
                  <a:lnTo>
                    <a:pt x="1333" y="307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0" y="313"/>
                  </a:lnTo>
                  <a:lnTo>
                    <a:pt x="1323" y="313"/>
                  </a:lnTo>
                  <a:lnTo>
                    <a:pt x="1320" y="317"/>
                  </a:lnTo>
                  <a:lnTo>
                    <a:pt x="1320" y="320"/>
                  </a:lnTo>
                  <a:lnTo>
                    <a:pt x="1316" y="327"/>
                  </a:lnTo>
                  <a:lnTo>
                    <a:pt x="1316" y="327"/>
                  </a:lnTo>
                  <a:lnTo>
                    <a:pt x="1316" y="330"/>
                  </a:lnTo>
                  <a:lnTo>
                    <a:pt x="1320" y="330"/>
                  </a:lnTo>
                  <a:lnTo>
                    <a:pt x="1320" y="327"/>
                  </a:lnTo>
                  <a:lnTo>
                    <a:pt x="1313" y="327"/>
                  </a:lnTo>
                  <a:lnTo>
                    <a:pt x="1313" y="327"/>
                  </a:lnTo>
                  <a:lnTo>
                    <a:pt x="1310" y="327"/>
                  </a:lnTo>
                  <a:lnTo>
                    <a:pt x="1306" y="327"/>
                  </a:lnTo>
                  <a:lnTo>
                    <a:pt x="1300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83" y="334"/>
                  </a:lnTo>
                  <a:lnTo>
                    <a:pt x="1283" y="334"/>
                  </a:lnTo>
                  <a:lnTo>
                    <a:pt x="1276" y="334"/>
                  </a:lnTo>
                  <a:lnTo>
                    <a:pt x="1269" y="334"/>
                  </a:lnTo>
                  <a:lnTo>
                    <a:pt x="1266" y="334"/>
                  </a:lnTo>
                  <a:lnTo>
                    <a:pt x="1266" y="334"/>
                  </a:lnTo>
                  <a:lnTo>
                    <a:pt x="1263" y="334"/>
                  </a:lnTo>
                  <a:lnTo>
                    <a:pt x="1263" y="337"/>
                  </a:lnTo>
                  <a:lnTo>
                    <a:pt x="1252" y="340"/>
                  </a:lnTo>
                  <a:lnTo>
                    <a:pt x="1249" y="344"/>
                  </a:lnTo>
                  <a:lnTo>
                    <a:pt x="1242" y="347"/>
                  </a:lnTo>
                  <a:lnTo>
                    <a:pt x="1242" y="347"/>
                  </a:lnTo>
                  <a:lnTo>
                    <a:pt x="1236" y="354"/>
                  </a:lnTo>
                  <a:lnTo>
                    <a:pt x="1236" y="354"/>
                  </a:lnTo>
                  <a:lnTo>
                    <a:pt x="1236" y="357"/>
                  </a:lnTo>
                  <a:lnTo>
                    <a:pt x="1232" y="357"/>
                  </a:lnTo>
                  <a:lnTo>
                    <a:pt x="1232" y="357"/>
                  </a:lnTo>
                  <a:lnTo>
                    <a:pt x="1229" y="364"/>
                  </a:lnTo>
                  <a:lnTo>
                    <a:pt x="1226" y="367"/>
                  </a:lnTo>
                  <a:lnTo>
                    <a:pt x="1226" y="367"/>
                  </a:lnTo>
                  <a:lnTo>
                    <a:pt x="1219" y="381"/>
                  </a:lnTo>
                  <a:lnTo>
                    <a:pt x="1215" y="381"/>
                  </a:lnTo>
                  <a:lnTo>
                    <a:pt x="1215" y="384"/>
                  </a:lnTo>
                  <a:lnTo>
                    <a:pt x="1212" y="387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5" y="394"/>
                  </a:lnTo>
                  <a:lnTo>
                    <a:pt x="1202" y="398"/>
                  </a:lnTo>
                  <a:lnTo>
                    <a:pt x="1195" y="398"/>
                  </a:lnTo>
                  <a:lnTo>
                    <a:pt x="1195" y="398"/>
                  </a:lnTo>
                  <a:lnTo>
                    <a:pt x="1192" y="401"/>
                  </a:lnTo>
                  <a:lnTo>
                    <a:pt x="1189" y="404"/>
                  </a:lnTo>
                  <a:lnTo>
                    <a:pt x="1182" y="404"/>
                  </a:lnTo>
                  <a:lnTo>
                    <a:pt x="1178" y="404"/>
                  </a:lnTo>
                  <a:lnTo>
                    <a:pt x="1175" y="408"/>
                  </a:lnTo>
                  <a:lnTo>
                    <a:pt x="1172" y="408"/>
                  </a:lnTo>
                  <a:lnTo>
                    <a:pt x="1172" y="411"/>
                  </a:lnTo>
                  <a:lnTo>
                    <a:pt x="1172" y="411"/>
                  </a:lnTo>
                  <a:lnTo>
                    <a:pt x="1165" y="411"/>
                  </a:lnTo>
                  <a:lnTo>
                    <a:pt x="1162" y="411"/>
                  </a:lnTo>
                  <a:lnTo>
                    <a:pt x="1158" y="414"/>
                  </a:lnTo>
                  <a:lnTo>
                    <a:pt x="1148" y="421"/>
                  </a:lnTo>
                  <a:lnTo>
                    <a:pt x="1145" y="425"/>
                  </a:lnTo>
                  <a:lnTo>
                    <a:pt x="1141" y="425"/>
                  </a:lnTo>
                  <a:lnTo>
                    <a:pt x="1141" y="428"/>
                  </a:lnTo>
                  <a:lnTo>
                    <a:pt x="1131" y="438"/>
                  </a:lnTo>
                  <a:lnTo>
                    <a:pt x="1128" y="438"/>
                  </a:lnTo>
                  <a:lnTo>
                    <a:pt x="1128" y="438"/>
                  </a:lnTo>
                  <a:lnTo>
                    <a:pt x="1128" y="431"/>
                  </a:lnTo>
                  <a:lnTo>
                    <a:pt x="1128" y="428"/>
                  </a:lnTo>
                  <a:lnTo>
                    <a:pt x="1125" y="425"/>
                  </a:lnTo>
                  <a:lnTo>
                    <a:pt x="1125" y="425"/>
                  </a:lnTo>
                  <a:lnTo>
                    <a:pt x="1121" y="421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88" y="418"/>
                  </a:lnTo>
                  <a:lnTo>
                    <a:pt x="1088" y="418"/>
                  </a:lnTo>
                  <a:lnTo>
                    <a:pt x="1091" y="421"/>
                  </a:lnTo>
                  <a:lnTo>
                    <a:pt x="1091" y="418"/>
                  </a:lnTo>
                  <a:lnTo>
                    <a:pt x="1091" y="418"/>
                  </a:lnTo>
                  <a:lnTo>
                    <a:pt x="1091" y="414"/>
                  </a:lnTo>
                  <a:lnTo>
                    <a:pt x="1091" y="411"/>
                  </a:lnTo>
                  <a:lnTo>
                    <a:pt x="1091" y="411"/>
                  </a:lnTo>
                  <a:lnTo>
                    <a:pt x="1088" y="404"/>
                  </a:lnTo>
                  <a:lnTo>
                    <a:pt x="1088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398"/>
                  </a:lnTo>
                  <a:lnTo>
                    <a:pt x="1081" y="394"/>
                  </a:lnTo>
                  <a:lnTo>
                    <a:pt x="1081" y="394"/>
                  </a:lnTo>
                  <a:lnTo>
                    <a:pt x="1077" y="391"/>
                  </a:lnTo>
                  <a:lnTo>
                    <a:pt x="1071" y="391"/>
                  </a:lnTo>
                  <a:lnTo>
                    <a:pt x="1071" y="391"/>
                  </a:lnTo>
                  <a:lnTo>
                    <a:pt x="1067" y="387"/>
                  </a:lnTo>
                  <a:lnTo>
                    <a:pt x="1064" y="387"/>
                  </a:lnTo>
                  <a:lnTo>
                    <a:pt x="1064" y="387"/>
                  </a:lnTo>
                  <a:lnTo>
                    <a:pt x="1061" y="384"/>
                  </a:lnTo>
                  <a:lnTo>
                    <a:pt x="1057" y="381"/>
                  </a:lnTo>
                  <a:lnTo>
                    <a:pt x="1054" y="381"/>
                  </a:lnTo>
                  <a:lnTo>
                    <a:pt x="1047" y="381"/>
                  </a:lnTo>
                  <a:lnTo>
                    <a:pt x="1047" y="384"/>
                  </a:lnTo>
                  <a:lnTo>
                    <a:pt x="1047" y="387"/>
                  </a:lnTo>
                  <a:lnTo>
                    <a:pt x="1051" y="384"/>
                  </a:lnTo>
                  <a:lnTo>
                    <a:pt x="1051" y="384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7" y="381"/>
                  </a:lnTo>
                  <a:lnTo>
                    <a:pt x="1061" y="374"/>
                  </a:lnTo>
                  <a:lnTo>
                    <a:pt x="1064" y="37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71" y="364"/>
                  </a:lnTo>
                  <a:lnTo>
                    <a:pt x="1074" y="361"/>
                  </a:lnTo>
                  <a:lnTo>
                    <a:pt x="1074" y="357"/>
                  </a:lnTo>
                  <a:lnTo>
                    <a:pt x="1074" y="357"/>
                  </a:lnTo>
                  <a:lnTo>
                    <a:pt x="1074" y="357"/>
                  </a:lnTo>
                  <a:lnTo>
                    <a:pt x="1071" y="357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7" y="364"/>
                  </a:lnTo>
                  <a:lnTo>
                    <a:pt x="1077" y="364"/>
                  </a:lnTo>
                  <a:lnTo>
                    <a:pt x="1081" y="364"/>
                  </a:lnTo>
                  <a:lnTo>
                    <a:pt x="1084" y="364"/>
                  </a:lnTo>
                  <a:lnTo>
                    <a:pt x="1084" y="361"/>
                  </a:lnTo>
                  <a:lnTo>
                    <a:pt x="1081" y="364"/>
                  </a:lnTo>
                  <a:lnTo>
                    <a:pt x="1081" y="364"/>
                  </a:lnTo>
                  <a:lnTo>
                    <a:pt x="1084" y="364"/>
                  </a:lnTo>
                  <a:lnTo>
                    <a:pt x="1088" y="364"/>
                  </a:lnTo>
                  <a:lnTo>
                    <a:pt x="1091" y="364"/>
                  </a:lnTo>
                  <a:lnTo>
                    <a:pt x="1091" y="367"/>
                  </a:lnTo>
                  <a:lnTo>
                    <a:pt x="1091" y="371"/>
                  </a:lnTo>
                  <a:lnTo>
                    <a:pt x="1094" y="371"/>
                  </a:lnTo>
                  <a:lnTo>
                    <a:pt x="1098" y="367"/>
                  </a:lnTo>
                  <a:lnTo>
                    <a:pt x="1104" y="364"/>
                  </a:lnTo>
                  <a:lnTo>
                    <a:pt x="1104" y="364"/>
                  </a:lnTo>
                  <a:lnTo>
                    <a:pt x="1108" y="361"/>
                  </a:lnTo>
                  <a:lnTo>
                    <a:pt x="1108" y="357"/>
                  </a:lnTo>
                  <a:lnTo>
                    <a:pt x="1108" y="357"/>
                  </a:lnTo>
                  <a:lnTo>
                    <a:pt x="1108" y="354"/>
                  </a:lnTo>
                  <a:lnTo>
                    <a:pt x="1104" y="354"/>
                  </a:lnTo>
                  <a:lnTo>
                    <a:pt x="1104" y="350"/>
                  </a:lnTo>
                  <a:lnTo>
                    <a:pt x="1101" y="347"/>
                  </a:lnTo>
                  <a:lnTo>
                    <a:pt x="1101" y="344"/>
                  </a:lnTo>
                  <a:lnTo>
                    <a:pt x="1098" y="340"/>
                  </a:lnTo>
                  <a:lnTo>
                    <a:pt x="1098" y="340"/>
                  </a:lnTo>
                  <a:lnTo>
                    <a:pt x="1098" y="337"/>
                  </a:lnTo>
                  <a:lnTo>
                    <a:pt x="1098" y="334"/>
                  </a:lnTo>
                  <a:lnTo>
                    <a:pt x="1098" y="334"/>
                  </a:lnTo>
                  <a:lnTo>
                    <a:pt x="1094" y="330"/>
                  </a:lnTo>
                  <a:lnTo>
                    <a:pt x="1094" y="327"/>
                  </a:lnTo>
                  <a:lnTo>
                    <a:pt x="1088" y="327"/>
                  </a:lnTo>
                  <a:lnTo>
                    <a:pt x="1088" y="327"/>
                  </a:lnTo>
                  <a:lnTo>
                    <a:pt x="1084" y="327"/>
                  </a:lnTo>
                  <a:lnTo>
                    <a:pt x="1084" y="324"/>
                  </a:lnTo>
                  <a:lnTo>
                    <a:pt x="1084" y="324"/>
                  </a:lnTo>
                  <a:lnTo>
                    <a:pt x="1084" y="320"/>
                  </a:lnTo>
                  <a:lnTo>
                    <a:pt x="1081" y="317"/>
                  </a:lnTo>
                  <a:lnTo>
                    <a:pt x="1081" y="317"/>
                  </a:lnTo>
                  <a:lnTo>
                    <a:pt x="1081" y="313"/>
                  </a:lnTo>
                  <a:lnTo>
                    <a:pt x="1074" y="310"/>
                  </a:lnTo>
                  <a:lnTo>
                    <a:pt x="1074" y="310"/>
                  </a:lnTo>
                  <a:lnTo>
                    <a:pt x="1071" y="310"/>
                  </a:lnTo>
                  <a:lnTo>
                    <a:pt x="1064" y="307"/>
                  </a:lnTo>
                  <a:lnTo>
                    <a:pt x="1064" y="310"/>
                  </a:lnTo>
                  <a:lnTo>
                    <a:pt x="1061" y="313"/>
                  </a:lnTo>
                  <a:lnTo>
                    <a:pt x="1057" y="310"/>
                  </a:lnTo>
                  <a:lnTo>
                    <a:pt x="1054" y="307"/>
                  </a:lnTo>
                  <a:lnTo>
                    <a:pt x="1051" y="307"/>
                  </a:lnTo>
                  <a:lnTo>
                    <a:pt x="1044" y="307"/>
                  </a:lnTo>
                  <a:lnTo>
                    <a:pt x="1034" y="307"/>
                  </a:lnTo>
                  <a:lnTo>
                    <a:pt x="1030" y="303"/>
                  </a:lnTo>
                  <a:lnTo>
                    <a:pt x="1030" y="300"/>
                  </a:lnTo>
                  <a:lnTo>
                    <a:pt x="1027" y="297"/>
                  </a:lnTo>
                  <a:lnTo>
                    <a:pt x="1027" y="297"/>
                  </a:lnTo>
                  <a:lnTo>
                    <a:pt x="1024" y="297"/>
                  </a:lnTo>
                  <a:lnTo>
                    <a:pt x="1020" y="297"/>
                  </a:lnTo>
                  <a:lnTo>
                    <a:pt x="1017" y="297"/>
                  </a:lnTo>
                  <a:lnTo>
                    <a:pt x="1017" y="297"/>
                  </a:lnTo>
                  <a:lnTo>
                    <a:pt x="1010" y="300"/>
                  </a:lnTo>
                  <a:lnTo>
                    <a:pt x="1007" y="300"/>
                  </a:lnTo>
                  <a:lnTo>
                    <a:pt x="1003" y="297"/>
                  </a:lnTo>
                  <a:lnTo>
                    <a:pt x="1000" y="297"/>
                  </a:lnTo>
                  <a:lnTo>
                    <a:pt x="993" y="300"/>
                  </a:lnTo>
                  <a:lnTo>
                    <a:pt x="993" y="303"/>
                  </a:lnTo>
                  <a:lnTo>
                    <a:pt x="993" y="303"/>
                  </a:lnTo>
                  <a:lnTo>
                    <a:pt x="990" y="307"/>
                  </a:lnTo>
                  <a:lnTo>
                    <a:pt x="990" y="307"/>
                  </a:lnTo>
                  <a:lnTo>
                    <a:pt x="990" y="310"/>
                  </a:lnTo>
                  <a:lnTo>
                    <a:pt x="993" y="307"/>
                  </a:lnTo>
                  <a:lnTo>
                    <a:pt x="987" y="303"/>
                  </a:lnTo>
                  <a:lnTo>
                    <a:pt x="987" y="300"/>
                  </a:lnTo>
                  <a:lnTo>
                    <a:pt x="983" y="300"/>
                  </a:lnTo>
                  <a:lnTo>
                    <a:pt x="983" y="300"/>
                  </a:lnTo>
                  <a:lnTo>
                    <a:pt x="980" y="300"/>
                  </a:lnTo>
                  <a:lnTo>
                    <a:pt x="980" y="297"/>
                  </a:lnTo>
                  <a:lnTo>
                    <a:pt x="976" y="297"/>
                  </a:lnTo>
                  <a:lnTo>
                    <a:pt x="973" y="297"/>
                  </a:lnTo>
                  <a:lnTo>
                    <a:pt x="970" y="293"/>
                  </a:lnTo>
                  <a:lnTo>
                    <a:pt x="970" y="293"/>
                  </a:lnTo>
                  <a:lnTo>
                    <a:pt x="963" y="293"/>
                  </a:lnTo>
                  <a:lnTo>
                    <a:pt x="963" y="293"/>
                  </a:lnTo>
                  <a:lnTo>
                    <a:pt x="956" y="297"/>
                  </a:lnTo>
                  <a:lnTo>
                    <a:pt x="956" y="293"/>
                  </a:lnTo>
                  <a:lnTo>
                    <a:pt x="953" y="293"/>
                  </a:lnTo>
                  <a:lnTo>
                    <a:pt x="953" y="293"/>
                  </a:lnTo>
                  <a:lnTo>
                    <a:pt x="946" y="290"/>
                  </a:lnTo>
                  <a:lnTo>
                    <a:pt x="946" y="290"/>
                  </a:lnTo>
                  <a:lnTo>
                    <a:pt x="943" y="293"/>
                  </a:lnTo>
                  <a:lnTo>
                    <a:pt x="946" y="290"/>
                  </a:lnTo>
                  <a:lnTo>
                    <a:pt x="943" y="286"/>
                  </a:lnTo>
                  <a:lnTo>
                    <a:pt x="943" y="286"/>
                  </a:lnTo>
                  <a:lnTo>
                    <a:pt x="939" y="283"/>
                  </a:lnTo>
                  <a:lnTo>
                    <a:pt x="936" y="283"/>
                  </a:lnTo>
                  <a:lnTo>
                    <a:pt x="933" y="280"/>
                  </a:lnTo>
                  <a:lnTo>
                    <a:pt x="933" y="283"/>
                  </a:lnTo>
                  <a:lnTo>
                    <a:pt x="936" y="283"/>
                  </a:lnTo>
                  <a:lnTo>
                    <a:pt x="936" y="283"/>
                  </a:lnTo>
                  <a:lnTo>
                    <a:pt x="936" y="280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26" y="273"/>
                  </a:lnTo>
                  <a:lnTo>
                    <a:pt x="926" y="273"/>
                  </a:lnTo>
                  <a:lnTo>
                    <a:pt x="919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3" y="253"/>
                  </a:lnTo>
                  <a:lnTo>
                    <a:pt x="913" y="253"/>
                  </a:lnTo>
                  <a:lnTo>
                    <a:pt x="909" y="249"/>
                  </a:lnTo>
                  <a:lnTo>
                    <a:pt x="909" y="249"/>
                  </a:lnTo>
                  <a:lnTo>
                    <a:pt x="902" y="236"/>
                  </a:lnTo>
                  <a:lnTo>
                    <a:pt x="902" y="233"/>
                  </a:lnTo>
                  <a:lnTo>
                    <a:pt x="902" y="209"/>
                  </a:lnTo>
                  <a:lnTo>
                    <a:pt x="902" y="206"/>
                  </a:lnTo>
                  <a:lnTo>
                    <a:pt x="899" y="202"/>
                  </a:lnTo>
                  <a:lnTo>
                    <a:pt x="899" y="202"/>
                  </a:lnTo>
                  <a:lnTo>
                    <a:pt x="889" y="192"/>
                  </a:lnTo>
                  <a:lnTo>
                    <a:pt x="889" y="192"/>
                  </a:lnTo>
                  <a:lnTo>
                    <a:pt x="886" y="192"/>
                  </a:lnTo>
                  <a:lnTo>
                    <a:pt x="882" y="192"/>
                  </a:lnTo>
                  <a:lnTo>
                    <a:pt x="869" y="189"/>
                  </a:lnTo>
                  <a:lnTo>
                    <a:pt x="865" y="189"/>
                  </a:lnTo>
                  <a:lnTo>
                    <a:pt x="865" y="189"/>
                  </a:lnTo>
                  <a:lnTo>
                    <a:pt x="862" y="189"/>
                  </a:lnTo>
                  <a:lnTo>
                    <a:pt x="859" y="186"/>
                  </a:lnTo>
                  <a:lnTo>
                    <a:pt x="859" y="186"/>
                  </a:lnTo>
                  <a:lnTo>
                    <a:pt x="855" y="182"/>
                  </a:lnTo>
                  <a:lnTo>
                    <a:pt x="852" y="182"/>
                  </a:lnTo>
                  <a:lnTo>
                    <a:pt x="845" y="182"/>
                  </a:lnTo>
                  <a:lnTo>
                    <a:pt x="838" y="179"/>
                  </a:lnTo>
                  <a:lnTo>
                    <a:pt x="835" y="179"/>
                  </a:lnTo>
                  <a:lnTo>
                    <a:pt x="828" y="182"/>
                  </a:lnTo>
                  <a:lnTo>
                    <a:pt x="828" y="182"/>
                  </a:lnTo>
                  <a:lnTo>
                    <a:pt x="825" y="179"/>
                  </a:lnTo>
                  <a:lnTo>
                    <a:pt x="825" y="179"/>
                  </a:lnTo>
                  <a:lnTo>
                    <a:pt x="822" y="179"/>
                  </a:lnTo>
                  <a:lnTo>
                    <a:pt x="822" y="179"/>
                  </a:lnTo>
                  <a:lnTo>
                    <a:pt x="808" y="179"/>
                  </a:lnTo>
                  <a:lnTo>
                    <a:pt x="805" y="179"/>
                  </a:lnTo>
                  <a:lnTo>
                    <a:pt x="805" y="182"/>
                  </a:lnTo>
                  <a:lnTo>
                    <a:pt x="805" y="182"/>
                  </a:lnTo>
                  <a:lnTo>
                    <a:pt x="801" y="182"/>
                  </a:lnTo>
                  <a:lnTo>
                    <a:pt x="798" y="182"/>
                  </a:lnTo>
                  <a:lnTo>
                    <a:pt x="795" y="186"/>
                  </a:lnTo>
                  <a:lnTo>
                    <a:pt x="791" y="186"/>
                  </a:lnTo>
                  <a:lnTo>
                    <a:pt x="788" y="186"/>
                  </a:lnTo>
                  <a:lnTo>
                    <a:pt x="785" y="186"/>
                  </a:lnTo>
                  <a:lnTo>
                    <a:pt x="785" y="182"/>
                  </a:lnTo>
                  <a:lnTo>
                    <a:pt x="778" y="175"/>
                  </a:lnTo>
                  <a:lnTo>
                    <a:pt x="778" y="175"/>
                  </a:lnTo>
                  <a:lnTo>
                    <a:pt x="775" y="172"/>
                  </a:lnTo>
                  <a:lnTo>
                    <a:pt x="771" y="169"/>
                  </a:lnTo>
                  <a:lnTo>
                    <a:pt x="771" y="169"/>
                  </a:lnTo>
                  <a:lnTo>
                    <a:pt x="761" y="162"/>
                  </a:lnTo>
                  <a:lnTo>
                    <a:pt x="754" y="148"/>
                  </a:lnTo>
                  <a:lnTo>
                    <a:pt x="751" y="148"/>
                  </a:lnTo>
                  <a:lnTo>
                    <a:pt x="741" y="142"/>
                  </a:lnTo>
                  <a:lnTo>
                    <a:pt x="741" y="142"/>
                  </a:lnTo>
                  <a:lnTo>
                    <a:pt x="731" y="135"/>
                  </a:lnTo>
                  <a:lnTo>
                    <a:pt x="724" y="132"/>
                  </a:lnTo>
                  <a:lnTo>
                    <a:pt x="721" y="128"/>
                  </a:lnTo>
                  <a:lnTo>
                    <a:pt x="711" y="111"/>
                  </a:lnTo>
                  <a:lnTo>
                    <a:pt x="694" y="71"/>
                  </a:lnTo>
                  <a:lnTo>
                    <a:pt x="677" y="14"/>
                  </a:lnTo>
                  <a:lnTo>
                    <a:pt x="674" y="10"/>
                  </a:lnTo>
                  <a:lnTo>
                    <a:pt x="670" y="14"/>
                  </a:lnTo>
                  <a:lnTo>
                    <a:pt x="660" y="10"/>
                  </a:lnTo>
                  <a:lnTo>
                    <a:pt x="657" y="17"/>
                  </a:lnTo>
                  <a:lnTo>
                    <a:pt x="667" y="34"/>
                  </a:lnTo>
                  <a:lnTo>
                    <a:pt x="677" y="68"/>
                  </a:lnTo>
                  <a:lnTo>
                    <a:pt x="677" y="68"/>
                  </a:lnTo>
                  <a:lnTo>
                    <a:pt x="690" y="105"/>
                  </a:lnTo>
                  <a:lnTo>
                    <a:pt x="694" y="118"/>
                  </a:lnTo>
                  <a:lnTo>
                    <a:pt x="694" y="122"/>
                  </a:lnTo>
                  <a:lnTo>
                    <a:pt x="707" y="138"/>
                  </a:lnTo>
                  <a:lnTo>
                    <a:pt x="711" y="138"/>
                  </a:lnTo>
                  <a:lnTo>
                    <a:pt x="711" y="138"/>
                  </a:lnTo>
                  <a:lnTo>
                    <a:pt x="714" y="138"/>
                  </a:lnTo>
                  <a:lnTo>
                    <a:pt x="711" y="135"/>
                  </a:lnTo>
                  <a:lnTo>
                    <a:pt x="707" y="142"/>
                  </a:lnTo>
                  <a:lnTo>
                    <a:pt x="680" y="148"/>
                  </a:lnTo>
                  <a:lnTo>
                    <a:pt x="677" y="152"/>
                  </a:lnTo>
                  <a:lnTo>
                    <a:pt x="677" y="165"/>
                  </a:lnTo>
                  <a:lnTo>
                    <a:pt x="670" y="179"/>
                  </a:lnTo>
                  <a:lnTo>
                    <a:pt x="660" y="192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9"/>
                  </a:lnTo>
                  <a:lnTo>
                    <a:pt x="663" y="19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33" y="186"/>
                  </a:lnTo>
                  <a:lnTo>
                    <a:pt x="637" y="155"/>
                  </a:lnTo>
                  <a:lnTo>
                    <a:pt x="637" y="155"/>
                  </a:lnTo>
                  <a:lnTo>
                    <a:pt x="637" y="145"/>
                  </a:lnTo>
                  <a:lnTo>
                    <a:pt x="633" y="142"/>
                  </a:lnTo>
                  <a:lnTo>
                    <a:pt x="633" y="142"/>
                  </a:lnTo>
                  <a:lnTo>
                    <a:pt x="626" y="132"/>
                  </a:lnTo>
                  <a:lnTo>
                    <a:pt x="626" y="128"/>
                  </a:lnTo>
                  <a:lnTo>
                    <a:pt x="620" y="128"/>
                  </a:lnTo>
                  <a:lnTo>
                    <a:pt x="616" y="125"/>
                  </a:lnTo>
                  <a:lnTo>
                    <a:pt x="613" y="122"/>
                  </a:lnTo>
                  <a:lnTo>
                    <a:pt x="610" y="125"/>
                  </a:lnTo>
                  <a:lnTo>
                    <a:pt x="603" y="125"/>
                  </a:lnTo>
                  <a:lnTo>
                    <a:pt x="599" y="125"/>
                  </a:lnTo>
                  <a:lnTo>
                    <a:pt x="596" y="128"/>
                  </a:lnTo>
                  <a:lnTo>
                    <a:pt x="586" y="118"/>
                  </a:lnTo>
                  <a:lnTo>
                    <a:pt x="583" y="118"/>
                  </a:lnTo>
                  <a:lnTo>
                    <a:pt x="576" y="122"/>
                  </a:lnTo>
                  <a:lnTo>
                    <a:pt x="576" y="122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73" y="155"/>
                  </a:lnTo>
                  <a:lnTo>
                    <a:pt x="573" y="159"/>
                  </a:lnTo>
                  <a:lnTo>
                    <a:pt x="573" y="159"/>
                  </a:lnTo>
                  <a:lnTo>
                    <a:pt x="576" y="172"/>
                  </a:lnTo>
                  <a:lnTo>
                    <a:pt x="576" y="175"/>
                  </a:lnTo>
                  <a:lnTo>
                    <a:pt x="576" y="175"/>
                  </a:lnTo>
                  <a:lnTo>
                    <a:pt x="573" y="186"/>
                  </a:lnTo>
                  <a:lnTo>
                    <a:pt x="569" y="186"/>
                  </a:lnTo>
                  <a:lnTo>
                    <a:pt x="573" y="192"/>
                  </a:lnTo>
                  <a:lnTo>
                    <a:pt x="573" y="236"/>
                  </a:lnTo>
                  <a:lnTo>
                    <a:pt x="569" y="253"/>
                  </a:lnTo>
                  <a:lnTo>
                    <a:pt x="566" y="256"/>
                  </a:lnTo>
                  <a:lnTo>
                    <a:pt x="549" y="260"/>
                  </a:lnTo>
                  <a:lnTo>
                    <a:pt x="546" y="260"/>
                  </a:lnTo>
                  <a:lnTo>
                    <a:pt x="546" y="260"/>
                  </a:lnTo>
                  <a:lnTo>
                    <a:pt x="532" y="263"/>
                  </a:lnTo>
                  <a:lnTo>
                    <a:pt x="532" y="266"/>
                  </a:lnTo>
                  <a:lnTo>
                    <a:pt x="525" y="283"/>
                  </a:lnTo>
                  <a:lnTo>
                    <a:pt x="519" y="290"/>
                  </a:lnTo>
                  <a:lnTo>
                    <a:pt x="515" y="283"/>
                  </a:lnTo>
                  <a:lnTo>
                    <a:pt x="512" y="283"/>
                  </a:lnTo>
                  <a:lnTo>
                    <a:pt x="505" y="283"/>
                  </a:lnTo>
                  <a:lnTo>
                    <a:pt x="482" y="276"/>
                  </a:lnTo>
                  <a:lnTo>
                    <a:pt x="478" y="276"/>
                  </a:lnTo>
                  <a:lnTo>
                    <a:pt x="472" y="276"/>
                  </a:lnTo>
                  <a:lnTo>
                    <a:pt x="468" y="276"/>
                  </a:lnTo>
                  <a:lnTo>
                    <a:pt x="465" y="280"/>
                  </a:lnTo>
                  <a:lnTo>
                    <a:pt x="465" y="283"/>
                  </a:lnTo>
                  <a:lnTo>
                    <a:pt x="461" y="286"/>
                  </a:lnTo>
                  <a:lnTo>
                    <a:pt x="465" y="290"/>
                  </a:lnTo>
                  <a:lnTo>
                    <a:pt x="465" y="286"/>
                  </a:lnTo>
                  <a:lnTo>
                    <a:pt x="461" y="283"/>
                  </a:lnTo>
                  <a:lnTo>
                    <a:pt x="458" y="280"/>
                  </a:lnTo>
                  <a:lnTo>
                    <a:pt x="451" y="280"/>
                  </a:lnTo>
                  <a:lnTo>
                    <a:pt x="451" y="280"/>
                  </a:lnTo>
                  <a:lnTo>
                    <a:pt x="445" y="286"/>
                  </a:lnTo>
                  <a:lnTo>
                    <a:pt x="441" y="283"/>
                  </a:lnTo>
                  <a:lnTo>
                    <a:pt x="438" y="283"/>
                  </a:lnTo>
                  <a:lnTo>
                    <a:pt x="431" y="290"/>
                  </a:lnTo>
                  <a:lnTo>
                    <a:pt x="428" y="290"/>
                  </a:lnTo>
                  <a:lnTo>
                    <a:pt x="431" y="293"/>
                  </a:lnTo>
                  <a:lnTo>
                    <a:pt x="435" y="293"/>
                  </a:lnTo>
                  <a:lnTo>
                    <a:pt x="431" y="290"/>
                  </a:lnTo>
                  <a:lnTo>
                    <a:pt x="428" y="290"/>
                  </a:lnTo>
                  <a:lnTo>
                    <a:pt x="421" y="293"/>
                  </a:lnTo>
                  <a:lnTo>
                    <a:pt x="421" y="293"/>
                  </a:lnTo>
                  <a:lnTo>
                    <a:pt x="424" y="297"/>
                  </a:lnTo>
                  <a:lnTo>
                    <a:pt x="424" y="290"/>
                  </a:lnTo>
                  <a:lnTo>
                    <a:pt x="424" y="286"/>
                  </a:lnTo>
                  <a:lnTo>
                    <a:pt x="421" y="286"/>
                  </a:lnTo>
                  <a:lnTo>
                    <a:pt x="414" y="280"/>
                  </a:lnTo>
                  <a:lnTo>
                    <a:pt x="414" y="276"/>
                  </a:lnTo>
                  <a:lnTo>
                    <a:pt x="414" y="276"/>
                  </a:lnTo>
                  <a:lnTo>
                    <a:pt x="414" y="263"/>
                  </a:lnTo>
                  <a:lnTo>
                    <a:pt x="414" y="260"/>
                  </a:lnTo>
                  <a:lnTo>
                    <a:pt x="414" y="260"/>
                  </a:lnTo>
                  <a:lnTo>
                    <a:pt x="408" y="249"/>
                  </a:lnTo>
                  <a:lnTo>
                    <a:pt x="401" y="239"/>
                  </a:lnTo>
                  <a:lnTo>
                    <a:pt x="398" y="239"/>
                  </a:lnTo>
                  <a:lnTo>
                    <a:pt x="391" y="246"/>
                  </a:lnTo>
                  <a:lnTo>
                    <a:pt x="391" y="246"/>
                  </a:lnTo>
                  <a:lnTo>
                    <a:pt x="384" y="236"/>
                  </a:lnTo>
                  <a:lnTo>
                    <a:pt x="384" y="236"/>
                  </a:lnTo>
                  <a:lnTo>
                    <a:pt x="377" y="233"/>
                  </a:lnTo>
                  <a:lnTo>
                    <a:pt x="377" y="236"/>
                  </a:lnTo>
                  <a:lnTo>
                    <a:pt x="374" y="236"/>
                  </a:lnTo>
                  <a:lnTo>
                    <a:pt x="364" y="223"/>
                  </a:lnTo>
                  <a:lnTo>
                    <a:pt x="357" y="223"/>
                  </a:lnTo>
                  <a:lnTo>
                    <a:pt x="357" y="226"/>
                  </a:lnTo>
                  <a:lnTo>
                    <a:pt x="354" y="226"/>
                  </a:lnTo>
                  <a:lnTo>
                    <a:pt x="350" y="239"/>
                  </a:lnTo>
                  <a:lnTo>
                    <a:pt x="350" y="239"/>
                  </a:lnTo>
                  <a:lnTo>
                    <a:pt x="354" y="249"/>
                  </a:lnTo>
                  <a:lnTo>
                    <a:pt x="357" y="249"/>
                  </a:lnTo>
                  <a:lnTo>
                    <a:pt x="364" y="260"/>
                  </a:lnTo>
                  <a:lnTo>
                    <a:pt x="364" y="260"/>
                  </a:lnTo>
                  <a:lnTo>
                    <a:pt x="371" y="263"/>
                  </a:lnTo>
                  <a:lnTo>
                    <a:pt x="371" y="260"/>
                  </a:lnTo>
                  <a:lnTo>
                    <a:pt x="371" y="256"/>
                  </a:lnTo>
                  <a:lnTo>
                    <a:pt x="367" y="256"/>
                  </a:lnTo>
                  <a:lnTo>
                    <a:pt x="357" y="253"/>
                  </a:lnTo>
                  <a:lnTo>
                    <a:pt x="357" y="253"/>
                  </a:lnTo>
                  <a:lnTo>
                    <a:pt x="347" y="256"/>
                  </a:lnTo>
                  <a:lnTo>
                    <a:pt x="344" y="260"/>
                  </a:lnTo>
                  <a:lnTo>
                    <a:pt x="344" y="260"/>
                  </a:lnTo>
                  <a:lnTo>
                    <a:pt x="334" y="266"/>
                  </a:lnTo>
                  <a:lnTo>
                    <a:pt x="330" y="266"/>
                  </a:lnTo>
                  <a:lnTo>
                    <a:pt x="330" y="270"/>
                  </a:lnTo>
                  <a:lnTo>
                    <a:pt x="320" y="276"/>
                  </a:lnTo>
                  <a:lnTo>
                    <a:pt x="310" y="276"/>
                  </a:lnTo>
                  <a:lnTo>
                    <a:pt x="310" y="276"/>
                  </a:lnTo>
                  <a:lnTo>
                    <a:pt x="297" y="280"/>
                  </a:lnTo>
                  <a:lnTo>
                    <a:pt x="297" y="283"/>
                  </a:lnTo>
                  <a:lnTo>
                    <a:pt x="297" y="286"/>
                  </a:lnTo>
                  <a:lnTo>
                    <a:pt x="297" y="286"/>
                  </a:lnTo>
                  <a:lnTo>
                    <a:pt x="297" y="297"/>
                  </a:lnTo>
                  <a:lnTo>
                    <a:pt x="297" y="297"/>
                  </a:lnTo>
                  <a:lnTo>
                    <a:pt x="290" y="297"/>
                  </a:lnTo>
                  <a:lnTo>
                    <a:pt x="266" y="276"/>
                  </a:lnTo>
                  <a:lnTo>
                    <a:pt x="266" y="276"/>
                  </a:lnTo>
                  <a:lnTo>
                    <a:pt x="260" y="273"/>
                  </a:lnTo>
                  <a:lnTo>
                    <a:pt x="256" y="273"/>
                  </a:lnTo>
                  <a:lnTo>
                    <a:pt x="239" y="286"/>
                  </a:lnTo>
                  <a:lnTo>
                    <a:pt x="233" y="290"/>
                  </a:lnTo>
                  <a:lnTo>
                    <a:pt x="233" y="290"/>
                  </a:lnTo>
                  <a:lnTo>
                    <a:pt x="229" y="297"/>
                  </a:lnTo>
                  <a:lnTo>
                    <a:pt x="226" y="293"/>
                  </a:lnTo>
                  <a:lnTo>
                    <a:pt x="226" y="297"/>
                  </a:lnTo>
                  <a:lnTo>
                    <a:pt x="223" y="297"/>
                  </a:lnTo>
                  <a:lnTo>
                    <a:pt x="219" y="293"/>
                  </a:lnTo>
                  <a:lnTo>
                    <a:pt x="216" y="293"/>
                  </a:lnTo>
                  <a:lnTo>
                    <a:pt x="216" y="293"/>
                  </a:lnTo>
                  <a:lnTo>
                    <a:pt x="212" y="297"/>
                  </a:lnTo>
                  <a:lnTo>
                    <a:pt x="209" y="303"/>
                  </a:lnTo>
                  <a:lnTo>
                    <a:pt x="212" y="303"/>
                  </a:lnTo>
                  <a:lnTo>
                    <a:pt x="212" y="300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89" y="293"/>
                  </a:lnTo>
                  <a:lnTo>
                    <a:pt x="189" y="290"/>
                  </a:lnTo>
                  <a:lnTo>
                    <a:pt x="185" y="286"/>
                  </a:lnTo>
                  <a:lnTo>
                    <a:pt x="182" y="286"/>
                  </a:lnTo>
                  <a:lnTo>
                    <a:pt x="179" y="286"/>
                  </a:lnTo>
                  <a:lnTo>
                    <a:pt x="175" y="286"/>
                  </a:lnTo>
                  <a:lnTo>
                    <a:pt x="169" y="280"/>
                  </a:lnTo>
                  <a:lnTo>
                    <a:pt x="165" y="280"/>
                  </a:lnTo>
                  <a:lnTo>
                    <a:pt x="165" y="280"/>
                  </a:lnTo>
                  <a:lnTo>
                    <a:pt x="155" y="273"/>
                  </a:lnTo>
                  <a:lnTo>
                    <a:pt x="152" y="273"/>
                  </a:lnTo>
                  <a:lnTo>
                    <a:pt x="145" y="280"/>
                  </a:lnTo>
                  <a:lnTo>
                    <a:pt x="132" y="290"/>
                  </a:lnTo>
                  <a:lnTo>
                    <a:pt x="132" y="293"/>
                  </a:lnTo>
                  <a:lnTo>
                    <a:pt x="135" y="300"/>
                  </a:lnTo>
                  <a:lnTo>
                    <a:pt x="138" y="307"/>
                  </a:lnTo>
                  <a:lnTo>
                    <a:pt x="135" y="310"/>
                  </a:lnTo>
                  <a:lnTo>
                    <a:pt x="132" y="310"/>
                  </a:lnTo>
                  <a:lnTo>
                    <a:pt x="128" y="310"/>
                  </a:lnTo>
                  <a:lnTo>
                    <a:pt x="125" y="310"/>
                  </a:lnTo>
                  <a:lnTo>
                    <a:pt x="118" y="310"/>
                  </a:lnTo>
                  <a:lnTo>
                    <a:pt x="115" y="313"/>
                  </a:lnTo>
                  <a:lnTo>
                    <a:pt x="111" y="324"/>
                  </a:lnTo>
                  <a:lnTo>
                    <a:pt x="105" y="320"/>
                  </a:lnTo>
                  <a:lnTo>
                    <a:pt x="105" y="320"/>
                  </a:lnTo>
                  <a:lnTo>
                    <a:pt x="101" y="320"/>
                  </a:lnTo>
                  <a:lnTo>
                    <a:pt x="98" y="317"/>
                  </a:lnTo>
                  <a:lnTo>
                    <a:pt x="91" y="320"/>
                  </a:lnTo>
                  <a:lnTo>
                    <a:pt x="91" y="324"/>
                  </a:lnTo>
                  <a:lnTo>
                    <a:pt x="91" y="327"/>
                  </a:lnTo>
                  <a:lnTo>
                    <a:pt x="88" y="324"/>
                  </a:lnTo>
                  <a:lnTo>
                    <a:pt x="85" y="324"/>
                  </a:lnTo>
                  <a:lnTo>
                    <a:pt x="81" y="327"/>
                  </a:lnTo>
                  <a:lnTo>
                    <a:pt x="78" y="330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37"/>
                  </a:lnTo>
                  <a:lnTo>
                    <a:pt x="81" y="337"/>
                  </a:lnTo>
                  <a:lnTo>
                    <a:pt x="81" y="330"/>
                  </a:lnTo>
                  <a:lnTo>
                    <a:pt x="81" y="330"/>
                  </a:lnTo>
                  <a:lnTo>
                    <a:pt x="74" y="320"/>
                  </a:lnTo>
                  <a:lnTo>
                    <a:pt x="71" y="320"/>
                  </a:lnTo>
                  <a:lnTo>
                    <a:pt x="74" y="320"/>
                  </a:lnTo>
                  <a:lnTo>
                    <a:pt x="71" y="310"/>
                  </a:lnTo>
                  <a:lnTo>
                    <a:pt x="68" y="310"/>
                  </a:lnTo>
                  <a:lnTo>
                    <a:pt x="64" y="310"/>
                  </a:lnTo>
                  <a:lnTo>
                    <a:pt x="61" y="310"/>
                  </a:lnTo>
                  <a:lnTo>
                    <a:pt x="61" y="307"/>
                  </a:lnTo>
                  <a:lnTo>
                    <a:pt x="61" y="303"/>
                  </a:lnTo>
                  <a:lnTo>
                    <a:pt x="58" y="300"/>
                  </a:lnTo>
                  <a:lnTo>
                    <a:pt x="54" y="297"/>
                  </a:lnTo>
                  <a:lnTo>
                    <a:pt x="54" y="293"/>
                  </a:lnTo>
                  <a:lnTo>
                    <a:pt x="54" y="290"/>
                  </a:lnTo>
                  <a:lnTo>
                    <a:pt x="51" y="283"/>
                  </a:lnTo>
                  <a:lnTo>
                    <a:pt x="51" y="283"/>
                  </a:lnTo>
                  <a:lnTo>
                    <a:pt x="47" y="280"/>
                  </a:lnTo>
                  <a:lnTo>
                    <a:pt x="44" y="270"/>
                  </a:lnTo>
                  <a:lnTo>
                    <a:pt x="44" y="266"/>
                  </a:lnTo>
                  <a:lnTo>
                    <a:pt x="44" y="263"/>
                  </a:lnTo>
                  <a:lnTo>
                    <a:pt x="44" y="260"/>
                  </a:lnTo>
                  <a:lnTo>
                    <a:pt x="41" y="253"/>
                  </a:lnTo>
                  <a:lnTo>
                    <a:pt x="37" y="249"/>
                  </a:lnTo>
                  <a:lnTo>
                    <a:pt x="24" y="249"/>
                  </a:lnTo>
                  <a:lnTo>
                    <a:pt x="21" y="246"/>
                  </a:lnTo>
                  <a:lnTo>
                    <a:pt x="14" y="239"/>
                  </a:lnTo>
                  <a:lnTo>
                    <a:pt x="14" y="233"/>
                  </a:lnTo>
                  <a:lnTo>
                    <a:pt x="14" y="229"/>
                  </a:lnTo>
                  <a:lnTo>
                    <a:pt x="14" y="226"/>
                  </a:lnTo>
                  <a:lnTo>
                    <a:pt x="14" y="226"/>
                  </a:lnTo>
                  <a:lnTo>
                    <a:pt x="7" y="219"/>
                  </a:lnTo>
                  <a:lnTo>
                    <a:pt x="7" y="216"/>
                  </a:lnTo>
                  <a:lnTo>
                    <a:pt x="10" y="216"/>
                  </a:lnTo>
                  <a:lnTo>
                    <a:pt x="17" y="219"/>
                  </a:lnTo>
                  <a:lnTo>
                    <a:pt x="21" y="219"/>
                  </a:lnTo>
                  <a:lnTo>
                    <a:pt x="24" y="212"/>
                  </a:lnTo>
                  <a:lnTo>
                    <a:pt x="27" y="212"/>
                  </a:lnTo>
                  <a:lnTo>
                    <a:pt x="27" y="209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27" y="182"/>
                  </a:lnTo>
                  <a:lnTo>
                    <a:pt x="34" y="175"/>
                  </a:lnTo>
                  <a:lnTo>
                    <a:pt x="34" y="172"/>
                  </a:lnTo>
                  <a:lnTo>
                    <a:pt x="34" y="169"/>
                  </a:lnTo>
                  <a:lnTo>
                    <a:pt x="31" y="169"/>
                  </a:lnTo>
                  <a:lnTo>
                    <a:pt x="27" y="169"/>
                  </a:lnTo>
                  <a:lnTo>
                    <a:pt x="27" y="165"/>
                  </a:lnTo>
                  <a:lnTo>
                    <a:pt x="24" y="155"/>
                  </a:lnTo>
                  <a:lnTo>
                    <a:pt x="27" y="148"/>
                  </a:lnTo>
                  <a:lnTo>
                    <a:pt x="34" y="155"/>
                  </a:lnTo>
                  <a:lnTo>
                    <a:pt x="37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7" y="155"/>
                  </a:lnTo>
                  <a:lnTo>
                    <a:pt x="47" y="155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35"/>
                  </a:lnTo>
                  <a:lnTo>
                    <a:pt x="54" y="132"/>
                  </a:lnTo>
                  <a:lnTo>
                    <a:pt x="51" y="125"/>
                  </a:lnTo>
                  <a:lnTo>
                    <a:pt x="47" y="115"/>
                  </a:lnTo>
                  <a:lnTo>
                    <a:pt x="47" y="111"/>
                  </a:lnTo>
                  <a:lnTo>
                    <a:pt x="47" y="108"/>
                  </a:lnTo>
                  <a:lnTo>
                    <a:pt x="41" y="101"/>
                  </a:lnTo>
                  <a:lnTo>
                    <a:pt x="34" y="81"/>
                  </a:lnTo>
                  <a:lnTo>
                    <a:pt x="31" y="68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1" y="61"/>
                  </a:lnTo>
                  <a:lnTo>
                    <a:pt x="47" y="68"/>
                  </a:lnTo>
                  <a:lnTo>
                    <a:pt x="51" y="68"/>
                  </a:lnTo>
                  <a:lnTo>
                    <a:pt x="54" y="68"/>
                  </a:lnTo>
                  <a:lnTo>
                    <a:pt x="54" y="64"/>
                  </a:lnTo>
                  <a:lnTo>
                    <a:pt x="58" y="58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4" y="37"/>
                  </a:lnTo>
                  <a:lnTo>
                    <a:pt x="51" y="41"/>
                  </a:lnTo>
                  <a:lnTo>
                    <a:pt x="54" y="44"/>
                  </a:lnTo>
                  <a:lnTo>
                    <a:pt x="54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61" y="41"/>
                  </a:lnTo>
                  <a:lnTo>
                    <a:pt x="64" y="41"/>
                  </a:lnTo>
                  <a:lnTo>
                    <a:pt x="68" y="41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4" y="10"/>
                  </a:lnTo>
                  <a:lnTo>
                    <a:pt x="74" y="7"/>
                  </a:lnTo>
                  <a:lnTo>
                    <a:pt x="1512" y="7"/>
                  </a:lnTo>
                  <a:lnTo>
                    <a:pt x="1512" y="4"/>
                  </a:lnTo>
                  <a:lnTo>
                    <a:pt x="1508" y="4"/>
                  </a:lnTo>
                  <a:lnTo>
                    <a:pt x="1512" y="4"/>
                  </a:lnTo>
                  <a:lnTo>
                    <a:pt x="1512" y="0"/>
                  </a:lnTo>
                  <a:lnTo>
                    <a:pt x="71" y="0"/>
                  </a:lnTo>
                  <a:lnTo>
                    <a:pt x="68" y="4"/>
                  </a:lnTo>
                  <a:lnTo>
                    <a:pt x="68" y="10"/>
                  </a:lnTo>
                  <a:lnTo>
                    <a:pt x="68" y="14"/>
                  </a:lnTo>
                  <a:lnTo>
                    <a:pt x="71" y="21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31"/>
                  </a:lnTo>
                  <a:lnTo>
                    <a:pt x="64" y="34"/>
                  </a:lnTo>
                  <a:lnTo>
                    <a:pt x="61" y="34"/>
                  </a:lnTo>
                  <a:lnTo>
                    <a:pt x="58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1" y="37"/>
                  </a:lnTo>
                  <a:lnTo>
                    <a:pt x="51" y="41"/>
                  </a:lnTo>
                  <a:lnTo>
                    <a:pt x="51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7" y="51"/>
                  </a:lnTo>
                  <a:lnTo>
                    <a:pt x="47" y="54"/>
                  </a:lnTo>
                  <a:lnTo>
                    <a:pt x="51" y="58"/>
                  </a:lnTo>
                  <a:lnTo>
                    <a:pt x="51" y="61"/>
                  </a:lnTo>
                  <a:lnTo>
                    <a:pt x="47" y="64"/>
                  </a:lnTo>
                  <a:lnTo>
                    <a:pt x="51" y="68"/>
                  </a:lnTo>
                  <a:lnTo>
                    <a:pt x="51" y="64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37" y="54"/>
                  </a:lnTo>
                  <a:lnTo>
                    <a:pt x="34" y="54"/>
                  </a:lnTo>
                  <a:lnTo>
                    <a:pt x="27" y="58"/>
                  </a:lnTo>
                  <a:lnTo>
                    <a:pt x="27" y="61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34" y="105"/>
                  </a:lnTo>
                  <a:lnTo>
                    <a:pt x="37" y="105"/>
                  </a:lnTo>
                  <a:lnTo>
                    <a:pt x="41" y="111"/>
                  </a:lnTo>
                  <a:lnTo>
                    <a:pt x="41" y="115"/>
                  </a:lnTo>
                  <a:lnTo>
                    <a:pt x="41" y="118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51" y="135"/>
                  </a:lnTo>
                  <a:lnTo>
                    <a:pt x="47" y="145"/>
                  </a:lnTo>
                  <a:lnTo>
                    <a:pt x="44" y="148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1" y="142"/>
                  </a:lnTo>
                  <a:lnTo>
                    <a:pt x="27" y="142"/>
                  </a:lnTo>
                  <a:lnTo>
                    <a:pt x="17" y="152"/>
                  </a:lnTo>
                  <a:lnTo>
                    <a:pt x="17" y="155"/>
                  </a:lnTo>
                  <a:lnTo>
                    <a:pt x="21" y="165"/>
                  </a:lnTo>
                  <a:lnTo>
                    <a:pt x="21" y="169"/>
                  </a:lnTo>
                  <a:lnTo>
                    <a:pt x="24" y="172"/>
                  </a:lnTo>
                  <a:lnTo>
                    <a:pt x="27" y="172"/>
                  </a:lnTo>
                  <a:lnTo>
                    <a:pt x="31" y="175"/>
                  </a:lnTo>
                  <a:lnTo>
                    <a:pt x="31" y="175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24" y="179"/>
                  </a:lnTo>
                  <a:lnTo>
                    <a:pt x="24" y="182"/>
                  </a:lnTo>
                  <a:lnTo>
                    <a:pt x="24" y="196"/>
                  </a:lnTo>
                  <a:lnTo>
                    <a:pt x="21" y="206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7" y="212"/>
                  </a:lnTo>
                  <a:lnTo>
                    <a:pt x="14" y="209"/>
                  </a:lnTo>
                  <a:lnTo>
                    <a:pt x="10" y="209"/>
                  </a:lnTo>
                  <a:lnTo>
                    <a:pt x="4" y="212"/>
                  </a:lnTo>
                  <a:lnTo>
                    <a:pt x="0" y="212"/>
                  </a:lnTo>
                  <a:lnTo>
                    <a:pt x="0" y="219"/>
                  </a:lnTo>
                  <a:lnTo>
                    <a:pt x="0" y="223"/>
                  </a:lnTo>
                  <a:lnTo>
                    <a:pt x="7" y="229"/>
                  </a:lnTo>
                  <a:lnTo>
                    <a:pt x="7" y="233"/>
                  </a:lnTo>
                  <a:lnTo>
                    <a:pt x="7" y="236"/>
                  </a:lnTo>
                  <a:lnTo>
                    <a:pt x="7" y="239"/>
                  </a:lnTo>
                  <a:lnTo>
                    <a:pt x="14" y="253"/>
                  </a:lnTo>
                  <a:lnTo>
                    <a:pt x="17" y="253"/>
                  </a:lnTo>
                  <a:lnTo>
                    <a:pt x="24" y="256"/>
                  </a:lnTo>
                  <a:lnTo>
                    <a:pt x="24" y="256"/>
                  </a:lnTo>
                  <a:lnTo>
                    <a:pt x="34" y="256"/>
                  </a:lnTo>
                  <a:lnTo>
                    <a:pt x="37" y="263"/>
                  </a:lnTo>
                  <a:lnTo>
                    <a:pt x="37" y="266"/>
                  </a:lnTo>
                  <a:lnTo>
                    <a:pt x="37" y="270"/>
                  </a:lnTo>
                  <a:lnTo>
                    <a:pt x="37" y="270"/>
                  </a:lnTo>
                  <a:lnTo>
                    <a:pt x="44" y="283"/>
                  </a:lnTo>
                  <a:lnTo>
                    <a:pt x="44" y="286"/>
                  </a:lnTo>
                  <a:lnTo>
                    <a:pt x="47" y="286"/>
                  </a:lnTo>
                  <a:lnTo>
                    <a:pt x="51" y="293"/>
                  </a:lnTo>
                  <a:lnTo>
                    <a:pt x="47" y="297"/>
                  </a:lnTo>
                  <a:lnTo>
                    <a:pt x="47" y="300"/>
                  </a:lnTo>
                  <a:lnTo>
                    <a:pt x="51" y="303"/>
                  </a:lnTo>
                  <a:lnTo>
                    <a:pt x="51" y="307"/>
                  </a:lnTo>
                  <a:lnTo>
                    <a:pt x="54" y="307"/>
                  </a:lnTo>
                  <a:lnTo>
                    <a:pt x="58" y="313"/>
                  </a:lnTo>
                  <a:lnTo>
                    <a:pt x="58" y="313"/>
                  </a:lnTo>
                  <a:lnTo>
                    <a:pt x="61" y="317"/>
                  </a:lnTo>
                  <a:lnTo>
                    <a:pt x="64" y="317"/>
                  </a:lnTo>
                  <a:lnTo>
                    <a:pt x="68" y="317"/>
                  </a:lnTo>
                  <a:lnTo>
                    <a:pt x="68" y="320"/>
                  </a:lnTo>
                  <a:lnTo>
                    <a:pt x="68" y="320"/>
                  </a:lnTo>
                  <a:lnTo>
                    <a:pt x="74" y="334"/>
                  </a:lnTo>
                  <a:lnTo>
                    <a:pt x="74" y="337"/>
                  </a:lnTo>
                  <a:lnTo>
                    <a:pt x="81" y="340"/>
                  </a:lnTo>
                  <a:lnTo>
                    <a:pt x="85" y="337"/>
                  </a:lnTo>
                  <a:lnTo>
                    <a:pt x="85" y="334"/>
                  </a:lnTo>
                  <a:lnTo>
                    <a:pt x="85" y="330"/>
                  </a:lnTo>
                  <a:lnTo>
                    <a:pt x="88" y="330"/>
                  </a:lnTo>
                  <a:lnTo>
                    <a:pt x="91" y="334"/>
                  </a:lnTo>
                  <a:lnTo>
                    <a:pt x="95" y="330"/>
                  </a:lnTo>
                  <a:lnTo>
                    <a:pt x="98" y="324"/>
                  </a:lnTo>
                  <a:lnTo>
                    <a:pt x="98" y="324"/>
                  </a:lnTo>
                  <a:lnTo>
                    <a:pt x="98" y="320"/>
                  </a:lnTo>
                  <a:lnTo>
                    <a:pt x="95" y="320"/>
                  </a:lnTo>
                  <a:lnTo>
                    <a:pt x="95" y="320"/>
                  </a:lnTo>
                  <a:lnTo>
                    <a:pt x="95" y="324"/>
                  </a:lnTo>
                  <a:lnTo>
                    <a:pt x="98" y="327"/>
                  </a:lnTo>
                  <a:lnTo>
                    <a:pt x="105" y="327"/>
                  </a:lnTo>
                  <a:lnTo>
                    <a:pt x="111" y="330"/>
                  </a:lnTo>
                  <a:lnTo>
                    <a:pt x="115" y="330"/>
                  </a:lnTo>
                  <a:lnTo>
                    <a:pt x="122" y="317"/>
                  </a:lnTo>
                  <a:lnTo>
                    <a:pt x="125" y="317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35" y="317"/>
                  </a:lnTo>
                  <a:lnTo>
                    <a:pt x="138" y="317"/>
                  </a:lnTo>
                  <a:lnTo>
                    <a:pt x="142" y="310"/>
                  </a:lnTo>
                  <a:lnTo>
                    <a:pt x="145" y="310"/>
                  </a:lnTo>
                  <a:lnTo>
                    <a:pt x="142" y="300"/>
                  </a:lnTo>
                  <a:lnTo>
                    <a:pt x="142" y="297"/>
                  </a:lnTo>
                  <a:lnTo>
                    <a:pt x="138" y="293"/>
                  </a:lnTo>
                  <a:lnTo>
                    <a:pt x="148" y="283"/>
                  </a:lnTo>
                  <a:lnTo>
                    <a:pt x="148" y="283"/>
                  </a:lnTo>
                  <a:lnTo>
                    <a:pt x="155" y="280"/>
                  </a:lnTo>
                  <a:lnTo>
                    <a:pt x="162" y="286"/>
                  </a:lnTo>
                  <a:lnTo>
                    <a:pt x="162" y="286"/>
                  </a:lnTo>
                  <a:lnTo>
                    <a:pt x="165" y="286"/>
                  </a:lnTo>
                  <a:lnTo>
                    <a:pt x="175" y="293"/>
                  </a:lnTo>
                  <a:lnTo>
                    <a:pt x="179" y="293"/>
                  </a:lnTo>
                  <a:lnTo>
                    <a:pt x="182" y="293"/>
                  </a:lnTo>
                  <a:lnTo>
                    <a:pt x="182" y="293"/>
                  </a:lnTo>
                  <a:lnTo>
                    <a:pt x="182" y="297"/>
                  </a:lnTo>
                  <a:lnTo>
                    <a:pt x="185" y="300"/>
                  </a:lnTo>
                  <a:lnTo>
                    <a:pt x="192" y="300"/>
                  </a:lnTo>
                  <a:lnTo>
                    <a:pt x="206" y="307"/>
                  </a:lnTo>
                  <a:lnTo>
                    <a:pt x="209" y="307"/>
                  </a:lnTo>
                  <a:lnTo>
                    <a:pt x="212" y="307"/>
                  </a:lnTo>
                  <a:lnTo>
                    <a:pt x="212" y="307"/>
                  </a:lnTo>
                  <a:lnTo>
                    <a:pt x="216" y="307"/>
                  </a:lnTo>
                  <a:lnTo>
                    <a:pt x="219" y="300"/>
                  </a:lnTo>
                  <a:lnTo>
                    <a:pt x="216" y="297"/>
                  </a:lnTo>
                  <a:lnTo>
                    <a:pt x="216" y="300"/>
                  </a:lnTo>
                  <a:lnTo>
                    <a:pt x="216" y="300"/>
                  </a:lnTo>
                  <a:lnTo>
                    <a:pt x="219" y="303"/>
                  </a:lnTo>
                  <a:lnTo>
                    <a:pt x="223" y="303"/>
                  </a:lnTo>
                  <a:lnTo>
                    <a:pt x="226" y="300"/>
                  </a:lnTo>
                  <a:lnTo>
                    <a:pt x="229" y="300"/>
                  </a:lnTo>
                  <a:lnTo>
                    <a:pt x="233" y="300"/>
                  </a:lnTo>
                  <a:lnTo>
                    <a:pt x="236" y="297"/>
                  </a:lnTo>
                  <a:lnTo>
                    <a:pt x="243" y="293"/>
                  </a:lnTo>
                  <a:lnTo>
                    <a:pt x="243" y="293"/>
                  </a:lnTo>
                  <a:lnTo>
                    <a:pt x="256" y="280"/>
                  </a:lnTo>
                  <a:lnTo>
                    <a:pt x="263" y="283"/>
                  </a:lnTo>
                  <a:lnTo>
                    <a:pt x="286" y="300"/>
                  </a:lnTo>
                  <a:lnTo>
                    <a:pt x="286" y="303"/>
                  </a:lnTo>
                  <a:lnTo>
                    <a:pt x="297" y="303"/>
                  </a:lnTo>
                  <a:lnTo>
                    <a:pt x="297" y="303"/>
                  </a:lnTo>
                  <a:lnTo>
                    <a:pt x="300" y="303"/>
                  </a:lnTo>
                  <a:lnTo>
                    <a:pt x="303" y="297"/>
                  </a:lnTo>
                  <a:lnTo>
                    <a:pt x="300" y="286"/>
                  </a:lnTo>
                  <a:lnTo>
                    <a:pt x="300" y="286"/>
                  </a:lnTo>
                  <a:lnTo>
                    <a:pt x="310" y="283"/>
                  </a:lnTo>
                  <a:lnTo>
                    <a:pt x="323" y="283"/>
                  </a:lnTo>
                  <a:lnTo>
                    <a:pt x="323" y="283"/>
                  </a:lnTo>
                  <a:lnTo>
                    <a:pt x="334" y="273"/>
                  </a:lnTo>
                  <a:lnTo>
                    <a:pt x="337" y="273"/>
                  </a:lnTo>
                  <a:lnTo>
                    <a:pt x="337" y="273"/>
                  </a:lnTo>
                  <a:lnTo>
                    <a:pt x="347" y="266"/>
                  </a:lnTo>
                  <a:lnTo>
                    <a:pt x="350" y="263"/>
                  </a:lnTo>
                  <a:lnTo>
                    <a:pt x="350" y="263"/>
                  </a:lnTo>
                  <a:lnTo>
                    <a:pt x="357" y="260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71" y="263"/>
                  </a:lnTo>
                  <a:lnTo>
                    <a:pt x="374" y="260"/>
                  </a:lnTo>
                  <a:lnTo>
                    <a:pt x="367" y="253"/>
                  </a:lnTo>
                  <a:lnTo>
                    <a:pt x="361" y="246"/>
                  </a:lnTo>
                  <a:lnTo>
                    <a:pt x="357" y="239"/>
                  </a:lnTo>
                  <a:lnTo>
                    <a:pt x="361" y="229"/>
                  </a:lnTo>
                  <a:lnTo>
                    <a:pt x="364" y="226"/>
                  </a:lnTo>
                  <a:lnTo>
                    <a:pt x="361" y="226"/>
                  </a:lnTo>
                  <a:lnTo>
                    <a:pt x="357" y="226"/>
                  </a:lnTo>
                  <a:lnTo>
                    <a:pt x="371" y="243"/>
                  </a:lnTo>
                  <a:lnTo>
                    <a:pt x="377" y="243"/>
                  </a:lnTo>
                  <a:lnTo>
                    <a:pt x="381" y="239"/>
                  </a:lnTo>
                  <a:lnTo>
                    <a:pt x="381" y="239"/>
                  </a:lnTo>
                  <a:lnTo>
                    <a:pt x="387" y="249"/>
                  </a:lnTo>
                  <a:lnTo>
                    <a:pt x="391" y="253"/>
                  </a:lnTo>
                  <a:lnTo>
                    <a:pt x="394" y="249"/>
                  </a:lnTo>
                  <a:lnTo>
                    <a:pt x="394" y="249"/>
                  </a:lnTo>
                  <a:lnTo>
                    <a:pt x="398" y="246"/>
                  </a:lnTo>
                  <a:lnTo>
                    <a:pt x="404" y="253"/>
                  </a:lnTo>
                  <a:lnTo>
                    <a:pt x="404" y="253"/>
                  </a:lnTo>
                  <a:lnTo>
                    <a:pt x="408" y="260"/>
                  </a:lnTo>
                  <a:lnTo>
                    <a:pt x="408" y="263"/>
                  </a:lnTo>
                  <a:lnTo>
                    <a:pt x="408" y="263"/>
                  </a:lnTo>
                  <a:lnTo>
                    <a:pt x="408" y="276"/>
                  </a:lnTo>
                  <a:lnTo>
                    <a:pt x="408" y="280"/>
                  </a:lnTo>
                  <a:lnTo>
                    <a:pt x="408" y="283"/>
                  </a:lnTo>
                  <a:lnTo>
                    <a:pt x="414" y="290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24" y="297"/>
                  </a:lnTo>
                  <a:lnTo>
                    <a:pt x="431" y="293"/>
                  </a:lnTo>
                  <a:lnTo>
                    <a:pt x="428" y="290"/>
                  </a:lnTo>
                  <a:lnTo>
                    <a:pt x="428" y="293"/>
                  </a:lnTo>
                  <a:lnTo>
                    <a:pt x="428" y="297"/>
                  </a:lnTo>
                  <a:lnTo>
                    <a:pt x="431" y="297"/>
                  </a:lnTo>
                  <a:lnTo>
                    <a:pt x="438" y="293"/>
                  </a:lnTo>
                  <a:lnTo>
                    <a:pt x="438" y="293"/>
                  </a:lnTo>
                  <a:lnTo>
                    <a:pt x="441" y="290"/>
                  </a:lnTo>
                  <a:lnTo>
                    <a:pt x="445" y="293"/>
                  </a:lnTo>
                  <a:lnTo>
                    <a:pt x="448" y="293"/>
                  </a:lnTo>
                  <a:lnTo>
                    <a:pt x="455" y="286"/>
                  </a:lnTo>
                  <a:lnTo>
                    <a:pt x="458" y="286"/>
                  </a:lnTo>
                  <a:lnTo>
                    <a:pt x="461" y="290"/>
                  </a:lnTo>
                  <a:lnTo>
                    <a:pt x="465" y="290"/>
                  </a:lnTo>
                  <a:lnTo>
                    <a:pt x="468" y="290"/>
                  </a:lnTo>
                  <a:lnTo>
                    <a:pt x="468" y="286"/>
                  </a:lnTo>
                  <a:lnTo>
                    <a:pt x="472" y="283"/>
                  </a:lnTo>
                  <a:lnTo>
                    <a:pt x="472" y="283"/>
                  </a:lnTo>
                  <a:lnTo>
                    <a:pt x="475" y="283"/>
                  </a:lnTo>
                  <a:lnTo>
                    <a:pt x="478" y="283"/>
                  </a:lnTo>
                  <a:lnTo>
                    <a:pt x="502" y="286"/>
                  </a:lnTo>
                  <a:lnTo>
                    <a:pt x="502" y="286"/>
                  </a:lnTo>
                  <a:lnTo>
                    <a:pt x="512" y="290"/>
                  </a:lnTo>
                  <a:lnTo>
                    <a:pt x="519" y="297"/>
                  </a:lnTo>
                  <a:lnTo>
                    <a:pt x="522" y="297"/>
                  </a:lnTo>
                  <a:lnTo>
                    <a:pt x="532" y="286"/>
                  </a:lnTo>
                  <a:lnTo>
                    <a:pt x="532" y="286"/>
                  </a:lnTo>
                  <a:lnTo>
                    <a:pt x="536" y="270"/>
                  </a:lnTo>
                  <a:lnTo>
                    <a:pt x="546" y="266"/>
                  </a:lnTo>
                  <a:lnTo>
                    <a:pt x="549" y="266"/>
                  </a:lnTo>
                  <a:lnTo>
                    <a:pt x="552" y="266"/>
                  </a:lnTo>
                  <a:lnTo>
                    <a:pt x="566" y="263"/>
                  </a:lnTo>
                  <a:lnTo>
                    <a:pt x="569" y="263"/>
                  </a:lnTo>
                  <a:lnTo>
                    <a:pt x="576" y="256"/>
                  </a:lnTo>
                  <a:lnTo>
                    <a:pt x="576" y="256"/>
                  </a:lnTo>
                  <a:lnTo>
                    <a:pt x="579" y="239"/>
                  </a:lnTo>
                  <a:lnTo>
                    <a:pt x="579" y="236"/>
                  </a:lnTo>
                  <a:lnTo>
                    <a:pt x="579" y="192"/>
                  </a:lnTo>
                  <a:lnTo>
                    <a:pt x="579" y="192"/>
                  </a:lnTo>
                  <a:lnTo>
                    <a:pt x="576" y="186"/>
                  </a:lnTo>
                  <a:lnTo>
                    <a:pt x="583" y="179"/>
                  </a:lnTo>
                  <a:lnTo>
                    <a:pt x="583" y="175"/>
                  </a:lnTo>
                  <a:lnTo>
                    <a:pt x="579" y="172"/>
                  </a:lnTo>
                  <a:lnTo>
                    <a:pt x="579" y="159"/>
                  </a:lnTo>
                  <a:lnTo>
                    <a:pt x="579" y="155"/>
                  </a:lnTo>
                  <a:lnTo>
                    <a:pt x="579" y="152"/>
                  </a:lnTo>
                  <a:lnTo>
                    <a:pt x="576" y="132"/>
                  </a:lnTo>
                  <a:lnTo>
                    <a:pt x="579" y="125"/>
                  </a:lnTo>
                  <a:lnTo>
                    <a:pt x="583" y="125"/>
                  </a:lnTo>
                  <a:lnTo>
                    <a:pt x="596" y="135"/>
                  </a:lnTo>
                  <a:lnTo>
                    <a:pt x="599" y="135"/>
                  </a:lnTo>
                  <a:lnTo>
                    <a:pt x="606" y="132"/>
                  </a:lnTo>
                  <a:lnTo>
                    <a:pt x="610" y="128"/>
                  </a:lnTo>
                  <a:lnTo>
                    <a:pt x="613" y="128"/>
                  </a:lnTo>
                  <a:lnTo>
                    <a:pt x="613" y="128"/>
                  </a:lnTo>
                  <a:lnTo>
                    <a:pt x="613" y="132"/>
                  </a:lnTo>
                  <a:lnTo>
                    <a:pt x="616" y="135"/>
                  </a:lnTo>
                  <a:lnTo>
                    <a:pt x="623" y="135"/>
                  </a:lnTo>
                  <a:lnTo>
                    <a:pt x="626" y="145"/>
                  </a:lnTo>
                  <a:lnTo>
                    <a:pt x="626" y="145"/>
                  </a:lnTo>
                  <a:lnTo>
                    <a:pt x="630" y="148"/>
                  </a:lnTo>
                  <a:lnTo>
                    <a:pt x="630" y="155"/>
                  </a:lnTo>
                  <a:lnTo>
                    <a:pt x="626" y="186"/>
                  </a:lnTo>
                  <a:lnTo>
                    <a:pt x="626" y="189"/>
                  </a:lnTo>
                  <a:lnTo>
                    <a:pt x="647" y="196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3" y="202"/>
                  </a:lnTo>
                  <a:lnTo>
                    <a:pt x="667" y="199"/>
                  </a:lnTo>
                  <a:lnTo>
                    <a:pt x="667" y="196"/>
                  </a:lnTo>
                  <a:lnTo>
                    <a:pt x="667" y="192"/>
                  </a:lnTo>
                  <a:lnTo>
                    <a:pt x="674" y="182"/>
                  </a:lnTo>
                  <a:lnTo>
                    <a:pt x="674" y="182"/>
                  </a:lnTo>
                  <a:lnTo>
                    <a:pt x="684" y="165"/>
                  </a:lnTo>
                  <a:lnTo>
                    <a:pt x="684" y="165"/>
                  </a:lnTo>
                  <a:lnTo>
                    <a:pt x="684" y="155"/>
                  </a:lnTo>
                  <a:lnTo>
                    <a:pt x="711" y="145"/>
                  </a:lnTo>
                  <a:lnTo>
                    <a:pt x="711" y="145"/>
                  </a:lnTo>
                  <a:lnTo>
                    <a:pt x="717" y="138"/>
                  </a:lnTo>
                  <a:lnTo>
                    <a:pt x="714" y="135"/>
                  </a:lnTo>
                  <a:lnTo>
                    <a:pt x="714" y="132"/>
                  </a:lnTo>
                  <a:lnTo>
                    <a:pt x="700" y="118"/>
                  </a:lnTo>
                  <a:lnTo>
                    <a:pt x="697" y="101"/>
                  </a:lnTo>
                  <a:lnTo>
                    <a:pt x="697" y="101"/>
                  </a:lnTo>
                  <a:lnTo>
                    <a:pt x="684" y="68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67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90" y="74"/>
                  </a:lnTo>
                  <a:lnTo>
                    <a:pt x="690" y="74"/>
                  </a:lnTo>
                  <a:lnTo>
                    <a:pt x="707" y="115"/>
                  </a:lnTo>
                  <a:lnTo>
                    <a:pt x="707" y="115"/>
                  </a:lnTo>
                  <a:lnTo>
                    <a:pt x="717" y="132"/>
                  </a:lnTo>
                  <a:lnTo>
                    <a:pt x="717" y="132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727" y="138"/>
                  </a:lnTo>
                  <a:lnTo>
                    <a:pt x="737" y="145"/>
                  </a:lnTo>
                  <a:lnTo>
                    <a:pt x="748" y="155"/>
                  </a:lnTo>
                  <a:lnTo>
                    <a:pt x="754" y="165"/>
                  </a:lnTo>
                  <a:lnTo>
                    <a:pt x="758" y="169"/>
                  </a:lnTo>
                  <a:lnTo>
                    <a:pt x="768" y="172"/>
                  </a:lnTo>
                  <a:lnTo>
                    <a:pt x="768" y="175"/>
                  </a:lnTo>
                  <a:lnTo>
                    <a:pt x="768" y="175"/>
                  </a:lnTo>
                  <a:lnTo>
                    <a:pt x="775" y="179"/>
                  </a:lnTo>
                  <a:lnTo>
                    <a:pt x="778" y="186"/>
                  </a:lnTo>
                  <a:lnTo>
                    <a:pt x="778" y="186"/>
                  </a:lnTo>
                  <a:lnTo>
                    <a:pt x="781" y="192"/>
                  </a:lnTo>
                  <a:lnTo>
                    <a:pt x="785" y="192"/>
                  </a:lnTo>
                  <a:lnTo>
                    <a:pt x="788" y="192"/>
                  </a:lnTo>
                  <a:lnTo>
                    <a:pt x="788" y="192"/>
                  </a:lnTo>
                  <a:lnTo>
                    <a:pt x="795" y="192"/>
                  </a:lnTo>
                  <a:lnTo>
                    <a:pt x="801" y="189"/>
                  </a:lnTo>
                  <a:lnTo>
                    <a:pt x="801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8" y="186"/>
                  </a:lnTo>
                  <a:lnTo>
                    <a:pt x="822" y="186"/>
                  </a:lnTo>
                  <a:lnTo>
                    <a:pt x="822" y="186"/>
                  </a:lnTo>
                  <a:lnTo>
                    <a:pt x="825" y="189"/>
                  </a:lnTo>
                  <a:lnTo>
                    <a:pt x="828" y="189"/>
                  </a:lnTo>
                  <a:lnTo>
                    <a:pt x="832" y="189"/>
                  </a:lnTo>
                  <a:lnTo>
                    <a:pt x="835" y="189"/>
                  </a:lnTo>
                  <a:lnTo>
                    <a:pt x="835" y="186"/>
                  </a:lnTo>
                  <a:lnTo>
                    <a:pt x="842" y="189"/>
                  </a:lnTo>
                  <a:lnTo>
                    <a:pt x="845" y="189"/>
                  </a:lnTo>
                  <a:lnTo>
                    <a:pt x="852" y="189"/>
                  </a:lnTo>
                  <a:lnTo>
                    <a:pt x="855" y="189"/>
                  </a:lnTo>
                  <a:lnTo>
                    <a:pt x="859" y="196"/>
                  </a:lnTo>
                  <a:lnTo>
                    <a:pt x="859" y="196"/>
                  </a:lnTo>
                  <a:lnTo>
                    <a:pt x="865" y="196"/>
                  </a:lnTo>
                  <a:lnTo>
                    <a:pt x="865" y="196"/>
                  </a:lnTo>
                  <a:lnTo>
                    <a:pt x="869" y="196"/>
                  </a:lnTo>
                  <a:lnTo>
                    <a:pt x="882" y="196"/>
                  </a:lnTo>
                  <a:lnTo>
                    <a:pt x="886" y="199"/>
                  </a:lnTo>
                  <a:lnTo>
                    <a:pt x="892" y="206"/>
                  </a:lnTo>
                  <a:lnTo>
                    <a:pt x="896" y="209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96" y="239"/>
                  </a:lnTo>
                  <a:lnTo>
                    <a:pt x="899" y="239"/>
                  </a:lnTo>
                  <a:lnTo>
                    <a:pt x="906" y="253"/>
                  </a:lnTo>
                  <a:lnTo>
                    <a:pt x="906" y="256"/>
                  </a:lnTo>
                  <a:lnTo>
                    <a:pt x="909" y="266"/>
                  </a:lnTo>
                  <a:lnTo>
                    <a:pt x="909" y="270"/>
                  </a:lnTo>
                  <a:lnTo>
                    <a:pt x="913" y="270"/>
                  </a:lnTo>
                  <a:lnTo>
                    <a:pt x="913" y="273"/>
                  </a:lnTo>
                  <a:lnTo>
                    <a:pt x="916" y="273"/>
                  </a:lnTo>
                  <a:lnTo>
                    <a:pt x="923" y="276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33" y="286"/>
                  </a:lnTo>
                  <a:lnTo>
                    <a:pt x="936" y="286"/>
                  </a:lnTo>
                  <a:lnTo>
                    <a:pt x="939" y="293"/>
                  </a:lnTo>
                  <a:lnTo>
                    <a:pt x="943" y="293"/>
                  </a:lnTo>
                  <a:lnTo>
                    <a:pt x="943" y="293"/>
                  </a:lnTo>
                  <a:lnTo>
                    <a:pt x="943" y="297"/>
                  </a:lnTo>
                  <a:lnTo>
                    <a:pt x="943" y="297"/>
                  </a:lnTo>
                  <a:lnTo>
                    <a:pt x="950" y="300"/>
                  </a:lnTo>
                  <a:lnTo>
                    <a:pt x="953" y="300"/>
                  </a:lnTo>
                  <a:lnTo>
                    <a:pt x="953" y="300"/>
                  </a:lnTo>
                  <a:lnTo>
                    <a:pt x="953" y="303"/>
                  </a:lnTo>
                  <a:lnTo>
                    <a:pt x="956" y="303"/>
                  </a:lnTo>
                  <a:lnTo>
                    <a:pt x="963" y="300"/>
                  </a:lnTo>
                  <a:lnTo>
                    <a:pt x="966" y="300"/>
                  </a:lnTo>
                  <a:lnTo>
                    <a:pt x="970" y="303"/>
                  </a:lnTo>
                  <a:lnTo>
                    <a:pt x="973" y="303"/>
                  </a:lnTo>
                  <a:lnTo>
                    <a:pt x="976" y="303"/>
                  </a:lnTo>
                  <a:lnTo>
                    <a:pt x="976" y="303"/>
                  </a:lnTo>
                  <a:lnTo>
                    <a:pt x="976" y="307"/>
                  </a:lnTo>
                  <a:lnTo>
                    <a:pt x="980" y="307"/>
                  </a:lnTo>
                  <a:lnTo>
                    <a:pt x="983" y="307"/>
                  </a:lnTo>
                  <a:lnTo>
                    <a:pt x="987" y="310"/>
                  </a:lnTo>
                  <a:lnTo>
                    <a:pt x="990" y="313"/>
                  </a:lnTo>
                  <a:lnTo>
                    <a:pt x="990" y="313"/>
                  </a:lnTo>
                  <a:lnTo>
                    <a:pt x="993" y="313"/>
                  </a:lnTo>
                  <a:lnTo>
                    <a:pt x="997" y="310"/>
                  </a:lnTo>
                  <a:lnTo>
                    <a:pt x="1000" y="307"/>
                  </a:lnTo>
                  <a:lnTo>
                    <a:pt x="1000" y="303"/>
                  </a:lnTo>
                  <a:lnTo>
                    <a:pt x="1000" y="303"/>
                  </a:lnTo>
                  <a:lnTo>
                    <a:pt x="1003" y="303"/>
                  </a:lnTo>
                  <a:lnTo>
                    <a:pt x="1003" y="307"/>
                  </a:lnTo>
                  <a:lnTo>
                    <a:pt x="1010" y="307"/>
                  </a:lnTo>
                  <a:lnTo>
                    <a:pt x="1010" y="307"/>
                  </a:lnTo>
                  <a:lnTo>
                    <a:pt x="1017" y="303"/>
                  </a:lnTo>
                  <a:lnTo>
                    <a:pt x="1020" y="303"/>
                  </a:lnTo>
                  <a:lnTo>
                    <a:pt x="1024" y="303"/>
                  </a:lnTo>
                  <a:lnTo>
                    <a:pt x="1024" y="303"/>
                  </a:lnTo>
                  <a:lnTo>
                    <a:pt x="1027" y="303"/>
                  </a:lnTo>
                  <a:lnTo>
                    <a:pt x="1027" y="307"/>
                  </a:lnTo>
                  <a:lnTo>
                    <a:pt x="1027" y="307"/>
                  </a:lnTo>
                  <a:lnTo>
                    <a:pt x="1030" y="310"/>
                  </a:lnTo>
                  <a:lnTo>
                    <a:pt x="1034" y="313"/>
                  </a:lnTo>
                  <a:lnTo>
                    <a:pt x="1044" y="313"/>
                  </a:lnTo>
                  <a:lnTo>
                    <a:pt x="1047" y="313"/>
                  </a:lnTo>
                  <a:lnTo>
                    <a:pt x="1051" y="313"/>
                  </a:lnTo>
                  <a:lnTo>
                    <a:pt x="1054" y="317"/>
                  </a:lnTo>
                  <a:lnTo>
                    <a:pt x="1057" y="317"/>
                  </a:lnTo>
                  <a:lnTo>
                    <a:pt x="1061" y="317"/>
                  </a:lnTo>
                  <a:lnTo>
                    <a:pt x="1064" y="317"/>
                  </a:lnTo>
                  <a:lnTo>
                    <a:pt x="1067" y="313"/>
                  </a:lnTo>
                  <a:lnTo>
                    <a:pt x="1071" y="313"/>
                  </a:lnTo>
                  <a:lnTo>
                    <a:pt x="1071" y="317"/>
                  </a:lnTo>
                  <a:lnTo>
                    <a:pt x="1071" y="317"/>
                  </a:lnTo>
                  <a:lnTo>
                    <a:pt x="1077" y="320"/>
                  </a:lnTo>
                  <a:lnTo>
                    <a:pt x="1077" y="317"/>
                  </a:lnTo>
                  <a:lnTo>
                    <a:pt x="1074" y="317"/>
                  </a:lnTo>
                  <a:lnTo>
                    <a:pt x="1074" y="317"/>
                  </a:lnTo>
                  <a:lnTo>
                    <a:pt x="1074" y="320"/>
                  </a:lnTo>
                  <a:lnTo>
                    <a:pt x="1077" y="324"/>
                  </a:lnTo>
                  <a:lnTo>
                    <a:pt x="1077" y="324"/>
                  </a:lnTo>
                  <a:lnTo>
                    <a:pt x="1081" y="327"/>
                  </a:lnTo>
                  <a:lnTo>
                    <a:pt x="1081" y="330"/>
                  </a:lnTo>
                  <a:lnTo>
                    <a:pt x="1084" y="330"/>
                  </a:lnTo>
                  <a:lnTo>
                    <a:pt x="1088" y="330"/>
                  </a:lnTo>
                  <a:lnTo>
                    <a:pt x="1091" y="334"/>
                  </a:lnTo>
                  <a:lnTo>
                    <a:pt x="1091" y="337"/>
                  </a:lnTo>
                  <a:lnTo>
                    <a:pt x="1091" y="340"/>
                  </a:lnTo>
                  <a:lnTo>
                    <a:pt x="1091" y="340"/>
                  </a:lnTo>
                  <a:lnTo>
                    <a:pt x="1091" y="344"/>
                  </a:lnTo>
                  <a:lnTo>
                    <a:pt x="1094" y="347"/>
                  </a:lnTo>
                  <a:lnTo>
                    <a:pt x="1098" y="354"/>
                  </a:lnTo>
                  <a:lnTo>
                    <a:pt x="1098" y="354"/>
                  </a:lnTo>
                  <a:lnTo>
                    <a:pt x="1101" y="357"/>
                  </a:lnTo>
                  <a:lnTo>
                    <a:pt x="1101" y="361"/>
                  </a:lnTo>
                  <a:lnTo>
                    <a:pt x="1101" y="361"/>
                  </a:lnTo>
                  <a:lnTo>
                    <a:pt x="1104" y="361"/>
                  </a:lnTo>
                  <a:lnTo>
                    <a:pt x="1104" y="357"/>
                  </a:lnTo>
                  <a:lnTo>
                    <a:pt x="1104" y="357"/>
                  </a:lnTo>
                  <a:lnTo>
                    <a:pt x="1101" y="357"/>
                  </a:lnTo>
                  <a:lnTo>
                    <a:pt x="1094" y="364"/>
                  </a:lnTo>
                  <a:lnTo>
                    <a:pt x="1094" y="364"/>
                  </a:lnTo>
                  <a:lnTo>
                    <a:pt x="1094" y="367"/>
                  </a:lnTo>
                  <a:lnTo>
                    <a:pt x="1094" y="367"/>
                  </a:lnTo>
                  <a:lnTo>
                    <a:pt x="1098" y="361"/>
                  </a:lnTo>
                  <a:lnTo>
                    <a:pt x="1094" y="357"/>
                  </a:lnTo>
                  <a:lnTo>
                    <a:pt x="1088" y="357"/>
                  </a:lnTo>
                  <a:lnTo>
                    <a:pt x="1088" y="357"/>
                  </a:lnTo>
                  <a:lnTo>
                    <a:pt x="1084" y="361"/>
                  </a:lnTo>
                  <a:lnTo>
                    <a:pt x="1084" y="364"/>
                  </a:lnTo>
                  <a:lnTo>
                    <a:pt x="1088" y="361"/>
                  </a:lnTo>
                  <a:lnTo>
                    <a:pt x="1084" y="361"/>
                  </a:lnTo>
                  <a:lnTo>
                    <a:pt x="1081" y="357"/>
                  </a:lnTo>
                  <a:lnTo>
                    <a:pt x="1081" y="361"/>
                  </a:lnTo>
                  <a:lnTo>
                    <a:pt x="1081" y="361"/>
                  </a:lnTo>
                  <a:lnTo>
                    <a:pt x="1084" y="361"/>
                  </a:lnTo>
                  <a:lnTo>
                    <a:pt x="1081" y="357"/>
                  </a:lnTo>
                  <a:lnTo>
                    <a:pt x="1077" y="357"/>
                  </a:lnTo>
                  <a:lnTo>
                    <a:pt x="1077" y="354"/>
                  </a:lnTo>
                  <a:lnTo>
                    <a:pt x="1077" y="354"/>
                  </a:lnTo>
                  <a:lnTo>
                    <a:pt x="1074" y="354"/>
                  </a:lnTo>
                  <a:lnTo>
                    <a:pt x="1071" y="357"/>
                  </a:lnTo>
                  <a:lnTo>
                    <a:pt x="1071" y="357"/>
                  </a:lnTo>
                  <a:lnTo>
                    <a:pt x="1071" y="357"/>
                  </a:lnTo>
                  <a:lnTo>
                    <a:pt x="1071" y="354"/>
                  </a:lnTo>
                  <a:lnTo>
                    <a:pt x="1067" y="357"/>
                  </a:lnTo>
                  <a:lnTo>
                    <a:pt x="1064" y="357"/>
                  </a:lnTo>
                  <a:lnTo>
                    <a:pt x="1061" y="361"/>
                  </a:lnTo>
                  <a:lnTo>
                    <a:pt x="1061" y="364"/>
                  </a:lnTo>
                  <a:lnTo>
                    <a:pt x="1057" y="371"/>
                  </a:lnTo>
                  <a:lnTo>
                    <a:pt x="1054" y="374"/>
                  </a:lnTo>
                  <a:lnTo>
                    <a:pt x="1051" y="374"/>
                  </a:lnTo>
                  <a:lnTo>
                    <a:pt x="1047" y="374"/>
                  </a:lnTo>
                  <a:lnTo>
                    <a:pt x="1047" y="381"/>
                  </a:lnTo>
                  <a:lnTo>
                    <a:pt x="1044" y="381"/>
                  </a:lnTo>
                  <a:lnTo>
                    <a:pt x="1047" y="387"/>
                  </a:lnTo>
                  <a:lnTo>
                    <a:pt x="1054" y="387"/>
                  </a:lnTo>
                  <a:lnTo>
                    <a:pt x="1057" y="391"/>
                  </a:lnTo>
                  <a:lnTo>
                    <a:pt x="1057" y="391"/>
                  </a:lnTo>
                  <a:lnTo>
                    <a:pt x="1061" y="391"/>
                  </a:lnTo>
                  <a:lnTo>
                    <a:pt x="1064" y="394"/>
                  </a:lnTo>
                  <a:lnTo>
                    <a:pt x="1064" y="394"/>
                  </a:lnTo>
                  <a:lnTo>
                    <a:pt x="1067" y="394"/>
                  </a:lnTo>
                  <a:lnTo>
                    <a:pt x="1074" y="398"/>
                  </a:lnTo>
                  <a:lnTo>
                    <a:pt x="1074" y="398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81" y="404"/>
                  </a:lnTo>
                  <a:lnTo>
                    <a:pt x="1081" y="404"/>
                  </a:lnTo>
                  <a:lnTo>
                    <a:pt x="1081" y="408"/>
                  </a:lnTo>
                  <a:lnTo>
                    <a:pt x="1081" y="408"/>
                  </a:lnTo>
                  <a:lnTo>
                    <a:pt x="1084" y="411"/>
                  </a:lnTo>
                  <a:lnTo>
                    <a:pt x="1084" y="414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8" y="421"/>
                  </a:lnTo>
                  <a:lnTo>
                    <a:pt x="1114" y="425"/>
                  </a:lnTo>
                  <a:lnTo>
                    <a:pt x="1118" y="428"/>
                  </a:lnTo>
                  <a:lnTo>
                    <a:pt x="1118" y="428"/>
                  </a:lnTo>
                  <a:lnTo>
                    <a:pt x="1121" y="428"/>
                  </a:lnTo>
                  <a:lnTo>
                    <a:pt x="1121" y="431"/>
                  </a:lnTo>
                  <a:lnTo>
                    <a:pt x="1121" y="438"/>
                  </a:lnTo>
                  <a:lnTo>
                    <a:pt x="1121" y="441"/>
                  </a:lnTo>
                  <a:lnTo>
                    <a:pt x="1125" y="445"/>
                  </a:lnTo>
                  <a:lnTo>
                    <a:pt x="1128" y="445"/>
                  </a:lnTo>
                  <a:lnTo>
                    <a:pt x="1135" y="441"/>
                  </a:lnTo>
                  <a:lnTo>
                    <a:pt x="1138" y="441"/>
                  </a:lnTo>
                  <a:lnTo>
                    <a:pt x="1145" y="431"/>
                  </a:lnTo>
                  <a:lnTo>
                    <a:pt x="1148" y="431"/>
                  </a:lnTo>
                  <a:lnTo>
                    <a:pt x="1148" y="431"/>
                  </a:lnTo>
                  <a:lnTo>
                    <a:pt x="1151" y="428"/>
                  </a:lnTo>
                  <a:lnTo>
                    <a:pt x="1151" y="428"/>
                  </a:lnTo>
                  <a:lnTo>
                    <a:pt x="1162" y="421"/>
                  </a:lnTo>
                  <a:lnTo>
                    <a:pt x="1162" y="421"/>
                  </a:lnTo>
                  <a:lnTo>
                    <a:pt x="1165" y="418"/>
                  </a:lnTo>
                  <a:lnTo>
                    <a:pt x="1172" y="418"/>
                  </a:lnTo>
                  <a:lnTo>
                    <a:pt x="1175" y="414"/>
                  </a:lnTo>
                  <a:lnTo>
                    <a:pt x="1175" y="414"/>
                  </a:lnTo>
                  <a:lnTo>
                    <a:pt x="1178" y="414"/>
                  </a:lnTo>
                  <a:lnTo>
                    <a:pt x="1178" y="411"/>
                  </a:lnTo>
                  <a:lnTo>
                    <a:pt x="1182" y="411"/>
                  </a:lnTo>
                  <a:lnTo>
                    <a:pt x="1189" y="411"/>
                  </a:lnTo>
                  <a:lnTo>
                    <a:pt x="1189" y="411"/>
                  </a:lnTo>
                  <a:lnTo>
                    <a:pt x="1195" y="404"/>
                  </a:lnTo>
                  <a:lnTo>
                    <a:pt x="1195" y="404"/>
                  </a:lnTo>
                  <a:lnTo>
                    <a:pt x="1199" y="404"/>
                  </a:lnTo>
                  <a:lnTo>
                    <a:pt x="1202" y="401"/>
                  </a:lnTo>
                  <a:lnTo>
                    <a:pt x="1202" y="401"/>
                  </a:lnTo>
                  <a:lnTo>
                    <a:pt x="1209" y="398"/>
                  </a:lnTo>
                  <a:lnTo>
                    <a:pt x="1209" y="398"/>
                  </a:lnTo>
                  <a:lnTo>
                    <a:pt x="1212" y="398"/>
                  </a:lnTo>
                  <a:lnTo>
                    <a:pt x="1215" y="394"/>
                  </a:lnTo>
                  <a:lnTo>
                    <a:pt x="1222" y="391"/>
                  </a:lnTo>
                  <a:lnTo>
                    <a:pt x="1222" y="387"/>
                  </a:lnTo>
                  <a:lnTo>
                    <a:pt x="1222" y="384"/>
                  </a:lnTo>
                  <a:lnTo>
                    <a:pt x="1232" y="371"/>
                  </a:lnTo>
                  <a:lnTo>
                    <a:pt x="1236" y="367"/>
                  </a:lnTo>
                  <a:lnTo>
                    <a:pt x="1236" y="364"/>
                  </a:lnTo>
                  <a:lnTo>
                    <a:pt x="1236" y="361"/>
                  </a:lnTo>
                  <a:lnTo>
                    <a:pt x="1239" y="361"/>
                  </a:lnTo>
                  <a:lnTo>
                    <a:pt x="1239" y="361"/>
                  </a:lnTo>
                  <a:lnTo>
                    <a:pt x="1242" y="357"/>
                  </a:lnTo>
                  <a:lnTo>
                    <a:pt x="1246" y="354"/>
                  </a:lnTo>
                  <a:lnTo>
                    <a:pt x="1252" y="350"/>
                  </a:lnTo>
                  <a:lnTo>
                    <a:pt x="1252" y="350"/>
                  </a:lnTo>
                  <a:lnTo>
                    <a:pt x="1256" y="347"/>
                  </a:lnTo>
                  <a:lnTo>
                    <a:pt x="1259" y="347"/>
                  </a:lnTo>
                  <a:lnTo>
                    <a:pt x="1266" y="340"/>
                  </a:lnTo>
                  <a:lnTo>
                    <a:pt x="1266" y="340"/>
                  </a:lnTo>
                  <a:lnTo>
                    <a:pt x="1269" y="340"/>
                  </a:lnTo>
                  <a:lnTo>
                    <a:pt x="1269" y="340"/>
                  </a:lnTo>
                  <a:lnTo>
                    <a:pt x="1276" y="340"/>
                  </a:lnTo>
                  <a:lnTo>
                    <a:pt x="1279" y="340"/>
                  </a:lnTo>
                  <a:lnTo>
                    <a:pt x="128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303" y="337"/>
                  </a:lnTo>
                  <a:lnTo>
                    <a:pt x="1303" y="337"/>
                  </a:lnTo>
                  <a:lnTo>
                    <a:pt x="1310" y="334"/>
                  </a:lnTo>
                  <a:lnTo>
                    <a:pt x="1310" y="330"/>
                  </a:lnTo>
                  <a:lnTo>
                    <a:pt x="1313" y="330"/>
                  </a:lnTo>
                  <a:lnTo>
                    <a:pt x="1310" y="327"/>
                  </a:lnTo>
                  <a:lnTo>
                    <a:pt x="1310" y="330"/>
                  </a:lnTo>
                  <a:lnTo>
                    <a:pt x="1313" y="334"/>
                  </a:lnTo>
                  <a:lnTo>
                    <a:pt x="1313" y="334"/>
                  </a:lnTo>
                  <a:lnTo>
                    <a:pt x="1320" y="334"/>
                  </a:lnTo>
                  <a:lnTo>
                    <a:pt x="1323" y="330"/>
                  </a:lnTo>
                  <a:lnTo>
                    <a:pt x="1323" y="33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30" y="320"/>
                  </a:lnTo>
                  <a:lnTo>
                    <a:pt x="1333" y="320"/>
                  </a:lnTo>
                  <a:lnTo>
                    <a:pt x="1337" y="313"/>
                  </a:lnTo>
                  <a:lnTo>
                    <a:pt x="1340" y="313"/>
                  </a:lnTo>
                  <a:lnTo>
                    <a:pt x="1340" y="310"/>
                  </a:lnTo>
                  <a:lnTo>
                    <a:pt x="1340" y="307"/>
                  </a:lnTo>
                  <a:lnTo>
                    <a:pt x="1340" y="303"/>
                  </a:lnTo>
                  <a:lnTo>
                    <a:pt x="1340" y="303"/>
                  </a:lnTo>
                  <a:lnTo>
                    <a:pt x="1337" y="303"/>
                  </a:lnTo>
                  <a:lnTo>
                    <a:pt x="1337" y="307"/>
                  </a:lnTo>
                  <a:lnTo>
                    <a:pt x="1337" y="307"/>
                  </a:lnTo>
                  <a:lnTo>
                    <a:pt x="1340" y="303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3" y="297"/>
                  </a:lnTo>
                  <a:lnTo>
                    <a:pt x="1350" y="286"/>
                  </a:lnTo>
                  <a:lnTo>
                    <a:pt x="1350" y="283"/>
                  </a:lnTo>
                  <a:lnTo>
                    <a:pt x="1350" y="283"/>
                  </a:lnTo>
                  <a:lnTo>
                    <a:pt x="1353" y="283"/>
                  </a:lnTo>
                  <a:lnTo>
                    <a:pt x="1357" y="283"/>
                  </a:lnTo>
                  <a:lnTo>
                    <a:pt x="1360" y="283"/>
                  </a:lnTo>
                  <a:lnTo>
                    <a:pt x="1374" y="276"/>
                  </a:lnTo>
                  <a:lnTo>
                    <a:pt x="1374" y="276"/>
                  </a:lnTo>
                  <a:lnTo>
                    <a:pt x="1384" y="266"/>
                  </a:lnTo>
                  <a:lnTo>
                    <a:pt x="1384" y="266"/>
                  </a:lnTo>
                  <a:lnTo>
                    <a:pt x="1394" y="260"/>
                  </a:lnTo>
                  <a:lnTo>
                    <a:pt x="1407" y="246"/>
                  </a:lnTo>
                  <a:lnTo>
                    <a:pt x="1407" y="246"/>
                  </a:lnTo>
                  <a:lnTo>
                    <a:pt x="1414" y="243"/>
                  </a:lnTo>
                  <a:lnTo>
                    <a:pt x="1421" y="239"/>
                  </a:lnTo>
                  <a:lnTo>
                    <a:pt x="1424" y="239"/>
                  </a:lnTo>
                  <a:lnTo>
                    <a:pt x="1434" y="229"/>
                  </a:lnTo>
                  <a:lnTo>
                    <a:pt x="1441" y="223"/>
                  </a:lnTo>
                  <a:lnTo>
                    <a:pt x="1444" y="223"/>
                  </a:lnTo>
                  <a:lnTo>
                    <a:pt x="1444" y="223"/>
                  </a:lnTo>
                  <a:lnTo>
                    <a:pt x="1458" y="206"/>
                  </a:lnTo>
                  <a:lnTo>
                    <a:pt x="1461" y="202"/>
                  </a:lnTo>
                  <a:lnTo>
                    <a:pt x="1461" y="196"/>
                  </a:lnTo>
                  <a:lnTo>
                    <a:pt x="1465" y="186"/>
                  </a:lnTo>
                  <a:lnTo>
                    <a:pt x="1465" y="186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71" y="162"/>
                  </a:lnTo>
                  <a:lnTo>
                    <a:pt x="1478" y="155"/>
                  </a:lnTo>
                  <a:lnTo>
                    <a:pt x="1481" y="152"/>
                  </a:lnTo>
                  <a:lnTo>
                    <a:pt x="1481" y="142"/>
                  </a:lnTo>
                  <a:lnTo>
                    <a:pt x="1481" y="142"/>
                  </a:lnTo>
                  <a:lnTo>
                    <a:pt x="1478" y="132"/>
                  </a:lnTo>
                  <a:lnTo>
                    <a:pt x="1478" y="132"/>
                  </a:lnTo>
                  <a:lnTo>
                    <a:pt x="1475" y="125"/>
                  </a:lnTo>
                  <a:lnTo>
                    <a:pt x="1475" y="118"/>
                  </a:lnTo>
                  <a:lnTo>
                    <a:pt x="1478" y="108"/>
                  </a:lnTo>
                  <a:lnTo>
                    <a:pt x="1481" y="101"/>
                  </a:lnTo>
                  <a:lnTo>
                    <a:pt x="1481" y="98"/>
                  </a:lnTo>
                  <a:lnTo>
                    <a:pt x="1481" y="98"/>
                  </a:lnTo>
                  <a:lnTo>
                    <a:pt x="1485" y="88"/>
                  </a:lnTo>
                  <a:lnTo>
                    <a:pt x="1495" y="74"/>
                  </a:lnTo>
                  <a:lnTo>
                    <a:pt x="1495" y="74"/>
                  </a:lnTo>
                  <a:lnTo>
                    <a:pt x="1498" y="68"/>
                  </a:lnTo>
                  <a:lnTo>
                    <a:pt x="1505" y="54"/>
                  </a:lnTo>
                  <a:lnTo>
                    <a:pt x="1505" y="54"/>
                  </a:lnTo>
                  <a:lnTo>
                    <a:pt x="1505" y="44"/>
                  </a:lnTo>
                  <a:lnTo>
                    <a:pt x="1508" y="31"/>
                  </a:lnTo>
                  <a:lnTo>
                    <a:pt x="1515" y="14"/>
                  </a:lnTo>
                  <a:lnTo>
                    <a:pt x="1515" y="14"/>
                  </a:lnTo>
                  <a:lnTo>
                    <a:pt x="1515" y="7"/>
                  </a:lnTo>
                  <a:lnTo>
                    <a:pt x="1515" y="7"/>
                  </a:lnTo>
                  <a:lnTo>
                    <a:pt x="1515" y="4"/>
                  </a:lnTo>
                  <a:lnTo>
                    <a:pt x="1512" y="0"/>
                  </a:lnTo>
                  <a:lnTo>
                    <a:pt x="1512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5" name="Rectangle 145">
              <a:extLst>
                <a:ext uri="{FF2B5EF4-FFF2-40B4-BE49-F238E27FC236}">
                  <a16:creationId xmlns:a16="http://schemas.microsoft.com/office/drawing/2014/main" id="{4B496C94-4500-DA5D-C268-75003CA2E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391"/>
              <a:ext cx="7" cy="1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6" name="Rectangle 146">
              <a:extLst>
                <a:ext uri="{FF2B5EF4-FFF2-40B4-BE49-F238E27FC236}">
                  <a16:creationId xmlns:a16="http://schemas.microsoft.com/office/drawing/2014/main" id="{D9467472-AB10-5067-9A62-F05C1B2CD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391"/>
              <a:ext cx="7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7" name="Freeform 147">
              <a:extLst>
                <a:ext uri="{FF2B5EF4-FFF2-40B4-BE49-F238E27FC236}">
                  <a16:creationId xmlns:a16="http://schemas.microsoft.com/office/drawing/2014/main" id="{B57E2360-56BB-F3D7-017A-BBA01FEFD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91"/>
              <a:ext cx="6" cy="0"/>
            </a:xfrm>
            <a:custGeom>
              <a:avLst/>
              <a:gdLst>
                <a:gd name="T0" fmla="*/ 6 w 6"/>
                <a:gd name="T1" fmla="*/ 3 w 6"/>
                <a:gd name="T2" fmla="*/ 0 w 6"/>
                <a:gd name="T3" fmla="*/ 0 w 6"/>
                <a:gd name="T4" fmla="*/ 0 w 6"/>
                <a:gd name="T5" fmla="*/ 3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8" name="Freeform 148">
              <a:extLst>
                <a:ext uri="{FF2B5EF4-FFF2-40B4-BE49-F238E27FC236}">
                  <a16:creationId xmlns:a16="http://schemas.microsoft.com/office/drawing/2014/main" id="{9B1713FA-8DD5-D561-A7F0-099D5F713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91"/>
              <a:ext cx="6" cy="0"/>
            </a:xfrm>
            <a:custGeom>
              <a:avLst/>
              <a:gdLst>
                <a:gd name="T0" fmla="*/ 6 w 6"/>
                <a:gd name="T1" fmla="*/ 3 w 6"/>
                <a:gd name="T2" fmla="*/ 0 w 6"/>
                <a:gd name="T3" fmla="*/ 0 w 6"/>
                <a:gd name="T4" fmla="*/ 0 w 6"/>
                <a:gd name="T5" fmla="*/ 3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9" name="Freeform 149">
              <a:extLst>
                <a:ext uri="{FF2B5EF4-FFF2-40B4-BE49-F238E27FC236}">
                  <a16:creationId xmlns:a16="http://schemas.microsoft.com/office/drawing/2014/main" id="{F12C0208-F362-7749-BD53-3227B270C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" y="593"/>
              <a:ext cx="7" cy="13"/>
            </a:xfrm>
            <a:custGeom>
              <a:avLst/>
              <a:gdLst>
                <a:gd name="T0" fmla="*/ 0 w 7"/>
                <a:gd name="T1" fmla="*/ 0 h 13"/>
                <a:gd name="T2" fmla="*/ 0 w 7"/>
                <a:gd name="T3" fmla="*/ 3 h 13"/>
                <a:gd name="T4" fmla="*/ 7 w 7"/>
                <a:gd name="T5" fmla="*/ 13 h 13"/>
                <a:gd name="T6" fmla="*/ 7 w 7"/>
                <a:gd name="T7" fmla="*/ 13 h 13"/>
                <a:gd name="T8" fmla="*/ 7 w 7"/>
                <a:gd name="T9" fmla="*/ 13 h 13"/>
                <a:gd name="T10" fmla="*/ 4 w 7"/>
                <a:gd name="T11" fmla="*/ 10 h 13"/>
                <a:gd name="T12" fmla="*/ 0 w 7"/>
                <a:gd name="T13" fmla="*/ 3 h 13"/>
                <a:gd name="T14" fmla="*/ 0 w 7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0" y="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4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0" name="Freeform 150">
              <a:extLst>
                <a:ext uri="{FF2B5EF4-FFF2-40B4-BE49-F238E27FC236}">
                  <a16:creationId xmlns:a16="http://schemas.microsoft.com/office/drawing/2014/main" id="{3EBA1964-BC69-0EE1-CACB-7245399B8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" y="593"/>
              <a:ext cx="7" cy="13"/>
            </a:xfrm>
            <a:custGeom>
              <a:avLst/>
              <a:gdLst>
                <a:gd name="T0" fmla="*/ 0 w 7"/>
                <a:gd name="T1" fmla="*/ 0 h 13"/>
                <a:gd name="T2" fmla="*/ 0 w 7"/>
                <a:gd name="T3" fmla="*/ 3 h 13"/>
                <a:gd name="T4" fmla="*/ 7 w 7"/>
                <a:gd name="T5" fmla="*/ 13 h 13"/>
                <a:gd name="T6" fmla="*/ 7 w 7"/>
                <a:gd name="T7" fmla="*/ 13 h 13"/>
                <a:gd name="T8" fmla="*/ 7 w 7"/>
                <a:gd name="T9" fmla="*/ 13 h 13"/>
                <a:gd name="T10" fmla="*/ 4 w 7"/>
                <a:gd name="T11" fmla="*/ 10 h 13"/>
                <a:gd name="T12" fmla="*/ 0 w 7"/>
                <a:gd name="T13" fmla="*/ 3 h 13"/>
                <a:gd name="T14" fmla="*/ 0 w 7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0" y="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4" y="1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1" name="Freeform 151">
              <a:extLst>
                <a:ext uri="{FF2B5EF4-FFF2-40B4-BE49-F238E27FC236}">
                  <a16:creationId xmlns:a16="http://schemas.microsoft.com/office/drawing/2014/main" id="{3B2F12B4-8F1A-DF52-D5A7-3CB05ABFC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626"/>
              <a:ext cx="10" cy="11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1 h 11"/>
                <a:gd name="T6" fmla="*/ 0 w 10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lnTo>
                    <a:pt x="1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2" name="Freeform 152">
              <a:extLst>
                <a:ext uri="{FF2B5EF4-FFF2-40B4-BE49-F238E27FC236}">
                  <a16:creationId xmlns:a16="http://schemas.microsoft.com/office/drawing/2014/main" id="{3FEB28E7-AC88-3B03-65C6-8DFA17FBE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626"/>
              <a:ext cx="10" cy="11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1 h 11"/>
                <a:gd name="T6" fmla="*/ 0 w 10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lnTo>
                    <a:pt x="10" y="1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3" name="Freeform 153">
              <a:extLst>
                <a:ext uri="{FF2B5EF4-FFF2-40B4-BE49-F238E27FC236}">
                  <a16:creationId xmlns:a16="http://schemas.microsoft.com/office/drawing/2014/main" id="{D0412B1C-714C-B07B-8972-D116C507A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" y="855"/>
              <a:ext cx="70" cy="24"/>
            </a:xfrm>
            <a:custGeom>
              <a:avLst/>
              <a:gdLst>
                <a:gd name="T0" fmla="*/ 0 w 70"/>
                <a:gd name="T1" fmla="*/ 0 h 24"/>
                <a:gd name="T2" fmla="*/ 0 w 70"/>
                <a:gd name="T3" fmla="*/ 0 h 24"/>
                <a:gd name="T4" fmla="*/ 0 w 70"/>
                <a:gd name="T5" fmla="*/ 4 h 24"/>
                <a:gd name="T6" fmla="*/ 3 w 70"/>
                <a:gd name="T7" fmla="*/ 10 h 24"/>
                <a:gd name="T8" fmla="*/ 7 w 70"/>
                <a:gd name="T9" fmla="*/ 14 h 24"/>
                <a:gd name="T10" fmla="*/ 13 w 70"/>
                <a:gd name="T11" fmla="*/ 17 h 24"/>
                <a:gd name="T12" fmla="*/ 20 w 70"/>
                <a:gd name="T13" fmla="*/ 17 h 24"/>
                <a:gd name="T14" fmla="*/ 27 w 70"/>
                <a:gd name="T15" fmla="*/ 21 h 24"/>
                <a:gd name="T16" fmla="*/ 30 w 70"/>
                <a:gd name="T17" fmla="*/ 21 h 24"/>
                <a:gd name="T18" fmla="*/ 37 w 70"/>
                <a:gd name="T19" fmla="*/ 17 h 24"/>
                <a:gd name="T20" fmla="*/ 44 w 70"/>
                <a:gd name="T21" fmla="*/ 24 h 24"/>
                <a:gd name="T22" fmla="*/ 50 w 70"/>
                <a:gd name="T23" fmla="*/ 21 h 24"/>
                <a:gd name="T24" fmla="*/ 57 w 70"/>
                <a:gd name="T25" fmla="*/ 17 h 24"/>
                <a:gd name="T26" fmla="*/ 57 w 70"/>
                <a:gd name="T27" fmla="*/ 17 h 24"/>
                <a:gd name="T28" fmla="*/ 60 w 70"/>
                <a:gd name="T29" fmla="*/ 17 h 24"/>
                <a:gd name="T30" fmla="*/ 67 w 70"/>
                <a:gd name="T31" fmla="*/ 17 h 24"/>
                <a:gd name="T32" fmla="*/ 67 w 70"/>
                <a:gd name="T33" fmla="*/ 17 h 24"/>
                <a:gd name="T34" fmla="*/ 70 w 70"/>
                <a:gd name="T35" fmla="*/ 17 h 24"/>
                <a:gd name="T36" fmla="*/ 67 w 70"/>
                <a:gd name="T37" fmla="*/ 10 h 24"/>
                <a:gd name="T38" fmla="*/ 70 w 70"/>
                <a:gd name="T39" fmla="*/ 4 h 24"/>
                <a:gd name="T40" fmla="*/ 67 w 70"/>
                <a:gd name="T41" fmla="*/ 4 h 24"/>
                <a:gd name="T42" fmla="*/ 67 w 70"/>
                <a:gd name="T43" fmla="*/ 0 h 24"/>
                <a:gd name="T44" fmla="*/ 67 w 70"/>
                <a:gd name="T45" fmla="*/ 10 h 24"/>
                <a:gd name="T46" fmla="*/ 60 w 70"/>
                <a:gd name="T47" fmla="*/ 17 h 24"/>
                <a:gd name="T48" fmla="*/ 57 w 70"/>
                <a:gd name="T49" fmla="*/ 17 h 24"/>
                <a:gd name="T50" fmla="*/ 50 w 70"/>
                <a:gd name="T51" fmla="*/ 21 h 24"/>
                <a:gd name="T52" fmla="*/ 44 w 70"/>
                <a:gd name="T53" fmla="*/ 24 h 24"/>
                <a:gd name="T54" fmla="*/ 37 w 70"/>
                <a:gd name="T55" fmla="*/ 17 h 24"/>
                <a:gd name="T56" fmla="*/ 30 w 70"/>
                <a:gd name="T57" fmla="*/ 21 h 24"/>
                <a:gd name="T58" fmla="*/ 27 w 70"/>
                <a:gd name="T59" fmla="*/ 21 h 24"/>
                <a:gd name="T60" fmla="*/ 20 w 70"/>
                <a:gd name="T61" fmla="*/ 17 h 24"/>
                <a:gd name="T62" fmla="*/ 13 w 70"/>
                <a:gd name="T63" fmla="*/ 17 h 24"/>
                <a:gd name="T64" fmla="*/ 7 w 70"/>
                <a:gd name="T65" fmla="*/ 14 h 24"/>
                <a:gd name="T66" fmla="*/ 3 w 70"/>
                <a:gd name="T67" fmla="*/ 10 h 24"/>
                <a:gd name="T68" fmla="*/ 0 w 70"/>
                <a:gd name="T69" fmla="*/ 4 h 24"/>
                <a:gd name="T70" fmla="*/ 0 w 70"/>
                <a:gd name="T7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" h="2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10"/>
                  </a:lnTo>
                  <a:lnTo>
                    <a:pt x="7" y="14"/>
                  </a:lnTo>
                  <a:lnTo>
                    <a:pt x="13" y="17"/>
                  </a:lnTo>
                  <a:lnTo>
                    <a:pt x="20" y="17"/>
                  </a:lnTo>
                  <a:lnTo>
                    <a:pt x="27" y="21"/>
                  </a:lnTo>
                  <a:lnTo>
                    <a:pt x="30" y="21"/>
                  </a:lnTo>
                  <a:lnTo>
                    <a:pt x="37" y="17"/>
                  </a:lnTo>
                  <a:lnTo>
                    <a:pt x="44" y="24"/>
                  </a:lnTo>
                  <a:lnTo>
                    <a:pt x="50" y="21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60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67" y="10"/>
                  </a:lnTo>
                  <a:lnTo>
                    <a:pt x="70" y="4"/>
                  </a:lnTo>
                  <a:lnTo>
                    <a:pt x="67" y="4"/>
                  </a:lnTo>
                  <a:lnTo>
                    <a:pt x="67" y="0"/>
                  </a:lnTo>
                  <a:lnTo>
                    <a:pt x="67" y="10"/>
                  </a:lnTo>
                  <a:lnTo>
                    <a:pt x="60" y="17"/>
                  </a:lnTo>
                  <a:lnTo>
                    <a:pt x="57" y="17"/>
                  </a:lnTo>
                  <a:lnTo>
                    <a:pt x="50" y="21"/>
                  </a:lnTo>
                  <a:lnTo>
                    <a:pt x="44" y="24"/>
                  </a:lnTo>
                  <a:lnTo>
                    <a:pt x="37" y="17"/>
                  </a:lnTo>
                  <a:lnTo>
                    <a:pt x="30" y="21"/>
                  </a:lnTo>
                  <a:lnTo>
                    <a:pt x="27" y="21"/>
                  </a:lnTo>
                  <a:lnTo>
                    <a:pt x="20" y="17"/>
                  </a:lnTo>
                  <a:lnTo>
                    <a:pt x="13" y="17"/>
                  </a:lnTo>
                  <a:lnTo>
                    <a:pt x="7" y="14"/>
                  </a:lnTo>
                  <a:lnTo>
                    <a:pt x="3" y="10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4" name="Freeform 154">
              <a:extLst>
                <a:ext uri="{FF2B5EF4-FFF2-40B4-BE49-F238E27FC236}">
                  <a16:creationId xmlns:a16="http://schemas.microsoft.com/office/drawing/2014/main" id="{47C20973-3A64-96BC-FB27-9DFFE1316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" y="855"/>
              <a:ext cx="70" cy="24"/>
            </a:xfrm>
            <a:custGeom>
              <a:avLst/>
              <a:gdLst>
                <a:gd name="T0" fmla="*/ 0 w 70"/>
                <a:gd name="T1" fmla="*/ 0 h 24"/>
                <a:gd name="T2" fmla="*/ 0 w 70"/>
                <a:gd name="T3" fmla="*/ 0 h 24"/>
                <a:gd name="T4" fmla="*/ 0 w 70"/>
                <a:gd name="T5" fmla="*/ 4 h 24"/>
                <a:gd name="T6" fmla="*/ 3 w 70"/>
                <a:gd name="T7" fmla="*/ 10 h 24"/>
                <a:gd name="T8" fmla="*/ 7 w 70"/>
                <a:gd name="T9" fmla="*/ 14 h 24"/>
                <a:gd name="T10" fmla="*/ 13 w 70"/>
                <a:gd name="T11" fmla="*/ 17 h 24"/>
                <a:gd name="T12" fmla="*/ 20 w 70"/>
                <a:gd name="T13" fmla="*/ 17 h 24"/>
                <a:gd name="T14" fmla="*/ 27 w 70"/>
                <a:gd name="T15" fmla="*/ 21 h 24"/>
                <a:gd name="T16" fmla="*/ 30 w 70"/>
                <a:gd name="T17" fmla="*/ 21 h 24"/>
                <a:gd name="T18" fmla="*/ 37 w 70"/>
                <a:gd name="T19" fmla="*/ 17 h 24"/>
                <a:gd name="T20" fmla="*/ 44 w 70"/>
                <a:gd name="T21" fmla="*/ 24 h 24"/>
                <a:gd name="T22" fmla="*/ 50 w 70"/>
                <a:gd name="T23" fmla="*/ 21 h 24"/>
                <a:gd name="T24" fmla="*/ 57 w 70"/>
                <a:gd name="T25" fmla="*/ 17 h 24"/>
                <a:gd name="T26" fmla="*/ 57 w 70"/>
                <a:gd name="T27" fmla="*/ 17 h 24"/>
                <a:gd name="T28" fmla="*/ 60 w 70"/>
                <a:gd name="T29" fmla="*/ 17 h 24"/>
                <a:gd name="T30" fmla="*/ 67 w 70"/>
                <a:gd name="T31" fmla="*/ 17 h 24"/>
                <a:gd name="T32" fmla="*/ 67 w 70"/>
                <a:gd name="T33" fmla="*/ 17 h 24"/>
                <a:gd name="T34" fmla="*/ 70 w 70"/>
                <a:gd name="T35" fmla="*/ 17 h 24"/>
                <a:gd name="T36" fmla="*/ 67 w 70"/>
                <a:gd name="T37" fmla="*/ 10 h 24"/>
                <a:gd name="T38" fmla="*/ 70 w 70"/>
                <a:gd name="T39" fmla="*/ 4 h 24"/>
                <a:gd name="T40" fmla="*/ 67 w 70"/>
                <a:gd name="T41" fmla="*/ 4 h 24"/>
                <a:gd name="T42" fmla="*/ 67 w 70"/>
                <a:gd name="T43" fmla="*/ 0 h 24"/>
                <a:gd name="T44" fmla="*/ 67 w 70"/>
                <a:gd name="T45" fmla="*/ 10 h 24"/>
                <a:gd name="T46" fmla="*/ 60 w 70"/>
                <a:gd name="T47" fmla="*/ 17 h 24"/>
                <a:gd name="T48" fmla="*/ 57 w 70"/>
                <a:gd name="T49" fmla="*/ 17 h 24"/>
                <a:gd name="T50" fmla="*/ 50 w 70"/>
                <a:gd name="T51" fmla="*/ 21 h 24"/>
                <a:gd name="T52" fmla="*/ 44 w 70"/>
                <a:gd name="T53" fmla="*/ 24 h 24"/>
                <a:gd name="T54" fmla="*/ 37 w 70"/>
                <a:gd name="T55" fmla="*/ 17 h 24"/>
                <a:gd name="T56" fmla="*/ 30 w 70"/>
                <a:gd name="T57" fmla="*/ 21 h 24"/>
                <a:gd name="T58" fmla="*/ 27 w 70"/>
                <a:gd name="T59" fmla="*/ 21 h 24"/>
                <a:gd name="T60" fmla="*/ 20 w 70"/>
                <a:gd name="T61" fmla="*/ 17 h 24"/>
                <a:gd name="T62" fmla="*/ 13 w 70"/>
                <a:gd name="T63" fmla="*/ 17 h 24"/>
                <a:gd name="T64" fmla="*/ 7 w 70"/>
                <a:gd name="T65" fmla="*/ 14 h 24"/>
                <a:gd name="T66" fmla="*/ 3 w 70"/>
                <a:gd name="T67" fmla="*/ 10 h 24"/>
                <a:gd name="T68" fmla="*/ 0 w 70"/>
                <a:gd name="T69" fmla="*/ 4 h 24"/>
                <a:gd name="T70" fmla="*/ 0 w 70"/>
                <a:gd name="T7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" h="2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10"/>
                  </a:lnTo>
                  <a:lnTo>
                    <a:pt x="7" y="14"/>
                  </a:lnTo>
                  <a:lnTo>
                    <a:pt x="13" y="17"/>
                  </a:lnTo>
                  <a:lnTo>
                    <a:pt x="20" y="17"/>
                  </a:lnTo>
                  <a:lnTo>
                    <a:pt x="27" y="21"/>
                  </a:lnTo>
                  <a:lnTo>
                    <a:pt x="30" y="21"/>
                  </a:lnTo>
                  <a:lnTo>
                    <a:pt x="37" y="17"/>
                  </a:lnTo>
                  <a:lnTo>
                    <a:pt x="44" y="24"/>
                  </a:lnTo>
                  <a:lnTo>
                    <a:pt x="50" y="21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60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67" y="10"/>
                  </a:lnTo>
                  <a:lnTo>
                    <a:pt x="70" y="4"/>
                  </a:lnTo>
                  <a:lnTo>
                    <a:pt x="67" y="4"/>
                  </a:lnTo>
                  <a:lnTo>
                    <a:pt x="67" y="0"/>
                  </a:lnTo>
                  <a:lnTo>
                    <a:pt x="67" y="10"/>
                  </a:lnTo>
                  <a:lnTo>
                    <a:pt x="60" y="17"/>
                  </a:lnTo>
                  <a:lnTo>
                    <a:pt x="57" y="17"/>
                  </a:lnTo>
                  <a:lnTo>
                    <a:pt x="50" y="21"/>
                  </a:lnTo>
                  <a:lnTo>
                    <a:pt x="44" y="24"/>
                  </a:lnTo>
                  <a:lnTo>
                    <a:pt x="37" y="17"/>
                  </a:lnTo>
                  <a:lnTo>
                    <a:pt x="30" y="21"/>
                  </a:lnTo>
                  <a:lnTo>
                    <a:pt x="27" y="21"/>
                  </a:lnTo>
                  <a:lnTo>
                    <a:pt x="20" y="17"/>
                  </a:lnTo>
                  <a:lnTo>
                    <a:pt x="13" y="17"/>
                  </a:lnTo>
                  <a:lnTo>
                    <a:pt x="7" y="14"/>
                  </a:lnTo>
                  <a:lnTo>
                    <a:pt x="3" y="1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5" name="Freeform 155">
              <a:extLst>
                <a:ext uri="{FF2B5EF4-FFF2-40B4-BE49-F238E27FC236}">
                  <a16:creationId xmlns:a16="http://schemas.microsoft.com/office/drawing/2014/main" id="{8B0CBA80-D812-991F-622E-7E3DE15F1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024"/>
              <a:ext cx="118" cy="53"/>
            </a:xfrm>
            <a:custGeom>
              <a:avLst/>
              <a:gdLst>
                <a:gd name="T0" fmla="*/ 0 w 118"/>
                <a:gd name="T1" fmla="*/ 0 h 53"/>
                <a:gd name="T2" fmla="*/ 0 w 118"/>
                <a:gd name="T3" fmla="*/ 0 h 53"/>
                <a:gd name="T4" fmla="*/ 0 w 118"/>
                <a:gd name="T5" fmla="*/ 0 h 53"/>
                <a:gd name="T6" fmla="*/ 3 w 118"/>
                <a:gd name="T7" fmla="*/ 3 h 53"/>
                <a:gd name="T8" fmla="*/ 7 w 118"/>
                <a:gd name="T9" fmla="*/ 3 h 53"/>
                <a:gd name="T10" fmla="*/ 13 w 118"/>
                <a:gd name="T11" fmla="*/ 6 h 53"/>
                <a:gd name="T12" fmla="*/ 17 w 118"/>
                <a:gd name="T13" fmla="*/ 6 h 53"/>
                <a:gd name="T14" fmla="*/ 27 w 118"/>
                <a:gd name="T15" fmla="*/ 10 h 53"/>
                <a:gd name="T16" fmla="*/ 27 w 118"/>
                <a:gd name="T17" fmla="*/ 10 h 53"/>
                <a:gd name="T18" fmla="*/ 37 w 118"/>
                <a:gd name="T19" fmla="*/ 10 h 53"/>
                <a:gd name="T20" fmla="*/ 44 w 118"/>
                <a:gd name="T21" fmla="*/ 10 h 53"/>
                <a:gd name="T22" fmla="*/ 47 w 118"/>
                <a:gd name="T23" fmla="*/ 3 h 53"/>
                <a:gd name="T24" fmla="*/ 50 w 118"/>
                <a:gd name="T25" fmla="*/ 0 h 53"/>
                <a:gd name="T26" fmla="*/ 50 w 118"/>
                <a:gd name="T27" fmla="*/ 10 h 53"/>
                <a:gd name="T28" fmla="*/ 54 w 118"/>
                <a:gd name="T29" fmla="*/ 13 h 53"/>
                <a:gd name="T30" fmla="*/ 67 w 118"/>
                <a:gd name="T31" fmla="*/ 30 h 53"/>
                <a:gd name="T32" fmla="*/ 70 w 118"/>
                <a:gd name="T33" fmla="*/ 33 h 53"/>
                <a:gd name="T34" fmla="*/ 74 w 118"/>
                <a:gd name="T35" fmla="*/ 37 h 53"/>
                <a:gd name="T36" fmla="*/ 77 w 118"/>
                <a:gd name="T37" fmla="*/ 40 h 53"/>
                <a:gd name="T38" fmla="*/ 81 w 118"/>
                <a:gd name="T39" fmla="*/ 43 h 53"/>
                <a:gd name="T40" fmla="*/ 97 w 118"/>
                <a:gd name="T41" fmla="*/ 50 h 53"/>
                <a:gd name="T42" fmla="*/ 104 w 118"/>
                <a:gd name="T43" fmla="*/ 53 h 53"/>
                <a:gd name="T44" fmla="*/ 107 w 118"/>
                <a:gd name="T45" fmla="*/ 53 h 53"/>
                <a:gd name="T46" fmla="*/ 118 w 118"/>
                <a:gd name="T47" fmla="*/ 53 h 53"/>
                <a:gd name="T48" fmla="*/ 118 w 118"/>
                <a:gd name="T49" fmla="*/ 53 h 53"/>
                <a:gd name="T50" fmla="*/ 107 w 118"/>
                <a:gd name="T51" fmla="*/ 53 h 53"/>
                <a:gd name="T52" fmla="*/ 104 w 118"/>
                <a:gd name="T53" fmla="*/ 53 h 53"/>
                <a:gd name="T54" fmla="*/ 97 w 118"/>
                <a:gd name="T55" fmla="*/ 50 h 53"/>
                <a:gd name="T56" fmla="*/ 81 w 118"/>
                <a:gd name="T57" fmla="*/ 43 h 53"/>
                <a:gd name="T58" fmla="*/ 77 w 118"/>
                <a:gd name="T59" fmla="*/ 40 h 53"/>
                <a:gd name="T60" fmla="*/ 74 w 118"/>
                <a:gd name="T61" fmla="*/ 37 h 53"/>
                <a:gd name="T62" fmla="*/ 70 w 118"/>
                <a:gd name="T63" fmla="*/ 33 h 53"/>
                <a:gd name="T64" fmla="*/ 67 w 118"/>
                <a:gd name="T65" fmla="*/ 30 h 53"/>
                <a:gd name="T66" fmla="*/ 54 w 118"/>
                <a:gd name="T67" fmla="*/ 13 h 53"/>
                <a:gd name="T68" fmla="*/ 50 w 118"/>
                <a:gd name="T69" fmla="*/ 10 h 53"/>
                <a:gd name="T70" fmla="*/ 50 w 118"/>
                <a:gd name="T71" fmla="*/ 0 h 53"/>
                <a:gd name="T72" fmla="*/ 47 w 118"/>
                <a:gd name="T73" fmla="*/ 3 h 53"/>
                <a:gd name="T74" fmla="*/ 44 w 118"/>
                <a:gd name="T75" fmla="*/ 10 h 53"/>
                <a:gd name="T76" fmla="*/ 37 w 118"/>
                <a:gd name="T77" fmla="*/ 10 h 53"/>
                <a:gd name="T78" fmla="*/ 27 w 118"/>
                <a:gd name="T79" fmla="*/ 10 h 53"/>
                <a:gd name="T80" fmla="*/ 27 w 118"/>
                <a:gd name="T81" fmla="*/ 10 h 53"/>
                <a:gd name="T82" fmla="*/ 17 w 118"/>
                <a:gd name="T83" fmla="*/ 6 h 53"/>
                <a:gd name="T84" fmla="*/ 13 w 118"/>
                <a:gd name="T85" fmla="*/ 6 h 53"/>
                <a:gd name="T86" fmla="*/ 7 w 118"/>
                <a:gd name="T87" fmla="*/ 3 h 53"/>
                <a:gd name="T88" fmla="*/ 3 w 118"/>
                <a:gd name="T89" fmla="*/ 3 h 53"/>
                <a:gd name="T90" fmla="*/ 0 w 118"/>
                <a:gd name="T91" fmla="*/ 0 h 53"/>
                <a:gd name="T92" fmla="*/ 0 w 118"/>
                <a:gd name="T9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5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7" y="3"/>
                  </a:lnTo>
                  <a:lnTo>
                    <a:pt x="13" y="6"/>
                  </a:lnTo>
                  <a:lnTo>
                    <a:pt x="17" y="6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37" y="10"/>
                  </a:lnTo>
                  <a:lnTo>
                    <a:pt x="44" y="10"/>
                  </a:lnTo>
                  <a:lnTo>
                    <a:pt x="47" y="3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54" y="13"/>
                  </a:lnTo>
                  <a:lnTo>
                    <a:pt x="67" y="30"/>
                  </a:lnTo>
                  <a:lnTo>
                    <a:pt x="70" y="33"/>
                  </a:lnTo>
                  <a:lnTo>
                    <a:pt x="74" y="37"/>
                  </a:lnTo>
                  <a:lnTo>
                    <a:pt x="77" y="40"/>
                  </a:lnTo>
                  <a:lnTo>
                    <a:pt x="81" y="43"/>
                  </a:lnTo>
                  <a:lnTo>
                    <a:pt x="97" y="50"/>
                  </a:lnTo>
                  <a:lnTo>
                    <a:pt x="104" y="53"/>
                  </a:lnTo>
                  <a:lnTo>
                    <a:pt x="107" y="53"/>
                  </a:lnTo>
                  <a:lnTo>
                    <a:pt x="118" y="53"/>
                  </a:lnTo>
                  <a:lnTo>
                    <a:pt x="118" y="53"/>
                  </a:lnTo>
                  <a:lnTo>
                    <a:pt x="107" y="53"/>
                  </a:lnTo>
                  <a:lnTo>
                    <a:pt x="104" y="53"/>
                  </a:lnTo>
                  <a:lnTo>
                    <a:pt x="97" y="50"/>
                  </a:lnTo>
                  <a:lnTo>
                    <a:pt x="81" y="43"/>
                  </a:lnTo>
                  <a:lnTo>
                    <a:pt x="77" y="40"/>
                  </a:lnTo>
                  <a:lnTo>
                    <a:pt x="74" y="37"/>
                  </a:lnTo>
                  <a:lnTo>
                    <a:pt x="70" y="33"/>
                  </a:lnTo>
                  <a:lnTo>
                    <a:pt x="67" y="30"/>
                  </a:lnTo>
                  <a:lnTo>
                    <a:pt x="54" y="13"/>
                  </a:lnTo>
                  <a:lnTo>
                    <a:pt x="50" y="10"/>
                  </a:lnTo>
                  <a:lnTo>
                    <a:pt x="50" y="0"/>
                  </a:lnTo>
                  <a:lnTo>
                    <a:pt x="47" y="3"/>
                  </a:lnTo>
                  <a:lnTo>
                    <a:pt x="44" y="10"/>
                  </a:lnTo>
                  <a:lnTo>
                    <a:pt x="3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17" y="6"/>
                  </a:lnTo>
                  <a:lnTo>
                    <a:pt x="13" y="6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6" name="Freeform 156">
              <a:extLst>
                <a:ext uri="{FF2B5EF4-FFF2-40B4-BE49-F238E27FC236}">
                  <a16:creationId xmlns:a16="http://schemas.microsoft.com/office/drawing/2014/main" id="{8EFB992F-2147-D289-93C2-DB0502ECB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024"/>
              <a:ext cx="118" cy="53"/>
            </a:xfrm>
            <a:custGeom>
              <a:avLst/>
              <a:gdLst>
                <a:gd name="T0" fmla="*/ 0 w 118"/>
                <a:gd name="T1" fmla="*/ 0 h 53"/>
                <a:gd name="T2" fmla="*/ 0 w 118"/>
                <a:gd name="T3" fmla="*/ 0 h 53"/>
                <a:gd name="T4" fmla="*/ 0 w 118"/>
                <a:gd name="T5" fmla="*/ 0 h 53"/>
                <a:gd name="T6" fmla="*/ 3 w 118"/>
                <a:gd name="T7" fmla="*/ 3 h 53"/>
                <a:gd name="T8" fmla="*/ 7 w 118"/>
                <a:gd name="T9" fmla="*/ 3 h 53"/>
                <a:gd name="T10" fmla="*/ 13 w 118"/>
                <a:gd name="T11" fmla="*/ 6 h 53"/>
                <a:gd name="T12" fmla="*/ 17 w 118"/>
                <a:gd name="T13" fmla="*/ 6 h 53"/>
                <a:gd name="T14" fmla="*/ 27 w 118"/>
                <a:gd name="T15" fmla="*/ 10 h 53"/>
                <a:gd name="T16" fmla="*/ 27 w 118"/>
                <a:gd name="T17" fmla="*/ 10 h 53"/>
                <a:gd name="T18" fmla="*/ 37 w 118"/>
                <a:gd name="T19" fmla="*/ 10 h 53"/>
                <a:gd name="T20" fmla="*/ 44 w 118"/>
                <a:gd name="T21" fmla="*/ 10 h 53"/>
                <a:gd name="T22" fmla="*/ 47 w 118"/>
                <a:gd name="T23" fmla="*/ 3 h 53"/>
                <a:gd name="T24" fmla="*/ 50 w 118"/>
                <a:gd name="T25" fmla="*/ 0 h 53"/>
                <a:gd name="T26" fmla="*/ 50 w 118"/>
                <a:gd name="T27" fmla="*/ 10 h 53"/>
                <a:gd name="T28" fmla="*/ 54 w 118"/>
                <a:gd name="T29" fmla="*/ 13 h 53"/>
                <a:gd name="T30" fmla="*/ 67 w 118"/>
                <a:gd name="T31" fmla="*/ 30 h 53"/>
                <a:gd name="T32" fmla="*/ 70 w 118"/>
                <a:gd name="T33" fmla="*/ 33 h 53"/>
                <a:gd name="T34" fmla="*/ 74 w 118"/>
                <a:gd name="T35" fmla="*/ 37 h 53"/>
                <a:gd name="T36" fmla="*/ 77 w 118"/>
                <a:gd name="T37" fmla="*/ 40 h 53"/>
                <a:gd name="T38" fmla="*/ 81 w 118"/>
                <a:gd name="T39" fmla="*/ 43 h 53"/>
                <a:gd name="T40" fmla="*/ 97 w 118"/>
                <a:gd name="T41" fmla="*/ 50 h 53"/>
                <a:gd name="T42" fmla="*/ 104 w 118"/>
                <a:gd name="T43" fmla="*/ 53 h 53"/>
                <a:gd name="T44" fmla="*/ 107 w 118"/>
                <a:gd name="T45" fmla="*/ 53 h 53"/>
                <a:gd name="T46" fmla="*/ 118 w 118"/>
                <a:gd name="T47" fmla="*/ 53 h 53"/>
                <a:gd name="T48" fmla="*/ 118 w 118"/>
                <a:gd name="T49" fmla="*/ 53 h 53"/>
                <a:gd name="T50" fmla="*/ 107 w 118"/>
                <a:gd name="T51" fmla="*/ 53 h 53"/>
                <a:gd name="T52" fmla="*/ 104 w 118"/>
                <a:gd name="T53" fmla="*/ 53 h 53"/>
                <a:gd name="T54" fmla="*/ 97 w 118"/>
                <a:gd name="T55" fmla="*/ 50 h 53"/>
                <a:gd name="T56" fmla="*/ 81 w 118"/>
                <a:gd name="T57" fmla="*/ 43 h 53"/>
                <a:gd name="T58" fmla="*/ 77 w 118"/>
                <a:gd name="T59" fmla="*/ 40 h 53"/>
                <a:gd name="T60" fmla="*/ 74 w 118"/>
                <a:gd name="T61" fmla="*/ 37 h 53"/>
                <a:gd name="T62" fmla="*/ 70 w 118"/>
                <a:gd name="T63" fmla="*/ 33 h 53"/>
                <a:gd name="T64" fmla="*/ 67 w 118"/>
                <a:gd name="T65" fmla="*/ 30 h 53"/>
                <a:gd name="T66" fmla="*/ 54 w 118"/>
                <a:gd name="T67" fmla="*/ 13 h 53"/>
                <a:gd name="T68" fmla="*/ 50 w 118"/>
                <a:gd name="T69" fmla="*/ 10 h 53"/>
                <a:gd name="T70" fmla="*/ 50 w 118"/>
                <a:gd name="T71" fmla="*/ 0 h 53"/>
                <a:gd name="T72" fmla="*/ 47 w 118"/>
                <a:gd name="T73" fmla="*/ 3 h 53"/>
                <a:gd name="T74" fmla="*/ 44 w 118"/>
                <a:gd name="T75" fmla="*/ 10 h 53"/>
                <a:gd name="T76" fmla="*/ 37 w 118"/>
                <a:gd name="T77" fmla="*/ 10 h 53"/>
                <a:gd name="T78" fmla="*/ 27 w 118"/>
                <a:gd name="T79" fmla="*/ 10 h 53"/>
                <a:gd name="T80" fmla="*/ 27 w 118"/>
                <a:gd name="T81" fmla="*/ 10 h 53"/>
                <a:gd name="T82" fmla="*/ 17 w 118"/>
                <a:gd name="T83" fmla="*/ 6 h 53"/>
                <a:gd name="T84" fmla="*/ 13 w 118"/>
                <a:gd name="T85" fmla="*/ 6 h 53"/>
                <a:gd name="T86" fmla="*/ 7 w 118"/>
                <a:gd name="T87" fmla="*/ 3 h 53"/>
                <a:gd name="T88" fmla="*/ 3 w 118"/>
                <a:gd name="T89" fmla="*/ 3 h 53"/>
                <a:gd name="T90" fmla="*/ 0 w 118"/>
                <a:gd name="T91" fmla="*/ 0 h 53"/>
                <a:gd name="T92" fmla="*/ 0 w 118"/>
                <a:gd name="T9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5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7" y="3"/>
                  </a:lnTo>
                  <a:lnTo>
                    <a:pt x="13" y="6"/>
                  </a:lnTo>
                  <a:lnTo>
                    <a:pt x="17" y="6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37" y="10"/>
                  </a:lnTo>
                  <a:lnTo>
                    <a:pt x="44" y="10"/>
                  </a:lnTo>
                  <a:lnTo>
                    <a:pt x="47" y="3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54" y="13"/>
                  </a:lnTo>
                  <a:lnTo>
                    <a:pt x="67" y="30"/>
                  </a:lnTo>
                  <a:lnTo>
                    <a:pt x="70" y="33"/>
                  </a:lnTo>
                  <a:lnTo>
                    <a:pt x="74" y="37"/>
                  </a:lnTo>
                  <a:lnTo>
                    <a:pt x="77" y="40"/>
                  </a:lnTo>
                  <a:lnTo>
                    <a:pt x="81" y="43"/>
                  </a:lnTo>
                  <a:lnTo>
                    <a:pt x="97" y="50"/>
                  </a:lnTo>
                  <a:lnTo>
                    <a:pt x="104" y="53"/>
                  </a:lnTo>
                  <a:lnTo>
                    <a:pt x="107" y="53"/>
                  </a:lnTo>
                  <a:lnTo>
                    <a:pt x="118" y="53"/>
                  </a:lnTo>
                  <a:lnTo>
                    <a:pt x="118" y="53"/>
                  </a:lnTo>
                  <a:lnTo>
                    <a:pt x="107" y="53"/>
                  </a:lnTo>
                  <a:lnTo>
                    <a:pt x="104" y="53"/>
                  </a:lnTo>
                  <a:lnTo>
                    <a:pt x="97" y="50"/>
                  </a:lnTo>
                  <a:lnTo>
                    <a:pt x="81" y="43"/>
                  </a:lnTo>
                  <a:lnTo>
                    <a:pt x="77" y="40"/>
                  </a:lnTo>
                  <a:lnTo>
                    <a:pt x="74" y="37"/>
                  </a:lnTo>
                  <a:lnTo>
                    <a:pt x="70" y="33"/>
                  </a:lnTo>
                  <a:lnTo>
                    <a:pt x="67" y="30"/>
                  </a:lnTo>
                  <a:lnTo>
                    <a:pt x="54" y="13"/>
                  </a:lnTo>
                  <a:lnTo>
                    <a:pt x="50" y="10"/>
                  </a:lnTo>
                  <a:lnTo>
                    <a:pt x="50" y="0"/>
                  </a:lnTo>
                  <a:lnTo>
                    <a:pt x="47" y="3"/>
                  </a:lnTo>
                  <a:lnTo>
                    <a:pt x="44" y="10"/>
                  </a:lnTo>
                  <a:lnTo>
                    <a:pt x="3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17" y="6"/>
                  </a:lnTo>
                  <a:lnTo>
                    <a:pt x="13" y="6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7" name="Freeform 157">
              <a:extLst>
                <a:ext uri="{FF2B5EF4-FFF2-40B4-BE49-F238E27FC236}">
                  <a16:creationId xmlns:a16="http://schemas.microsoft.com/office/drawing/2014/main" id="{A1FF7ADE-E8CD-CC3B-0CA4-818AE14C1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77"/>
              <a:ext cx="7" cy="14"/>
            </a:xfrm>
            <a:custGeom>
              <a:avLst/>
              <a:gdLst>
                <a:gd name="T0" fmla="*/ 3 w 7"/>
                <a:gd name="T1" fmla="*/ 0 h 14"/>
                <a:gd name="T2" fmla="*/ 0 w 7"/>
                <a:gd name="T3" fmla="*/ 14 h 14"/>
                <a:gd name="T4" fmla="*/ 7 w 7"/>
                <a:gd name="T5" fmla="*/ 14 h 14"/>
                <a:gd name="T6" fmla="*/ 7 w 7"/>
                <a:gd name="T7" fmla="*/ 7 h 14"/>
                <a:gd name="T8" fmla="*/ 7 w 7"/>
                <a:gd name="T9" fmla="*/ 0 h 14"/>
                <a:gd name="T10" fmla="*/ 3 w 7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lnTo>
                    <a:pt x="0" y="14"/>
                  </a:lnTo>
                  <a:lnTo>
                    <a:pt x="7" y="14"/>
                  </a:lnTo>
                  <a:lnTo>
                    <a:pt x="7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8" name="Freeform 158">
              <a:extLst>
                <a:ext uri="{FF2B5EF4-FFF2-40B4-BE49-F238E27FC236}">
                  <a16:creationId xmlns:a16="http://schemas.microsoft.com/office/drawing/2014/main" id="{572ED272-81FE-DB12-0926-91B18C7C2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77"/>
              <a:ext cx="7" cy="14"/>
            </a:xfrm>
            <a:custGeom>
              <a:avLst/>
              <a:gdLst>
                <a:gd name="T0" fmla="*/ 3 w 7"/>
                <a:gd name="T1" fmla="*/ 0 h 14"/>
                <a:gd name="T2" fmla="*/ 0 w 7"/>
                <a:gd name="T3" fmla="*/ 14 h 14"/>
                <a:gd name="T4" fmla="*/ 7 w 7"/>
                <a:gd name="T5" fmla="*/ 14 h 14"/>
                <a:gd name="T6" fmla="*/ 7 w 7"/>
                <a:gd name="T7" fmla="*/ 7 h 14"/>
                <a:gd name="T8" fmla="*/ 7 w 7"/>
                <a:gd name="T9" fmla="*/ 0 h 14"/>
                <a:gd name="T10" fmla="*/ 3 w 7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lnTo>
                    <a:pt x="0" y="14"/>
                  </a:lnTo>
                  <a:lnTo>
                    <a:pt x="7" y="14"/>
                  </a:lnTo>
                  <a:lnTo>
                    <a:pt x="7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9" name="Freeform 159">
              <a:extLst>
                <a:ext uri="{FF2B5EF4-FFF2-40B4-BE49-F238E27FC236}">
                  <a16:creationId xmlns:a16="http://schemas.microsoft.com/office/drawing/2014/main" id="{76F57609-D7BF-943D-474D-227989436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54"/>
              <a:ext cx="896" cy="653"/>
            </a:xfrm>
            <a:custGeom>
              <a:avLst/>
              <a:gdLst>
                <a:gd name="T0" fmla="*/ 27 w 896"/>
                <a:gd name="T1" fmla="*/ 27 h 653"/>
                <a:gd name="T2" fmla="*/ 7 w 896"/>
                <a:gd name="T3" fmla="*/ 20 h 653"/>
                <a:gd name="T4" fmla="*/ 24 w 896"/>
                <a:gd name="T5" fmla="*/ 13 h 653"/>
                <a:gd name="T6" fmla="*/ 48 w 896"/>
                <a:gd name="T7" fmla="*/ 10 h 653"/>
                <a:gd name="T8" fmla="*/ 85 w 896"/>
                <a:gd name="T9" fmla="*/ 20 h 653"/>
                <a:gd name="T10" fmla="*/ 122 w 896"/>
                <a:gd name="T11" fmla="*/ 30 h 653"/>
                <a:gd name="T12" fmla="*/ 149 w 896"/>
                <a:gd name="T13" fmla="*/ 57 h 653"/>
                <a:gd name="T14" fmla="*/ 182 w 896"/>
                <a:gd name="T15" fmla="*/ 74 h 653"/>
                <a:gd name="T16" fmla="*/ 236 w 896"/>
                <a:gd name="T17" fmla="*/ 50 h 653"/>
                <a:gd name="T18" fmla="*/ 297 w 896"/>
                <a:gd name="T19" fmla="*/ 54 h 653"/>
                <a:gd name="T20" fmla="*/ 313 w 896"/>
                <a:gd name="T21" fmla="*/ 87 h 653"/>
                <a:gd name="T22" fmla="*/ 337 w 896"/>
                <a:gd name="T23" fmla="*/ 70 h 653"/>
                <a:gd name="T24" fmla="*/ 388 w 896"/>
                <a:gd name="T25" fmla="*/ 54 h 653"/>
                <a:gd name="T26" fmla="*/ 411 w 896"/>
                <a:gd name="T27" fmla="*/ 40 h 653"/>
                <a:gd name="T28" fmla="*/ 445 w 896"/>
                <a:gd name="T29" fmla="*/ 44 h 653"/>
                <a:gd name="T30" fmla="*/ 445 w 896"/>
                <a:gd name="T31" fmla="*/ 77 h 653"/>
                <a:gd name="T32" fmla="*/ 462 w 896"/>
                <a:gd name="T33" fmla="*/ 114 h 653"/>
                <a:gd name="T34" fmla="*/ 512 w 896"/>
                <a:gd name="T35" fmla="*/ 188 h 653"/>
                <a:gd name="T36" fmla="*/ 526 w 896"/>
                <a:gd name="T37" fmla="*/ 219 h 653"/>
                <a:gd name="T38" fmla="*/ 559 w 896"/>
                <a:gd name="T39" fmla="*/ 232 h 653"/>
                <a:gd name="T40" fmla="*/ 579 w 896"/>
                <a:gd name="T41" fmla="*/ 256 h 653"/>
                <a:gd name="T42" fmla="*/ 596 w 896"/>
                <a:gd name="T43" fmla="*/ 303 h 653"/>
                <a:gd name="T44" fmla="*/ 613 w 896"/>
                <a:gd name="T45" fmla="*/ 323 h 653"/>
                <a:gd name="T46" fmla="*/ 650 w 896"/>
                <a:gd name="T47" fmla="*/ 343 h 653"/>
                <a:gd name="T48" fmla="*/ 677 w 896"/>
                <a:gd name="T49" fmla="*/ 350 h 653"/>
                <a:gd name="T50" fmla="*/ 687 w 896"/>
                <a:gd name="T51" fmla="*/ 400 h 653"/>
                <a:gd name="T52" fmla="*/ 721 w 896"/>
                <a:gd name="T53" fmla="*/ 427 h 653"/>
                <a:gd name="T54" fmla="*/ 724 w 896"/>
                <a:gd name="T55" fmla="*/ 458 h 653"/>
                <a:gd name="T56" fmla="*/ 734 w 896"/>
                <a:gd name="T57" fmla="*/ 505 h 653"/>
                <a:gd name="T58" fmla="*/ 758 w 896"/>
                <a:gd name="T59" fmla="*/ 552 h 653"/>
                <a:gd name="T60" fmla="*/ 775 w 896"/>
                <a:gd name="T61" fmla="*/ 596 h 653"/>
                <a:gd name="T62" fmla="*/ 808 w 896"/>
                <a:gd name="T63" fmla="*/ 609 h 653"/>
                <a:gd name="T64" fmla="*/ 828 w 896"/>
                <a:gd name="T65" fmla="*/ 612 h 653"/>
                <a:gd name="T66" fmla="*/ 872 w 896"/>
                <a:gd name="T67" fmla="*/ 629 h 653"/>
                <a:gd name="T68" fmla="*/ 872 w 896"/>
                <a:gd name="T69" fmla="*/ 619 h 653"/>
                <a:gd name="T70" fmla="*/ 822 w 896"/>
                <a:gd name="T71" fmla="*/ 609 h 653"/>
                <a:gd name="T72" fmla="*/ 798 w 896"/>
                <a:gd name="T73" fmla="*/ 599 h 653"/>
                <a:gd name="T74" fmla="*/ 771 w 896"/>
                <a:gd name="T75" fmla="*/ 565 h 653"/>
                <a:gd name="T76" fmla="*/ 751 w 896"/>
                <a:gd name="T77" fmla="*/ 515 h 653"/>
                <a:gd name="T78" fmla="*/ 731 w 896"/>
                <a:gd name="T79" fmla="*/ 464 h 653"/>
                <a:gd name="T80" fmla="*/ 724 w 896"/>
                <a:gd name="T81" fmla="*/ 427 h 653"/>
                <a:gd name="T82" fmla="*/ 694 w 896"/>
                <a:gd name="T83" fmla="*/ 400 h 653"/>
                <a:gd name="T84" fmla="*/ 680 w 896"/>
                <a:gd name="T85" fmla="*/ 353 h 653"/>
                <a:gd name="T86" fmla="*/ 650 w 896"/>
                <a:gd name="T87" fmla="*/ 336 h 653"/>
                <a:gd name="T88" fmla="*/ 610 w 896"/>
                <a:gd name="T89" fmla="*/ 326 h 653"/>
                <a:gd name="T90" fmla="*/ 593 w 896"/>
                <a:gd name="T91" fmla="*/ 283 h 653"/>
                <a:gd name="T92" fmla="*/ 576 w 896"/>
                <a:gd name="T93" fmla="*/ 252 h 653"/>
                <a:gd name="T94" fmla="*/ 542 w 896"/>
                <a:gd name="T95" fmla="*/ 235 h 653"/>
                <a:gd name="T96" fmla="*/ 515 w 896"/>
                <a:gd name="T97" fmla="*/ 198 h 653"/>
                <a:gd name="T98" fmla="*/ 472 w 896"/>
                <a:gd name="T99" fmla="*/ 128 h 653"/>
                <a:gd name="T100" fmla="*/ 435 w 896"/>
                <a:gd name="T101" fmla="*/ 91 h 653"/>
                <a:gd name="T102" fmla="*/ 458 w 896"/>
                <a:gd name="T103" fmla="*/ 47 h 653"/>
                <a:gd name="T104" fmla="*/ 425 w 896"/>
                <a:gd name="T105" fmla="*/ 47 h 653"/>
                <a:gd name="T106" fmla="*/ 388 w 896"/>
                <a:gd name="T107" fmla="*/ 37 h 653"/>
                <a:gd name="T108" fmla="*/ 344 w 896"/>
                <a:gd name="T109" fmla="*/ 64 h 653"/>
                <a:gd name="T110" fmla="*/ 320 w 896"/>
                <a:gd name="T111" fmla="*/ 84 h 653"/>
                <a:gd name="T112" fmla="*/ 300 w 896"/>
                <a:gd name="T113" fmla="*/ 50 h 653"/>
                <a:gd name="T114" fmla="*/ 236 w 896"/>
                <a:gd name="T115" fmla="*/ 44 h 653"/>
                <a:gd name="T116" fmla="*/ 186 w 896"/>
                <a:gd name="T117" fmla="*/ 70 h 653"/>
                <a:gd name="T118" fmla="*/ 145 w 896"/>
                <a:gd name="T119" fmla="*/ 47 h 653"/>
                <a:gd name="T120" fmla="*/ 101 w 896"/>
                <a:gd name="T121" fmla="*/ 30 h 653"/>
                <a:gd name="T122" fmla="*/ 64 w 896"/>
                <a:gd name="T123" fmla="*/ 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6" h="653">
                  <a:moveTo>
                    <a:pt x="27" y="0"/>
                  </a:moveTo>
                  <a:lnTo>
                    <a:pt x="21" y="3"/>
                  </a:lnTo>
                  <a:lnTo>
                    <a:pt x="17" y="10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27" y="30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7" y="17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4" y="20"/>
                  </a:lnTo>
                  <a:lnTo>
                    <a:pt x="7" y="20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7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2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1" y="10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3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4" y="10"/>
                  </a:lnTo>
                  <a:lnTo>
                    <a:pt x="48" y="10"/>
                  </a:lnTo>
                  <a:lnTo>
                    <a:pt x="48" y="1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81" y="10"/>
                  </a:lnTo>
                  <a:lnTo>
                    <a:pt x="81" y="13"/>
                  </a:lnTo>
                  <a:lnTo>
                    <a:pt x="81" y="20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91" y="27"/>
                  </a:lnTo>
                  <a:lnTo>
                    <a:pt x="95" y="27"/>
                  </a:lnTo>
                  <a:lnTo>
                    <a:pt x="98" y="30"/>
                  </a:lnTo>
                  <a:lnTo>
                    <a:pt x="98" y="33"/>
                  </a:lnTo>
                  <a:lnTo>
                    <a:pt x="108" y="40"/>
                  </a:lnTo>
                  <a:lnTo>
                    <a:pt x="108" y="37"/>
                  </a:lnTo>
                  <a:lnTo>
                    <a:pt x="118" y="30"/>
                  </a:lnTo>
                  <a:lnTo>
                    <a:pt x="122" y="30"/>
                  </a:lnTo>
                  <a:lnTo>
                    <a:pt x="128" y="30"/>
                  </a:lnTo>
                  <a:lnTo>
                    <a:pt x="128" y="33"/>
                  </a:lnTo>
                  <a:lnTo>
                    <a:pt x="128" y="40"/>
                  </a:lnTo>
                  <a:lnTo>
                    <a:pt x="132" y="44"/>
                  </a:lnTo>
                  <a:lnTo>
                    <a:pt x="142" y="47"/>
                  </a:lnTo>
                  <a:lnTo>
                    <a:pt x="142" y="47"/>
                  </a:lnTo>
                  <a:lnTo>
                    <a:pt x="145" y="54"/>
                  </a:lnTo>
                  <a:lnTo>
                    <a:pt x="149" y="54"/>
                  </a:lnTo>
                  <a:lnTo>
                    <a:pt x="149" y="57"/>
                  </a:lnTo>
                  <a:lnTo>
                    <a:pt x="149" y="60"/>
                  </a:lnTo>
                  <a:lnTo>
                    <a:pt x="155" y="57"/>
                  </a:lnTo>
                  <a:lnTo>
                    <a:pt x="155" y="57"/>
                  </a:lnTo>
                  <a:lnTo>
                    <a:pt x="172" y="54"/>
                  </a:lnTo>
                  <a:lnTo>
                    <a:pt x="175" y="57"/>
                  </a:lnTo>
                  <a:lnTo>
                    <a:pt x="182" y="64"/>
                  </a:lnTo>
                  <a:lnTo>
                    <a:pt x="182" y="67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92" y="77"/>
                  </a:lnTo>
                  <a:lnTo>
                    <a:pt x="192" y="77"/>
                  </a:lnTo>
                  <a:lnTo>
                    <a:pt x="196" y="77"/>
                  </a:lnTo>
                  <a:lnTo>
                    <a:pt x="202" y="81"/>
                  </a:lnTo>
                  <a:lnTo>
                    <a:pt x="233" y="64"/>
                  </a:lnTo>
                  <a:lnTo>
                    <a:pt x="233" y="57"/>
                  </a:lnTo>
                  <a:lnTo>
                    <a:pt x="233" y="54"/>
                  </a:lnTo>
                  <a:lnTo>
                    <a:pt x="236" y="50"/>
                  </a:lnTo>
                  <a:lnTo>
                    <a:pt x="236" y="50"/>
                  </a:lnTo>
                  <a:lnTo>
                    <a:pt x="253" y="44"/>
                  </a:lnTo>
                  <a:lnTo>
                    <a:pt x="253" y="44"/>
                  </a:lnTo>
                  <a:lnTo>
                    <a:pt x="260" y="44"/>
                  </a:lnTo>
                  <a:lnTo>
                    <a:pt x="263" y="44"/>
                  </a:lnTo>
                  <a:lnTo>
                    <a:pt x="266" y="44"/>
                  </a:lnTo>
                  <a:lnTo>
                    <a:pt x="273" y="47"/>
                  </a:lnTo>
                  <a:lnTo>
                    <a:pt x="280" y="47"/>
                  </a:lnTo>
                  <a:lnTo>
                    <a:pt x="280" y="47"/>
                  </a:lnTo>
                  <a:lnTo>
                    <a:pt x="297" y="54"/>
                  </a:lnTo>
                  <a:lnTo>
                    <a:pt x="300" y="54"/>
                  </a:lnTo>
                  <a:lnTo>
                    <a:pt x="303" y="64"/>
                  </a:lnTo>
                  <a:lnTo>
                    <a:pt x="310" y="64"/>
                  </a:lnTo>
                  <a:lnTo>
                    <a:pt x="310" y="67"/>
                  </a:lnTo>
                  <a:lnTo>
                    <a:pt x="313" y="67"/>
                  </a:lnTo>
                  <a:lnTo>
                    <a:pt x="313" y="67"/>
                  </a:lnTo>
                  <a:lnTo>
                    <a:pt x="317" y="74"/>
                  </a:lnTo>
                  <a:lnTo>
                    <a:pt x="317" y="77"/>
                  </a:lnTo>
                  <a:lnTo>
                    <a:pt x="313" y="87"/>
                  </a:lnTo>
                  <a:lnTo>
                    <a:pt x="317" y="87"/>
                  </a:lnTo>
                  <a:lnTo>
                    <a:pt x="320" y="87"/>
                  </a:lnTo>
                  <a:lnTo>
                    <a:pt x="320" y="91"/>
                  </a:lnTo>
                  <a:lnTo>
                    <a:pt x="324" y="84"/>
                  </a:lnTo>
                  <a:lnTo>
                    <a:pt x="327" y="84"/>
                  </a:lnTo>
                  <a:lnTo>
                    <a:pt x="330" y="81"/>
                  </a:lnTo>
                  <a:lnTo>
                    <a:pt x="334" y="77"/>
                  </a:lnTo>
                  <a:lnTo>
                    <a:pt x="334" y="74"/>
                  </a:lnTo>
                  <a:lnTo>
                    <a:pt x="337" y="70"/>
                  </a:lnTo>
                  <a:lnTo>
                    <a:pt x="340" y="70"/>
                  </a:lnTo>
                  <a:lnTo>
                    <a:pt x="344" y="67"/>
                  </a:lnTo>
                  <a:lnTo>
                    <a:pt x="347" y="70"/>
                  </a:lnTo>
                  <a:lnTo>
                    <a:pt x="357" y="60"/>
                  </a:lnTo>
                  <a:lnTo>
                    <a:pt x="357" y="60"/>
                  </a:lnTo>
                  <a:lnTo>
                    <a:pt x="371" y="57"/>
                  </a:lnTo>
                  <a:lnTo>
                    <a:pt x="384" y="57"/>
                  </a:lnTo>
                  <a:lnTo>
                    <a:pt x="384" y="54"/>
                  </a:lnTo>
                  <a:lnTo>
                    <a:pt x="388" y="54"/>
                  </a:lnTo>
                  <a:lnTo>
                    <a:pt x="388" y="54"/>
                  </a:lnTo>
                  <a:lnTo>
                    <a:pt x="388" y="44"/>
                  </a:lnTo>
                  <a:lnTo>
                    <a:pt x="391" y="40"/>
                  </a:lnTo>
                  <a:lnTo>
                    <a:pt x="394" y="37"/>
                  </a:lnTo>
                  <a:lnTo>
                    <a:pt x="394" y="37"/>
                  </a:lnTo>
                  <a:lnTo>
                    <a:pt x="404" y="33"/>
                  </a:lnTo>
                  <a:lnTo>
                    <a:pt x="408" y="37"/>
                  </a:lnTo>
                  <a:lnTo>
                    <a:pt x="408" y="40"/>
                  </a:lnTo>
                  <a:lnTo>
                    <a:pt x="411" y="40"/>
                  </a:lnTo>
                  <a:lnTo>
                    <a:pt x="414" y="40"/>
                  </a:lnTo>
                  <a:lnTo>
                    <a:pt x="418" y="40"/>
                  </a:lnTo>
                  <a:lnTo>
                    <a:pt x="421" y="50"/>
                  </a:lnTo>
                  <a:lnTo>
                    <a:pt x="428" y="50"/>
                  </a:lnTo>
                  <a:lnTo>
                    <a:pt x="431" y="47"/>
                  </a:lnTo>
                  <a:lnTo>
                    <a:pt x="431" y="47"/>
                  </a:lnTo>
                  <a:lnTo>
                    <a:pt x="435" y="47"/>
                  </a:lnTo>
                  <a:lnTo>
                    <a:pt x="445" y="44"/>
                  </a:lnTo>
                  <a:lnTo>
                    <a:pt x="445" y="44"/>
                  </a:lnTo>
                  <a:lnTo>
                    <a:pt x="448" y="44"/>
                  </a:lnTo>
                  <a:lnTo>
                    <a:pt x="451" y="44"/>
                  </a:lnTo>
                  <a:lnTo>
                    <a:pt x="455" y="47"/>
                  </a:lnTo>
                  <a:lnTo>
                    <a:pt x="455" y="47"/>
                  </a:lnTo>
                  <a:lnTo>
                    <a:pt x="458" y="54"/>
                  </a:lnTo>
                  <a:lnTo>
                    <a:pt x="462" y="57"/>
                  </a:lnTo>
                  <a:lnTo>
                    <a:pt x="462" y="67"/>
                  </a:lnTo>
                  <a:lnTo>
                    <a:pt x="458" y="70"/>
                  </a:lnTo>
                  <a:lnTo>
                    <a:pt x="445" y="77"/>
                  </a:lnTo>
                  <a:lnTo>
                    <a:pt x="441" y="81"/>
                  </a:lnTo>
                  <a:lnTo>
                    <a:pt x="438" y="81"/>
                  </a:lnTo>
                  <a:lnTo>
                    <a:pt x="435" y="84"/>
                  </a:lnTo>
                  <a:lnTo>
                    <a:pt x="431" y="91"/>
                  </a:lnTo>
                  <a:lnTo>
                    <a:pt x="435" y="101"/>
                  </a:lnTo>
                  <a:lnTo>
                    <a:pt x="441" y="111"/>
                  </a:lnTo>
                  <a:lnTo>
                    <a:pt x="455" y="111"/>
                  </a:lnTo>
                  <a:lnTo>
                    <a:pt x="455" y="111"/>
                  </a:lnTo>
                  <a:lnTo>
                    <a:pt x="462" y="114"/>
                  </a:lnTo>
                  <a:lnTo>
                    <a:pt x="462" y="118"/>
                  </a:lnTo>
                  <a:lnTo>
                    <a:pt x="462" y="124"/>
                  </a:lnTo>
                  <a:lnTo>
                    <a:pt x="465" y="128"/>
                  </a:lnTo>
                  <a:lnTo>
                    <a:pt x="468" y="128"/>
                  </a:lnTo>
                  <a:lnTo>
                    <a:pt x="478" y="158"/>
                  </a:lnTo>
                  <a:lnTo>
                    <a:pt x="505" y="168"/>
                  </a:lnTo>
                  <a:lnTo>
                    <a:pt x="505" y="171"/>
                  </a:lnTo>
                  <a:lnTo>
                    <a:pt x="505" y="175"/>
                  </a:lnTo>
                  <a:lnTo>
                    <a:pt x="512" y="188"/>
                  </a:lnTo>
                  <a:lnTo>
                    <a:pt x="512" y="192"/>
                  </a:lnTo>
                  <a:lnTo>
                    <a:pt x="512" y="195"/>
                  </a:lnTo>
                  <a:lnTo>
                    <a:pt x="512" y="198"/>
                  </a:lnTo>
                  <a:lnTo>
                    <a:pt x="512" y="202"/>
                  </a:lnTo>
                  <a:lnTo>
                    <a:pt x="522" y="208"/>
                  </a:lnTo>
                  <a:lnTo>
                    <a:pt x="522" y="212"/>
                  </a:lnTo>
                  <a:lnTo>
                    <a:pt x="526" y="215"/>
                  </a:lnTo>
                  <a:lnTo>
                    <a:pt x="526" y="215"/>
                  </a:lnTo>
                  <a:lnTo>
                    <a:pt x="526" y="219"/>
                  </a:lnTo>
                  <a:lnTo>
                    <a:pt x="536" y="219"/>
                  </a:lnTo>
                  <a:lnTo>
                    <a:pt x="539" y="222"/>
                  </a:lnTo>
                  <a:lnTo>
                    <a:pt x="536" y="232"/>
                  </a:lnTo>
                  <a:lnTo>
                    <a:pt x="539" y="239"/>
                  </a:lnTo>
                  <a:lnTo>
                    <a:pt x="546" y="239"/>
                  </a:lnTo>
                  <a:lnTo>
                    <a:pt x="549" y="235"/>
                  </a:lnTo>
                  <a:lnTo>
                    <a:pt x="549" y="235"/>
                  </a:lnTo>
                  <a:lnTo>
                    <a:pt x="556" y="232"/>
                  </a:lnTo>
                  <a:lnTo>
                    <a:pt x="559" y="232"/>
                  </a:lnTo>
                  <a:lnTo>
                    <a:pt x="563" y="239"/>
                  </a:lnTo>
                  <a:lnTo>
                    <a:pt x="566" y="239"/>
                  </a:lnTo>
                  <a:lnTo>
                    <a:pt x="563" y="245"/>
                  </a:lnTo>
                  <a:lnTo>
                    <a:pt x="573" y="252"/>
                  </a:lnTo>
                  <a:lnTo>
                    <a:pt x="573" y="252"/>
                  </a:lnTo>
                  <a:lnTo>
                    <a:pt x="573" y="256"/>
                  </a:lnTo>
                  <a:lnTo>
                    <a:pt x="573" y="256"/>
                  </a:lnTo>
                  <a:lnTo>
                    <a:pt x="576" y="256"/>
                  </a:lnTo>
                  <a:lnTo>
                    <a:pt x="579" y="256"/>
                  </a:lnTo>
                  <a:lnTo>
                    <a:pt x="586" y="269"/>
                  </a:lnTo>
                  <a:lnTo>
                    <a:pt x="586" y="269"/>
                  </a:lnTo>
                  <a:lnTo>
                    <a:pt x="589" y="279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9"/>
                  </a:lnTo>
                  <a:lnTo>
                    <a:pt x="596" y="293"/>
                  </a:lnTo>
                  <a:lnTo>
                    <a:pt x="596" y="296"/>
                  </a:lnTo>
                  <a:lnTo>
                    <a:pt x="596" y="303"/>
                  </a:lnTo>
                  <a:lnTo>
                    <a:pt x="596" y="303"/>
                  </a:lnTo>
                  <a:lnTo>
                    <a:pt x="593" y="313"/>
                  </a:lnTo>
                  <a:lnTo>
                    <a:pt x="603" y="323"/>
                  </a:lnTo>
                  <a:lnTo>
                    <a:pt x="603" y="323"/>
                  </a:lnTo>
                  <a:lnTo>
                    <a:pt x="610" y="330"/>
                  </a:lnTo>
                  <a:lnTo>
                    <a:pt x="610" y="330"/>
                  </a:lnTo>
                  <a:lnTo>
                    <a:pt x="613" y="330"/>
                  </a:lnTo>
                  <a:lnTo>
                    <a:pt x="613" y="326"/>
                  </a:lnTo>
                  <a:lnTo>
                    <a:pt x="613" y="323"/>
                  </a:lnTo>
                  <a:lnTo>
                    <a:pt x="620" y="320"/>
                  </a:lnTo>
                  <a:lnTo>
                    <a:pt x="620" y="320"/>
                  </a:lnTo>
                  <a:lnTo>
                    <a:pt x="627" y="320"/>
                  </a:lnTo>
                  <a:lnTo>
                    <a:pt x="630" y="323"/>
                  </a:lnTo>
                  <a:lnTo>
                    <a:pt x="637" y="326"/>
                  </a:lnTo>
                  <a:lnTo>
                    <a:pt x="640" y="326"/>
                  </a:lnTo>
                  <a:lnTo>
                    <a:pt x="647" y="340"/>
                  </a:lnTo>
                  <a:lnTo>
                    <a:pt x="650" y="346"/>
                  </a:lnTo>
                  <a:lnTo>
                    <a:pt x="650" y="343"/>
                  </a:lnTo>
                  <a:lnTo>
                    <a:pt x="650" y="343"/>
                  </a:lnTo>
                  <a:lnTo>
                    <a:pt x="657" y="340"/>
                  </a:lnTo>
                  <a:lnTo>
                    <a:pt x="657" y="340"/>
                  </a:lnTo>
                  <a:lnTo>
                    <a:pt x="664" y="333"/>
                  </a:lnTo>
                  <a:lnTo>
                    <a:pt x="667" y="333"/>
                  </a:lnTo>
                  <a:lnTo>
                    <a:pt x="677" y="340"/>
                  </a:lnTo>
                  <a:lnTo>
                    <a:pt x="677" y="343"/>
                  </a:lnTo>
                  <a:lnTo>
                    <a:pt x="677" y="346"/>
                  </a:lnTo>
                  <a:lnTo>
                    <a:pt x="677" y="350"/>
                  </a:lnTo>
                  <a:lnTo>
                    <a:pt x="674" y="357"/>
                  </a:lnTo>
                  <a:lnTo>
                    <a:pt x="674" y="367"/>
                  </a:lnTo>
                  <a:lnTo>
                    <a:pt x="684" y="373"/>
                  </a:lnTo>
                  <a:lnTo>
                    <a:pt x="687" y="373"/>
                  </a:lnTo>
                  <a:lnTo>
                    <a:pt x="687" y="377"/>
                  </a:lnTo>
                  <a:lnTo>
                    <a:pt x="697" y="384"/>
                  </a:lnTo>
                  <a:lnTo>
                    <a:pt x="697" y="390"/>
                  </a:lnTo>
                  <a:lnTo>
                    <a:pt x="690" y="394"/>
                  </a:lnTo>
                  <a:lnTo>
                    <a:pt x="687" y="400"/>
                  </a:lnTo>
                  <a:lnTo>
                    <a:pt x="690" y="400"/>
                  </a:lnTo>
                  <a:lnTo>
                    <a:pt x="690" y="404"/>
                  </a:lnTo>
                  <a:lnTo>
                    <a:pt x="694" y="407"/>
                  </a:lnTo>
                  <a:lnTo>
                    <a:pt x="707" y="407"/>
                  </a:lnTo>
                  <a:lnTo>
                    <a:pt x="707" y="410"/>
                  </a:lnTo>
                  <a:lnTo>
                    <a:pt x="714" y="417"/>
                  </a:lnTo>
                  <a:lnTo>
                    <a:pt x="717" y="417"/>
                  </a:lnTo>
                  <a:lnTo>
                    <a:pt x="717" y="421"/>
                  </a:lnTo>
                  <a:lnTo>
                    <a:pt x="721" y="427"/>
                  </a:lnTo>
                  <a:lnTo>
                    <a:pt x="717" y="431"/>
                  </a:lnTo>
                  <a:lnTo>
                    <a:pt x="714" y="434"/>
                  </a:lnTo>
                  <a:lnTo>
                    <a:pt x="714" y="434"/>
                  </a:lnTo>
                  <a:lnTo>
                    <a:pt x="721" y="447"/>
                  </a:lnTo>
                  <a:lnTo>
                    <a:pt x="721" y="447"/>
                  </a:lnTo>
                  <a:lnTo>
                    <a:pt x="721" y="451"/>
                  </a:lnTo>
                  <a:lnTo>
                    <a:pt x="721" y="451"/>
                  </a:lnTo>
                  <a:lnTo>
                    <a:pt x="724" y="454"/>
                  </a:lnTo>
                  <a:lnTo>
                    <a:pt x="724" y="458"/>
                  </a:lnTo>
                  <a:lnTo>
                    <a:pt x="724" y="458"/>
                  </a:lnTo>
                  <a:lnTo>
                    <a:pt x="721" y="461"/>
                  </a:lnTo>
                  <a:lnTo>
                    <a:pt x="727" y="468"/>
                  </a:lnTo>
                  <a:lnTo>
                    <a:pt x="727" y="471"/>
                  </a:lnTo>
                  <a:lnTo>
                    <a:pt x="727" y="481"/>
                  </a:lnTo>
                  <a:lnTo>
                    <a:pt x="738" y="491"/>
                  </a:lnTo>
                  <a:lnTo>
                    <a:pt x="734" y="495"/>
                  </a:lnTo>
                  <a:lnTo>
                    <a:pt x="734" y="498"/>
                  </a:lnTo>
                  <a:lnTo>
                    <a:pt x="734" y="505"/>
                  </a:lnTo>
                  <a:lnTo>
                    <a:pt x="741" y="508"/>
                  </a:lnTo>
                  <a:lnTo>
                    <a:pt x="748" y="508"/>
                  </a:lnTo>
                  <a:lnTo>
                    <a:pt x="748" y="511"/>
                  </a:lnTo>
                  <a:lnTo>
                    <a:pt x="748" y="518"/>
                  </a:lnTo>
                  <a:lnTo>
                    <a:pt x="751" y="528"/>
                  </a:lnTo>
                  <a:lnTo>
                    <a:pt x="758" y="535"/>
                  </a:lnTo>
                  <a:lnTo>
                    <a:pt x="758" y="538"/>
                  </a:lnTo>
                  <a:lnTo>
                    <a:pt x="754" y="542"/>
                  </a:lnTo>
                  <a:lnTo>
                    <a:pt x="758" y="552"/>
                  </a:lnTo>
                  <a:lnTo>
                    <a:pt x="758" y="555"/>
                  </a:lnTo>
                  <a:lnTo>
                    <a:pt x="765" y="559"/>
                  </a:lnTo>
                  <a:lnTo>
                    <a:pt x="768" y="562"/>
                  </a:lnTo>
                  <a:lnTo>
                    <a:pt x="765" y="572"/>
                  </a:lnTo>
                  <a:lnTo>
                    <a:pt x="775" y="585"/>
                  </a:lnTo>
                  <a:lnTo>
                    <a:pt x="771" y="589"/>
                  </a:lnTo>
                  <a:lnTo>
                    <a:pt x="765" y="596"/>
                  </a:lnTo>
                  <a:lnTo>
                    <a:pt x="768" y="599"/>
                  </a:lnTo>
                  <a:lnTo>
                    <a:pt x="775" y="596"/>
                  </a:lnTo>
                  <a:lnTo>
                    <a:pt x="775" y="596"/>
                  </a:lnTo>
                  <a:lnTo>
                    <a:pt x="791" y="602"/>
                  </a:lnTo>
                  <a:lnTo>
                    <a:pt x="791" y="602"/>
                  </a:lnTo>
                  <a:lnTo>
                    <a:pt x="795" y="602"/>
                  </a:lnTo>
                  <a:lnTo>
                    <a:pt x="798" y="602"/>
                  </a:lnTo>
                  <a:lnTo>
                    <a:pt x="802" y="602"/>
                  </a:lnTo>
                  <a:lnTo>
                    <a:pt x="805" y="606"/>
                  </a:lnTo>
                  <a:lnTo>
                    <a:pt x="805" y="606"/>
                  </a:lnTo>
                  <a:lnTo>
                    <a:pt x="808" y="609"/>
                  </a:lnTo>
                  <a:lnTo>
                    <a:pt x="808" y="609"/>
                  </a:lnTo>
                  <a:lnTo>
                    <a:pt x="812" y="612"/>
                  </a:lnTo>
                  <a:lnTo>
                    <a:pt x="812" y="612"/>
                  </a:lnTo>
                  <a:lnTo>
                    <a:pt x="812" y="612"/>
                  </a:lnTo>
                  <a:lnTo>
                    <a:pt x="815" y="612"/>
                  </a:lnTo>
                  <a:lnTo>
                    <a:pt x="818" y="612"/>
                  </a:lnTo>
                  <a:lnTo>
                    <a:pt x="822" y="616"/>
                  </a:lnTo>
                  <a:lnTo>
                    <a:pt x="825" y="612"/>
                  </a:lnTo>
                  <a:lnTo>
                    <a:pt x="828" y="612"/>
                  </a:lnTo>
                  <a:lnTo>
                    <a:pt x="835" y="623"/>
                  </a:lnTo>
                  <a:lnTo>
                    <a:pt x="839" y="623"/>
                  </a:lnTo>
                  <a:lnTo>
                    <a:pt x="842" y="623"/>
                  </a:lnTo>
                  <a:lnTo>
                    <a:pt x="852" y="623"/>
                  </a:lnTo>
                  <a:lnTo>
                    <a:pt x="865" y="619"/>
                  </a:lnTo>
                  <a:lnTo>
                    <a:pt x="865" y="619"/>
                  </a:lnTo>
                  <a:lnTo>
                    <a:pt x="869" y="623"/>
                  </a:lnTo>
                  <a:lnTo>
                    <a:pt x="872" y="623"/>
                  </a:lnTo>
                  <a:lnTo>
                    <a:pt x="872" y="629"/>
                  </a:lnTo>
                  <a:lnTo>
                    <a:pt x="889" y="646"/>
                  </a:lnTo>
                  <a:lnTo>
                    <a:pt x="892" y="649"/>
                  </a:lnTo>
                  <a:lnTo>
                    <a:pt x="892" y="653"/>
                  </a:lnTo>
                  <a:lnTo>
                    <a:pt x="896" y="653"/>
                  </a:lnTo>
                  <a:lnTo>
                    <a:pt x="896" y="649"/>
                  </a:lnTo>
                  <a:lnTo>
                    <a:pt x="892" y="646"/>
                  </a:lnTo>
                  <a:lnTo>
                    <a:pt x="876" y="629"/>
                  </a:lnTo>
                  <a:lnTo>
                    <a:pt x="876" y="626"/>
                  </a:lnTo>
                  <a:lnTo>
                    <a:pt x="872" y="619"/>
                  </a:lnTo>
                  <a:lnTo>
                    <a:pt x="869" y="616"/>
                  </a:lnTo>
                  <a:lnTo>
                    <a:pt x="862" y="616"/>
                  </a:lnTo>
                  <a:lnTo>
                    <a:pt x="852" y="619"/>
                  </a:lnTo>
                  <a:lnTo>
                    <a:pt x="842" y="619"/>
                  </a:lnTo>
                  <a:lnTo>
                    <a:pt x="839" y="619"/>
                  </a:lnTo>
                  <a:lnTo>
                    <a:pt x="835" y="619"/>
                  </a:lnTo>
                  <a:lnTo>
                    <a:pt x="832" y="612"/>
                  </a:lnTo>
                  <a:lnTo>
                    <a:pt x="822" y="609"/>
                  </a:lnTo>
                  <a:lnTo>
                    <a:pt x="822" y="609"/>
                  </a:lnTo>
                  <a:lnTo>
                    <a:pt x="818" y="609"/>
                  </a:lnTo>
                  <a:lnTo>
                    <a:pt x="815" y="609"/>
                  </a:lnTo>
                  <a:lnTo>
                    <a:pt x="812" y="609"/>
                  </a:lnTo>
                  <a:lnTo>
                    <a:pt x="812" y="606"/>
                  </a:lnTo>
                  <a:lnTo>
                    <a:pt x="808" y="606"/>
                  </a:lnTo>
                  <a:lnTo>
                    <a:pt x="805" y="602"/>
                  </a:lnTo>
                  <a:lnTo>
                    <a:pt x="805" y="602"/>
                  </a:lnTo>
                  <a:lnTo>
                    <a:pt x="802" y="599"/>
                  </a:lnTo>
                  <a:lnTo>
                    <a:pt x="798" y="599"/>
                  </a:lnTo>
                  <a:lnTo>
                    <a:pt x="795" y="599"/>
                  </a:lnTo>
                  <a:lnTo>
                    <a:pt x="791" y="599"/>
                  </a:lnTo>
                  <a:lnTo>
                    <a:pt x="791" y="599"/>
                  </a:lnTo>
                  <a:lnTo>
                    <a:pt x="775" y="592"/>
                  </a:lnTo>
                  <a:lnTo>
                    <a:pt x="775" y="592"/>
                  </a:lnTo>
                  <a:lnTo>
                    <a:pt x="775" y="592"/>
                  </a:lnTo>
                  <a:lnTo>
                    <a:pt x="778" y="582"/>
                  </a:lnTo>
                  <a:lnTo>
                    <a:pt x="768" y="569"/>
                  </a:lnTo>
                  <a:lnTo>
                    <a:pt x="771" y="565"/>
                  </a:lnTo>
                  <a:lnTo>
                    <a:pt x="768" y="555"/>
                  </a:lnTo>
                  <a:lnTo>
                    <a:pt x="761" y="552"/>
                  </a:lnTo>
                  <a:lnTo>
                    <a:pt x="761" y="548"/>
                  </a:lnTo>
                  <a:lnTo>
                    <a:pt x="758" y="542"/>
                  </a:lnTo>
                  <a:lnTo>
                    <a:pt x="761" y="542"/>
                  </a:lnTo>
                  <a:lnTo>
                    <a:pt x="758" y="532"/>
                  </a:lnTo>
                  <a:lnTo>
                    <a:pt x="754" y="528"/>
                  </a:lnTo>
                  <a:lnTo>
                    <a:pt x="751" y="518"/>
                  </a:lnTo>
                  <a:lnTo>
                    <a:pt x="751" y="515"/>
                  </a:lnTo>
                  <a:lnTo>
                    <a:pt x="748" y="505"/>
                  </a:lnTo>
                  <a:lnTo>
                    <a:pt x="744" y="505"/>
                  </a:lnTo>
                  <a:lnTo>
                    <a:pt x="738" y="501"/>
                  </a:lnTo>
                  <a:lnTo>
                    <a:pt x="738" y="498"/>
                  </a:lnTo>
                  <a:lnTo>
                    <a:pt x="738" y="498"/>
                  </a:lnTo>
                  <a:lnTo>
                    <a:pt x="738" y="488"/>
                  </a:lnTo>
                  <a:lnTo>
                    <a:pt x="731" y="478"/>
                  </a:lnTo>
                  <a:lnTo>
                    <a:pt x="731" y="471"/>
                  </a:lnTo>
                  <a:lnTo>
                    <a:pt x="731" y="464"/>
                  </a:lnTo>
                  <a:lnTo>
                    <a:pt x="727" y="461"/>
                  </a:lnTo>
                  <a:lnTo>
                    <a:pt x="727" y="458"/>
                  </a:lnTo>
                  <a:lnTo>
                    <a:pt x="727" y="454"/>
                  </a:lnTo>
                  <a:lnTo>
                    <a:pt x="724" y="451"/>
                  </a:lnTo>
                  <a:lnTo>
                    <a:pt x="724" y="447"/>
                  </a:lnTo>
                  <a:lnTo>
                    <a:pt x="724" y="444"/>
                  </a:lnTo>
                  <a:lnTo>
                    <a:pt x="717" y="434"/>
                  </a:lnTo>
                  <a:lnTo>
                    <a:pt x="721" y="434"/>
                  </a:lnTo>
                  <a:lnTo>
                    <a:pt x="724" y="427"/>
                  </a:lnTo>
                  <a:lnTo>
                    <a:pt x="721" y="421"/>
                  </a:lnTo>
                  <a:lnTo>
                    <a:pt x="721" y="414"/>
                  </a:lnTo>
                  <a:lnTo>
                    <a:pt x="717" y="414"/>
                  </a:lnTo>
                  <a:lnTo>
                    <a:pt x="711" y="407"/>
                  </a:lnTo>
                  <a:lnTo>
                    <a:pt x="707" y="404"/>
                  </a:lnTo>
                  <a:lnTo>
                    <a:pt x="697" y="404"/>
                  </a:lnTo>
                  <a:lnTo>
                    <a:pt x="694" y="400"/>
                  </a:lnTo>
                  <a:lnTo>
                    <a:pt x="694" y="400"/>
                  </a:lnTo>
                  <a:lnTo>
                    <a:pt x="694" y="400"/>
                  </a:lnTo>
                  <a:lnTo>
                    <a:pt x="694" y="397"/>
                  </a:lnTo>
                  <a:lnTo>
                    <a:pt x="701" y="394"/>
                  </a:lnTo>
                  <a:lnTo>
                    <a:pt x="701" y="380"/>
                  </a:lnTo>
                  <a:lnTo>
                    <a:pt x="690" y="377"/>
                  </a:lnTo>
                  <a:lnTo>
                    <a:pt x="690" y="373"/>
                  </a:lnTo>
                  <a:lnTo>
                    <a:pt x="684" y="370"/>
                  </a:lnTo>
                  <a:lnTo>
                    <a:pt x="677" y="367"/>
                  </a:lnTo>
                  <a:lnTo>
                    <a:pt x="677" y="360"/>
                  </a:lnTo>
                  <a:lnTo>
                    <a:pt x="680" y="353"/>
                  </a:lnTo>
                  <a:lnTo>
                    <a:pt x="680" y="346"/>
                  </a:lnTo>
                  <a:lnTo>
                    <a:pt x="680" y="340"/>
                  </a:lnTo>
                  <a:lnTo>
                    <a:pt x="677" y="336"/>
                  </a:lnTo>
                  <a:lnTo>
                    <a:pt x="670" y="333"/>
                  </a:lnTo>
                  <a:lnTo>
                    <a:pt x="664" y="330"/>
                  </a:lnTo>
                  <a:lnTo>
                    <a:pt x="657" y="336"/>
                  </a:lnTo>
                  <a:lnTo>
                    <a:pt x="653" y="336"/>
                  </a:lnTo>
                  <a:lnTo>
                    <a:pt x="650" y="340"/>
                  </a:lnTo>
                  <a:lnTo>
                    <a:pt x="650" y="336"/>
                  </a:lnTo>
                  <a:lnTo>
                    <a:pt x="643" y="323"/>
                  </a:lnTo>
                  <a:lnTo>
                    <a:pt x="640" y="323"/>
                  </a:lnTo>
                  <a:lnTo>
                    <a:pt x="630" y="320"/>
                  </a:lnTo>
                  <a:lnTo>
                    <a:pt x="630" y="316"/>
                  </a:lnTo>
                  <a:lnTo>
                    <a:pt x="620" y="316"/>
                  </a:lnTo>
                  <a:lnTo>
                    <a:pt x="616" y="316"/>
                  </a:lnTo>
                  <a:lnTo>
                    <a:pt x="613" y="320"/>
                  </a:lnTo>
                  <a:lnTo>
                    <a:pt x="610" y="323"/>
                  </a:lnTo>
                  <a:lnTo>
                    <a:pt x="610" y="326"/>
                  </a:lnTo>
                  <a:lnTo>
                    <a:pt x="606" y="323"/>
                  </a:lnTo>
                  <a:lnTo>
                    <a:pt x="606" y="323"/>
                  </a:lnTo>
                  <a:lnTo>
                    <a:pt x="596" y="309"/>
                  </a:lnTo>
                  <a:lnTo>
                    <a:pt x="600" y="306"/>
                  </a:lnTo>
                  <a:lnTo>
                    <a:pt x="600" y="303"/>
                  </a:lnTo>
                  <a:lnTo>
                    <a:pt x="600" y="296"/>
                  </a:lnTo>
                  <a:lnTo>
                    <a:pt x="596" y="289"/>
                  </a:lnTo>
                  <a:lnTo>
                    <a:pt x="593" y="286"/>
                  </a:lnTo>
                  <a:lnTo>
                    <a:pt x="593" y="283"/>
                  </a:lnTo>
                  <a:lnTo>
                    <a:pt x="593" y="283"/>
                  </a:lnTo>
                  <a:lnTo>
                    <a:pt x="593" y="279"/>
                  </a:lnTo>
                  <a:lnTo>
                    <a:pt x="589" y="269"/>
                  </a:lnTo>
                  <a:lnTo>
                    <a:pt x="589" y="266"/>
                  </a:lnTo>
                  <a:lnTo>
                    <a:pt x="583" y="256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69" y="242"/>
                  </a:lnTo>
                  <a:lnTo>
                    <a:pt x="569" y="239"/>
                  </a:lnTo>
                  <a:lnTo>
                    <a:pt x="566" y="235"/>
                  </a:lnTo>
                  <a:lnTo>
                    <a:pt x="563" y="229"/>
                  </a:lnTo>
                  <a:lnTo>
                    <a:pt x="552" y="229"/>
                  </a:lnTo>
                  <a:lnTo>
                    <a:pt x="546" y="232"/>
                  </a:lnTo>
                  <a:lnTo>
                    <a:pt x="546" y="232"/>
                  </a:lnTo>
                  <a:lnTo>
                    <a:pt x="542" y="235"/>
                  </a:lnTo>
                  <a:lnTo>
                    <a:pt x="542" y="235"/>
                  </a:lnTo>
                  <a:lnTo>
                    <a:pt x="539" y="232"/>
                  </a:lnTo>
                  <a:lnTo>
                    <a:pt x="542" y="222"/>
                  </a:lnTo>
                  <a:lnTo>
                    <a:pt x="536" y="215"/>
                  </a:lnTo>
                  <a:lnTo>
                    <a:pt x="529" y="215"/>
                  </a:lnTo>
                  <a:lnTo>
                    <a:pt x="529" y="215"/>
                  </a:lnTo>
                  <a:lnTo>
                    <a:pt x="526" y="212"/>
                  </a:lnTo>
                  <a:lnTo>
                    <a:pt x="526" y="208"/>
                  </a:lnTo>
                  <a:lnTo>
                    <a:pt x="522" y="205"/>
                  </a:lnTo>
                  <a:lnTo>
                    <a:pt x="515" y="198"/>
                  </a:lnTo>
                  <a:lnTo>
                    <a:pt x="515" y="198"/>
                  </a:lnTo>
                  <a:lnTo>
                    <a:pt x="515" y="195"/>
                  </a:lnTo>
                  <a:lnTo>
                    <a:pt x="515" y="188"/>
                  </a:lnTo>
                  <a:lnTo>
                    <a:pt x="515" y="188"/>
                  </a:lnTo>
                  <a:lnTo>
                    <a:pt x="509" y="175"/>
                  </a:lnTo>
                  <a:lnTo>
                    <a:pt x="509" y="175"/>
                  </a:lnTo>
                  <a:lnTo>
                    <a:pt x="505" y="165"/>
                  </a:lnTo>
                  <a:lnTo>
                    <a:pt x="482" y="155"/>
                  </a:lnTo>
                  <a:lnTo>
                    <a:pt x="472" y="128"/>
                  </a:lnTo>
                  <a:lnTo>
                    <a:pt x="468" y="124"/>
                  </a:lnTo>
                  <a:lnTo>
                    <a:pt x="465" y="124"/>
                  </a:lnTo>
                  <a:lnTo>
                    <a:pt x="465" y="118"/>
                  </a:lnTo>
                  <a:lnTo>
                    <a:pt x="465" y="111"/>
                  </a:lnTo>
                  <a:lnTo>
                    <a:pt x="458" y="107"/>
                  </a:lnTo>
                  <a:lnTo>
                    <a:pt x="455" y="107"/>
                  </a:lnTo>
                  <a:lnTo>
                    <a:pt x="441" y="107"/>
                  </a:lnTo>
                  <a:lnTo>
                    <a:pt x="438" y="101"/>
                  </a:lnTo>
                  <a:lnTo>
                    <a:pt x="435" y="91"/>
                  </a:lnTo>
                  <a:lnTo>
                    <a:pt x="438" y="87"/>
                  </a:lnTo>
                  <a:lnTo>
                    <a:pt x="441" y="84"/>
                  </a:lnTo>
                  <a:lnTo>
                    <a:pt x="441" y="84"/>
                  </a:lnTo>
                  <a:lnTo>
                    <a:pt x="445" y="81"/>
                  </a:lnTo>
                  <a:lnTo>
                    <a:pt x="462" y="74"/>
                  </a:lnTo>
                  <a:lnTo>
                    <a:pt x="465" y="67"/>
                  </a:lnTo>
                  <a:lnTo>
                    <a:pt x="465" y="54"/>
                  </a:lnTo>
                  <a:lnTo>
                    <a:pt x="462" y="54"/>
                  </a:lnTo>
                  <a:lnTo>
                    <a:pt x="458" y="47"/>
                  </a:lnTo>
                  <a:lnTo>
                    <a:pt x="458" y="44"/>
                  </a:lnTo>
                  <a:lnTo>
                    <a:pt x="455" y="40"/>
                  </a:lnTo>
                  <a:lnTo>
                    <a:pt x="448" y="40"/>
                  </a:lnTo>
                  <a:lnTo>
                    <a:pt x="445" y="37"/>
                  </a:lnTo>
                  <a:lnTo>
                    <a:pt x="441" y="40"/>
                  </a:lnTo>
                  <a:lnTo>
                    <a:pt x="435" y="44"/>
                  </a:lnTo>
                  <a:lnTo>
                    <a:pt x="431" y="44"/>
                  </a:lnTo>
                  <a:lnTo>
                    <a:pt x="428" y="44"/>
                  </a:lnTo>
                  <a:lnTo>
                    <a:pt x="425" y="47"/>
                  </a:lnTo>
                  <a:lnTo>
                    <a:pt x="425" y="47"/>
                  </a:lnTo>
                  <a:lnTo>
                    <a:pt x="421" y="40"/>
                  </a:lnTo>
                  <a:lnTo>
                    <a:pt x="414" y="37"/>
                  </a:lnTo>
                  <a:lnTo>
                    <a:pt x="411" y="37"/>
                  </a:lnTo>
                  <a:lnTo>
                    <a:pt x="411" y="37"/>
                  </a:lnTo>
                  <a:lnTo>
                    <a:pt x="404" y="30"/>
                  </a:lnTo>
                  <a:lnTo>
                    <a:pt x="394" y="33"/>
                  </a:lnTo>
                  <a:lnTo>
                    <a:pt x="391" y="33"/>
                  </a:lnTo>
                  <a:lnTo>
                    <a:pt x="388" y="37"/>
                  </a:lnTo>
                  <a:lnTo>
                    <a:pt x="384" y="44"/>
                  </a:lnTo>
                  <a:lnTo>
                    <a:pt x="384" y="50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71" y="54"/>
                  </a:lnTo>
                  <a:lnTo>
                    <a:pt x="357" y="54"/>
                  </a:lnTo>
                  <a:lnTo>
                    <a:pt x="354" y="57"/>
                  </a:lnTo>
                  <a:lnTo>
                    <a:pt x="347" y="67"/>
                  </a:lnTo>
                  <a:lnTo>
                    <a:pt x="344" y="64"/>
                  </a:lnTo>
                  <a:lnTo>
                    <a:pt x="340" y="67"/>
                  </a:lnTo>
                  <a:lnTo>
                    <a:pt x="334" y="67"/>
                  </a:lnTo>
                  <a:lnTo>
                    <a:pt x="330" y="70"/>
                  </a:lnTo>
                  <a:lnTo>
                    <a:pt x="330" y="74"/>
                  </a:lnTo>
                  <a:lnTo>
                    <a:pt x="327" y="77"/>
                  </a:lnTo>
                  <a:lnTo>
                    <a:pt x="324" y="81"/>
                  </a:lnTo>
                  <a:lnTo>
                    <a:pt x="320" y="84"/>
                  </a:lnTo>
                  <a:lnTo>
                    <a:pt x="320" y="84"/>
                  </a:lnTo>
                  <a:lnTo>
                    <a:pt x="320" y="84"/>
                  </a:lnTo>
                  <a:lnTo>
                    <a:pt x="320" y="77"/>
                  </a:lnTo>
                  <a:lnTo>
                    <a:pt x="320" y="74"/>
                  </a:lnTo>
                  <a:lnTo>
                    <a:pt x="317" y="67"/>
                  </a:lnTo>
                  <a:lnTo>
                    <a:pt x="317" y="64"/>
                  </a:lnTo>
                  <a:lnTo>
                    <a:pt x="313" y="64"/>
                  </a:lnTo>
                  <a:lnTo>
                    <a:pt x="310" y="60"/>
                  </a:lnTo>
                  <a:lnTo>
                    <a:pt x="307" y="60"/>
                  </a:lnTo>
                  <a:lnTo>
                    <a:pt x="303" y="54"/>
                  </a:lnTo>
                  <a:lnTo>
                    <a:pt x="300" y="50"/>
                  </a:lnTo>
                  <a:lnTo>
                    <a:pt x="280" y="44"/>
                  </a:lnTo>
                  <a:lnTo>
                    <a:pt x="276" y="44"/>
                  </a:lnTo>
                  <a:lnTo>
                    <a:pt x="276" y="44"/>
                  </a:lnTo>
                  <a:lnTo>
                    <a:pt x="270" y="40"/>
                  </a:lnTo>
                  <a:lnTo>
                    <a:pt x="263" y="40"/>
                  </a:lnTo>
                  <a:lnTo>
                    <a:pt x="260" y="40"/>
                  </a:lnTo>
                  <a:lnTo>
                    <a:pt x="253" y="40"/>
                  </a:lnTo>
                  <a:lnTo>
                    <a:pt x="253" y="40"/>
                  </a:lnTo>
                  <a:lnTo>
                    <a:pt x="236" y="44"/>
                  </a:lnTo>
                  <a:lnTo>
                    <a:pt x="233" y="50"/>
                  </a:lnTo>
                  <a:lnTo>
                    <a:pt x="229" y="54"/>
                  </a:lnTo>
                  <a:lnTo>
                    <a:pt x="229" y="54"/>
                  </a:lnTo>
                  <a:lnTo>
                    <a:pt x="229" y="60"/>
                  </a:lnTo>
                  <a:lnTo>
                    <a:pt x="202" y="77"/>
                  </a:lnTo>
                  <a:lnTo>
                    <a:pt x="199" y="74"/>
                  </a:lnTo>
                  <a:lnTo>
                    <a:pt x="192" y="74"/>
                  </a:lnTo>
                  <a:lnTo>
                    <a:pt x="192" y="74"/>
                  </a:lnTo>
                  <a:lnTo>
                    <a:pt x="186" y="70"/>
                  </a:lnTo>
                  <a:lnTo>
                    <a:pt x="186" y="67"/>
                  </a:lnTo>
                  <a:lnTo>
                    <a:pt x="186" y="64"/>
                  </a:lnTo>
                  <a:lnTo>
                    <a:pt x="179" y="54"/>
                  </a:lnTo>
                  <a:lnTo>
                    <a:pt x="172" y="50"/>
                  </a:lnTo>
                  <a:lnTo>
                    <a:pt x="155" y="54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49" y="50"/>
                  </a:lnTo>
                  <a:lnTo>
                    <a:pt x="145" y="47"/>
                  </a:lnTo>
                  <a:lnTo>
                    <a:pt x="142" y="44"/>
                  </a:lnTo>
                  <a:lnTo>
                    <a:pt x="135" y="40"/>
                  </a:lnTo>
                  <a:lnTo>
                    <a:pt x="132" y="37"/>
                  </a:lnTo>
                  <a:lnTo>
                    <a:pt x="132" y="33"/>
                  </a:lnTo>
                  <a:lnTo>
                    <a:pt x="128" y="27"/>
                  </a:lnTo>
                  <a:lnTo>
                    <a:pt x="122" y="27"/>
                  </a:lnTo>
                  <a:lnTo>
                    <a:pt x="115" y="27"/>
                  </a:lnTo>
                  <a:lnTo>
                    <a:pt x="108" y="33"/>
                  </a:lnTo>
                  <a:lnTo>
                    <a:pt x="101" y="30"/>
                  </a:lnTo>
                  <a:lnTo>
                    <a:pt x="101" y="27"/>
                  </a:lnTo>
                  <a:lnTo>
                    <a:pt x="95" y="23"/>
                  </a:lnTo>
                  <a:lnTo>
                    <a:pt x="91" y="23"/>
                  </a:lnTo>
                  <a:lnTo>
                    <a:pt x="88" y="20"/>
                  </a:lnTo>
                  <a:lnTo>
                    <a:pt x="85" y="20"/>
                  </a:lnTo>
                  <a:lnTo>
                    <a:pt x="85" y="13"/>
                  </a:lnTo>
                  <a:lnTo>
                    <a:pt x="81" y="10"/>
                  </a:lnTo>
                  <a:lnTo>
                    <a:pt x="75" y="3"/>
                  </a:lnTo>
                  <a:lnTo>
                    <a:pt x="64" y="3"/>
                  </a:lnTo>
                  <a:lnTo>
                    <a:pt x="54" y="17"/>
                  </a:lnTo>
                  <a:lnTo>
                    <a:pt x="51" y="13"/>
                  </a:lnTo>
                  <a:lnTo>
                    <a:pt x="48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1" y="3"/>
                  </a:lnTo>
                  <a:lnTo>
                    <a:pt x="34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0" name="Freeform 160">
              <a:extLst>
                <a:ext uri="{FF2B5EF4-FFF2-40B4-BE49-F238E27FC236}">
                  <a16:creationId xmlns:a16="http://schemas.microsoft.com/office/drawing/2014/main" id="{6DE2AF32-BA56-2CB4-F22C-B6654937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54"/>
              <a:ext cx="896" cy="653"/>
            </a:xfrm>
            <a:custGeom>
              <a:avLst/>
              <a:gdLst>
                <a:gd name="T0" fmla="*/ 27 w 896"/>
                <a:gd name="T1" fmla="*/ 27 h 653"/>
                <a:gd name="T2" fmla="*/ 7 w 896"/>
                <a:gd name="T3" fmla="*/ 20 h 653"/>
                <a:gd name="T4" fmla="*/ 24 w 896"/>
                <a:gd name="T5" fmla="*/ 13 h 653"/>
                <a:gd name="T6" fmla="*/ 48 w 896"/>
                <a:gd name="T7" fmla="*/ 10 h 653"/>
                <a:gd name="T8" fmla="*/ 85 w 896"/>
                <a:gd name="T9" fmla="*/ 20 h 653"/>
                <a:gd name="T10" fmla="*/ 122 w 896"/>
                <a:gd name="T11" fmla="*/ 30 h 653"/>
                <a:gd name="T12" fmla="*/ 149 w 896"/>
                <a:gd name="T13" fmla="*/ 57 h 653"/>
                <a:gd name="T14" fmla="*/ 182 w 896"/>
                <a:gd name="T15" fmla="*/ 74 h 653"/>
                <a:gd name="T16" fmla="*/ 236 w 896"/>
                <a:gd name="T17" fmla="*/ 50 h 653"/>
                <a:gd name="T18" fmla="*/ 297 w 896"/>
                <a:gd name="T19" fmla="*/ 54 h 653"/>
                <a:gd name="T20" fmla="*/ 313 w 896"/>
                <a:gd name="T21" fmla="*/ 87 h 653"/>
                <a:gd name="T22" fmla="*/ 337 w 896"/>
                <a:gd name="T23" fmla="*/ 70 h 653"/>
                <a:gd name="T24" fmla="*/ 388 w 896"/>
                <a:gd name="T25" fmla="*/ 54 h 653"/>
                <a:gd name="T26" fmla="*/ 411 w 896"/>
                <a:gd name="T27" fmla="*/ 40 h 653"/>
                <a:gd name="T28" fmla="*/ 445 w 896"/>
                <a:gd name="T29" fmla="*/ 44 h 653"/>
                <a:gd name="T30" fmla="*/ 445 w 896"/>
                <a:gd name="T31" fmla="*/ 77 h 653"/>
                <a:gd name="T32" fmla="*/ 462 w 896"/>
                <a:gd name="T33" fmla="*/ 114 h 653"/>
                <a:gd name="T34" fmla="*/ 512 w 896"/>
                <a:gd name="T35" fmla="*/ 188 h 653"/>
                <a:gd name="T36" fmla="*/ 526 w 896"/>
                <a:gd name="T37" fmla="*/ 219 h 653"/>
                <a:gd name="T38" fmla="*/ 559 w 896"/>
                <a:gd name="T39" fmla="*/ 232 h 653"/>
                <a:gd name="T40" fmla="*/ 579 w 896"/>
                <a:gd name="T41" fmla="*/ 256 h 653"/>
                <a:gd name="T42" fmla="*/ 596 w 896"/>
                <a:gd name="T43" fmla="*/ 303 h 653"/>
                <a:gd name="T44" fmla="*/ 613 w 896"/>
                <a:gd name="T45" fmla="*/ 323 h 653"/>
                <a:gd name="T46" fmla="*/ 650 w 896"/>
                <a:gd name="T47" fmla="*/ 343 h 653"/>
                <a:gd name="T48" fmla="*/ 677 w 896"/>
                <a:gd name="T49" fmla="*/ 350 h 653"/>
                <a:gd name="T50" fmla="*/ 687 w 896"/>
                <a:gd name="T51" fmla="*/ 400 h 653"/>
                <a:gd name="T52" fmla="*/ 721 w 896"/>
                <a:gd name="T53" fmla="*/ 427 h 653"/>
                <a:gd name="T54" fmla="*/ 724 w 896"/>
                <a:gd name="T55" fmla="*/ 458 h 653"/>
                <a:gd name="T56" fmla="*/ 734 w 896"/>
                <a:gd name="T57" fmla="*/ 505 h 653"/>
                <a:gd name="T58" fmla="*/ 758 w 896"/>
                <a:gd name="T59" fmla="*/ 552 h 653"/>
                <a:gd name="T60" fmla="*/ 775 w 896"/>
                <a:gd name="T61" fmla="*/ 596 h 653"/>
                <a:gd name="T62" fmla="*/ 808 w 896"/>
                <a:gd name="T63" fmla="*/ 609 h 653"/>
                <a:gd name="T64" fmla="*/ 828 w 896"/>
                <a:gd name="T65" fmla="*/ 612 h 653"/>
                <a:gd name="T66" fmla="*/ 872 w 896"/>
                <a:gd name="T67" fmla="*/ 629 h 653"/>
                <a:gd name="T68" fmla="*/ 872 w 896"/>
                <a:gd name="T69" fmla="*/ 619 h 653"/>
                <a:gd name="T70" fmla="*/ 822 w 896"/>
                <a:gd name="T71" fmla="*/ 609 h 653"/>
                <a:gd name="T72" fmla="*/ 798 w 896"/>
                <a:gd name="T73" fmla="*/ 599 h 653"/>
                <a:gd name="T74" fmla="*/ 771 w 896"/>
                <a:gd name="T75" fmla="*/ 565 h 653"/>
                <a:gd name="T76" fmla="*/ 751 w 896"/>
                <a:gd name="T77" fmla="*/ 515 h 653"/>
                <a:gd name="T78" fmla="*/ 731 w 896"/>
                <a:gd name="T79" fmla="*/ 464 h 653"/>
                <a:gd name="T80" fmla="*/ 724 w 896"/>
                <a:gd name="T81" fmla="*/ 427 h 653"/>
                <a:gd name="T82" fmla="*/ 694 w 896"/>
                <a:gd name="T83" fmla="*/ 400 h 653"/>
                <a:gd name="T84" fmla="*/ 680 w 896"/>
                <a:gd name="T85" fmla="*/ 353 h 653"/>
                <a:gd name="T86" fmla="*/ 650 w 896"/>
                <a:gd name="T87" fmla="*/ 336 h 653"/>
                <a:gd name="T88" fmla="*/ 610 w 896"/>
                <a:gd name="T89" fmla="*/ 326 h 653"/>
                <a:gd name="T90" fmla="*/ 593 w 896"/>
                <a:gd name="T91" fmla="*/ 283 h 653"/>
                <a:gd name="T92" fmla="*/ 576 w 896"/>
                <a:gd name="T93" fmla="*/ 252 h 653"/>
                <a:gd name="T94" fmla="*/ 542 w 896"/>
                <a:gd name="T95" fmla="*/ 235 h 653"/>
                <a:gd name="T96" fmla="*/ 515 w 896"/>
                <a:gd name="T97" fmla="*/ 198 h 653"/>
                <a:gd name="T98" fmla="*/ 472 w 896"/>
                <a:gd name="T99" fmla="*/ 128 h 653"/>
                <a:gd name="T100" fmla="*/ 435 w 896"/>
                <a:gd name="T101" fmla="*/ 91 h 653"/>
                <a:gd name="T102" fmla="*/ 458 w 896"/>
                <a:gd name="T103" fmla="*/ 47 h 653"/>
                <a:gd name="T104" fmla="*/ 425 w 896"/>
                <a:gd name="T105" fmla="*/ 47 h 653"/>
                <a:gd name="T106" fmla="*/ 388 w 896"/>
                <a:gd name="T107" fmla="*/ 37 h 653"/>
                <a:gd name="T108" fmla="*/ 344 w 896"/>
                <a:gd name="T109" fmla="*/ 64 h 653"/>
                <a:gd name="T110" fmla="*/ 320 w 896"/>
                <a:gd name="T111" fmla="*/ 84 h 653"/>
                <a:gd name="T112" fmla="*/ 300 w 896"/>
                <a:gd name="T113" fmla="*/ 50 h 653"/>
                <a:gd name="T114" fmla="*/ 236 w 896"/>
                <a:gd name="T115" fmla="*/ 44 h 653"/>
                <a:gd name="T116" fmla="*/ 186 w 896"/>
                <a:gd name="T117" fmla="*/ 70 h 653"/>
                <a:gd name="T118" fmla="*/ 145 w 896"/>
                <a:gd name="T119" fmla="*/ 47 h 653"/>
                <a:gd name="T120" fmla="*/ 101 w 896"/>
                <a:gd name="T121" fmla="*/ 30 h 653"/>
                <a:gd name="T122" fmla="*/ 64 w 896"/>
                <a:gd name="T123" fmla="*/ 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6" h="653">
                  <a:moveTo>
                    <a:pt x="27" y="0"/>
                  </a:moveTo>
                  <a:lnTo>
                    <a:pt x="21" y="3"/>
                  </a:lnTo>
                  <a:lnTo>
                    <a:pt x="17" y="10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27" y="30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7" y="17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4" y="20"/>
                  </a:lnTo>
                  <a:lnTo>
                    <a:pt x="7" y="20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7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2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1" y="10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3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4" y="10"/>
                  </a:lnTo>
                  <a:lnTo>
                    <a:pt x="48" y="10"/>
                  </a:lnTo>
                  <a:lnTo>
                    <a:pt x="48" y="1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81" y="10"/>
                  </a:lnTo>
                  <a:lnTo>
                    <a:pt x="81" y="13"/>
                  </a:lnTo>
                  <a:lnTo>
                    <a:pt x="81" y="20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91" y="27"/>
                  </a:lnTo>
                  <a:lnTo>
                    <a:pt x="95" y="27"/>
                  </a:lnTo>
                  <a:lnTo>
                    <a:pt x="98" y="30"/>
                  </a:lnTo>
                  <a:lnTo>
                    <a:pt x="98" y="33"/>
                  </a:lnTo>
                  <a:lnTo>
                    <a:pt x="108" y="40"/>
                  </a:lnTo>
                  <a:lnTo>
                    <a:pt x="108" y="37"/>
                  </a:lnTo>
                  <a:lnTo>
                    <a:pt x="118" y="30"/>
                  </a:lnTo>
                  <a:lnTo>
                    <a:pt x="122" y="30"/>
                  </a:lnTo>
                  <a:lnTo>
                    <a:pt x="128" y="30"/>
                  </a:lnTo>
                  <a:lnTo>
                    <a:pt x="128" y="33"/>
                  </a:lnTo>
                  <a:lnTo>
                    <a:pt x="128" y="40"/>
                  </a:lnTo>
                  <a:lnTo>
                    <a:pt x="132" y="44"/>
                  </a:lnTo>
                  <a:lnTo>
                    <a:pt x="142" y="47"/>
                  </a:lnTo>
                  <a:lnTo>
                    <a:pt x="142" y="47"/>
                  </a:lnTo>
                  <a:lnTo>
                    <a:pt x="145" y="54"/>
                  </a:lnTo>
                  <a:lnTo>
                    <a:pt x="149" y="54"/>
                  </a:lnTo>
                  <a:lnTo>
                    <a:pt x="149" y="57"/>
                  </a:lnTo>
                  <a:lnTo>
                    <a:pt x="149" y="60"/>
                  </a:lnTo>
                  <a:lnTo>
                    <a:pt x="155" y="57"/>
                  </a:lnTo>
                  <a:lnTo>
                    <a:pt x="155" y="57"/>
                  </a:lnTo>
                  <a:lnTo>
                    <a:pt x="172" y="54"/>
                  </a:lnTo>
                  <a:lnTo>
                    <a:pt x="175" y="57"/>
                  </a:lnTo>
                  <a:lnTo>
                    <a:pt x="182" y="64"/>
                  </a:lnTo>
                  <a:lnTo>
                    <a:pt x="182" y="67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92" y="77"/>
                  </a:lnTo>
                  <a:lnTo>
                    <a:pt x="192" y="77"/>
                  </a:lnTo>
                  <a:lnTo>
                    <a:pt x="196" y="77"/>
                  </a:lnTo>
                  <a:lnTo>
                    <a:pt x="202" y="81"/>
                  </a:lnTo>
                  <a:lnTo>
                    <a:pt x="233" y="64"/>
                  </a:lnTo>
                  <a:lnTo>
                    <a:pt x="233" y="57"/>
                  </a:lnTo>
                  <a:lnTo>
                    <a:pt x="233" y="54"/>
                  </a:lnTo>
                  <a:lnTo>
                    <a:pt x="236" y="50"/>
                  </a:lnTo>
                  <a:lnTo>
                    <a:pt x="236" y="50"/>
                  </a:lnTo>
                  <a:lnTo>
                    <a:pt x="253" y="44"/>
                  </a:lnTo>
                  <a:lnTo>
                    <a:pt x="253" y="44"/>
                  </a:lnTo>
                  <a:lnTo>
                    <a:pt x="260" y="44"/>
                  </a:lnTo>
                  <a:lnTo>
                    <a:pt x="263" y="44"/>
                  </a:lnTo>
                  <a:lnTo>
                    <a:pt x="266" y="44"/>
                  </a:lnTo>
                  <a:lnTo>
                    <a:pt x="273" y="47"/>
                  </a:lnTo>
                  <a:lnTo>
                    <a:pt x="280" y="47"/>
                  </a:lnTo>
                  <a:lnTo>
                    <a:pt x="280" y="47"/>
                  </a:lnTo>
                  <a:lnTo>
                    <a:pt x="297" y="54"/>
                  </a:lnTo>
                  <a:lnTo>
                    <a:pt x="300" y="54"/>
                  </a:lnTo>
                  <a:lnTo>
                    <a:pt x="303" y="64"/>
                  </a:lnTo>
                  <a:lnTo>
                    <a:pt x="310" y="64"/>
                  </a:lnTo>
                  <a:lnTo>
                    <a:pt x="310" y="67"/>
                  </a:lnTo>
                  <a:lnTo>
                    <a:pt x="313" y="67"/>
                  </a:lnTo>
                  <a:lnTo>
                    <a:pt x="313" y="67"/>
                  </a:lnTo>
                  <a:lnTo>
                    <a:pt x="317" y="74"/>
                  </a:lnTo>
                  <a:lnTo>
                    <a:pt x="317" y="77"/>
                  </a:lnTo>
                  <a:lnTo>
                    <a:pt x="313" y="87"/>
                  </a:lnTo>
                  <a:lnTo>
                    <a:pt x="317" y="87"/>
                  </a:lnTo>
                  <a:lnTo>
                    <a:pt x="320" y="87"/>
                  </a:lnTo>
                  <a:lnTo>
                    <a:pt x="320" y="91"/>
                  </a:lnTo>
                  <a:lnTo>
                    <a:pt x="324" y="84"/>
                  </a:lnTo>
                  <a:lnTo>
                    <a:pt x="327" y="84"/>
                  </a:lnTo>
                  <a:lnTo>
                    <a:pt x="330" y="81"/>
                  </a:lnTo>
                  <a:lnTo>
                    <a:pt x="334" y="77"/>
                  </a:lnTo>
                  <a:lnTo>
                    <a:pt x="334" y="74"/>
                  </a:lnTo>
                  <a:lnTo>
                    <a:pt x="337" y="70"/>
                  </a:lnTo>
                  <a:lnTo>
                    <a:pt x="340" y="70"/>
                  </a:lnTo>
                  <a:lnTo>
                    <a:pt x="344" y="67"/>
                  </a:lnTo>
                  <a:lnTo>
                    <a:pt x="347" y="70"/>
                  </a:lnTo>
                  <a:lnTo>
                    <a:pt x="357" y="60"/>
                  </a:lnTo>
                  <a:lnTo>
                    <a:pt x="357" y="60"/>
                  </a:lnTo>
                  <a:lnTo>
                    <a:pt x="371" y="57"/>
                  </a:lnTo>
                  <a:lnTo>
                    <a:pt x="384" y="57"/>
                  </a:lnTo>
                  <a:lnTo>
                    <a:pt x="384" y="54"/>
                  </a:lnTo>
                  <a:lnTo>
                    <a:pt x="388" y="54"/>
                  </a:lnTo>
                  <a:lnTo>
                    <a:pt x="388" y="54"/>
                  </a:lnTo>
                  <a:lnTo>
                    <a:pt x="388" y="44"/>
                  </a:lnTo>
                  <a:lnTo>
                    <a:pt x="391" y="40"/>
                  </a:lnTo>
                  <a:lnTo>
                    <a:pt x="394" y="37"/>
                  </a:lnTo>
                  <a:lnTo>
                    <a:pt x="394" y="37"/>
                  </a:lnTo>
                  <a:lnTo>
                    <a:pt x="404" y="33"/>
                  </a:lnTo>
                  <a:lnTo>
                    <a:pt x="408" y="37"/>
                  </a:lnTo>
                  <a:lnTo>
                    <a:pt x="408" y="40"/>
                  </a:lnTo>
                  <a:lnTo>
                    <a:pt x="411" y="40"/>
                  </a:lnTo>
                  <a:lnTo>
                    <a:pt x="414" y="40"/>
                  </a:lnTo>
                  <a:lnTo>
                    <a:pt x="418" y="40"/>
                  </a:lnTo>
                  <a:lnTo>
                    <a:pt x="421" y="50"/>
                  </a:lnTo>
                  <a:lnTo>
                    <a:pt x="428" y="50"/>
                  </a:lnTo>
                  <a:lnTo>
                    <a:pt x="431" y="47"/>
                  </a:lnTo>
                  <a:lnTo>
                    <a:pt x="431" y="47"/>
                  </a:lnTo>
                  <a:lnTo>
                    <a:pt x="435" y="47"/>
                  </a:lnTo>
                  <a:lnTo>
                    <a:pt x="445" y="44"/>
                  </a:lnTo>
                  <a:lnTo>
                    <a:pt x="445" y="44"/>
                  </a:lnTo>
                  <a:lnTo>
                    <a:pt x="448" y="44"/>
                  </a:lnTo>
                  <a:lnTo>
                    <a:pt x="451" y="44"/>
                  </a:lnTo>
                  <a:lnTo>
                    <a:pt x="455" y="47"/>
                  </a:lnTo>
                  <a:lnTo>
                    <a:pt x="455" y="47"/>
                  </a:lnTo>
                  <a:lnTo>
                    <a:pt x="458" y="54"/>
                  </a:lnTo>
                  <a:lnTo>
                    <a:pt x="462" y="57"/>
                  </a:lnTo>
                  <a:lnTo>
                    <a:pt x="462" y="67"/>
                  </a:lnTo>
                  <a:lnTo>
                    <a:pt x="458" y="70"/>
                  </a:lnTo>
                  <a:lnTo>
                    <a:pt x="445" y="77"/>
                  </a:lnTo>
                  <a:lnTo>
                    <a:pt x="441" y="81"/>
                  </a:lnTo>
                  <a:lnTo>
                    <a:pt x="438" y="81"/>
                  </a:lnTo>
                  <a:lnTo>
                    <a:pt x="435" y="84"/>
                  </a:lnTo>
                  <a:lnTo>
                    <a:pt x="431" y="91"/>
                  </a:lnTo>
                  <a:lnTo>
                    <a:pt x="435" y="101"/>
                  </a:lnTo>
                  <a:lnTo>
                    <a:pt x="441" y="111"/>
                  </a:lnTo>
                  <a:lnTo>
                    <a:pt x="455" y="111"/>
                  </a:lnTo>
                  <a:lnTo>
                    <a:pt x="455" y="111"/>
                  </a:lnTo>
                  <a:lnTo>
                    <a:pt x="462" y="114"/>
                  </a:lnTo>
                  <a:lnTo>
                    <a:pt x="462" y="118"/>
                  </a:lnTo>
                  <a:lnTo>
                    <a:pt x="462" y="124"/>
                  </a:lnTo>
                  <a:lnTo>
                    <a:pt x="465" y="128"/>
                  </a:lnTo>
                  <a:lnTo>
                    <a:pt x="468" y="128"/>
                  </a:lnTo>
                  <a:lnTo>
                    <a:pt x="478" y="158"/>
                  </a:lnTo>
                  <a:lnTo>
                    <a:pt x="505" y="168"/>
                  </a:lnTo>
                  <a:lnTo>
                    <a:pt x="505" y="171"/>
                  </a:lnTo>
                  <a:lnTo>
                    <a:pt x="505" y="175"/>
                  </a:lnTo>
                  <a:lnTo>
                    <a:pt x="512" y="188"/>
                  </a:lnTo>
                  <a:lnTo>
                    <a:pt x="512" y="192"/>
                  </a:lnTo>
                  <a:lnTo>
                    <a:pt x="512" y="195"/>
                  </a:lnTo>
                  <a:lnTo>
                    <a:pt x="512" y="198"/>
                  </a:lnTo>
                  <a:lnTo>
                    <a:pt x="512" y="202"/>
                  </a:lnTo>
                  <a:lnTo>
                    <a:pt x="522" y="208"/>
                  </a:lnTo>
                  <a:lnTo>
                    <a:pt x="522" y="212"/>
                  </a:lnTo>
                  <a:lnTo>
                    <a:pt x="526" y="215"/>
                  </a:lnTo>
                  <a:lnTo>
                    <a:pt x="526" y="215"/>
                  </a:lnTo>
                  <a:lnTo>
                    <a:pt x="526" y="219"/>
                  </a:lnTo>
                  <a:lnTo>
                    <a:pt x="536" y="219"/>
                  </a:lnTo>
                  <a:lnTo>
                    <a:pt x="539" y="222"/>
                  </a:lnTo>
                  <a:lnTo>
                    <a:pt x="536" y="232"/>
                  </a:lnTo>
                  <a:lnTo>
                    <a:pt x="539" y="239"/>
                  </a:lnTo>
                  <a:lnTo>
                    <a:pt x="546" y="239"/>
                  </a:lnTo>
                  <a:lnTo>
                    <a:pt x="549" y="235"/>
                  </a:lnTo>
                  <a:lnTo>
                    <a:pt x="549" y="235"/>
                  </a:lnTo>
                  <a:lnTo>
                    <a:pt x="556" y="232"/>
                  </a:lnTo>
                  <a:lnTo>
                    <a:pt x="559" y="232"/>
                  </a:lnTo>
                  <a:lnTo>
                    <a:pt x="563" y="239"/>
                  </a:lnTo>
                  <a:lnTo>
                    <a:pt x="566" y="239"/>
                  </a:lnTo>
                  <a:lnTo>
                    <a:pt x="563" y="245"/>
                  </a:lnTo>
                  <a:lnTo>
                    <a:pt x="573" y="252"/>
                  </a:lnTo>
                  <a:lnTo>
                    <a:pt x="573" y="252"/>
                  </a:lnTo>
                  <a:lnTo>
                    <a:pt x="573" y="256"/>
                  </a:lnTo>
                  <a:lnTo>
                    <a:pt x="573" y="256"/>
                  </a:lnTo>
                  <a:lnTo>
                    <a:pt x="576" y="256"/>
                  </a:lnTo>
                  <a:lnTo>
                    <a:pt x="579" y="256"/>
                  </a:lnTo>
                  <a:lnTo>
                    <a:pt x="586" y="269"/>
                  </a:lnTo>
                  <a:lnTo>
                    <a:pt x="586" y="269"/>
                  </a:lnTo>
                  <a:lnTo>
                    <a:pt x="589" y="279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9"/>
                  </a:lnTo>
                  <a:lnTo>
                    <a:pt x="596" y="293"/>
                  </a:lnTo>
                  <a:lnTo>
                    <a:pt x="596" y="296"/>
                  </a:lnTo>
                  <a:lnTo>
                    <a:pt x="596" y="303"/>
                  </a:lnTo>
                  <a:lnTo>
                    <a:pt x="596" y="303"/>
                  </a:lnTo>
                  <a:lnTo>
                    <a:pt x="593" y="313"/>
                  </a:lnTo>
                  <a:lnTo>
                    <a:pt x="603" y="323"/>
                  </a:lnTo>
                  <a:lnTo>
                    <a:pt x="603" y="323"/>
                  </a:lnTo>
                  <a:lnTo>
                    <a:pt x="610" y="330"/>
                  </a:lnTo>
                  <a:lnTo>
                    <a:pt x="610" y="330"/>
                  </a:lnTo>
                  <a:lnTo>
                    <a:pt x="613" y="330"/>
                  </a:lnTo>
                  <a:lnTo>
                    <a:pt x="613" y="326"/>
                  </a:lnTo>
                  <a:lnTo>
                    <a:pt x="613" y="323"/>
                  </a:lnTo>
                  <a:lnTo>
                    <a:pt x="620" y="320"/>
                  </a:lnTo>
                  <a:lnTo>
                    <a:pt x="620" y="320"/>
                  </a:lnTo>
                  <a:lnTo>
                    <a:pt x="627" y="320"/>
                  </a:lnTo>
                  <a:lnTo>
                    <a:pt x="630" y="323"/>
                  </a:lnTo>
                  <a:lnTo>
                    <a:pt x="637" y="326"/>
                  </a:lnTo>
                  <a:lnTo>
                    <a:pt x="640" y="326"/>
                  </a:lnTo>
                  <a:lnTo>
                    <a:pt x="647" y="340"/>
                  </a:lnTo>
                  <a:lnTo>
                    <a:pt x="650" y="346"/>
                  </a:lnTo>
                  <a:lnTo>
                    <a:pt x="650" y="343"/>
                  </a:lnTo>
                  <a:lnTo>
                    <a:pt x="650" y="343"/>
                  </a:lnTo>
                  <a:lnTo>
                    <a:pt x="657" y="340"/>
                  </a:lnTo>
                  <a:lnTo>
                    <a:pt x="657" y="340"/>
                  </a:lnTo>
                  <a:lnTo>
                    <a:pt x="664" y="333"/>
                  </a:lnTo>
                  <a:lnTo>
                    <a:pt x="667" y="333"/>
                  </a:lnTo>
                  <a:lnTo>
                    <a:pt x="677" y="340"/>
                  </a:lnTo>
                  <a:lnTo>
                    <a:pt x="677" y="343"/>
                  </a:lnTo>
                  <a:lnTo>
                    <a:pt x="677" y="346"/>
                  </a:lnTo>
                  <a:lnTo>
                    <a:pt x="677" y="350"/>
                  </a:lnTo>
                  <a:lnTo>
                    <a:pt x="674" y="357"/>
                  </a:lnTo>
                  <a:lnTo>
                    <a:pt x="674" y="367"/>
                  </a:lnTo>
                  <a:lnTo>
                    <a:pt x="684" y="373"/>
                  </a:lnTo>
                  <a:lnTo>
                    <a:pt x="687" y="373"/>
                  </a:lnTo>
                  <a:lnTo>
                    <a:pt x="687" y="377"/>
                  </a:lnTo>
                  <a:lnTo>
                    <a:pt x="697" y="384"/>
                  </a:lnTo>
                  <a:lnTo>
                    <a:pt x="697" y="390"/>
                  </a:lnTo>
                  <a:lnTo>
                    <a:pt x="690" y="394"/>
                  </a:lnTo>
                  <a:lnTo>
                    <a:pt x="687" y="400"/>
                  </a:lnTo>
                  <a:lnTo>
                    <a:pt x="690" y="400"/>
                  </a:lnTo>
                  <a:lnTo>
                    <a:pt x="690" y="404"/>
                  </a:lnTo>
                  <a:lnTo>
                    <a:pt x="694" y="407"/>
                  </a:lnTo>
                  <a:lnTo>
                    <a:pt x="707" y="407"/>
                  </a:lnTo>
                  <a:lnTo>
                    <a:pt x="707" y="410"/>
                  </a:lnTo>
                  <a:lnTo>
                    <a:pt x="714" y="417"/>
                  </a:lnTo>
                  <a:lnTo>
                    <a:pt x="717" y="417"/>
                  </a:lnTo>
                  <a:lnTo>
                    <a:pt x="717" y="421"/>
                  </a:lnTo>
                  <a:lnTo>
                    <a:pt x="721" y="427"/>
                  </a:lnTo>
                  <a:lnTo>
                    <a:pt x="717" y="431"/>
                  </a:lnTo>
                  <a:lnTo>
                    <a:pt x="714" y="434"/>
                  </a:lnTo>
                  <a:lnTo>
                    <a:pt x="714" y="434"/>
                  </a:lnTo>
                  <a:lnTo>
                    <a:pt x="721" y="447"/>
                  </a:lnTo>
                  <a:lnTo>
                    <a:pt x="721" y="447"/>
                  </a:lnTo>
                  <a:lnTo>
                    <a:pt x="721" y="451"/>
                  </a:lnTo>
                  <a:lnTo>
                    <a:pt x="721" y="451"/>
                  </a:lnTo>
                  <a:lnTo>
                    <a:pt x="724" y="454"/>
                  </a:lnTo>
                  <a:lnTo>
                    <a:pt x="724" y="458"/>
                  </a:lnTo>
                  <a:lnTo>
                    <a:pt x="724" y="458"/>
                  </a:lnTo>
                  <a:lnTo>
                    <a:pt x="721" y="461"/>
                  </a:lnTo>
                  <a:lnTo>
                    <a:pt x="727" y="468"/>
                  </a:lnTo>
                  <a:lnTo>
                    <a:pt x="727" y="471"/>
                  </a:lnTo>
                  <a:lnTo>
                    <a:pt x="727" y="481"/>
                  </a:lnTo>
                  <a:lnTo>
                    <a:pt x="738" y="491"/>
                  </a:lnTo>
                  <a:lnTo>
                    <a:pt x="734" y="495"/>
                  </a:lnTo>
                  <a:lnTo>
                    <a:pt x="734" y="498"/>
                  </a:lnTo>
                  <a:lnTo>
                    <a:pt x="734" y="505"/>
                  </a:lnTo>
                  <a:lnTo>
                    <a:pt x="741" y="508"/>
                  </a:lnTo>
                  <a:lnTo>
                    <a:pt x="748" y="508"/>
                  </a:lnTo>
                  <a:lnTo>
                    <a:pt x="748" y="511"/>
                  </a:lnTo>
                  <a:lnTo>
                    <a:pt x="748" y="518"/>
                  </a:lnTo>
                  <a:lnTo>
                    <a:pt x="751" y="528"/>
                  </a:lnTo>
                  <a:lnTo>
                    <a:pt x="758" y="535"/>
                  </a:lnTo>
                  <a:lnTo>
                    <a:pt x="758" y="538"/>
                  </a:lnTo>
                  <a:lnTo>
                    <a:pt x="754" y="542"/>
                  </a:lnTo>
                  <a:lnTo>
                    <a:pt x="758" y="552"/>
                  </a:lnTo>
                  <a:lnTo>
                    <a:pt x="758" y="555"/>
                  </a:lnTo>
                  <a:lnTo>
                    <a:pt x="765" y="559"/>
                  </a:lnTo>
                  <a:lnTo>
                    <a:pt x="768" y="562"/>
                  </a:lnTo>
                  <a:lnTo>
                    <a:pt x="765" y="572"/>
                  </a:lnTo>
                  <a:lnTo>
                    <a:pt x="775" y="585"/>
                  </a:lnTo>
                  <a:lnTo>
                    <a:pt x="771" y="589"/>
                  </a:lnTo>
                  <a:lnTo>
                    <a:pt x="765" y="596"/>
                  </a:lnTo>
                  <a:lnTo>
                    <a:pt x="768" y="599"/>
                  </a:lnTo>
                  <a:lnTo>
                    <a:pt x="775" y="596"/>
                  </a:lnTo>
                  <a:lnTo>
                    <a:pt x="775" y="596"/>
                  </a:lnTo>
                  <a:lnTo>
                    <a:pt x="791" y="602"/>
                  </a:lnTo>
                  <a:lnTo>
                    <a:pt x="791" y="602"/>
                  </a:lnTo>
                  <a:lnTo>
                    <a:pt x="795" y="602"/>
                  </a:lnTo>
                  <a:lnTo>
                    <a:pt x="798" y="602"/>
                  </a:lnTo>
                  <a:lnTo>
                    <a:pt x="802" y="602"/>
                  </a:lnTo>
                  <a:lnTo>
                    <a:pt x="805" y="606"/>
                  </a:lnTo>
                  <a:lnTo>
                    <a:pt x="805" y="606"/>
                  </a:lnTo>
                  <a:lnTo>
                    <a:pt x="808" y="609"/>
                  </a:lnTo>
                  <a:lnTo>
                    <a:pt x="808" y="609"/>
                  </a:lnTo>
                  <a:lnTo>
                    <a:pt x="812" y="612"/>
                  </a:lnTo>
                  <a:lnTo>
                    <a:pt x="812" y="612"/>
                  </a:lnTo>
                  <a:lnTo>
                    <a:pt x="812" y="612"/>
                  </a:lnTo>
                  <a:lnTo>
                    <a:pt x="815" y="612"/>
                  </a:lnTo>
                  <a:lnTo>
                    <a:pt x="818" y="612"/>
                  </a:lnTo>
                  <a:lnTo>
                    <a:pt x="822" y="616"/>
                  </a:lnTo>
                  <a:lnTo>
                    <a:pt x="825" y="612"/>
                  </a:lnTo>
                  <a:lnTo>
                    <a:pt x="828" y="612"/>
                  </a:lnTo>
                  <a:lnTo>
                    <a:pt x="835" y="623"/>
                  </a:lnTo>
                  <a:lnTo>
                    <a:pt x="839" y="623"/>
                  </a:lnTo>
                  <a:lnTo>
                    <a:pt x="842" y="623"/>
                  </a:lnTo>
                  <a:lnTo>
                    <a:pt x="852" y="623"/>
                  </a:lnTo>
                  <a:lnTo>
                    <a:pt x="865" y="619"/>
                  </a:lnTo>
                  <a:lnTo>
                    <a:pt x="865" y="619"/>
                  </a:lnTo>
                  <a:lnTo>
                    <a:pt x="869" y="623"/>
                  </a:lnTo>
                  <a:lnTo>
                    <a:pt x="872" y="623"/>
                  </a:lnTo>
                  <a:lnTo>
                    <a:pt x="872" y="629"/>
                  </a:lnTo>
                  <a:lnTo>
                    <a:pt x="889" y="646"/>
                  </a:lnTo>
                  <a:lnTo>
                    <a:pt x="892" y="649"/>
                  </a:lnTo>
                  <a:lnTo>
                    <a:pt x="892" y="653"/>
                  </a:lnTo>
                  <a:lnTo>
                    <a:pt x="896" y="653"/>
                  </a:lnTo>
                  <a:lnTo>
                    <a:pt x="896" y="649"/>
                  </a:lnTo>
                  <a:lnTo>
                    <a:pt x="892" y="646"/>
                  </a:lnTo>
                  <a:lnTo>
                    <a:pt x="876" y="629"/>
                  </a:lnTo>
                  <a:lnTo>
                    <a:pt x="876" y="626"/>
                  </a:lnTo>
                  <a:lnTo>
                    <a:pt x="872" y="619"/>
                  </a:lnTo>
                  <a:lnTo>
                    <a:pt x="869" y="616"/>
                  </a:lnTo>
                  <a:lnTo>
                    <a:pt x="862" y="616"/>
                  </a:lnTo>
                  <a:lnTo>
                    <a:pt x="852" y="619"/>
                  </a:lnTo>
                  <a:lnTo>
                    <a:pt x="842" y="619"/>
                  </a:lnTo>
                  <a:lnTo>
                    <a:pt x="839" y="619"/>
                  </a:lnTo>
                  <a:lnTo>
                    <a:pt x="835" y="619"/>
                  </a:lnTo>
                  <a:lnTo>
                    <a:pt x="832" y="612"/>
                  </a:lnTo>
                  <a:lnTo>
                    <a:pt x="822" y="609"/>
                  </a:lnTo>
                  <a:lnTo>
                    <a:pt x="822" y="609"/>
                  </a:lnTo>
                  <a:lnTo>
                    <a:pt x="818" y="609"/>
                  </a:lnTo>
                  <a:lnTo>
                    <a:pt x="815" y="609"/>
                  </a:lnTo>
                  <a:lnTo>
                    <a:pt x="812" y="609"/>
                  </a:lnTo>
                  <a:lnTo>
                    <a:pt x="812" y="606"/>
                  </a:lnTo>
                  <a:lnTo>
                    <a:pt x="808" y="606"/>
                  </a:lnTo>
                  <a:lnTo>
                    <a:pt x="805" y="602"/>
                  </a:lnTo>
                  <a:lnTo>
                    <a:pt x="805" y="602"/>
                  </a:lnTo>
                  <a:lnTo>
                    <a:pt x="802" y="599"/>
                  </a:lnTo>
                  <a:lnTo>
                    <a:pt x="798" y="599"/>
                  </a:lnTo>
                  <a:lnTo>
                    <a:pt x="795" y="599"/>
                  </a:lnTo>
                  <a:lnTo>
                    <a:pt x="791" y="599"/>
                  </a:lnTo>
                  <a:lnTo>
                    <a:pt x="791" y="599"/>
                  </a:lnTo>
                  <a:lnTo>
                    <a:pt x="775" y="592"/>
                  </a:lnTo>
                  <a:lnTo>
                    <a:pt x="775" y="592"/>
                  </a:lnTo>
                  <a:lnTo>
                    <a:pt x="775" y="592"/>
                  </a:lnTo>
                  <a:lnTo>
                    <a:pt x="778" y="582"/>
                  </a:lnTo>
                  <a:lnTo>
                    <a:pt x="768" y="569"/>
                  </a:lnTo>
                  <a:lnTo>
                    <a:pt x="771" y="565"/>
                  </a:lnTo>
                  <a:lnTo>
                    <a:pt x="768" y="555"/>
                  </a:lnTo>
                  <a:lnTo>
                    <a:pt x="761" y="552"/>
                  </a:lnTo>
                  <a:lnTo>
                    <a:pt x="761" y="548"/>
                  </a:lnTo>
                  <a:lnTo>
                    <a:pt x="758" y="542"/>
                  </a:lnTo>
                  <a:lnTo>
                    <a:pt x="761" y="542"/>
                  </a:lnTo>
                  <a:lnTo>
                    <a:pt x="758" y="532"/>
                  </a:lnTo>
                  <a:lnTo>
                    <a:pt x="754" y="528"/>
                  </a:lnTo>
                  <a:lnTo>
                    <a:pt x="751" y="518"/>
                  </a:lnTo>
                  <a:lnTo>
                    <a:pt x="751" y="515"/>
                  </a:lnTo>
                  <a:lnTo>
                    <a:pt x="748" y="505"/>
                  </a:lnTo>
                  <a:lnTo>
                    <a:pt x="744" y="505"/>
                  </a:lnTo>
                  <a:lnTo>
                    <a:pt x="738" y="501"/>
                  </a:lnTo>
                  <a:lnTo>
                    <a:pt x="738" y="498"/>
                  </a:lnTo>
                  <a:lnTo>
                    <a:pt x="738" y="498"/>
                  </a:lnTo>
                  <a:lnTo>
                    <a:pt x="738" y="488"/>
                  </a:lnTo>
                  <a:lnTo>
                    <a:pt x="731" y="478"/>
                  </a:lnTo>
                  <a:lnTo>
                    <a:pt x="731" y="471"/>
                  </a:lnTo>
                  <a:lnTo>
                    <a:pt x="731" y="464"/>
                  </a:lnTo>
                  <a:lnTo>
                    <a:pt x="727" y="461"/>
                  </a:lnTo>
                  <a:lnTo>
                    <a:pt x="727" y="458"/>
                  </a:lnTo>
                  <a:lnTo>
                    <a:pt x="727" y="454"/>
                  </a:lnTo>
                  <a:lnTo>
                    <a:pt x="724" y="451"/>
                  </a:lnTo>
                  <a:lnTo>
                    <a:pt x="724" y="447"/>
                  </a:lnTo>
                  <a:lnTo>
                    <a:pt x="724" y="444"/>
                  </a:lnTo>
                  <a:lnTo>
                    <a:pt x="717" y="434"/>
                  </a:lnTo>
                  <a:lnTo>
                    <a:pt x="721" y="434"/>
                  </a:lnTo>
                  <a:lnTo>
                    <a:pt x="724" y="427"/>
                  </a:lnTo>
                  <a:lnTo>
                    <a:pt x="721" y="421"/>
                  </a:lnTo>
                  <a:lnTo>
                    <a:pt x="721" y="414"/>
                  </a:lnTo>
                  <a:lnTo>
                    <a:pt x="717" y="414"/>
                  </a:lnTo>
                  <a:lnTo>
                    <a:pt x="711" y="407"/>
                  </a:lnTo>
                  <a:lnTo>
                    <a:pt x="707" y="404"/>
                  </a:lnTo>
                  <a:lnTo>
                    <a:pt x="697" y="404"/>
                  </a:lnTo>
                  <a:lnTo>
                    <a:pt x="694" y="400"/>
                  </a:lnTo>
                  <a:lnTo>
                    <a:pt x="694" y="400"/>
                  </a:lnTo>
                  <a:lnTo>
                    <a:pt x="694" y="400"/>
                  </a:lnTo>
                  <a:lnTo>
                    <a:pt x="694" y="397"/>
                  </a:lnTo>
                  <a:lnTo>
                    <a:pt x="701" y="394"/>
                  </a:lnTo>
                  <a:lnTo>
                    <a:pt x="701" y="380"/>
                  </a:lnTo>
                  <a:lnTo>
                    <a:pt x="690" y="377"/>
                  </a:lnTo>
                  <a:lnTo>
                    <a:pt x="690" y="373"/>
                  </a:lnTo>
                  <a:lnTo>
                    <a:pt x="684" y="370"/>
                  </a:lnTo>
                  <a:lnTo>
                    <a:pt x="677" y="367"/>
                  </a:lnTo>
                  <a:lnTo>
                    <a:pt x="677" y="360"/>
                  </a:lnTo>
                  <a:lnTo>
                    <a:pt x="680" y="353"/>
                  </a:lnTo>
                  <a:lnTo>
                    <a:pt x="680" y="346"/>
                  </a:lnTo>
                  <a:lnTo>
                    <a:pt x="680" y="340"/>
                  </a:lnTo>
                  <a:lnTo>
                    <a:pt x="677" y="336"/>
                  </a:lnTo>
                  <a:lnTo>
                    <a:pt x="670" y="333"/>
                  </a:lnTo>
                  <a:lnTo>
                    <a:pt x="664" y="330"/>
                  </a:lnTo>
                  <a:lnTo>
                    <a:pt x="657" y="336"/>
                  </a:lnTo>
                  <a:lnTo>
                    <a:pt x="653" y="336"/>
                  </a:lnTo>
                  <a:lnTo>
                    <a:pt x="650" y="340"/>
                  </a:lnTo>
                  <a:lnTo>
                    <a:pt x="650" y="336"/>
                  </a:lnTo>
                  <a:lnTo>
                    <a:pt x="643" y="323"/>
                  </a:lnTo>
                  <a:lnTo>
                    <a:pt x="640" y="323"/>
                  </a:lnTo>
                  <a:lnTo>
                    <a:pt x="630" y="320"/>
                  </a:lnTo>
                  <a:lnTo>
                    <a:pt x="630" y="316"/>
                  </a:lnTo>
                  <a:lnTo>
                    <a:pt x="620" y="316"/>
                  </a:lnTo>
                  <a:lnTo>
                    <a:pt x="616" y="316"/>
                  </a:lnTo>
                  <a:lnTo>
                    <a:pt x="613" y="320"/>
                  </a:lnTo>
                  <a:lnTo>
                    <a:pt x="610" y="323"/>
                  </a:lnTo>
                  <a:lnTo>
                    <a:pt x="610" y="326"/>
                  </a:lnTo>
                  <a:lnTo>
                    <a:pt x="606" y="323"/>
                  </a:lnTo>
                  <a:lnTo>
                    <a:pt x="606" y="323"/>
                  </a:lnTo>
                  <a:lnTo>
                    <a:pt x="596" y="309"/>
                  </a:lnTo>
                  <a:lnTo>
                    <a:pt x="600" y="306"/>
                  </a:lnTo>
                  <a:lnTo>
                    <a:pt x="600" y="303"/>
                  </a:lnTo>
                  <a:lnTo>
                    <a:pt x="600" y="296"/>
                  </a:lnTo>
                  <a:lnTo>
                    <a:pt x="596" y="289"/>
                  </a:lnTo>
                  <a:lnTo>
                    <a:pt x="593" y="286"/>
                  </a:lnTo>
                  <a:lnTo>
                    <a:pt x="593" y="283"/>
                  </a:lnTo>
                  <a:lnTo>
                    <a:pt x="593" y="283"/>
                  </a:lnTo>
                  <a:lnTo>
                    <a:pt x="593" y="279"/>
                  </a:lnTo>
                  <a:lnTo>
                    <a:pt x="589" y="269"/>
                  </a:lnTo>
                  <a:lnTo>
                    <a:pt x="589" y="266"/>
                  </a:lnTo>
                  <a:lnTo>
                    <a:pt x="583" y="256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69" y="242"/>
                  </a:lnTo>
                  <a:lnTo>
                    <a:pt x="569" y="239"/>
                  </a:lnTo>
                  <a:lnTo>
                    <a:pt x="566" y="235"/>
                  </a:lnTo>
                  <a:lnTo>
                    <a:pt x="563" y="229"/>
                  </a:lnTo>
                  <a:lnTo>
                    <a:pt x="552" y="229"/>
                  </a:lnTo>
                  <a:lnTo>
                    <a:pt x="546" y="232"/>
                  </a:lnTo>
                  <a:lnTo>
                    <a:pt x="546" y="232"/>
                  </a:lnTo>
                  <a:lnTo>
                    <a:pt x="542" y="235"/>
                  </a:lnTo>
                  <a:lnTo>
                    <a:pt x="542" y="235"/>
                  </a:lnTo>
                  <a:lnTo>
                    <a:pt x="539" y="232"/>
                  </a:lnTo>
                  <a:lnTo>
                    <a:pt x="542" y="222"/>
                  </a:lnTo>
                  <a:lnTo>
                    <a:pt x="536" y="215"/>
                  </a:lnTo>
                  <a:lnTo>
                    <a:pt x="529" y="215"/>
                  </a:lnTo>
                  <a:lnTo>
                    <a:pt x="529" y="215"/>
                  </a:lnTo>
                  <a:lnTo>
                    <a:pt x="526" y="212"/>
                  </a:lnTo>
                  <a:lnTo>
                    <a:pt x="526" y="208"/>
                  </a:lnTo>
                  <a:lnTo>
                    <a:pt x="522" y="205"/>
                  </a:lnTo>
                  <a:lnTo>
                    <a:pt x="515" y="198"/>
                  </a:lnTo>
                  <a:lnTo>
                    <a:pt x="515" y="198"/>
                  </a:lnTo>
                  <a:lnTo>
                    <a:pt x="515" y="195"/>
                  </a:lnTo>
                  <a:lnTo>
                    <a:pt x="515" y="188"/>
                  </a:lnTo>
                  <a:lnTo>
                    <a:pt x="515" y="188"/>
                  </a:lnTo>
                  <a:lnTo>
                    <a:pt x="509" y="175"/>
                  </a:lnTo>
                  <a:lnTo>
                    <a:pt x="509" y="175"/>
                  </a:lnTo>
                  <a:lnTo>
                    <a:pt x="505" y="165"/>
                  </a:lnTo>
                  <a:lnTo>
                    <a:pt x="482" y="155"/>
                  </a:lnTo>
                  <a:lnTo>
                    <a:pt x="472" y="128"/>
                  </a:lnTo>
                  <a:lnTo>
                    <a:pt x="468" y="124"/>
                  </a:lnTo>
                  <a:lnTo>
                    <a:pt x="465" y="124"/>
                  </a:lnTo>
                  <a:lnTo>
                    <a:pt x="465" y="118"/>
                  </a:lnTo>
                  <a:lnTo>
                    <a:pt x="465" y="111"/>
                  </a:lnTo>
                  <a:lnTo>
                    <a:pt x="458" y="107"/>
                  </a:lnTo>
                  <a:lnTo>
                    <a:pt x="455" y="107"/>
                  </a:lnTo>
                  <a:lnTo>
                    <a:pt x="441" y="107"/>
                  </a:lnTo>
                  <a:lnTo>
                    <a:pt x="438" y="101"/>
                  </a:lnTo>
                  <a:lnTo>
                    <a:pt x="435" y="91"/>
                  </a:lnTo>
                  <a:lnTo>
                    <a:pt x="438" y="87"/>
                  </a:lnTo>
                  <a:lnTo>
                    <a:pt x="441" y="84"/>
                  </a:lnTo>
                  <a:lnTo>
                    <a:pt x="441" y="84"/>
                  </a:lnTo>
                  <a:lnTo>
                    <a:pt x="445" y="81"/>
                  </a:lnTo>
                  <a:lnTo>
                    <a:pt x="462" y="74"/>
                  </a:lnTo>
                  <a:lnTo>
                    <a:pt x="465" y="67"/>
                  </a:lnTo>
                  <a:lnTo>
                    <a:pt x="465" y="54"/>
                  </a:lnTo>
                  <a:lnTo>
                    <a:pt x="462" y="54"/>
                  </a:lnTo>
                  <a:lnTo>
                    <a:pt x="458" y="47"/>
                  </a:lnTo>
                  <a:lnTo>
                    <a:pt x="458" y="44"/>
                  </a:lnTo>
                  <a:lnTo>
                    <a:pt x="455" y="40"/>
                  </a:lnTo>
                  <a:lnTo>
                    <a:pt x="448" y="40"/>
                  </a:lnTo>
                  <a:lnTo>
                    <a:pt x="445" y="37"/>
                  </a:lnTo>
                  <a:lnTo>
                    <a:pt x="441" y="40"/>
                  </a:lnTo>
                  <a:lnTo>
                    <a:pt x="435" y="44"/>
                  </a:lnTo>
                  <a:lnTo>
                    <a:pt x="431" y="44"/>
                  </a:lnTo>
                  <a:lnTo>
                    <a:pt x="428" y="44"/>
                  </a:lnTo>
                  <a:lnTo>
                    <a:pt x="425" y="47"/>
                  </a:lnTo>
                  <a:lnTo>
                    <a:pt x="425" y="47"/>
                  </a:lnTo>
                  <a:lnTo>
                    <a:pt x="421" y="40"/>
                  </a:lnTo>
                  <a:lnTo>
                    <a:pt x="414" y="37"/>
                  </a:lnTo>
                  <a:lnTo>
                    <a:pt x="411" y="37"/>
                  </a:lnTo>
                  <a:lnTo>
                    <a:pt x="411" y="37"/>
                  </a:lnTo>
                  <a:lnTo>
                    <a:pt x="404" y="30"/>
                  </a:lnTo>
                  <a:lnTo>
                    <a:pt x="394" y="33"/>
                  </a:lnTo>
                  <a:lnTo>
                    <a:pt x="391" y="33"/>
                  </a:lnTo>
                  <a:lnTo>
                    <a:pt x="388" y="37"/>
                  </a:lnTo>
                  <a:lnTo>
                    <a:pt x="384" y="44"/>
                  </a:lnTo>
                  <a:lnTo>
                    <a:pt x="384" y="50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71" y="54"/>
                  </a:lnTo>
                  <a:lnTo>
                    <a:pt x="357" y="54"/>
                  </a:lnTo>
                  <a:lnTo>
                    <a:pt x="354" y="57"/>
                  </a:lnTo>
                  <a:lnTo>
                    <a:pt x="347" y="67"/>
                  </a:lnTo>
                  <a:lnTo>
                    <a:pt x="344" y="64"/>
                  </a:lnTo>
                  <a:lnTo>
                    <a:pt x="340" y="67"/>
                  </a:lnTo>
                  <a:lnTo>
                    <a:pt x="334" y="67"/>
                  </a:lnTo>
                  <a:lnTo>
                    <a:pt x="330" y="70"/>
                  </a:lnTo>
                  <a:lnTo>
                    <a:pt x="330" y="74"/>
                  </a:lnTo>
                  <a:lnTo>
                    <a:pt x="327" y="77"/>
                  </a:lnTo>
                  <a:lnTo>
                    <a:pt x="324" y="81"/>
                  </a:lnTo>
                  <a:lnTo>
                    <a:pt x="320" y="84"/>
                  </a:lnTo>
                  <a:lnTo>
                    <a:pt x="320" y="84"/>
                  </a:lnTo>
                  <a:lnTo>
                    <a:pt x="320" y="84"/>
                  </a:lnTo>
                  <a:lnTo>
                    <a:pt x="320" y="77"/>
                  </a:lnTo>
                  <a:lnTo>
                    <a:pt x="320" y="74"/>
                  </a:lnTo>
                  <a:lnTo>
                    <a:pt x="317" y="67"/>
                  </a:lnTo>
                  <a:lnTo>
                    <a:pt x="317" y="64"/>
                  </a:lnTo>
                  <a:lnTo>
                    <a:pt x="313" y="64"/>
                  </a:lnTo>
                  <a:lnTo>
                    <a:pt x="310" y="60"/>
                  </a:lnTo>
                  <a:lnTo>
                    <a:pt x="307" y="60"/>
                  </a:lnTo>
                  <a:lnTo>
                    <a:pt x="303" y="54"/>
                  </a:lnTo>
                  <a:lnTo>
                    <a:pt x="300" y="50"/>
                  </a:lnTo>
                  <a:lnTo>
                    <a:pt x="280" y="44"/>
                  </a:lnTo>
                  <a:lnTo>
                    <a:pt x="276" y="44"/>
                  </a:lnTo>
                  <a:lnTo>
                    <a:pt x="276" y="44"/>
                  </a:lnTo>
                  <a:lnTo>
                    <a:pt x="270" y="40"/>
                  </a:lnTo>
                  <a:lnTo>
                    <a:pt x="263" y="40"/>
                  </a:lnTo>
                  <a:lnTo>
                    <a:pt x="260" y="40"/>
                  </a:lnTo>
                  <a:lnTo>
                    <a:pt x="253" y="40"/>
                  </a:lnTo>
                  <a:lnTo>
                    <a:pt x="253" y="40"/>
                  </a:lnTo>
                  <a:lnTo>
                    <a:pt x="236" y="44"/>
                  </a:lnTo>
                  <a:lnTo>
                    <a:pt x="233" y="50"/>
                  </a:lnTo>
                  <a:lnTo>
                    <a:pt x="229" y="54"/>
                  </a:lnTo>
                  <a:lnTo>
                    <a:pt x="229" y="54"/>
                  </a:lnTo>
                  <a:lnTo>
                    <a:pt x="229" y="60"/>
                  </a:lnTo>
                  <a:lnTo>
                    <a:pt x="202" y="77"/>
                  </a:lnTo>
                  <a:lnTo>
                    <a:pt x="199" y="74"/>
                  </a:lnTo>
                  <a:lnTo>
                    <a:pt x="192" y="74"/>
                  </a:lnTo>
                  <a:lnTo>
                    <a:pt x="192" y="74"/>
                  </a:lnTo>
                  <a:lnTo>
                    <a:pt x="186" y="70"/>
                  </a:lnTo>
                  <a:lnTo>
                    <a:pt x="186" y="67"/>
                  </a:lnTo>
                  <a:lnTo>
                    <a:pt x="186" y="64"/>
                  </a:lnTo>
                  <a:lnTo>
                    <a:pt x="179" y="54"/>
                  </a:lnTo>
                  <a:lnTo>
                    <a:pt x="172" y="50"/>
                  </a:lnTo>
                  <a:lnTo>
                    <a:pt x="155" y="54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49" y="50"/>
                  </a:lnTo>
                  <a:lnTo>
                    <a:pt x="145" y="47"/>
                  </a:lnTo>
                  <a:lnTo>
                    <a:pt x="142" y="44"/>
                  </a:lnTo>
                  <a:lnTo>
                    <a:pt x="135" y="40"/>
                  </a:lnTo>
                  <a:lnTo>
                    <a:pt x="132" y="37"/>
                  </a:lnTo>
                  <a:lnTo>
                    <a:pt x="132" y="33"/>
                  </a:lnTo>
                  <a:lnTo>
                    <a:pt x="128" y="27"/>
                  </a:lnTo>
                  <a:lnTo>
                    <a:pt x="122" y="27"/>
                  </a:lnTo>
                  <a:lnTo>
                    <a:pt x="115" y="27"/>
                  </a:lnTo>
                  <a:lnTo>
                    <a:pt x="108" y="33"/>
                  </a:lnTo>
                  <a:lnTo>
                    <a:pt x="101" y="30"/>
                  </a:lnTo>
                  <a:lnTo>
                    <a:pt x="101" y="27"/>
                  </a:lnTo>
                  <a:lnTo>
                    <a:pt x="95" y="23"/>
                  </a:lnTo>
                  <a:lnTo>
                    <a:pt x="91" y="23"/>
                  </a:lnTo>
                  <a:lnTo>
                    <a:pt x="88" y="20"/>
                  </a:lnTo>
                  <a:lnTo>
                    <a:pt x="85" y="20"/>
                  </a:lnTo>
                  <a:lnTo>
                    <a:pt x="85" y="13"/>
                  </a:lnTo>
                  <a:lnTo>
                    <a:pt x="81" y="10"/>
                  </a:lnTo>
                  <a:lnTo>
                    <a:pt x="75" y="3"/>
                  </a:lnTo>
                  <a:lnTo>
                    <a:pt x="64" y="3"/>
                  </a:lnTo>
                  <a:lnTo>
                    <a:pt x="54" y="17"/>
                  </a:lnTo>
                  <a:lnTo>
                    <a:pt x="51" y="13"/>
                  </a:lnTo>
                  <a:lnTo>
                    <a:pt x="48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1" y="3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1" name="Freeform 161">
              <a:extLst>
                <a:ext uri="{FF2B5EF4-FFF2-40B4-BE49-F238E27FC236}">
                  <a16:creationId xmlns:a16="http://schemas.microsoft.com/office/drawing/2014/main" id="{90AD349F-EAAD-A788-D69D-DD0C4474F6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" y="374"/>
              <a:ext cx="579" cy="236"/>
            </a:xfrm>
            <a:custGeom>
              <a:avLst/>
              <a:gdLst>
                <a:gd name="T0" fmla="*/ 572 w 579"/>
                <a:gd name="T1" fmla="*/ 219 h 236"/>
                <a:gd name="T2" fmla="*/ 569 w 579"/>
                <a:gd name="T3" fmla="*/ 225 h 236"/>
                <a:gd name="T4" fmla="*/ 579 w 579"/>
                <a:gd name="T5" fmla="*/ 236 h 236"/>
                <a:gd name="T6" fmla="*/ 579 w 579"/>
                <a:gd name="T7" fmla="*/ 236 h 236"/>
                <a:gd name="T8" fmla="*/ 579 w 579"/>
                <a:gd name="T9" fmla="*/ 236 h 236"/>
                <a:gd name="T10" fmla="*/ 579 w 579"/>
                <a:gd name="T11" fmla="*/ 232 h 236"/>
                <a:gd name="T12" fmla="*/ 579 w 579"/>
                <a:gd name="T13" fmla="*/ 232 h 236"/>
                <a:gd name="T14" fmla="*/ 569 w 579"/>
                <a:gd name="T15" fmla="*/ 225 h 236"/>
                <a:gd name="T16" fmla="*/ 572 w 579"/>
                <a:gd name="T17" fmla="*/ 219 h 236"/>
                <a:gd name="T18" fmla="*/ 6 w 579"/>
                <a:gd name="T19" fmla="*/ 0 h 236"/>
                <a:gd name="T20" fmla="*/ 0 w 579"/>
                <a:gd name="T21" fmla="*/ 3 h 236"/>
                <a:gd name="T22" fmla="*/ 0 w 579"/>
                <a:gd name="T23" fmla="*/ 3 h 236"/>
                <a:gd name="T24" fmla="*/ 0 w 579"/>
                <a:gd name="T25" fmla="*/ 10 h 236"/>
                <a:gd name="T26" fmla="*/ 3 w 579"/>
                <a:gd name="T27" fmla="*/ 10 h 236"/>
                <a:gd name="T28" fmla="*/ 0 w 579"/>
                <a:gd name="T29" fmla="*/ 10 h 236"/>
                <a:gd name="T30" fmla="*/ 0 w 579"/>
                <a:gd name="T31" fmla="*/ 10 h 236"/>
                <a:gd name="T32" fmla="*/ 0 w 579"/>
                <a:gd name="T33" fmla="*/ 10 h 236"/>
                <a:gd name="T34" fmla="*/ 6 w 579"/>
                <a:gd name="T35" fmla="*/ 3 h 236"/>
                <a:gd name="T36" fmla="*/ 6 w 579"/>
                <a:gd name="T3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9" h="236">
                  <a:moveTo>
                    <a:pt x="572" y="219"/>
                  </a:moveTo>
                  <a:lnTo>
                    <a:pt x="569" y="225"/>
                  </a:lnTo>
                  <a:lnTo>
                    <a:pt x="579" y="236"/>
                  </a:lnTo>
                  <a:lnTo>
                    <a:pt x="579" y="236"/>
                  </a:lnTo>
                  <a:lnTo>
                    <a:pt x="579" y="236"/>
                  </a:lnTo>
                  <a:lnTo>
                    <a:pt x="579" y="232"/>
                  </a:lnTo>
                  <a:lnTo>
                    <a:pt x="579" y="232"/>
                  </a:lnTo>
                  <a:lnTo>
                    <a:pt x="569" y="225"/>
                  </a:lnTo>
                  <a:lnTo>
                    <a:pt x="572" y="219"/>
                  </a:lnTo>
                  <a:close/>
                  <a:moveTo>
                    <a:pt x="6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2" name="Freeform 162">
              <a:extLst>
                <a:ext uri="{FF2B5EF4-FFF2-40B4-BE49-F238E27FC236}">
                  <a16:creationId xmlns:a16="http://schemas.microsoft.com/office/drawing/2014/main" id="{845DFF8D-081B-0B0E-AF91-12955D260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593"/>
              <a:ext cx="10" cy="17"/>
            </a:xfrm>
            <a:custGeom>
              <a:avLst/>
              <a:gdLst>
                <a:gd name="T0" fmla="*/ 3 w 10"/>
                <a:gd name="T1" fmla="*/ 0 h 17"/>
                <a:gd name="T2" fmla="*/ 0 w 10"/>
                <a:gd name="T3" fmla="*/ 6 h 17"/>
                <a:gd name="T4" fmla="*/ 10 w 10"/>
                <a:gd name="T5" fmla="*/ 17 h 17"/>
                <a:gd name="T6" fmla="*/ 10 w 10"/>
                <a:gd name="T7" fmla="*/ 17 h 17"/>
                <a:gd name="T8" fmla="*/ 10 w 10"/>
                <a:gd name="T9" fmla="*/ 17 h 17"/>
                <a:gd name="T10" fmla="*/ 10 w 10"/>
                <a:gd name="T11" fmla="*/ 13 h 17"/>
                <a:gd name="T12" fmla="*/ 10 w 10"/>
                <a:gd name="T13" fmla="*/ 13 h 17"/>
                <a:gd name="T14" fmla="*/ 0 w 10"/>
                <a:gd name="T15" fmla="*/ 6 h 17"/>
                <a:gd name="T16" fmla="*/ 3 w 10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">
                  <a:moveTo>
                    <a:pt x="3" y="0"/>
                  </a:moveTo>
                  <a:lnTo>
                    <a:pt x="0" y="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0" y="6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3" name="Freeform 163">
              <a:extLst>
                <a:ext uri="{FF2B5EF4-FFF2-40B4-BE49-F238E27FC236}">
                  <a16:creationId xmlns:a16="http://schemas.microsoft.com/office/drawing/2014/main" id="{7C6D696A-FFEC-F9B0-45C0-DB2FAF556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7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0 w 6"/>
                <a:gd name="T3" fmla="*/ 3 h 10"/>
                <a:gd name="T4" fmla="*/ 0 w 6"/>
                <a:gd name="T5" fmla="*/ 3 h 10"/>
                <a:gd name="T6" fmla="*/ 0 w 6"/>
                <a:gd name="T7" fmla="*/ 10 h 10"/>
                <a:gd name="T8" fmla="*/ 3 w 6"/>
                <a:gd name="T9" fmla="*/ 10 h 10"/>
                <a:gd name="T10" fmla="*/ 0 w 6"/>
                <a:gd name="T11" fmla="*/ 10 h 10"/>
                <a:gd name="T12" fmla="*/ 0 w 6"/>
                <a:gd name="T13" fmla="*/ 10 h 10"/>
                <a:gd name="T14" fmla="*/ 0 w 6"/>
                <a:gd name="T15" fmla="*/ 10 h 10"/>
                <a:gd name="T16" fmla="*/ 6 w 6"/>
                <a:gd name="T17" fmla="*/ 3 h 10"/>
                <a:gd name="T18" fmla="*/ 6 w 6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4" name="Freeform 164">
              <a:extLst>
                <a:ext uri="{FF2B5EF4-FFF2-40B4-BE49-F238E27FC236}">
                  <a16:creationId xmlns:a16="http://schemas.microsoft.com/office/drawing/2014/main" id="{99648B3A-7332-12DD-6051-A029CD673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64"/>
              <a:ext cx="886" cy="650"/>
            </a:xfrm>
            <a:custGeom>
              <a:avLst/>
              <a:gdLst>
                <a:gd name="T0" fmla="*/ 41 w 886"/>
                <a:gd name="T1" fmla="*/ 27 h 650"/>
                <a:gd name="T2" fmla="*/ 7 w 886"/>
                <a:gd name="T3" fmla="*/ 20 h 650"/>
                <a:gd name="T4" fmla="*/ 48 w 886"/>
                <a:gd name="T5" fmla="*/ 23 h 650"/>
                <a:gd name="T6" fmla="*/ 88 w 886"/>
                <a:gd name="T7" fmla="*/ 27 h 650"/>
                <a:gd name="T8" fmla="*/ 125 w 886"/>
                <a:gd name="T9" fmla="*/ 40 h 650"/>
                <a:gd name="T10" fmla="*/ 169 w 886"/>
                <a:gd name="T11" fmla="*/ 54 h 650"/>
                <a:gd name="T12" fmla="*/ 239 w 886"/>
                <a:gd name="T13" fmla="*/ 60 h 650"/>
                <a:gd name="T14" fmla="*/ 273 w 886"/>
                <a:gd name="T15" fmla="*/ 47 h 650"/>
                <a:gd name="T16" fmla="*/ 313 w 886"/>
                <a:gd name="T17" fmla="*/ 87 h 650"/>
                <a:gd name="T18" fmla="*/ 344 w 886"/>
                <a:gd name="T19" fmla="*/ 67 h 650"/>
                <a:gd name="T20" fmla="*/ 394 w 886"/>
                <a:gd name="T21" fmla="*/ 50 h 650"/>
                <a:gd name="T22" fmla="*/ 421 w 886"/>
                <a:gd name="T23" fmla="*/ 50 h 650"/>
                <a:gd name="T24" fmla="*/ 451 w 886"/>
                <a:gd name="T25" fmla="*/ 54 h 650"/>
                <a:gd name="T26" fmla="*/ 425 w 886"/>
                <a:gd name="T27" fmla="*/ 97 h 650"/>
                <a:gd name="T28" fmla="*/ 495 w 886"/>
                <a:gd name="T29" fmla="*/ 165 h 650"/>
                <a:gd name="T30" fmla="*/ 515 w 886"/>
                <a:gd name="T31" fmla="*/ 212 h 650"/>
                <a:gd name="T32" fmla="*/ 556 w 886"/>
                <a:gd name="T33" fmla="*/ 232 h 650"/>
                <a:gd name="T34" fmla="*/ 579 w 886"/>
                <a:gd name="T35" fmla="*/ 269 h 650"/>
                <a:gd name="T36" fmla="*/ 596 w 886"/>
                <a:gd name="T37" fmla="*/ 320 h 650"/>
                <a:gd name="T38" fmla="*/ 627 w 886"/>
                <a:gd name="T39" fmla="*/ 320 h 650"/>
                <a:gd name="T40" fmla="*/ 667 w 886"/>
                <a:gd name="T41" fmla="*/ 336 h 650"/>
                <a:gd name="T42" fmla="*/ 684 w 886"/>
                <a:gd name="T43" fmla="*/ 377 h 650"/>
                <a:gd name="T44" fmla="*/ 707 w 886"/>
                <a:gd name="T45" fmla="*/ 414 h 650"/>
                <a:gd name="T46" fmla="*/ 714 w 886"/>
                <a:gd name="T47" fmla="*/ 448 h 650"/>
                <a:gd name="T48" fmla="*/ 727 w 886"/>
                <a:gd name="T49" fmla="*/ 501 h 650"/>
                <a:gd name="T50" fmla="*/ 748 w 886"/>
                <a:gd name="T51" fmla="*/ 542 h 650"/>
                <a:gd name="T52" fmla="*/ 754 w 886"/>
                <a:gd name="T53" fmla="*/ 586 h 650"/>
                <a:gd name="T54" fmla="*/ 802 w 886"/>
                <a:gd name="T55" fmla="*/ 606 h 650"/>
                <a:gd name="T56" fmla="*/ 839 w 886"/>
                <a:gd name="T57" fmla="*/ 623 h 650"/>
                <a:gd name="T58" fmla="*/ 886 w 886"/>
                <a:gd name="T59" fmla="*/ 646 h 650"/>
                <a:gd name="T60" fmla="*/ 835 w 886"/>
                <a:gd name="T61" fmla="*/ 619 h 650"/>
                <a:gd name="T62" fmla="*/ 802 w 886"/>
                <a:gd name="T63" fmla="*/ 602 h 650"/>
                <a:gd name="T64" fmla="*/ 758 w 886"/>
                <a:gd name="T65" fmla="*/ 586 h 650"/>
                <a:gd name="T66" fmla="*/ 751 w 886"/>
                <a:gd name="T67" fmla="*/ 542 h 650"/>
                <a:gd name="T68" fmla="*/ 741 w 886"/>
                <a:gd name="T69" fmla="*/ 505 h 650"/>
                <a:gd name="T70" fmla="*/ 721 w 886"/>
                <a:gd name="T71" fmla="*/ 461 h 650"/>
                <a:gd name="T72" fmla="*/ 707 w 886"/>
                <a:gd name="T73" fmla="*/ 424 h 650"/>
                <a:gd name="T74" fmla="*/ 690 w 886"/>
                <a:gd name="T75" fmla="*/ 400 h 650"/>
                <a:gd name="T76" fmla="*/ 680 w 886"/>
                <a:gd name="T77" fmla="*/ 367 h 650"/>
                <a:gd name="T78" fmla="*/ 657 w 886"/>
                <a:gd name="T79" fmla="*/ 340 h 650"/>
                <a:gd name="T80" fmla="*/ 616 w 886"/>
                <a:gd name="T81" fmla="*/ 323 h 650"/>
                <a:gd name="T82" fmla="*/ 589 w 886"/>
                <a:gd name="T83" fmla="*/ 293 h 650"/>
                <a:gd name="T84" fmla="*/ 576 w 886"/>
                <a:gd name="T85" fmla="*/ 252 h 650"/>
                <a:gd name="T86" fmla="*/ 549 w 886"/>
                <a:gd name="T87" fmla="*/ 235 h 650"/>
                <a:gd name="T88" fmla="*/ 519 w 886"/>
                <a:gd name="T89" fmla="*/ 209 h 650"/>
                <a:gd name="T90" fmla="*/ 499 w 886"/>
                <a:gd name="T91" fmla="*/ 161 h 650"/>
                <a:gd name="T92" fmla="*/ 438 w 886"/>
                <a:gd name="T93" fmla="*/ 108 h 650"/>
                <a:gd name="T94" fmla="*/ 441 w 886"/>
                <a:gd name="T95" fmla="*/ 60 h 650"/>
                <a:gd name="T96" fmla="*/ 428 w 886"/>
                <a:gd name="T97" fmla="*/ 47 h 650"/>
                <a:gd name="T98" fmla="*/ 401 w 886"/>
                <a:gd name="T99" fmla="*/ 30 h 650"/>
                <a:gd name="T100" fmla="*/ 371 w 886"/>
                <a:gd name="T101" fmla="*/ 54 h 650"/>
                <a:gd name="T102" fmla="*/ 334 w 886"/>
                <a:gd name="T103" fmla="*/ 77 h 650"/>
                <a:gd name="T104" fmla="*/ 307 w 886"/>
                <a:gd name="T105" fmla="*/ 60 h 650"/>
                <a:gd name="T106" fmla="*/ 260 w 886"/>
                <a:gd name="T107" fmla="*/ 40 h 650"/>
                <a:gd name="T108" fmla="*/ 192 w 886"/>
                <a:gd name="T109" fmla="*/ 74 h 650"/>
                <a:gd name="T110" fmla="*/ 145 w 886"/>
                <a:gd name="T111" fmla="*/ 57 h 650"/>
                <a:gd name="T112" fmla="*/ 122 w 886"/>
                <a:gd name="T113" fmla="*/ 27 h 650"/>
                <a:gd name="T114" fmla="*/ 88 w 886"/>
                <a:gd name="T115" fmla="*/ 20 h 650"/>
                <a:gd name="T116" fmla="*/ 48 w 886"/>
                <a:gd name="T117" fmla="*/ 17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6" h="650">
                  <a:moveTo>
                    <a:pt x="31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4" y="20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1" y="27"/>
                  </a:lnTo>
                  <a:lnTo>
                    <a:pt x="27" y="30"/>
                  </a:lnTo>
                  <a:lnTo>
                    <a:pt x="24" y="30"/>
                  </a:lnTo>
                  <a:lnTo>
                    <a:pt x="21" y="23"/>
                  </a:lnTo>
                  <a:lnTo>
                    <a:pt x="17" y="20"/>
                  </a:lnTo>
                  <a:lnTo>
                    <a:pt x="7" y="17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7" y="20"/>
                  </a:lnTo>
                  <a:lnTo>
                    <a:pt x="14" y="23"/>
                  </a:lnTo>
                  <a:lnTo>
                    <a:pt x="17" y="27"/>
                  </a:lnTo>
                  <a:lnTo>
                    <a:pt x="24" y="30"/>
                  </a:lnTo>
                  <a:lnTo>
                    <a:pt x="27" y="34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8" y="23"/>
                  </a:lnTo>
                  <a:lnTo>
                    <a:pt x="48" y="20"/>
                  </a:lnTo>
                  <a:lnTo>
                    <a:pt x="48" y="23"/>
                  </a:lnTo>
                  <a:lnTo>
                    <a:pt x="54" y="23"/>
                  </a:lnTo>
                  <a:lnTo>
                    <a:pt x="58" y="20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3"/>
                  </a:lnTo>
                  <a:lnTo>
                    <a:pt x="78" y="20"/>
                  </a:lnTo>
                  <a:lnTo>
                    <a:pt x="81" y="20"/>
                  </a:lnTo>
                  <a:lnTo>
                    <a:pt x="85" y="23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1" y="30"/>
                  </a:lnTo>
                  <a:lnTo>
                    <a:pt x="91" y="30"/>
                  </a:lnTo>
                  <a:lnTo>
                    <a:pt x="105" y="40"/>
                  </a:lnTo>
                  <a:lnTo>
                    <a:pt x="115" y="37"/>
                  </a:lnTo>
                  <a:lnTo>
                    <a:pt x="115" y="34"/>
                  </a:lnTo>
                  <a:lnTo>
                    <a:pt x="118" y="30"/>
                  </a:lnTo>
                  <a:lnTo>
                    <a:pt x="122" y="34"/>
                  </a:lnTo>
                  <a:lnTo>
                    <a:pt x="125" y="40"/>
                  </a:lnTo>
                  <a:lnTo>
                    <a:pt x="128" y="40"/>
                  </a:lnTo>
                  <a:lnTo>
                    <a:pt x="135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54"/>
                  </a:lnTo>
                  <a:lnTo>
                    <a:pt x="142" y="57"/>
                  </a:lnTo>
                  <a:lnTo>
                    <a:pt x="152" y="60"/>
                  </a:lnTo>
                  <a:lnTo>
                    <a:pt x="159" y="57"/>
                  </a:lnTo>
                  <a:lnTo>
                    <a:pt x="169" y="54"/>
                  </a:lnTo>
                  <a:lnTo>
                    <a:pt x="172" y="57"/>
                  </a:lnTo>
                  <a:lnTo>
                    <a:pt x="172" y="67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9" y="77"/>
                  </a:lnTo>
                  <a:lnTo>
                    <a:pt x="192" y="77"/>
                  </a:lnTo>
                  <a:lnTo>
                    <a:pt x="199" y="81"/>
                  </a:lnTo>
                  <a:lnTo>
                    <a:pt x="206" y="81"/>
                  </a:lnTo>
                  <a:lnTo>
                    <a:pt x="239" y="60"/>
                  </a:lnTo>
                  <a:lnTo>
                    <a:pt x="243" y="57"/>
                  </a:lnTo>
                  <a:lnTo>
                    <a:pt x="243" y="47"/>
                  </a:lnTo>
                  <a:lnTo>
                    <a:pt x="243" y="47"/>
                  </a:lnTo>
                  <a:lnTo>
                    <a:pt x="253" y="44"/>
                  </a:lnTo>
                  <a:lnTo>
                    <a:pt x="260" y="44"/>
                  </a:lnTo>
                  <a:lnTo>
                    <a:pt x="263" y="44"/>
                  </a:lnTo>
                  <a:lnTo>
                    <a:pt x="266" y="44"/>
                  </a:lnTo>
                  <a:lnTo>
                    <a:pt x="270" y="47"/>
                  </a:lnTo>
                  <a:lnTo>
                    <a:pt x="273" y="47"/>
                  </a:lnTo>
                  <a:lnTo>
                    <a:pt x="280" y="47"/>
                  </a:lnTo>
                  <a:lnTo>
                    <a:pt x="293" y="50"/>
                  </a:lnTo>
                  <a:lnTo>
                    <a:pt x="297" y="60"/>
                  </a:lnTo>
                  <a:lnTo>
                    <a:pt x="300" y="64"/>
                  </a:lnTo>
                  <a:lnTo>
                    <a:pt x="303" y="64"/>
                  </a:lnTo>
                  <a:lnTo>
                    <a:pt x="307" y="67"/>
                  </a:lnTo>
                  <a:lnTo>
                    <a:pt x="303" y="77"/>
                  </a:lnTo>
                  <a:lnTo>
                    <a:pt x="310" y="84"/>
                  </a:lnTo>
                  <a:lnTo>
                    <a:pt x="313" y="87"/>
                  </a:lnTo>
                  <a:lnTo>
                    <a:pt x="317" y="91"/>
                  </a:lnTo>
                  <a:lnTo>
                    <a:pt x="327" y="87"/>
                  </a:lnTo>
                  <a:lnTo>
                    <a:pt x="330" y="81"/>
                  </a:lnTo>
                  <a:lnTo>
                    <a:pt x="334" y="81"/>
                  </a:lnTo>
                  <a:lnTo>
                    <a:pt x="337" y="77"/>
                  </a:lnTo>
                  <a:lnTo>
                    <a:pt x="340" y="71"/>
                  </a:lnTo>
                  <a:lnTo>
                    <a:pt x="344" y="71"/>
                  </a:lnTo>
                  <a:lnTo>
                    <a:pt x="344" y="71"/>
                  </a:lnTo>
                  <a:lnTo>
                    <a:pt x="344" y="67"/>
                  </a:lnTo>
                  <a:lnTo>
                    <a:pt x="347" y="71"/>
                  </a:lnTo>
                  <a:lnTo>
                    <a:pt x="354" y="67"/>
                  </a:lnTo>
                  <a:lnTo>
                    <a:pt x="361" y="57"/>
                  </a:lnTo>
                  <a:lnTo>
                    <a:pt x="371" y="57"/>
                  </a:lnTo>
                  <a:lnTo>
                    <a:pt x="371" y="57"/>
                  </a:lnTo>
                  <a:lnTo>
                    <a:pt x="388" y="57"/>
                  </a:lnTo>
                  <a:lnTo>
                    <a:pt x="391" y="54"/>
                  </a:lnTo>
                  <a:lnTo>
                    <a:pt x="391" y="50"/>
                  </a:lnTo>
                  <a:lnTo>
                    <a:pt x="394" y="50"/>
                  </a:lnTo>
                  <a:lnTo>
                    <a:pt x="398" y="44"/>
                  </a:lnTo>
                  <a:lnTo>
                    <a:pt x="398" y="37"/>
                  </a:lnTo>
                  <a:lnTo>
                    <a:pt x="398" y="37"/>
                  </a:lnTo>
                  <a:lnTo>
                    <a:pt x="401" y="37"/>
                  </a:lnTo>
                  <a:lnTo>
                    <a:pt x="401" y="37"/>
                  </a:lnTo>
                  <a:lnTo>
                    <a:pt x="404" y="40"/>
                  </a:lnTo>
                  <a:lnTo>
                    <a:pt x="411" y="40"/>
                  </a:lnTo>
                  <a:lnTo>
                    <a:pt x="414" y="47"/>
                  </a:lnTo>
                  <a:lnTo>
                    <a:pt x="421" y="50"/>
                  </a:lnTo>
                  <a:lnTo>
                    <a:pt x="428" y="50"/>
                  </a:lnTo>
                  <a:lnTo>
                    <a:pt x="431" y="50"/>
                  </a:lnTo>
                  <a:lnTo>
                    <a:pt x="435" y="47"/>
                  </a:lnTo>
                  <a:lnTo>
                    <a:pt x="438" y="47"/>
                  </a:lnTo>
                  <a:lnTo>
                    <a:pt x="441" y="47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51" y="47"/>
                  </a:lnTo>
                  <a:lnTo>
                    <a:pt x="451" y="54"/>
                  </a:lnTo>
                  <a:lnTo>
                    <a:pt x="441" y="57"/>
                  </a:lnTo>
                  <a:lnTo>
                    <a:pt x="438" y="60"/>
                  </a:lnTo>
                  <a:lnTo>
                    <a:pt x="435" y="64"/>
                  </a:lnTo>
                  <a:lnTo>
                    <a:pt x="428" y="67"/>
                  </a:lnTo>
                  <a:lnTo>
                    <a:pt x="425" y="71"/>
                  </a:lnTo>
                  <a:lnTo>
                    <a:pt x="421" y="81"/>
                  </a:lnTo>
                  <a:lnTo>
                    <a:pt x="421" y="84"/>
                  </a:lnTo>
                  <a:lnTo>
                    <a:pt x="425" y="94"/>
                  </a:lnTo>
                  <a:lnTo>
                    <a:pt x="425" y="97"/>
                  </a:lnTo>
                  <a:lnTo>
                    <a:pt x="435" y="108"/>
                  </a:lnTo>
                  <a:lnTo>
                    <a:pt x="438" y="111"/>
                  </a:lnTo>
                  <a:lnTo>
                    <a:pt x="451" y="111"/>
                  </a:lnTo>
                  <a:lnTo>
                    <a:pt x="451" y="114"/>
                  </a:lnTo>
                  <a:lnTo>
                    <a:pt x="455" y="121"/>
                  </a:lnTo>
                  <a:lnTo>
                    <a:pt x="458" y="124"/>
                  </a:lnTo>
                  <a:lnTo>
                    <a:pt x="468" y="151"/>
                  </a:lnTo>
                  <a:lnTo>
                    <a:pt x="472" y="155"/>
                  </a:lnTo>
                  <a:lnTo>
                    <a:pt x="495" y="165"/>
                  </a:lnTo>
                  <a:lnTo>
                    <a:pt x="495" y="168"/>
                  </a:lnTo>
                  <a:lnTo>
                    <a:pt x="502" y="182"/>
                  </a:lnTo>
                  <a:lnTo>
                    <a:pt x="502" y="188"/>
                  </a:lnTo>
                  <a:lnTo>
                    <a:pt x="502" y="192"/>
                  </a:lnTo>
                  <a:lnTo>
                    <a:pt x="505" y="198"/>
                  </a:lnTo>
                  <a:lnTo>
                    <a:pt x="512" y="205"/>
                  </a:lnTo>
                  <a:lnTo>
                    <a:pt x="515" y="209"/>
                  </a:lnTo>
                  <a:lnTo>
                    <a:pt x="515" y="209"/>
                  </a:lnTo>
                  <a:lnTo>
                    <a:pt x="515" y="212"/>
                  </a:lnTo>
                  <a:lnTo>
                    <a:pt x="522" y="215"/>
                  </a:lnTo>
                  <a:lnTo>
                    <a:pt x="529" y="219"/>
                  </a:lnTo>
                  <a:lnTo>
                    <a:pt x="526" y="222"/>
                  </a:lnTo>
                  <a:lnTo>
                    <a:pt x="529" y="225"/>
                  </a:lnTo>
                  <a:lnTo>
                    <a:pt x="532" y="235"/>
                  </a:lnTo>
                  <a:lnTo>
                    <a:pt x="536" y="239"/>
                  </a:lnTo>
                  <a:lnTo>
                    <a:pt x="546" y="239"/>
                  </a:lnTo>
                  <a:lnTo>
                    <a:pt x="549" y="239"/>
                  </a:lnTo>
                  <a:lnTo>
                    <a:pt x="556" y="232"/>
                  </a:lnTo>
                  <a:lnTo>
                    <a:pt x="556" y="232"/>
                  </a:lnTo>
                  <a:lnTo>
                    <a:pt x="556" y="235"/>
                  </a:lnTo>
                  <a:lnTo>
                    <a:pt x="556" y="239"/>
                  </a:lnTo>
                  <a:lnTo>
                    <a:pt x="566" y="252"/>
                  </a:lnTo>
                  <a:lnTo>
                    <a:pt x="566" y="249"/>
                  </a:lnTo>
                  <a:lnTo>
                    <a:pt x="569" y="256"/>
                  </a:lnTo>
                  <a:lnTo>
                    <a:pt x="573" y="256"/>
                  </a:lnTo>
                  <a:lnTo>
                    <a:pt x="579" y="262"/>
                  </a:lnTo>
                  <a:lnTo>
                    <a:pt x="579" y="269"/>
                  </a:lnTo>
                  <a:lnTo>
                    <a:pt x="579" y="269"/>
                  </a:lnTo>
                  <a:lnTo>
                    <a:pt x="579" y="273"/>
                  </a:lnTo>
                  <a:lnTo>
                    <a:pt x="579" y="283"/>
                  </a:lnTo>
                  <a:lnTo>
                    <a:pt x="583" y="286"/>
                  </a:lnTo>
                  <a:lnTo>
                    <a:pt x="586" y="289"/>
                  </a:lnTo>
                  <a:lnTo>
                    <a:pt x="586" y="293"/>
                  </a:lnTo>
                  <a:lnTo>
                    <a:pt x="583" y="299"/>
                  </a:lnTo>
                  <a:lnTo>
                    <a:pt x="583" y="306"/>
                  </a:lnTo>
                  <a:lnTo>
                    <a:pt x="596" y="320"/>
                  </a:lnTo>
                  <a:lnTo>
                    <a:pt x="603" y="326"/>
                  </a:lnTo>
                  <a:lnTo>
                    <a:pt x="603" y="330"/>
                  </a:lnTo>
                  <a:lnTo>
                    <a:pt x="606" y="330"/>
                  </a:lnTo>
                  <a:lnTo>
                    <a:pt x="613" y="330"/>
                  </a:lnTo>
                  <a:lnTo>
                    <a:pt x="616" y="330"/>
                  </a:lnTo>
                  <a:lnTo>
                    <a:pt x="620" y="326"/>
                  </a:lnTo>
                  <a:lnTo>
                    <a:pt x="623" y="320"/>
                  </a:lnTo>
                  <a:lnTo>
                    <a:pt x="623" y="320"/>
                  </a:lnTo>
                  <a:lnTo>
                    <a:pt x="627" y="320"/>
                  </a:lnTo>
                  <a:lnTo>
                    <a:pt x="630" y="323"/>
                  </a:lnTo>
                  <a:lnTo>
                    <a:pt x="637" y="333"/>
                  </a:lnTo>
                  <a:lnTo>
                    <a:pt x="637" y="336"/>
                  </a:lnTo>
                  <a:lnTo>
                    <a:pt x="647" y="343"/>
                  </a:lnTo>
                  <a:lnTo>
                    <a:pt x="657" y="343"/>
                  </a:lnTo>
                  <a:lnTo>
                    <a:pt x="660" y="340"/>
                  </a:lnTo>
                  <a:lnTo>
                    <a:pt x="664" y="336"/>
                  </a:lnTo>
                  <a:lnTo>
                    <a:pt x="667" y="336"/>
                  </a:lnTo>
                  <a:lnTo>
                    <a:pt x="667" y="336"/>
                  </a:lnTo>
                  <a:lnTo>
                    <a:pt x="667" y="336"/>
                  </a:lnTo>
                  <a:lnTo>
                    <a:pt x="664" y="343"/>
                  </a:lnTo>
                  <a:lnTo>
                    <a:pt x="664" y="347"/>
                  </a:lnTo>
                  <a:lnTo>
                    <a:pt x="664" y="360"/>
                  </a:lnTo>
                  <a:lnTo>
                    <a:pt x="667" y="367"/>
                  </a:lnTo>
                  <a:lnTo>
                    <a:pt x="677" y="370"/>
                  </a:lnTo>
                  <a:lnTo>
                    <a:pt x="677" y="370"/>
                  </a:lnTo>
                  <a:lnTo>
                    <a:pt x="680" y="377"/>
                  </a:lnTo>
                  <a:lnTo>
                    <a:pt x="684" y="377"/>
                  </a:lnTo>
                  <a:lnTo>
                    <a:pt x="684" y="377"/>
                  </a:lnTo>
                  <a:lnTo>
                    <a:pt x="680" y="380"/>
                  </a:lnTo>
                  <a:lnTo>
                    <a:pt x="677" y="390"/>
                  </a:lnTo>
                  <a:lnTo>
                    <a:pt x="680" y="397"/>
                  </a:lnTo>
                  <a:lnTo>
                    <a:pt x="684" y="400"/>
                  </a:lnTo>
                  <a:lnTo>
                    <a:pt x="690" y="404"/>
                  </a:lnTo>
                  <a:lnTo>
                    <a:pt x="694" y="407"/>
                  </a:lnTo>
                  <a:lnTo>
                    <a:pt x="701" y="407"/>
                  </a:lnTo>
                  <a:lnTo>
                    <a:pt x="707" y="414"/>
                  </a:lnTo>
                  <a:lnTo>
                    <a:pt x="707" y="414"/>
                  </a:lnTo>
                  <a:lnTo>
                    <a:pt x="707" y="414"/>
                  </a:lnTo>
                  <a:lnTo>
                    <a:pt x="707" y="417"/>
                  </a:lnTo>
                  <a:lnTo>
                    <a:pt x="704" y="421"/>
                  </a:lnTo>
                  <a:lnTo>
                    <a:pt x="704" y="427"/>
                  </a:lnTo>
                  <a:lnTo>
                    <a:pt x="711" y="441"/>
                  </a:lnTo>
                  <a:lnTo>
                    <a:pt x="711" y="441"/>
                  </a:lnTo>
                  <a:lnTo>
                    <a:pt x="714" y="444"/>
                  </a:lnTo>
                  <a:lnTo>
                    <a:pt x="714" y="448"/>
                  </a:lnTo>
                  <a:lnTo>
                    <a:pt x="714" y="454"/>
                  </a:lnTo>
                  <a:lnTo>
                    <a:pt x="717" y="461"/>
                  </a:lnTo>
                  <a:lnTo>
                    <a:pt x="717" y="471"/>
                  </a:lnTo>
                  <a:lnTo>
                    <a:pt x="721" y="474"/>
                  </a:lnTo>
                  <a:lnTo>
                    <a:pt x="724" y="481"/>
                  </a:lnTo>
                  <a:lnTo>
                    <a:pt x="724" y="485"/>
                  </a:lnTo>
                  <a:lnTo>
                    <a:pt x="724" y="491"/>
                  </a:lnTo>
                  <a:lnTo>
                    <a:pt x="727" y="498"/>
                  </a:lnTo>
                  <a:lnTo>
                    <a:pt x="727" y="501"/>
                  </a:lnTo>
                  <a:lnTo>
                    <a:pt x="738" y="508"/>
                  </a:lnTo>
                  <a:lnTo>
                    <a:pt x="738" y="508"/>
                  </a:lnTo>
                  <a:lnTo>
                    <a:pt x="738" y="508"/>
                  </a:lnTo>
                  <a:lnTo>
                    <a:pt x="738" y="512"/>
                  </a:lnTo>
                  <a:lnTo>
                    <a:pt x="741" y="522"/>
                  </a:lnTo>
                  <a:lnTo>
                    <a:pt x="744" y="528"/>
                  </a:lnTo>
                  <a:lnTo>
                    <a:pt x="748" y="528"/>
                  </a:lnTo>
                  <a:lnTo>
                    <a:pt x="744" y="532"/>
                  </a:lnTo>
                  <a:lnTo>
                    <a:pt x="748" y="542"/>
                  </a:lnTo>
                  <a:lnTo>
                    <a:pt x="748" y="545"/>
                  </a:lnTo>
                  <a:lnTo>
                    <a:pt x="751" y="549"/>
                  </a:lnTo>
                  <a:lnTo>
                    <a:pt x="754" y="552"/>
                  </a:lnTo>
                  <a:lnTo>
                    <a:pt x="754" y="552"/>
                  </a:lnTo>
                  <a:lnTo>
                    <a:pt x="754" y="559"/>
                  </a:lnTo>
                  <a:lnTo>
                    <a:pt x="754" y="565"/>
                  </a:lnTo>
                  <a:lnTo>
                    <a:pt x="761" y="575"/>
                  </a:lnTo>
                  <a:lnTo>
                    <a:pt x="758" y="579"/>
                  </a:lnTo>
                  <a:lnTo>
                    <a:pt x="754" y="586"/>
                  </a:lnTo>
                  <a:lnTo>
                    <a:pt x="761" y="596"/>
                  </a:lnTo>
                  <a:lnTo>
                    <a:pt x="768" y="599"/>
                  </a:lnTo>
                  <a:lnTo>
                    <a:pt x="775" y="596"/>
                  </a:lnTo>
                  <a:lnTo>
                    <a:pt x="788" y="599"/>
                  </a:lnTo>
                  <a:lnTo>
                    <a:pt x="791" y="602"/>
                  </a:lnTo>
                  <a:lnTo>
                    <a:pt x="795" y="602"/>
                  </a:lnTo>
                  <a:lnTo>
                    <a:pt x="798" y="602"/>
                  </a:lnTo>
                  <a:lnTo>
                    <a:pt x="798" y="602"/>
                  </a:lnTo>
                  <a:lnTo>
                    <a:pt x="802" y="606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12" y="613"/>
                  </a:lnTo>
                  <a:lnTo>
                    <a:pt x="815" y="613"/>
                  </a:lnTo>
                  <a:lnTo>
                    <a:pt x="818" y="613"/>
                  </a:lnTo>
                  <a:lnTo>
                    <a:pt x="825" y="616"/>
                  </a:lnTo>
                  <a:lnTo>
                    <a:pt x="828" y="619"/>
                  </a:lnTo>
                  <a:lnTo>
                    <a:pt x="835" y="623"/>
                  </a:lnTo>
                  <a:lnTo>
                    <a:pt x="839" y="623"/>
                  </a:lnTo>
                  <a:lnTo>
                    <a:pt x="852" y="623"/>
                  </a:lnTo>
                  <a:lnTo>
                    <a:pt x="855" y="623"/>
                  </a:lnTo>
                  <a:lnTo>
                    <a:pt x="862" y="623"/>
                  </a:lnTo>
                  <a:lnTo>
                    <a:pt x="862" y="626"/>
                  </a:lnTo>
                  <a:lnTo>
                    <a:pt x="882" y="643"/>
                  </a:lnTo>
                  <a:lnTo>
                    <a:pt x="882" y="646"/>
                  </a:lnTo>
                  <a:lnTo>
                    <a:pt x="882" y="650"/>
                  </a:lnTo>
                  <a:lnTo>
                    <a:pt x="882" y="646"/>
                  </a:lnTo>
                  <a:lnTo>
                    <a:pt x="886" y="646"/>
                  </a:lnTo>
                  <a:lnTo>
                    <a:pt x="886" y="646"/>
                  </a:lnTo>
                  <a:lnTo>
                    <a:pt x="886" y="639"/>
                  </a:lnTo>
                  <a:lnTo>
                    <a:pt x="865" y="623"/>
                  </a:lnTo>
                  <a:lnTo>
                    <a:pt x="865" y="619"/>
                  </a:lnTo>
                  <a:lnTo>
                    <a:pt x="865" y="616"/>
                  </a:lnTo>
                  <a:lnTo>
                    <a:pt x="855" y="619"/>
                  </a:lnTo>
                  <a:lnTo>
                    <a:pt x="852" y="619"/>
                  </a:lnTo>
                  <a:lnTo>
                    <a:pt x="839" y="616"/>
                  </a:lnTo>
                  <a:lnTo>
                    <a:pt x="835" y="619"/>
                  </a:lnTo>
                  <a:lnTo>
                    <a:pt x="832" y="616"/>
                  </a:lnTo>
                  <a:lnTo>
                    <a:pt x="825" y="609"/>
                  </a:lnTo>
                  <a:lnTo>
                    <a:pt x="822" y="613"/>
                  </a:lnTo>
                  <a:lnTo>
                    <a:pt x="822" y="613"/>
                  </a:lnTo>
                  <a:lnTo>
                    <a:pt x="815" y="609"/>
                  </a:lnTo>
                  <a:lnTo>
                    <a:pt x="812" y="609"/>
                  </a:lnTo>
                  <a:lnTo>
                    <a:pt x="805" y="609"/>
                  </a:lnTo>
                  <a:lnTo>
                    <a:pt x="805" y="606"/>
                  </a:lnTo>
                  <a:lnTo>
                    <a:pt x="802" y="602"/>
                  </a:lnTo>
                  <a:lnTo>
                    <a:pt x="798" y="599"/>
                  </a:lnTo>
                  <a:lnTo>
                    <a:pt x="798" y="599"/>
                  </a:lnTo>
                  <a:lnTo>
                    <a:pt x="795" y="599"/>
                  </a:lnTo>
                  <a:lnTo>
                    <a:pt x="791" y="599"/>
                  </a:lnTo>
                  <a:lnTo>
                    <a:pt x="788" y="596"/>
                  </a:lnTo>
                  <a:lnTo>
                    <a:pt x="775" y="592"/>
                  </a:lnTo>
                  <a:lnTo>
                    <a:pt x="768" y="596"/>
                  </a:lnTo>
                  <a:lnTo>
                    <a:pt x="765" y="592"/>
                  </a:lnTo>
                  <a:lnTo>
                    <a:pt x="758" y="586"/>
                  </a:lnTo>
                  <a:lnTo>
                    <a:pt x="761" y="582"/>
                  </a:lnTo>
                  <a:lnTo>
                    <a:pt x="768" y="575"/>
                  </a:lnTo>
                  <a:lnTo>
                    <a:pt x="758" y="562"/>
                  </a:lnTo>
                  <a:lnTo>
                    <a:pt x="758" y="559"/>
                  </a:lnTo>
                  <a:lnTo>
                    <a:pt x="761" y="552"/>
                  </a:lnTo>
                  <a:lnTo>
                    <a:pt x="754" y="549"/>
                  </a:lnTo>
                  <a:lnTo>
                    <a:pt x="754" y="549"/>
                  </a:lnTo>
                  <a:lnTo>
                    <a:pt x="751" y="542"/>
                  </a:lnTo>
                  <a:lnTo>
                    <a:pt x="751" y="542"/>
                  </a:lnTo>
                  <a:lnTo>
                    <a:pt x="748" y="532"/>
                  </a:lnTo>
                  <a:lnTo>
                    <a:pt x="751" y="528"/>
                  </a:lnTo>
                  <a:lnTo>
                    <a:pt x="751" y="528"/>
                  </a:lnTo>
                  <a:lnTo>
                    <a:pt x="748" y="525"/>
                  </a:lnTo>
                  <a:lnTo>
                    <a:pt x="744" y="522"/>
                  </a:lnTo>
                  <a:lnTo>
                    <a:pt x="741" y="512"/>
                  </a:lnTo>
                  <a:lnTo>
                    <a:pt x="741" y="508"/>
                  </a:lnTo>
                  <a:lnTo>
                    <a:pt x="741" y="505"/>
                  </a:lnTo>
                  <a:lnTo>
                    <a:pt x="741" y="505"/>
                  </a:lnTo>
                  <a:lnTo>
                    <a:pt x="738" y="505"/>
                  </a:lnTo>
                  <a:lnTo>
                    <a:pt x="731" y="498"/>
                  </a:lnTo>
                  <a:lnTo>
                    <a:pt x="731" y="498"/>
                  </a:lnTo>
                  <a:lnTo>
                    <a:pt x="727" y="491"/>
                  </a:lnTo>
                  <a:lnTo>
                    <a:pt x="727" y="488"/>
                  </a:lnTo>
                  <a:lnTo>
                    <a:pt x="731" y="485"/>
                  </a:lnTo>
                  <a:lnTo>
                    <a:pt x="721" y="474"/>
                  </a:lnTo>
                  <a:lnTo>
                    <a:pt x="721" y="471"/>
                  </a:lnTo>
                  <a:lnTo>
                    <a:pt x="721" y="461"/>
                  </a:lnTo>
                  <a:lnTo>
                    <a:pt x="714" y="454"/>
                  </a:lnTo>
                  <a:lnTo>
                    <a:pt x="714" y="448"/>
                  </a:lnTo>
                  <a:lnTo>
                    <a:pt x="717" y="448"/>
                  </a:lnTo>
                  <a:lnTo>
                    <a:pt x="717" y="444"/>
                  </a:lnTo>
                  <a:lnTo>
                    <a:pt x="717" y="444"/>
                  </a:lnTo>
                  <a:lnTo>
                    <a:pt x="714" y="441"/>
                  </a:lnTo>
                  <a:lnTo>
                    <a:pt x="714" y="437"/>
                  </a:lnTo>
                  <a:lnTo>
                    <a:pt x="707" y="427"/>
                  </a:lnTo>
                  <a:lnTo>
                    <a:pt x="707" y="424"/>
                  </a:lnTo>
                  <a:lnTo>
                    <a:pt x="711" y="421"/>
                  </a:lnTo>
                  <a:lnTo>
                    <a:pt x="711" y="417"/>
                  </a:lnTo>
                  <a:lnTo>
                    <a:pt x="714" y="417"/>
                  </a:lnTo>
                  <a:lnTo>
                    <a:pt x="714" y="414"/>
                  </a:lnTo>
                  <a:lnTo>
                    <a:pt x="711" y="411"/>
                  </a:lnTo>
                  <a:lnTo>
                    <a:pt x="711" y="411"/>
                  </a:lnTo>
                  <a:lnTo>
                    <a:pt x="704" y="404"/>
                  </a:lnTo>
                  <a:lnTo>
                    <a:pt x="694" y="404"/>
                  </a:lnTo>
                  <a:lnTo>
                    <a:pt x="690" y="400"/>
                  </a:lnTo>
                  <a:lnTo>
                    <a:pt x="687" y="397"/>
                  </a:lnTo>
                  <a:lnTo>
                    <a:pt x="684" y="394"/>
                  </a:lnTo>
                  <a:lnTo>
                    <a:pt x="680" y="390"/>
                  </a:lnTo>
                  <a:lnTo>
                    <a:pt x="684" y="384"/>
                  </a:lnTo>
                  <a:lnTo>
                    <a:pt x="684" y="380"/>
                  </a:lnTo>
                  <a:lnTo>
                    <a:pt x="690" y="377"/>
                  </a:lnTo>
                  <a:lnTo>
                    <a:pt x="684" y="374"/>
                  </a:lnTo>
                  <a:lnTo>
                    <a:pt x="680" y="370"/>
                  </a:lnTo>
                  <a:lnTo>
                    <a:pt x="680" y="367"/>
                  </a:lnTo>
                  <a:lnTo>
                    <a:pt x="667" y="363"/>
                  </a:lnTo>
                  <a:lnTo>
                    <a:pt x="667" y="360"/>
                  </a:lnTo>
                  <a:lnTo>
                    <a:pt x="667" y="347"/>
                  </a:lnTo>
                  <a:lnTo>
                    <a:pt x="667" y="343"/>
                  </a:lnTo>
                  <a:lnTo>
                    <a:pt x="670" y="336"/>
                  </a:lnTo>
                  <a:lnTo>
                    <a:pt x="670" y="333"/>
                  </a:lnTo>
                  <a:lnTo>
                    <a:pt x="667" y="330"/>
                  </a:lnTo>
                  <a:lnTo>
                    <a:pt x="660" y="333"/>
                  </a:lnTo>
                  <a:lnTo>
                    <a:pt x="657" y="340"/>
                  </a:lnTo>
                  <a:lnTo>
                    <a:pt x="653" y="343"/>
                  </a:lnTo>
                  <a:lnTo>
                    <a:pt x="650" y="343"/>
                  </a:lnTo>
                  <a:lnTo>
                    <a:pt x="640" y="333"/>
                  </a:lnTo>
                  <a:lnTo>
                    <a:pt x="640" y="333"/>
                  </a:lnTo>
                  <a:lnTo>
                    <a:pt x="633" y="320"/>
                  </a:lnTo>
                  <a:lnTo>
                    <a:pt x="627" y="316"/>
                  </a:lnTo>
                  <a:lnTo>
                    <a:pt x="620" y="316"/>
                  </a:lnTo>
                  <a:lnTo>
                    <a:pt x="620" y="320"/>
                  </a:lnTo>
                  <a:lnTo>
                    <a:pt x="616" y="323"/>
                  </a:lnTo>
                  <a:lnTo>
                    <a:pt x="616" y="326"/>
                  </a:lnTo>
                  <a:lnTo>
                    <a:pt x="610" y="326"/>
                  </a:lnTo>
                  <a:lnTo>
                    <a:pt x="610" y="326"/>
                  </a:lnTo>
                  <a:lnTo>
                    <a:pt x="606" y="326"/>
                  </a:lnTo>
                  <a:lnTo>
                    <a:pt x="606" y="323"/>
                  </a:lnTo>
                  <a:lnTo>
                    <a:pt x="600" y="320"/>
                  </a:lnTo>
                  <a:lnTo>
                    <a:pt x="586" y="306"/>
                  </a:lnTo>
                  <a:lnTo>
                    <a:pt x="586" y="303"/>
                  </a:lnTo>
                  <a:lnTo>
                    <a:pt x="589" y="293"/>
                  </a:lnTo>
                  <a:lnTo>
                    <a:pt x="589" y="286"/>
                  </a:lnTo>
                  <a:lnTo>
                    <a:pt x="586" y="283"/>
                  </a:lnTo>
                  <a:lnTo>
                    <a:pt x="583" y="283"/>
                  </a:lnTo>
                  <a:lnTo>
                    <a:pt x="583" y="273"/>
                  </a:lnTo>
                  <a:lnTo>
                    <a:pt x="583" y="269"/>
                  </a:lnTo>
                  <a:lnTo>
                    <a:pt x="583" y="269"/>
                  </a:lnTo>
                  <a:lnTo>
                    <a:pt x="583" y="262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69" y="252"/>
                  </a:lnTo>
                  <a:lnTo>
                    <a:pt x="566" y="249"/>
                  </a:lnTo>
                  <a:lnTo>
                    <a:pt x="566" y="249"/>
                  </a:lnTo>
                  <a:lnTo>
                    <a:pt x="559" y="235"/>
                  </a:lnTo>
                  <a:lnTo>
                    <a:pt x="559" y="235"/>
                  </a:lnTo>
                  <a:lnTo>
                    <a:pt x="559" y="229"/>
                  </a:lnTo>
                  <a:lnTo>
                    <a:pt x="556" y="229"/>
                  </a:lnTo>
                  <a:lnTo>
                    <a:pt x="552" y="232"/>
                  </a:lnTo>
                  <a:lnTo>
                    <a:pt x="549" y="235"/>
                  </a:lnTo>
                  <a:lnTo>
                    <a:pt x="546" y="235"/>
                  </a:lnTo>
                  <a:lnTo>
                    <a:pt x="536" y="235"/>
                  </a:lnTo>
                  <a:lnTo>
                    <a:pt x="536" y="232"/>
                  </a:lnTo>
                  <a:lnTo>
                    <a:pt x="532" y="225"/>
                  </a:lnTo>
                  <a:lnTo>
                    <a:pt x="529" y="225"/>
                  </a:lnTo>
                  <a:lnTo>
                    <a:pt x="532" y="215"/>
                  </a:lnTo>
                  <a:lnTo>
                    <a:pt x="522" y="212"/>
                  </a:lnTo>
                  <a:lnTo>
                    <a:pt x="519" y="212"/>
                  </a:lnTo>
                  <a:lnTo>
                    <a:pt x="519" y="209"/>
                  </a:lnTo>
                  <a:lnTo>
                    <a:pt x="515" y="205"/>
                  </a:lnTo>
                  <a:lnTo>
                    <a:pt x="515" y="202"/>
                  </a:lnTo>
                  <a:lnTo>
                    <a:pt x="509" y="195"/>
                  </a:lnTo>
                  <a:lnTo>
                    <a:pt x="505" y="192"/>
                  </a:lnTo>
                  <a:lnTo>
                    <a:pt x="505" y="188"/>
                  </a:lnTo>
                  <a:lnTo>
                    <a:pt x="505" y="182"/>
                  </a:lnTo>
                  <a:lnTo>
                    <a:pt x="499" y="165"/>
                  </a:lnTo>
                  <a:lnTo>
                    <a:pt x="499" y="165"/>
                  </a:lnTo>
                  <a:lnTo>
                    <a:pt x="499" y="161"/>
                  </a:lnTo>
                  <a:lnTo>
                    <a:pt x="475" y="151"/>
                  </a:lnTo>
                  <a:lnTo>
                    <a:pt x="472" y="151"/>
                  </a:lnTo>
                  <a:lnTo>
                    <a:pt x="462" y="121"/>
                  </a:lnTo>
                  <a:lnTo>
                    <a:pt x="455" y="118"/>
                  </a:lnTo>
                  <a:lnTo>
                    <a:pt x="455" y="114"/>
                  </a:lnTo>
                  <a:lnTo>
                    <a:pt x="455" y="108"/>
                  </a:lnTo>
                  <a:lnTo>
                    <a:pt x="455" y="108"/>
                  </a:lnTo>
                  <a:lnTo>
                    <a:pt x="438" y="108"/>
                  </a:lnTo>
                  <a:lnTo>
                    <a:pt x="438" y="108"/>
                  </a:lnTo>
                  <a:lnTo>
                    <a:pt x="428" y="94"/>
                  </a:lnTo>
                  <a:lnTo>
                    <a:pt x="428" y="94"/>
                  </a:lnTo>
                  <a:lnTo>
                    <a:pt x="425" y="84"/>
                  </a:lnTo>
                  <a:lnTo>
                    <a:pt x="425" y="81"/>
                  </a:lnTo>
                  <a:lnTo>
                    <a:pt x="428" y="71"/>
                  </a:lnTo>
                  <a:lnTo>
                    <a:pt x="428" y="71"/>
                  </a:lnTo>
                  <a:lnTo>
                    <a:pt x="435" y="67"/>
                  </a:lnTo>
                  <a:lnTo>
                    <a:pt x="441" y="60"/>
                  </a:lnTo>
                  <a:lnTo>
                    <a:pt x="441" y="60"/>
                  </a:lnTo>
                  <a:lnTo>
                    <a:pt x="455" y="57"/>
                  </a:lnTo>
                  <a:lnTo>
                    <a:pt x="455" y="47"/>
                  </a:lnTo>
                  <a:lnTo>
                    <a:pt x="451" y="40"/>
                  </a:lnTo>
                  <a:lnTo>
                    <a:pt x="448" y="37"/>
                  </a:lnTo>
                  <a:lnTo>
                    <a:pt x="445" y="37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1" y="44"/>
                  </a:lnTo>
                  <a:lnTo>
                    <a:pt x="428" y="47"/>
                  </a:lnTo>
                  <a:lnTo>
                    <a:pt x="428" y="47"/>
                  </a:lnTo>
                  <a:lnTo>
                    <a:pt x="421" y="47"/>
                  </a:lnTo>
                  <a:lnTo>
                    <a:pt x="418" y="44"/>
                  </a:lnTo>
                  <a:lnTo>
                    <a:pt x="414" y="37"/>
                  </a:lnTo>
                  <a:lnTo>
                    <a:pt x="411" y="37"/>
                  </a:lnTo>
                  <a:lnTo>
                    <a:pt x="408" y="37"/>
                  </a:lnTo>
                  <a:lnTo>
                    <a:pt x="404" y="34"/>
                  </a:lnTo>
                  <a:lnTo>
                    <a:pt x="401" y="34"/>
                  </a:lnTo>
                  <a:lnTo>
                    <a:pt x="401" y="30"/>
                  </a:lnTo>
                  <a:lnTo>
                    <a:pt x="398" y="34"/>
                  </a:lnTo>
                  <a:lnTo>
                    <a:pt x="394" y="34"/>
                  </a:lnTo>
                  <a:lnTo>
                    <a:pt x="394" y="44"/>
                  </a:lnTo>
                  <a:lnTo>
                    <a:pt x="394" y="47"/>
                  </a:lnTo>
                  <a:lnTo>
                    <a:pt x="391" y="47"/>
                  </a:lnTo>
                  <a:lnTo>
                    <a:pt x="388" y="50"/>
                  </a:lnTo>
                  <a:lnTo>
                    <a:pt x="388" y="54"/>
                  </a:lnTo>
                  <a:lnTo>
                    <a:pt x="371" y="54"/>
                  </a:lnTo>
                  <a:lnTo>
                    <a:pt x="371" y="54"/>
                  </a:lnTo>
                  <a:lnTo>
                    <a:pt x="361" y="54"/>
                  </a:lnTo>
                  <a:lnTo>
                    <a:pt x="351" y="64"/>
                  </a:lnTo>
                  <a:lnTo>
                    <a:pt x="351" y="67"/>
                  </a:lnTo>
                  <a:lnTo>
                    <a:pt x="344" y="64"/>
                  </a:lnTo>
                  <a:lnTo>
                    <a:pt x="340" y="67"/>
                  </a:lnTo>
                  <a:lnTo>
                    <a:pt x="340" y="71"/>
                  </a:lnTo>
                  <a:lnTo>
                    <a:pt x="340" y="71"/>
                  </a:lnTo>
                  <a:lnTo>
                    <a:pt x="337" y="74"/>
                  </a:lnTo>
                  <a:lnTo>
                    <a:pt x="334" y="77"/>
                  </a:lnTo>
                  <a:lnTo>
                    <a:pt x="330" y="77"/>
                  </a:lnTo>
                  <a:lnTo>
                    <a:pt x="324" y="87"/>
                  </a:lnTo>
                  <a:lnTo>
                    <a:pt x="320" y="87"/>
                  </a:lnTo>
                  <a:lnTo>
                    <a:pt x="317" y="84"/>
                  </a:lnTo>
                  <a:lnTo>
                    <a:pt x="310" y="81"/>
                  </a:lnTo>
                  <a:lnTo>
                    <a:pt x="307" y="77"/>
                  </a:lnTo>
                  <a:lnTo>
                    <a:pt x="310" y="67"/>
                  </a:lnTo>
                  <a:lnTo>
                    <a:pt x="307" y="60"/>
                  </a:lnTo>
                  <a:lnTo>
                    <a:pt x="307" y="60"/>
                  </a:lnTo>
                  <a:lnTo>
                    <a:pt x="300" y="60"/>
                  </a:lnTo>
                  <a:lnTo>
                    <a:pt x="300" y="57"/>
                  </a:lnTo>
                  <a:lnTo>
                    <a:pt x="293" y="47"/>
                  </a:lnTo>
                  <a:lnTo>
                    <a:pt x="280" y="44"/>
                  </a:lnTo>
                  <a:lnTo>
                    <a:pt x="273" y="44"/>
                  </a:lnTo>
                  <a:lnTo>
                    <a:pt x="273" y="44"/>
                  </a:lnTo>
                  <a:lnTo>
                    <a:pt x="266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3" y="40"/>
                  </a:lnTo>
                  <a:lnTo>
                    <a:pt x="239" y="44"/>
                  </a:lnTo>
                  <a:lnTo>
                    <a:pt x="239" y="47"/>
                  </a:lnTo>
                  <a:lnTo>
                    <a:pt x="239" y="57"/>
                  </a:lnTo>
                  <a:lnTo>
                    <a:pt x="236" y="57"/>
                  </a:lnTo>
                  <a:lnTo>
                    <a:pt x="206" y="77"/>
                  </a:lnTo>
                  <a:lnTo>
                    <a:pt x="202" y="77"/>
                  </a:lnTo>
                  <a:lnTo>
                    <a:pt x="196" y="74"/>
                  </a:lnTo>
                  <a:lnTo>
                    <a:pt x="192" y="74"/>
                  </a:lnTo>
                  <a:lnTo>
                    <a:pt x="189" y="74"/>
                  </a:lnTo>
                  <a:lnTo>
                    <a:pt x="182" y="67"/>
                  </a:lnTo>
                  <a:lnTo>
                    <a:pt x="179" y="71"/>
                  </a:lnTo>
                  <a:lnTo>
                    <a:pt x="175" y="67"/>
                  </a:lnTo>
                  <a:lnTo>
                    <a:pt x="175" y="57"/>
                  </a:lnTo>
                  <a:lnTo>
                    <a:pt x="172" y="50"/>
                  </a:lnTo>
                  <a:lnTo>
                    <a:pt x="155" y="54"/>
                  </a:lnTo>
                  <a:lnTo>
                    <a:pt x="149" y="57"/>
                  </a:lnTo>
                  <a:lnTo>
                    <a:pt x="145" y="57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7"/>
                  </a:lnTo>
                  <a:lnTo>
                    <a:pt x="138" y="44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5" y="34"/>
                  </a:lnTo>
                  <a:lnTo>
                    <a:pt x="122" y="30"/>
                  </a:lnTo>
                  <a:lnTo>
                    <a:pt x="122" y="27"/>
                  </a:lnTo>
                  <a:lnTo>
                    <a:pt x="122" y="27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08" y="37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1" y="23"/>
                  </a:lnTo>
                  <a:lnTo>
                    <a:pt x="88" y="23"/>
                  </a:lnTo>
                  <a:lnTo>
                    <a:pt x="88" y="20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5" y="13"/>
                  </a:lnTo>
                  <a:lnTo>
                    <a:pt x="75" y="7"/>
                  </a:lnTo>
                  <a:lnTo>
                    <a:pt x="71" y="3"/>
                  </a:lnTo>
                  <a:lnTo>
                    <a:pt x="54" y="17"/>
                  </a:lnTo>
                  <a:lnTo>
                    <a:pt x="54" y="20"/>
                  </a:lnTo>
                  <a:lnTo>
                    <a:pt x="48" y="20"/>
                  </a:lnTo>
                  <a:lnTo>
                    <a:pt x="48" y="1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5" name="Freeform 165">
              <a:extLst>
                <a:ext uri="{FF2B5EF4-FFF2-40B4-BE49-F238E27FC236}">
                  <a16:creationId xmlns:a16="http://schemas.microsoft.com/office/drawing/2014/main" id="{1F44DBC0-0D85-70D4-6F1A-FDC679950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64"/>
              <a:ext cx="886" cy="650"/>
            </a:xfrm>
            <a:custGeom>
              <a:avLst/>
              <a:gdLst>
                <a:gd name="T0" fmla="*/ 41 w 886"/>
                <a:gd name="T1" fmla="*/ 27 h 650"/>
                <a:gd name="T2" fmla="*/ 7 w 886"/>
                <a:gd name="T3" fmla="*/ 20 h 650"/>
                <a:gd name="T4" fmla="*/ 48 w 886"/>
                <a:gd name="T5" fmla="*/ 23 h 650"/>
                <a:gd name="T6" fmla="*/ 88 w 886"/>
                <a:gd name="T7" fmla="*/ 27 h 650"/>
                <a:gd name="T8" fmla="*/ 125 w 886"/>
                <a:gd name="T9" fmla="*/ 40 h 650"/>
                <a:gd name="T10" fmla="*/ 169 w 886"/>
                <a:gd name="T11" fmla="*/ 54 h 650"/>
                <a:gd name="T12" fmla="*/ 239 w 886"/>
                <a:gd name="T13" fmla="*/ 60 h 650"/>
                <a:gd name="T14" fmla="*/ 273 w 886"/>
                <a:gd name="T15" fmla="*/ 47 h 650"/>
                <a:gd name="T16" fmla="*/ 313 w 886"/>
                <a:gd name="T17" fmla="*/ 87 h 650"/>
                <a:gd name="T18" fmla="*/ 344 w 886"/>
                <a:gd name="T19" fmla="*/ 67 h 650"/>
                <a:gd name="T20" fmla="*/ 394 w 886"/>
                <a:gd name="T21" fmla="*/ 50 h 650"/>
                <a:gd name="T22" fmla="*/ 421 w 886"/>
                <a:gd name="T23" fmla="*/ 50 h 650"/>
                <a:gd name="T24" fmla="*/ 451 w 886"/>
                <a:gd name="T25" fmla="*/ 54 h 650"/>
                <a:gd name="T26" fmla="*/ 425 w 886"/>
                <a:gd name="T27" fmla="*/ 97 h 650"/>
                <a:gd name="T28" fmla="*/ 495 w 886"/>
                <a:gd name="T29" fmla="*/ 165 h 650"/>
                <a:gd name="T30" fmla="*/ 515 w 886"/>
                <a:gd name="T31" fmla="*/ 212 h 650"/>
                <a:gd name="T32" fmla="*/ 556 w 886"/>
                <a:gd name="T33" fmla="*/ 232 h 650"/>
                <a:gd name="T34" fmla="*/ 579 w 886"/>
                <a:gd name="T35" fmla="*/ 269 h 650"/>
                <a:gd name="T36" fmla="*/ 596 w 886"/>
                <a:gd name="T37" fmla="*/ 320 h 650"/>
                <a:gd name="T38" fmla="*/ 627 w 886"/>
                <a:gd name="T39" fmla="*/ 320 h 650"/>
                <a:gd name="T40" fmla="*/ 667 w 886"/>
                <a:gd name="T41" fmla="*/ 336 h 650"/>
                <a:gd name="T42" fmla="*/ 684 w 886"/>
                <a:gd name="T43" fmla="*/ 377 h 650"/>
                <a:gd name="T44" fmla="*/ 707 w 886"/>
                <a:gd name="T45" fmla="*/ 414 h 650"/>
                <a:gd name="T46" fmla="*/ 714 w 886"/>
                <a:gd name="T47" fmla="*/ 448 h 650"/>
                <a:gd name="T48" fmla="*/ 727 w 886"/>
                <a:gd name="T49" fmla="*/ 501 h 650"/>
                <a:gd name="T50" fmla="*/ 748 w 886"/>
                <a:gd name="T51" fmla="*/ 542 h 650"/>
                <a:gd name="T52" fmla="*/ 754 w 886"/>
                <a:gd name="T53" fmla="*/ 586 h 650"/>
                <a:gd name="T54" fmla="*/ 802 w 886"/>
                <a:gd name="T55" fmla="*/ 606 h 650"/>
                <a:gd name="T56" fmla="*/ 839 w 886"/>
                <a:gd name="T57" fmla="*/ 623 h 650"/>
                <a:gd name="T58" fmla="*/ 886 w 886"/>
                <a:gd name="T59" fmla="*/ 646 h 650"/>
                <a:gd name="T60" fmla="*/ 835 w 886"/>
                <a:gd name="T61" fmla="*/ 619 h 650"/>
                <a:gd name="T62" fmla="*/ 802 w 886"/>
                <a:gd name="T63" fmla="*/ 602 h 650"/>
                <a:gd name="T64" fmla="*/ 758 w 886"/>
                <a:gd name="T65" fmla="*/ 586 h 650"/>
                <a:gd name="T66" fmla="*/ 751 w 886"/>
                <a:gd name="T67" fmla="*/ 542 h 650"/>
                <a:gd name="T68" fmla="*/ 741 w 886"/>
                <a:gd name="T69" fmla="*/ 505 h 650"/>
                <a:gd name="T70" fmla="*/ 721 w 886"/>
                <a:gd name="T71" fmla="*/ 461 h 650"/>
                <a:gd name="T72" fmla="*/ 707 w 886"/>
                <a:gd name="T73" fmla="*/ 424 h 650"/>
                <a:gd name="T74" fmla="*/ 690 w 886"/>
                <a:gd name="T75" fmla="*/ 400 h 650"/>
                <a:gd name="T76" fmla="*/ 680 w 886"/>
                <a:gd name="T77" fmla="*/ 367 h 650"/>
                <a:gd name="T78" fmla="*/ 657 w 886"/>
                <a:gd name="T79" fmla="*/ 340 h 650"/>
                <a:gd name="T80" fmla="*/ 616 w 886"/>
                <a:gd name="T81" fmla="*/ 323 h 650"/>
                <a:gd name="T82" fmla="*/ 589 w 886"/>
                <a:gd name="T83" fmla="*/ 293 h 650"/>
                <a:gd name="T84" fmla="*/ 576 w 886"/>
                <a:gd name="T85" fmla="*/ 252 h 650"/>
                <a:gd name="T86" fmla="*/ 549 w 886"/>
                <a:gd name="T87" fmla="*/ 235 h 650"/>
                <a:gd name="T88" fmla="*/ 519 w 886"/>
                <a:gd name="T89" fmla="*/ 209 h 650"/>
                <a:gd name="T90" fmla="*/ 499 w 886"/>
                <a:gd name="T91" fmla="*/ 161 h 650"/>
                <a:gd name="T92" fmla="*/ 438 w 886"/>
                <a:gd name="T93" fmla="*/ 108 h 650"/>
                <a:gd name="T94" fmla="*/ 441 w 886"/>
                <a:gd name="T95" fmla="*/ 60 h 650"/>
                <a:gd name="T96" fmla="*/ 428 w 886"/>
                <a:gd name="T97" fmla="*/ 47 h 650"/>
                <a:gd name="T98" fmla="*/ 401 w 886"/>
                <a:gd name="T99" fmla="*/ 30 h 650"/>
                <a:gd name="T100" fmla="*/ 371 w 886"/>
                <a:gd name="T101" fmla="*/ 54 h 650"/>
                <a:gd name="T102" fmla="*/ 334 w 886"/>
                <a:gd name="T103" fmla="*/ 77 h 650"/>
                <a:gd name="T104" fmla="*/ 307 w 886"/>
                <a:gd name="T105" fmla="*/ 60 h 650"/>
                <a:gd name="T106" fmla="*/ 260 w 886"/>
                <a:gd name="T107" fmla="*/ 40 h 650"/>
                <a:gd name="T108" fmla="*/ 192 w 886"/>
                <a:gd name="T109" fmla="*/ 74 h 650"/>
                <a:gd name="T110" fmla="*/ 145 w 886"/>
                <a:gd name="T111" fmla="*/ 57 h 650"/>
                <a:gd name="T112" fmla="*/ 122 w 886"/>
                <a:gd name="T113" fmla="*/ 27 h 650"/>
                <a:gd name="T114" fmla="*/ 88 w 886"/>
                <a:gd name="T115" fmla="*/ 20 h 650"/>
                <a:gd name="T116" fmla="*/ 48 w 886"/>
                <a:gd name="T117" fmla="*/ 17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6" h="650">
                  <a:moveTo>
                    <a:pt x="31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4" y="20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1" y="27"/>
                  </a:lnTo>
                  <a:lnTo>
                    <a:pt x="27" y="30"/>
                  </a:lnTo>
                  <a:lnTo>
                    <a:pt x="24" y="30"/>
                  </a:lnTo>
                  <a:lnTo>
                    <a:pt x="21" y="23"/>
                  </a:lnTo>
                  <a:lnTo>
                    <a:pt x="17" y="20"/>
                  </a:lnTo>
                  <a:lnTo>
                    <a:pt x="7" y="17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7" y="20"/>
                  </a:lnTo>
                  <a:lnTo>
                    <a:pt x="14" y="23"/>
                  </a:lnTo>
                  <a:lnTo>
                    <a:pt x="17" y="27"/>
                  </a:lnTo>
                  <a:lnTo>
                    <a:pt x="24" y="30"/>
                  </a:lnTo>
                  <a:lnTo>
                    <a:pt x="27" y="34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8" y="23"/>
                  </a:lnTo>
                  <a:lnTo>
                    <a:pt x="48" y="20"/>
                  </a:lnTo>
                  <a:lnTo>
                    <a:pt x="48" y="23"/>
                  </a:lnTo>
                  <a:lnTo>
                    <a:pt x="54" y="23"/>
                  </a:lnTo>
                  <a:lnTo>
                    <a:pt x="58" y="20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3"/>
                  </a:lnTo>
                  <a:lnTo>
                    <a:pt x="78" y="20"/>
                  </a:lnTo>
                  <a:lnTo>
                    <a:pt x="81" y="20"/>
                  </a:lnTo>
                  <a:lnTo>
                    <a:pt x="85" y="23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1" y="30"/>
                  </a:lnTo>
                  <a:lnTo>
                    <a:pt x="91" y="30"/>
                  </a:lnTo>
                  <a:lnTo>
                    <a:pt x="105" y="40"/>
                  </a:lnTo>
                  <a:lnTo>
                    <a:pt x="115" y="37"/>
                  </a:lnTo>
                  <a:lnTo>
                    <a:pt x="115" y="34"/>
                  </a:lnTo>
                  <a:lnTo>
                    <a:pt x="118" y="30"/>
                  </a:lnTo>
                  <a:lnTo>
                    <a:pt x="122" y="34"/>
                  </a:lnTo>
                  <a:lnTo>
                    <a:pt x="125" y="40"/>
                  </a:lnTo>
                  <a:lnTo>
                    <a:pt x="128" y="40"/>
                  </a:lnTo>
                  <a:lnTo>
                    <a:pt x="135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54"/>
                  </a:lnTo>
                  <a:lnTo>
                    <a:pt x="142" y="57"/>
                  </a:lnTo>
                  <a:lnTo>
                    <a:pt x="152" y="60"/>
                  </a:lnTo>
                  <a:lnTo>
                    <a:pt x="159" y="57"/>
                  </a:lnTo>
                  <a:lnTo>
                    <a:pt x="169" y="54"/>
                  </a:lnTo>
                  <a:lnTo>
                    <a:pt x="172" y="57"/>
                  </a:lnTo>
                  <a:lnTo>
                    <a:pt x="172" y="67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9" y="77"/>
                  </a:lnTo>
                  <a:lnTo>
                    <a:pt x="192" y="77"/>
                  </a:lnTo>
                  <a:lnTo>
                    <a:pt x="199" y="81"/>
                  </a:lnTo>
                  <a:lnTo>
                    <a:pt x="206" y="81"/>
                  </a:lnTo>
                  <a:lnTo>
                    <a:pt x="239" y="60"/>
                  </a:lnTo>
                  <a:lnTo>
                    <a:pt x="243" y="57"/>
                  </a:lnTo>
                  <a:lnTo>
                    <a:pt x="243" y="47"/>
                  </a:lnTo>
                  <a:lnTo>
                    <a:pt x="243" y="47"/>
                  </a:lnTo>
                  <a:lnTo>
                    <a:pt x="253" y="44"/>
                  </a:lnTo>
                  <a:lnTo>
                    <a:pt x="260" y="44"/>
                  </a:lnTo>
                  <a:lnTo>
                    <a:pt x="263" y="44"/>
                  </a:lnTo>
                  <a:lnTo>
                    <a:pt x="266" y="44"/>
                  </a:lnTo>
                  <a:lnTo>
                    <a:pt x="270" y="47"/>
                  </a:lnTo>
                  <a:lnTo>
                    <a:pt x="273" y="47"/>
                  </a:lnTo>
                  <a:lnTo>
                    <a:pt x="280" y="47"/>
                  </a:lnTo>
                  <a:lnTo>
                    <a:pt x="293" y="50"/>
                  </a:lnTo>
                  <a:lnTo>
                    <a:pt x="297" y="60"/>
                  </a:lnTo>
                  <a:lnTo>
                    <a:pt x="300" y="64"/>
                  </a:lnTo>
                  <a:lnTo>
                    <a:pt x="303" y="64"/>
                  </a:lnTo>
                  <a:lnTo>
                    <a:pt x="307" y="67"/>
                  </a:lnTo>
                  <a:lnTo>
                    <a:pt x="303" y="77"/>
                  </a:lnTo>
                  <a:lnTo>
                    <a:pt x="310" y="84"/>
                  </a:lnTo>
                  <a:lnTo>
                    <a:pt x="313" y="87"/>
                  </a:lnTo>
                  <a:lnTo>
                    <a:pt x="317" y="91"/>
                  </a:lnTo>
                  <a:lnTo>
                    <a:pt x="327" y="87"/>
                  </a:lnTo>
                  <a:lnTo>
                    <a:pt x="330" y="81"/>
                  </a:lnTo>
                  <a:lnTo>
                    <a:pt x="334" y="81"/>
                  </a:lnTo>
                  <a:lnTo>
                    <a:pt x="337" y="77"/>
                  </a:lnTo>
                  <a:lnTo>
                    <a:pt x="340" y="71"/>
                  </a:lnTo>
                  <a:lnTo>
                    <a:pt x="344" y="71"/>
                  </a:lnTo>
                  <a:lnTo>
                    <a:pt x="344" y="71"/>
                  </a:lnTo>
                  <a:lnTo>
                    <a:pt x="344" y="67"/>
                  </a:lnTo>
                  <a:lnTo>
                    <a:pt x="347" y="71"/>
                  </a:lnTo>
                  <a:lnTo>
                    <a:pt x="354" y="67"/>
                  </a:lnTo>
                  <a:lnTo>
                    <a:pt x="361" y="57"/>
                  </a:lnTo>
                  <a:lnTo>
                    <a:pt x="371" y="57"/>
                  </a:lnTo>
                  <a:lnTo>
                    <a:pt x="371" y="57"/>
                  </a:lnTo>
                  <a:lnTo>
                    <a:pt x="388" y="57"/>
                  </a:lnTo>
                  <a:lnTo>
                    <a:pt x="391" y="54"/>
                  </a:lnTo>
                  <a:lnTo>
                    <a:pt x="391" y="50"/>
                  </a:lnTo>
                  <a:lnTo>
                    <a:pt x="394" y="50"/>
                  </a:lnTo>
                  <a:lnTo>
                    <a:pt x="398" y="44"/>
                  </a:lnTo>
                  <a:lnTo>
                    <a:pt x="398" y="37"/>
                  </a:lnTo>
                  <a:lnTo>
                    <a:pt x="398" y="37"/>
                  </a:lnTo>
                  <a:lnTo>
                    <a:pt x="401" y="37"/>
                  </a:lnTo>
                  <a:lnTo>
                    <a:pt x="401" y="37"/>
                  </a:lnTo>
                  <a:lnTo>
                    <a:pt x="404" y="40"/>
                  </a:lnTo>
                  <a:lnTo>
                    <a:pt x="411" y="40"/>
                  </a:lnTo>
                  <a:lnTo>
                    <a:pt x="414" y="47"/>
                  </a:lnTo>
                  <a:lnTo>
                    <a:pt x="421" y="50"/>
                  </a:lnTo>
                  <a:lnTo>
                    <a:pt x="428" y="50"/>
                  </a:lnTo>
                  <a:lnTo>
                    <a:pt x="431" y="50"/>
                  </a:lnTo>
                  <a:lnTo>
                    <a:pt x="435" y="47"/>
                  </a:lnTo>
                  <a:lnTo>
                    <a:pt x="438" y="47"/>
                  </a:lnTo>
                  <a:lnTo>
                    <a:pt x="441" y="47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51" y="47"/>
                  </a:lnTo>
                  <a:lnTo>
                    <a:pt x="451" y="54"/>
                  </a:lnTo>
                  <a:lnTo>
                    <a:pt x="441" y="57"/>
                  </a:lnTo>
                  <a:lnTo>
                    <a:pt x="438" y="60"/>
                  </a:lnTo>
                  <a:lnTo>
                    <a:pt x="435" y="64"/>
                  </a:lnTo>
                  <a:lnTo>
                    <a:pt x="428" y="67"/>
                  </a:lnTo>
                  <a:lnTo>
                    <a:pt x="425" y="71"/>
                  </a:lnTo>
                  <a:lnTo>
                    <a:pt x="421" y="81"/>
                  </a:lnTo>
                  <a:lnTo>
                    <a:pt x="421" y="84"/>
                  </a:lnTo>
                  <a:lnTo>
                    <a:pt x="425" y="94"/>
                  </a:lnTo>
                  <a:lnTo>
                    <a:pt x="425" y="97"/>
                  </a:lnTo>
                  <a:lnTo>
                    <a:pt x="435" y="108"/>
                  </a:lnTo>
                  <a:lnTo>
                    <a:pt x="438" y="111"/>
                  </a:lnTo>
                  <a:lnTo>
                    <a:pt x="451" y="111"/>
                  </a:lnTo>
                  <a:lnTo>
                    <a:pt x="451" y="114"/>
                  </a:lnTo>
                  <a:lnTo>
                    <a:pt x="455" y="121"/>
                  </a:lnTo>
                  <a:lnTo>
                    <a:pt x="458" y="124"/>
                  </a:lnTo>
                  <a:lnTo>
                    <a:pt x="468" y="151"/>
                  </a:lnTo>
                  <a:lnTo>
                    <a:pt x="472" y="155"/>
                  </a:lnTo>
                  <a:lnTo>
                    <a:pt x="495" y="165"/>
                  </a:lnTo>
                  <a:lnTo>
                    <a:pt x="495" y="168"/>
                  </a:lnTo>
                  <a:lnTo>
                    <a:pt x="502" y="182"/>
                  </a:lnTo>
                  <a:lnTo>
                    <a:pt x="502" y="188"/>
                  </a:lnTo>
                  <a:lnTo>
                    <a:pt x="502" y="192"/>
                  </a:lnTo>
                  <a:lnTo>
                    <a:pt x="505" y="198"/>
                  </a:lnTo>
                  <a:lnTo>
                    <a:pt x="512" y="205"/>
                  </a:lnTo>
                  <a:lnTo>
                    <a:pt x="515" y="209"/>
                  </a:lnTo>
                  <a:lnTo>
                    <a:pt x="515" y="209"/>
                  </a:lnTo>
                  <a:lnTo>
                    <a:pt x="515" y="212"/>
                  </a:lnTo>
                  <a:lnTo>
                    <a:pt x="522" y="215"/>
                  </a:lnTo>
                  <a:lnTo>
                    <a:pt x="529" y="219"/>
                  </a:lnTo>
                  <a:lnTo>
                    <a:pt x="526" y="222"/>
                  </a:lnTo>
                  <a:lnTo>
                    <a:pt x="529" y="225"/>
                  </a:lnTo>
                  <a:lnTo>
                    <a:pt x="532" y="235"/>
                  </a:lnTo>
                  <a:lnTo>
                    <a:pt x="536" y="239"/>
                  </a:lnTo>
                  <a:lnTo>
                    <a:pt x="546" y="239"/>
                  </a:lnTo>
                  <a:lnTo>
                    <a:pt x="549" y="239"/>
                  </a:lnTo>
                  <a:lnTo>
                    <a:pt x="556" y="232"/>
                  </a:lnTo>
                  <a:lnTo>
                    <a:pt x="556" y="232"/>
                  </a:lnTo>
                  <a:lnTo>
                    <a:pt x="556" y="235"/>
                  </a:lnTo>
                  <a:lnTo>
                    <a:pt x="556" y="239"/>
                  </a:lnTo>
                  <a:lnTo>
                    <a:pt x="566" y="252"/>
                  </a:lnTo>
                  <a:lnTo>
                    <a:pt x="566" y="249"/>
                  </a:lnTo>
                  <a:lnTo>
                    <a:pt x="569" y="256"/>
                  </a:lnTo>
                  <a:lnTo>
                    <a:pt x="573" y="256"/>
                  </a:lnTo>
                  <a:lnTo>
                    <a:pt x="579" y="262"/>
                  </a:lnTo>
                  <a:lnTo>
                    <a:pt x="579" y="269"/>
                  </a:lnTo>
                  <a:lnTo>
                    <a:pt x="579" y="269"/>
                  </a:lnTo>
                  <a:lnTo>
                    <a:pt x="579" y="273"/>
                  </a:lnTo>
                  <a:lnTo>
                    <a:pt x="579" y="283"/>
                  </a:lnTo>
                  <a:lnTo>
                    <a:pt x="583" y="286"/>
                  </a:lnTo>
                  <a:lnTo>
                    <a:pt x="586" y="289"/>
                  </a:lnTo>
                  <a:lnTo>
                    <a:pt x="586" y="293"/>
                  </a:lnTo>
                  <a:lnTo>
                    <a:pt x="583" y="299"/>
                  </a:lnTo>
                  <a:lnTo>
                    <a:pt x="583" y="306"/>
                  </a:lnTo>
                  <a:lnTo>
                    <a:pt x="596" y="320"/>
                  </a:lnTo>
                  <a:lnTo>
                    <a:pt x="603" y="326"/>
                  </a:lnTo>
                  <a:lnTo>
                    <a:pt x="603" y="330"/>
                  </a:lnTo>
                  <a:lnTo>
                    <a:pt x="606" y="330"/>
                  </a:lnTo>
                  <a:lnTo>
                    <a:pt x="613" y="330"/>
                  </a:lnTo>
                  <a:lnTo>
                    <a:pt x="616" y="330"/>
                  </a:lnTo>
                  <a:lnTo>
                    <a:pt x="620" y="326"/>
                  </a:lnTo>
                  <a:lnTo>
                    <a:pt x="623" y="320"/>
                  </a:lnTo>
                  <a:lnTo>
                    <a:pt x="623" y="320"/>
                  </a:lnTo>
                  <a:lnTo>
                    <a:pt x="627" y="320"/>
                  </a:lnTo>
                  <a:lnTo>
                    <a:pt x="630" y="323"/>
                  </a:lnTo>
                  <a:lnTo>
                    <a:pt x="637" y="333"/>
                  </a:lnTo>
                  <a:lnTo>
                    <a:pt x="637" y="336"/>
                  </a:lnTo>
                  <a:lnTo>
                    <a:pt x="647" y="343"/>
                  </a:lnTo>
                  <a:lnTo>
                    <a:pt x="657" y="343"/>
                  </a:lnTo>
                  <a:lnTo>
                    <a:pt x="660" y="340"/>
                  </a:lnTo>
                  <a:lnTo>
                    <a:pt x="664" y="336"/>
                  </a:lnTo>
                  <a:lnTo>
                    <a:pt x="667" y="336"/>
                  </a:lnTo>
                  <a:lnTo>
                    <a:pt x="667" y="336"/>
                  </a:lnTo>
                  <a:lnTo>
                    <a:pt x="667" y="336"/>
                  </a:lnTo>
                  <a:lnTo>
                    <a:pt x="664" y="343"/>
                  </a:lnTo>
                  <a:lnTo>
                    <a:pt x="664" y="347"/>
                  </a:lnTo>
                  <a:lnTo>
                    <a:pt x="664" y="360"/>
                  </a:lnTo>
                  <a:lnTo>
                    <a:pt x="667" y="367"/>
                  </a:lnTo>
                  <a:lnTo>
                    <a:pt x="677" y="370"/>
                  </a:lnTo>
                  <a:lnTo>
                    <a:pt x="677" y="370"/>
                  </a:lnTo>
                  <a:lnTo>
                    <a:pt x="680" y="377"/>
                  </a:lnTo>
                  <a:lnTo>
                    <a:pt x="684" y="377"/>
                  </a:lnTo>
                  <a:lnTo>
                    <a:pt x="684" y="377"/>
                  </a:lnTo>
                  <a:lnTo>
                    <a:pt x="680" y="380"/>
                  </a:lnTo>
                  <a:lnTo>
                    <a:pt x="677" y="390"/>
                  </a:lnTo>
                  <a:lnTo>
                    <a:pt x="680" y="397"/>
                  </a:lnTo>
                  <a:lnTo>
                    <a:pt x="684" y="400"/>
                  </a:lnTo>
                  <a:lnTo>
                    <a:pt x="690" y="404"/>
                  </a:lnTo>
                  <a:lnTo>
                    <a:pt x="694" y="407"/>
                  </a:lnTo>
                  <a:lnTo>
                    <a:pt x="701" y="407"/>
                  </a:lnTo>
                  <a:lnTo>
                    <a:pt x="707" y="414"/>
                  </a:lnTo>
                  <a:lnTo>
                    <a:pt x="707" y="414"/>
                  </a:lnTo>
                  <a:lnTo>
                    <a:pt x="707" y="414"/>
                  </a:lnTo>
                  <a:lnTo>
                    <a:pt x="707" y="417"/>
                  </a:lnTo>
                  <a:lnTo>
                    <a:pt x="704" y="421"/>
                  </a:lnTo>
                  <a:lnTo>
                    <a:pt x="704" y="427"/>
                  </a:lnTo>
                  <a:lnTo>
                    <a:pt x="711" y="441"/>
                  </a:lnTo>
                  <a:lnTo>
                    <a:pt x="711" y="441"/>
                  </a:lnTo>
                  <a:lnTo>
                    <a:pt x="714" y="444"/>
                  </a:lnTo>
                  <a:lnTo>
                    <a:pt x="714" y="448"/>
                  </a:lnTo>
                  <a:lnTo>
                    <a:pt x="714" y="454"/>
                  </a:lnTo>
                  <a:lnTo>
                    <a:pt x="717" y="461"/>
                  </a:lnTo>
                  <a:lnTo>
                    <a:pt x="717" y="471"/>
                  </a:lnTo>
                  <a:lnTo>
                    <a:pt x="721" y="474"/>
                  </a:lnTo>
                  <a:lnTo>
                    <a:pt x="724" y="481"/>
                  </a:lnTo>
                  <a:lnTo>
                    <a:pt x="724" y="485"/>
                  </a:lnTo>
                  <a:lnTo>
                    <a:pt x="724" y="491"/>
                  </a:lnTo>
                  <a:lnTo>
                    <a:pt x="727" y="498"/>
                  </a:lnTo>
                  <a:lnTo>
                    <a:pt x="727" y="501"/>
                  </a:lnTo>
                  <a:lnTo>
                    <a:pt x="738" y="508"/>
                  </a:lnTo>
                  <a:lnTo>
                    <a:pt x="738" y="508"/>
                  </a:lnTo>
                  <a:lnTo>
                    <a:pt x="738" y="508"/>
                  </a:lnTo>
                  <a:lnTo>
                    <a:pt x="738" y="512"/>
                  </a:lnTo>
                  <a:lnTo>
                    <a:pt x="741" y="522"/>
                  </a:lnTo>
                  <a:lnTo>
                    <a:pt x="744" y="528"/>
                  </a:lnTo>
                  <a:lnTo>
                    <a:pt x="748" y="528"/>
                  </a:lnTo>
                  <a:lnTo>
                    <a:pt x="744" y="532"/>
                  </a:lnTo>
                  <a:lnTo>
                    <a:pt x="748" y="542"/>
                  </a:lnTo>
                  <a:lnTo>
                    <a:pt x="748" y="545"/>
                  </a:lnTo>
                  <a:lnTo>
                    <a:pt x="751" y="549"/>
                  </a:lnTo>
                  <a:lnTo>
                    <a:pt x="754" y="552"/>
                  </a:lnTo>
                  <a:lnTo>
                    <a:pt x="754" y="552"/>
                  </a:lnTo>
                  <a:lnTo>
                    <a:pt x="754" y="559"/>
                  </a:lnTo>
                  <a:lnTo>
                    <a:pt x="754" y="565"/>
                  </a:lnTo>
                  <a:lnTo>
                    <a:pt x="761" y="575"/>
                  </a:lnTo>
                  <a:lnTo>
                    <a:pt x="758" y="579"/>
                  </a:lnTo>
                  <a:lnTo>
                    <a:pt x="754" y="586"/>
                  </a:lnTo>
                  <a:lnTo>
                    <a:pt x="761" y="596"/>
                  </a:lnTo>
                  <a:lnTo>
                    <a:pt x="768" y="599"/>
                  </a:lnTo>
                  <a:lnTo>
                    <a:pt x="775" y="596"/>
                  </a:lnTo>
                  <a:lnTo>
                    <a:pt x="788" y="599"/>
                  </a:lnTo>
                  <a:lnTo>
                    <a:pt x="791" y="602"/>
                  </a:lnTo>
                  <a:lnTo>
                    <a:pt x="795" y="602"/>
                  </a:lnTo>
                  <a:lnTo>
                    <a:pt x="798" y="602"/>
                  </a:lnTo>
                  <a:lnTo>
                    <a:pt x="798" y="602"/>
                  </a:lnTo>
                  <a:lnTo>
                    <a:pt x="802" y="606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12" y="613"/>
                  </a:lnTo>
                  <a:lnTo>
                    <a:pt x="815" y="613"/>
                  </a:lnTo>
                  <a:lnTo>
                    <a:pt x="818" y="613"/>
                  </a:lnTo>
                  <a:lnTo>
                    <a:pt x="825" y="616"/>
                  </a:lnTo>
                  <a:lnTo>
                    <a:pt x="828" y="619"/>
                  </a:lnTo>
                  <a:lnTo>
                    <a:pt x="835" y="623"/>
                  </a:lnTo>
                  <a:lnTo>
                    <a:pt x="839" y="623"/>
                  </a:lnTo>
                  <a:lnTo>
                    <a:pt x="852" y="623"/>
                  </a:lnTo>
                  <a:lnTo>
                    <a:pt x="855" y="623"/>
                  </a:lnTo>
                  <a:lnTo>
                    <a:pt x="862" y="623"/>
                  </a:lnTo>
                  <a:lnTo>
                    <a:pt x="862" y="626"/>
                  </a:lnTo>
                  <a:lnTo>
                    <a:pt x="882" y="643"/>
                  </a:lnTo>
                  <a:lnTo>
                    <a:pt x="882" y="646"/>
                  </a:lnTo>
                  <a:lnTo>
                    <a:pt x="882" y="650"/>
                  </a:lnTo>
                  <a:lnTo>
                    <a:pt x="882" y="646"/>
                  </a:lnTo>
                  <a:lnTo>
                    <a:pt x="886" y="646"/>
                  </a:lnTo>
                  <a:lnTo>
                    <a:pt x="886" y="646"/>
                  </a:lnTo>
                  <a:lnTo>
                    <a:pt x="886" y="639"/>
                  </a:lnTo>
                  <a:lnTo>
                    <a:pt x="865" y="623"/>
                  </a:lnTo>
                  <a:lnTo>
                    <a:pt x="865" y="619"/>
                  </a:lnTo>
                  <a:lnTo>
                    <a:pt x="865" y="616"/>
                  </a:lnTo>
                  <a:lnTo>
                    <a:pt x="855" y="619"/>
                  </a:lnTo>
                  <a:lnTo>
                    <a:pt x="852" y="619"/>
                  </a:lnTo>
                  <a:lnTo>
                    <a:pt x="839" y="616"/>
                  </a:lnTo>
                  <a:lnTo>
                    <a:pt x="835" y="619"/>
                  </a:lnTo>
                  <a:lnTo>
                    <a:pt x="832" y="616"/>
                  </a:lnTo>
                  <a:lnTo>
                    <a:pt x="825" y="609"/>
                  </a:lnTo>
                  <a:lnTo>
                    <a:pt x="822" y="613"/>
                  </a:lnTo>
                  <a:lnTo>
                    <a:pt x="822" y="613"/>
                  </a:lnTo>
                  <a:lnTo>
                    <a:pt x="815" y="609"/>
                  </a:lnTo>
                  <a:lnTo>
                    <a:pt x="812" y="609"/>
                  </a:lnTo>
                  <a:lnTo>
                    <a:pt x="805" y="609"/>
                  </a:lnTo>
                  <a:lnTo>
                    <a:pt x="805" y="606"/>
                  </a:lnTo>
                  <a:lnTo>
                    <a:pt x="802" y="602"/>
                  </a:lnTo>
                  <a:lnTo>
                    <a:pt x="798" y="599"/>
                  </a:lnTo>
                  <a:lnTo>
                    <a:pt x="798" y="599"/>
                  </a:lnTo>
                  <a:lnTo>
                    <a:pt x="795" y="599"/>
                  </a:lnTo>
                  <a:lnTo>
                    <a:pt x="791" y="599"/>
                  </a:lnTo>
                  <a:lnTo>
                    <a:pt x="788" y="596"/>
                  </a:lnTo>
                  <a:lnTo>
                    <a:pt x="775" y="592"/>
                  </a:lnTo>
                  <a:lnTo>
                    <a:pt x="768" y="596"/>
                  </a:lnTo>
                  <a:lnTo>
                    <a:pt x="765" y="592"/>
                  </a:lnTo>
                  <a:lnTo>
                    <a:pt x="758" y="586"/>
                  </a:lnTo>
                  <a:lnTo>
                    <a:pt x="761" y="582"/>
                  </a:lnTo>
                  <a:lnTo>
                    <a:pt x="768" y="575"/>
                  </a:lnTo>
                  <a:lnTo>
                    <a:pt x="758" y="562"/>
                  </a:lnTo>
                  <a:lnTo>
                    <a:pt x="758" y="559"/>
                  </a:lnTo>
                  <a:lnTo>
                    <a:pt x="761" y="552"/>
                  </a:lnTo>
                  <a:lnTo>
                    <a:pt x="754" y="549"/>
                  </a:lnTo>
                  <a:lnTo>
                    <a:pt x="754" y="549"/>
                  </a:lnTo>
                  <a:lnTo>
                    <a:pt x="751" y="542"/>
                  </a:lnTo>
                  <a:lnTo>
                    <a:pt x="751" y="542"/>
                  </a:lnTo>
                  <a:lnTo>
                    <a:pt x="748" y="532"/>
                  </a:lnTo>
                  <a:lnTo>
                    <a:pt x="751" y="528"/>
                  </a:lnTo>
                  <a:lnTo>
                    <a:pt x="751" y="528"/>
                  </a:lnTo>
                  <a:lnTo>
                    <a:pt x="748" y="525"/>
                  </a:lnTo>
                  <a:lnTo>
                    <a:pt x="744" y="522"/>
                  </a:lnTo>
                  <a:lnTo>
                    <a:pt x="741" y="512"/>
                  </a:lnTo>
                  <a:lnTo>
                    <a:pt x="741" y="508"/>
                  </a:lnTo>
                  <a:lnTo>
                    <a:pt x="741" y="505"/>
                  </a:lnTo>
                  <a:lnTo>
                    <a:pt x="741" y="505"/>
                  </a:lnTo>
                  <a:lnTo>
                    <a:pt x="738" y="505"/>
                  </a:lnTo>
                  <a:lnTo>
                    <a:pt x="731" y="498"/>
                  </a:lnTo>
                  <a:lnTo>
                    <a:pt x="731" y="498"/>
                  </a:lnTo>
                  <a:lnTo>
                    <a:pt x="727" y="491"/>
                  </a:lnTo>
                  <a:lnTo>
                    <a:pt x="727" y="488"/>
                  </a:lnTo>
                  <a:lnTo>
                    <a:pt x="731" y="485"/>
                  </a:lnTo>
                  <a:lnTo>
                    <a:pt x="721" y="474"/>
                  </a:lnTo>
                  <a:lnTo>
                    <a:pt x="721" y="471"/>
                  </a:lnTo>
                  <a:lnTo>
                    <a:pt x="721" y="461"/>
                  </a:lnTo>
                  <a:lnTo>
                    <a:pt x="714" y="454"/>
                  </a:lnTo>
                  <a:lnTo>
                    <a:pt x="714" y="448"/>
                  </a:lnTo>
                  <a:lnTo>
                    <a:pt x="717" y="448"/>
                  </a:lnTo>
                  <a:lnTo>
                    <a:pt x="717" y="444"/>
                  </a:lnTo>
                  <a:lnTo>
                    <a:pt x="717" y="444"/>
                  </a:lnTo>
                  <a:lnTo>
                    <a:pt x="714" y="441"/>
                  </a:lnTo>
                  <a:lnTo>
                    <a:pt x="714" y="437"/>
                  </a:lnTo>
                  <a:lnTo>
                    <a:pt x="707" y="427"/>
                  </a:lnTo>
                  <a:lnTo>
                    <a:pt x="707" y="424"/>
                  </a:lnTo>
                  <a:lnTo>
                    <a:pt x="711" y="421"/>
                  </a:lnTo>
                  <a:lnTo>
                    <a:pt x="711" y="417"/>
                  </a:lnTo>
                  <a:lnTo>
                    <a:pt x="714" y="417"/>
                  </a:lnTo>
                  <a:lnTo>
                    <a:pt x="714" y="414"/>
                  </a:lnTo>
                  <a:lnTo>
                    <a:pt x="711" y="411"/>
                  </a:lnTo>
                  <a:lnTo>
                    <a:pt x="711" y="411"/>
                  </a:lnTo>
                  <a:lnTo>
                    <a:pt x="704" y="404"/>
                  </a:lnTo>
                  <a:lnTo>
                    <a:pt x="694" y="404"/>
                  </a:lnTo>
                  <a:lnTo>
                    <a:pt x="690" y="400"/>
                  </a:lnTo>
                  <a:lnTo>
                    <a:pt x="687" y="397"/>
                  </a:lnTo>
                  <a:lnTo>
                    <a:pt x="684" y="394"/>
                  </a:lnTo>
                  <a:lnTo>
                    <a:pt x="680" y="390"/>
                  </a:lnTo>
                  <a:lnTo>
                    <a:pt x="684" y="384"/>
                  </a:lnTo>
                  <a:lnTo>
                    <a:pt x="684" y="380"/>
                  </a:lnTo>
                  <a:lnTo>
                    <a:pt x="690" y="377"/>
                  </a:lnTo>
                  <a:lnTo>
                    <a:pt x="684" y="374"/>
                  </a:lnTo>
                  <a:lnTo>
                    <a:pt x="680" y="370"/>
                  </a:lnTo>
                  <a:lnTo>
                    <a:pt x="680" y="367"/>
                  </a:lnTo>
                  <a:lnTo>
                    <a:pt x="667" y="363"/>
                  </a:lnTo>
                  <a:lnTo>
                    <a:pt x="667" y="360"/>
                  </a:lnTo>
                  <a:lnTo>
                    <a:pt x="667" y="347"/>
                  </a:lnTo>
                  <a:lnTo>
                    <a:pt x="667" y="343"/>
                  </a:lnTo>
                  <a:lnTo>
                    <a:pt x="670" y="336"/>
                  </a:lnTo>
                  <a:lnTo>
                    <a:pt x="670" y="333"/>
                  </a:lnTo>
                  <a:lnTo>
                    <a:pt x="667" y="330"/>
                  </a:lnTo>
                  <a:lnTo>
                    <a:pt x="660" y="333"/>
                  </a:lnTo>
                  <a:lnTo>
                    <a:pt x="657" y="340"/>
                  </a:lnTo>
                  <a:lnTo>
                    <a:pt x="653" y="343"/>
                  </a:lnTo>
                  <a:lnTo>
                    <a:pt x="650" y="343"/>
                  </a:lnTo>
                  <a:lnTo>
                    <a:pt x="640" y="333"/>
                  </a:lnTo>
                  <a:lnTo>
                    <a:pt x="640" y="333"/>
                  </a:lnTo>
                  <a:lnTo>
                    <a:pt x="633" y="320"/>
                  </a:lnTo>
                  <a:lnTo>
                    <a:pt x="627" y="316"/>
                  </a:lnTo>
                  <a:lnTo>
                    <a:pt x="620" y="316"/>
                  </a:lnTo>
                  <a:lnTo>
                    <a:pt x="620" y="320"/>
                  </a:lnTo>
                  <a:lnTo>
                    <a:pt x="616" y="323"/>
                  </a:lnTo>
                  <a:lnTo>
                    <a:pt x="616" y="326"/>
                  </a:lnTo>
                  <a:lnTo>
                    <a:pt x="610" y="326"/>
                  </a:lnTo>
                  <a:lnTo>
                    <a:pt x="610" y="326"/>
                  </a:lnTo>
                  <a:lnTo>
                    <a:pt x="606" y="326"/>
                  </a:lnTo>
                  <a:lnTo>
                    <a:pt x="606" y="323"/>
                  </a:lnTo>
                  <a:lnTo>
                    <a:pt x="600" y="320"/>
                  </a:lnTo>
                  <a:lnTo>
                    <a:pt x="586" y="306"/>
                  </a:lnTo>
                  <a:lnTo>
                    <a:pt x="586" y="303"/>
                  </a:lnTo>
                  <a:lnTo>
                    <a:pt x="589" y="293"/>
                  </a:lnTo>
                  <a:lnTo>
                    <a:pt x="589" y="286"/>
                  </a:lnTo>
                  <a:lnTo>
                    <a:pt x="586" y="283"/>
                  </a:lnTo>
                  <a:lnTo>
                    <a:pt x="583" y="283"/>
                  </a:lnTo>
                  <a:lnTo>
                    <a:pt x="583" y="273"/>
                  </a:lnTo>
                  <a:lnTo>
                    <a:pt x="583" y="269"/>
                  </a:lnTo>
                  <a:lnTo>
                    <a:pt x="583" y="269"/>
                  </a:lnTo>
                  <a:lnTo>
                    <a:pt x="583" y="262"/>
                  </a:lnTo>
                  <a:lnTo>
                    <a:pt x="576" y="252"/>
                  </a:lnTo>
                  <a:lnTo>
                    <a:pt x="576" y="252"/>
                  </a:lnTo>
                  <a:lnTo>
                    <a:pt x="569" y="252"/>
                  </a:lnTo>
                  <a:lnTo>
                    <a:pt x="566" y="249"/>
                  </a:lnTo>
                  <a:lnTo>
                    <a:pt x="566" y="249"/>
                  </a:lnTo>
                  <a:lnTo>
                    <a:pt x="559" y="235"/>
                  </a:lnTo>
                  <a:lnTo>
                    <a:pt x="559" y="235"/>
                  </a:lnTo>
                  <a:lnTo>
                    <a:pt x="559" y="229"/>
                  </a:lnTo>
                  <a:lnTo>
                    <a:pt x="556" y="229"/>
                  </a:lnTo>
                  <a:lnTo>
                    <a:pt x="552" y="232"/>
                  </a:lnTo>
                  <a:lnTo>
                    <a:pt x="549" y="235"/>
                  </a:lnTo>
                  <a:lnTo>
                    <a:pt x="546" y="235"/>
                  </a:lnTo>
                  <a:lnTo>
                    <a:pt x="536" y="235"/>
                  </a:lnTo>
                  <a:lnTo>
                    <a:pt x="536" y="232"/>
                  </a:lnTo>
                  <a:lnTo>
                    <a:pt x="532" y="225"/>
                  </a:lnTo>
                  <a:lnTo>
                    <a:pt x="529" y="225"/>
                  </a:lnTo>
                  <a:lnTo>
                    <a:pt x="532" y="215"/>
                  </a:lnTo>
                  <a:lnTo>
                    <a:pt x="522" y="212"/>
                  </a:lnTo>
                  <a:lnTo>
                    <a:pt x="519" y="212"/>
                  </a:lnTo>
                  <a:lnTo>
                    <a:pt x="519" y="209"/>
                  </a:lnTo>
                  <a:lnTo>
                    <a:pt x="515" y="205"/>
                  </a:lnTo>
                  <a:lnTo>
                    <a:pt x="515" y="202"/>
                  </a:lnTo>
                  <a:lnTo>
                    <a:pt x="509" y="195"/>
                  </a:lnTo>
                  <a:lnTo>
                    <a:pt x="505" y="192"/>
                  </a:lnTo>
                  <a:lnTo>
                    <a:pt x="505" y="188"/>
                  </a:lnTo>
                  <a:lnTo>
                    <a:pt x="505" y="182"/>
                  </a:lnTo>
                  <a:lnTo>
                    <a:pt x="499" y="165"/>
                  </a:lnTo>
                  <a:lnTo>
                    <a:pt x="499" y="165"/>
                  </a:lnTo>
                  <a:lnTo>
                    <a:pt x="499" y="161"/>
                  </a:lnTo>
                  <a:lnTo>
                    <a:pt x="475" y="151"/>
                  </a:lnTo>
                  <a:lnTo>
                    <a:pt x="472" y="151"/>
                  </a:lnTo>
                  <a:lnTo>
                    <a:pt x="462" y="121"/>
                  </a:lnTo>
                  <a:lnTo>
                    <a:pt x="455" y="118"/>
                  </a:lnTo>
                  <a:lnTo>
                    <a:pt x="455" y="114"/>
                  </a:lnTo>
                  <a:lnTo>
                    <a:pt x="455" y="108"/>
                  </a:lnTo>
                  <a:lnTo>
                    <a:pt x="455" y="108"/>
                  </a:lnTo>
                  <a:lnTo>
                    <a:pt x="438" y="108"/>
                  </a:lnTo>
                  <a:lnTo>
                    <a:pt x="438" y="108"/>
                  </a:lnTo>
                  <a:lnTo>
                    <a:pt x="428" y="94"/>
                  </a:lnTo>
                  <a:lnTo>
                    <a:pt x="428" y="94"/>
                  </a:lnTo>
                  <a:lnTo>
                    <a:pt x="425" y="84"/>
                  </a:lnTo>
                  <a:lnTo>
                    <a:pt x="425" y="81"/>
                  </a:lnTo>
                  <a:lnTo>
                    <a:pt x="428" y="71"/>
                  </a:lnTo>
                  <a:lnTo>
                    <a:pt x="428" y="71"/>
                  </a:lnTo>
                  <a:lnTo>
                    <a:pt x="435" y="67"/>
                  </a:lnTo>
                  <a:lnTo>
                    <a:pt x="441" y="60"/>
                  </a:lnTo>
                  <a:lnTo>
                    <a:pt x="441" y="60"/>
                  </a:lnTo>
                  <a:lnTo>
                    <a:pt x="455" y="57"/>
                  </a:lnTo>
                  <a:lnTo>
                    <a:pt x="455" y="47"/>
                  </a:lnTo>
                  <a:lnTo>
                    <a:pt x="451" y="40"/>
                  </a:lnTo>
                  <a:lnTo>
                    <a:pt x="448" y="37"/>
                  </a:lnTo>
                  <a:lnTo>
                    <a:pt x="445" y="37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1" y="44"/>
                  </a:lnTo>
                  <a:lnTo>
                    <a:pt x="428" y="47"/>
                  </a:lnTo>
                  <a:lnTo>
                    <a:pt x="428" y="47"/>
                  </a:lnTo>
                  <a:lnTo>
                    <a:pt x="421" y="47"/>
                  </a:lnTo>
                  <a:lnTo>
                    <a:pt x="418" y="44"/>
                  </a:lnTo>
                  <a:lnTo>
                    <a:pt x="414" y="37"/>
                  </a:lnTo>
                  <a:lnTo>
                    <a:pt x="411" y="37"/>
                  </a:lnTo>
                  <a:lnTo>
                    <a:pt x="408" y="37"/>
                  </a:lnTo>
                  <a:lnTo>
                    <a:pt x="404" y="34"/>
                  </a:lnTo>
                  <a:lnTo>
                    <a:pt x="401" y="34"/>
                  </a:lnTo>
                  <a:lnTo>
                    <a:pt x="401" y="30"/>
                  </a:lnTo>
                  <a:lnTo>
                    <a:pt x="398" y="34"/>
                  </a:lnTo>
                  <a:lnTo>
                    <a:pt x="394" y="34"/>
                  </a:lnTo>
                  <a:lnTo>
                    <a:pt x="394" y="44"/>
                  </a:lnTo>
                  <a:lnTo>
                    <a:pt x="394" y="47"/>
                  </a:lnTo>
                  <a:lnTo>
                    <a:pt x="391" y="47"/>
                  </a:lnTo>
                  <a:lnTo>
                    <a:pt x="388" y="50"/>
                  </a:lnTo>
                  <a:lnTo>
                    <a:pt x="388" y="54"/>
                  </a:lnTo>
                  <a:lnTo>
                    <a:pt x="371" y="54"/>
                  </a:lnTo>
                  <a:lnTo>
                    <a:pt x="371" y="54"/>
                  </a:lnTo>
                  <a:lnTo>
                    <a:pt x="361" y="54"/>
                  </a:lnTo>
                  <a:lnTo>
                    <a:pt x="351" y="64"/>
                  </a:lnTo>
                  <a:lnTo>
                    <a:pt x="351" y="67"/>
                  </a:lnTo>
                  <a:lnTo>
                    <a:pt x="344" y="64"/>
                  </a:lnTo>
                  <a:lnTo>
                    <a:pt x="340" y="67"/>
                  </a:lnTo>
                  <a:lnTo>
                    <a:pt x="340" y="71"/>
                  </a:lnTo>
                  <a:lnTo>
                    <a:pt x="340" y="71"/>
                  </a:lnTo>
                  <a:lnTo>
                    <a:pt x="337" y="74"/>
                  </a:lnTo>
                  <a:lnTo>
                    <a:pt x="334" y="77"/>
                  </a:lnTo>
                  <a:lnTo>
                    <a:pt x="330" y="77"/>
                  </a:lnTo>
                  <a:lnTo>
                    <a:pt x="324" y="87"/>
                  </a:lnTo>
                  <a:lnTo>
                    <a:pt x="320" y="87"/>
                  </a:lnTo>
                  <a:lnTo>
                    <a:pt x="317" y="84"/>
                  </a:lnTo>
                  <a:lnTo>
                    <a:pt x="310" y="81"/>
                  </a:lnTo>
                  <a:lnTo>
                    <a:pt x="307" y="77"/>
                  </a:lnTo>
                  <a:lnTo>
                    <a:pt x="310" y="67"/>
                  </a:lnTo>
                  <a:lnTo>
                    <a:pt x="307" y="60"/>
                  </a:lnTo>
                  <a:lnTo>
                    <a:pt x="307" y="60"/>
                  </a:lnTo>
                  <a:lnTo>
                    <a:pt x="300" y="60"/>
                  </a:lnTo>
                  <a:lnTo>
                    <a:pt x="300" y="57"/>
                  </a:lnTo>
                  <a:lnTo>
                    <a:pt x="293" y="47"/>
                  </a:lnTo>
                  <a:lnTo>
                    <a:pt x="280" y="44"/>
                  </a:lnTo>
                  <a:lnTo>
                    <a:pt x="273" y="44"/>
                  </a:lnTo>
                  <a:lnTo>
                    <a:pt x="273" y="44"/>
                  </a:lnTo>
                  <a:lnTo>
                    <a:pt x="266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3" y="40"/>
                  </a:lnTo>
                  <a:lnTo>
                    <a:pt x="239" y="44"/>
                  </a:lnTo>
                  <a:lnTo>
                    <a:pt x="239" y="47"/>
                  </a:lnTo>
                  <a:lnTo>
                    <a:pt x="239" y="57"/>
                  </a:lnTo>
                  <a:lnTo>
                    <a:pt x="236" y="57"/>
                  </a:lnTo>
                  <a:lnTo>
                    <a:pt x="206" y="77"/>
                  </a:lnTo>
                  <a:lnTo>
                    <a:pt x="202" y="77"/>
                  </a:lnTo>
                  <a:lnTo>
                    <a:pt x="196" y="74"/>
                  </a:lnTo>
                  <a:lnTo>
                    <a:pt x="192" y="74"/>
                  </a:lnTo>
                  <a:lnTo>
                    <a:pt x="189" y="74"/>
                  </a:lnTo>
                  <a:lnTo>
                    <a:pt x="182" y="67"/>
                  </a:lnTo>
                  <a:lnTo>
                    <a:pt x="179" y="71"/>
                  </a:lnTo>
                  <a:lnTo>
                    <a:pt x="175" y="67"/>
                  </a:lnTo>
                  <a:lnTo>
                    <a:pt x="175" y="57"/>
                  </a:lnTo>
                  <a:lnTo>
                    <a:pt x="172" y="50"/>
                  </a:lnTo>
                  <a:lnTo>
                    <a:pt x="155" y="54"/>
                  </a:lnTo>
                  <a:lnTo>
                    <a:pt x="149" y="57"/>
                  </a:lnTo>
                  <a:lnTo>
                    <a:pt x="145" y="57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7"/>
                  </a:lnTo>
                  <a:lnTo>
                    <a:pt x="138" y="44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5" y="34"/>
                  </a:lnTo>
                  <a:lnTo>
                    <a:pt x="122" y="30"/>
                  </a:lnTo>
                  <a:lnTo>
                    <a:pt x="122" y="27"/>
                  </a:lnTo>
                  <a:lnTo>
                    <a:pt x="122" y="27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08" y="37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1" y="23"/>
                  </a:lnTo>
                  <a:lnTo>
                    <a:pt x="88" y="23"/>
                  </a:lnTo>
                  <a:lnTo>
                    <a:pt x="88" y="20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5" y="13"/>
                  </a:lnTo>
                  <a:lnTo>
                    <a:pt x="75" y="7"/>
                  </a:lnTo>
                  <a:lnTo>
                    <a:pt x="71" y="3"/>
                  </a:lnTo>
                  <a:lnTo>
                    <a:pt x="54" y="17"/>
                  </a:lnTo>
                  <a:lnTo>
                    <a:pt x="54" y="20"/>
                  </a:lnTo>
                  <a:lnTo>
                    <a:pt x="48" y="20"/>
                  </a:lnTo>
                  <a:lnTo>
                    <a:pt x="48" y="1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6" name="Freeform 166">
              <a:extLst>
                <a:ext uri="{FF2B5EF4-FFF2-40B4-BE49-F238E27FC236}">
                  <a16:creationId xmlns:a16="http://schemas.microsoft.com/office/drawing/2014/main" id="{690138E6-346C-6421-03F1-0243B6505D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" y="357"/>
              <a:ext cx="898" cy="653"/>
            </a:xfrm>
            <a:custGeom>
              <a:avLst/>
              <a:gdLst>
                <a:gd name="T0" fmla="*/ 43 w 898"/>
                <a:gd name="T1" fmla="*/ 27 h 653"/>
                <a:gd name="T2" fmla="*/ 0 w 898"/>
                <a:gd name="T3" fmla="*/ 27 h 653"/>
                <a:gd name="T4" fmla="*/ 13 w 898"/>
                <a:gd name="T5" fmla="*/ 24 h 653"/>
                <a:gd name="T6" fmla="*/ 47 w 898"/>
                <a:gd name="T7" fmla="*/ 17 h 653"/>
                <a:gd name="T8" fmla="*/ 60 w 898"/>
                <a:gd name="T9" fmla="*/ 27 h 653"/>
                <a:gd name="T10" fmla="*/ 101 w 898"/>
                <a:gd name="T11" fmla="*/ 34 h 653"/>
                <a:gd name="T12" fmla="*/ 134 w 898"/>
                <a:gd name="T13" fmla="*/ 44 h 653"/>
                <a:gd name="T14" fmla="*/ 181 w 898"/>
                <a:gd name="T15" fmla="*/ 74 h 653"/>
                <a:gd name="T16" fmla="*/ 245 w 898"/>
                <a:gd name="T17" fmla="*/ 54 h 653"/>
                <a:gd name="T18" fmla="*/ 306 w 898"/>
                <a:gd name="T19" fmla="*/ 64 h 653"/>
                <a:gd name="T20" fmla="*/ 336 w 898"/>
                <a:gd name="T21" fmla="*/ 84 h 653"/>
                <a:gd name="T22" fmla="*/ 377 w 898"/>
                <a:gd name="T23" fmla="*/ 61 h 653"/>
                <a:gd name="T24" fmla="*/ 407 w 898"/>
                <a:gd name="T25" fmla="*/ 41 h 653"/>
                <a:gd name="T26" fmla="*/ 444 w 898"/>
                <a:gd name="T27" fmla="*/ 51 h 653"/>
                <a:gd name="T28" fmla="*/ 434 w 898"/>
                <a:gd name="T29" fmla="*/ 78 h 653"/>
                <a:gd name="T30" fmla="*/ 461 w 898"/>
                <a:gd name="T31" fmla="*/ 121 h 653"/>
                <a:gd name="T32" fmla="*/ 511 w 898"/>
                <a:gd name="T33" fmla="*/ 199 h 653"/>
                <a:gd name="T34" fmla="*/ 542 w 898"/>
                <a:gd name="T35" fmla="*/ 239 h 653"/>
                <a:gd name="T36" fmla="*/ 572 w 898"/>
                <a:gd name="T37" fmla="*/ 256 h 653"/>
                <a:gd name="T38" fmla="*/ 595 w 898"/>
                <a:gd name="T39" fmla="*/ 293 h 653"/>
                <a:gd name="T40" fmla="*/ 622 w 898"/>
                <a:gd name="T41" fmla="*/ 330 h 653"/>
                <a:gd name="T42" fmla="*/ 666 w 898"/>
                <a:gd name="T43" fmla="*/ 340 h 653"/>
                <a:gd name="T44" fmla="*/ 690 w 898"/>
                <a:gd name="T45" fmla="*/ 381 h 653"/>
                <a:gd name="T46" fmla="*/ 717 w 898"/>
                <a:gd name="T47" fmla="*/ 418 h 653"/>
                <a:gd name="T48" fmla="*/ 723 w 898"/>
                <a:gd name="T49" fmla="*/ 451 h 653"/>
                <a:gd name="T50" fmla="*/ 733 w 898"/>
                <a:gd name="T51" fmla="*/ 498 h 653"/>
                <a:gd name="T52" fmla="*/ 757 w 898"/>
                <a:gd name="T53" fmla="*/ 535 h 653"/>
                <a:gd name="T54" fmla="*/ 774 w 898"/>
                <a:gd name="T55" fmla="*/ 582 h 653"/>
                <a:gd name="T56" fmla="*/ 804 w 898"/>
                <a:gd name="T57" fmla="*/ 606 h 653"/>
                <a:gd name="T58" fmla="*/ 841 w 898"/>
                <a:gd name="T59" fmla="*/ 626 h 653"/>
                <a:gd name="T60" fmla="*/ 898 w 898"/>
                <a:gd name="T61" fmla="*/ 650 h 653"/>
                <a:gd name="T62" fmla="*/ 848 w 898"/>
                <a:gd name="T63" fmla="*/ 620 h 653"/>
                <a:gd name="T64" fmla="*/ 818 w 898"/>
                <a:gd name="T65" fmla="*/ 609 h 653"/>
                <a:gd name="T66" fmla="*/ 781 w 898"/>
                <a:gd name="T67" fmla="*/ 593 h 653"/>
                <a:gd name="T68" fmla="*/ 764 w 898"/>
                <a:gd name="T69" fmla="*/ 549 h 653"/>
                <a:gd name="T70" fmla="*/ 740 w 898"/>
                <a:gd name="T71" fmla="*/ 495 h 653"/>
                <a:gd name="T72" fmla="*/ 727 w 898"/>
                <a:gd name="T73" fmla="*/ 448 h 653"/>
                <a:gd name="T74" fmla="*/ 720 w 898"/>
                <a:gd name="T75" fmla="*/ 414 h 653"/>
                <a:gd name="T76" fmla="*/ 693 w 898"/>
                <a:gd name="T77" fmla="*/ 374 h 653"/>
                <a:gd name="T78" fmla="*/ 670 w 898"/>
                <a:gd name="T79" fmla="*/ 330 h 653"/>
                <a:gd name="T80" fmla="*/ 633 w 898"/>
                <a:gd name="T81" fmla="*/ 317 h 653"/>
                <a:gd name="T82" fmla="*/ 599 w 898"/>
                <a:gd name="T83" fmla="*/ 310 h 653"/>
                <a:gd name="T84" fmla="*/ 592 w 898"/>
                <a:gd name="T85" fmla="*/ 266 h 653"/>
                <a:gd name="T86" fmla="*/ 565 w 898"/>
                <a:gd name="T87" fmla="*/ 229 h 653"/>
                <a:gd name="T88" fmla="*/ 532 w 898"/>
                <a:gd name="T89" fmla="*/ 212 h 653"/>
                <a:gd name="T90" fmla="*/ 511 w 898"/>
                <a:gd name="T91" fmla="*/ 168 h 653"/>
                <a:gd name="T92" fmla="*/ 447 w 898"/>
                <a:gd name="T93" fmla="*/ 108 h 653"/>
                <a:gd name="T94" fmla="*/ 464 w 898"/>
                <a:gd name="T95" fmla="*/ 51 h 653"/>
                <a:gd name="T96" fmla="*/ 434 w 898"/>
                <a:gd name="T97" fmla="*/ 47 h 653"/>
                <a:gd name="T98" fmla="*/ 397 w 898"/>
                <a:gd name="T99" fmla="*/ 37 h 653"/>
                <a:gd name="T100" fmla="*/ 350 w 898"/>
                <a:gd name="T101" fmla="*/ 64 h 653"/>
                <a:gd name="T102" fmla="*/ 323 w 898"/>
                <a:gd name="T103" fmla="*/ 84 h 653"/>
                <a:gd name="T104" fmla="*/ 303 w 898"/>
                <a:gd name="T105" fmla="*/ 51 h 653"/>
                <a:gd name="T106" fmla="*/ 242 w 898"/>
                <a:gd name="T107" fmla="*/ 47 h 653"/>
                <a:gd name="T108" fmla="*/ 188 w 898"/>
                <a:gd name="T109" fmla="*/ 64 h 653"/>
                <a:gd name="T110" fmla="*/ 148 w 898"/>
                <a:gd name="T111" fmla="*/ 44 h 653"/>
                <a:gd name="T112" fmla="*/ 104 w 898"/>
                <a:gd name="T113" fmla="*/ 30 h 653"/>
                <a:gd name="T114" fmla="*/ 74 w 898"/>
                <a:gd name="T115" fmla="*/ 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8" h="653">
                  <a:moveTo>
                    <a:pt x="0" y="30"/>
                  </a:moveTo>
                  <a:lnTo>
                    <a:pt x="3" y="27"/>
                  </a:lnTo>
                  <a:lnTo>
                    <a:pt x="0" y="30"/>
                  </a:lnTo>
                  <a:close/>
                  <a:moveTo>
                    <a:pt x="33" y="0"/>
                  </a:moveTo>
                  <a:lnTo>
                    <a:pt x="30" y="3"/>
                  </a:lnTo>
                  <a:lnTo>
                    <a:pt x="27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40" y="20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33" y="30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13" y="17"/>
                  </a:lnTo>
                  <a:lnTo>
                    <a:pt x="10" y="17"/>
                  </a:lnTo>
                  <a:lnTo>
                    <a:pt x="6" y="2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6" y="30"/>
                  </a:lnTo>
                  <a:lnTo>
                    <a:pt x="13" y="24"/>
                  </a:lnTo>
                  <a:lnTo>
                    <a:pt x="23" y="27"/>
                  </a:lnTo>
                  <a:lnTo>
                    <a:pt x="27" y="30"/>
                  </a:lnTo>
                  <a:lnTo>
                    <a:pt x="30" y="37"/>
                  </a:lnTo>
                  <a:lnTo>
                    <a:pt x="33" y="37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3" y="10"/>
                  </a:lnTo>
                  <a:lnTo>
                    <a:pt x="47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60" y="27"/>
                  </a:lnTo>
                  <a:lnTo>
                    <a:pt x="60" y="24"/>
                  </a:lnTo>
                  <a:lnTo>
                    <a:pt x="77" y="10"/>
                  </a:lnTo>
                  <a:lnTo>
                    <a:pt x="81" y="14"/>
                  </a:lnTo>
                  <a:lnTo>
                    <a:pt x="81" y="20"/>
                  </a:lnTo>
                  <a:lnTo>
                    <a:pt x="84" y="24"/>
                  </a:lnTo>
                  <a:lnTo>
                    <a:pt x="87" y="24"/>
                  </a:lnTo>
                  <a:lnTo>
                    <a:pt x="94" y="27"/>
                  </a:lnTo>
                  <a:lnTo>
                    <a:pt x="94" y="30"/>
                  </a:lnTo>
                  <a:lnTo>
                    <a:pt x="97" y="30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28" y="34"/>
                  </a:lnTo>
                  <a:lnTo>
                    <a:pt x="128" y="34"/>
                  </a:lnTo>
                  <a:lnTo>
                    <a:pt x="128" y="37"/>
                  </a:lnTo>
                  <a:lnTo>
                    <a:pt x="131" y="41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44" y="51"/>
                  </a:lnTo>
                  <a:lnTo>
                    <a:pt x="148" y="54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51" y="64"/>
                  </a:lnTo>
                  <a:lnTo>
                    <a:pt x="155" y="64"/>
                  </a:lnTo>
                  <a:lnTo>
                    <a:pt x="161" y="61"/>
                  </a:lnTo>
                  <a:lnTo>
                    <a:pt x="178" y="57"/>
                  </a:lnTo>
                  <a:lnTo>
                    <a:pt x="181" y="64"/>
                  </a:lnTo>
                  <a:lnTo>
                    <a:pt x="181" y="74"/>
                  </a:lnTo>
                  <a:lnTo>
                    <a:pt x="185" y="78"/>
                  </a:lnTo>
                  <a:lnTo>
                    <a:pt x="188" y="74"/>
                  </a:lnTo>
                  <a:lnTo>
                    <a:pt x="195" y="81"/>
                  </a:lnTo>
                  <a:lnTo>
                    <a:pt x="198" y="81"/>
                  </a:lnTo>
                  <a:lnTo>
                    <a:pt x="202" y="81"/>
                  </a:lnTo>
                  <a:lnTo>
                    <a:pt x="208" y="84"/>
                  </a:lnTo>
                  <a:lnTo>
                    <a:pt x="212" y="84"/>
                  </a:lnTo>
                  <a:lnTo>
                    <a:pt x="242" y="64"/>
                  </a:lnTo>
                  <a:lnTo>
                    <a:pt x="245" y="64"/>
                  </a:lnTo>
                  <a:lnTo>
                    <a:pt x="245" y="54"/>
                  </a:lnTo>
                  <a:lnTo>
                    <a:pt x="245" y="51"/>
                  </a:lnTo>
                  <a:lnTo>
                    <a:pt x="259" y="47"/>
                  </a:lnTo>
                  <a:lnTo>
                    <a:pt x="266" y="47"/>
                  </a:lnTo>
                  <a:lnTo>
                    <a:pt x="266" y="47"/>
                  </a:lnTo>
                  <a:lnTo>
                    <a:pt x="272" y="47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6" y="51"/>
                  </a:lnTo>
                  <a:lnTo>
                    <a:pt x="299" y="54"/>
                  </a:lnTo>
                  <a:lnTo>
                    <a:pt x="306" y="64"/>
                  </a:lnTo>
                  <a:lnTo>
                    <a:pt x="306" y="67"/>
                  </a:lnTo>
                  <a:lnTo>
                    <a:pt x="313" y="67"/>
                  </a:lnTo>
                  <a:lnTo>
                    <a:pt x="313" y="67"/>
                  </a:lnTo>
                  <a:lnTo>
                    <a:pt x="316" y="74"/>
                  </a:lnTo>
                  <a:lnTo>
                    <a:pt x="313" y="84"/>
                  </a:lnTo>
                  <a:lnTo>
                    <a:pt x="316" y="88"/>
                  </a:lnTo>
                  <a:lnTo>
                    <a:pt x="323" y="91"/>
                  </a:lnTo>
                  <a:lnTo>
                    <a:pt x="326" y="94"/>
                  </a:lnTo>
                  <a:lnTo>
                    <a:pt x="330" y="94"/>
                  </a:lnTo>
                  <a:lnTo>
                    <a:pt x="336" y="84"/>
                  </a:lnTo>
                  <a:lnTo>
                    <a:pt x="340" y="84"/>
                  </a:lnTo>
                  <a:lnTo>
                    <a:pt x="343" y="81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6" y="74"/>
                  </a:lnTo>
                  <a:lnTo>
                    <a:pt x="350" y="71"/>
                  </a:lnTo>
                  <a:lnTo>
                    <a:pt x="357" y="74"/>
                  </a:lnTo>
                  <a:lnTo>
                    <a:pt x="357" y="71"/>
                  </a:lnTo>
                  <a:lnTo>
                    <a:pt x="367" y="61"/>
                  </a:lnTo>
                  <a:lnTo>
                    <a:pt x="377" y="61"/>
                  </a:lnTo>
                  <a:lnTo>
                    <a:pt x="377" y="61"/>
                  </a:lnTo>
                  <a:lnTo>
                    <a:pt x="394" y="61"/>
                  </a:lnTo>
                  <a:lnTo>
                    <a:pt x="394" y="57"/>
                  </a:lnTo>
                  <a:lnTo>
                    <a:pt x="397" y="54"/>
                  </a:lnTo>
                  <a:lnTo>
                    <a:pt x="400" y="54"/>
                  </a:lnTo>
                  <a:lnTo>
                    <a:pt x="400" y="51"/>
                  </a:lnTo>
                  <a:lnTo>
                    <a:pt x="400" y="41"/>
                  </a:lnTo>
                  <a:lnTo>
                    <a:pt x="404" y="41"/>
                  </a:lnTo>
                  <a:lnTo>
                    <a:pt x="407" y="37"/>
                  </a:lnTo>
                  <a:lnTo>
                    <a:pt x="407" y="41"/>
                  </a:lnTo>
                  <a:lnTo>
                    <a:pt x="410" y="41"/>
                  </a:lnTo>
                  <a:lnTo>
                    <a:pt x="414" y="44"/>
                  </a:lnTo>
                  <a:lnTo>
                    <a:pt x="417" y="44"/>
                  </a:lnTo>
                  <a:lnTo>
                    <a:pt x="420" y="44"/>
                  </a:lnTo>
                  <a:lnTo>
                    <a:pt x="424" y="51"/>
                  </a:lnTo>
                  <a:lnTo>
                    <a:pt x="427" y="54"/>
                  </a:lnTo>
                  <a:lnTo>
                    <a:pt x="434" y="54"/>
                  </a:lnTo>
                  <a:lnTo>
                    <a:pt x="434" y="54"/>
                  </a:lnTo>
                  <a:lnTo>
                    <a:pt x="437" y="5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51" y="44"/>
                  </a:lnTo>
                  <a:lnTo>
                    <a:pt x="454" y="44"/>
                  </a:lnTo>
                  <a:lnTo>
                    <a:pt x="457" y="47"/>
                  </a:lnTo>
                  <a:lnTo>
                    <a:pt x="461" y="54"/>
                  </a:lnTo>
                  <a:lnTo>
                    <a:pt x="461" y="64"/>
                  </a:lnTo>
                  <a:lnTo>
                    <a:pt x="447" y="67"/>
                  </a:lnTo>
                  <a:lnTo>
                    <a:pt x="447" y="67"/>
                  </a:lnTo>
                  <a:lnTo>
                    <a:pt x="441" y="74"/>
                  </a:lnTo>
                  <a:lnTo>
                    <a:pt x="434" y="78"/>
                  </a:lnTo>
                  <a:lnTo>
                    <a:pt x="434" y="78"/>
                  </a:lnTo>
                  <a:lnTo>
                    <a:pt x="431" y="88"/>
                  </a:lnTo>
                  <a:lnTo>
                    <a:pt x="431" y="91"/>
                  </a:lnTo>
                  <a:lnTo>
                    <a:pt x="434" y="101"/>
                  </a:lnTo>
                  <a:lnTo>
                    <a:pt x="434" y="101"/>
                  </a:lnTo>
                  <a:lnTo>
                    <a:pt x="444" y="115"/>
                  </a:lnTo>
                  <a:lnTo>
                    <a:pt x="444" y="115"/>
                  </a:lnTo>
                  <a:lnTo>
                    <a:pt x="461" y="115"/>
                  </a:lnTo>
                  <a:lnTo>
                    <a:pt x="461" y="115"/>
                  </a:lnTo>
                  <a:lnTo>
                    <a:pt x="461" y="121"/>
                  </a:lnTo>
                  <a:lnTo>
                    <a:pt x="461" y="125"/>
                  </a:lnTo>
                  <a:lnTo>
                    <a:pt x="468" y="128"/>
                  </a:lnTo>
                  <a:lnTo>
                    <a:pt x="478" y="158"/>
                  </a:lnTo>
                  <a:lnTo>
                    <a:pt x="481" y="158"/>
                  </a:lnTo>
                  <a:lnTo>
                    <a:pt x="505" y="168"/>
                  </a:lnTo>
                  <a:lnTo>
                    <a:pt x="505" y="172"/>
                  </a:lnTo>
                  <a:lnTo>
                    <a:pt x="505" y="172"/>
                  </a:lnTo>
                  <a:lnTo>
                    <a:pt x="511" y="189"/>
                  </a:lnTo>
                  <a:lnTo>
                    <a:pt x="511" y="195"/>
                  </a:lnTo>
                  <a:lnTo>
                    <a:pt x="511" y="199"/>
                  </a:lnTo>
                  <a:lnTo>
                    <a:pt x="515" y="202"/>
                  </a:lnTo>
                  <a:lnTo>
                    <a:pt x="521" y="209"/>
                  </a:lnTo>
                  <a:lnTo>
                    <a:pt x="521" y="212"/>
                  </a:lnTo>
                  <a:lnTo>
                    <a:pt x="525" y="216"/>
                  </a:lnTo>
                  <a:lnTo>
                    <a:pt x="525" y="219"/>
                  </a:lnTo>
                  <a:lnTo>
                    <a:pt x="528" y="219"/>
                  </a:lnTo>
                  <a:lnTo>
                    <a:pt x="538" y="222"/>
                  </a:lnTo>
                  <a:lnTo>
                    <a:pt x="535" y="232"/>
                  </a:lnTo>
                  <a:lnTo>
                    <a:pt x="538" y="232"/>
                  </a:lnTo>
                  <a:lnTo>
                    <a:pt x="542" y="239"/>
                  </a:lnTo>
                  <a:lnTo>
                    <a:pt x="542" y="242"/>
                  </a:lnTo>
                  <a:lnTo>
                    <a:pt x="552" y="242"/>
                  </a:lnTo>
                  <a:lnTo>
                    <a:pt x="555" y="242"/>
                  </a:lnTo>
                  <a:lnTo>
                    <a:pt x="558" y="239"/>
                  </a:lnTo>
                  <a:lnTo>
                    <a:pt x="562" y="236"/>
                  </a:lnTo>
                  <a:lnTo>
                    <a:pt x="565" y="236"/>
                  </a:lnTo>
                  <a:lnTo>
                    <a:pt x="565" y="242"/>
                  </a:lnTo>
                  <a:lnTo>
                    <a:pt x="565" y="242"/>
                  </a:lnTo>
                  <a:lnTo>
                    <a:pt x="572" y="256"/>
                  </a:lnTo>
                  <a:lnTo>
                    <a:pt x="572" y="256"/>
                  </a:lnTo>
                  <a:lnTo>
                    <a:pt x="575" y="259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9" y="269"/>
                  </a:lnTo>
                  <a:lnTo>
                    <a:pt x="589" y="276"/>
                  </a:lnTo>
                  <a:lnTo>
                    <a:pt x="589" y="276"/>
                  </a:lnTo>
                  <a:lnTo>
                    <a:pt x="589" y="280"/>
                  </a:lnTo>
                  <a:lnTo>
                    <a:pt x="589" y="290"/>
                  </a:lnTo>
                  <a:lnTo>
                    <a:pt x="592" y="290"/>
                  </a:lnTo>
                  <a:lnTo>
                    <a:pt x="595" y="293"/>
                  </a:lnTo>
                  <a:lnTo>
                    <a:pt x="595" y="300"/>
                  </a:lnTo>
                  <a:lnTo>
                    <a:pt x="592" y="310"/>
                  </a:lnTo>
                  <a:lnTo>
                    <a:pt x="592" y="313"/>
                  </a:lnTo>
                  <a:lnTo>
                    <a:pt x="606" y="327"/>
                  </a:lnTo>
                  <a:lnTo>
                    <a:pt x="612" y="330"/>
                  </a:lnTo>
                  <a:lnTo>
                    <a:pt x="612" y="333"/>
                  </a:lnTo>
                  <a:lnTo>
                    <a:pt x="616" y="333"/>
                  </a:lnTo>
                  <a:lnTo>
                    <a:pt x="616" y="333"/>
                  </a:lnTo>
                  <a:lnTo>
                    <a:pt x="622" y="333"/>
                  </a:lnTo>
                  <a:lnTo>
                    <a:pt x="622" y="330"/>
                  </a:lnTo>
                  <a:lnTo>
                    <a:pt x="626" y="327"/>
                  </a:lnTo>
                  <a:lnTo>
                    <a:pt x="626" y="323"/>
                  </a:lnTo>
                  <a:lnTo>
                    <a:pt x="633" y="323"/>
                  </a:lnTo>
                  <a:lnTo>
                    <a:pt x="639" y="327"/>
                  </a:lnTo>
                  <a:lnTo>
                    <a:pt x="646" y="340"/>
                  </a:lnTo>
                  <a:lnTo>
                    <a:pt x="646" y="340"/>
                  </a:lnTo>
                  <a:lnTo>
                    <a:pt x="656" y="350"/>
                  </a:lnTo>
                  <a:lnTo>
                    <a:pt x="659" y="350"/>
                  </a:lnTo>
                  <a:lnTo>
                    <a:pt x="663" y="347"/>
                  </a:lnTo>
                  <a:lnTo>
                    <a:pt x="666" y="340"/>
                  </a:lnTo>
                  <a:lnTo>
                    <a:pt x="673" y="337"/>
                  </a:lnTo>
                  <a:lnTo>
                    <a:pt x="676" y="340"/>
                  </a:lnTo>
                  <a:lnTo>
                    <a:pt x="676" y="343"/>
                  </a:lnTo>
                  <a:lnTo>
                    <a:pt x="673" y="350"/>
                  </a:lnTo>
                  <a:lnTo>
                    <a:pt x="673" y="354"/>
                  </a:lnTo>
                  <a:lnTo>
                    <a:pt x="673" y="367"/>
                  </a:lnTo>
                  <a:lnTo>
                    <a:pt x="673" y="370"/>
                  </a:lnTo>
                  <a:lnTo>
                    <a:pt x="686" y="374"/>
                  </a:lnTo>
                  <a:lnTo>
                    <a:pt x="686" y="377"/>
                  </a:lnTo>
                  <a:lnTo>
                    <a:pt x="690" y="381"/>
                  </a:lnTo>
                  <a:lnTo>
                    <a:pt x="696" y="384"/>
                  </a:lnTo>
                  <a:lnTo>
                    <a:pt x="690" y="387"/>
                  </a:lnTo>
                  <a:lnTo>
                    <a:pt x="690" y="391"/>
                  </a:lnTo>
                  <a:lnTo>
                    <a:pt x="686" y="397"/>
                  </a:lnTo>
                  <a:lnTo>
                    <a:pt x="690" y="401"/>
                  </a:lnTo>
                  <a:lnTo>
                    <a:pt x="693" y="404"/>
                  </a:lnTo>
                  <a:lnTo>
                    <a:pt x="696" y="407"/>
                  </a:lnTo>
                  <a:lnTo>
                    <a:pt x="700" y="411"/>
                  </a:lnTo>
                  <a:lnTo>
                    <a:pt x="710" y="411"/>
                  </a:lnTo>
                  <a:lnTo>
                    <a:pt x="717" y="418"/>
                  </a:lnTo>
                  <a:lnTo>
                    <a:pt x="717" y="418"/>
                  </a:lnTo>
                  <a:lnTo>
                    <a:pt x="720" y="421"/>
                  </a:lnTo>
                  <a:lnTo>
                    <a:pt x="720" y="424"/>
                  </a:lnTo>
                  <a:lnTo>
                    <a:pt x="717" y="424"/>
                  </a:lnTo>
                  <a:lnTo>
                    <a:pt x="717" y="428"/>
                  </a:lnTo>
                  <a:lnTo>
                    <a:pt x="713" y="431"/>
                  </a:lnTo>
                  <a:lnTo>
                    <a:pt x="713" y="434"/>
                  </a:lnTo>
                  <a:lnTo>
                    <a:pt x="720" y="444"/>
                  </a:lnTo>
                  <a:lnTo>
                    <a:pt x="720" y="448"/>
                  </a:lnTo>
                  <a:lnTo>
                    <a:pt x="723" y="451"/>
                  </a:lnTo>
                  <a:lnTo>
                    <a:pt x="723" y="451"/>
                  </a:lnTo>
                  <a:lnTo>
                    <a:pt x="723" y="455"/>
                  </a:lnTo>
                  <a:lnTo>
                    <a:pt x="720" y="455"/>
                  </a:lnTo>
                  <a:lnTo>
                    <a:pt x="720" y="461"/>
                  </a:lnTo>
                  <a:lnTo>
                    <a:pt x="727" y="468"/>
                  </a:lnTo>
                  <a:lnTo>
                    <a:pt x="727" y="478"/>
                  </a:lnTo>
                  <a:lnTo>
                    <a:pt x="727" y="481"/>
                  </a:lnTo>
                  <a:lnTo>
                    <a:pt x="737" y="492"/>
                  </a:lnTo>
                  <a:lnTo>
                    <a:pt x="733" y="495"/>
                  </a:lnTo>
                  <a:lnTo>
                    <a:pt x="733" y="498"/>
                  </a:lnTo>
                  <a:lnTo>
                    <a:pt x="737" y="505"/>
                  </a:lnTo>
                  <a:lnTo>
                    <a:pt x="737" y="505"/>
                  </a:lnTo>
                  <a:lnTo>
                    <a:pt x="744" y="512"/>
                  </a:lnTo>
                  <a:lnTo>
                    <a:pt x="747" y="512"/>
                  </a:lnTo>
                  <a:lnTo>
                    <a:pt x="747" y="512"/>
                  </a:lnTo>
                  <a:lnTo>
                    <a:pt x="747" y="515"/>
                  </a:lnTo>
                  <a:lnTo>
                    <a:pt x="747" y="519"/>
                  </a:lnTo>
                  <a:lnTo>
                    <a:pt x="750" y="529"/>
                  </a:lnTo>
                  <a:lnTo>
                    <a:pt x="754" y="532"/>
                  </a:lnTo>
                  <a:lnTo>
                    <a:pt x="757" y="535"/>
                  </a:lnTo>
                  <a:lnTo>
                    <a:pt x="757" y="535"/>
                  </a:lnTo>
                  <a:lnTo>
                    <a:pt x="754" y="539"/>
                  </a:lnTo>
                  <a:lnTo>
                    <a:pt x="757" y="549"/>
                  </a:lnTo>
                  <a:lnTo>
                    <a:pt x="757" y="549"/>
                  </a:lnTo>
                  <a:lnTo>
                    <a:pt x="760" y="556"/>
                  </a:lnTo>
                  <a:lnTo>
                    <a:pt x="760" y="556"/>
                  </a:lnTo>
                  <a:lnTo>
                    <a:pt x="767" y="559"/>
                  </a:lnTo>
                  <a:lnTo>
                    <a:pt x="764" y="566"/>
                  </a:lnTo>
                  <a:lnTo>
                    <a:pt x="764" y="569"/>
                  </a:lnTo>
                  <a:lnTo>
                    <a:pt x="774" y="582"/>
                  </a:lnTo>
                  <a:lnTo>
                    <a:pt x="767" y="589"/>
                  </a:lnTo>
                  <a:lnTo>
                    <a:pt x="764" y="593"/>
                  </a:lnTo>
                  <a:lnTo>
                    <a:pt x="771" y="599"/>
                  </a:lnTo>
                  <a:lnTo>
                    <a:pt x="774" y="603"/>
                  </a:lnTo>
                  <a:lnTo>
                    <a:pt x="781" y="599"/>
                  </a:lnTo>
                  <a:lnTo>
                    <a:pt x="794" y="603"/>
                  </a:lnTo>
                  <a:lnTo>
                    <a:pt x="797" y="606"/>
                  </a:lnTo>
                  <a:lnTo>
                    <a:pt x="801" y="606"/>
                  </a:lnTo>
                  <a:lnTo>
                    <a:pt x="804" y="606"/>
                  </a:lnTo>
                  <a:lnTo>
                    <a:pt x="804" y="606"/>
                  </a:lnTo>
                  <a:lnTo>
                    <a:pt x="808" y="609"/>
                  </a:lnTo>
                  <a:lnTo>
                    <a:pt x="811" y="613"/>
                  </a:lnTo>
                  <a:lnTo>
                    <a:pt x="811" y="616"/>
                  </a:lnTo>
                  <a:lnTo>
                    <a:pt x="818" y="616"/>
                  </a:lnTo>
                  <a:lnTo>
                    <a:pt x="821" y="616"/>
                  </a:lnTo>
                  <a:lnTo>
                    <a:pt x="828" y="620"/>
                  </a:lnTo>
                  <a:lnTo>
                    <a:pt x="828" y="620"/>
                  </a:lnTo>
                  <a:lnTo>
                    <a:pt x="831" y="616"/>
                  </a:lnTo>
                  <a:lnTo>
                    <a:pt x="838" y="623"/>
                  </a:lnTo>
                  <a:lnTo>
                    <a:pt x="841" y="626"/>
                  </a:lnTo>
                  <a:lnTo>
                    <a:pt x="845" y="623"/>
                  </a:lnTo>
                  <a:lnTo>
                    <a:pt x="858" y="626"/>
                  </a:lnTo>
                  <a:lnTo>
                    <a:pt x="861" y="626"/>
                  </a:lnTo>
                  <a:lnTo>
                    <a:pt x="871" y="623"/>
                  </a:lnTo>
                  <a:lnTo>
                    <a:pt x="871" y="626"/>
                  </a:lnTo>
                  <a:lnTo>
                    <a:pt x="871" y="630"/>
                  </a:lnTo>
                  <a:lnTo>
                    <a:pt x="892" y="646"/>
                  </a:lnTo>
                  <a:lnTo>
                    <a:pt x="892" y="653"/>
                  </a:lnTo>
                  <a:lnTo>
                    <a:pt x="892" y="653"/>
                  </a:lnTo>
                  <a:lnTo>
                    <a:pt x="898" y="650"/>
                  </a:lnTo>
                  <a:lnTo>
                    <a:pt x="898" y="650"/>
                  </a:lnTo>
                  <a:lnTo>
                    <a:pt x="898" y="646"/>
                  </a:lnTo>
                  <a:lnTo>
                    <a:pt x="895" y="643"/>
                  </a:lnTo>
                  <a:lnTo>
                    <a:pt x="878" y="626"/>
                  </a:lnTo>
                  <a:lnTo>
                    <a:pt x="878" y="620"/>
                  </a:lnTo>
                  <a:lnTo>
                    <a:pt x="875" y="620"/>
                  </a:lnTo>
                  <a:lnTo>
                    <a:pt x="871" y="616"/>
                  </a:lnTo>
                  <a:lnTo>
                    <a:pt x="871" y="616"/>
                  </a:lnTo>
                  <a:lnTo>
                    <a:pt x="858" y="620"/>
                  </a:lnTo>
                  <a:lnTo>
                    <a:pt x="848" y="620"/>
                  </a:lnTo>
                  <a:lnTo>
                    <a:pt x="845" y="620"/>
                  </a:lnTo>
                  <a:lnTo>
                    <a:pt x="841" y="620"/>
                  </a:lnTo>
                  <a:lnTo>
                    <a:pt x="834" y="609"/>
                  </a:lnTo>
                  <a:lnTo>
                    <a:pt x="831" y="609"/>
                  </a:lnTo>
                  <a:lnTo>
                    <a:pt x="828" y="613"/>
                  </a:lnTo>
                  <a:lnTo>
                    <a:pt x="824" y="609"/>
                  </a:lnTo>
                  <a:lnTo>
                    <a:pt x="821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4" y="606"/>
                  </a:lnTo>
                  <a:lnTo>
                    <a:pt x="814" y="606"/>
                  </a:lnTo>
                  <a:lnTo>
                    <a:pt x="811" y="603"/>
                  </a:lnTo>
                  <a:lnTo>
                    <a:pt x="811" y="603"/>
                  </a:lnTo>
                  <a:lnTo>
                    <a:pt x="808" y="599"/>
                  </a:lnTo>
                  <a:lnTo>
                    <a:pt x="804" y="599"/>
                  </a:lnTo>
                  <a:lnTo>
                    <a:pt x="801" y="599"/>
                  </a:lnTo>
                  <a:lnTo>
                    <a:pt x="797" y="599"/>
                  </a:lnTo>
                  <a:lnTo>
                    <a:pt x="797" y="599"/>
                  </a:lnTo>
                  <a:lnTo>
                    <a:pt x="781" y="593"/>
                  </a:lnTo>
                  <a:lnTo>
                    <a:pt x="781" y="593"/>
                  </a:lnTo>
                  <a:lnTo>
                    <a:pt x="774" y="596"/>
                  </a:lnTo>
                  <a:lnTo>
                    <a:pt x="771" y="593"/>
                  </a:lnTo>
                  <a:lnTo>
                    <a:pt x="777" y="586"/>
                  </a:lnTo>
                  <a:lnTo>
                    <a:pt x="781" y="582"/>
                  </a:lnTo>
                  <a:lnTo>
                    <a:pt x="771" y="569"/>
                  </a:lnTo>
                  <a:lnTo>
                    <a:pt x="774" y="559"/>
                  </a:lnTo>
                  <a:lnTo>
                    <a:pt x="771" y="556"/>
                  </a:lnTo>
                  <a:lnTo>
                    <a:pt x="764" y="552"/>
                  </a:lnTo>
                  <a:lnTo>
                    <a:pt x="764" y="549"/>
                  </a:lnTo>
                  <a:lnTo>
                    <a:pt x="760" y="539"/>
                  </a:lnTo>
                  <a:lnTo>
                    <a:pt x="764" y="535"/>
                  </a:lnTo>
                  <a:lnTo>
                    <a:pt x="764" y="532"/>
                  </a:lnTo>
                  <a:lnTo>
                    <a:pt x="757" y="525"/>
                  </a:lnTo>
                  <a:lnTo>
                    <a:pt x="754" y="515"/>
                  </a:lnTo>
                  <a:lnTo>
                    <a:pt x="754" y="508"/>
                  </a:lnTo>
                  <a:lnTo>
                    <a:pt x="754" y="505"/>
                  </a:lnTo>
                  <a:lnTo>
                    <a:pt x="747" y="505"/>
                  </a:lnTo>
                  <a:lnTo>
                    <a:pt x="740" y="502"/>
                  </a:lnTo>
                  <a:lnTo>
                    <a:pt x="740" y="495"/>
                  </a:lnTo>
                  <a:lnTo>
                    <a:pt x="740" y="492"/>
                  </a:lnTo>
                  <a:lnTo>
                    <a:pt x="744" y="488"/>
                  </a:lnTo>
                  <a:lnTo>
                    <a:pt x="733" y="478"/>
                  </a:lnTo>
                  <a:lnTo>
                    <a:pt x="733" y="468"/>
                  </a:lnTo>
                  <a:lnTo>
                    <a:pt x="733" y="465"/>
                  </a:lnTo>
                  <a:lnTo>
                    <a:pt x="727" y="458"/>
                  </a:lnTo>
                  <a:lnTo>
                    <a:pt x="730" y="455"/>
                  </a:lnTo>
                  <a:lnTo>
                    <a:pt x="730" y="455"/>
                  </a:lnTo>
                  <a:lnTo>
                    <a:pt x="730" y="451"/>
                  </a:lnTo>
                  <a:lnTo>
                    <a:pt x="727" y="448"/>
                  </a:lnTo>
                  <a:lnTo>
                    <a:pt x="727" y="448"/>
                  </a:lnTo>
                  <a:lnTo>
                    <a:pt x="727" y="444"/>
                  </a:lnTo>
                  <a:lnTo>
                    <a:pt x="727" y="444"/>
                  </a:lnTo>
                  <a:lnTo>
                    <a:pt x="720" y="431"/>
                  </a:lnTo>
                  <a:lnTo>
                    <a:pt x="720" y="431"/>
                  </a:lnTo>
                  <a:lnTo>
                    <a:pt x="723" y="428"/>
                  </a:lnTo>
                  <a:lnTo>
                    <a:pt x="727" y="424"/>
                  </a:lnTo>
                  <a:lnTo>
                    <a:pt x="723" y="418"/>
                  </a:lnTo>
                  <a:lnTo>
                    <a:pt x="723" y="414"/>
                  </a:lnTo>
                  <a:lnTo>
                    <a:pt x="720" y="414"/>
                  </a:lnTo>
                  <a:lnTo>
                    <a:pt x="713" y="407"/>
                  </a:lnTo>
                  <a:lnTo>
                    <a:pt x="713" y="404"/>
                  </a:lnTo>
                  <a:lnTo>
                    <a:pt x="700" y="404"/>
                  </a:lnTo>
                  <a:lnTo>
                    <a:pt x="696" y="401"/>
                  </a:lnTo>
                  <a:lnTo>
                    <a:pt x="696" y="397"/>
                  </a:lnTo>
                  <a:lnTo>
                    <a:pt x="693" y="397"/>
                  </a:lnTo>
                  <a:lnTo>
                    <a:pt x="696" y="391"/>
                  </a:lnTo>
                  <a:lnTo>
                    <a:pt x="703" y="387"/>
                  </a:lnTo>
                  <a:lnTo>
                    <a:pt x="703" y="381"/>
                  </a:lnTo>
                  <a:lnTo>
                    <a:pt x="693" y="374"/>
                  </a:lnTo>
                  <a:lnTo>
                    <a:pt x="693" y="370"/>
                  </a:lnTo>
                  <a:lnTo>
                    <a:pt x="690" y="370"/>
                  </a:lnTo>
                  <a:lnTo>
                    <a:pt x="680" y="364"/>
                  </a:lnTo>
                  <a:lnTo>
                    <a:pt x="680" y="354"/>
                  </a:lnTo>
                  <a:lnTo>
                    <a:pt x="683" y="347"/>
                  </a:lnTo>
                  <a:lnTo>
                    <a:pt x="683" y="343"/>
                  </a:lnTo>
                  <a:lnTo>
                    <a:pt x="683" y="340"/>
                  </a:lnTo>
                  <a:lnTo>
                    <a:pt x="683" y="337"/>
                  </a:lnTo>
                  <a:lnTo>
                    <a:pt x="673" y="330"/>
                  </a:lnTo>
                  <a:lnTo>
                    <a:pt x="670" y="330"/>
                  </a:lnTo>
                  <a:lnTo>
                    <a:pt x="663" y="337"/>
                  </a:lnTo>
                  <a:lnTo>
                    <a:pt x="663" y="337"/>
                  </a:lnTo>
                  <a:lnTo>
                    <a:pt x="656" y="340"/>
                  </a:lnTo>
                  <a:lnTo>
                    <a:pt x="656" y="340"/>
                  </a:lnTo>
                  <a:lnTo>
                    <a:pt x="656" y="343"/>
                  </a:lnTo>
                  <a:lnTo>
                    <a:pt x="653" y="337"/>
                  </a:lnTo>
                  <a:lnTo>
                    <a:pt x="646" y="323"/>
                  </a:lnTo>
                  <a:lnTo>
                    <a:pt x="643" y="323"/>
                  </a:lnTo>
                  <a:lnTo>
                    <a:pt x="636" y="320"/>
                  </a:lnTo>
                  <a:lnTo>
                    <a:pt x="633" y="317"/>
                  </a:lnTo>
                  <a:lnTo>
                    <a:pt x="626" y="317"/>
                  </a:lnTo>
                  <a:lnTo>
                    <a:pt x="626" y="317"/>
                  </a:lnTo>
                  <a:lnTo>
                    <a:pt x="619" y="320"/>
                  </a:lnTo>
                  <a:lnTo>
                    <a:pt x="619" y="323"/>
                  </a:lnTo>
                  <a:lnTo>
                    <a:pt x="619" y="327"/>
                  </a:lnTo>
                  <a:lnTo>
                    <a:pt x="616" y="327"/>
                  </a:lnTo>
                  <a:lnTo>
                    <a:pt x="616" y="327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599" y="310"/>
                  </a:lnTo>
                  <a:lnTo>
                    <a:pt x="602" y="300"/>
                  </a:lnTo>
                  <a:lnTo>
                    <a:pt x="602" y="300"/>
                  </a:lnTo>
                  <a:lnTo>
                    <a:pt x="602" y="293"/>
                  </a:lnTo>
                  <a:lnTo>
                    <a:pt x="602" y="290"/>
                  </a:lnTo>
                  <a:lnTo>
                    <a:pt x="595" y="286"/>
                  </a:lnTo>
                  <a:lnTo>
                    <a:pt x="595" y="280"/>
                  </a:lnTo>
                  <a:lnTo>
                    <a:pt x="595" y="280"/>
                  </a:lnTo>
                  <a:lnTo>
                    <a:pt x="595" y="276"/>
                  </a:lnTo>
                  <a:lnTo>
                    <a:pt x="592" y="266"/>
                  </a:lnTo>
                  <a:lnTo>
                    <a:pt x="592" y="266"/>
                  </a:lnTo>
                  <a:lnTo>
                    <a:pt x="585" y="253"/>
                  </a:lnTo>
                  <a:lnTo>
                    <a:pt x="582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69" y="242"/>
                  </a:lnTo>
                  <a:lnTo>
                    <a:pt x="572" y="236"/>
                  </a:lnTo>
                  <a:lnTo>
                    <a:pt x="569" y="236"/>
                  </a:lnTo>
                  <a:lnTo>
                    <a:pt x="565" y="229"/>
                  </a:lnTo>
                  <a:lnTo>
                    <a:pt x="562" y="229"/>
                  </a:lnTo>
                  <a:lnTo>
                    <a:pt x="555" y="232"/>
                  </a:lnTo>
                  <a:lnTo>
                    <a:pt x="555" y="232"/>
                  </a:lnTo>
                  <a:lnTo>
                    <a:pt x="552" y="236"/>
                  </a:lnTo>
                  <a:lnTo>
                    <a:pt x="545" y="236"/>
                  </a:lnTo>
                  <a:lnTo>
                    <a:pt x="542" y="229"/>
                  </a:lnTo>
                  <a:lnTo>
                    <a:pt x="545" y="219"/>
                  </a:lnTo>
                  <a:lnTo>
                    <a:pt x="542" y="216"/>
                  </a:lnTo>
                  <a:lnTo>
                    <a:pt x="532" y="216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28" y="209"/>
                  </a:lnTo>
                  <a:lnTo>
                    <a:pt x="528" y="205"/>
                  </a:lnTo>
                  <a:lnTo>
                    <a:pt x="518" y="199"/>
                  </a:lnTo>
                  <a:lnTo>
                    <a:pt x="518" y="195"/>
                  </a:lnTo>
                  <a:lnTo>
                    <a:pt x="518" y="192"/>
                  </a:lnTo>
                  <a:lnTo>
                    <a:pt x="518" y="189"/>
                  </a:lnTo>
                  <a:lnTo>
                    <a:pt x="518" y="185"/>
                  </a:lnTo>
                  <a:lnTo>
                    <a:pt x="511" y="172"/>
                  </a:lnTo>
                  <a:lnTo>
                    <a:pt x="511" y="168"/>
                  </a:lnTo>
                  <a:lnTo>
                    <a:pt x="511" y="165"/>
                  </a:lnTo>
                  <a:lnTo>
                    <a:pt x="484" y="155"/>
                  </a:lnTo>
                  <a:lnTo>
                    <a:pt x="474" y="125"/>
                  </a:lnTo>
                  <a:lnTo>
                    <a:pt x="471" y="125"/>
                  </a:lnTo>
                  <a:lnTo>
                    <a:pt x="468" y="121"/>
                  </a:lnTo>
                  <a:lnTo>
                    <a:pt x="468" y="115"/>
                  </a:lnTo>
                  <a:lnTo>
                    <a:pt x="468" y="111"/>
                  </a:lnTo>
                  <a:lnTo>
                    <a:pt x="461" y="108"/>
                  </a:lnTo>
                  <a:lnTo>
                    <a:pt x="461" y="108"/>
                  </a:lnTo>
                  <a:lnTo>
                    <a:pt x="447" y="108"/>
                  </a:lnTo>
                  <a:lnTo>
                    <a:pt x="441" y="98"/>
                  </a:lnTo>
                  <a:lnTo>
                    <a:pt x="437" y="88"/>
                  </a:lnTo>
                  <a:lnTo>
                    <a:pt x="441" y="81"/>
                  </a:lnTo>
                  <a:lnTo>
                    <a:pt x="444" y="78"/>
                  </a:lnTo>
                  <a:lnTo>
                    <a:pt x="447" y="78"/>
                  </a:lnTo>
                  <a:lnTo>
                    <a:pt x="451" y="74"/>
                  </a:lnTo>
                  <a:lnTo>
                    <a:pt x="464" y="67"/>
                  </a:lnTo>
                  <a:lnTo>
                    <a:pt x="468" y="64"/>
                  </a:lnTo>
                  <a:lnTo>
                    <a:pt x="468" y="54"/>
                  </a:lnTo>
                  <a:lnTo>
                    <a:pt x="464" y="51"/>
                  </a:lnTo>
                  <a:lnTo>
                    <a:pt x="461" y="44"/>
                  </a:lnTo>
                  <a:lnTo>
                    <a:pt x="461" y="44"/>
                  </a:lnTo>
                  <a:lnTo>
                    <a:pt x="457" y="41"/>
                  </a:lnTo>
                  <a:lnTo>
                    <a:pt x="454" y="41"/>
                  </a:lnTo>
                  <a:lnTo>
                    <a:pt x="451" y="41"/>
                  </a:lnTo>
                  <a:lnTo>
                    <a:pt x="451" y="41"/>
                  </a:lnTo>
                  <a:lnTo>
                    <a:pt x="441" y="44"/>
                  </a:lnTo>
                  <a:lnTo>
                    <a:pt x="437" y="44"/>
                  </a:lnTo>
                  <a:lnTo>
                    <a:pt x="437" y="44"/>
                  </a:lnTo>
                  <a:lnTo>
                    <a:pt x="434" y="47"/>
                  </a:lnTo>
                  <a:lnTo>
                    <a:pt x="427" y="47"/>
                  </a:lnTo>
                  <a:lnTo>
                    <a:pt x="424" y="37"/>
                  </a:lnTo>
                  <a:lnTo>
                    <a:pt x="420" y="37"/>
                  </a:lnTo>
                  <a:lnTo>
                    <a:pt x="417" y="37"/>
                  </a:lnTo>
                  <a:lnTo>
                    <a:pt x="414" y="37"/>
                  </a:lnTo>
                  <a:lnTo>
                    <a:pt x="414" y="34"/>
                  </a:lnTo>
                  <a:lnTo>
                    <a:pt x="410" y="30"/>
                  </a:lnTo>
                  <a:lnTo>
                    <a:pt x="400" y="34"/>
                  </a:lnTo>
                  <a:lnTo>
                    <a:pt x="400" y="34"/>
                  </a:lnTo>
                  <a:lnTo>
                    <a:pt x="397" y="37"/>
                  </a:lnTo>
                  <a:lnTo>
                    <a:pt x="394" y="41"/>
                  </a:lnTo>
                  <a:lnTo>
                    <a:pt x="394" y="51"/>
                  </a:lnTo>
                  <a:lnTo>
                    <a:pt x="394" y="51"/>
                  </a:lnTo>
                  <a:lnTo>
                    <a:pt x="390" y="51"/>
                  </a:lnTo>
                  <a:lnTo>
                    <a:pt x="390" y="54"/>
                  </a:lnTo>
                  <a:lnTo>
                    <a:pt x="377" y="54"/>
                  </a:lnTo>
                  <a:lnTo>
                    <a:pt x="363" y="57"/>
                  </a:lnTo>
                  <a:lnTo>
                    <a:pt x="363" y="57"/>
                  </a:lnTo>
                  <a:lnTo>
                    <a:pt x="353" y="67"/>
                  </a:lnTo>
                  <a:lnTo>
                    <a:pt x="350" y="64"/>
                  </a:lnTo>
                  <a:lnTo>
                    <a:pt x="346" y="67"/>
                  </a:lnTo>
                  <a:lnTo>
                    <a:pt x="343" y="67"/>
                  </a:lnTo>
                  <a:lnTo>
                    <a:pt x="340" y="71"/>
                  </a:lnTo>
                  <a:lnTo>
                    <a:pt x="340" y="74"/>
                  </a:lnTo>
                  <a:lnTo>
                    <a:pt x="336" y="78"/>
                  </a:lnTo>
                  <a:lnTo>
                    <a:pt x="333" y="81"/>
                  </a:lnTo>
                  <a:lnTo>
                    <a:pt x="330" y="81"/>
                  </a:lnTo>
                  <a:lnTo>
                    <a:pt x="326" y="88"/>
                  </a:lnTo>
                  <a:lnTo>
                    <a:pt x="326" y="84"/>
                  </a:lnTo>
                  <a:lnTo>
                    <a:pt x="323" y="84"/>
                  </a:lnTo>
                  <a:lnTo>
                    <a:pt x="319" y="84"/>
                  </a:lnTo>
                  <a:lnTo>
                    <a:pt x="323" y="74"/>
                  </a:lnTo>
                  <a:lnTo>
                    <a:pt x="323" y="71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6" y="64"/>
                  </a:lnTo>
                  <a:lnTo>
                    <a:pt x="316" y="61"/>
                  </a:lnTo>
                  <a:lnTo>
                    <a:pt x="309" y="61"/>
                  </a:lnTo>
                  <a:lnTo>
                    <a:pt x="306" y="51"/>
                  </a:lnTo>
                  <a:lnTo>
                    <a:pt x="303" y="51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79" y="44"/>
                  </a:lnTo>
                  <a:lnTo>
                    <a:pt x="272" y="41"/>
                  </a:lnTo>
                  <a:lnTo>
                    <a:pt x="269" y="41"/>
                  </a:lnTo>
                  <a:lnTo>
                    <a:pt x="26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42" y="47"/>
                  </a:lnTo>
                  <a:lnTo>
                    <a:pt x="242" y="47"/>
                  </a:lnTo>
                  <a:lnTo>
                    <a:pt x="239" y="51"/>
                  </a:lnTo>
                  <a:lnTo>
                    <a:pt x="239" y="54"/>
                  </a:lnTo>
                  <a:lnTo>
                    <a:pt x="239" y="61"/>
                  </a:lnTo>
                  <a:lnTo>
                    <a:pt x="208" y="78"/>
                  </a:lnTo>
                  <a:lnTo>
                    <a:pt x="202" y="74"/>
                  </a:lnTo>
                  <a:lnTo>
                    <a:pt x="198" y="74"/>
                  </a:lnTo>
                  <a:lnTo>
                    <a:pt x="198" y="74"/>
                  </a:lnTo>
                  <a:lnTo>
                    <a:pt x="188" y="71"/>
                  </a:lnTo>
                  <a:lnTo>
                    <a:pt x="188" y="71"/>
                  </a:lnTo>
                  <a:lnTo>
                    <a:pt x="188" y="64"/>
                  </a:lnTo>
                  <a:lnTo>
                    <a:pt x="188" y="61"/>
                  </a:lnTo>
                  <a:lnTo>
                    <a:pt x="181" y="54"/>
                  </a:lnTo>
                  <a:lnTo>
                    <a:pt x="178" y="51"/>
                  </a:lnTo>
                  <a:lnTo>
                    <a:pt x="161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55" y="54"/>
                  </a:lnTo>
                  <a:lnTo>
                    <a:pt x="155" y="51"/>
                  </a:lnTo>
                  <a:lnTo>
                    <a:pt x="151" y="51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38" y="41"/>
                  </a:lnTo>
                  <a:lnTo>
                    <a:pt x="134" y="37"/>
                  </a:lnTo>
                  <a:lnTo>
                    <a:pt x="134" y="30"/>
                  </a:lnTo>
                  <a:lnTo>
                    <a:pt x="134" y="27"/>
                  </a:lnTo>
                  <a:lnTo>
                    <a:pt x="128" y="27"/>
                  </a:lnTo>
                  <a:lnTo>
                    <a:pt x="124" y="27"/>
                  </a:lnTo>
                  <a:lnTo>
                    <a:pt x="114" y="34"/>
                  </a:lnTo>
                  <a:lnTo>
                    <a:pt x="114" y="37"/>
                  </a:lnTo>
                  <a:lnTo>
                    <a:pt x="104" y="30"/>
                  </a:lnTo>
                  <a:lnTo>
                    <a:pt x="104" y="27"/>
                  </a:lnTo>
                  <a:lnTo>
                    <a:pt x="101" y="24"/>
                  </a:lnTo>
                  <a:lnTo>
                    <a:pt x="97" y="24"/>
                  </a:lnTo>
                  <a:lnTo>
                    <a:pt x="91" y="20"/>
                  </a:lnTo>
                  <a:lnTo>
                    <a:pt x="91" y="17"/>
                  </a:lnTo>
                  <a:lnTo>
                    <a:pt x="87" y="17"/>
                  </a:lnTo>
                  <a:lnTo>
                    <a:pt x="87" y="10"/>
                  </a:lnTo>
                  <a:lnTo>
                    <a:pt x="87" y="7"/>
                  </a:lnTo>
                  <a:lnTo>
                    <a:pt x="77" y="3"/>
                  </a:lnTo>
                  <a:lnTo>
                    <a:pt x="74" y="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0" y="7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37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7" name="Freeform 167">
              <a:extLst>
                <a:ext uri="{FF2B5EF4-FFF2-40B4-BE49-F238E27FC236}">
                  <a16:creationId xmlns:a16="http://schemas.microsoft.com/office/drawing/2014/main" id="{23C3E794-490F-6A39-2455-ECF3322EE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84"/>
              <a:ext cx="3" cy="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8" name="Freeform 168">
              <a:extLst>
                <a:ext uri="{FF2B5EF4-FFF2-40B4-BE49-F238E27FC236}">
                  <a16:creationId xmlns:a16="http://schemas.microsoft.com/office/drawing/2014/main" id="{A01C303C-B455-8586-0C61-91B87847B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57"/>
              <a:ext cx="898" cy="653"/>
            </a:xfrm>
            <a:custGeom>
              <a:avLst/>
              <a:gdLst>
                <a:gd name="T0" fmla="*/ 30 w 898"/>
                <a:gd name="T1" fmla="*/ 27 h 653"/>
                <a:gd name="T2" fmla="*/ 3 w 898"/>
                <a:gd name="T3" fmla="*/ 27 h 653"/>
                <a:gd name="T4" fmla="*/ 30 w 898"/>
                <a:gd name="T5" fmla="*/ 37 h 653"/>
                <a:gd name="T6" fmla="*/ 37 w 898"/>
                <a:gd name="T7" fmla="*/ 7 h 653"/>
                <a:gd name="T8" fmla="*/ 81 w 898"/>
                <a:gd name="T9" fmla="*/ 14 h 653"/>
                <a:gd name="T10" fmla="*/ 118 w 898"/>
                <a:gd name="T11" fmla="*/ 41 h 653"/>
                <a:gd name="T12" fmla="*/ 148 w 898"/>
                <a:gd name="T13" fmla="*/ 57 h 653"/>
                <a:gd name="T14" fmla="*/ 195 w 898"/>
                <a:gd name="T15" fmla="*/ 81 h 653"/>
                <a:gd name="T16" fmla="*/ 266 w 898"/>
                <a:gd name="T17" fmla="*/ 47 h 653"/>
                <a:gd name="T18" fmla="*/ 313 w 898"/>
                <a:gd name="T19" fmla="*/ 67 h 653"/>
                <a:gd name="T20" fmla="*/ 346 w 898"/>
                <a:gd name="T21" fmla="*/ 78 h 653"/>
                <a:gd name="T22" fmla="*/ 394 w 898"/>
                <a:gd name="T23" fmla="*/ 57 h 653"/>
                <a:gd name="T24" fmla="*/ 417 w 898"/>
                <a:gd name="T25" fmla="*/ 44 h 653"/>
                <a:gd name="T26" fmla="*/ 454 w 898"/>
                <a:gd name="T27" fmla="*/ 44 h 653"/>
                <a:gd name="T28" fmla="*/ 431 w 898"/>
                <a:gd name="T29" fmla="*/ 91 h 653"/>
                <a:gd name="T30" fmla="*/ 478 w 898"/>
                <a:gd name="T31" fmla="*/ 158 h 653"/>
                <a:gd name="T32" fmla="*/ 521 w 898"/>
                <a:gd name="T33" fmla="*/ 212 h 653"/>
                <a:gd name="T34" fmla="*/ 555 w 898"/>
                <a:gd name="T35" fmla="*/ 242 h 653"/>
                <a:gd name="T36" fmla="*/ 582 w 898"/>
                <a:gd name="T37" fmla="*/ 259 h 653"/>
                <a:gd name="T38" fmla="*/ 592 w 898"/>
                <a:gd name="T39" fmla="*/ 313 h 653"/>
                <a:gd name="T40" fmla="*/ 633 w 898"/>
                <a:gd name="T41" fmla="*/ 323 h 653"/>
                <a:gd name="T42" fmla="*/ 676 w 898"/>
                <a:gd name="T43" fmla="*/ 343 h 653"/>
                <a:gd name="T44" fmla="*/ 690 w 898"/>
                <a:gd name="T45" fmla="*/ 391 h 653"/>
                <a:gd name="T46" fmla="*/ 720 w 898"/>
                <a:gd name="T47" fmla="*/ 424 h 653"/>
                <a:gd name="T48" fmla="*/ 720 w 898"/>
                <a:gd name="T49" fmla="*/ 455 h 653"/>
                <a:gd name="T50" fmla="*/ 744 w 898"/>
                <a:gd name="T51" fmla="*/ 512 h 653"/>
                <a:gd name="T52" fmla="*/ 757 w 898"/>
                <a:gd name="T53" fmla="*/ 549 h 653"/>
                <a:gd name="T54" fmla="*/ 771 w 898"/>
                <a:gd name="T55" fmla="*/ 599 h 653"/>
                <a:gd name="T56" fmla="*/ 811 w 898"/>
                <a:gd name="T57" fmla="*/ 616 h 653"/>
                <a:gd name="T58" fmla="*/ 861 w 898"/>
                <a:gd name="T59" fmla="*/ 626 h 653"/>
                <a:gd name="T60" fmla="*/ 895 w 898"/>
                <a:gd name="T61" fmla="*/ 643 h 653"/>
                <a:gd name="T62" fmla="*/ 834 w 898"/>
                <a:gd name="T63" fmla="*/ 609 h 653"/>
                <a:gd name="T64" fmla="*/ 811 w 898"/>
                <a:gd name="T65" fmla="*/ 603 h 653"/>
                <a:gd name="T66" fmla="*/ 771 w 898"/>
                <a:gd name="T67" fmla="*/ 593 h 653"/>
                <a:gd name="T68" fmla="*/ 764 w 898"/>
                <a:gd name="T69" fmla="*/ 532 h 653"/>
                <a:gd name="T70" fmla="*/ 733 w 898"/>
                <a:gd name="T71" fmla="*/ 478 h 653"/>
                <a:gd name="T72" fmla="*/ 727 w 898"/>
                <a:gd name="T73" fmla="*/ 444 h 653"/>
                <a:gd name="T74" fmla="*/ 700 w 898"/>
                <a:gd name="T75" fmla="*/ 404 h 653"/>
                <a:gd name="T76" fmla="*/ 680 w 898"/>
                <a:gd name="T77" fmla="*/ 364 h 653"/>
                <a:gd name="T78" fmla="*/ 656 w 898"/>
                <a:gd name="T79" fmla="*/ 340 h 653"/>
                <a:gd name="T80" fmla="*/ 619 w 898"/>
                <a:gd name="T81" fmla="*/ 320 h 653"/>
                <a:gd name="T82" fmla="*/ 602 w 898"/>
                <a:gd name="T83" fmla="*/ 293 h 653"/>
                <a:gd name="T84" fmla="*/ 579 w 898"/>
                <a:gd name="T85" fmla="*/ 253 h 653"/>
                <a:gd name="T86" fmla="*/ 555 w 898"/>
                <a:gd name="T87" fmla="*/ 232 h 653"/>
                <a:gd name="T88" fmla="*/ 528 w 898"/>
                <a:gd name="T89" fmla="*/ 205 h 653"/>
                <a:gd name="T90" fmla="*/ 474 w 898"/>
                <a:gd name="T91" fmla="*/ 125 h 653"/>
                <a:gd name="T92" fmla="*/ 441 w 898"/>
                <a:gd name="T93" fmla="*/ 81 h 653"/>
                <a:gd name="T94" fmla="*/ 457 w 898"/>
                <a:gd name="T95" fmla="*/ 41 h 653"/>
                <a:gd name="T96" fmla="*/ 420 w 898"/>
                <a:gd name="T97" fmla="*/ 37 h 653"/>
                <a:gd name="T98" fmla="*/ 394 w 898"/>
                <a:gd name="T99" fmla="*/ 51 h 653"/>
                <a:gd name="T100" fmla="*/ 340 w 898"/>
                <a:gd name="T101" fmla="*/ 71 h 653"/>
                <a:gd name="T102" fmla="*/ 323 w 898"/>
                <a:gd name="T103" fmla="*/ 71 h 653"/>
                <a:gd name="T104" fmla="*/ 279 w 898"/>
                <a:gd name="T105" fmla="*/ 44 h 653"/>
                <a:gd name="T106" fmla="*/ 239 w 898"/>
                <a:gd name="T107" fmla="*/ 61 h 653"/>
                <a:gd name="T108" fmla="*/ 178 w 898"/>
                <a:gd name="T109" fmla="*/ 51 h 653"/>
                <a:gd name="T110" fmla="*/ 134 w 898"/>
                <a:gd name="T111" fmla="*/ 37 h 653"/>
                <a:gd name="T112" fmla="*/ 97 w 898"/>
                <a:gd name="T113" fmla="*/ 24 h 653"/>
                <a:gd name="T114" fmla="*/ 54 w 898"/>
                <a:gd name="T115" fmla="*/ 1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8" h="653">
                  <a:moveTo>
                    <a:pt x="33" y="0"/>
                  </a:moveTo>
                  <a:lnTo>
                    <a:pt x="30" y="3"/>
                  </a:lnTo>
                  <a:lnTo>
                    <a:pt x="27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40" y="20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33" y="30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13" y="17"/>
                  </a:lnTo>
                  <a:lnTo>
                    <a:pt x="10" y="17"/>
                  </a:lnTo>
                  <a:lnTo>
                    <a:pt x="6" y="2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6" y="30"/>
                  </a:lnTo>
                  <a:lnTo>
                    <a:pt x="13" y="24"/>
                  </a:lnTo>
                  <a:lnTo>
                    <a:pt x="23" y="27"/>
                  </a:lnTo>
                  <a:lnTo>
                    <a:pt x="27" y="30"/>
                  </a:lnTo>
                  <a:lnTo>
                    <a:pt x="30" y="37"/>
                  </a:lnTo>
                  <a:lnTo>
                    <a:pt x="33" y="37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3" y="10"/>
                  </a:lnTo>
                  <a:lnTo>
                    <a:pt x="47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60" y="27"/>
                  </a:lnTo>
                  <a:lnTo>
                    <a:pt x="60" y="24"/>
                  </a:lnTo>
                  <a:lnTo>
                    <a:pt x="77" y="10"/>
                  </a:lnTo>
                  <a:lnTo>
                    <a:pt x="81" y="14"/>
                  </a:lnTo>
                  <a:lnTo>
                    <a:pt x="81" y="20"/>
                  </a:lnTo>
                  <a:lnTo>
                    <a:pt x="84" y="24"/>
                  </a:lnTo>
                  <a:lnTo>
                    <a:pt x="87" y="24"/>
                  </a:lnTo>
                  <a:lnTo>
                    <a:pt x="94" y="27"/>
                  </a:lnTo>
                  <a:lnTo>
                    <a:pt x="94" y="30"/>
                  </a:lnTo>
                  <a:lnTo>
                    <a:pt x="97" y="30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28" y="34"/>
                  </a:lnTo>
                  <a:lnTo>
                    <a:pt x="128" y="34"/>
                  </a:lnTo>
                  <a:lnTo>
                    <a:pt x="128" y="37"/>
                  </a:lnTo>
                  <a:lnTo>
                    <a:pt x="131" y="41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44" y="51"/>
                  </a:lnTo>
                  <a:lnTo>
                    <a:pt x="148" y="54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51" y="64"/>
                  </a:lnTo>
                  <a:lnTo>
                    <a:pt x="155" y="64"/>
                  </a:lnTo>
                  <a:lnTo>
                    <a:pt x="161" y="61"/>
                  </a:lnTo>
                  <a:lnTo>
                    <a:pt x="178" y="57"/>
                  </a:lnTo>
                  <a:lnTo>
                    <a:pt x="181" y="64"/>
                  </a:lnTo>
                  <a:lnTo>
                    <a:pt x="181" y="74"/>
                  </a:lnTo>
                  <a:lnTo>
                    <a:pt x="185" y="78"/>
                  </a:lnTo>
                  <a:lnTo>
                    <a:pt x="188" y="74"/>
                  </a:lnTo>
                  <a:lnTo>
                    <a:pt x="195" y="81"/>
                  </a:lnTo>
                  <a:lnTo>
                    <a:pt x="198" y="81"/>
                  </a:lnTo>
                  <a:lnTo>
                    <a:pt x="202" y="81"/>
                  </a:lnTo>
                  <a:lnTo>
                    <a:pt x="208" y="84"/>
                  </a:lnTo>
                  <a:lnTo>
                    <a:pt x="212" y="84"/>
                  </a:lnTo>
                  <a:lnTo>
                    <a:pt x="242" y="64"/>
                  </a:lnTo>
                  <a:lnTo>
                    <a:pt x="245" y="64"/>
                  </a:lnTo>
                  <a:lnTo>
                    <a:pt x="245" y="54"/>
                  </a:lnTo>
                  <a:lnTo>
                    <a:pt x="245" y="51"/>
                  </a:lnTo>
                  <a:lnTo>
                    <a:pt x="259" y="47"/>
                  </a:lnTo>
                  <a:lnTo>
                    <a:pt x="266" y="47"/>
                  </a:lnTo>
                  <a:lnTo>
                    <a:pt x="266" y="47"/>
                  </a:lnTo>
                  <a:lnTo>
                    <a:pt x="272" y="47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6" y="51"/>
                  </a:lnTo>
                  <a:lnTo>
                    <a:pt x="299" y="54"/>
                  </a:lnTo>
                  <a:lnTo>
                    <a:pt x="306" y="64"/>
                  </a:lnTo>
                  <a:lnTo>
                    <a:pt x="306" y="67"/>
                  </a:lnTo>
                  <a:lnTo>
                    <a:pt x="313" y="67"/>
                  </a:lnTo>
                  <a:lnTo>
                    <a:pt x="313" y="67"/>
                  </a:lnTo>
                  <a:lnTo>
                    <a:pt x="316" y="74"/>
                  </a:lnTo>
                  <a:lnTo>
                    <a:pt x="313" y="84"/>
                  </a:lnTo>
                  <a:lnTo>
                    <a:pt x="316" y="88"/>
                  </a:lnTo>
                  <a:lnTo>
                    <a:pt x="323" y="91"/>
                  </a:lnTo>
                  <a:lnTo>
                    <a:pt x="326" y="94"/>
                  </a:lnTo>
                  <a:lnTo>
                    <a:pt x="330" y="94"/>
                  </a:lnTo>
                  <a:lnTo>
                    <a:pt x="336" y="84"/>
                  </a:lnTo>
                  <a:lnTo>
                    <a:pt x="340" y="84"/>
                  </a:lnTo>
                  <a:lnTo>
                    <a:pt x="343" y="81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6" y="74"/>
                  </a:lnTo>
                  <a:lnTo>
                    <a:pt x="350" y="71"/>
                  </a:lnTo>
                  <a:lnTo>
                    <a:pt x="357" y="74"/>
                  </a:lnTo>
                  <a:lnTo>
                    <a:pt x="357" y="71"/>
                  </a:lnTo>
                  <a:lnTo>
                    <a:pt x="367" y="61"/>
                  </a:lnTo>
                  <a:lnTo>
                    <a:pt x="377" y="61"/>
                  </a:lnTo>
                  <a:lnTo>
                    <a:pt x="377" y="61"/>
                  </a:lnTo>
                  <a:lnTo>
                    <a:pt x="394" y="61"/>
                  </a:lnTo>
                  <a:lnTo>
                    <a:pt x="394" y="57"/>
                  </a:lnTo>
                  <a:lnTo>
                    <a:pt x="397" y="54"/>
                  </a:lnTo>
                  <a:lnTo>
                    <a:pt x="400" y="54"/>
                  </a:lnTo>
                  <a:lnTo>
                    <a:pt x="400" y="51"/>
                  </a:lnTo>
                  <a:lnTo>
                    <a:pt x="400" y="41"/>
                  </a:lnTo>
                  <a:lnTo>
                    <a:pt x="404" y="41"/>
                  </a:lnTo>
                  <a:lnTo>
                    <a:pt x="407" y="37"/>
                  </a:lnTo>
                  <a:lnTo>
                    <a:pt x="407" y="41"/>
                  </a:lnTo>
                  <a:lnTo>
                    <a:pt x="410" y="41"/>
                  </a:lnTo>
                  <a:lnTo>
                    <a:pt x="414" y="44"/>
                  </a:lnTo>
                  <a:lnTo>
                    <a:pt x="417" y="44"/>
                  </a:lnTo>
                  <a:lnTo>
                    <a:pt x="420" y="44"/>
                  </a:lnTo>
                  <a:lnTo>
                    <a:pt x="424" y="51"/>
                  </a:lnTo>
                  <a:lnTo>
                    <a:pt x="427" y="54"/>
                  </a:lnTo>
                  <a:lnTo>
                    <a:pt x="434" y="54"/>
                  </a:lnTo>
                  <a:lnTo>
                    <a:pt x="434" y="54"/>
                  </a:lnTo>
                  <a:lnTo>
                    <a:pt x="437" y="5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51" y="44"/>
                  </a:lnTo>
                  <a:lnTo>
                    <a:pt x="454" y="44"/>
                  </a:lnTo>
                  <a:lnTo>
                    <a:pt x="457" y="47"/>
                  </a:lnTo>
                  <a:lnTo>
                    <a:pt x="461" y="54"/>
                  </a:lnTo>
                  <a:lnTo>
                    <a:pt x="461" y="64"/>
                  </a:lnTo>
                  <a:lnTo>
                    <a:pt x="447" y="67"/>
                  </a:lnTo>
                  <a:lnTo>
                    <a:pt x="447" y="67"/>
                  </a:lnTo>
                  <a:lnTo>
                    <a:pt x="441" y="74"/>
                  </a:lnTo>
                  <a:lnTo>
                    <a:pt x="434" y="78"/>
                  </a:lnTo>
                  <a:lnTo>
                    <a:pt x="434" y="78"/>
                  </a:lnTo>
                  <a:lnTo>
                    <a:pt x="431" y="88"/>
                  </a:lnTo>
                  <a:lnTo>
                    <a:pt x="431" y="91"/>
                  </a:lnTo>
                  <a:lnTo>
                    <a:pt x="434" y="101"/>
                  </a:lnTo>
                  <a:lnTo>
                    <a:pt x="434" y="101"/>
                  </a:lnTo>
                  <a:lnTo>
                    <a:pt x="444" y="115"/>
                  </a:lnTo>
                  <a:lnTo>
                    <a:pt x="444" y="115"/>
                  </a:lnTo>
                  <a:lnTo>
                    <a:pt x="461" y="115"/>
                  </a:lnTo>
                  <a:lnTo>
                    <a:pt x="461" y="115"/>
                  </a:lnTo>
                  <a:lnTo>
                    <a:pt x="461" y="121"/>
                  </a:lnTo>
                  <a:lnTo>
                    <a:pt x="461" y="125"/>
                  </a:lnTo>
                  <a:lnTo>
                    <a:pt x="468" y="128"/>
                  </a:lnTo>
                  <a:lnTo>
                    <a:pt x="478" y="158"/>
                  </a:lnTo>
                  <a:lnTo>
                    <a:pt x="481" y="158"/>
                  </a:lnTo>
                  <a:lnTo>
                    <a:pt x="505" y="168"/>
                  </a:lnTo>
                  <a:lnTo>
                    <a:pt x="505" y="172"/>
                  </a:lnTo>
                  <a:lnTo>
                    <a:pt x="505" y="172"/>
                  </a:lnTo>
                  <a:lnTo>
                    <a:pt x="511" y="189"/>
                  </a:lnTo>
                  <a:lnTo>
                    <a:pt x="511" y="195"/>
                  </a:lnTo>
                  <a:lnTo>
                    <a:pt x="511" y="199"/>
                  </a:lnTo>
                  <a:lnTo>
                    <a:pt x="515" y="202"/>
                  </a:lnTo>
                  <a:lnTo>
                    <a:pt x="521" y="209"/>
                  </a:lnTo>
                  <a:lnTo>
                    <a:pt x="521" y="212"/>
                  </a:lnTo>
                  <a:lnTo>
                    <a:pt x="525" y="216"/>
                  </a:lnTo>
                  <a:lnTo>
                    <a:pt x="525" y="219"/>
                  </a:lnTo>
                  <a:lnTo>
                    <a:pt x="528" y="219"/>
                  </a:lnTo>
                  <a:lnTo>
                    <a:pt x="538" y="222"/>
                  </a:lnTo>
                  <a:lnTo>
                    <a:pt x="535" y="232"/>
                  </a:lnTo>
                  <a:lnTo>
                    <a:pt x="538" y="232"/>
                  </a:lnTo>
                  <a:lnTo>
                    <a:pt x="542" y="239"/>
                  </a:lnTo>
                  <a:lnTo>
                    <a:pt x="542" y="242"/>
                  </a:lnTo>
                  <a:lnTo>
                    <a:pt x="552" y="242"/>
                  </a:lnTo>
                  <a:lnTo>
                    <a:pt x="555" y="242"/>
                  </a:lnTo>
                  <a:lnTo>
                    <a:pt x="558" y="239"/>
                  </a:lnTo>
                  <a:lnTo>
                    <a:pt x="562" y="236"/>
                  </a:lnTo>
                  <a:lnTo>
                    <a:pt x="565" y="236"/>
                  </a:lnTo>
                  <a:lnTo>
                    <a:pt x="565" y="242"/>
                  </a:lnTo>
                  <a:lnTo>
                    <a:pt x="565" y="242"/>
                  </a:lnTo>
                  <a:lnTo>
                    <a:pt x="572" y="256"/>
                  </a:lnTo>
                  <a:lnTo>
                    <a:pt x="572" y="256"/>
                  </a:lnTo>
                  <a:lnTo>
                    <a:pt x="575" y="259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9" y="269"/>
                  </a:lnTo>
                  <a:lnTo>
                    <a:pt x="589" y="276"/>
                  </a:lnTo>
                  <a:lnTo>
                    <a:pt x="589" y="276"/>
                  </a:lnTo>
                  <a:lnTo>
                    <a:pt x="589" y="280"/>
                  </a:lnTo>
                  <a:lnTo>
                    <a:pt x="589" y="290"/>
                  </a:lnTo>
                  <a:lnTo>
                    <a:pt x="592" y="290"/>
                  </a:lnTo>
                  <a:lnTo>
                    <a:pt x="595" y="293"/>
                  </a:lnTo>
                  <a:lnTo>
                    <a:pt x="595" y="300"/>
                  </a:lnTo>
                  <a:lnTo>
                    <a:pt x="592" y="310"/>
                  </a:lnTo>
                  <a:lnTo>
                    <a:pt x="592" y="313"/>
                  </a:lnTo>
                  <a:lnTo>
                    <a:pt x="606" y="327"/>
                  </a:lnTo>
                  <a:lnTo>
                    <a:pt x="612" y="330"/>
                  </a:lnTo>
                  <a:lnTo>
                    <a:pt x="612" y="333"/>
                  </a:lnTo>
                  <a:lnTo>
                    <a:pt x="616" y="333"/>
                  </a:lnTo>
                  <a:lnTo>
                    <a:pt x="616" y="333"/>
                  </a:lnTo>
                  <a:lnTo>
                    <a:pt x="622" y="333"/>
                  </a:lnTo>
                  <a:lnTo>
                    <a:pt x="622" y="330"/>
                  </a:lnTo>
                  <a:lnTo>
                    <a:pt x="626" y="327"/>
                  </a:lnTo>
                  <a:lnTo>
                    <a:pt x="626" y="323"/>
                  </a:lnTo>
                  <a:lnTo>
                    <a:pt x="633" y="323"/>
                  </a:lnTo>
                  <a:lnTo>
                    <a:pt x="639" y="327"/>
                  </a:lnTo>
                  <a:lnTo>
                    <a:pt x="646" y="340"/>
                  </a:lnTo>
                  <a:lnTo>
                    <a:pt x="646" y="340"/>
                  </a:lnTo>
                  <a:lnTo>
                    <a:pt x="656" y="350"/>
                  </a:lnTo>
                  <a:lnTo>
                    <a:pt x="659" y="350"/>
                  </a:lnTo>
                  <a:lnTo>
                    <a:pt x="663" y="347"/>
                  </a:lnTo>
                  <a:lnTo>
                    <a:pt x="666" y="340"/>
                  </a:lnTo>
                  <a:lnTo>
                    <a:pt x="673" y="337"/>
                  </a:lnTo>
                  <a:lnTo>
                    <a:pt x="676" y="340"/>
                  </a:lnTo>
                  <a:lnTo>
                    <a:pt x="676" y="343"/>
                  </a:lnTo>
                  <a:lnTo>
                    <a:pt x="673" y="350"/>
                  </a:lnTo>
                  <a:lnTo>
                    <a:pt x="673" y="354"/>
                  </a:lnTo>
                  <a:lnTo>
                    <a:pt x="673" y="367"/>
                  </a:lnTo>
                  <a:lnTo>
                    <a:pt x="673" y="370"/>
                  </a:lnTo>
                  <a:lnTo>
                    <a:pt x="686" y="374"/>
                  </a:lnTo>
                  <a:lnTo>
                    <a:pt x="686" y="377"/>
                  </a:lnTo>
                  <a:lnTo>
                    <a:pt x="690" y="381"/>
                  </a:lnTo>
                  <a:lnTo>
                    <a:pt x="696" y="384"/>
                  </a:lnTo>
                  <a:lnTo>
                    <a:pt x="690" y="387"/>
                  </a:lnTo>
                  <a:lnTo>
                    <a:pt x="690" y="391"/>
                  </a:lnTo>
                  <a:lnTo>
                    <a:pt x="686" y="397"/>
                  </a:lnTo>
                  <a:lnTo>
                    <a:pt x="690" y="401"/>
                  </a:lnTo>
                  <a:lnTo>
                    <a:pt x="693" y="404"/>
                  </a:lnTo>
                  <a:lnTo>
                    <a:pt x="696" y="407"/>
                  </a:lnTo>
                  <a:lnTo>
                    <a:pt x="700" y="411"/>
                  </a:lnTo>
                  <a:lnTo>
                    <a:pt x="710" y="411"/>
                  </a:lnTo>
                  <a:lnTo>
                    <a:pt x="717" y="418"/>
                  </a:lnTo>
                  <a:lnTo>
                    <a:pt x="717" y="418"/>
                  </a:lnTo>
                  <a:lnTo>
                    <a:pt x="720" y="421"/>
                  </a:lnTo>
                  <a:lnTo>
                    <a:pt x="720" y="424"/>
                  </a:lnTo>
                  <a:lnTo>
                    <a:pt x="717" y="424"/>
                  </a:lnTo>
                  <a:lnTo>
                    <a:pt x="717" y="428"/>
                  </a:lnTo>
                  <a:lnTo>
                    <a:pt x="713" y="431"/>
                  </a:lnTo>
                  <a:lnTo>
                    <a:pt x="713" y="434"/>
                  </a:lnTo>
                  <a:lnTo>
                    <a:pt x="720" y="444"/>
                  </a:lnTo>
                  <a:lnTo>
                    <a:pt x="720" y="448"/>
                  </a:lnTo>
                  <a:lnTo>
                    <a:pt x="723" y="451"/>
                  </a:lnTo>
                  <a:lnTo>
                    <a:pt x="723" y="451"/>
                  </a:lnTo>
                  <a:lnTo>
                    <a:pt x="723" y="455"/>
                  </a:lnTo>
                  <a:lnTo>
                    <a:pt x="720" y="455"/>
                  </a:lnTo>
                  <a:lnTo>
                    <a:pt x="720" y="461"/>
                  </a:lnTo>
                  <a:lnTo>
                    <a:pt x="727" y="468"/>
                  </a:lnTo>
                  <a:lnTo>
                    <a:pt x="727" y="478"/>
                  </a:lnTo>
                  <a:lnTo>
                    <a:pt x="727" y="481"/>
                  </a:lnTo>
                  <a:lnTo>
                    <a:pt x="737" y="492"/>
                  </a:lnTo>
                  <a:lnTo>
                    <a:pt x="733" y="495"/>
                  </a:lnTo>
                  <a:lnTo>
                    <a:pt x="733" y="498"/>
                  </a:lnTo>
                  <a:lnTo>
                    <a:pt x="737" y="505"/>
                  </a:lnTo>
                  <a:lnTo>
                    <a:pt x="737" y="505"/>
                  </a:lnTo>
                  <a:lnTo>
                    <a:pt x="744" y="512"/>
                  </a:lnTo>
                  <a:lnTo>
                    <a:pt x="747" y="512"/>
                  </a:lnTo>
                  <a:lnTo>
                    <a:pt x="747" y="512"/>
                  </a:lnTo>
                  <a:lnTo>
                    <a:pt x="747" y="515"/>
                  </a:lnTo>
                  <a:lnTo>
                    <a:pt x="747" y="519"/>
                  </a:lnTo>
                  <a:lnTo>
                    <a:pt x="750" y="529"/>
                  </a:lnTo>
                  <a:lnTo>
                    <a:pt x="754" y="532"/>
                  </a:lnTo>
                  <a:lnTo>
                    <a:pt x="757" y="535"/>
                  </a:lnTo>
                  <a:lnTo>
                    <a:pt x="757" y="535"/>
                  </a:lnTo>
                  <a:lnTo>
                    <a:pt x="754" y="539"/>
                  </a:lnTo>
                  <a:lnTo>
                    <a:pt x="757" y="549"/>
                  </a:lnTo>
                  <a:lnTo>
                    <a:pt x="757" y="549"/>
                  </a:lnTo>
                  <a:lnTo>
                    <a:pt x="760" y="556"/>
                  </a:lnTo>
                  <a:lnTo>
                    <a:pt x="760" y="556"/>
                  </a:lnTo>
                  <a:lnTo>
                    <a:pt x="767" y="559"/>
                  </a:lnTo>
                  <a:lnTo>
                    <a:pt x="764" y="566"/>
                  </a:lnTo>
                  <a:lnTo>
                    <a:pt x="764" y="569"/>
                  </a:lnTo>
                  <a:lnTo>
                    <a:pt x="774" y="582"/>
                  </a:lnTo>
                  <a:lnTo>
                    <a:pt x="767" y="589"/>
                  </a:lnTo>
                  <a:lnTo>
                    <a:pt x="764" y="593"/>
                  </a:lnTo>
                  <a:lnTo>
                    <a:pt x="771" y="599"/>
                  </a:lnTo>
                  <a:lnTo>
                    <a:pt x="774" y="603"/>
                  </a:lnTo>
                  <a:lnTo>
                    <a:pt x="781" y="599"/>
                  </a:lnTo>
                  <a:lnTo>
                    <a:pt x="794" y="603"/>
                  </a:lnTo>
                  <a:lnTo>
                    <a:pt x="797" y="606"/>
                  </a:lnTo>
                  <a:lnTo>
                    <a:pt x="801" y="606"/>
                  </a:lnTo>
                  <a:lnTo>
                    <a:pt x="804" y="606"/>
                  </a:lnTo>
                  <a:lnTo>
                    <a:pt x="804" y="606"/>
                  </a:lnTo>
                  <a:lnTo>
                    <a:pt x="808" y="609"/>
                  </a:lnTo>
                  <a:lnTo>
                    <a:pt x="811" y="613"/>
                  </a:lnTo>
                  <a:lnTo>
                    <a:pt x="811" y="616"/>
                  </a:lnTo>
                  <a:lnTo>
                    <a:pt x="818" y="616"/>
                  </a:lnTo>
                  <a:lnTo>
                    <a:pt x="821" y="616"/>
                  </a:lnTo>
                  <a:lnTo>
                    <a:pt x="828" y="620"/>
                  </a:lnTo>
                  <a:lnTo>
                    <a:pt x="828" y="620"/>
                  </a:lnTo>
                  <a:lnTo>
                    <a:pt x="831" y="616"/>
                  </a:lnTo>
                  <a:lnTo>
                    <a:pt x="838" y="623"/>
                  </a:lnTo>
                  <a:lnTo>
                    <a:pt x="841" y="626"/>
                  </a:lnTo>
                  <a:lnTo>
                    <a:pt x="845" y="623"/>
                  </a:lnTo>
                  <a:lnTo>
                    <a:pt x="858" y="626"/>
                  </a:lnTo>
                  <a:lnTo>
                    <a:pt x="861" y="626"/>
                  </a:lnTo>
                  <a:lnTo>
                    <a:pt x="871" y="623"/>
                  </a:lnTo>
                  <a:lnTo>
                    <a:pt x="871" y="626"/>
                  </a:lnTo>
                  <a:lnTo>
                    <a:pt x="871" y="630"/>
                  </a:lnTo>
                  <a:lnTo>
                    <a:pt x="892" y="646"/>
                  </a:lnTo>
                  <a:lnTo>
                    <a:pt x="892" y="653"/>
                  </a:lnTo>
                  <a:lnTo>
                    <a:pt x="892" y="653"/>
                  </a:lnTo>
                  <a:lnTo>
                    <a:pt x="898" y="650"/>
                  </a:lnTo>
                  <a:lnTo>
                    <a:pt x="898" y="650"/>
                  </a:lnTo>
                  <a:lnTo>
                    <a:pt x="898" y="646"/>
                  </a:lnTo>
                  <a:lnTo>
                    <a:pt x="895" y="643"/>
                  </a:lnTo>
                  <a:lnTo>
                    <a:pt x="878" y="626"/>
                  </a:lnTo>
                  <a:lnTo>
                    <a:pt x="878" y="620"/>
                  </a:lnTo>
                  <a:lnTo>
                    <a:pt x="875" y="620"/>
                  </a:lnTo>
                  <a:lnTo>
                    <a:pt x="871" y="616"/>
                  </a:lnTo>
                  <a:lnTo>
                    <a:pt x="871" y="616"/>
                  </a:lnTo>
                  <a:lnTo>
                    <a:pt x="858" y="620"/>
                  </a:lnTo>
                  <a:lnTo>
                    <a:pt x="848" y="620"/>
                  </a:lnTo>
                  <a:lnTo>
                    <a:pt x="845" y="620"/>
                  </a:lnTo>
                  <a:lnTo>
                    <a:pt x="841" y="620"/>
                  </a:lnTo>
                  <a:lnTo>
                    <a:pt x="834" y="609"/>
                  </a:lnTo>
                  <a:lnTo>
                    <a:pt x="831" y="609"/>
                  </a:lnTo>
                  <a:lnTo>
                    <a:pt x="828" y="613"/>
                  </a:lnTo>
                  <a:lnTo>
                    <a:pt x="824" y="609"/>
                  </a:lnTo>
                  <a:lnTo>
                    <a:pt x="821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8" y="609"/>
                  </a:lnTo>
                  <a:lnTo>
                    <a:pt x="814" y="606"/>
                  </a:lnTo>
                  <a:lnTo>
                    <a:pt x="814" y="606"/>
                  </a:lnTo>
                  <a:lnTo>
                    <a:pt x="811" y="603"/>
                  </a:lnTo>
                  <a:lnTo>
                    <a:pt x="811" y="603"/>
                  </a:lnTo>
                  <a:lnTo>
                    <a:pt x="808" y="599"/>
                  </a:lnTo>
                  <a:lnTo>
                    <a:pt x="804" y="599"/>
                  </a:lnTo>
                  <a:lnTo>
                    <a:pt x="801" y="599"/>
                  </a:lnTo>
                  <a:lnTo>
                    <a:pt x="797" y="599"/>
                  </a:lnTo>
                  <a:lnTo>
                    <a:pt x="797" y="599"/>
                  </a:lnTo>
                  <a:lnTo>
                    <a:pt x="781" y="593"/>
                  </a:lnTo>
                  <a:lnTo>
                    <a:pt x="781" y="593"/>
                  </a:lnTo>
                  <a:lnTo>
                    <a:pt x="774" y="596"/>
                  </a:lnTo>
                  <a:lnTo>
                    <a:pt x="771" y="593"/>
                  </a:lnTo>
                  <a:lnTo>
                    <a:pt x="777" y="586"/>
                  </a:lnTo>
                  <a:lnTo>
                    <a:pt x="781" y="582"/>
                  </a:lnTo>
                  <a:lnTo>
                    <a:pt x="771" y="569"/>
                  </a:lnTo>
                  <a:lnTo>
                    <a:pt x="774" y="559"/>
                  </a:lnTo>
                  <a:lnTo>
                    <a:pt x="771" y="556"/>
                  </a:lnTo>
                  <a:lnTo>
                    <a:pt x="764" y="552"/>
                  </a:lnTo>
                  <a:lnTo>
                    <a:pt x="764" y="549"/>
                  </a:lnTo>
                  <a:lnTo>
                    <a:pt x="760" y="539"/>
                  </a:lnTo>
                  <a:lnTo>
                    <a:pt x="764" y="535"/>
                  </a:lnTo>
                  <a:lnTo>
                    <a:pt x="764" y="532"/>
                  </a:lnTo>
                  <a:lnTo>
                    <a:pt x="757" y="525"/>
                  </a:lnTo>
                  <a:lnTo>
                    <a:pt x="754" y="515"/>
                  </a:lnTo>
                  <a:lnTo>
                    <a:pt x="754" y="508"/>
                  </a:lnTo>
                  <a:lnTo>
                    <a:pt x="754" y="505"/>
                  </a:lnTo>
                  <a:lnTo>
                    <a:pt x="747" y="505"/>
                  </a:lnTo>
                  <a:lnTo>
                    <a:pt x="740" y="502"/>
                  </a:lnTo>
                  <a:lnTo>
                    <a:pt x="740" y="495"/>
                  </a:lnTo>
                  <a:lnTo>
                    <a:pt x="740" y="492"/>
                  </a:lnTo>
                  <a:lnTo>
                    <a:pt x="744" y="488"/>
                  </a:lnTo>
                  <a:lnTo>
                    <a:pt x="733" y="478"/>
                  </a:lnTo>
                  <a:lnTo>
                    <a:pt x="733" y="468"/>
                  </a:lnTo>
                  <a:lnTo>
                    <a:pt x="733" y="465"/>
                  </a:lnTo>
                  <a:lnTo>
                    <a:pt x="727" y="458"/>
                  </a:lnTo>
                  <a:lnTo>
                    <a:pt x="730" y="455"/>
                  </a:lnTo>
                  <a:lnTo>
                    <a:pt x="730" y="455"/>
                  </a:lnTo>
                  <a:lnTo>
                    <a:pt x="730" y="451"/>
                  </a:lnTo>
                  <a:lnTo>
                    <a:pt x="727" y="448"/>
                  </a:lnTo>
                  <a:lnTo>
                    <a:pt x="727" y="448"/>
                  </a:lnTo>
                  <a:lnTo>
                    <a:pt x="727" y="444"/>
                  </a:lnTo>
                  <a:lnTo>
                    <a:pt x="727" y="444"/>
                  </a:lnTo>
                  <a:lnTo>
                    <a:pt x="720" y="431"/>
                  </a:lnTo>
                  <a:lnTo>
                    <a:pt x="720" y="431"/>
                  </a:lnTo>
                  <a:lnTo>
                    <a:pt x="723" y="428"/>
                  </a:lnTo>
                  <a:lnTo>
                    <a:pt x="727" y="424"/>
                  </a:lnTo>
                  <a:lnTo>
                    <a:pt x="723" y="418"/>
                  </a:lnTo>
                  <a:lnTo>
                    <a:pt x="723" y="414"/>
                  </a:lnTo>
                  <a:lnTo>
                    <a:pt x="720" y="414"/>
                  </a:lnTo>
                  <a:lnTo>
                    <a:pt x="713" y="407"/>
                  </a:lnTo>
                  <a:lnTo>
                    <a:pt x="713" y="404"/>
                  </a:lnTo>
                  <a:lnTo>
                    <a:pt x="700" y="404"/>
                  </a:lnTo>
                  <a:lnTo>
                    <a:pt x="696" y="401"/>
                  </a:lnTo>
                  <a:lnTo>
                    <a:pt x="696" y="397"/>
                  </a:lnTo>
                  <a:lnTo>
                    <a:pt x="693" y="397"/>
                  </a:lnTo>
                  <a:lnTo>
                    <a:pt x="696" y="391"/>
                  </a:lnTo>
                  <a:lnTo>
                    <a:pt x="703" y="387"/>
                  </a:lnTo>
                  <a:lnTo>
                    <a:pt x="703" y="381"/>
                  </a:lnTo>
                  <a:lnTo>
                    <a:pt x="693" y="374"/>
                  </a:lnTo>
                  <a:lnTo>
                    <a:pt x="693" y="370"/>
                  </a:lnTo>
                  <a:lnTo>
                    <a:pt x="690" y="370"/>
                  </a:lnTo>
                  <a:lnTo>
                    <a:pt x="680" y="364"/>
                  </a:lnTo>
                  <a:lnTo>
                    <a:pt x="680" y="354"/>
                  </a:lnTo>
                  <a:lnTo>
                    <a:pt x="683" y="347"/>
                  </a:lnTo>
                  <a:lnTo>
                    <a:pt x="683" y="343"/>
                  </a:lnTo>
                  <a:lnTo>
                    <a:pt x="683" y="340"/>
                  </a:lnTo>
                  <a:lnTo>
                    <a:pt x="683" y="337"/>
                  </a:lnTo>
                  <a:lnTo>
                    <a:pt x="673" y="330"/>
                  </a:lnTo>
                  <a:lnTo>
                    <a:pt x="670" y="330"/>
                  </a:lnTo>
                  <a:lnTo>
                    <a:pt x="663" y="337"/>
                  </a:lnTo>
                  <a:lnTo>
                    <a:pt x="663" y="337"/>
                  </a:lnTo>
                  <a:lnTo>
                    <a:pt x="656" y="340"/>
                  </a:lnTo>
                  <a:lnTo>
                    <a:pt x="656" y="340"/>
                  </a:lnTo>
                  <a:lnTo>
                    <a:pt x="656" y="343"/>
                  </a:lnTo>
                  <a:lnTo>
                    <a:pt x="653" y="337"/>
                  </a:lnTo>
                  <a:lnTo>
                    <a:pt x="646" y="323"/>
                  </a:lnTo>
                  <a:lnTo>
                    <a:pt x="643" y="323"/>
                  </a:lnTo>
                  <a:lnTo>
                    <a:pt x="636" y="320"/>
                  </a:lnTo>
                  <a:lnTo>
                    <a:pt x="633" y="317"/>
                  </a:lnTo>
                  <a:lnTo>
                    <a:pt x="626" y="317"/>
                  </a:lnTo>
                  <a:lnTo>
                    <a:pt x="626" y="317"/>
                  </a:lnTo>
                  <a:lnTo>
                    <a:pt x="619" y="320"/>
                  </a:lnTo>
                  <a:lnTo>
                    <a:pt x="619" y="323"/>
                  </a:lnTo>
                  <a:lnTo>
                    <a:pt x="619" y="327"/>
                  </a:lnTo>
                  <a:lnTo>
                    <a:pt x="616" y="327"/>
                  </a:lnTo>
                  <a:lnTo>
                    <a:pt x="616" y="327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599" y="310"/>
                  </a:lnTo>
                  <a:lnTo>
                    <a:pt x="602" y="300"/>
                  </a:lnTo>
                  <a:lnTo>
                    <a:pt x="602" y="300"/>
                  </a:lnTo>
                  <a:lnTo>
                    <a:pt x="602" y="293"/>
                  </a:lnTo>
                  <a:lnTo>
                    <a:pt x="602" y="290"/>
                  </a:lnTo>
                  <a:lnTo>
                    <a:pt x="595" y="286"/>
                  </a:lnTo>
                  <a:lnTo>
                    <a:pt x="595" y="280"/>
                  </a:lnTo>
                  <a:lnTo>
                    <a:pt x="595" y="280"/>
                  </a:lnTo>
                  <a:lnTo>
                    <a:pt x="595" y="276"/>
                  </a:lnTo>
                  <a:lnTo>
                    <a:pt x="592" y="266"/>
                  </a:lnTo>
                  <a:lnTo>
                    <a:pt x="592" y="266"/>
                  </a:lnTo>
                  <a:lnTo>
                    <a:pt x="585" y="253"/>
                  </a:lnTo>
                  <a:lnTo>
                    <a:pt x="582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79" y="253"/>
                  </a:lnTo>
                  <a:lnTo>
                    <a:pt x="569" y="242"/>
                  </a:lnTo>
                  <a:lnTo>
                    <a:pt x="572" y="236"/>
                  </a:lnTo>
                  <a:lnTo>
                    <a:pt x="569" y="236"/>
                  </a:lnTo>
                  <a:lnTo>
                    <a:pt x="565" y="229"/>
                  </a:lnTo>
                  <a:lnTo>
                    <a:pt x="562" y="229"/>
                  </a:lnTo>
                  <a:lnTo>
                    <a:pt x="555" y="232"/>
                  </a:lnTo>
                  <a:lnTo>
                    <a:pt x="555" y="232"/>
                  </a:lnTo>
                  <a:lnTo>
                    <a:pt x="552" y="236"/>
                  </a:lnTo>
                  <a:lnTo>
                    <a:pt x="545" y="236"/>
                  </a:lnTo>
                  <a:lnTo>
                    <a:pt x="542" y="229"/>
                  </a:lnTo>
                  <a:lnTo>
                    <a:pt x="545" y="219"/>
                  </a:lnTo>
                  <a:lnTo>
                    <a:pt x="542" y="216"/>
                  </a:lnTo>
                  <a:lnTo>
                    <a:pt x="532" y="216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28" y="209"/>
                  </a:lnTo>
                  <a:lnTo>
                    <a:pt x="528" y="205"/>
                  </a:lnTo>
                  <a:lnTo>
                    <a:pt x="518" y="199"/>
                  </a:lnTo>
                  <a:lnTo>
                    <a:pt x="518" y="195"/>
                  </a:lnTo>
                  <a:lnTo>
                    <a:pt x="518" y="192"/>
                  </a:lnTo>
                  <a:lnTo>
                    <a:pt x="518" y="189"/>
                  </a:lnTo>
                  <a:lnTo>
                    <a:pt x="518" y="185"/>
                  </a:lnTo>
                  <a:lnTo>
                    <a:pt x="511" y="172"/>
                  </a:lnTo>
                  <a:lnTo>
                    <a:pt x="511" y="168"/>
                  </a:lnTo>
                  <a:lnTo>
                    <a:pt x="511" y="165"/>
                  </a:lnTo>
                  <a:lnTo>
                    <a:pt x="484" y="155"/>
                  </a:lnTo>
                  <a:lnTo>
                    <a:pt x="474" y="125"/>
                  </a:lnTo>
                  <a:lnTo>
                    <a:pt x="471" y="125"/>
                  </a:lnTo>
                  <a:lnTo>
                    <a:pt x="468" y="121"/>
                  </a:lnTo>
                  <a:lnTo>
                    <a:pt x="468" y="115"/>
                  </a:lnTo>
                  <a:lnTo>
                    <a:pt x="468" y="111"/>
                  </a:lnTo>
                  <a:lnTo>
                    <a:pt x="461" y="108"/>
                  </a:lnTo>
                  <a:lnTo>
                    <a:pt x="461" y="108"/>
                  </a:lnTo>
                  <a:lnTo>
                    <a:pt x="447" y="108"/>
                  </a:lnTo>
                  <a:lnTo>
                    <a:pt x="441" y="98"/>
                  </a:lnTo>
                  <a:lnTo>
                    <a:pt x="437" y="88"/>
                  </a:lnTo>
                  <a:lnTo>
                    <a:pt x="441" y="81"/>
                  </a:lnTo>
                  <a:lnTo>
                    <a:pt x="444" y="78"/>
                  </a:lnTo>
                  <a:lnTo>
                    <a:pt x="447" y="78"/>
                  </a:lnTo>
                  <a:lnTo>
                    <a:pt x="451" y="74"/>
                  </a:lnTo>
                  <a:lnTo>
                    <a:pt x="464" y="67"/>
                  </a:lnTo>
                  <a:lnTo>
                    <a:pt x="468" y="64"/>
                  </a:lnTo>
                  <a:lnTo>
                    <a:pt x="468" y="54"/>
                  </a:lnTo>
                  <a:lnTo>
                    <a:pt x="464" y="51"/>
                  </a:lnTo>
                  <a:lnTo>
                    <a:pt x="461" y="44"/>
                  </a:lnTo>
                  <a:lnTo>
                    <a:pt x="461" y="44"/>
                  </a:lnTo>
                  <a:lnTo>
                    <a:pt x="457" y="41"/>
                  </a:lnTo>
                  <a:lnTo>
                    <a:pt x="454" y="41"/>
                  </a:lnTo>
                  <a:lnTo>
                    <a:pt x="451" y="41"/>
                  </a:lnTo>
                  <a:lnTo>
                    <a:pt x="451" y="41"/>
                  </a:lnTo>
                  <a:lnTo>
                    <a:pt x="441" y="44"/>
                  </a:lnTo>
                  <a:lnTo>
                    <a:pt x="437" y="44"/>
                  </a:lnTo>
                  <a:lnTo>
                    <a:pt x="437" y="44"/>
                  </a:lnTo>
                  <a:lnTo>
                    <a:pt x="434" y="47"/>
                  </a:lnTo>
                  <a:lnTo>
                    <a:pt x="427" y="47"/>
                  </a:lnTo>
                  <a:lnTo>
                    <a:pt x="424" y="37"/>
                  </a:lnTo>
                  <a:lnTo>
                    <a:pt x="420" y="37"/>
                  </a:lnTo>
                  <a:lnTo>
                    <a:pt x="417" y="37"/>
                  </a:lnTo>
                  <a:lnTo>
                    <a:pt x="414" y="37"/>
                  </a:lnTo>
                  <a:lnTo>
                    <a:pt x="414" y="34"/>
                  </a:lnTo>
                  <a:lnTo>
                    <a:pt x="410" y="30"/>
                  </a:lnTo>
                  <a:lnTo>
                    <a:pt x="400" y="34"/>
                  </a:lnTo>
                  <a:lnTo>
                    <a:pt x="400" y="34"/>
                  </a:lnTo>
                  <a:lnTo>
                    <a:pt x="397" y="37"/>
                  </a:lnTo>
                  <a:lnTo>
                    <a:pt x="394" y="41"/>
                  </a:lnTo>
                  <a:lnTo>
                    <a:pt x="394" y="51"/>
                  </a:lnTo>
                  <a:lnTo>
                    <a:pt x="394" y="51"/>
                  </a:lnTo>
                  <a:lnTo>
                    <a:pt x="390" y="51"/>
                  </a:lnTo>
                  <a:lnTo>
                    <a:pt x="390" y="54"/>
                  </a:lnTo>
                  <a:lnTo>
                    <a:pt x="377" y="54"/>
                  </a:lnTo>
                  <a:lnTo>
                    <a:pt x="363" y="57"/>
                  </a:lnTo>
                  <a:lnTo>
                    <a:pt x="363" y="57"/>
                  </a:lnTo>
                  <a:lnTo>
                    <a:pt x="353" y="67"/>
                  </a:lnTo>
                  <a:lnTo>
                    <a:pt x="350" y="64"/>
                  </a:lnTo>
                  <a:lnTo>
                    <a:pt x="346" y="67"/>
                  </a:lnTo>
                  <a:lnTo>
                    <a:pt x="343" y="67"/>
                  </a:lnTo>
                  <a:lnTo>
                    <a:pt x="340" y="71"/>
                  </a:lnTo>
                  <a:lnTo>
                    <a:pt x="340" y="74"/>
                  </a:lnTo>
                  <a:lnTo>
                    <a:pt x="336" y="78"/>
                  </a:lnTo>
                  <a:lnTo>
                    <a:pt x="333" y="81"/>
                  </a:lnTo>
                  <a:lnTo>
                    <a:pt x="330" y="81"/>
                  </a:lnTo>
                  <a:lnTo>
                    <a:pt x="326" y="88"/>
                  </a:lnTo>
                  <a:lnTo>
                    <a:pt x="326" y="84"/>
                  </a:lnTo>
                  <a:lnTo>
                    <a:pt x="323" y="84"/>
                  </a:lnTo>
                  <a:lnTo>
                    <a:pt x="319" y="84"/>
                  </a:lnTo>
                  <a:lnTo>
                    <a:pt x="323" y="74"/>
                  </a:lnTo>
                  <a:lnTo>
                    <a:pt x="323" y="71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6" y="64"/>
                  </a:lnTo>
                  <a:lnTo>
                    <a:pt x="316" y="61"/>
                  </a:lnTo>
                  <a:lnTo>
                    <a:pt x="309" y="61"/>
                  </a:lnTo>
                  <a:lnTo>
                    <a:pt x="306" y="51"/>
                  </a:lnTo>
                  <a:lnTo>
                    <a:pt x="303" y="51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79" y="44"/>
                  </a:lnTo>
                  <a:lnTo>
                    <a:pt x="272" y="41"/>
                  </a:lnTo>
                  <a:lnTo>
                    <a:pt x="269" y="41"/>
                  </a:lnTo>
                  <a:lnTo>
                    <a:pt x="26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42" y="47"/>
                  </a:lnTo>
                  <a:lnTo>
                    <a:pt x="242" y="47"/>
                  </a:lnTo>
                  <a:lnTo>
                    <a:pt x="239" y="51"/>
                  </a:lnTo>
                  <a:lnTo>
                    <a:pt x="239" y="54"/>
                  </a:lnTo>
                  <a:lnTo>
                    <a:pt x="239" y="61"/>
                  </a:lnTo>
                  <a:lnTo>
                    <a:pt x="208" y="78"/>
                  </a:lnTo>
                  <a:lnTo>
                    <a:pt x="202" y="74"/>
                  </a:lnTo>
                  <a:lnTo>
                    <a:pt x="198" y="74"/>
                  </a:lnTo>
                  <a:lnTo>
                    <a:pt x="198" y="74"/>
                  </a:lnTo>
                  <a:lnTo>
                    <a:pt x="188" y="71"/>
                  </a:lnTo>
                  <a:lnTo>
                    <a:pt x="188" y="71"/>
                  </a:lnTo>
                  <a:lnTo>
                    <a:pt x="188" y="64"/>
                  </a:lnTo>
                  <a:lnTo>
                    <a:pt x="188" y="61"/>
                  </a:lnTo>
                  <a:lnTo>
                    <a:pt x="181" y="54"/>
                  </a:lnTo>
                  <a:lnTo>
                    <a:pt x="178" y="51"/>
                  </a:lnTo>
                  <a:lnTo>
                    <a:pt x="161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55" y="54"/>
                  </a:lnTo>
                  <a:lnTo>
                    <a:pt x="155" y="51"/>
                  </a:lnTo>
                  <a:lnTo>
                    <a:pt x="151" y="51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38" y="41"/>
                  </a:lnTo>
                  <a:lnTo>
                    <a:pt x="134" y="37"/>
                  </a:lnTo>
                  <a:lnTo>
                    <a:pt x="134" y="30"/>
                  </a:lnTo>
                  <a:lnTo>
                    <a:pt x="134" y="27"/>
                  </a:lnTo>
                  <a:lnTo>
                    <a:pt x="128" y="27"/>
                  </a:lnTo>
                  <a:lnTo>
                    <a:pt x="124" y="27"/>
                  </a:lnTo>
                  <a:lnTo>
                    <a:pt x="114" y="34"/>
                  </a:lnTo>
                  <a:lnTo>
                    <a:pt x="114" y="37"/>
                  </a:lnTo>
                  <a:lnTo>
                    <a:pt x="104" y="30"/>
                  </a:lnTo>
                  <a:lnTo>
                    <a:pt x="104" y="27"/>
                  </a:lnTo>
                  <a:lnTo>
                    <a:pt x="101" y="24"/>
                  </a:lnTo>
                  <a:lnTo>
                    <a:pt x="97" y="24"/>
                  </a:lnTo>
                  <a:lnTo>
                    <a:pt x="91" y="20"/>
                  </a:lnTo>
                  <a:lnTo>
                    <a:pt x="91" y="17"/>
                  </a:lnTo>
                  <a:lnTo>
                    <a:pt x="87" y="17"/>
                  </a:lnTo>
                  <a:lnTo>
                    <a:pt x="87" y="10"/>
                  </a:lnTo>
                  <a:lnTo>
                    <a:pt x="87" y="7"/>
                  </a:lnTo>
                  <a:lnTo>
                    <a:pt x="77" y="3"/>
                  </a:lnTo>
                  <a:lnTo>
                    <a:pt x="74" y="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0" y="7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37" y="0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9" name="Freeform 169">
              <a:extLst>
                <a:ext uri="{FF2B5EF4-FFF2-40B4-BE49-F238E27FC236}">
                  <a16:creationId xmlns:a16="http://schemas.microsoft.com/office/drawing/2014/main" id="{E79E1B1A-B1BF-6425-E1E8-5DDE82CA0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414"/>
              <a:ext cx="7" cy="3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7 w 7"/>
                <a:gd name="T5" fmla="*/ 3 h 3"/>
                <a:gd name="T6" fmla="*/ 7 w 7"/>
                <a:gd name="T7" fmla="*/ 3 h 3"/>
                <a:gd name="T8" fmla="*/ 0 w 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0" name="Freeform 170">
              <a:extLst>
                <a:ext uri="{FF2B5EF4-FFF2-40B4-BE49-F238E27FC236}">
                  <a16:creationId xmlns:a16="http://schemas.microsoft.com/office/drawing/2014/main" id="{CA7E671C-A400-B446-2BF4-7FFBDDE0C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414"/>
              <a:ext cx="7" cy="3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7 w 7"/>
                <a:gd name="T5" fmla="*/ 3 h 3"/>
                <a:gd name="T6" fmla="*/ 7 w 7"/>
                <a:gd name="T7" fmla="*/ 3 h 3"/>
                <a:gd name="T8" fmla="*/ 0 w 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1" name="Freeform 171">
              <a:extLst>
                <a:ext uri="{FF2B5EF4-FFF2-40B4-BE49-F238E27FC236}">
                  <a16:creationId xmlns:a16="http://schemas.microsoft.com/office/drawing/2014/main" id="{FD401968-0388-05DC-7113-DE232544A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414"/>
              <a:ext cx="17" cy="10"/>
            </a:xfrm>
            <a:custGeom>
              <a:avLst/>
              <a:gdLst>
                <a:gd name="T0" fmla="*/ 17 w 17"/>
                <a:gd name="T1" fmla="*/ 0 h 10"/>
                <a:gd name="T2" fmla="*/ 17 w 17"/>
                <a:gd name="T3" fmla="*/ 3 h 10"/>
                <a:gd name="T4" fmla="*/ 7 w 17"/>
                <a:gd name="T5" fmla="*/ 10 h 10"/>
                <a:gd name="T6" fmla="*/ 0 w 17"/>
                <a:gd name="T7" fmla="*/ 7 h 10"/>
                <a:gd name="T8" fmla="*/ 0 w 17"/>
                <a:gd name="T9" fmla="*/ 7 h 10"/>
                <a:gd name="T10" fmla="*/ 7 w 17"/>
                <a:gd name="T11" fmla="*/ 10 h 10"/>
                <a:gd name="T12" fmla="*/ 17 w 17"/>
                <a:gd name="T13" fmla="*/ 3 h 10"/>
                <a:gd name="T14" fmla="*/ 17 w 17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0">
                  <a:moveTo>
                    <a:pt x="17" y="0"/>
                  </a:moveTo>
                  <a:lnTo>
                    <a:pt x="17" y="3"/>
                  </a:lnTo>
                  <a:lnTo>
                    <a:pt x="7" y="10"/>
                  </a:lnTo>
                  <a:lnTo>
                    <a:pt x="0" y="7"/>
                  </a:lnTo>
                  <a:lnTo>
                    <a:pt x="0" y="7"/>
                  </a:lnTo>
                  <a:lnTo>
                    <a:pt x="7" y="10"/>
                  </a:lnTo>
                  <a:lnTo>
                    <a:pt x="17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2" name="Freeform 172">
              <a:extLst>
                <a:ext uri="{FF2B5EF4-FFF2-40B4-BE49-F238E27FC236}">
                  <a16:creationId xmlns:a16="http://schemas.microsoft.com/office/drawing/2014/main" id="{68436353-ABFA-211D-F344-96DAEE3DF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414"/>
              <a:ext cx="17" cy="10"/>
            </a:xfrm>
            <a:custGeom>
              <a:avLst/>
              <a:gdLst>
                <a:gd name="T0" fmla="*/ 17 w 17"/>
                <a:gd name="T1" fmla="*/ 0 h 10"/>
                <a:gd name="T2" fmla="*/ 17 w 17"/>
                <a:gd name="T3" fmla="*/ 3 h 10"/>
                <a:gd name="T4" fmla="*/ 7 w 17"/>
                <a:gd name="T5" fmla="*/ 10 h 10"/>
                <a:gd name="T6" fmla="*/ 0 w 17"/>
                <a:gd name="T7" fmla="*/ 7 h 10"/>
                <a:gd name="T8" fmla="*/ 0 w 17"/>
                <a:gd name="T9" fmla="*/ 7 h 10"/>
                <a:gd name="T10" fmla="*/ 7 w 17"/>
                <a:gd name="T11" fmla="*/ 10 h 10"/>
                <a:gd name="T12" fmla="*/ 17 w 17"/>
                <a:gd name="T13" fmla="*/ 3 h 10"/>
                <a:gd name="T14" fmla="*/ 17 w 17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0">
                  <a:moveTo>
                    <a:pt x="17" y="0"/>
                  </a:moveTo>
                  <a:lnTo>
                    <a:pt x="17" y="3"/>
                  </a:lnTo>
                  <a:lnTo>
                    <a:pt x="7" y="10"/>
                  </a:lnTo>
                  <a:lnTo>
                    <a:pt x="0" y="7"/>
                  </a:lnTo>
                  <a:lnTo>
                    <a:pt x="0" y="7"/>
                  </a:lnTo>
                  <a:lnTo>
                    <a:pt x="7" y="10"/>
                  </a:lnTo>
                  <a:lnTo>
                    <a:pt x="17" y="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3" name="Freeform 173">
              <a:extLst>
                <a:ext uri="{FF2B5EF4-FFF2-40B4-BE49-F238E27FC236}">
                  <a16:creationId xmlns:a16="http://schemas.microsoft.com/office/drawing/2014/main" id="{A9B686E9-1F28-7115-D977-FD3023BCB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417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4 h 4"/>
                <a:gd name="T6" fmla="*/ 6 w 6"/>
                <a:gd name="T7" fmla="*/ 4 h 4"/>
                <a:gd name="T8" fmla="*/ 0 w 6"/>
                <a:gd name="T9" fmla="*/ 0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4" name="Freeform 174">
              <a:extLst>
                <a:ext uri="{FF2B5EF4-FFF2-40B4-BE49-F238E27FC236}">
                  <a16:creationId xmlns:a16="http://schemas.microsoft.com/office/drawing/2014/main" id="{1506B0B0-449D-2450-AA41-FC52E589F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417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4 h 4"/>
                <a:gd name="T6" fmla="*/ 6 w 6"/>
                <a:gd name="T7" fmla="*/ 4 h 4"/>
                <a:gd name="T8" fmla="*/ 0 w 6"/>
                <a:gd name="T9" fmla="*/ 0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5" name="Freeform 175">
              <a:extLst>
                <a:ext uri="{FF2B5EF4-FFF2-40B4-BE49-F238E27FC236}">
                  <a16:creationId xmlns:a16="http://schemas.microsoft.com/office/drawing/2014/main" id="{6F5640F9-9FBA-2E24-DA7B-8F3034ADA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3228"/>
              <a:ext cx="168" cy="54"/>
            </a:xfrm>
            <a:custGeom>
              <a:avLst/>
              <a:gdLst>
                <a:gd name="T0" fmla="*/ 54 w 168"/>
                <a:gd name="T1" fmla="*/ 7 h 54"/>
                <a:gd name="T2" fmla="*/ 40 w 168"/>
                <a:gd name="T3" fmla="*/ 17 h 54"/>
                <a:gd name="T4" fmla="*/ 24 w 168"/>
                <a:gd name="T5" fmla="*/ 31 h 54"/>
                <a:gd name="T6" fmla="*/ 20 w 168"/>
                <a:gd name="T7" fmla="*/ 37 h 54"/>
                <a:gd name="T8" fmla="*/ 3 w 168"/>
                <a:gd name="T9" fmla="*/ 51 h 54"/>
                <a:gd name="T10" fmla="*/ 0 w 168"/>
                <a:gd name="T11" fmla="*/ 54 h 54"/>
                <a:gd name="T12" fmla="*/ 0 w 168"/>
                <a:gd name="T13" fmla="*/ 54 h 54"/>
                <a:gd name="T14" fmla="*/ 3 w 168"/>
                <a:gd name="T15" fmla="*/ 51 h 54"/>
                <a:gd name="T16" fmla="*/ 20 w 168"/>
                <a:gd name="T17" fmla="*/ 37 h 54"/>
                <a:gd name="T18" fmla="*/ 24 w 168"/>
                <a:gd name="T19" fmla="*/ 31 h 54"/>
                <a:gd name="T20" fmla="*/ 40 w 168"/>
                <a:gd name="T21" fmla="*/ 17 h 54"/>
                <a:gd name="T22" fmla="*/ 54 w 168"/>
                <a:gd name="T23" fmla="*/ 7 h 54"/>
                <a:gd name="T24" fmla="*/ 71 w 168"/>
                <a:gd name="T25" fmla="*/ 14 h 54"/>
                <a:gd name="T26" fmla="*/ 81 w 168"/>
                <a:gd name="T27" fmla="*/ 17 h 54"/>
                <a:gd name="T28" fmla="*/ 88 w 168"/>
                <a:gd name="T29" fmla="*/ 24 h 54"/>
                <a:gd name="T30" fmla="*/ 91 w 168"/>
                <a:gd name="T31" fmla="*/ 24 h 54"/>
                <a:gd name="T32" fmla="*/ 101 w 168"/>
                <a:gd name="T33" fmla="*/ 14 h 54"/>
                <a:gd name="T34" fmla="*/ 104 w 168"/>
                <a:gd name="T35" fmla="*/ 7 h 54"/>
                <a:gd name="T36" fmla="*/ 121 w 168"/>
                <a:gd name="T37" fmla="*/ 7 h 54"/>
                <a:gd name="T38" fmla="*/ 128 w 168"/>
                <a:gd name="T39" fmla="*/ 7 h 54"/>
                <a:gd name="T40" fmla="*/ 141 w 168"/>
                <a:gd name="T41" fmla="*/ 7 h 54"/>
                <a:gd name="T42" fmla="*/ 162 w 168"/>
                <a:gd name="T43" fmla="*/ 11 h 54"/>
                <a:gd name="T44" fmla="*/ 168 w 168"/>
                <a:gd name="T45" fmla="*/ 31 h 54"/>
                <a:gd name="T46" fmla="*/ 162 w 168"/>
                <a:gd name="T47" fmla="*/ 11 h 54"/>
                <a:gd name="T48" fmla="*/ 141 w 168"/>
                <a:gd name="T49" fmla="*/ 7 h 54"/>
                <a:gd name="T50" fmla="*/ 128 w 168"/>
                <a:gd name="T51" fmla="*/ 7 h 54"/>
                <a:gd name="T52" fmla="*/ 121 w 168"/>
                <a:gd name="T53" fmla="*/ 7 h 54"/>
                <a:gd name="T54" fmla="*/ 104 w 168"/>
                <a:gd name="T55" fmla="*/ 7 h 54"/>
                <a:gd name="T56" fmla="*/ 101 w 168"/>
                <a:gd name="T57" fmla="*/ 14 h 54"/>
                <a:gd name="T58" fmla="*/ 91 w 168"/>
                <a:gd name="T59" fmla="*/ 24 h 54"/>
                <a:gd name="T60" fmla="*/ 88 w 168"/>
                <a:gd name="T61" fmla="*/ 24 h 54"/>
                <a:gd name="T62" fmla="*/ 81 w 168"/>
                <a:gd name="T63" fmla="*/ 17 h 54"/>
                <a:gd name="T64" fmla="*/ 71 w 168"/>
                <a:gd name="T65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8" h="54">
                  <a:moveTo>
                    <a:pt x="61" y="0"/>
                  </a:moveTo>
                  <a:lnTo>
                    <a:pt x="54" y="7"/>
                  </a:lnTo>
                  <a:lnTo>
                    <a:pt x="54" y="11"/>
                  </a:lnTo>
                  <a:lnTo>
                    <a:pt x="40" y="17"/>
                  </a:lnTo>
                  <a:lnTo>
                    <a:pt x="30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0" y="37"/>
                  </a:lnTo>
                  <a:lnTo>
                    <a:pt x="17" y="41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" y="54"/>
                  </a:lnTo>
                  <a:lnTo>
                    <a:pt x="3" y="51"/>
                  </a:lnTo>
                  <a:lnTo>
                    <a:pt x="17" y="41"/>
                  </a:lnTo>
                  <a:lnTo>
                    <a:pt x="20" y="37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30" y="31"/>
                  </a:lnTo>
                  <a:lnTo>
                    <a:pt x="40" y="17"/>
                  </a:lnTo>
                  <a:lnTo>
                    <a:pt x="54" y="11"/>
                  </a:lnTo>
                  <a:lnTo>
                    <a:pt x="54" y="7"/>
                  </a:lnTo>
                  <a:lnTo>
                    <a:pt x="61" y="0"/>
                  </a:lnTo>
                  <a:lnTo>
                    <a:pt x="71" y="14"/>
                  </a:lnTo>
                  <a:lnTo>
                    <a:pt x="74" y="14"/>
                  </a:lnTo>
                  <a:lnTo>
                    <a:pt x="81" y="17"/>
                  </a:lnTo>
                  <a:lnTo>
                    <a:pt x="84" y="21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8" y="21"/>
                  </a:lnTo>
                  <a:lnTo>
                    <a:pt x="101" y="14"/>
                  </a:lnTo>
                  <a:lnTo>
                    <a:pt x="101" y="11"/>
                  </a:lnTo>
                  <a:lnTo>
                    <a:pt x="104" y="7"/>
                  </a:lnTo>
                  <a:lnTo>
                    <a:pt x="114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41" y="7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8" y="31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41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14" y="7"/>
                  </a:lnTo>
                  <a:lnTo>
                    <a:pt x="104" y="7"/>
                  </a:lnTo>
                  <a:lnTo>
                    <a:pt x="101" y="11"/>
                  </a:lnTo>
                  <a:lnTo>
                    <a:pt x="101" y="14"/>
                  </a:lnTo>
                  <a:lnTo>
                    <a:pt x="98" y="21"/>
                  </a:lnTo>
                  <a:lnTo>
                    <a:pt x="91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4" y="21"/>
                  </a:lnTo>
                  <a:lnTo>
                    <a:pt x="81" y="17"/>
                  </a:lnTo>
                  <a:lnTo>
                    <a:pt x="74" y="14"/>
                  </a:lnTo>
                  <a:lnTo>
                    <a:pt x="71" y="1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6" name="Freeform 176">
              <a:extLst>
                <a:ext uri="{FF2B5EF4-FFF2-40B4-BE49-F238E27FC236}">
                  <a16:creationId xmlns:a16="http://schemas.microsoft.com/office/drawing/2014/main" id="{5F94F934-E6AF-BC52-C45F-56AD8D0E4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3228"/>
              <a:ext cx="168" cy="54"/>
            </a:xfrm>
            <a:custGeom>
              <a:avLst/>
              <a:gdLst>
                <a:gd name="T0" fmla="*/ 54 w 168"/>
                <a:gd name="T1" fmla="*/ 7 h 54"/>
                <a:gd name="T2" fmla="*/ 40 w 168"/>
                <a:gd name="T3" fmla="*/ 17 h 54"/>
                <a:gd name="T4" fmla="*/ 24 w 168"/>
                <a:gd name="T5" fmla="*/ 31 h 54"/>
                <a:gd name="T6" fmla="*/ 20 w 168"/>
                <a:gd name="T7" fmla="*/ 37 h 54"/>
                <a:gd name="T8" fmla="*/ 3 w 168"/>
                <a:gd name="T9" fmla="*/ 51 h 54"/>
                <a:gd name="T10" fmla="*/ 0 w 168"/>
                <a:gd name="T11" fmla="*/ 54 h 54"/>
                <a:gd name="T12" fmla="*/ 0 w 168"/>
                <a:gd name="T13" fmla="*/ 54 h 54"/>
                <a:gd name="T14" fmla="*/ 3 w 168"/>
                <a:gd name="T15" fmla="*/ 51 h 54"/>
                <a:gd name="T16" fmla="*/ 20 w 168"/>
                <a:gd name="T17" fmla="*/ 37 h 54"/>
                <a:gd name="T18" fmla="*/ 24 w 168"/>
                <a:gd name="T19" fmla="*/ 31 h 54"/>
                <a:gd name="T20" fmla="*/ 40 w 168"/>
                <a:gd name="T21" fmla="*/ 17 h 54"/>
                <a:gd name="T22" fmla="*/ 54 w 168"/>
                <a:gd name="T23" fmla="*/ 7 h 54"/>
                <a:gd name="T24" fmla="*/ 71 w 168"/>
                <a:gd name="T25" fmla="*/ 14 h 54"/>
                <a:gd name="T26" fmla="*/ 81 w 168"/>
                <a:gd name="T27" fmla="*/ 17 h 54"/>
                <a:gd name="T28" fmla="*/ 88 w 168"/>
                <a:gd name="T29" fmla="*/ 24 h 54"/>
                <a:gd name="T30" fmla="*/ 91 w 168"/>
                <a:gd name="T31" fmla="*/ 24 h 54"/>
                <a:gd name="T32" fmla="*/ 101 w 168"/>
                <a:gd name="T33" fmla="*/ 14 h 54"/>
                <a:gd name="T34" fmla="*/ 104 w 168"/>
                <a:gd name="T35" fmla="*/ 7 h 54"/>
                <a:gd name="T36" fmla="*/ 121 w 168"/>
                <a:gd name="T37" fmla="*/ 7 h 54"/>
                <a:gd name="T38" fmla="*/ 128 w 168"/>
                <a:gd name="T39" fmla="*/ 7 h 54"/>
                <a:gd name="T40" fmla="*/ 141 w 168"/>
                <a:gd name="T41" fmla="*/ 7 h 54"/>
                <a:gd name="T42" fmla="*/ 162 w 168"/>
                <a:gd name="T43" fmla="*/ 11 h 54"/>
                <a:gd name="T44" fmla="*/ 168 w 168"/>
                <a:gd name="T45" fmla="*/ 31 h 54"/>
                <a:gd name="T46" fmla="*/ 162 w 168"/>
                <a:gd name="T47" fmla="*/ 11 h 54"/>
                <a:gd name="T48" fmla="*/ 141 w 168"/>
                <a:gd name="T49" fmla="*/ 7 h 54"/>
                <a:gd name="T50" fmla="*/ 128 w 168"/>
                <a:gd name="T51" fmla="*/ 7 h 54"/>
                <a:gd name="T52" fmla="*/ 121 w 168"/>
                <a:gd name="T53" fmla="*/ 7 h 54"/>
                <a:gd name="T54" fmla="*/ 104 w 168"/>
                <a:gd name="T55" fmla="*/ 7 h 54"/>
                <a:gd name="T56" fmla="*/ 101 w 168"/>
                <a:gd name="T57" fmla="*/ 14 h 54"/>
                <a:gd name="T58" fmla="*/ 91 w 168"/>
                <a:gd name="T59" fmla="*/ 24 h 54"/>
                <a:gd name="T60" fmla="*/ 88 w 168"/>
                <a:gd name="T61" fmla="*/ 24 h 54"/>
                <a:gd name="T62" fmla="*/ 81 w 168"/>
                <a:gd name="T63" fmla="*/ 17 h 54"/>
                <a:gd name="T64" fmla="*/ 71 w 168"/>
                <a:gd name="T65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8" h="54">
                  <a:moveTo>
                    <a:pt x="61" y="0"/>
                  </a:moveTo>
                  <a:lnTo>
                    <a:pt x="54" y="7"/>
                  </a:lnTo>
                  <a:lnTo>
                    <a:pt x="54" y="11"/>
                  </a:lnTo>
                  <a:lnTo>
                    <a:pt x="40" y="17"/>
                  </a:lnTo>
                  <a:lnTo>
                    <a:pt x="30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0" y="37"/>
                  </a:lnTo>
                  <a:lnTo>
                    <a:pt x="17" y="41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" y="54"/>
                  </a:lnTo>
                  <a:lnTo>
                    <a:pt x="3" y="51"/>
                  </a:lnTo>
                  <a:lnTo>
                    <a:pt x="17" y="41"/>
                  </a:lnTo>
                  <a:lnTo>
                    <a:pt x="20" y="37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30" y="31"/>
                  </a:lnTo>
                  <a:lnTo>
                    <a:pt x="40" y="17"/>
                  </a:lnTo>
                  <a:lnTo>
                    <a:pt x="54" y="11"/>
                  </a:lnTo>
                  <a:lnTo>
                    <a:pt x="54" y="7"/>
                  </a:lnTo>
                  <a:lnTo>
                    <a:pt x="61" y="0"/>
                  </a:lnTo>
                  <a:lnTo>
                    <a:pt x="71" y="14"/>
                  </a:lnTo>
                  <a:lnTo>
                    <a:pt x="74" y="14"/>
                  </a:lnTo>
                  <a:lnTo>
                    <a:pt x="81" y="17"/>
                  </a:lnTo>
                  <a:lnTo>
                    <a:pt x="84" y="21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8" y="21"/>
                  </a:lnTo>
                  <a:lnTo>
                    <a:pt x="101" y="14"/>
                  </a:lnTo>
                  <a:lnTo>
                    <a:pt x="101" y="11"/>
                  </a:lnTo>
                  <a:lnTo>
                    <a:pt x="104" y="7"/>
                  </a:lnTo>
                  <a:lnTo>
                    <a:pt x="114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41" y="7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8" y="31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41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14" y="7"/>
                  </a:lnTo>
                  <a:lnTo>
                    <a:pt x="104" y="7"/>
                  </a:lnTo>
                  <a:lnTo>
                    <a:pt x="101" y="11"/>
                  </a:lnTo>
                  <a:lnTo>
                    <a:pt x="101" y="14"/>
                  </a:lnTo>
                  <a:lnTo>
                    <a:pt x="98" y="21"/>
                  </a:lnTo>
                  <a:lnTo>
                    <a:pt x="91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4" y="21"/>
                  </a:lnTo>
                  <a:lnTo>
                    <a:pt x="81" y="17"/>
                  </a:lnTo>
                  <a:lnTo>
                    <a:pt x="74" y="14"/>
                  </a:lnTo>
                  <a:lnTo>
                    <a:pt x="71" y="14"/>
                  </a:lnTo>
                  <a:lnTo>
                    <a:pt x="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7" name="Freeform 177">
              <a:extLst>
                <a:ext uri="{FF2B5EF4-FFF2-40B4-BE49-F238E27FC236}">
                  <a16:creationId xmlns:a16="http://schemas.microsoft.com/office/drawing/2014/main" id="{B36AAE6B-52DD-B11F-3DFE-34525BD4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3276"/>
              <a:ext cx="178" cy="77"/>
            </a:xfrm>
            <a:custGeom>
              <a:avLst/>
              <a:gdLst>
                <a:gd name="T0" fmla="*/ 0 w 178"/>
                <a:gd name="T1" fmla="*/ 0 h 77"/>
                <a:gd name="T2" fmla="*/ 3 w 178"/>
                <a:gd name="T3" fmla="*/ 0 h 77"/>
                <a:gd name="T4" fmla="*/ 10 w 178"/>
                <a:gd name="T5" fmla="*/ 3 h 77"/>
                <a:gd name="T6" fmla="*/ 23 w 178"/>
                <a:gd name="T7" fmla="*/ 23 h 77"/>
                <a:gd name="T8" fmla="*/ 23 w 178"/>
                <a:gd name="T9" fmla="*/ 23 h 77"/>
                <a:gd name="T10" fmla="*/ 40 w 178"/>
                <a:gd name="T11" fmla="*/ 40 h 77"/>
                <a:gd name="T12" fmla="*/ 40 w 178"/>
                <a:gd name="T13" fmla="*/ 43 h 77"/>
                <a:gd name="T14" fmla="*/ 54 w 178"/>
                <a:gd name="T15" fmla="*/ 47 h 77"/>
                <a:gd name="T16" fmla="*/ 67 w 178"/>
                <a:gd name="T17" fmla="*/ 64 h 77"/>
                <a:gd name="T18" fmla="*/ 70 w 178"/>
                <a:gd name="T19" fmla="*/ 64 h 77"/>
                <a:gd name="T20" fmla="*/ 108 w 178"/>
                <a:gd name="T21" fmla="*/ 74 h 77"/>
                <a:gd name="T22" fmla="*/ 111 w 178"/>
                <a:gd name="T23" fmla="*/ 77 h 77"/>
                <a:gd name="T24" fmla="*/ 128 w 178"/>
                <a:gd name="T25" fmla="*/ 70 h 77"/>
                <a:gd name="T26" fmla="*/ 131 w 178"/>
                <a:gd name="T27" fmla="*/ 70 h 77"/>
                <a:gd name="T28" fmla="*/ 134 w 178"/>
                <a:gd name="T29" fmla="*/ 70 h 77"/>
                <a:gd name="T30" fmla="*/ 141 w 178"/>
                <a:gd name="T31" fmla="*/ 64 h 77"/>
                <a:gd name="T32" fmla="*/ 141 w 178"/>
                <a:gd name="T33" fmla="*/ 60 h 77"/>
                <a:gd name="T34" fmla="*/ 145 w 178"/>
                <a:gd name="T35" fmla="*/ 50 h 77"/>
                <a:gd name="T36" fmla="*/ 148 w 178"/>
                <a:gd name="T37" fmla="*/ 47 h 77"/>
                <a:gd name="T38" fmla="*/ 151 w 178"/>
                <a:gd name="T39" fmla="*/ 47 h 77"/>
                <a:gd name="T40" fmla="*/ 155 w 178"/>
                <a:gd name="T41" fmla="*/ 47 h 77"/>
                <a:gd name="T42" fmla="*/ 161 w 178"/>
                <a:gd name="T43" fmla="*/ 53 h 77"/>
                <a:gd name="T44" fmla="*/ 171 w 178"/>
                <a:gd name="T45" fmla="*/ 53 h 77"/>
                <a:gd name="T46" fmla="*/ 175 w 178"/>
                <a:gd name="T47" fmla="*/ 47 h 77"/>
                <a:gd name="T48" fmla="*/ 178 w 178"/>
                <a:gd name="T49" fmla="*/ 43 h 77"/>
                <a:gd name="T50" fmla="*/ 175 w 178"/>
                <a:gd name="T51" fmla="*/ 47 h 77"/>
                <a:gd name="T52" fmla="*/ 171 w 178"/>
                <a:gd name="T53" fmla="*/ 53 h 77"/>
                <a:gd name="T54" fmla="*/ 161 w 178"/>
                <a:gd name="T55" fmla="*/ 53 h 77"/>
                <a:gd name="T56" fmla="*/ 155 w 178"/>
                <a:gd name="T57" fmla="*/ 47 h 77"/>
                <a:gd name="T58" fmla="*/ 151 w 178"/>
                <a:gd name="T59" fmla="*/ 47 h 77"/>
                <a:gd name="T60" fmla="*/ 148 w 178"/>
                <a:gd name="T61" fmla="*/ 47 h 77"/>
                <a:gd name="T62" fmla="*/ 145 w 178"/>
                <a:gd name="T63" fmla="*/ 50 h 77"/>
                <a:gd name="T64" fmla="*/ 141 w 178"/>
                <a:gd name="T65" fmla="*/ 60 h 77"/>
                <a:gd name="T66" fmla="*/ 141 w 178"/>
                <a:gd name="T67" fmla="*/ 64 h 77"/>
                <a:gd name="T68" fmla="*/ 134 w 178"/>
                <a:gd name="T69" fmla="*/ 70 h 77"/>
                <a:gd name="T70" fmla="*/ 131 w 178"/>
                <a:gd name="T71" fmla="*/ 70 h 77"/>
                <a:gd name="T72" fmla="*/ 128 w 178"/>
                <a:gd name="T73" fmla="*/ 70 h 77"/>
                <a:gd name="T74" fmla="*/ 111 w 178"/>
                <a:gd name="T75" fmla="*/ 77 h 77"/>
                <a:gd name="T76" fmla="*/ 108 w 178"/>
                <a:gd name="T77" fmla="*/ 74 h 77"/>
                <a:gd name="T78" fmla="*/ 70 w 178"/>
                <a:gd name="T79" fmla="*/ 64 h 77"/>
                <a:gd name="T80" fmla="*/ 67 w 178"/>
                <a:gd name="T81" fmla="*/ 64 h 77"/>
                <a:gd name="T82" fmla="*/ 54 w 178"/>
                <a:gd name="T83" fmla="*/ 47 h 77"/>
                <a:gd name="T84" fmla="*/ 40 w 178"/>
                <a:gd name="T85" fmla="*/ 43 h 77"/>
                <a:gd name="T86" fmla="*/ 40 w 178"/>
                <a:gd name="T87" fmla="*/ 40 h 77"/>
                <a:gd name="T88" fmla="*/ 23 w 178"/>
                <a:gd name="T89" fmla="*/ 23 h 77"/>
                <a:gd name="T90" fmla="*/ 23 w 178"/>
                <a:gd name="T91" fmla="*/ 23 h 77"/>
                <a:gd name="T92" fmla="*/ 10 w 178"/>
                <a:gd name="T93" fmla="*/ 3 h 77"/>
                <a:gd name="T94" fmla="*/ 3 w 178"/>
                <a:gd name="T95" fmla="*/ 0 h 77"/>
                <a:gd name="T96" fmla="*/ 0 w 178"/>
                <a:gd name="T97" fmla="*/ 0 h 77"/>
                <a:gd name="T98" fmla="*/ 0 w 178"/>
                <a:gd name="T9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" h="77">
                  <a:moveTo>
                    <a:pt x="0" y="0"/>
                  </a:moveTo>
                  <a:lnTo>
                    <a:pt x="3" y="0"/>
                  </a:lnTo>
                  <a:lnTo>
                    <a:pt x="10" y="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40" y="40"/>
                  </a:lnTo>
                  <a:lnTo>
                    <a:pt x="40" y="43"/>
                  </a:lnTo>
                  <a:lnTo>
                    <a:pt x="54" y="47"/>
                  </a:lnTo>
                  <a:lnTo>
                    <a:pt x="67" y="64"/>
                  </a:lnTo>
                  <a:lnTo>
                    <a:pt x="70" y="64"/>
                  </a:lnTo>
                  <a:lnTo>
                    <a:pt x="108" y="74"/>
                  </a:lnTo>
                  <a:lnTo>
                    <a:pt x="111" y="77"/>
                  </a:lnTo>
                  <a:lnTo>
                    <a:pt x="128" y="70"/>
                  </a:lnTo>
                  <a:lnTo>
                    <a:pt x="131" y="70"/>
                  </a:lnTo>
                  <a:lnTo>
                    <a:pt x="134" y="70"/>
                  </a:lnTo>
                  <a:lnTo>
                    <a:pt x="141" y="64"/>
                  </a:lnTo>
                  <a:lnTo>
                    <a:pt x="141" y="60"/>
                  </a:lnTo>
                  <a:lnTo>
                    <a:pt x="145" y="50"/>
                  </a:lnTo>
                  <a:lnTo>
                    <a:pt x="148" y="47"/>
                  </a:lnTo>
                  <a:lnTo>
                    <a:pt x="151" y="47"/>
                  </a:lnTo>
                  <a:lnTo>
                    <a:pt x="155" y="47"/>
                  </a:lnTo>
                  <a:lnTo>
                    <a:pt x="161" y="53"/>
                  </a:lnTo>
                  <a:lnTo>
                    <a:pt x="171" y="53"/>
                  </a:lnTo>
                  <a:lnTo>
                    <a:pt x="175" y="47"/>
                  </a:lnTo>
                  <a:lnTo>
                    <a:pt x="178" y="43"/>
                  </a:lnTo>
                  <a:lnTo>
                    <a:pt x="175" y="47"/>
                  </a:lnTo>
                  <a:lnTo>
                    <a:pt x="171" y="53"/>
                  </a:lnTo>
                  <a:lnTo>
                    <a:pt x="161" y="53"/>
                  </a:lnTo>
                  <a:lnTo>
                    <a:pt x="155" y="47"/>
                  </a:lnTo>
                  <a:lnTo>
                    <a:pt x="151" y="47"/>
                  </a:lnTo>
                  <a:lnTo>
                    <a:pt x="148" y="47"/>
                  </a:lnTo>
                  <a:lnTo>
                    <a:pt x="145" y="50"/>
                  </a:lnTo>
                  <a:lnTo>
                    <a:pt x="141" y="60"/>
                  </a:lnTo>
                  <a:lnTo>
                    <a:pt x="141" y="64"/>
                  </a:lnTo>
                  <a:lnTo>
                    <a:pt x="134" y="70"/>
                  </a:lnTo>
                  <a:lnTo>
                    <a:pt x="131" y="70"/>
                  </a:lnTo>
                  <a:lnTo>
                    <a:pt x="128" y="70"/>
                  </a:lnTo>
                  <a:lnTo>
                    <a:pt x="111" y="77"/>
                  </a:lnTo>
                  <a:lnTo>
                    <a:pt x="108" y="74"/>
                  </a:lnTo>
                  <a:lnTo>
                    <a:pt x="70" y="64"/>
                  </a:lnTo>
                  <a:lnTo>
                    <a:pt x="67" y="64"/>
                  </a:lnTo>
                  <a:lnTo>
                    <a:pt x="54" y="47"/>
                  </a:lnTo>
                  <a:lnTo>
                    <a:pt x="40" y="43"/>
                  </a:lnTo>
                  <a:lnTo>
                    <a:pt x="40" y="4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0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8" name="Freeform 178">
              <a:extLst>
                <a:ext uri="{FF2B5EF4-FFF2-40B4-BE49-F238E27FC236}">
                  <a16:creationId xmlns:a16="http://schemas.microsoft.com/office/drawing/2014/main" id="{F97B896B-D99A-A6E7-50A9-DEFDEEAB1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3276"/>
              <a:ext cx="178" cy="77"/>
            </a:xfrm>
            <a:custGeom>
              <a:avLst/>
              <a:gdLst>
                <a:gd name="T0" fmla="*/ 0 w 178"/>
                <a:gd name="T1" fmla="*/ 0 h 77"/>
                <a:gd name="T2" fmla="*/ 3 w 178"/>
                <a:gd name="T3" fmla="*/ 0 h 77"/>
                <a:gd name="T4" fmla="*/ 10 w 178"/>
                <a:gd name="T5" fmla="*/ 3 h 77"/>
                <a:gd name="T6" fmla="*/ 23 w 178"/>
                <a:gd name="T7" fmla="*/ 23 h 77"/>
                <a:gd name="T8" fmla="*/ 23 w 178"/>
                <a:gd name="T9" fmla="*/ 23 h 77"/>
                <a:gd name="T10" fmla="*/ 40 w 178"/>
                <a:gd name="T11" fmla="*/ 40 h 77"/>
                <a:gd name="T12" fmla="*/ 40 w 178"/>
                <a:gd name="T13" fmla="*/ 43 h 77"/>
                <a:gd name="T14" fmla="*/ 54 w 178"/>
                <a:gd name="T15" fmla="*/ 47 h 77"/>
                <a:gd name="T16" fmla="*/ 67 w 178"/>
                <a:gd name="T17" fmla="*/ 64 h 77"/>
                <a:gd name="T18" fmla="*/ 70 w 178"/>
                <a:gd name="T19" fmla="*/ 64 h 77"/>
                <a:gd name="T20" fmla="*/ 108 w 178"/>
                <a:gd name="T21" fmla="*/ 74 h 77"/>
                <a:gd name="T22" fmla="*/ 111 w 178"/>
                <a:gd name="T23" fmla="*/ 77 h 77"/>
                <a:gd name="T24" fmla="*/ 128 w 178"/>
                <a:gd name="T25" fmla="*/ 70 h 77"/>
                <a:gd name="T26" fmla="*/ 131 w 178"/>
                <a:gd name="T27" fmla="*/ 70 h 77"/>
                <a:gd name="T28" fmla="*/ 134 w 178"/>
                <a:gd name="T29" fmla="*/ 70 h 77"/>
                <a:gd name="T30" fmla="*/ 141 w 178"/>
                <a:gd name="T31" fmla="*/ 64 h 77"/>
                <a:gd name="T32" fmla="*/ 141 w 178"/>
                <a:gd name="T33" fmla="*/ 60 h 77"/>
                <a:gd name="T34" fmla="*/ 145 w 178"/>
                <a:gd name="T35" fmla="*/ 50 h 77"/>
                <a:gd name="T36" fmla="*/ 148 w 178"/>
                <a:gd name="T37" fmla="*/ 47 h 77"/>
                <a:gd name="T38" fmla="*/ 151 w 178"/>
                <a:gd name="T39" fmla="*/ 47 h 77"/>
                <a:gd name="T40" fmla="*/ 155 w 178"/>
                <a:gd name="T41" fmla="*/ 47 h 77"/>
                <a:gd name="T42" fmla="*/ 161 w 178"/>
                <a:gd name="T43" fmla="*/ 53 h 77"/>
                <a:gd name="T44" fmla="*/ 171 w 178"/>
                <a:gd name="T45" fmla="*/ 53 h 77"/>
                <a:gd name="T46" fmla="*/ 175 w 178"/>
                <a:gd name="T47" fmla="*/ 47 h 77"/>
                <a:gd name="T48" fmla="*/ 178 w 178"/>
                <a:gd name="T49" fmla="*/ 43 h 77"/>
                <a:gd name="T50" fmla="*/ 175 w 178"/>
                <a:gd name="T51" fmla="*/ 47 h 77"/>
                <a:gd name="T52" fmla="*/ 171 w 178"/>
                <a:gd name="T53" fmla="*/ 53 h 77"/>
                <a:gd name="T54" fmla="*/ 161 w 178"/>
                <a:gd name="T55" fmla="*/ 53 h 77"/>
                <a:gd name="T56" fmla="*/ 155 w 178"/>
                <a:gd name="T57" fmla="*/ 47 h 77"/>
                <a:gd name="T58" fmla="*/ 151 w 178"/>
                <a:gd name="T59" fmla="*/ 47 h 77"/>
                <a:gd name="T60" fmla="*/ 148 w 178"/>
                <a:gd name="T61" fmla="*/ 47 h 77"/>
                <a:gd name="T62" fmla="*/ 145 w 178"/>
                <a:gd name="T63" fmla="*/ 50 h 77"/>
                <a:gd name="T64" fmla="*/ 141 w 178"/>
                <a:gd name="T65" fmla="*/ 60 h 77"/>
                <a:gd name="T66" fmla="*/ 141 w 178"/>
                <a:gd name="T67" fmla="*/ 64 h 77"/>
                <a:gd name="T68" fmla="*/ 134 w 178"/>
                <a:gd name="T69" fmla="*/ 70 h 77"/>
                <a:gd name="T70" fmla="*/ 131 w 178"/>
                <a:gd name="T71" fmla="*/ 70 h 77"/>
                <a:gd name="T72" fmla="*/ 128 w 178"/>
                <a:gd name="T73" fmla="*/ 70 h 77"/>
                <a:gd name="T74" fmla="*/ 111 w 178"/>
                <a:gd name="T75" fmla="*/ 77 h 77"/>
                <a:gd name="T76" fmla="*/ 108 w 178"/>
                <a:gd name="T77" fmla="*/ 74 h 77"/>
                <a:gd name="T78" fmla="*/ 70 w 178"/>
                <a:gd name="T79" fmla="*/ 64 h 77"/>
                <a:gd name="T80" fmla="*/ 67 w 178"/>
                <a:gd name="T81" fmla="*/ 64 h 77"/>
                <a:gd name="T82" fmla="*/ 54 w 178"/>
                <a:gd name="T83" fmla="*/ 47 h 77"/>
                <a:gd name="T84" fmla="*/ 40 w 178"/>
                <a:gd name="T85" fmla="*/ 43 h 77"/>
                <a:gd name="T86" fmla="*/ 40 w 178"/>
                <a:gd name="T87" fmla="*/ 40 h 77"/>
                <a:gd name="T88" fmla="*/ 23 w 178"/>
                <a:gd name="T89" fmla="*/ 23 h 77"/>
                <a:gd name="T90" fmla="*/ 23 w 178"/>
                <a:gd name="T91" fmla="*/ 23 h 77"/>
                <a:gd name="T92" fmla="*/ 10 w 178"/>
                <a:gd name="T93" fmla="*/ 3 h 77"/>
                <a:gd name="T94" fmla="*/ 3 w 178"/>
                <a:gd name="T95" fmla="*/ 0 h 77"/>
                <a:gd name="T96" fmla="*/ 0 w 178"/>
                <a:gd name="T97" fmla="*/ 0 h 77"/>
                <a:gd name="T98" fmla="*/ 0 w 178"/>
                <a:gd name="T9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" h="77">
                  <a:moveTo>
                    <a:pt x="0" y="0"/>
                  </a:moveTo>
                  <a:lnTo>
                    <a:pt x="3" y="0"/>
                  </a:lnTo>
                  <a:lnTo>
                    <a:pt x="10" y="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40" y="40"/>
                  </a:lnTo>
                  <a:lnTo>
                    <a:pt x="40" y="43"/>
                  </a:lnTo>
                  <a:lnTo>
                    <a:pt x="54" y="47"/>
                  </a:lnTo>
                  <a:lnTo>
                    <a:pt x="67" y="64"/>
                  </a:lnTo>
                  <a:lnTo>
                    <a:pt x="70" y="64"/>
                  </a:lnTo>
                  <a:lnTo>
                    <a:pt x="108" y="74"/>
                  </a:lnTo>
                  <a:lnTo>
                    <a:pt x="111" y="77"/>
                  </a:lnTo>
                  <a:lnTo>
                    <a:pt x="128" y="70"/>
                  </a:lnTo>
                  <a:lnTo>
                    <a:pt x="131" y="70"/>
                  </a:lnTo>
                  <a:lnTo>
                    <a:pt x="134" y="70"/>
                  </a:lnTo>
                  <a:lnTo>
                    <a:pt x="141" y="64"/>
                  </a:lnTo>
                  <a:lnTo>
                    <a:pt x="141" y="60"/>
                  </a:lnTo>
                  <a:lnTo>
                    <a:pt x="145" y="50"/>
                  </a:lnTo>
                  <a:lnTo>
                    <a:pt x="148" y="47"/>
                  </a:lnTo>
                  <a:lnTo>
                    <a:pt x="151" y="47"/>
                  </a:lnTo>
                  <a:lnTo>
                    <a:pt x="155" y="47"/>
                  </a:lnTo>
                  <a:lnTo>
                    <a:pt x="161" y="53"/>
                  </a:lnTo>
                  <a:lnTo>
                    <a:pt x="171" y="53"/>
                  </a:lnTo>
                  <a:lnTo>
                    <a:pt x="175" y="47"/>
                  </a:lnTo>
                  <a:lnTo>
                    <a:pt x="178" y="43"/>
                  </a:lnTo>
                  <a:lnTo>
                    <a:pt x="175" y="47"/>
                  </a:lnTo>
                  <a:lnTo>
                    <a:pt x="171" y="53"/>
                  </a:lnTo>
                  <a:lnTo>
                    <a:pt x="161" y="53"/>
                  </a:lnTo>
                  <a:lnTo>
                    <a:pt x="155" y="47"/>
                  </a:lnTo>
                  <a:lnTo>
                    <a:pt x="151" y="47"/>
                  </a:lnTo>
                  <a:lnTo>
                    <a:pt x="148" y="47"/>
                  </a:lnTo>
                  <a:lnTo>
                    <a:pt x="145" y="50"/>
                  </a:lnTo>
                  <a:lnTo>
                    <a:pt x="141" y="60"/>
                  </a:lnTo>
                  <a:lnTo>
                    <a:pt x="141" y="64"/>
                  </a:lnTo>
                  <a:lnTo>
                    <a:pt x="134" y="70"/>
                  </a:lnTo>
                  <a:lnTo>
                    <a:pt x="131" y="70"/>
                  </a:lnTo>
                  <a:lnTo>
                    <a:pt x="128" y="70"/>
                  </a:lnTo>
                  <a:lnTo>
                    <a:pt x="111" y="77"/>
                  </a:lnTo>
                  <a:lnTo>
                    <a:pt x="108" y="74"/>
                  </a:lnTo>
                  <a:lnTo>
                    <a:pt x="70" y="64"/>
                  </a:lnTo>
                  <a:lnTo>
                    <a:pt x="67" y="64"/>
                  </a:lnTo>
                  <a:lnTo>
                    <a:pt x="54" y="47"/>
                  </a:lnTo>
                  <a:lnTo>
                    <a:pt x="40" y="43"/>
                  </a:lnTo>
                  <a:lnTo>
                    <a:pt x="40" y="4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0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9" name="Freeform 179">
              <a:extLst>
                <a:ext uri="{FF2B5EF4-FFF2-40B4-BE49-F238E27FC236}">
                  <a16:creationId xmlns:a16="http://schemas.microsoft.com/office/drawing/2014/main" id="{10370DDE-443F-0683-6B5A-50A409C191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1" y="3333"/>
              <a:ext cx="158" cy="841"/>
            </a:xfrm>
            <a:custGeom>
              <a:avLst/>
              <a:gdLst>
                <a:gd name="T0" fmla="*/ 13 w 158"/>
                <a:gd name="T1" fmla="*/ 37 h 841"/>
                <a:gd name="T2" fmla="*/ 20 w 158"/>
                <a:gd name="T3" fmla="*/ 44 h 841"/>
                <a:gd name="T4" fmla="*/ 40 w 158"/>
                <a:gd name="T5" fmla="*/ 60 h 841"/>
                <a:gd name="T6" fmla="*/ 47 w 158"/>
                <a:gd name="T7" fmla="*/ 77 h 841"/>
                <a:gd name="T8" fmla="*/ 47 w 158"/>
                <a:gd name="T9" fmla="*/ 97 h 841"/>
                <a:gd name="T10" fmla="*/ 50 w 158"/>
                <a:gd name="T11" fmla="*/ 111 h 841"/>
                <a:gd name="T12" fmla="*/ 40 w 158"/>
                <a:gd name="T13" fmla="*/ 141 h 841"/>
                <a:gd name="T14" fmla="*/ 50 w 158"/>
                <a:gd name="T15" fmla="*/ 182 h 841"/>
                <a:gd name="T16" fmla="*/ 57 w 158"/>
                <a:gd name="T17" fmla="*/ 192 h 841"/>
                <a:gd name="T18" fmla="*/ 70 w 158"/>
                <a:gd name="T19" fmla="*/ 205 h 841"/>
                <a:gd name="T20" fmla="*/ 74 w 158"/>
                <a:gd name="T21" fmla="*/ 232 h 841"/>
                <a:gd name="T22" fmla="*/ 91 w 158"/>
                <a:gd name="T23" fmla="*/ 259 h 841"/>
                <a:gd name="T24" fmla="*/ 97 w 158"/>
                <a:gd name="T25" fmla="*/ 336 h 841"/>
                <a:gd name="T26" fmla="*/ 101 w 158"/>
                <a:gd name="T27" fmla="*/ 384 h 841"/>
                <a:gd name="T28" fmla="*/ 91 w 158"/>
                <a:gd name="T29" fmla="*/ 495 h 841"/>
                <a:gd name="T30" fmla="*/ 67 w 158"/>
                <a:gd name="T31" fmla="*/ 612 h 841"/>
                <a:gd name="T32" fmla="*/ 70 w 158"/>
                <a:gd name="T33" fmla="*/ 713 h 841"/>
                <a:gd name="T34" fmla="*/ 77 w 158"/>
                <a:gd name="T35" fmla="*/ 730 h 841"/>
                <a:gd name="T36" fmla="*/ 84 w 158"/>
                <a:gd name="T37" fmla="*/ 734 h 841"/>
                <a:gd name="T38" fmla="*/ 91 w 158"/>
                <a:gd name="T39" fmla="*/ 734 h 841"/>
                <a:gd name="T40" fmla="*/ 97 w 158"/>
                <a:gd name="T41" fmla="*/ 747 h 841"/>
                <a:gd name="T42" fmla="*/ 107 w 158"/>
                <a:gd name="T43" fmla="*/ 750 h 841"/>
                <a:gd name="T44" fmla="*/ 114 w 158"/>
                <a:gd name="T45" fmla="*/ 764 h 841"/>
                <a:gd name="T46" fmla="*/ 128 w 158"/>
                <a:gd name="T47" fmla="*/ 764 h 841"/>
                <a:gd name="T48" fmla="*/ 151 w 158"/>
                <a:gd name="T49" fmla="*/ 784 h 841"/>
                <a:gd name="T50" fmla="*/ 148 w 158"/>
                <a:gd name="T51" fmla="*/ 808 h 841"/>
                <a:gd name="T52" fmla="*/ 134 w 158"/>
                <a:gd name="T53" fmla="*/ 814 h 841"/>
                <a:gd name="T54" fmla="*/ 128 w 158"/>
                <a:gd name="T55" fmla="*/ 828 h 841"/>
                <a:gd name="T56" fmla="*/ 118 w 158"/>
                <a:gd name="T57" fmla="*/ 835 h 841"/>
                <a:gd name="T58" fmla="*/ 128 w 158"/>
                <a:gd name="T59" fmla="*/ 831 h 841"/>
                <a:gd name="T60" fmla="*/ 134 w 158"/>
                <a:gd name="T61" fmla="*/ 825 h 841"/>
                <a:gd name="T62" fmla="*/ 148 w 158"/>
                <a:gd name="T63" fmla="*/ 811 h 841"/>
                <a:gd name="T64" fmla="*/ 155 w 158"/>
                <a:gd name="T65" fmla="*/ 784 h 841"/>
                <a:gd name="T66" fmla="*/ 131 w 158"/>
                <a:gd name="T67" fmla="*/ 761 h 841"/>
                <a:gd name="T68" fmla="*/ 124 w 158"/>
                <a:gd name="T69" fmla="*/ 761 h 841"/>
                <a:gd name="T70" fmla="*/ 111 w 158"/>
                <a:gd name="T71" fmla="*/ 750 h 841"/>
                <a:gd name="T72" fmla="*/ 101 w 158"/>
                <a:gd name="T73" fmla="*/ 740 h 841"/>
                <a:gd name="T74" fmla="*/ 94 w 158"/>
                <a:gd name="T75" fmla="*/ 730 h 841"/>
                <a:gd name="T76" fmla="*/ 84 w 158"/>
                <a:gd name="T77" fmla="*/ 730 h 841"/>
                <a:gd name="T78" fmla="*/ 77 w 158"/>
                <a:gd name="T79" fmla="*/ 727 h 841"/>
                <a:gd name="T80" fmla="*/ 70 w 158"/>
                <a:gd name="T81" fmla="*/ 700 h 841"/>
                <a:gd name="T82" fmla="*/ 70 w 158"/>
                <a:gd name="T83" fmla="*/ 596 h 841"/>
                <a:gd name="T84" fmla="*/ 107 w 158"/>
                <a:gd name="T85" fmla="*/ 464 h 841"/>
                <a:gd name="T86" fmla="*/ 104 w 158"/>
                <a:gd name="T87" fmla="*/ 384 h 841"/>
                <a:gd name="T88" fmla="*/ 101 w 158"/>
                <a:gd name="T89" fmla="*/ 296 h 841"/>
                <a:gd name="T90" fmla="*/ 91 w 158"/>
                <a:gd name="T91" fmla="*/ 259 h 841"/>
                <a:gd name="T92" fmla="*/ 74 w 158"/>
                <a:gd name="T93" fmla="*/ 215 h 841"/>
                <a:gd name="T94" fmla="*/ 67 w 158"/>
                <a:gd name="T95" fmla="*/ 195 h 841"/>
                <a:gd name="T96" fmla="*/ 60 w 158"/>
                <a:gd name="T97" fmla="*/ 188 h 841"/>
                <a:gd name="T98" fmla="*/ 50 w 158"/>
                <a:gd name="T99" fmla="*/ 168 h 841"/>
                <a:gd name="T100" fmla="*/ 50 w 158"/>
                <a:gd name="T101" fmla="*/ 121 h 841"/>
                <a:gd name="T102" fmla="*/ 50 w 158"/>
                <a:gd name="T103" fmla="*/ 101 h 841"/>
                <a:gd name="T104" fmla="*/ 47 w 158"/>
                <a:gd name="T105" fmla="*/ 94 h 841"/>
                <a:gd name="T106" fmla="*/ 50 w 158"/>
                <a:gd name="T107" fmla="*/ 71 h 841"/>
                <a:gd name="T108" fmla="*/ 30 w 158"/>
                <a:gd name="T109" fmla="*/ 47 h 841"/>
                <a:gd name="T110" fmla="*/ 17 w 158"/>
                <a:gd name="T111" fmla="*/ 40 h 841"/>
                <a:gd name="T112" fmla="*/ 0 w 158"/>
                <a:gd name="T113" fmla="*/ 0 h 841"/>
                <a:gd name="T114" fmla="*/ 3 w 158"/>
                <a:gd name="T115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841">
                  <a:moveTo>
                    <a:pt x="7" y="13"/>
                  </a:moveTo>
                  <a:lnTo>
                    <a:pt x="3" y="17"/>
                  </a:lnTo>
                  <a:lnTo>
                    <a:pt x="13" y="37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20" y="44"/>
                  </a:lnTo>
                  <a:lnTo>
                    <a:pt x="27" y="47"/>
                  </a:lnTo>
                  <a:lnTo>
                    <a:pt x="27" y="5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7" y="74"/>
                  </a:lnTo>
                  <a:lnTo>
                    <a:pt x="47" y="77"/>
                  </a:lnTo>
                  <a:lnTo>
                    <a:pt x="44" y="87"/>
                  </a:lnTo>
                  <a:lnTo>
                    <a:pt x="44" y="94"/>
                  </a:lnTo>
                  <a:lnTo>
                    <a:pt x="47" y="97"/>
                  </a:lnTo>
                  <a:lnTo>
                    <a:pt x="47" y="101"/>
                  </a:lnTo>
                  <a:lnTo>
                    <a:pt x="47" y="104"/>
                  </a:lnTo>
                  <a:lnTo>
                    <a:pt x="50" y="111"/>
                  </a:lnTo>
                  <a:lnTo>
                    <a:pt x="50" y="114"/>
                  </a:lnTo>
                  <a:lnTo>
                    <a:pt x="47" y="121"/>
                  </a:lnTo>
                  <a:lnTo>
                    <a:pt x="40" y="141"/>
                  </a:lnTo>
                  <a:lnTo>
                    <a:pt x="40" y="148"/>
                  </a:lnTo>
                  <a:lnTo>
                    <a:pt x="47" y="168"/>
                  </a:lnTo>
                  <a:lnTo>
                    <a:pt x="50" y="182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64" y="192"/>
                  </a:lnTo>
                  <a:lnTo>
                    <a:pt x="64" y="198"/>
                  </a:lnTo>
                  <a:lnTo>
                    <a:pt x="70" y="205"/>
                  </a:lnTo>
                  <a:lnTo>
                    <a:pt x="70" y="209"/>
                  </a:lnTo>
                  <a:lnTo>
                    <a:pt x="70" y="215"/>
                  </a:lnTo>
                  <a:lnTo>
                    <a:pt x="74" y="232"/>
                  </a:lnTo>
                  <a:lnTo>
                    <a:pt x="81" y="246"/>
                  </a:lnTo>
                  <a:lnTo>
                    <a:pt x="87" y="259"/>
                  </a:lnTo>
                  <a:lnTo>
                    <a:pt x="91" y="259"/>
                  </a:lnTo>
                  <a:lnTo>
                    <a:pt x="97" y="293"/>
                  </a:lnTo>
                  <a:lnTo>
                    <a:pt x="97" y="296"/>
                  </a:lnTo>
                  <a:lnTo>
                    <a:pt x="97" y="336"/>
                  </a:lnTo>
                  <a:lnTo>
                    <a:pt x="104" y="380"/>
                  </a:lnTo>
                  <a:lnTo>
                    <a:pt x="104" y="384"/>
                  </a:lnTo>
                  <a:lnTo>
                    <a:pt x="101" y="384"/>
                  </a:lnTo>
                  <a:lnTo>
                    <a:pt x="104" y="461"/>
                  </a:lnTo>
                  <a:lnTo>
                    <a:pt x="104" y="461"/>
                  </a:lnTo>
                  <a:lnTo>
                    <a:pt x="91" y="495"/>
                  </a:lnTo>
                  <a:lnTo>
                    <a:pt x="70" y="565"/>
                  </a:lnTo>
                  <a:lnTo>
                    <a:pt x="67" y="596"/>
                  </a:lnTo>
                  <a:lnTo>
                    <a:pt x="67" y="612"/>
                  </a:lnTo>
                  <a:lnTo>
                    <a:pt x="64" y="673"/>
                  </a:lnTo>
                  <a:lnTo>
                    <a:pt x="67" y="703"/>
                  </a:lnTo>
                  <a:lnTo>
                    <a:pt x="70" y="713"/>
                  </a:lnTo>
                  <a:lnTo>
                    <a:pt x="74" y="727"/>
                  </a:lnTo>
                  <a:lnTo>
                    <a:pt x="77" y="730"/>
                  </a:lnTo>
                  <a:lnTo>
                    <a:pt x="77" y="730"/>
                  </a:lnTo>
                  <a:lnTo>
                    <a:pt x="81" y="734"/>
                  </a:lnTo>
                  <a:lnTo>
                    <a:pt x="81" y="734"/>
                  </a:lnTo>
                  <a:lnTo>
                    <a:pt x="84" y="734"/>
                  </a:lnTo>
                  <a:lnTo>
                    <a:pt x="84" y="737"/>
                  </a:lnTo>
                  <a:lnTo>
                    <a:pt x="87" y="734"/>
                  </a:lnTo>
                  <a:lnTo>
                    <a:pt x="91" y="734"/>
                  </a:lnTo>
                  <a:lnTo>
                    <a:pt x="91" y="734"/>
                  </a:lnTo>
                  <a:lnTo>
                    <a:pt x="94" y="737"/>
                  </a:lnTo>
                  <a:lnTo>
                    <a:pt x="97" y="747"/>
                  </a:lnTo>
                  <a:lnTo>
                    <a:pt x="101" y="744"/>
                  </a:lnTo>
                  <a:lnTo>
                    <a:pt x="104" y="747"/>
                  </a:lnTo>
                  <a:lnTo>
                    <a:pt x="107" y="750"/>
                  </a:lnTo>
                  <a:lnTo>
                    <a:pt x="107" y="750"/>
                  </a:lnTo>
                  <a:lnTo>
                    <a:pt x="111" y="761"/>
                  </a:lnTo>
                  <a:lnTo>
                    <a:pt x="114" y="764"/>
                  </a:lnTo>
                  <a:lnTo>
                    <a:pt x="124" y="764"/>
                  </a:lnTo>
                  <a:lnTo>
                    <a:pt x="124" y="764"/>
                  </a:lnTo>
                  <a:lnTo>
                    <a:pt x="128" y="764"/>
                  </a:lnTo>
                  <a:lnTo>
                    <a:pt x="131" y="764"/>
                  </a:lnTo>
                  <a:lnTo>
                    <a:pt x="134" y="764"/>
                  </a:lnTo>
                  <a:lnTo>
                    <a:pt x="151" y="784"/>
                  </a:lnTo>
                  <a:lnTo>
                    <a:pt x="151" y="784"/>
                  </a:lnTo>
                  <a:lnTo>
                    <a:pt x="155" y="788"/>
                  </a:lnTo>
                  <a:lnTo>
                    <a:pt x="148" y="808"/>
                  </a:lnTo>
                  <a:lnTo>
                    <a:pt x="148" y="808"/>
                  </a:lnTo>
                  <a:lnTo>
                    <a:pt x="141" y="811"/>
                  </a:lnTo>
                  <a:lnTo>
                    <a:pt x="134" y="814"/>
                  </a:lnTo>
                  <a:lnTo>
                    <a:pt x="131" y="821"/>
                  </a:lnTo>
                  <a:lnTo>
                    <a:pt x="131" y="825"/>
                  </a:lnTo>
                  <a:lnTo>
                    <a:pt x="128" y="828"/>
                  </a:lnTo>
                  <a:lnTo>
                    <a:pt x="124" y="828"/>
                  </a:lnTo>
                  <a:lnTo>
                    <a:pt x="121" y="831"/>
                  </a:lnTo>
                  <a:lnTo>
                    <a:pt x="118" y="835"/>
                  </a:lnTo>
                  <a:lnTo>
                    <a:pt x="111" y="835"/>
                  </a:lnTo>
                  <a:lnTo>
                    <a:pt x="118" y="841"/>
                  </a:lnTo>
                  <a:lnTo>
                    <a:pt x="128" y="831"/>
                  </a:lnTo>
                  <a:lnTo>
                    <a:pt x="128" y="831"/>
                  </a:lnTo>
                  <a:lnTo>
                    <a:pt x="134" y="825"/>
                  </a:lnTo>
                  <a:lnTo>
                    <a:pt x="134" y="825"/>
                  </a:lnTo>
                  <a:lnTo>
                    <a:pt x="138" y="818"/>
                  </a:lnTo>
                  <a:lnTo>
                    <a:pt x="145" y="814"/>
                  </a:lnTo>
                  <a:lnTo>
                    <a:pt x="148" y="811"/>
                  </a:lnTo>
                  <a:lnTo>
                    <a:pt x="151" y="808"/>
                  </a:lnTo>
                  <a:lnTo>
                    <a:pt x="158" y="788"/>
                  </a:lnTo>
                  <a:lnTo>
                    <a:pt x="155" y="784"/>
                  </a:lnTo>
                  <a:lnTo>
                    <a:pt x="155" y="781"/>
                  </a:lnTo>
                  <a:lnTo>
                    <a:pt x="138" y="764"/>
                  </a:lnTo>
                  <a:lnTo>
                    <a:pt x="131" y="761"/>
                  </a:lnTo>
                  <a:lnTo>
                    <a:pt x="128" y="761"/>
                  </a:lnTo>
                  <a:lnTo>
                    <a:pt x="124" y="761"/>
                  </a:lnTo>
                  <a:lnTo>
                    <a:pt x="124" y="761"/>
                  </a:lnTo>
                  <a:lnTo>
                    <a:pt x="114" y="761"/>
                  </a:lnTo>
                  <a:lnTo>
                    <a:pt x="114" y="757"/>
                  </a:lnTo>
                  <a:lnTo>
                    <a:pt x="111" y="750"/>
                  </a:lnTo>
                  <a:lnTo>
                    <a:pt x="111" y="747"/>
                  </a:lnTo>
                  <a:lnTo>
                    <a:pt x="107" y="744"/>
                  </a:lnTo>
                  <a:lnTo>
                    <a:pt x="101" y="740"/>
                  </a:lnTo>
                  <a:lnTo>
                    <a:pt x="94" y="734"/>
                  </a:lnTo>
                  <a:lnTo>
                    <a:pt x="94" y="734"/>
                  </a:lnTo>
                  <a:lnTo>
                    <a:pt x="94" y="730"/>
                  </a:lnTo>
                  <a:lnTo>
                    <a:pt x="84" y="730"/>
                  </a:lnTo>
                  <a:lnTo>
                    <a:pt x="84" y="730"/>
                  </a:lnTo>
                  <a:lnTo>
                    <a:pt x="84" y="730"/>
                  </a:lnTo>
                  <a:lnTo>
                    <a:pt x="81" y="730"/>
                  </a:lnTo>
                  <a:lnTo>
                    <a:pt x="81" y="727"/>
                  </a:lnTo>
                  <a:lnTo>
                    <a:pt x="77" y="727"/>
                  </a:lnTo>
                  <a:lnTo>
                    <a:pt x="77" y="724"/>
                  </a:lnTo>
                  <a:lnTo>
                    <a:pt x="74" y="713"/>
                  </a:lnTo>
                  <a:lnTo>
                    <a:pt x="70" y="700"/>
                  </a:lnTo>
                  <a:lnTo>
                    <a:pt x="67" y="673"/>
                  </a:lnTo>
                  <a:lnTo>
                    <a:pt x="70" y="612"/>
                  </a:lnTo>
                  <a:lnTo>
                    <a:pt x="70" y="596"/>
                  </a:lnTo>
                  <a:lnTo>
                    <a:pt x="77" y="565"/>
                  </a:lnTo>
                  <a:lnTo>
                    <a:pt x="94" y="495"/>
                  </a:lnTo>
                  <a:lnTo>
                    <a:pt x="107" y="464"/>
                  </a:lnTo>
                  <a:lnTo>
                    <a:pt x="107" y="461"/>
                  </a:lnTo>
                  <a:lnTo>
                    <a:pt x="104" y="387"/>
                  </a:lnTo>
                  <a:lnTo>
                    <a:pt x="104" y="384"/>
                  </a:lnTo>
                  <a:lnTo>
                    <a:pt x="107" y="380"/>
                  </a:lnTo>
                  <a:lnTo>
                    <a:pt x="101" y="336"/>
                  </a:lnTo>
                  <a:lnTo>
                    <a:pt x="101" y="296"/>
                  </a:lnTo>
                  <a:lnTo>
                    <a:pt x="101" y="293"/>
                  </a:lnTo>
                  <a:lnTo>
                    <a:pt x="94" y="259"/>
                  </a:lnTo>
                  <a:lnTo>
                    <a:pt x="91" y="259"/>
                  </a:lnTo>
                  <a:lnTo>
                    <a:pt x="84" y="246"/>
                  </a:lnTo>
                  <a:lnTo>
                    <a:pt x="77" y="229"/>
                  </a:lnTo>
                  <a:lnTo>
                    <a:pt x="74" y="215"/>
                  </a:lnTo>
                  <a:lnTo>
                    <a:pt x="74" y="209"/>
                  </a:lnTo>
                  <a:lnTo>
                    <a:pt x="70" y="202"/>
                  </a:lnTo>
                  <a:lnTo>
                    <a:pt x="67" y="195"/>
                  </a:lnTo>
                  <a:lnTo>
                    <a:pt x="64" y="192"/>
                  </a:lnTo>
                  <a:lnTo>
                    <a:pt x="60" y="188"/>
                  </a:lnTo>
                  <a:lnTo>
                    <a:pt x="60" y="188"/>
                  </a:lnTo>
                  <a:lnTo>
                    <a:pt x="57" y="188"/>
                  </a:lnTo>
                  <a:lnTo>
                    <a:pt x="54" y="178"/>
                  </a:lnTo>
                  <a:lnTo>
                    <a:pt x="50" y="168"/>
                  </a:lnTo>
                  <a:lnTo>
                    <a:pt x="44" y="145"/>
                  </a:lnTo>
                  <a:lnTo>
                    <a:pt x="44" y="141"/>
                  </a:lnTo>
                  <a:lnTo>
                    <a:pt x="50" y="121"/>
                  </a:lnTo>
                  <a:lnTo>
                    <a:pt x="54" y="114"/>
                  </a:lnTo>
                  <a:lnTo>
                    <a:pt x="54" y="111"/>
                  </a:lnTo>
                  <a:lnTo>
                    <a:pt x="50" y="101"/>
                  </a:lnTo>
                  <a:lnTo>
                    <a:pt x="50" y="101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87"/>
                  </a:lnTo>
                  <a:lnTo>
                    <a:pt x="50" y="77"/>
                  </a:lnTo>
                  <a:lnTo>
                    <a:pt x="50" y="71"/>
                  </a:lnTo>
                  <a:lnTo>
                    <a:pt x="44" y="60"/>
                  </a:lnTo>
                  <a:lnTo>
                    <a:pt x="40" y="57"/>
                  </a:lnTo>
                  <a:lnTo>
                    <a:pt x="30" y="47"/>
                  </a:lnTo>
                  <a:lnTo>
                    <a:pt x="30" y="44"/>
                  </a:lnTo>
                  <a:lnTo>
                    <a:pt x="20" y="40"/>
                  </a:lnTo>
                  <a:lnTo>
                    <a:pt x="17" y="40"/>
                  </a:lnTo>
                  <a:lnTo>
                    <a:pt x="17" y="37"/>
                  </a:lnTo>
                  <a:lnTo>
                    <a:pt x="7" y="13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0" name="Freeform 180">
              <a:extLst>
                <a:ext uri="{FF2B5EF4-FFF2-40B4-BE49-F238E27FC236}">
                  <a16:creationId xmlns:a16="http://schemas.microsoft.com/office/drawing/2014/main" id="{E79A34F3-20F7-6734-8FB5-42BC771D5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3346"/>
              <a:ext cx="155" cy="828"/>
            </a:xfrm>
            <a:custGeom>
              <a:avLst/>
              <a:gdLst>
                <a:gd name="T0" fmla="*/ 10 w 155"/>
                <a:gd name="T1" fmla="*/ 24 h 828"/>
                <a:gd name="T2" fmla="*/ 17 w 155"/>
                <a:gd name="T3" fmla="*/ 31 h 828"/>
                <a:gd name="T4" fmla="*/ 37 w 155"/>
                <a:gd name="T5" fmla="*/ 47 h 828"/>
                <a:gd name="T6" fmla="*/ 44 w 155"/>
                <a:gd name="T7" fmla="*/ 64 h 828"/>
                <a:gd name="T8" fmla="*/ 44 w 155"/>
                <a:gd name="T9" fmla="*/ 84 h 828"/>
                <a:gd name="T10" fmla="*/ 47 w 155"/>
                <a:gd name="T11" fmla="*/ 98 h 828"/>
                <a:gd name="T12" fmla="*/ 37 w 155"/>
                <a:gd name="T13" fmla="*/ 128 h 828"/>
                <a:gd name="T14" fmla="*/ 47 w 155"/>
                <a:gd name="T15" fmla="*/ 169 h 828"/>
                <a:gd name="T16" fmla="*/ 54 w 155"/>
                <a:gd name="T17" fmla="*/ 179 h 828"/>
                <a:gd name="T18" fmla="*/ 67 w 155"/>
                <a:gd name="T19" fmla="*/ 192 h 828"/>
                <a:gd name="T20" fmla="*/ 71 w 155"/>
                <a:gd name="T21" fmla="*/ 219 h 828"/>
                <a:gd name="T22" fmla="*/ 88 w 155"/>
                <a:gd name="T23" fmla="*/ 246 h 828"/>
                <a:gd name="T24" fmla="*/ 94 w 155"/>
                <a:gd name="T25" fmla="*/ 323 h 828"/>
                <a:gd name="T26" fmla="*/ 98 w 155"/>
                <a:gd name="T27" fmla="*/ 371 h 828"/>
                <a:gd name="T28" fmla="*/ 88 w 155"/>
                <a:gd name="T29" fmla="*/ 482 h 828"/>
                <a:gd name="T30" fmla="*/ 64 w 155"/>
                <a:gd name="T31" fmla="*/ 599 h 828"/>
                <a:gd name="T32" fmla="*/ 67 w 155"/>
                <a:gd name="T33" fmla="*/ 700 h 828"/>
                <a:gd name="T34" fmla="*/ 74 w 155"/>
                <a:gd name="T35" fmla="*/ 717 h 828"/>
                <a:gd name="T36" fmla="*/ 81 w 155"/>
                <a:gd name="T37" fmla="*/ 721 h 828"/>
                <a:gd name="T38" fmla="*/ 88 w 155"/>
                <a:gd name="T39" fmla="*/ 721 h 828"/>
                <a:gd name="T40" fmla="*/ 94 w 155"/>
                <a:gd name="T41" fmla="*/ 734 h 828"/>
                <a:gd name="T42" fmla="*/ 104 w 155"/>
                <a:gd name="T43" fmla="*/ 737 h 828"/>
                <a:gd name="T44" fmla="*/ 111 w 155"/>
                <a:gd name="T45" fmla="*/ 751 h 828"/>
                <a:gd name="T46" fmla="*/ 125 w 155"/>
                <a:gd name="T47" fmla="*/ 751 h 828"/>
                <a:gd name="T48" fmla="*/ 148 w 155"/>
                <a:gd name="T49" fmla="*/ 771 h 828"/>
                <a:gd name="T50" fmla="*/ 145 w 155"/>
                <a:gd name="T51" fmla="*/ 795 h 828"/>
                <a:gd name="T52" fmla="*/ 131 w 155"/>
                <a:gd name="T53" fmla="*/ 801 h 828"/>
                <a:gd name="T54" fmla="*/ 125 w 155"/>
                <a:gd name="T55" fmla="*/ 815 h 828"/>
                <a:gd name="T56" fmla="*/ 115 w 155"/>
                <a:gd name="T57" fmla="*/ 822 h 828"/>
                <a:gd name="T58" fmla="*/ 125 w 155"/>
                <a:gd name="T59" fmla="*/ 818 h 828"/>
                <a:gd name="T60" fmla="*/ 131 w 155"/>
                <a:gd name="T61" fmla="*/ 812 h 828"/>
                <a:gd name="T62" fmla="*/ 145 w 155"/>
                <a:gd name="T63" fmla="*/ 798 h 828"/>
                <a:gd name="T64" fmla="*/ 152 w 155"/>
                <a:gd name="T65" fmla="*/ 771 h 828"/>
                <a:gd name="T66" fmla="*/ 128 w 155"/>
                <a:gd name="T67" fmla="*/ 748 h 828"/>
                <a:gd name="T68" fmla="*/ 121 w 155"/>
                <a:gd name="T69" fmla="*/ 748 h 828"/>
                <a:gd name="T70" fmla="*/ 108 w 155"/>
                <a:gd name="T71" fmla="*/ 737 h 828"/>
                <a:gd name="T72" fmla="*/ 98 w 155"/>
                <a:gd name="T73" fmla="*/ 727 h 828"/>
                <a:gd name="T74" fmla="*/ 91 w 155"/>
                <a:gd name="T75" fmla="*/ 717 h 828"/>
                <a:gd name="T76" fmla="*/ 81 w 155"/>
                <a:gd name="T77" fmla="*/ 717 h 828"/>
                <a:gd name="T78" fmla="*/ 74 w 155"/>
                <a:gd name="T79" fmla="*/ 714 h 828"/>
                <a:gd name="T80" fmla="*/ 67 w 155"/>
                <a:gd name="T81" fmla="*/ 687 h 828"/>
                <a:gd name="T82" fmla="*/ 67 w 155"/>
                <a:gd name="T83" fmla="*/ 583 h 828"/>
                <a:gd name="T84" fmla="*/ 104 w 155"/>
                <a:gd name="T85" fmla="*/ 451 h 828"/>
                <a:gd name="T86" fmla="*/ 101 w 155"/>
                <a:gd name="T87" fmla="*/ 371 h 828"/>
                <a:gd name="T88" fmla="*/ 98 w 155"/>
                <a:gd name="T89" fmla="*/ 283 h 828"/>
                <a:gd name="T90" fmla="*/ 88 w 155"/>
                <a:gd name="T91" fmla="*/ 246 h 828"/>
                <a:gd name="T92" fmla="*/ 71 w 155"/>
                <a:gd name="T93" fmla="*/ 202 h 828"/>
                <a:gd name="T94" fmla="*/ 64 w 155"/>
                <a:gd name="T95" fmla="*/ 182 h 828"/>
                <a:gd name="T96" fmla="*/ 57 w 155"/>
                <a:gd name="T97" fmla="*/ 175 h 828"/>
                <a:gd name="T98" fmla="*/ 47 w 155"/>
                <a:gd name="T99" fmla="*/ 155 h 828"/>
                <a:gd name="T100" fmla="*/ 47 w 155"/>
                <a:gd name="T101" fmla="*/ 108 h 828"/>
                <a:gd name="T102" fmla="*/ 47 w 155"/>
                <a:gd name="T103" fmla="*/ 88 h 828"/>
                <a:gd name="T104" fmla="*/ 44 w 155"/>
                <a:gd name="T105" fmla="*/ 81 h 828"/>
                <a:gd name="T106" fmla="*/ 47 w 155"/>
                <a:gd name="T107" fmla="*/ 58 h 828"/>
                <a:gd name="T108" fmla="*/ 27 w 155"/>
                <a:gd name="T109" fmla="*/ 34 h 828"/>
                <a:gd name="T110" fmla="*/ 14 w 155"/>
                <a:gd name="T111" fmla="*/ 27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5" h="828">
                  <a:moveTo>
                    <a:pt x="4" y="0"/>
                  </a:moveTo>
                  <a:lnTo>
                    <a:pt x="0" y="4"/>
                  </a:lnTo>
                  <a:lnTo>
                    <a:pt x="10" y="24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7" y="31"/>
                  </a:lnTo>
                  <a:lnTo>
                    <a:pt x="24" y="34"/>
                  </a:lnTo>
                  <a:lnTo>
                    <a:pt x="24" y="3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44" y="61"/>
                  </a:lnTo>
                  <a:lnTo>
                    <a:pt x="44" y="64"/>
                  </a:lnTo>
                  <a:lnTo>
                    <a:pt x="41" y="74"/>
                  </a:lnTo>
                  <a:lnTo>
                    <a:pt x="41" y="81"/>
                  </a:lnTo>
                  <a:lnTo>
                    <a:pt x="44" y="84"/>
                  </a:lnTo>
                  <a:lnTo>
                    <a:pt x="44" y="88"/>
                  </a:lnTo>
                  <a:lnTo>
                    <a:pt x="44" y="91"/>
                  </a:lnTo>
                  <a:lnTo>
                    <a:pt x="47" y="98"/>
                  </a:lnTo>
                  <a:lnTo>
                    <a:pt x="47" y="101"/>
                  </a:lnTo>
                  <a:lnTo>
                    <a:pt x="44" y="108"/>
                  </a:lnTo>
                  <a:lnTo>
                    <a:pt x="37" y="128"/>
                  </a:lnTo>
                  <a:lnTo>
                    <a:pt x="37" y="135"/>
                  </a:lnTo>
                  <a:lnTo>
                    <a:pt x="44" y="155"/>
                  </a:lnTo>
                  <a:lnTo>
                    <a:pt x="47" y="169"/>
                  </a:lnTo>
                  <a:lnTo>
                    <a:pt x="54" y="179"/>
                  </a:lnTo>
                  <a:lnTo>
                    <a:pt x="54" y="179"/>
                  </a:lnTo>
                  <a:lnTo>
                    <a:pt x="54" y="179"/>
                  </a:lnTo>
                  <a:lnTo>
                    <a:pt x="61" y="179"/>
                  </a:lnTo>
                  <a:lnTo>
                    <a:pt x="61" y="185"/>
                  </a:lnTo>
                  <a:lnTo>
                    <a:pt x="67" y="192"/>
                  </a:lnTo>
                  <a:lnTo>
                    <a:pt x="67" y="196"/>
                  </a:lnTo>
                  <a:lnTo>
                    <a:pt x="67" y="202"/>
                  </a:lnTo>
                  <a:lnTo>
                    <a:pt x="71" y="219"/>
                  </a:lnTo>
                  <a:lnTo>
                    <a:pt x="78" y="233"/>
                  </a:lnTo>
                  <a:lnTo>
                    <a:pt x="84" y="246"/>
                  </a:lnTo>
                  <a:lnTo>
                    <a:pt x="88" y="246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323"/>
                  </a:lnTo>
                  <a:lnTo>
                    <a:pt x="101" y="367"/>
                  </a:lnTo>
                  <a:lnTo>
                    <a:pt x="101" y="371"/>
                  </a:lnTo>
                  <a:lnTo>
                    <a:pt x="98" y="371"/>
                  </a:lnTo>
                  <a:lnTo>
                    <a:pt x="101" y="448"/>
                  </a:lnTo>
                  <a:lnTo>
                    <a:pt x="101" y="448"/>
                  </a:lnTo>
                  <a:lnTo>
                    <a:pt x="88" y="482"/>
                  </a:lnTo>
                  <a:lnTo>
                    <a:pt x="67" y="552"/>
                  </a:lnTo>
                  <a:lnTo>
                    <a:pt x="64" y="583"/>
                  </a:lnTo>
                  <a:lnTo>
                    <a:pt x="64" y="599"/>
                  </a:lnTo>
                  <a:lnTo>
                    <a:pt x="61" y="660"/>
                  </a:lnTo>
                  <a:lnTo>
                    <a:pt x="64" y="690"/>
                  </a:lnTo>
                  <a:lnTo>
                    <a:pt x="67" y="700"/>
                  </a:lnTo>
                  <a:lnTo>
                    <a:pt x="71" y="714"/>
                  </a:lnTo>
                  <a:lnTo>
                    <a:pt x="74" y="717"/>
                  </a:lnTo>
                  <a:lnTo>
                    <a:pt x="74" y="717"/>
                  </a:lnTo>
                  <a:lnTo>
                    <a:pt x="78" y="721"/>
                  </a:lnTo>
                  <a:lnTo>
                    <a:pt x="78" y="721"/>
                  </a:lnTo>
                  <a:lnTo>
                    <a:pt x="81" y="721"/>
                  </a:lnTo>
                  <a:lnTo>
                    <a:pt x="81" y="724"/>
                  </a:lnTo>
                  <a:lnTo>
                    <a:pt x="84" y="721"/>
                  </a:lnTo>
                  <a:lnTo>
                    <a:pt x="88" y="721"/>
                  </a:lnTo>
                  <a:lnTo>
                    <a:pt x="88" y="721"/>
                  </a:lnTo>
                  <a:lnTo>
                    <a:pt x="91" y="724"/>
                  </a:lnTo>
                  <a:lnTo>
                    <a:pt x="94" y="734"/>
                  </a:lnTo>
                  <a:lnTo>
                    <a:pt x="98" y="731"/>
                  </a:lnTo>
                  <a:lnTo>
                    <a:pt x="101" y="734"/>
                  </a:lnTo>
                  <a:lnTo>
                    <a:pt x="104" y="737"/>
                  </a:lnTo>
                  <a:lnTo>
                    <a:pt x="104" y="737"/>
                  </a:lnTo>
                  <a:lnTo>
                    <a:pt x="108" y="748"/>
                  </a:lnTo>
                  <a:lnTo>
                    <a:pt x="111" y="751"/>
                  </a:lnTo>
                  <a:lnTo>
                    <a:pt x="121" y="751"/>
                  </a:lnTo>
                  <a:lnTo>
                    <a:pt x="121" y="751"/>
                  </a:lnTo>
                  <a:lnTo>
                    <a:pt x="125" y="751"/>
                  </a:lnTo>
                  <a:lnTo>
                    <a:pt x="128" y="751"/>
                  </a:lnTo>
                  <a:lnTo>
                    <a:pt x="131" y="751"/>
                  </a:lnTo>
                  <a:lnTo>
                    <a:pt x="148" y="771"/>
                  </a:lnTo>
                  <a:lnTo>
                    <a:pt x="148" y="771"/>
                  </a:lnTo>
                  <a:lnTo>
                    <a:pt x="152" y="775"/>
                  </a:lnTo>
                  <a:lnTo>
                    <a:pt x="145" y="795"/>
                  </a:lnTo>
                  <a:lnTo>
                    <a:pt x="145" y="795"/>
                  </a:lnTo>
                  <a:lnTo>
                    <a:pt x="138" y="798"/>
                  </a:lnTo>
                  <a:lnTo>
                    <a:pt x="131" y="801"/>
                  </a:lnTo>
                  <a:lnTo>
                    <a:pt x="128" y="808"/>
                  </a:lnTo>
                  <a:lnTo>
                    <a:pt x="128" y="812"/>
                  </a:lnTo>
                  <a:lnTo>
                    <a:pt x="125" y="815"/>
                  </a:lnTo>
                  <a:lnTo>
                    <a:pt x="121" y="815"/>
                  </a:lnTo>
                  <a:lnTo>
                    <a:pt x="118" y="818"/>
                  </a:lnTo>
                  <a:lnTo>
                    <a:pt x="115" y="822"/>
                  </a:lnTo>
                  <a:lnTo>
                    <a:pt x="108" y="822"/>
                  </a:lnTo>
                  <a:lnTo>
                    <a:pt x="115" y="828"/>
                  </a:lnTo>
                  <a:lnTo>
                    <a:pt x="125" y="818"/>
                  </a:lnTo>
                  <a:lnTo>
                    <a:pt x="125" y="818"/>
                  </a:lnTo>
                  <a:lnTo>
                    <a:pt x="131" y="812"/>
                  </a:lnTo>
                  <a:lnTo>
                    <a:pt x="131" y="812"/>
                  </a:lnTo>
                  <a:lnTo>
                    <a:pt x="135" y="805"/>
                  </a:lnTo>
                  <a:lnTo>
                    <a:pt x="142" y="801"/>
                  </a:lnTo>
                  <a:lnTo>
                    <a:pt x="145" y="798"/>
                  </a:lnTo>
                  <a:lnTo>
                    <a:pt x="148" y="795"/>
                  </a:lnTo>
                  <a:lnTo>
                    <a:pt x="155" y="775"/>
                  </a:lnTo>
                  <a:lnTo>
                    <a:pt x="152" y="771"/>
                  </a:lnTo>
                  <a:lnTo>
                    <a:pt x="152" y="768"/>
                  </a:lnTo>
                  <a:lnTo>
                    <a:pt x="135" y="751"/>
                  </a:lnTo>
                  <a:lnTo>
                    <a:pt x="128" y="748"/>
                  </a:lnTo>
                  <a:lnTo>
                    <a:pt x="125" y="748"/>
                  </a:lnTo>
                  <a:lnTo>
                    <a:pt x="121" y="748"/>
                  </a:lnTo>
                  <a:lnTo>
                    <a:pt x="121" y="748"/>
                  </a:lnTo>
                  <a:lnTo>
                    <a:pt x="111" y="748"/>
                  </a:lnTo>
                  <a:lnTo>
                    <a:pt x="111" y="744"/>
                  </a:lnTo>
                  <a:lnTo>
                    <a:pt x="108" y="737"/>
                  </a:lnTo>
                  <a:lnTo>
                    <a:pt x="108" y="734"/>
                  </a:lnTo>
                  <a:lnTo>
                    <a:pt x="104" y="731"/>
                  </a:lnTo>
                  <a:lnTo>
                    <a:pt x="98" y="727"/>
                  </a:lnTo>
                  <a:lnTo>
                    <a:pt x="91" y="721"/>
                  </a:lnTo>
                  <a:lnTo>
                    <a:pt x="91" y="721"/>
                  </a:lnTo>
                  <a:lnTo>
                    <a:pt x="91" y="717"/>
                  </a:lnTo>
                  <a:lnTo>
                    <a:pt x="81" y="717"/>
                  </a:lnTo>
                  <a:lnTo>
                    <a:pt x="81" y="717"/>
                  </a:lnTo>
                  <a:lnTo>
                    <a:pt x="81" y="717"/>
                  </a:lnTo>
                  <a:lnTo>
                    <a:pt x="78" y="717"/>
                  </a:lnTo>
                  <a:lnTo>
                    <a:pt x="78" y="714"/>
                  </a:lnTo>
                  <a:lnTo>
                    <a:pt x="74" y="714"/>
                  </a:lnTo>
                  <a:lnTo>
                    <a:pt x="74" y="711"/>
                  </a:lnTo>
                  <a:lnTo>
                    <a:pt x="71" y="700"/>
                  </a:lnTo>
                  <a:lnTo>
                    <a:pt x="67" y="687"/>
                  </a:lnTo>
                  <a:lnTo>
                    <a:pt x="64" y="660"/>
                  </a:lnTo>
                  <a:lnTo>
                    <a:pt x="67" y="599"/>
                  </a:lnTo>
                  <a:lnTo>
                    <a:pt x="67" y="583"/>
                  </a:lnTo>
                  <a:lnTo>
                    <a:pt x="74" y="552"/>
                  </a:lnTo>
                  <a:lnTo>
                    <a:pt x="91" y="482"/>
                  </a:lnTo>
                  <a:lnTo>
                    <a:pt x="104" y="451"/>
                  </a:lnTo>
                  <a:lnTo>
                    <a:pt x="104" y="448"/>
                  </a:lnTo>
                  <a:lnTo>
                    <a:pt x="101" y="374"/>
                  </a:lnTo>
                  <a:lnTo>
                    <a:pt x="101" y="371"/>
                  </a:lnTo>
                  <a:lnTo>
                    <a:pt x="104" y="367"/>
                  </a:lnTo>
                  <a:lnTo>
                    <a:pt x="98" y="323"/>
                  </a:lnTo>
                  <a:lnTo>
                    <a:pt x="98" y="283"/>
                  </a:lnTo>
                  <a:lnTo>
                    <a:pt x="98" y="280"/>
                  </a:lnTo>
                  <a:lnTo>
                    <a:pt x="91" y="246"/>
                  </a:lnTo>
                  <a:lnTo>
                    <a:pt x="88" y="246"/>
                  </a:lnTo>
                  <a:lnTo>
                    <a:pt x="81" y="233"/>
                  </a:lnTo>
                  <a:lnTo>
                    <a:pt x="74" y="216"/>
                  </a:lnTo>
                  <a:lnTo>
                    <a:pt x="71" y="202"/>
                  </a:lnTo>
                  <a:lnTo>
                    <a:pt x="71" y="196"/>
                  </a:lnTo>
                  <a:lnTo>
                    <a:pt x="67" y="189"/>
                  </a:lnTo>
                  <a:lnTo>
                    <a:pt x="64" y="182"/>
                  </a:lnTo>
                  <a:lnTo>
                    <a:pt x="61" y="179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4" y="175"/>
                  </a:lnTo>
                  <a:lnTo>
                    <a:pt x="51" y="165"/>
                  </a:lnTo>
                  <a:lnTo>
                    <a:pt x="47" y="155"/>
                  </a:lnTo>
                  <a:lnTo>
                    <a:pt x="41" y="132"/>
                  </a:lnTo>
                  <a:lnTo>
                    <a:pt x="41" y="128"/>
                  </a:lnTo>
                  <a:lnTo>
                    <a:pt x="47" y="108"/>
                  </a:lnTo>
                  <a:lnTo>
                    <a:pt x="51" y="101"/>
                  </a:lnTo>
                  <a:lnTo>
                    <a:pt x="51" y="9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47" y="84"/>
                  </a:lnTo>
                  <a:lnTo>
                    <a:pt x="44" y="81"/>
                  </a:lnTo>
                  <a:lnTo>
                    <a:pt x="44" y="74"/>
                  </a:lnTo>
                  <a:lnTo>
                    <a:pt x="47" y="64"/>
                  </a:lnTo>
                  <a:lnTo>
                    <a:pt x="47" y="58"/>
                  </a:lnTo>
                  <a:lnTo>
                    <a:pt x="41" y="47"/>
                  </a:lnTo>
                  <a:lnTo>
                    <a:pt x="37" y="44"/>
                  </a:lnTo>
                  <a:lnTo>
                    <a:pt x="27" y="34"/>
                  </a:lnTo>
                  <a:lnTo>
                    <a:pt x="27" y="31"/>
                  </a:lnTo>
                  <a:lnTo>
                    <a:pt x="17" y="27"/>
                  </a:lnTo>
                  <a:lnTo>
                    <a:pt x="14" y="27"/>
                  </a:lnTo>
                  <a:lnTo>
                    <a:pt x="14" y="2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1" name="Rectangle 181">
              <a:extLst>
                <a:ext uri="{FF2B5EF4-FFF2-40B4-BE49-F238E27FC236}">
                  <a16:creationId xmlns:a16="http://schemas.microsoft.com/office/drawing/2014/main" id="{DA1D5D43-2025-7756-65E1-26F7E3C2C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1" y="3333"/>
              <a:ext cx="3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2" name="Freeform 182">
              <a:extLst>
                <a:ext uri="{FF2B5EF4-FFF2-40B4-BE49-F238E27FC236}">
                  <a16:creationId xmlns:a16="http://schemas.microsoft.com/office/drawing/2014/main" id="{9A906997-4782-19E9-80C6-B26BEE60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50"/>
              <a:ext cx="155" cy="811"/>
            </a:xfrm>
            <a:custGeom>
              <a:avLst/>
              <a:gdLst>
                <a:gd name="T0" fmla="*/ 0 w 155"/>
                <a:gd name="T1" fmla="*/ 0 h 811"/>
                <a:gd name="T2" fmla="*/ 0 w 155"/>
                <a:gd name="T3" fmla="*/ 0 h 811"/>
                <a:gd name="T4" fmla="*/ 24 w 155"/>
                <a:gd name="T5" fmla="*/ 37 h 811"/>
                <a:gd name="T6" fmla="*/ 37 w 155"/>
                <a:gd name="T7" fmla="*/ 50 h 811"/>
                <a:gd name="T8" fmla="*/ 40 w 155"/>
                <a:gd name="T9" fmla="*/ 70 h 811"/>
                <a:gd name="T10" fmla="*/ 44 w 155"/>
                <a:gd name="T11" fmla="*/ 87 h 811"/>
                <a:gd name="T12" fmla="*/ 44 w 155"/>
                <a:gd name="T13" fmla="*/ 101 h 811"/>
                <a:gd name="T14" fmla="*/ 37 w 155"/>
                <a:gd name="T15" fmla="*/ 121 h 811"/>
                <a:gd name="T16" fmla="*/ 44 w 155"/>
                <a:gd name="T17" fmla="*/ 154 h 811"/>
                <a:gd name="T18" fmla="*/ 54 w 155"/>
                <a:gd name="T19" fmla="*/ 178 h 811"/>
                <a:gd name="T20" fmla="*/ 61 w 155"/>
                <a:gd name="T21" fmla="*/ 185 h 811"/>
                <a:gd name="T22" fmla="*/ 67 w 155"/>
                <a:gd name="T23" fmla="*/ 198 h 811"/>
                <a:gd name="T24" fmla="*/ 71 w 155"/>
                <a:gd name="T25" fmla="*/ 218 h 811"/>
                <a:gd name="T26" fmla="*/ 88 w 155"/>
                <a:gd name="T27" fmla="*/ 245 h 811"/>
                <a:gd name="T28" fmla="*/ 94 w 155"/>
                <a:gd name="T29" fmla="*/ 319 h 811"/>
                <a:gd name="T30" fmla="*/ 98 w 155"/>
                <a:gd name="T31" fmla="*/ 367 h 811"/>
                <a:gd name="T32" fmla="*/ 91 w 155"/>
                <a:gd name="T33" fmla="*/ 474 h 811"/>
                <a:gd name="T34" fmla="*/ 64 w 155"/>
                <a:gd name="T35" fmla="*/ 579 h 811"/>
                <a:gd name="T36" fmla="*/ 64 w 155"/>
                <a:gd name="T37" fmla="*/ 595 h 811"/>
                <a:gd name="T38" fmla="*/ 64 w 155"/>
                <a:gd name="T39" fmla="*/ 686 h 811"/>
                <a:gd name="T40" fmla="*/ 71 w 155"/>
                <a:gd name="T41" fmla="*/ 713 h 811"/>
                <a:gd name="T42" fmla="*/ 74 w 155"/>
                <a:gd name="T43" fmla="*/ 727 h 811"/>
                <a:gd name="T44" fmla="*/ 94 w 155"/>
                <a:gd name="T45" fmla="*/ 730 h 811"/>
                <a:gd name="T46" fmla="*/ 108 w 155"/>
                <a:gd name="T47" fmla="*/ 740 h 811"/>
                <a:gd name="T48" fmla="*/ 111 w 155"/>
                <a:gd name="T49" fmla="*/ 750 h 811"/>
                <a:gd name="T50" fmla="*/ 128 w 155"/>
                <a:gd name="T51" fmla="*/ 757 h 811"/>
                <a:gd name="T52" fmla="*/ 138 w 155"/>
                <a:gd name="T53" fmla="*/ 757 h 811"/>
                <a:gd name="T54" fmla="*/ 145 w 155"/>
                <a:gd name="T55" fmla="*/ 784 h 811"/>
                <a:gd name="T56" fmla="*/ 135 w 155"/>
                <a:gd name="T57" fmla="*/ 794 h 811"/>
                <a:gd name="T58" fmla="*/ 125 w 155"/>
                <a:gd name="T59" fmla="*/ 804 h 811"/>
                <a:gd name="T60" fmla="*/ 128 w 155"/>
                <a:gd name="T61" fmla="*/ 804 h 811"/>
                <a:gd name="T62" fmla="*/ 131 w 155"/>
                <a:gd name="T63" fmla="*/ 804 h 811"/>
                <a:gd name="T64" fmla="*/ 138 w 155"/>
                <a:gd name="T65" fmla="*/ 794 h 811"/>
                <a:gd name="T66" fmla="*/ 148 w 155"/>
                <a:gd name="T67" fmla="*/ 787 h 811"/>
                <a:gd name="T68" fmla="*/ 135 w 155"/>
                <a:gd name="T69" fmla="*/ 754 h 811"/>
                <a:gd name="T70" fmla="*/ 121 w 155"/>
                <a:gd name="T71" fmla="*/ 754 h 811"/>
                <a:gd name="T72" fmla="*/ 114 w 155"/>
                <a:gd name="T73" fmla="*/ 747 h 811"/>
                <a:gd name="T74" fmla="*/ 104 w 155"/>
                <a:gd name="T75" fmla="*/ 737 h 811"/>
                <a:gd name="T76" fmla="*/ 94 w 155"/>
                <a:gd name="T77" fmla="*/ 723 h 811"/>
                <a:gd name="T78" fmla="*/ 77 w 155"/>
                <a:gd name="T79" fmla="*/ 723 h 811"/>
                <a:gd name="T80" fmla="*/ 77 w 155"/>
                <a:gd name="T81" fmla="*/ 717 h 811"/>
                <a:gd name="T82" fmla="*/ 71 w 155"/>
                <a:gd name="T83" fmla="*/ 696 h 811"/>
                <a:gd name="T84" fmla="*/ 64 w 155"/>
                <a:gd name="T85" fmla="*/ 656 h 811"/>
                <a:gd name="T86" fmla="*/ 67 w 155"/>
                <a:gd name="T87" fmla="*/ 579 h 811"/>
                <a:gd name="T88" fmla="*/ 74 w 155"/>
                <a:gd name="T89" fmla="*/ 545 h 811"/>
                <a:gd name="T90" fmla="*/ 104 w 155"/>
                <a:gd name="T91" fmla="*/ 444 h 811"/>
                <a:gd name="T92" fmla="*/ 104 w 155"/>
                <a:gd name="T93" fmla="*/ 363 h 811"/>
                <a:gd name="T94" fmla="*/ 98 w 155"/>
                <a:gd name="T95" fmla="*/ 279 h 811"/>
                <a:gd name="T96" fmla="*/ 84 w 155"/>
                <a:gd name="T97" fmla="*/ 232 h 811"/>
                <a:gd name="T98" fmla="*/ 71 w 155"/>
                <a:gd name="T99" fmla="*/ 198 h 811"/>
                <a:gd name="T100" fmla="*/ 67 w 155"/>
                <a:gd name="T101" fmla="*/ 185 h 811"/>
                <a:gd name="T102" fmla="*/ 64 w 155"/>
                <a:gd name="T103" fmla="*/ 181 h 811"/>
                <a:gd name="T104" fmla="*/ 51 w 155"/>
                <a:gd name="T105" fmla="*/ 165 h 811"/>
                <a:gd name="T106" fmla="*/ 40 w 155"/>
                <a:gd name="T107" fmla="*/ 131 h 811"/>
                <a:gd name="T108" fmla="*/ 44 w 155"/>
                <a:gd name="T109" fmla="*/ 121 h 811"/>
                <a:gd name="T110" fmla="*/ 51 w 155"/>
                <a:gd name="T111" fmla="*/ 97 h 811"/>
                <a:gd name="T112" fmla="*/ 47 w 155"/>
                <a:gd name="T113" fmla="*/ 84 h 811"/>
                <a:gd name="T114" fmla="*/ 44 w 155"/>
                <a:gd name="T115" fmla="*/ 67 h 811"/>
                <a:gd name="T116" fmla="*/ 30 w 155"/>
                <a:gd name="T117" fmla="*/ 37 h 811"/>
                <a:gd name="T118" fmla="*/ 17 w 155"/>
                <a:gd name="T119" fmla="*/ 33 h 811"/>
                <a:gd name="T120" fmla="*/ 3 w 155"/>
                <a:gd name="T121" fmla="*/ 3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5" h="81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14" y="33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7" y="40"/>
                  </a:lnTo>
                  <a:lnTo>
                    <a:pt x="37" y="50"/>
                  </a:lnTo>
                  <a:lnTo>
                    <a:pt x="44" y="60"/>
                  </a:lnTo>
                  <a:lnTo>
                    <a:pt x="40" y="67"/>
                  </a:lnTo>
                  <a:lnTo>
                    <a:pt x="40" y="70"/>
                  </a:lnTo>
                  <a:lnTo>
                    <a:pt x="44" y="80"/>
                  </a:lnTo>
                  <a:lnTo>
                    <a:pt x="44" y="84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7" y="97"/>
                  </a:lnTo>
                  <a:lnTo>
                    <a:pt x="44" y="101"/>
                  </a:lnTo>
                  <a:lnTo>
                    <a:pt x="44" y="101"/>
                  </a:lnTo>
                  <a:lnTo>
                    <a:pt x="40" y="121"/>
                  </a:lnTo>
                  <a:lnTo>
                    <a:pt x="37" y="121"/>
                  </a:lnTo>
                  <a:lnTo>
                    <a:pt x="37" y="128"/>
                  </a:lnTo>
                  <a:lnTo>
                    <a:pt x="37" y="131"/>
                  </a:lnTo>
                  <a:lnTo>
                    <a:pt x="44" y="154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54" y="178"/>
                  </a:lnTo>
                  <a:lnTo>
                    <a:pt x="57" y="181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64" y="185"/>
                  </a:lnTo>
                  <a:lnTo>
                    <a:pt x="67" y="192"/>
                  </a:lnTo>
                  <a:lnTo>
                    <a:pt x="67" y="198"/>
                  </a:lnTo>
                  <a:lnTo>
                    <a:pt x="67" y="202"/>
                  </a:lnTo>
                  <a:lnTo>
                    <a:pt x="71" y="218"/>
                  </a:lnTo>
                  <a:lnTo>
                    <a:pt x="71" y="218"/>
                  </a:lnTo>
                  <a:lnTo>
                    <a:pt x="81" y="232"/>
                  </a:lnTo>
                  <a:lnTo>
                    <a:pt x="81" y="235"/>
                  </a:lnTo>
                  <a:lnTo>
                    <a:pt x="88" y="245"/>
                  </a:lnTo>
                  <a:lnTo>
                    <a:pt x="94" y="279"/>
                  </a:lnTo>
                  <a:lnTo>
                    <a:pt x="94" y="319"/>
                  </a:lnTo>
                  <a:lnTo>
                    <a:pt x="94" y="319"/>
                  </a:lnTo>
                  <a:lnTo>
                    <a:pt x="101" y="363"/>
                  </a:lnTo>
                  <a:lnTo>
                    <a:pt x="101" y="363"/>
                  </a:lnTo>
                  <a:lnTo>
                    <a:pt x="98" y="367"/>
                  </a:lnTo>
                  <a:lnTo>
                    <a:pt x="101" y="44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71" y="545"/>
                  </a:lnTo>
                  <a:lnTo>
                    <a:pt x="71" y="545"/>
                  </a:lnTo>
                  <a:lnTo>
                    <a:pt x="64" y="579"/>
                  </a:lnTo>
                  <a:lnTo>
                    <a:pt x="64" y="579"/>
                  </a:lnTo>
                  <a:lnTo>
                    <a:pt x="64" y="595"/>
                  </a:lnTo>
                  <a:lnTo>
                    <a:pt x="64" y="595"/>
                  </a:lnTo>
                  <a:lnTo>
                    <a:pt x="61" y="656"/>
                  </a:lnTo>
                  <a:lnTo>
                    <a:pt x="61" y="659"/>
                  </a:lnTo>
                  <a:lnTo>
                    <a:pt x="64" y="686"/>
                  </a:lnTo>
                  <a:lnTo>
                    <a:pt x="67" y="696"/>
                  </a:lnTo>
                  <a:lnTo>
                    <a:pt x="67" y="700"/>
                  </a:lnTo>
                  <a:lnTo>
                    <a:pt x="71" y="713"/>
                  </a:lnTo>
                  <a:lnTo>
                    <a:pt x="74" y="720"/>
                  </a:lnTo>
                  <a:lnTo>
                    <a:pt x="71" y="723"/>
                  </a:lnTo>
                  <a:lnTo>
                    <a:pt x="74" y="727"/>
                  </a:lnTo>
                  <a:lnTo>
                    <a:pt x="81" y="727"/>
                  </a:lnTo>
                  <a:lnTo>
                    <a:pt x="91" y="730"/>
                  </a:lnTo>
                  <a:lnTo>
                    <a:pt x="94" y="730"/>
                  </a:lnTo>
                  <a:lnTo>
                    <a:pt x="98" y="737"/>
                  </a:lnTo>
                  <a:lnTo>
                    <a:pt x="104" y="740"/>
                  </a:lnTo>
                  <a:lnTo>
                    <a:pt x="108" y="740"/>
                  </a:lnTo>
                  <a:lnTo>
                    <a:pt x="108" y="740"/>
                  </a:lnTo>
                  <a:lnTo>
                    <a:pt x="111" y="747"/>
                  </a:lnTo>
                  <a:lnTo>
                    <a:pt x="111" y="750"/>
                  </a:lnTo>
                  <a:lnTo>
                    <a:pt x="114" y="754"/>
                  </a:lnTo>
                  <a:lnTo>
                    <a:pt x="118" y="757"/>
                  </a:lnTo>
                  <a:lnTo>
                    <a:pt x="128" y="757"/>
                  </a:lnTo>
                  <a:lnTo>
                    <a:pt x="131" y="757"/>
                  </a:lnTo>
                  <a:lnTo>
                    <a:pt x="135" y="757"/>
                  </a:lnTo>
                  <a:lnTo>
                    <a:pt x="138" y="757"/>
                  </a:lnTo>
                  <a:lnTo>
                    <a:pt x="152" y="771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35" y="791"/>
                  </a:lnTo>
                  <a:lnTo>
                    <a:pt x="135" y="794"/>
                  </a:lnTo>
                  <a:lnTo>
                    <a:pt x="128" y="801"/>
                  </a:lnTo>
                  <a:lnTo>
                    <a:pt x="128" y="801"/>
                  </a:lnTo>
                  <a:lnTo>
                    <a:pt x="125" y="804"/>
                  </a:lnTo>
                  <a:lnTo>
                    <a:pt x="118" y="811"/>
                  </a:lnTo>
                  <a:lnTo>
                    <a:pt x="125" y="811"/>
                  </a:lnTo>
                  <a:lnTo>
                    <a:pt x="128" y="804"/>
                  </a:lnTo>
                  <a:lnTo>
                    <a:pt x="131" y="804"/>
                  </a:lnTo>
                  <a:lnTo>
                    <a:pt x="131" y="804"/>
                  </a:lnTo>
                  <a:lnTo>
                    <a:pt x="131" y="804"/>
                  </a:lnTo>
                  <a:lnTo>
                    <a:pt x="131" y="804"/>
                  </a:lnTo>
                  <a:lnTo>
                    <a:pt x="138" y="794"/>
                  </a:lnTo>
                  <a:lnTo>
                    <a:pt x="138" y="794"/>
                  </a:lnTo>
                  <a:lnTo>
                    <a:pt x="145" y="787"/>
                  </a:lnTo>
                  <a:lnTo>
                    <a:pt x="145" y="787"/>
                  </a:lnTo>
                  <a:lnTo>
                    <a:pt x="148" y="787"/>
                  </a:lnTo>
                  <a:lnTo>
                    <a:pt x="155" y="771"/>
                  </a:lnTo>
                  <a:lnTo>
                    <a:pt x="138" y="754"/>
                  </a:lnTo>
                  <a:lnTo>
                    <a:pt x="135" y="754"/>
                  </a:lnTo>
                  <a:lnTo>
                    <a:pt x="131" y="754"/>
                  </a:lnTo>
                  <a:lnTo>
                    <a:pt x="128" y="754"/>
                  </a:lnTo>
                  <a:lnTo>
                    <a:pt x="121" y="754"/>
                  </a:lnTo>
                  <a:lnTo>
                    <a:pt x="118" y="750"/>
                  </a:lnTo>
                  <a:lnTo>
                    <a:pt x="114" y="747"/>
                  </a:lnTo>
                  <a:lnTo>
                    <a:pt x="114" y="747"/>
                  </a:lnTo>
                  <a:lnTo>
                    <a:pt x="111" y="737"/>
                  </a:lnTo>
                  <a:lnTo>
                    <a:pt x="108" y="733"/>
                  </a:lnTo>
                  <a:lnTo>
                    <a:pt x="104" y="737"/>
                  </a:lnTo>
                  <a:lnTo>
                    <a:pt x="101" y="733"/>
                  </a:lnTo>
                  <a:lnTo>
                    <a:pt x="94" y="723"/>
                  </a:lnTo>
                  <a:lnTo>
                    <a:pt x="94" y="723"/>
                  </a:lnTo>
                  <a:lnTo>
                    <a:pt x="91" y="727"/>
                  </a:lnTo>
                  <a:lnTo>
                    <a:pt x="81" y="723"/>
                  </a:lnTo>
                  <a:lnTo>
                    <a:pt x="77" y="723"/>
                  </a:lnTo>
                  <a:lnTo>
                    <a:pt x="74" y="720"/>
                  </a:lnTo>
                  <a:lnTo>
                    <a:pt x="77" y="717"/>
                  </a:lnTo>
                  <a:lnTo>
                    <a:pt x="77" y="717"/>
                  </a:lnTo>
                  <a:lnTo>
                    <a:pt x="74" y="713"/>
                  </a:lnTo>
                  <a:lnTo>
                    <a:pt x="71" y="696"/>
                  </a:lnTo>
                  <a:lnTo>
                    <a:pt x="71" y="696"/>
                  </a:lnTo>
                  <a:lnTo>
                    <a:pt x="67" y="686"/>
                  </a:lnTo>
                  <a:lnTo>
                    <a:pt x="64" y="656"/>
                  </a:lnTo>
                  <a:lnTo>
                    <a:pt x="64" y="656"/>
                  </a:lnTo>
                  <a:lnTo>
                    <a:pt x="67" y="595"/>
                  </a:lnTo>
                  <a:lnTo>
                    <a:pt x="67" y="595"/>
                  </a:lnTo>
                  <a:lnTo>
                    <a:pt x="67" y="579"/>
                  </a:lnTo>
                  <a:lnTo>
                    <a:pt x="67" y="579"/>
                  </a:lnTo>
                  <a:lnTo>
                    <a:pt x="74" y="548"/>
                  </a:lnTo>
                  <a:lnTo>
                    <a:pt x="74" y="545"/>
                  </a:lnTo>
                  <a:lnTo>
                    <a:pt x="94" y="474"/>
                  </a:lnTo>
                  <a:lnTo>
                    <a:pt x="94" y="474"/>
                  </a:lnTo>
                  <a:lnTo>
                    <a:pt x="104" y="444"/>
                  </a:lnTo>
                  <a:lnTo>
                    <a:pt x="101" y="367"/>
                  </a:lnTo>
                  <a:lnTo>
                    <a:pt x="101" y="367"/>
                  </a:lnTo>
                  <a:lnTo>
                    <a:pt x="104" y="363"/>
                  </a:lnTo>
                  <a:lnTo>
                    <a:pt x="98" y="319"/>
                  </a:lnTo>
                  <a:lnTo>
                    <a:pt x="98" y="319"/>
                  </a:lnTo>
                  <a:lnTo>
                    <a:pt x="98" y="279"/>
                  </a:lnTo>
                  <a:lnTo>
                    <a:pt x="91" y="245"/>
                  </a:lnTo>
                  <a:lnTo>
                    <a:pt x="84" y="232"/>
                  </a:lnTo>
                  <a:lnTo>
                    <a:pt x="84" y="232"/>
                  </a:lnTo>
                  <a:lnTo>
                    <a:pt x="74" y="215"/>
                  </a:lnTo>
                  <a:lnTo>
                    <a:pt x="74" y="215"/>
                  </a:lnTo>
                  <a:lnTo>
                    <a:pt x="71" y="198"/>
                  </a:lnTo>
                  <a:lnTo>
                    <a:pt x="71" y="198"/>
                  </a:lnTo>
                  <a:lnTo>
                    <a:pt x="71" y="192"/>
                  </a:lnTo>
                  <a:lnTo>
                    <a:pt x="67" y="185"/>
                  </a:lnTo>
                  <a:lnTo>
                    <a:pt x="64" y="185"/>
                  </a:lnTo>
                  <a:lnTo>
                    <a:pt x="64" y="181"/>
                  </a:lnTo>
                  <a:lnTo>
                    <a:pt x="64" y="181"/>
                  </a:lnTo>
                  <a:lnTo>
                    <a:pt x="61" y="178"/>
                  </a:lnTo>
                  <a:lnTo>
                    <a:pt x="57" y="178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47" y="154"/>
                  </a:lnTo>
                  <a:lnTo>
                    <a:pt x="40" y="131"/>
                  </a:lnTo>
                  <a:lnTo>
                    <a:pt x="40" y="131"/>
                  </a:lnTo>
                  <a:lnTo>
                    <a:pt x="44" y="121"/>
                  </a:lnTo>
                  <a:lnTo>
                    <a:pt x="44" y="121"/>
                  </a:lnTo>
                  <a:lnTo>
                    <a:pt x="47" y="101"/>
                  </a:lnTo>
                  <a:lnTo>
                    <a:pt x="47" y="101"/>
                  </a:lnTo>
                  <a:lnTo>
                    <a:pt x="51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7" y="84"/>
                  </a:lnTo>
                  <a:lnTo>
                    <a:pt x="47" y="77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57"/>
                  </a:lnTo>
                  <a:lnTo>
                    <a:pt x="40" y="47"/>
                  </a:lnTo>
                  <a:lnTo>
                    <a:pt x="30" y="37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17" y="33"/>
                  </a:lnTo>
                  <a:lnTo>
                    <a:pt x="14" y="23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" name="Freeform 183">
              <a:extLst>
                <a:ext uri="{FF2B5EF4-FFF2-40B4-BE49-F238E27FC236}">
                  <a16:creationId xmlns:a16="http://schemas.microsoft.com/office/drawing/2014/main" id="{E6AA9DE0-1797-FD3E-7FE8-9030327BB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50"/>
              <a:ext cx="155" cy="811"/>
            </a:xfrm>
            <a:custGeom>
              <a:avLst/>
              <a:gdLst>
                <a:gd name="T0" fmla="*/ 0 w 155"/>
                <a:gd name="T1" fmla="*/ 0 h 811"/>
                <a:gd name="T2" fmla="*/ 0 w 155"/>
                <a:gd name="T3" fmla="*/ 0 h 811"/>
                <a:gd name="T4" fmla="*/ 24 w 155"/>
                <a:gd name="T5" fmla="*/ 37 h 811"/>
                <a:gd name="T6" fmla="*/ 37 w 155"/>
                <a:gd name="T7" fmla="*/ 50 h 811"/>
                <a:gd name="T8" fmla="*/ 40 w 155"/>
                <a:gd name="T9" fmla="*/ 70 h 811"/>
                <a:gd name="T10" fmla="*/ 44 w 155"/>
                <a:gd name="T11" fmla="*/ 87 h 811"/>
                <a:gd name="T12" fmla="*/ 44 w 155"/>
                <a:gd name="T13" fmla="*/ 101 h 811"/>
                <a:gd name="T14" fmla="*/ 37 w 155"/>
                <a:gd name="T15" fmla="*/ 121 h 811"/>
                <a:gd name="T16" fmla="*/ 44 w 155"/>
                <a:gd name="T17" fmla="*/ 154 h 811"/>
                <a:gd name="T18" fmla="*/ 54 w 155"/>
                <a:gd name="T19" fmla="*/ 178 h 811"/>
                <a:gd name="T20" fmla="*/ 61 w 155"/>
                <a:gd name="T21" fmla="*/ 185 h 811"/>
                <a:gd name="T22" fmla="*/ 67 w 155"/>
                <a:gd name="T23" fmla="*/ 198 h 811"/>
                <a:gd name="T24" fmla="*/ 71 w 155"/>
                <a:gd name="T25" fmla="*/ 218 h 811"/>
                <a:gd name="T26" fmla="*/ 88 w 155"/>
                <a:gd name="T27" fmla="*/ 245 h 811"/>
                <a:gd name="T28" fmla="*/ 94 w 155"/>
                <a:gd name="T29" fmla="*/ 319 h 811"/>
                <a:gd name="T30" fmla="*/ 98 w 155"/>
                <a:gd name="T31" fmla="*/ 367 h 811"/>
                <a:gd name="T32" fmla="*/ 91 w 155"/>
                <a:gd name="T33" fmla="*/ 474 h 811"/>
                <a:gd name="T34" fmla="*/ 64 w 155"/>
                <a:gd name="T35" fmla="*/ 579 h 811"/>
                <a:gd name="T36" fmla="*/ 64 w 155"/>
                <a:gd name="T37" fmla="*/ 595 h 811"/>
                <a:gd name="T38" fmla="*/ 64 w 155"/>
                <a:gd name="T39" fmla="*/ 686 h 811"/>
                <a:gd name="T40" fmla="*/ 71 w 155"/>
                <a:gd name="T41" fmla="*/ 713 h 811"/>
                <a:gd name="T42" fmla="*/ 74 w 155"/>
                <a:gd name="T43" fmla="*/ 727 h 811"/>
                <a:gd name="T44" fmla="*/ 94 w 155"/>
                <a:gd name="T45" fmla="*/ 730 h 811"/>
                <a:gd name="T46" fmla="*/ 108 w 155"/>
                <a:gd name="T47" fmla="*/ 740 h 811"/>
                <a:gd name="T48" fmla="*/ 111 w 155"/>
                <a:gd name="T49" fmla="*/ 750 h 811"/>
                <a:gd name="T50" fmla="*/ 128 w 155"/>
                <a:gd name="T51" fmla="*/ 757 h 811"/>
                <a:gd name="T52" fmla="*/ 138 w 155"/>
                <a:gd name="T53" fmla="*/ 757 h 811"/>
                <a:gd name="T54" fmla="*/ 145 w 155"/>
                <a:gd name="T55" fmla="*/ 784 h 811"/>
                <a:gd name="T56" fmla="*/ 135 w 155"/>
                <a:gd name="T57" fmla="*/ 794 h 811"/>
                <a:gd name="T58" fmla="*/ 125 w 155"/>
                <a:gd name="T59" fmla="*/ 804 h 811"/>
                <a:gd name="T60" fmla="*/ 128 w 155"/>
                <a:gd name="T61" fmla="*/ 804 h 811"/>
                <a:gd name="T62" fmla="*/ 131 w 155"/>
                <a:gd name="T63" fmla="*/ 804 h 811"/>
                <a:gd name="T64" fmla="*/ 138 w 155"/>
                <a:gd name="T65" fmla="*/ 794 h 811"/>
                <a:gd name="T66" fmla="*/ 148 w 155"/>
                <a:gd name="T67" fmla="*/ 787 h 811"/>
                <a:gd name="T68" fmla="*/ 135 w 155"/>
                <a:gd name="T69" fmla="*/ 754 h 811"/>
                <a:gd name="T70" fmla="*/ 121 w 155"/>
                <a:gd name="T71" fmla="*/ 754 h 811"/>
                <a:gd name="T72" fmla="*/ 114 w 155"/>
                <a:gd name="T73" fmla="*/ 747 h 811"/>
                <a:gd name="T74" fmla="*/ 104 w 155"/>
                <a:gd name="T75" fmla="*/ 737 h 811"/>
                <a:gd name="T76" fmla="*/ 94 w 155"/>
                <a:gd name="T77" fmla="*/ 723 h 811"/>
                <a:gd name="T78" fmla="*/ 77 w 155"/>
                <a:gd name="T79" fmla="*/ 723 h 811"/>
                <a:gd name="T80" fmla="*/ 77 w 155"/>
                <a:gd name="T81" fmla="*/ 717 h 811"/>
                <a:gd name="T82" fmla="*/ 71 w 155"/>
                <a:gd name="T83" fmla="*/ 696 h 811"/>
                <a:gd name="T84" fmla="*/ 64 w 155"/>
                <a:gd name="T85" fmla="*/ 656 h 811"/>
                <a:gd name="T86" fmla="*/ 67 w 155"/>
                <a:gd name="T87" fmla="*/ 579 h 811"/>
                <a:gd name="T88" fmla="*/ 74 w 155"/>
                <a:gd name="T89" fmla="*/ 545 h 811"/>
                <a:gd name="T90" fmla="*/ 104 w 155"/>
                <a:gd name="T91" fmla="*/ 444 h 811"/>
                <a:gd name="T92" fmla="*/ 104 w 155"/>
                <a:gd name="T93" fmla="*/ 363 h 811"/>
                <a:gd name="T94" fmla="*/ 98 w 155"/>
                <a:gd name="T95" fmla="*/ 279 h 811"/>
                <a:gd name="T96" fmla="*/ 84 w 155"/>
                <a:gd name="T97" fmla="*/ 232 h 811"/>
                <a:gd name="T98" fmla="*/ 71 w 155"/>
                <a:gd name="T99" fmla="*/ 198 h 811"/>
                <a:gd name="T100" fmla="*/ 67 w 155"/>
                <a:gd name="T101" fmla="*/ 185 h 811"/>
                <a:gd name="T102" fmla="*/ 64 w 155"/>
                <a:gd name="T103" fmla="*/ 181 h 811"/>
                <a:gd name="T104" fmla="*/ 51 w 155"/>
                <a:gd name="T105" fmla="*/ 165 h 811"/>
                <a:gd name="T106" fmla="*/ 40 w 155"/>
                <a:gd name="T107" fmla="*/ 131 h 811"/>
                <a:gd name="T108" fmla="*/ 44 w 155"/>
                <a:gd name="T109" fmla="*/ 121 h 811"/>
                <a:gd name="T110" fmla="*/ 51 w 155"/>
                <a:gd name="T111" fmla="*/ 97 h 811"/>
                <a:gd name="T112" fmla="*/ 47 w 155"/>
                <a:gd name="T113" fmla="*/ 84 h 811"/>
                <a:gd name="T114" fmla="*/ 44 w 155"/>
                <a:gd name="T115" fmla="*/ 67 h 811"/>
                <a:gd name="T116" fmla="*/ 30 w 155"/>
                <a:gd name="T117" fmla="*/ 37 h 811"/>
                <a:gd name="T118" fmla="*/ 17 w 155"/>
                <a:gd name="T119" fmla="*/ 33 h 811"/>
                <a:gd name="T120" fmla="*/ 3 w 155"/>
                <a:gd name="T121" fmla="*/ 3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5" h="81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14" y="33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7" y="40"/>
                  </a:lnTo>
                  <a:lnTo>
                    <a:pt x="37" y="50"/>
                  </a:lnTo>
                  <a:lnTo>
                    <a:pt x="44" y="60"/>
                  </a:lnTo>
                  <a:lnTo>
                    <a:pt x="40" y="67"/>
                  </a:lnTo>
                  <a:lnTo>
                    <a:pt x="40" y="70"/>
                  </a:lnTo>
                  <a:lnTo>
                    <a:pt x="44" y="80"/>
                  </a:lnTo>
                  <a:lnTo>
                    <a:pt x="44" y="84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7" y="97"/>
                  </a:lnTo>
                  <a:lnTo>
                    <a:pt x="44" y="101"/>
                  </a:lnTo>
                  <a:lnTo>
                    <a:pt x="44" y="101"/>
                  </a:lnTo>
                  <a:lnTo>
                    <a:pt x="40" y="121"/>
                  </a:lnTo>
                  <a:lnTo>
                    <a:pt x="37" y="121"/>
                  </a:lnTo>
                  <a:lnTo>
                    <a:pt x="37" y="128"/>
                  </a:lnTo>
                  <a:lnTo>
                    <a:pt x="37" y="131"/>
                  </a:lnTo>
                  <a:lnTo>
                    <a:pt x="44" y="154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54" y="178"/>
                  </a:lnTo>
                  <a:lnTo>
                    <a:pt x="57" y="181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64" y="185"/>
                  </a:lnTo>
                  <a:lnTo>
                    <a:pt x="67" y="192"/>
                  </a:lnTo>
                  <a:lnTo>
                    <a:pt x="67" y="198"/>
                  </a:lnTo>
                  <a:lnTo>
                    <a:pt x="67" y="202"/>
                  </a:lnTo>
                  <a:lnTo>
                    <a:pt x="71" y="218"/>
                  </a:lnTo>
                  <a:lnTo>
                    <a:pt x="71" y="218"/>
                  </a:lnTo>
                  <a:lnTo>
                    <a:pt x="81" y="232"/>
                  </a:lnTo>
                  <a:lnTo>
                    <a:pt x="81" y="235"/>
                  </a:lnTo>
                  <a:lnTo>
                    <a:pt x="88" y="245"/>
                  </a:lnTo>
                  <a:lnTo>
                    <a:pt x="94" y="279"/>
                  </a:lnTo>
                  <a:lnTo>
                    <a:pt x="94" y="319"/>
                  </a:lnTo>
                  <a:lnTo>
                    <a:pt x="94" y="319"/>
                  </a:lnTo>
                  <a:lnTo>
                    <a:pt x="101" y="363"/>
                  </a:lnTo>
                  <a:lnTo>
                    <a:pt x="101" y="363"/>
                  </a:lnTo>
                  <a:lnTo>
                    <a:pt x="98" y="367"/>
                  </a:lnTo>
                  <a:lnTo>
                    <a:pt x="101" y="44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71" y="545"/>
                  </a:lnTo>
                  <a:lnTo>
                    <a:pt x="71" y="545"/>
                  </a:lnTo>
                  <a:lnTo>
                    <a:pt x="64" y="579"/>
                  </a:lnTo>
                  <a:lnTo>
                    <a:pt x="64" y="579"/>
                  </a:lnTo>
                  <a:lnTo>
                    <a:pt x="64" y="595"/>
                  </a:lnTo>
                  <a:lnTo>
                    <a:pt x="64" y="595"/>
                  </a:lnTo>
                  <a:lnTo>
                    <a:pt x="61" y="656"/>
                  </a:lnTo>
                  <a:lnTo>
                    <a:pt x="61" y="659"/>
                  </a:lnTo>
                  <a:lnTo>
                    <a:pt x="64" y="686"/>
                  </a:lnTo>
                  <a:lnTo>
                    <a:pt x="67" y="696"/>
                  </a:lnTo>
                  <a:lnTo>
                    <a:pt x="67" y="700"/>
                  </a:lnTo>
                  <a:lnTo>
                    <a:pt x="71" y="713"/>
                  </a:lnTo>
                  <a:lnTo>
                    <a:pt x="74" y="720"/>
                  </a:lnTo>
                  <a:lnTo>
                    <a:pt x="71" y="723"/>
                  </a:lnTo>
                  <a:lnTo>
                    <a:pt x="74" y="727"/>
                  </a:lnTo>
                  <a:lnTo>
                    <a:pt x="81" y="727"/>
                  </a:lnTo>
                  <a:lnTo>
                    <a:pt x="91" y="730"/>
                  </a:lnTo>
                  <a:lnTo>
                    <a:pt x="94" y="730"/>
                  </a:lnTo>
                  <a:lnTo>
                    <a:pt x="98" y="737"/>
                  </a:lnTo>
                  <a:lnTo>
                    <a:pt x="104" y="740"/>
                  </a:lnTo>
                  <a:lnTo>
                    <a:pt x="108" y="740"/>
                  </a:lnTo>
                  <a:lnTo>
                    <a:pt x="108" y="740"/>
                  </a:lnTo>
                  <a:lnTo>
                    <a:pt x="111" y="747"/>
                  </a:lnTo>
                  <a:lnTo>
                    <a:pt x="111" y="750"/>
                  </a:lnTo>
                  <a:lnTo>
                    <a:pt x="114" y="754"/>
                  </a:lnTo>
                  <a:lnTo>
                    <a:pt x="118" y="757"/>
                  </a:lnTo>
                  <a:lnTo>
                    <a:pt x="128" y="757"/>
                  </a:lnTo>
                  <a:lnTo>
                    <a:pt x="131" y="757"/>
                  </a:lnTo>
                  <a:lnTo>
                    <a:pt x="135" y="757"/>
                  </a:lnTo>
                  <a:lnTo>
                    <a:pt x="138" y="757"/>
                  </a:lnTo>
                  <a:lnTo>
                    <a:pt x="152" y="771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35" y="791"/>
                  </a:lnTo>
                  <a:lnTo>
                    <a:pt x="135" y="794"/>
                  </a:lnTo>
                  <a:lnTo>
                    <a:pt x="128" y="801"/>
                  </a:lnTo>
                  <a:lnTo>
                    <a:pt x="128" y="801"/>
                  </a:lnTo>
                  <a:lnTo>
                    <a:pt x="125" y="804"/>
                  </a:lnTo>
                  <a:lnTo>
                    <a:pt x="118" y="811"/>
                  </a:lnTo>
                  <a:lnTo>
                    <a:pt x="125" y="811"/>
                  </a:lnTo>
                  <a:lnTo>
                    <a:pt x="128" y="804"/>
                  </a:lnTo>
                  <a:lnTo>
                    <a:pt x="131" y="804"/>
                  </a:lnTo>
                  <a:lnTo>
                    <a:pt x="131" y="804"/>
                  </a:lnTo>
                  <a:lnTo>
                    <a:pt x="131" y="804"/>
                  </a:lnTo>
                  <a:lnTo>
                    <a:pt x="131" y="804"/>
                  </a:lnTo>
                  <a:lnTo>
                    <a:pt x="138" y="794"/>
                  </a:lnTo>
                  <a:lnTo>
                    <a:pt x="138" y="794"/>
                  </a:lnTo>
                  <a:lnTo>
                    <a:pt x="145" y="787"/>
                  </a:lnTo>
                  <a:lnTo>
                    <a:pt x="145" y="787"/>
                  </a:lnTo>
                  <a:lnTo>
                    <a:pt x="148" y="787"/>
                  </a:lnTo>
                  <a:lnTo>
                    <a:pt x="155" y="771"/>
                  </a:lnTo>
                  <a:lnTo>
                    <a:pt x="138" y="754"/>
                  </a:lnTo>
                  <a:lnTo>
                    <a:pt x="135" y="754"/>
                  </a:lnTo>
                  <a:lnTo>
                    <a:pt x="131" y="754"/>
                  </a:lnTo>
                  <a:lnTo>
                    <a:pt x="128" y="754"/>
                  </a:lnTo>
                  <a:lnTo>
                    <a:pt x="121" y="754"/>
                  </a:lnTo>
                  <a:lnTo>
                    <a:pt x="118" y="750"/>
                  </a:lnTo>
                  <a:lnTo>
                    <a:pt x="114" y="747"/>
                  </a:lnTo>
                  <a:lnTo>
                    <a:pt x="114" y="747"/>
                  </a:lnTo>
                  <a:lnTo>
                    <a:pt x="111" y="737"/>
                  </a:lnTo>
                  <a:lnTo>
                    <a:pt x="108" y="733"/>
                  </a:lnTo>
                  <a:lnTo>
                    <a:pt x="104" y="737"/>
                  </a:lnTo>
                  <a:lnTo>
                    <a:pt x="101" y="733"/>
                  </a:lnTo>
                  <a:lnTo>
                    <a:pt x="94" y="723"/>
                  </a:lnTo>
                  <a:lnTo>
                    <a:pt x="94" y="723"/>
                  </a:lnTo>
                  <a:lnTo>
                    <a:pt x="91" y="727"/>
                  </a:lnTo>
                  <a:lnTo>
                    <a:pt x="81" y="723"/>
                  </a:lnTo>
                  <a:lnTo>
                    <a:pt x="77" y="723"/>
                  </a:lnTo>
                  <a:lnTo>
                    <a:pt x="74" y="720"/>
                  </a:lnTo>
                  <a:lnTo>
                    <a:pt x="77" y="717"/>
                  </a:lnTo>
                  <a:lnTo>
                    <a:pt x="77" y="717"/>
                  </a:lnTo>
                  <a:lnTo>
                    <a:pt x="74" y="713"/>
                  </a:lnTo>
                  <a:lnTo>
                    <a:pt x="71" y="696"/>
                  </a:lnTo>
                  <a:lnTo>
                    <a:pt x="71" y="696"/>
                  </a:lnTo>
                  <a:lnTo>
                    <a:pt x="67" y="686"/>
                  </a:lnTo>
                  <a:lnTo>
                    <a:pt x="64" y="656"/>
                  </a:lnTo>
                  <a:lnTo>
                    <a:pt x="64" y="656"/>
                  </a:lnTo>
                  <a:lnTo>
                    <a:pt x="67" y="595"/>
                  </a:lnTo>
                  <a:lnTo>
                    <a:pt x="67" y="595"/>
                  </a:lnTo>
                  <a:lnTo>
                    <a:pt x="67" y="579"/>
                  </a:lnTo>
                  <a:lnTo>
                    <a:pt x="67" y="579"/>
                  </a:lnTo>
                  <a:lnTo>
                    <a:pt x="74" y="548"/>
                  </a:lnTo>
                  <a:lnTo>
                    <a:pt x="74" y="545"/>
                  </a:lnTo>
                  <a:lnTo>
                    <a:pt x="94" y="474"/>
                  </a:lnTo>
                  <a:lnTo>
                    <a:pt x="94" y="474"/>
                  </a:lnTo>
                  <a:lnTo>
                    <a:pt x="104" y="444"/>
                  </a:lnTo>
                  <a:lnTo>
                    <a:pt x="101" y="367"/>
                  </a:lnTo>
                  <a:lnTo>
                    <a:pt x="101" y="367"/>
                  </a:lnTo>
                  <a:lnTo>
                    <a:pt x="104" y="363"/>
                  </a:lnTo>
                  <a:lnTo>
                    <a:pt x="98" y="319"/>
                  </a:lnTo>
                  <a:lnTo>
                    <a:pt x="98" y="319"/>
                  </a:lnTo>
                  <a:lnTo>
                    <a:pt x="98" y="279"/>
                  </a:lnTo>
                  <a:lnTo>
                    <a:pt x="91" y="245"/>
                  </a:lnTo>
                  <a:lnTo>
                    <a:pt x="84" y="232"/>
                  </a:lnTo>
                  <a:lnTo>
                    <a:pt x="84" y="232"/>
                  </a:lnTo>
                  <a:lnTo>
                    <a:pt x="74" y="215"/>
                  </a:lnTo>
                  <a:lnTo>
                    <a:pt x="74" y="215"/>
                  </a:lnTo>
                  <a:lnTo>
                    <a:pt x="71" y="198"/>
                  </a:lnTo>
                  <a:lnTo>
                    <a:pt x="71" y="198"/>
                  </a:lnTo>
                  <a:lnTo>
                    <a:pt x="71" y="192"/>
                  </a:lnTo>
                  <a:lnTo>
                    <a:pt x="67" y="185"/>
                  </a:lnTo>
                  <a:lnTo>
                    <a:pt x="64" y="185"/>
                  </a:lnTo>
                  <a:lnTo>
                    <a:pt x="64" y="181"/>
                  </a:lnTo>
                  <a:lnTo>
                    <a:pt x="64" y="181"/>
                  </a:lnTo>
                  <a:lnTo>
                    <a:pt x="61" y="178"/>
                  </a:lnTo>
                  <a:lnTo>
                    <a:pt x="57" y="178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47" y="154"/>
                  </a:lnTo>
                  <a:lnTo>
                    <a:pt x="40" y="131"/>
                  </a:lnTo>
                  <a:lnTo>
                    <a:pt x="40" y="131"/>
                  </a:lnTo>
                  <a:lnTo>
                    <a:pt x="44" y="121"/>
                  </a:lnTo>
                  <a:lnTo>
                    <a:pt x="44" y="121"/>
                  </a:lnTo>
                  <a:lnTo>
                    <a:pt x="47" y="101"/>
                  </a:lnTo>
                  <a:lnTo>
                    <a:pt x="47" y="101"/>
                  </a:lnTo>
                  <a:lnTo>
                    <a:pt x="51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7" y="84"/>
                  </a:lnTo>
                  <a:lnTo>
                    <a:pt x="47" y="77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57"/>
                  </a:lnTo>
                  <a:lnTo>
                    <a:pt x="40" y="47"/>
                  </a:lnTo>
                  <a:lnTo>
                    <a:pt x="30" y="37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17" y="33"/>
                  </a:lnTo>
                  <a:lnTo>
                    <a:pt x="14" y="23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" name="Freeform 184">
              <a:extLst>
                <a:ext uri="{FF2B5EF4-FFF2-40B4-BE49-F238E27FC236}">
                  <a16:creationId xmlns:a16="http://schemas.microsoft.com/office/drawing/2014/main" id="{3BFDC343-8E66-8708-EB08-A9827087B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50"/>
              <a:ext cx="155" cy="818"/>
            </a:xfrm>
            <a:custGeom>
              <a:avLst/>
              <a:gdLst>
                <a:gd name="T0" fmla="*/ 0 w 155"/>
                <a:gd name="T1" fmla="*/ 3 h 818"/>
                <a:gd name="T2" fmla="*/ 10 w 155"/>
                <a:gd name="T3" fmla="*/ 33 h 818"/>
                <a:gd name="T4" fmla="*/ 23 w 155"/>
                <a:gd name="T5" fmla="*/ 37 h 818"/>
                <a:gd name="T6" fmla="*/ 37 w 155"/>
                <a:gd name="T7" fmla="*/ 67 h 818"/>
                <a:gd name="T8" fmla="*/ 40 w 155"/>
                <a:gd name="T9" fmla="*/ 84 h 818"/>
                <a:gd name="T10" fmla="*/ 44 w 155"/>
                <a:gd name="T11" fmla="*/ 97 h 818"/>
                <a:gd name="T12" fmla="*/ 37 w 155"/>
                <a:gd name="T13" fmla="*/ 121 h 818"/>
                <a:gd name="T14" fmla="*/ 33 w 155"/>
                <a:gd name="T15" fmla="*/ 131 h 818"/>
                <a:gd name="T16" fmla="*/ 44 w 155"/>
                <a:gd name="T17" fmla="*/ 165 h 818"/>
                <a:gd name="T18" fmla="*/ 57 w 155"/>
                <a:gd name="T19" fmla="*/ 181 h 818"/>
                <a:gd name="T20" fmla="*/ 60 w 155"/>
                <a:gd name="T21" fmla="*/ 185 h 818"/>
                <a:gd name="T22" fmla="*/ 64 w 155"/>
                <a:gd name="T23" fmla="*/ 198 h 818"/>
                <a:gd name="T24" fmla="*/ 77 w 155"/>
                <a:gd name="T25" fmla="*/ 232 h 818"/>
                <a:gd name="T26" fmla="*/ 91 w 155"/>
                <a:gd name="T27" fmla="*/ 279 h 818"/>
                <a:gd name="T28" fmla="*/ 97 w 155"/>
                <a:gd name="T29" fmla="*/ 363 h 818"/>
                <a:gd name="T30" fmla="*/ 97 w 155"/>
                <a:gd name="T31" fmla="*/ 444 h 818"/>
                <a:gd name="T32" fmla="*/ 67 w 155"/>
                <a:gd name="T33" fmla="*/ 545 h 818"/>
                <a:gd name="T34" fmla="*/ 60 w 155"/>
                <a:gd name="T35" fmla="*/ 579 h 818"/>
                <a:gd name="T36" fmla="*/ 57 w 155"/>
                <a:gd name="T37" fmla="*/ 656 h 818"/>
                <a:gd name="T38" fmla="*/ 64 w 155"/>
                <a:gd name="T39" fmla="*/ 696 h 818"/>
                <a:gd name="T40" fmla="*/ 70 w 155"/>
                <a:gd name="T41" fmla="*/ 717 h 818"/>
                <a:gd name="T42" fmla="*/ 70 w 155"/>
                <a:gd name="T43" fmla="*/ 723 h 818"/>
                <a:gd name="T44" fmla="*/ 87 w 155"/>
                <a:gd name="T45" fmla="*/ 723 h 818"/>
                <a:gd name="T46" fmla="*/ 97 w 155"/>
                <a:gd name="T47" fmla="*/ 737 h 818"/>
                <a:gd name="T48" fmla="*/ 107 w 155"/>
                <a:gd name="T49" fmla="*/ 747 h 818"/>
                <a:gd name="T50" fmla="*/ 114 w 155"/>
                <a:gd name="T51" fmla="*/ 754 h 818"/>
                <a:gd name="T52" fmla="*/ 128 w 155"/>
                <a:gd name="T53" fmla="*/ 754 h 818"/>
                <a:gd name="T54" fmla="*/ 141 w 155"/>
                <a:gd name="T55" fmla="*/ 787 h 818"/>
                <a:gd name="T56" fmla="*/ 131 w 155"/>
                <a:gd name="T57" fmla="*/ 794 h 818"/>
                <a:gd name="T58" fmla="*/ 124 w 155"/>
                <a:gd name="T59" fmla="*/ 804 h 818"/>
                <a:gd name="T60" fmla="*/ 121 w 155"/>
                <a:gd name="T61" fmla="*/ 804 h 818"/>
                <a:gd name="T62" fmla="*/ 107 w 155"/>
                <a:gd name="T63" fmla="*/ 814 h 818"/>
                <a:gd name="T64" fmla="*/ 121 w 155"/>
                <a:gd name="T65" fmla="*/ 814 h 818"/>
                <a:gd name="T66" fmla="*/ 131 w 155"/>
                <a:gd name="T67" fmla="*/ 808 h 818"/>
                <a:gd name="T68" fmla="*/ 141 w 155"/>
                <a:gd name="T69" fmla="*/ 794 h 818"/>
                <a:gd name="T70" fmla="*/ 155 w 155"/>
                <a:gd name="T71" fmla="*/ 771 h 818"/>
                <a:gd name="T72" fmla="*/ 134 w 155"/>
                <a:gd name="T73" fmla="*/ 747 h 818"/>
                <a:gd name="T74" fmla="*/ 124 w 155"/>
                <a:gd name="T75" fmla="*/ 747 h 818"/>
                <a:gd name="T76" fmla="*/ 111 w 155"/>
                <a:gd name="T77" fmla="*/ 744 h 818"/>
                <a:gd name="T78" fmla="*/ 104 w 155"/>
                <a:gd name="T79" fmla="*/ 730 h 818"/>
                <a:gd name="T80" fmla="*/ 94 w 155"/>
                <a:gd name="T81" fmla="*/ 720 h 818"/>
                <a:gd name="T82" fmla="*/ 87 w 155"/>
                <a:gd name="T83" fmla="*/ 717 h 818"/>
                <a:gd name="T84" fmla="*/ 81 w 155"/>
                <a:gd name="T85" fmla="*/ 717 h 818"/>
                <a:gd name="T86" fmla="*/ 77 w 155"/>
                <a:gd name="T87" fmla="*/ 713 h 818"/>
                <a:gd name="T88" fmla="*/ 67 w 155"/>
                <a:gd name="T89" fmla="*/ 686 h 818"/>
                <a:gd name="T90" fmla="*/ 67 w 155"/>
                <a:gd name="T91" fmla="*/ 579 h 818"/>
                <a:gd name="T92" fmla="*/ 104 w 155"/>
                <a:gd name="T93" fmla="*/ 444 h 818"/>
                <a:gd name="T94" fmla="*/ 104 w 155"/>
                <a:gd name="T95" fmla="*/ 367 h 818"/>
                <a:gd name="T96" fmla="*/ 97 w 155"/>
                <a:gd name="T97" fmla="*/ 279 h 818"/>
                <a:gd name="T98" fmla="*/ 87 w 155"/>
                <a:gd name="T99" fmla="*/ 242 h 818"/>
                <a:gd name="T100" fmla="*/ 70 w 155"/>
                <a:gd name="T101" fmla="*/ 198 h 818"/>
                <a:gd name="T102" fmla="*/ 64 w 155"/>
                <a:gd name="T103" fmla="*/ 181 h 818"/>
                <a:gd name="T104" fmla="*/ 57 w 155"/>
                <a:gd name="T105" fmla="*/ 175 h 818"/>
                <a:gd name="T106" fmla="*/ 47 w 155"/>
                <a:gd name="T107" fmla="*/ 151 h 818"/>
                <a:gd name="T108" fmla="*/ 47 w 155"/>
                <a:gd name="T109" fmla="*/ 104 h 818"/>
                <a:gd name="T110" fmla="*/ 47 w 155"/>
                <a:gd name="T111" fmla="*/ 87 h 818"/>
                <a:gd name="T112" fmla="*/ 44 w 155"/>
                <a:gd name="T113" fmla="*/ 77 h 818"/>
                <a:gd name="T114" fmla="*/ 47 w 155"/>
                <a:gd name="T115" fmla="*/ 57 h 818"/>
                <a:gd name="T116" fmla="*/ 27 w 155"/>
                <a:gd name="T117" fmla="*/ 33 h 818"/>
                <a:gd name="T118" fmla="*/ 17 w 155"/>
                <a:gd name="T119" fmla="*/ 27 h 818"/>
                <a:gd name="T120" fmla="*/ 3 w 155"/>
                <a:gd name="T121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5" h="818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23"/>
                  </a:lnTo>
                  <a:lnTo>
                    <a:pt x="10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23" y="37"/>
                  </a:lnTo>
                  <a:lnTo>
                    <a:pt x="33" y="47"/>
                  </a:lnTo>
                  <a:lnTo>
                    <a:pt x="40" y="57"/>
                  </a:lnTo>
                  <a:lnTo>
                    <a:pt x="37" y="67"/>
                  </a:lnTo>
                  <a:lnTo>
                    <a:pt x="37" y="70"/>
                  </a:lnTo>
                  <a:lnTo>
                    <a:pt x="40" y="77"/>
                  </a:lnTo>
                  <a:lnTo>
                    <a:pt x="40" y="84"/>
                  </a:lnTo>
                  <a:lnTo>
                    <a:pt x="40" y="87"/>
                  </a:lnTo>
                  <a:lnTo>
                    <a:pt x="40" y="87"/>
                  </a:lnTo>
                  <a:lnTo>
                    <a:pt x="44" y="97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40" y="154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50" y="178"/>
                  </a:lnTo>
                  <a:lnTo>
                    <a:pt x="54" y="178"/>
                  </a:lnTo>
                  <a:lnTo>
                    <a:pt x="57" y="181"/>
                  </a:lnTo>
                  <a:lnTo>
                    <a:pt x="57" y="181"/>
                  </a:lnTo>
                  <a:lnTo>
                    <a:pt x="57" y="185"/>
                  </a:lnTo>
                  <a:lnTo>
                    <a:pt x="60" y="185"/>
                  </a:lnTo>
                  <a:lnTo>
                    <a:pt x="64" y="192"/>
                  </a:lnTo>
                  <a:lnTo>
                    <a:pt x="64" y="198"/>
                  </a:lnTo>
                  <a:lnTo>
                    <a:pt x="64" y="198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77" y="232"/>
                  </a:lnTo>
                  <a:lnTo>
                    <a:pt x="77" y="232"/>
                  </a:lnTo>
                  <a:lnTo>
                    <a:pt x="84" y="245"/>
                  </a:lnTo>
                  <a:lnTo>
                    <a:pt x="91" y="279"/>
                  </a:lnTo>
                  <a:lnTo>
                    <a:pt x="91" y="319"/>
                  </a:lnTo>
                  <a:lnTo>
                    <a:pt x="91" y="319"/>
                  </a:lnTo>
                  <a:lnTo>
                    <a:pt x="97" y="363"/>
                  </a:lnTo>
                  <a:lnTo>
                    <a:pt x="94" y="367"/>
                  </a:lnTo>
                  <a:lnTo>
                    <a:pt x="94" y="367"/>
                  </a:lnTo>
                  <a:lnTo>
                    <a:pt x="97" y="444"/>
                  </a:lnTo>
                  <a:lnTo>
                    <a:pt x="87" y="474"/>
                  </a:lnTo>
                  <a:lnTo>
                    <a:pt x="87" y="474"/>
                  </a:lnTo>
                  <a:lnTo>
                    <a:pt x="67" y="545"/>
                  </a:lnTo>
                  <a:lnTo>
                    <a:pt x="67" y="548"/>
                  </a:lnTo>
                  <a:lnTo>
                    <a:pt x="60" y="579"/>
                  </a:lnTo>
                  <a:lnTo>
                    <a:pt x="60" y="579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57" y="656"/>
                  </a:lnTo>
                  <a:lnTo>
                    <a:pt x="57" y="656"/>
                  </a:lnTo>
                  <a:lnTo>
                    <a:pt x="60" y="686"/>
                  </a:lnTo>
                  <a:lnTo>
                    <a:pt x="64" y="696"/>
                  </a:lnTo>
                  <a:lnTo>
                    <a:pt x="64" y="696"/>
                  </a:lnTo>
                  <a:lnTo>
                    <a:pt x="67" y="713"/>
                  </a:lnTo>
                  <a:lnTo>
                    <a:pt x="70" y="717"/>
                  </a:lnTo>
                  <a:lnTo>
                    <a:pt x="70" y="717"/>
                  </a:lnTo>
                  <a:lnTo>
                    <a:pt x="67" y="720"/>
                  </a:lnTo>
                  <a:lnTo>
                    <a:pt x="70" y="723"/>
                  </a:lnTo>
                  <a:lnTo>
                    <a:pt x="74" y="723"/>
                  </a:lnTo>
                  <a:lnTo>
                    <a:pt x="84" y="727"/>
                  </a:lnTo>
                  <a:lnTo>
                    <a:pt x="87" y="723"/>
                  </a:lnTo>
                  <a:lnTo>
                    <a:pt x="87" y="723"/>
                  </a:lnTo>
                  <a:lnTo>
                    <a:pt x="94" y="733"/>
                  </a:lnTo>
                  <a:lnTo>
                    <a:pt x="97" y="737"/>
                  </a:lnTo>
                  <a:lnTo>
                    <a:pt x="101" y="733"/>
                  </a:lnTo>
                  <a:lnTo>
                    <a:pt x="104" y="737"/>
                  </a:lnTo>
                  <a:lnTo>
                    <a:pt x="107" y="747"/>
                  </a:lnTo>
                  <a:lnTo>
                    <a:pt x="107" y="747"/>
                  </a:lnTo>
                  <a:lnTo>
                    <a:pt x="111" y="750"/>
                  </a:lnTo>
                  <a:lnTo>
                    <a:pt x="114" y="754"/>
                  </a:lnTo>
                  <a:lnTo>
                    <a:pt x="121" y="754"/>
                  </a:lnTo>
                  <a:lnTo>
                    <a:pt x="124" y="754"/>
                  </a:lnTo>
                  <a:lnTo>
                    <a:pt x="128" y="754"/>
                  </a:lnTo>
                  <a:lnTo>
                    <a:pt x="131" y="754"/>
                  </a:lnTo>
                  <a:lnTo>
                    <a:pt x="148" y="771"/>
                  </a:lnTo>
                  <a:lnTo>
                    <a:pt x="141" y="787"/>
                  </a:lnTo>
                  <a:lnTo>
                    <a:pt x="138" y="787"/>
                  </a:lnTo>
                  <a:lnTo>
                    <a:pt x="138" y="787"/>
                  </a:lnTo>
                  <a:lnTo>
                    <a:pt x="131" y="794"/>
                  </a:lnTo>
                  <a:lnTo>
                    <a:pt x="131" y="794"/>
                  </a:lnTo>
                  <a:lnTo>
                    <a:pt x="124" y="804"/>
                  </a:lnTo>
                  <a:lnTo>
                    <a:pt x="124" y="804"/>
                  </a:lnTo>
                  <a:lnTo>
                    <a:pt x="124" y="804"/>
                  </a:lnTo>
                  <a:lnTo>
                    <a:pt x="124" y="804"/>
                  </a:lnTo>
                  <a:lnTo>
                    <a:pt x="121" y="804"/>
                  </a:lnTo>
                  <a:lnTo>
                    <a:pt x="118" y="811"/>
                  </a:lnTo>
                  <a:lnTo>
                    <a:pt x="111" y="811"/>
                  </a:lnTo>
                  <a:lnTo>
                    <a:pt x="107" y="814"/>
                  </a:lnTo>
                  <a:lnTo>
                    <a:pt x="111" y="818"/>
                  </a:lnTo>
                  <a:lnTo>
                    <a:pt x="118" y="818"/>
                  </a:lnTo>
                  <a:lnTo>
                    <a:pt x="121" y="814"/>
                  </a:lnTo>
                  <a:lnTo>
                    <a:pt x="124" y="811"/>
                  </a:lnTo>
                  <a:lnTo>
                    <a:pt x="128" y="811"/>
                  </a:lnTo>
                  <a:lnTo>
                    <a:pt x="131" y="808"/>
                  </a:lnTo>
                  <a:lnTo>
                    <a:pt x="131" y="804"/>
                  </a:lnTo>
                  <a:lnTo>
                    <a:pt x="134" y="797"/>
                  </a:lnTo>
                  <a:lnTo>
                    <a:pt x="141" y="794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55" y="771"/>
                  </a:lnTo>
                  <a:lnTo>
                    <a:pt x="151" y="767"/>
                  </a:lnTo>
                  <a:lnTo>
                    <a:pt x="151" y="767"/>
                  </a:lnTo>
                  <a:lnTo>
                    <a:pt x="134" y="747"/>
                  </a:lnTo>
                  <a:lnTo>
                    <a:pt x="131" y="747"/>
                  </a:lnTo>
                  <a:lnTo>
                    <a:pt x="128" y="747"/>
                  </a:lnTo>
                  <a:lnTo>
                    <a:pt x="124" y="747"/>
                  </a:lnTo>
                  <a:lnTo>
                    <a:pt x="124" y="747"/>
                  </a:lnTo>
                  <a:lnTo>
                    <a:pt x="114" y="747"/>
                  </a:lnTo>
                  <a:lnTo>
                    <a:pt x="111" y="744"/>
                  </a:lnTo>
                  <a:lnTo>
                    <a:pt x="107" y="733"/>
                  </a:lnTo>
                  <a:lnTo>
                    <a:pt x="107" y="733"/>
                  </a:lnTo>
                  <a:lnTo>
                    <a:pt x="104" y="730"/>
                  </a:lnTo>
                  <a:lnTo>
                    <a:pt x="101" y="727"/>
                  </a:lnTo>
                  <a:lnTo>
                    <a:pt x="97" y="730"/>
                  </a:lnTo>
                  <a:lnTo>
                    <a:pt x="94" y="720"/>
                  </a:lnTo>
                  <a:lnTo>
                    <a:pt x="91" y="717"/>
                  </a:lnTo>
                  <a:lnTo>
                    <a:pt x="91" y="717"/>
                  </a:lnTo>
                  <a:lnTo>
                    <a:pt x="87" y="717"/>
                  </a:lnTo>
                  <a:lnTo>
                    <a:pt x="84" y="720"/>
                  </a:lnTo>
                  <a:lnTo>
                    <a:pt x="84" y="717"/>
                  </a:lnTo>
                  <a:lnTo>
                    <a:pt x="81" y="717"/>
                  </a:lnTo>
                  <a:lnTo>
                    <a:pt x="81" y="717"/>
                  </a:lnTo>
                  <a:lnTo>
                    <a:pt x="77" y="713"/>
                  </a:lnTo>
                  <a:lnTo>
                    <a:pt x="77" y="713"/>
                  </a:lnTo>
                  <a:lnTo>
                    <a:pt x="74" y="710"/>
                  </a:lnTo>
                  <a:lnTo>
                    <a:pt x="70" y="696"/>
                  </a:lnTo>
                  <a:lnTo>
                    <a:pt x="67" y="686"/>
                  </a:lnTo>
                  <a:lnTo>
                    <a:pt x="64" y="656"/>
                  </a:lnTo>
                  <a:lnTo>
                    <a:pt x="67" y="595"/>
                  </a:lnTo>
                  <a:lnTo>
                    <a:pt x="67" y="579"/>
                  </a:lnTo>
                  <a:lnTo>
                    <a:pt x="70" y="548"/>
                  </a:lnTo>
                  <a:lnTo>
                    <a:pt x="91" y="478"/>
                  </a:lnTo>
                  <a:lnTo>
                    <a:pt x="104" y="444"/>
                  </a:lnTo>
                  <a:lnTo>
                    <a:pt x="104" y="444"/>
                  </a:lnTo>
                  <a:lnTo>
                    <a:pt x="101" y="367"/>
                  </a:lnTo>
                  <a:lnTo>
                    <a:pt x="104" y="367"/>
                  </a:lnTo>
                  <a:lnTo>
                    <a:pt x="104" y="363"/>
                  </a:lnTo>
                  <a:lnTo>
                    <a:pt x="97" y="319"/>
                  </a:lnTo>
                  <a:lnTo>
                    <a:pt x="97" y="279"/>
                  </a:lnTo>
                  <a:lnTo>
                    <a:pt x="97" y="276"/>
                  </a:lnTo>
                  <a:lnTo>
                    <a:pt x="91" y="242"/>
                  </a:lnTo>
                  <a:lnTo>
                    <a:pt x="87" y="242"/>
                  </a:lnTo>
                  <a:lnTo>
                    <a:pt x="81" y="229"/>
                  </a:lnTo>
                  <a:lnTo>
                    <a:pt x="74" y="215"/>
                  </a:lnTo>
                  <a:lnTo>
                    <a:pt x="70" y="198"/>
                  </a:lnTo>
                  <a:lnTo>
                    <a:pt x="70" y="192"/>
                  </a:lnTo>
                  <a:lnTo>
                    <a:pt x="70" y="188"/>
                  </a:lnTo>
                  <a:lnTo>
                    <a:pt x="64" y="181"/>
                  </a:lnTo>
                  <a:lnTo>
                    <a:pt x="64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0" y="165"/>
                  </a:lnTo>
                  <a:lnTo>
                    <a:pt x="47" y="151"/>
                  </a:lnTo>
                  <a:lnTo>
                    <a:pt x="40" y="131"/>
                  </a:lnTo>
                  <a:lnTo>
                    <a:pt x="40" y="124"/>
                  </a:lnTo>
                  <a:lnTo>
                    <a:pt x="47" y="104"/>
                  </a:lnTo>
                  <a:lnTo>
                    <a:pt x="50" y="97"/>
                  </a:lnTo>
                  <a:lnTo>
                    <a:pt x="50" y="94"/>
                  </a:lnTo>
                  <a:lnTo>
                    <a:pt x="47" y="87"/>
                  </a:lnTo>
                  <a:lnTo>
                    <a:pt x="47" y="84"/>
                  </a:lnTo>
                  <a:lnTo>
                    <a:pt x="47" y="80"/>
                  </a:lnTo>
                  <a:lnTo>
                    <a:pt x="44" y="77"/>
                  </a:lnTo>
                  <a:lnTo>
                    <a:pt x="44" y="70"/>
                  </a:lnTo>
                  <a:lnTo>
                    <a:pt x="47" y="60"/>
                  </a:lnTo>
                  <a:lnTo>
                    <a:pt x="47" y="57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27" y="33"/>
                  </a:lnTo>
                  <a:lnTo>
                    <a:pt x="27" y="30"/>
                  </a:lnTo>
                  <a:lnTo>
                    <a:pt x="20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3" y="2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" name="Freeform 185">
              <a:extLst>
                <a:ext uri="{FF2B5EF4-FFF2-40B4-BE49-F238E27FC236}">
                  <a16:creationId xmlns:a16="http://schemas.microsoft.com/office/drawing/2014/main" id="{AEBF0A7A-1272-AF00-57DC-2781BD060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50"/>
              <a:ext cx="155" cy="818"/>
            </a:xfrm>
            <a:custGeom>
              <a:avLst/>
              <a:gdLst>
                <a:gd name="T0" fmla="*/ 0 w 155"/>
                <a:gd name="T1" fmla="*/ 3 h 818"/>
                <a:gd name="T2" fmla="*/ 10 w 155"/>
                <a:gd name="T3" fmla="*/ 33 h 818"/>
                <a:gd name="T4" fmla="*/ 23 w 155"/>
                <a:gd name="T5" fmla="*/ 37 h 818"/>
                <a:gd name="T6" fmla="*/ 37 w 155"/>
                <a:gd name="T7" fmla="*/ 67 h 818"/>
                <a:gd name="T8" fmla="*/ 40 w 155"/>
                <a:gd name="T9" fmla="*/ 84 h 818"/>
                <a:gd name="T10" fmla="*/ 44 w 155"/>
                <a:gd name="T11" fmla="*/ 97 h 818"/>
                <a:gd name="T12" fmla="*/ 37 w 155"/>
                <a:gd name="T13" fmla="*/ 121 h 818"/>
                <a:gd name="T14" fmla="*/ 33 w 155"/>
                <a:gd name="T15" fmla="*/ 131 h 818"/>
                <a:gd name="T16" fmla="*/ 44 w 155"/>
                <a:gd name="T17" fmla="*/ 165 h 818"/>
                <a:gd name="T18" fmla="*/ 57 w 155"/>
                <a:gd name="T19" fmla="*/ 181 h 818"/>
                <a:gd name="T20" fmla="*/ 60 w 155"/>
                <a:gd name="T21" fmla="*/ 185 h 818"/>
                <a:gd name="T22" fmla="*/ 64 w 155"/>
                <a:gd name="T23" fmla="*/ 198 h 818"/>
                <a:gd name="T24" fmla="*/ 77 w 155"/>
                <a:gd name="T25" fmla="*/ 232 h 818"/>
                <a:gd name="T26" fmla="*/ 91 w 155"/>
                <a:gd name="T27" fmla="*/ 279 h 818"/>
                <a:gd name="T28" fmla="*/ 97 w 155"/>
                <a:gd name="T29" fmla="*/ 363 h 818"/>
                <a:gd name="T30" fmla="*/ 97 w 155"/>
                <a:gd name="T31" fmla="*/ 444 h 818"/>
                <a:gd name="T32" fmla="*/ 67 w 155"/>
                <a:gd name="T33" fmla="*/ 545 h 818"/>
                <a:gd name="T34" fmla="*/ 60 w 155"/>
                <a:gd name="T35" fmla="*/ 579 h 818"/>
                <a:gd name="T36" fmla="*/ 57 w 155"/>
                <a:gd name="T37" fmla="*/ 656 h 818"/>
                <a:gd name="T38" fmla="*/ 64 w 155"/>
                <a:gd name="T39" fmla="*/ 696 h 818"/>
                <a:gd name="T40" fmla="*/ 70 w 155"/>
                <a:gd name="T41" fmla="*/ 717 h 818"/>
                <a:gd name="T42" fmla="*/ 70 w 155"/>
                <a:gd name="T43" fmla="*/ 723 h 818"/>
                <a:gd name="T44" fmla="*/ 87 w 155"/>
                <a:gd name="T45" fmla="*/ 723 h 818"/>
                <a:gd name="T46" fmla="*/ 97 w 155"/>
                <a:gd name="T47" fmla="*/ 737 h 818"/>
                <a:gd name="T48" fmla="*/ 107 w 155"/>
                <a:gd name="T49" fmla="*/ 747 h 818"/>
                <a:gd name="T50" fmla="*/ 114 w 155"/>
                <a:gd name="T51" fmla="*/ 754 h 818"/>
                <a:gd name="T52" fmla="*/ 128 w 155"/>
                <a:gd name="T53" fmla="*/ 754 h 818"/>
                <a:gd name="T54" fmla="*/ 141 w 155"/>
                <a:gd name="T55" fmla="*/ 787 h 818"/>
                <a:gd name="T56" fmla="*/ 131 w 155"/>
                <a:gd name="T57" fmla="*/ 794 h 818"/>
                <a:gd name="T58" fmla="*/ 124 w 155"/>
                <a:gd name="T59" fmla="*/ 804 h 818"/>
                <a:gd name="T60" fmla="*/ 121 w 155"/>
                <a:gd name="T61" fmla="*/ 804 h 818"/>
                <a:gd name="T62" fmla="*/ 107 w 155"/>
                <a:gd name="T63" fmla="*/ 814 h 818"/>
                <a:gd name="T64" fmla="*/ 121 w 155"/>
                <a:gd name="T65" fmla="*/ 814 h 818"/>
                <a:gd name="T66" fmla="*/ 131 w 155"/>
                <a:gd name="T67" fmla="*/ 808 h 818"/>
                <a:gd name="T68" fmla="*/ 141 w 155"/>
                <a:gd name="T69" fmla="*/ 794 h 818"/>
                <a:gd name="T70" fmla="*/ 155 w 155"/>
                <a:gd name="T71" fmla="*/ 771 h 818"/>
                <a:gd name="T72" fmla="*/ 134 w 155"/>
                <a:gd name="T73" fmla="*/ 747 h 818"/>
                <a:gd name="T74" fmla="*/ 124 w 155"/>
                <a:gd name="T75" fmla="*/ 747 h 818"/>
                <a:gd name="T76" fmla="*/ 111 w 155"/>
                <a:gd name="T77" fmla="*/ 744 h 818"/>
                <a:gd name="T78" fmla="*/ 104 w 155"/>
                <a:gd name="T79" fmla="*/ 730 h 818"/>
                <a:gd name="T80" fmla="*/ 94 w 155"/>
                <a:gd name="T81" fmla="*/ 720 h 818"/>
                <a:gd name="T82" fmla="*/ 87 w 155"/>
                <a:gd name="T83" fmla="*/ 717 h 818"/>
                <a:gd name="T84" fmla="*/ 81 w 155"/>
                <a:gd name="T85" fmla="*/ 717 h 818"/>
                <a:gd name="T86" fmla="*/ 77 w 155"/>
                <a:gd name="T87" fmla="*/ 713 h 818"/>
                <a:gd name="T88" fmla="*/ 67 w 155"/>
                <a:gd name="T89" fmla="*/ 686 h 818"/>
                <a:gd name="T90" fmla="*/ 67 w 155"/>
                <a:gd name="T91" fmla="*/ 579 h 818"/>
                <a:gd name="T92" fmla="*/ 104 w 155"/>
                <a:gd name="T93" fmla="*/ 444 h 818"/>
                <a:gd name="T94" fmla="*/ 104 w 155"/>
                <a:gd name="T95" fmla="*/ 367 h 818"/>
                <a:gd name="T96" fmla="*/ 97 w 155"/>
                <a:gd name="T97" fmla="*/ 279 h 818"/>
                <a:gd name="T98" fmla="*/ 87 w 155"/>
                <a:gd name="T99" fmla="*/ 242 h 818"/>
                <a:gd name="T100" fmla="*/ 70 w 155"/>
                <a:gd name="T101" fmla="*/ 198 h 818"/>
                <a:gd name="T102" fmla="*/ 64 w 155"/>
                <a:gd name="T103" fmla="*/ 181 h 818"/>
                <a:gd name="T104" fmla="*/ 57 w 155"/>
                <a:gd name="T105" fmla="*/ 175 h 818"/>
                <a:gd name="T106" fmla="*/ 47 w 155"/>
                <a:gd name="T107" fmla="*/ 151 h 818"/>
                <a:gd name="T108" fmla="*/ 47 w 155"/>
                <a:gd name="T109" fmla="*/ 104 h 818"/>
                <a:gd name="T110" fmla="*/ 47 w 155"/>
                <a:gd name="T111" fmla="*/ 87 h 818"/>
                <a:gd name="T112" fmla="*/ 44 w 155"/>
                <a:gd name="T113" fmla="*/ 77 h 818"/>
                <a:gd name="T114" fmla="*/ 47 w 155"/>
                <a:gd name="T115" fmla="*/ 57 h 818"/>
                <a:gd name="T116" fmla="*/ 27 w 155"/>
                <a:gd name="T117" fmla="*/ 33 h 818"/>
                <a:gd name="T118" fmla="*/ 17 w 155"/>
                <a:gd name="T119" fmla="*/ 27 h 818"/>
                <a:gd name="T120" fmla="*/ 3 w 155"/>
                <a:gd name="T121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5" h="818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23"/>
                  </a:lnTo>
                  <a:lnTo>
                    <a:pt x="10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23" y="37"/>
                  </a:lnTo>
                  <a:lnTo>
                    <a:pt x="33" y="47"/>
                  </a:lnTo>
                  <a:lnTo>
                    <a:pt x="40" y="57"/>
                  </a:lnTo>
                  <a:lnTo>
                    <a:pt x="37" y="67"/>
                  </a:lnTo>
                  <a:lnTo>
                    <a:pt x="37" y="70"/>
                  </a:lnTo>
                  <a:lnTo>
                    <a:pt x="40" y="77"/>
                  </a:lnTo>
                  <a:lnTo>
                    <a:pt x="40" y="84"/>
                  </a:lnTo>
                  <a:lnTo>
                    <a:pt x="40" y="87"/>
                  </a:lnTo>
                  <a:lnTo>
                    <a:pt x="40" y="87"/>
                  </a:lnTo>
                  <a:lnTo>
                    <a:pt x="44" y="97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40" y="154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50" y="178"/>
                  </a:lnTo>
                  <a:lnTo>
                    <a:pt x="54" y="178"/>
                  </a:lnTo>
                  <a:lnTo>
                    <a:pt x="57" y="181"/>
                  </a:lnTo>
                  <a:lnTo>
                    <a:pt x="57" y="181"/>
                  </a:lnTo>
                  <a:lnTo>
                    <a:pt x="57" y="185"/>
                  </a:lnTo>
                  <a:lnTo>
                    <a:pt x="60" y="185"/>
                  </a:lnTo>
                  <a:lnTo>
                    <a:pt x="64" y="192"/>
                  </a:lnTo>
                  <a:lnTo>
                    <a:pt x="64" y="198"/>
                  </a:lnTo>
                  <a:lnTo>
                    <a:pt x="64" y="198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77" y="232"/>
                  </a:lnTo>
                  <a:lnTo>
                    <a:pt x="77" y="232"/>
                  </a:lnTo>
                  <a:lnTo>
                    <a:pt x="84" y="245"/>
                  </a:lnTo>
                  <a:lnTo>
                    <a:pt x="91" y="279"/>
                  </a:lnTo>
                  <a:lnTo>
                    <a:pt x="91" y="319"/>
                  </a:lnTo>
                  <a:lnTo>
                    <a:pt x="91" y="319"/>
                  </a:lnTo>
                  <a:lnTo>
                    <a:pt x="97" y="363"/>
                  </a:lnTo>
                  <a:lnTo>
                    <a:pt x="94" y="367"/>
                  </a:lnTo>
                  <a:lnTo>
                    <a:pt x="94" y="367"/>
                  </a:lnTo>
                  <a:lnTo>
                    <a:pt x="97" y="444"/>
                  </a:lnTo>
                  <a:lnTo>
                    <a:pt x="87" y="474"/>
                  </a:lnTo>
                  <a:lnTo>
                    <a:pt x="87" y="474"/>
                  </a:lnTo>
                  <a:lnTo>
                    <a:pt x="67" y="545"/>
                  </a:lnTo>
                  <a:lnTo>
                    <a:pt x="67" y="548"/>
                  </a:lnTo>
                  <a:lnTo>
                    <a:pt x="60" y="579"/>
                  </a:lnTo>
                  <a:lnTo>
                    <a:pt x="60" y="579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57" y="656"/>
                  </a:lnTo>
                  <a:lnTo>
                    <a:pt x="57" y="656"/>
                  </a:lnTo>
                  <a:lnTo>
                    <a:pt x="60" y="686"/>
                  </a:lnTo>
                  <a:lnTo>
                    <a:pt x="64" y="696"/>
                  </a:lnTo>
                  <a:lnTo>
                    <a:pt x="64" y="696"/>
                  </a:lnTo>
                  <a:lnTo>
                    <a:pt x="67" y="713"/>
                  </a:lnTo>
                  <a:lnTo>
                    <a:pt x="70" y="717"/>
                  </a:lnTo>
                  <a:lnTo>
                    <a:pt x="70" y="717"/>
                  </a:lnTo>
                  <a:lnTo>
                    <a:pt x="67" y="720"/>
                  </a:lnTo>
                  <a:lnTo>
                    <a:pt x="70" y="723"/>
                  </a:lnTo>
                  <a:lnTo>
                    <a:pt x="74" y="723"/>
                  </a:lnTo>
                  <a:lnTo>
                    <a:pt x="84" y="727"/>
                  </a:lnTo>
                  <a:lnTo>
                    <a:pt x="87" y="723"/>
                  </a:lnTo>
                  <a:lnTo>
                    <a:pt x="87" y="723"/>
                  </a:lnTo>
                  <a:lnTo>
                    <a:pt x="94" y="733"/>
                  </a:lnTo>
                  <a:lnTo>
                    <a:pt x="97" y="737"/>
                  </a:lnTo>
                  <a:lnTo>
                    <a:pt x="101" y="733"/>
                  </a:lnTo>
                  <a:lnTo>
                    <a:pt x="104" y="737"/>
                  </a:lnTo>
                  <a:lnTo>
                    <a:pt x="107" y="747"/>
                  </a:lnTo>
                  <a:lnTo>
                    <a:pt x="107" y="747"/>
                  </a:lnTo>
                  <a:lnTo>
                    <a:pt x="111" y="750"/>
                  </a:lnTo>
                  <a:lnTo>
                    <a:pt x="114" y="754"/>
                  </a:lnTo>
                  <a:lnTo>
                    <a:pt x="121" y="754"/>
                  </a:lnTo>
                  <a:lnTo>
                    <a:pt x="124" y="754"/>
                  </a:lnTo>
                  <a:lnTo>
                    <a:pt x="128" y="754"/>
                  </a:lnTo>
                  <a:lnTo>
                    <a:pt x="131" y="754"/>
                  </a:lnTo>
                  <a:lnTo>
                    <a:pt x="148" y="771"/>
                  </a:lnTo>
                  <a:lnTo>
                    <a:pt x="141" y="787"/>
                  </a:lnTo>
                  <a:lnTo>
                    <a:pt x="138" y="787"/>
                  </a:lnTo>
                  <a:lnTo>
                    <a:pt x="138" y="787"/>
                  </a:lnTo>
                  <a:lnTo>
                    <a:pt x="131" y="794"/>
                  </a:lnTo>
                  <a:lnTo>
                    <a:pt x="131" y="794"/>
                  </a:lnTo>
                  <a:lnTo>
                    <a:pt x="124" y="804"/>
                  </a:lnTo>
                  <a:lnTo>
                    <a:pt x="124" y="804"/>
                  </a:lnTo>
                  <a:lnTo>
                    <a:pt x="124" y="804"/>
                  </a:lnTo>
                  <a:lnTo>
                    <a:pt x="124" y="804"/>
                  </a:lnTo>
                  <a:lnTo>
                    <a:pt x="121" y="804"/>
                  </a:lnTo>
                  <a:lnTo>
                    <a:pt x="118" y="811"/>
                  </a:lnTo>
                  <a:lnTo>
                    <a:pt x="111" y="811"/>
                  </a:lnTo>
                  <a:lnTo>
                    <a:pt x="107" y="814"/>
                  </a:lnTo>
                  <a:lnTo>
                    <a:pt x="111" y="818"/>
                  </a:lnTo>
                  <a:lnTo>
                    <a:pt x="118" y="818"/>
                  </a:lnTo>
                  <a:lnTo>
                    <a:pt x="121" y="814"/>
                  </a:lnTo>
                  <a:lnTo>
                    <a:pt x="124" y="811"/>
                  </a:lnTo>
                  <a:lnTo>
                    <a:pt x="128" y="811"/>
                  </a:lnTo>
                  <a:lnTo>
                    <a:pt x="131" y="808"/>
                  </a:lnTo>
                  <a:lnTo>
                    <a:pt x="131" y="804"/>
                  </a:lnTo>
                  <a:lnTo>
                    <a:pt x="134" y="797"/>
                  </a:lnTo>
                  <a:lnTo>
                    <a:pt x="141" y="794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55" y="771"/>
                  </a:lnTo>
                  <a:lnTo>
                    <a:pt x="151" y="767"/>
                  </a:lnTo>
                  <a:lnTo>
                    <a:pt x="151" y="767"/>
                  </a:lnTo>
                  <a:lnTo>
                    <a:pt x="134" y="747"/>
                  </a:lnTo>
                  <a:lnTo>
                    <a:pt x="131" y="747"/>
                  </a:lnTo>
                  <a:lnTo>
                    <a:pt x="128" y="747"/>
                  </a:lnTo>
                  <a:lnTo>
                    <a:pt x="124" y="747"/>
                  </a:lnTo>
                  <a:lnTo>
                    <a:pt x="124" y="747"/>
                  </a:lnTo>
                  <a:lnTo>
                    <a:pt x="114" y="747"/>
                  </a:lnTo>
                  <a:lnTo>
                    <a:pt x="111" y="744"/>
                  </a:lnTo>
                  <a:lnTo>
                    <a:pt x="107" y="733"/>
                  </a:lnTo>
                  <a:lnTo>
                    <a:pt x="107" y="733"/>
                  </a:lnTo>
                  <a:lnTo>
                    <a:pt x="104" y="730"/>
                  </a:lnTo>
                  <a:lnTo>
                    <a:pt x="101" y="727"/>
                  </a:lnTo>
                  <a:lnTo>
                    <a:pt x="97" y="730"/>
                  </a:lnTo>
                  <a:lnTo>
                    <a:pt x="94" y="720"/>
                  </a:lnTo>
                  <a:lnTo>
                    <a:pt x="91" y="717"/>
                  </a:lnTo>
                  <a:lnTo>
                    <a:pt x="91" y="717"/>
                  </a:lnTo>
                  <a:lnTo>
                    <a:pt x="87" y="717"/>
                  </a:lnTo>
                  <a:lnTo>
                    <a:pt x="84" y="720"/>
                  </a:lnTo>
                  <a:lnTo>
                    <a:pt x="84" y="717"/>
                  </a:lnTo>
                  <a:lnTo>
                    <a:pt x="81" y="717"/>
                  </a:lnTo>
                  <a:lnTo>
                    <a:pt x="81" y="717"/>
                  </a:lnTo>
                  <a:lnTo>
                    <a:pt x="77" y="713"/>
                  </a:lnTo>
                  <a:lnTo>
                    <a:pt x="77" y="713"/>
                  </a:lnTo>
                  <a:lnTo>
                    <a:pt x="74" y="710"/>
                  </a:lnTo>
                  <a:lnTo>
                    <a:pt x="70" y="696"/>
                  </a:lnTo>
                  <a:lnTo>
                    <a:pt x="67" y="686"/>
                  </a:lnTo>
                  <a:lnTo>
                    <a:pt x="64" y="656"/>
                  </a:lnTo>
                  <a:lnTo>
                    <a:pt x="67" y="595"/>
                  </a:lnTo>
                  <a:lnTo>
                    <a:pt x="67" y="579"/>
                  </a:lnTo>
                  <a:lnTo>
                    <a:pt x="70" y="548"/>
                  </a:lnTo>
                  <a:lnTo>
                    <a:pt x="91" y="478"/>
                  </a:lnTo>
                  <a:lnTo>
                    <a:pt x="104" y="444"/>
                  </a:lnTo>
                  <a:lnTo>
                    <a:pt x="104" y="444"/>
                  </a:lnTo>
                  <a:lnTo>
                    <a:pt x="101" y="367"/>
                  </a:lnTo>
                  <a:lnTo>
                    <a:pt x="104" y="367"/>
                  </a:lnTo>
                  <a:lnTo>
                    <a:pt x="104" y="363"/>
                  </a:lnTo>
                  <a:lnTo>
                    <a:pt x="97" y="319"/>
                  </a:lnTo>
                  <a:lnTo>
                    <a:pt x="97" y="279"/>
                  </a:lnTo>
                  <a:lnTo>
                    <a:pt x="97" y="276"/>
                  </a:lnTo>
                  <a:lnTo>
                    <a:pt x="91" y="242"/>
                  </a:lnTo>
                  <a:lnTo>
                    <a:pt x="87" y="242"/>
                  </a:lnTo>
                  <a:lnTo>
                    <a:pt x="81" y="229"/>
                  </a:lnTo>
                  <a:lnTo>
                    <a:pt x="74" y="215"/>
                  </a:lnTo>
                  <a:lnTo>
                    <a:pt x="70" y="198"/>
                  </a:lnTo>
                  <a:lnTo>
                    <a:pt x="70" y="192"/>
                  </a:lnTo>
                  <a:lnTo>
                    <a:pt x="70" y="188"/>
                  </a:lnTo>
                  <a:lnTo>
                    <a:pt x="64" y="181"/>
                  </a:lnTo>
                  <a:lnTo>
                    <a:pt x="64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0" y="165"/>
                  </a:lnTo>
                  <a:lnTo>
                    <a:pt x="47" y="151"/>
                  </a:lnTo>
                  <a:lnTo>
                    <a:pt x="40" y="131"/>
                  </a:lnTo>
                  <a:lnTo>
                    <a:pt x="40" y="124"/>
                  </a:lnTo>
                  <a:lnTo>
                    <a:pt x="47" y="104"/>
                  </a:lnTo>
                  <a:lnTo>
                    <a:pt x="50" y="97"/>
                  </a:lnTo>
                  <a:lnTo>
                    <a:pt x="50" y="94"/>
                  </a:lnTo>
                  <a:lnTo>
                    <a:pt x="47" y="87"/>
                  </a:lnTo>
                  <a:lnTo>
                    <a:pt x="47" y="84"/>
                  </a:lnTo>
                  <a:lnTo>
                    <a:pt x="47" y="80"/>
                  </a:lnTo>
                  <a:lnTo>
                    <a:pt x="44" y="77"/>
                  </a:lnTo>
                  <a:lnTo>
                    <a:pt x="44" y="70"/>
                  </a:lnTo>
                  <a:lnTo>
                    <a:pt x="47" y="60"/>
                  </a:lnTo>
                  <a:lnTo>
                    <a:pt x="47" y="57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27" y="33"/>
                  </a:lnTo>
                  <a:lnTo>
                    <a:pt x="27" y="30"/>
                  </a:lnTo>
                  <a:lnTo>
                    <a:pt x="20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3" y="2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" name="Freeform 186">
              <a:extLst>
                <a:ext uri="{FF2B5EF4-FFF2-40B4-BE49-F238E27FC236}">
                  <a16:creationId xmlns:a16="http://schemas.microsoft.com/office/drawing/2014/main" id="{E7D4803A-F6C1-A256-4C95-86C3529B0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" y="4161"/>
              <a:ext cx="0" cy="7"/>
            </a:xfrm>
            <a:custGeom>
              <a:avLst/>
              <a:gdLst>
                <a:gd name="T0" fmla="*/ 0 h 7"/>
                <a:gd name="T1" fmla="*/ 0 h 7"/>
                <a:gd name="T2" fmla="*/ 3 h 7"/>
                <a:gd name="T3" fmla="*/ 7 h 7"/>
                <a:gd name="T4" fmla="*/ 7 h 7"/>
                <a:gd name="T5" fmla="*/ 3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" name="Freeform 187">
              <a:extLst>
                <a:ext uri="{FF2B5EF4-FFF2-40B4-BE49-F238E27FC236}">
                  <a16:creationId xmlns:a16="http://schemas.microsoft.com/office/drawing/2014/main" id="{37EC5DAB-29BD-4F44-AA96-A946D1671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" y="4161"/>
              <a:ext cx="0" cy="7"/>
            </a:xfrm>
            <a:custGeom>
              <a:avLst/>
              <a:gdLst>
                <a:gd name="T0" fmla="*/ 0 h 7"/>
                <a:gd name="T1" fmla="*/ 0 h 7"/>
                <a:gd name="T2" fmla="*/ 3 h 7"/>
                <a:gd name="T3" fmla="*/ 7 h 7"/>
                <a:gd name="T4" fmla="*/ 7 h 7"/>
                <a:gd name="T5" fmla="*/ 3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" name="Freeform 188">
              <a:extLst>
                <a:ext uri="{FF2B5EF4-FFF2-40B4-BE49-F238E27FC236}">
                  <a16:creationId xmlns:a16="http://schemas.microsoft.com/office/drawing/2014/main" id="{C4F949A7-9B5F-EDCD-65E6-CECD4B5146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7" y="3340"/>
              <a:ext cx="7" cy="13"/>
            </a:xfrm>
            <a:custGeom>
              <a:avLst/>
              <a:gdLst>
                <a:gd name="T0" fmla="*/ 4 w 7"/>
                <a:gd name="T1" fmla="*/ 13 h 13"/>
                <a:gd name="T2" fmla="*/ 4 w 7"/>
                <a:gd name="T3" fmla="*/ 13 h 13"/>
                <a:gd name="T4" fmla="*/ 4 w 7"/>
                <a:gd name="T5" fmla="*/ 13 h 13"/>
                <a:gd name="T6" fmla="*/ 4 w 7"/>
                <a:gd name="T7" fmla="*/ 13 h 13"/>
                <a:gd name="T8" fmla="*/ 7 w 7"/>
                <a:gd name="T9" fmla="*/ 6 h 13"/>
                <a:gd name="T10" fmla="*/ 7 w 7"/>
                <a:gd name="T11" fmla="*/ 10 h 13"/>
                <a:gd name="T12" fmla="*/ 7 w 7"/>
                <a:gd name="T13" fmla="*/ 10 h 13"/>
                <a:gd name="T14" fmla="*/ 7 w 7"/>
                <a:gd name="T15" fmla="*/ 6 h 13"/>
                <a:gd name="T16" fmla="*/ 7 w 7"/>
                <a:gd name="T17" fmla="*/ 6 h 13"/>
                <a:gd name="T18" fmla="*/ 0 w 7"/>
                <a:gd name="T19" fmla="*/ 0 h 13"/>
                <a:gd name="T20" fmla="*/ 0 w 7"/>
                <a:gd name="T21" fmla="*/ 3 h 13"/>
                <a:gd name="T22" fmla="*/ 0 w 7"/>
                <a:gd name="T23" fmla="*/ 3 h 13"/>
                <a:gd name="T24" fmla="*/ 0 w 7"/>
                <a:gd name="T25" fmla="*/ 0 h 13"/>
                <a:gd name="T26" fmla="*/ 0 w 7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3">
                  <a:moveTo>
                    <a:pt x="4" y="13"/>
                  </a:move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close/>
                  <a:moveTo>
                    <a:pt x="7" y="6"/>
                  </a:moveTo>
                  <a:lnTo>
                    <a:pt x="7" y="10"/>
                  </a:lnTo>
                  <a:lnTo>
                    <a:pt x="7" y="10"/>
                  </a:lnTo>
                  <a:lnTo>
                    <a:pt x="7" y="6"/>
                  </a:lnTo>
                  <a:lnTo>
                    <a:pt x="7" y="6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" name="Freeform 189">
              <a:extLst>
                <a:ext uri="{FF2B5EF4-FFF2-40B4-BE49-F238E27FC236}">
                  <a16:creationId xmlns:a16="http://schemas.microsoft.com/office/drawing/2014/main" id="{CA23F6E8-F556-CBA5-CFA5-D33F06348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" name="Rectangle 190">
              <a:extLst>
                <a:ext uri="{FF2B5EF4-FFF2-40B4-BE49-F238E27FC236}">
                  <a16:creationId xmlns:a16="http://schemas.microsoft.com/office/drawing/2014/main" id="{F65BF32E-C61F-D9B5-610A-95BFE363C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4" y="3346"/>
              <a:ext cx="1" cy="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" name="Rectangle 191">
              <a:extLst>
                <a:ext uri="{FF2B5EF4-FFF2-40B4-BE49-F238E27FC236}">
                  <a16:creationId xmlns:a16="http://schemas.microsoft.com/office/drawing/2014/main" id="{4D1CE461-6E2C-C7DF-E48C-F09F14E98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340"/>
              <a:ext cx="1" cy="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" name="Freeform 192">
              <a:extLst>
                <a:ext uri="{FF2B5EF4-FFF2-40B4-BE49-F238E27FC236}">
                  <a16:creationId xmlns:a16="http://schemas.microsoft.com/office/drawing/2014/main" id="{C072EFF1-2889-64C4-81D8-26CBEBF9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3340"/>
              <a:ext cx="17" cy="16"/>
            </a:xfrm>
            <a:custGeom>
              <a:avLst/>
              <a:gdLst>
                <a:gd name="T0" fmla="*/ 7 w 17"/>
                <a:gd name="T1" fmla="*/ 0 h 16"/>
                <a:gd name="T2" fmla="*/ 4 w 17"/>
                <a:gd name="T3" fmla="*/ 6 h 16"/>
                <a:gd name="T4" fmla="*/ 0 w 17"/>
                <a:gd name="T5" fmla="*/ 6 h 16"/>
                <a:gd name="T6" fmla="*/ 0 w 17"/>
                <a:gd name="T7" fmla="*/ 6 h 16"/>
                <a:gd name="T8" fmla="*/ 0 w 17"/>
                <a:gd name="T9" fmla="*/ 10 h 16"/>
                <a:gd name="T10" fmla="*/ 4 w 17"/>
                <a:gd name="T11" fmla="*/ 10 h 16"/>
                <a:gd name="T12" fmla="*/ 4 w 17"/>
                <a:gd name="T13" fmla="*/ 16 h 16"/>
                <a:gd name="T14" fmla="*/ 7 w 17"/>
                <a:gd name="T15" fmla="*/ 16 h 16"/>
                <a:gd name="T16" fmla="*/ 10 w 17"/>
                <a:gd name="T17" fmla="*/ 13 h 16"/>
                <a:gd name="T18" fmla="*/ 14 w 17"/>
                <a:gd name="T19" fmla="*/ 13 h 16"/>
                <a:gd name="T20" fmla="*/ 14 w 17"/>
                <a:gd name="T21" fmla="*/ 13 h 16"/>
                <a:gd name="T22" fmla="*/ 17 w 17"/>
                <a:gd name="T23" fmla="*/ 10 h 16"/>
                <a:gd name="T24" fmla="*/ 17 w 17"/>
                <a:gd name="T25" fmla="*/ 10 h 16"/>
                <a:gd name="T26" fmla="*/ 17 w 17"/>
                <a:gd name="T27" fmla="*/ 10 h 16"/>
                <a:gd name="T28" fmla="*/ 17 w 17"/>
                <a:gd name="T29" fmla="*/ 6 h 16"/>
                <a:gd name="T30" fmla="*/ 14 w 17"/>
                <a:gd name="T31" fmla="*/ 6 h 16"/>
                <a:gd name="T32" fmla="*/ 14 w 17"/>
                <a:gd name="T33" fmla="*/ 6 h 16"/>
                <a:gd name="T34" fmla="*/ 14 w 17"/>
                <a:gd name="T35" fmla="*/ 6 h 16"/>
                <a:gd name="T36" fmla="*/ 14 w 17"/>
                <a:gd name="T37" fmla="*/ 6 h 16"/>
                <a:gd name="T38" fmla="*/ 14 w 17"/>
                <a:gd name="T39" fmla="*/ 6 h 16"/>
                <a:gd name="T40" fmla="*/ 14 w 17"/>
                <a:gd name="T41" fmla="*/ 6 h 16"/>
                <a:gd name="T42" fmla="*/ 14 w 17"/>
                <a:gd name="T43" fmla="*/ 10 h 16"/>
                <a:gd name="T44" fmla="*/ 14 w 17"/>
                <a:gd name="T45" fmla="*/ 10 h 16"/>
                <a:gd name="T46" fmla="*/ 10 w 17"/>
                <a:gd name="T47" fmla="*/ 10 h 16"/>
                <a:gd name="T48" fmla="*/ 10 w 17"/>
                <a:gd name="T49" fmla="*/ 10 h 16"/>
                <a:gd name="T50" fmla="*/ 7 w 17"/>
                <a:gd name="T51" fmla="*/ 13 h 16"/>
                <a:gd name="T52" fmla="*/ 4 w 17"/>
                <a:gd name="T53" fmla="*/ 13 h 16"/>
                <a:gd name="T54" fmla="*/ 4 w 17"/>
                <a:gd name="T55" fmla="*/ 6 h 16"/>
                <a:gd name="T56" fmla="*/ 4 w 17"/>
                <a:gd name="T57" fmla="*/ 6 h 16"/>
                <a:gd name="T58" fmla="*/ 4 w 17"/>
                <a:gd name="T59" fmla="*/ 3 h 16"/>
                <a:gd name="T60" fmla="*/ 7 w 17"/>
                <a:gd name="T61" fmla="*/ 3 h 16"/>
                <a:gd name="T62" fmla="*/ 7 w 17"/>
                <a:gd name="T63" fmla="*/ 3 h 16"/>
                <a:gd name="T64" fmla="*/ 7 w 17"/>
                <a:gd name="T65" fmla="*/ 3 h 16"/>
                <a:gd name="T66" fmla="*/ 10 w 17"/>
                <a:gd name="T67" fmla="*/ 3 h 16"/>
                <a:gd name="T68" fmla="*/ 10 w 17"/>
                <a:gd name="T69" fmla="*/ 3 h 16"/>
                <a:gd name="T70" fmla="*/ 10 w 17"/>
                <a:gd name="T71" fmla="*/ 3 h 16"/>
                <a:gd name="T72" fmla="*/ 10 w 17"/>
                <a:gd name="T73" fmla="*/ 3 h 16"/>
                <a:gd name="T74" fmla="*/ 10 w 17"/>
                <a:gd name="T75" fmla="*/ 3 h 16"/>
                <a:gd name="T76" fmla="*/ 10 w 17"/>
                <a:gd name="T77" fmla="*/ 0 h 16"/>
                <a:gd name="T78" fmla="*/ 7 w 17"/>
                <a:gd name="T7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" h="16">
                  <a:moveTo>
                    <a:pt x="7" y="0"/>
                  </a:moveTo>
                  <a:lnTo>
                    <a:pt x="4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7" y="13"/>
                  </a:lnTo>
                  <a:lnTo>
                    <a:pt x="4" y="13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" name="Freeform 193">
              <a:extLst>
                <a:ext uri="{FF2B5EF4-FFF2-40B4-BE49-F238E27FC236}">
                  <a16:creationId xmlns:a16="http://schemas.microsoft.com/office/drawing/2014/main" id="{9A5AB134-6FA1-C2AA-D429-83F0EEA73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3340"/>
              <a:ext cx="17" cy="16"/>
            </a:xfrm>
            <a:custGeom>
              <a:avLst/>
              <a:gdLst>
                <a:gd name="T0" fmla="*/ 7 w 17"/>
                <a:gd name="T1" fmla="*/ 0 h 16"/>
                <a:gd name="T2" fmla="*/ 4 w 17"/>
                <a:gd name="T3" fmla="*/ 6 h 16"/>
                <a:gd name="T4" fmla="*/ 0 w 17"/>
                <a:gd name="T5" fmla="*/ 6 h 16"/>
                <a:gd name="T6" fmla="*/ 0 w 17"/>
                <a:gd name="T7" fmla="*/ 6 h 16"/>
                <a:gd name="T8" fmla="*/ 0 w 17"/>
                <a:gd name="T9" fmla="*/ 10 h 16"/>
                <a:gd name="T10" fmla="*/ 4 w 17"/>
                <a:gd name="T11" fmla="*/ 10 h 16"/>
                <a:gd name="T12" fmla="*/ 4 w 17"/>
                <a:gd name="T13" fmla="*/ 16 h 16"/>
                <a:gd name="T14" fmla="*/ 7 w 17"/>
                <a:gd name="T15" fmla="*/ 16 h 16"/>
                <a:gd name="T16" fmla="*/ 10 w 17"/>
                <a:gd name="T17" fmla="*/ 13 h 16"/>
                <a:gd name="T18" fmla="*/ 14 w 17"/>
                <a:gd name="T19" fmla="*/ 13 h 16"/>
                <a:gd name="T20" fmla="*/ 14 w 17"/>
                <a:gd name="T21" fmla="*/ 13 h 16"/>
                <a:gd name="T22" fmla="*/ 17 w 17"/>
                <a:gd name="T23" fmla="*/ 10 h 16"/>
                <a:gd name="T24" fmla="*/ 17 w 17"/>
                <a:gd name="T25" fmla="*/ 10 h 16"/>
                <a:gd name="T26" fmla="*/ 17 w 17"/>
                <a:gd name="T27" fmla="*/ 10 h 16"/>
                <a:gd name="T28" fmla="*/ 17 w 17"/>
                <a:gd name="T29" fmla="*/ 6 h 16"/>
                <a:gd name="T30" fmla="*/ 14 w 17"/>
                <a:gd name="T31" fmla="*/ 6 h 16"/>
                <a:gd name="T32" fmla="*/ 14 w 17"/>
                <a:gd name="T33" fmla="*/ 6 h 16"/>
                <a:gd name="T34" fmla="*/ 14 w 17"/>
                <a:gd name="T35" fmla="*/ 6 h 16"/>
                <a:gd name="T36" fmla="*/ 14 w 17"/>
                <a:gd name="T37" fmla="*/ 6 h 16"/>
                <a:gd name="T38" fmla="*/ 14 w 17"/>
                <a:gd name="T39" fmla="*/ 6 h 16"/>
                <a:gd name="T40" fmla="*/ 14 w 17"/>
                <a:gd name="T41" fmla="*/ 6 h 16"/>
                <a:gd name="T42" fmla="*/ 14 w 17"/>
                <a:gd name="T43" fmla="*/ 10 h 16"/>
                <a:gd name="T44" fmla="*/ 14 w 17"/>
                <a:gd name="T45" fmla="*/ 10 h 16"/>
                <a:gd name="T46" fmla="*/ 10 w 17"/>
                <a:gd name="T47" fmla="*/ 10 h 16"/>
                <a:gd name="T48" fmla="*/ 10 w 17"/>
                <a:gd name="T49" fmla="*/ 10 h 16"/>
                <a:gd name="T50" fmla="*/ 7 w 17"/>
                <a:gd name="T51" fmla="*/ 13 h 16"/>
                <a:gd name="T52" fmla="*/ 4 w 17"/>
                <a:gd name="T53" fmla="*/ 13 h 16"/>
                <a:gd name="T54" fmla="*/ 4 w 17"/>
                <a:gd name="T55" fmla="*/ 6 h 16"/>
                <a:gd name="T56" fmla="*/ 4 w 17"/>
                <a:gd name="T57" fmla="*/ 6 h 16"/>
                <a:gd name="T58" fmla="*/ 4 w 17"/>
                <a:gd name="T59" fmla="*/ 3 h 16"/>
                <a:gd name="T60" fmla="*/ 7 w 17"/>
                <a:gd name="T61" fmla="*/ 3 h 16"/>
                <a:gd name="T62" fmla="*/ 7 w 17"/>
                <a:gd name="T63" fmla="*/ 3 h 16"/>
                <a:gd name="T64" fmla="*/ 7 w 17"/>
                <a:gd name="T65" fmla="*/ 3 h 16"/>
                <a:gd name="T66" fmla="*/ 10 w 17"/>
                <a:gd name="T67" fmla="*/ 3 h 16"/>
                <a:gd name="T68" fmla="*/ 10 w 17"/>
                <a:gd name="T69" fmla="*/ 3 h 16"/>
                <a:gd name="T70" fmla="*/ 10 w 17"/>
                <a:gd name="T71" fmla="*/ 3 h 16"/>
                <a:gd name="T72" fmla="*/ 10 w 17"/>
                <a:gd name="T73" fmla="*/ 3 h 16"/>
                <a:gd name="T74" fmla="*/ 10 w 17"/>
                <a:gd name="T75" fmla="*/ 3 h 16"/>
                <a:gd name="T76" fmla="*/ 10 w 17"/>
                <a:gd name="T77" fmla="*/ 0 h 16"/>
                <a:gd name="T78" fmla="*/ 7 w 17"/>
                <a:gd name="T7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" h="16">
                  <a:moveTo>
                    <a:pt x="7" y="0"/>
                  </a:moveTo>
                  <a:lnTo>
                    <a:pt x="4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7" y="13"/>
                  </a:lnTo>
                  <a:lnTo>
                    <a:pt x="4" y="13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" name="Rectangle 194">
              <a:extLst>
                <a:ext uri="{FF2B5EF4-FFF2-40B4-BE49-F238E27FC236}">
                  <a16:creationId xmlns:a16="http://schemas.microsoft.com/office/drawing/2014/main" id="{886DD123-9E15-55E4-2F3C-B330E5207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1" y="3346"/>
              <a:ext cx="1" cy="1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" name="Rectangle 195">
              <a:extLst>
                <a:ext uri="{FF2B5EF4-FFF2-40B4-BE49-F238E27FC236}">
                  <a16:creationId xmlns:a16="http://schemas.microsoft.com/office/drawing/2014/main" id="{359ACA91-8237-6333-605D-DBF7F0C43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1" y="3346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" name="Freeform 196">
              <a:extLst>
                <a:ext uri="{FF2B5EF4-FFF2-40B4-BE49-F238E27FC236}">
                  <a16:creationId xmlns:a16="http://schemas.microsoft.com/office/drawing/2014/main" id="{787B887A-EFC3-05BD-01C3-502EEDD2B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3"/>
              <a:ext cx="7" cy="7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0 h 7"/>
                <a:gd name="T4" fmla="*/ 0 w 7"/>
                <a:gd name="T5" fmla="*/ 0 h 7"/>
                <a:gd name="T6" fmla="*/ 0 w 7"/>
                <a:gd name="T7" fmla="*/ 0 h 7"/>
                <a:gd name="T8" fmla="*/ 0 w 7"/>
                <a:gd name="T9" fmla="*/ 0 h 7"/>
                <a:gd name="T10" fmla="*/ 0 w 7"/>
                <a:gd name="T11" fmla="*/ 0 h 7"/>
                <a:gd name="T12" fmla="*/ 3 w 7"/>
                <a:gd name="T13" fmla="*/ 3 h 7"/>
                <a:gd name="T14" fmla="*/ 3 w 7"/>
                <a:gd name="T15" fmla="*/ 3 h 7"/>
                <a:gd name="T16" fmla="*/ 3 w 7"/>
                <a:gd name="T17" fmla="*/ 3 h 7"/>
                <a:gd name="T18" fmla="*/ 7 w 7"/>
                <a:gd name="T19" fmla="*/ 7 h 7"/>
                <a:gd name="T20" fmla="*/ 3 w 7"/>
                <a:gd name="T21" fmla="*/ 7 h 7"/>
                <a:gd name="T22" fmla="*/ 3 w 7"/>
                <a:gd name="T23" fmla="*/ 7 h 7"/>
                <a:gd name="T24" fmla="*/ 7 w 7"/>
                <a:gd name="T25" fmla="*/ 7 h 7"/>
                <a:gd name="T26" fmla="*/ 7 w 7"/>
                <a:gd name="T27" fmla="*/ 7 h 7"/>
                <a:gd name="T28" fmla="*/ 7 w 7"/>
                <a:gd name="T29" fmla="*/ 3 h 7"/>
                <a:gd name="T30" fmla="*/ 7 w 7"/>
                <a:gd name="T31" fmla="*/ 3 h 7"/>
                <a:gd name="T32" fmla="*/ 7 w 7"/>
                <a:gd name="T33" fmla="*/ 3 h 7"/>
                <a:gd name="T34" fmla="*/ 3 w 7"/>
                <a:gd name="T35" fmla="*/ 3 h 7"/>
                <a:gd name="T36" fmla="*/ 3 w 7"/>
                <a:gd name="T37" fmla="*/ 0 h 7"/>
                <a:gd name="T38" fmla="*/ 3 w 7"/>
                <a:gd name="T39" fmla="*/ 0 h 7"/>
                <a:gd name="T40" fmla="*/ 3 w 7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" name="Freeform 197">
              <a:extLst>
                <a:ext uri="{FF2B5EF4-FFF2-40B4-BE49-F238E27FC236}">
                  <a16:creationId xmlns:a16="http://schemas.microsoft.com/office/drawing/2014/main" id="{B775A87B-11ED-4BD4-9B6F-D8B4FB8EA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3"/>
              <a:ext cx="7" cy="7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0 h 7"/>
                <a:gd name="T4" fmla="*/ 0 w 7"/>
                <a:gd name="T5" fmla="*/ 0 h 7"/>
                <a:gd name="T6" fmla="*/ 0 w 7"/>
                <a:gd name="T7" fmla="*/ 0 h 7"/>
                <a:gd name="T8" fmla="*/ 0 w 7"/>
                <a:gd name="T9" fmla="*/ 0 h 7"/>
                <a:gd name="T10" fmla="*/ 0 w 7"/>
                <a:gd name="T11" fmla="*/ 0 h 7"/>
                <a:gd name="T12" fmla="*/ 3 w 7"/>
                <a:gd name="T13" fmla="*/ 3 h 7"/>
                <a:gd name="T14" fmla="*/ 3 w 7"/>
                <a:gd name="T15" fmla="*/ 3 h 7"/>
                <a:gd name="T16" fmla="*/ 3 w 7"/>
                <a:gd name="T17" fmla="*/ 3 h 7"/>
                <a:gd name="T18" fmla="*/ 7 w 7"/>
                <a:gd name="T19" fmla="*/ 7 h 7"/>
                <a:gd name="T20" fmla="*/ 3 w 7"/>
                <a:gd name="T21" fmla="*/ 7 h 7"/>
                <a:gd name="T22" fmla="*/ 3 w 7"/>
                <a:gd name="T23" fmla="*/ 7 h 7"/>
                <a:gd name="T24" fmla="*/ 7 w 7"/>
                <a:gd name="T25" fmla="*/ 7 h 7"/>
                <a:gd name="T26" fmla="*/ 7 w 7"/>
                <a:gd name="T27" fmla="*/ 7 h 7"/>
                <a:gd name="T28" fmla="*/ 7 w 7"/>
                <a:gd name="T29" fmla="*/ 3 h 7"/>
                <a:gd name="T30" fmla="*/ 7 w 7"/>
                <a:gd name="T31" fmla="*/ 3 h 7"/>
                <a:gd name="T32" fmla="*/ 7 w 7"/>
                <a:gd name="T33" fmla="*/ 3 h 7"/>
                <a:gd name="T34" fmla="*/ 3 w 7"/>
                <a:gd name="T35" fmla="*/ 3 h 7"/>
                <a:gd name="T36" fmla="*/ 3 w 7"/>
                <a:gd name="T37" fmla="*/ 0 h 7"/>
                <a:gd name="T38" fmla="*/ 3 w 7"/>
                <a:gd name="T39" fmla="*/ 0 h 7"/>
                <a:gd name="T40" fmla="*/ 3 w 7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" name="Freeform 198">
              <a:extLst>
                <a:ext uri="{FF2B5EF4-FFF2-40B4-BE49-F238E27FC236}">
                  <a16:creationId xmlns:a16="http://schemas.microsoft.com/office/drawing/2014/main" id="{F1839DCF-44B2-2966-54F7-0BE085F79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3"/>
              <a:ext cx="10" cy="10"/>
            </a:xfrm>
            <a:custGeom>
              <a:avLst/>
              <a:gdLst>
                <a:gd name="T0" fmla="*/ 3 w 10"/>
                <a:gd name="T1" fmla="*/ 0 h 10"/>
                <a:gd name="T2" fmla="*/ 3 w 10"/>
                <a:gd name="T3" fmla="*/ 0 h 10"/>
                <a:gd name="T4" fmla="*/ 3 w 10"/>
                <a:gd name="T5" fmla="*/ 0 h 10"/>
                <a:gd name="T6" fmla="*/ 0 w 10"/>
                <a:gd name="T7" fmla="*/ 0 h 10"/>
                <a:gd name="T8" fmla="*/ 0 w 10"/>
                <a:gd name="T9" fmla="*/ 3 h 10"/>
                <a:gd name="T10" fmla="*/ 0 w 10"/>
                <a:gd name="T11" fmla="*/ 3 h 10"/>
                <a:gd name="T12" fmla="*/ 0 w 10"/>
                <a:gd name="T13" fmla="*/ 10 h 10"/>
                <a:gd name="T14" fmla="*/ 3 w 10"/>
                <a:gd name="T15" fmla="*/ 10 h 10"/>
                <a:gd name="T16" fmla="*/ 6 w 10"/>
                <a:gd name="T17" fmla="*/ 7 h 10"/>
                <a:gd name="T18" fmla="*/ 6 w 10"/>
                <a:gd name="T19" fmla="*/ 7 h 10"/>
                <a:gd name="T20" fmla="*/ 6 w 10"/>
                <a:gd name="T21" fmla="*/ 7 h 10"/>
                <a:gd name="T22" fmla="*/ 10 w 10"/>
                <a:gd name="T23" fmla="*/ 7 h 10"/>
                <a:gd name="T24" fmla="*/ 6 w 10"/>
                <a:gd name="T25" fmla="*/ 3 h 10"/>
                <a:gd name="T26" fmla="*/ 6 w 10"/>
                <a:gd name="T27" fmla="*/ 3 h 10"/>
                <a:gd name="T28" fmla="*/ 6 w 10"/>
                <a:gd name="T29" fmla="*/ 3 h 10"/>
                <a:gd name="T30" fmla="*/ 3 w 10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0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10" y="7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" name="Freeform 199">
              <a:extLst>
                <a:ext uri="{FF2B5EF4-FFF2-40B4-BE49-F238E27FC236}">
                  <a16:creationId xmlns:a16="http://schemas.microsoft.com/office/drawing/2014/main" id="{4B21B92D-B218-5285-510A-930845F5B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3"/>
              <a:ext cx="10" cy="10"/>
            </a:xfrm>
            <a:custGeom>
              <a:avLst/>
              <a:gdLst>
                <a:gd name="T0" fmla="*/ 3 w 10"/>
                <a:gd name="T1" fmla="*/ 0 h 10"/>
                <a:gd name="T2" fmla="*/ 3 w 10"/>
                <a:gd name="T3" fmla="*/ 0 h 10"/>
                <a:gd name="T4" fmla="*/ 3 w 10"/>
                <a:gd name="T5" fmla="*/ 0 h 10"/>
                <a:gd name="T6" fmla="*/ 0 w 10"/>
                <a:gd name="T7" fmla="*/ 0 h 10"/>
                <a:gd name="T8" fmla="*/ 0 w 10"/>
                <a:gd name="T9" fmla="*/ 3 h 10"/>
                <a:gd name="T10" fmla="*/ 0 w 10"/>
                <a:gd name="T11" fmla="*/ 3 h 10"/>
                <a:gd name="T12" fmla="*/ 0 w 10"/>
                <a:gd name="T13" fmla="*/ 10 h 10"/>
                <a:gd name="T14" fmla="*/ 3 w 10"/>
                <a:gd name="T15" fmla="*/ 10 h 10"/>
                <a:gd name="T16" fmla="*/ 6 w 10"/>
                <a:gd name="T17" fmla="*/ 7 h 10"/>
                <a:gd name="T18" fmla="*/ 6 w 10"/>
                <a:gd name="T19" fmla="*/ 7 h 10"/>
                <a:gd name="T20" fmla="*/ 6 w 10"/>
                <a:gd name="T21" fmla="*/ 7 h 10"/>
                <a:gd name="T22" fmla="*/ 10 w 10"/>
                <a:gd name="T23" fmla="*/ 7 h 10"/>
                <a:gd name="T24" fmla="*/ 6 w 10"/>
                <a:gd name="T25" fmla="*/ 3 h 10"/>
                <a:gd name="T26" fmla="*/ 6 w 10"/>
                <a:gd name="T27" fmla="*/ 3 h 10"/>
                <a:gd name="T28" fmla="*/ 6 w 10"/>
                <a:gd name="T29" fmla="*/ 3 h 10"/>
                <a:gd name="T30" fmla="*/ 3 w 10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0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10" y="7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0" name="Freeform 200">
              <a:extLst>
                <a:ext uri="{FF2B5EF4-FFF2-40B4-BE49-F238E27FC236}">
                  <a16:creationId xmlns:a16="http://schemas.microsoft.com/office/drawing/2014/main" id="{5840F7F3-0D03-133F-4D02-065DE67C78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4" y="3333"/>
              <a:ext cx="4" cy="17"/>
            </a:xfrm>
            <a:custGeom>
              <a:avLst/>
              <a:gdLst>
                <a:gd name="T0" fmla="*/ 4 w 4"/>
                <a:gd name="T1" fmla="*/ 7 h 17"/>
                <a:gd name="T2" fmla="*/ 4 w 4"/>
                <a:gd name="T3" fmla="*/ 10 h 17"/>
                <a:gd name="T4" fmla="*/ 4 w 4"/>
                <a:gd name="T5" fmla="*/ 10 h 17"/>
                <a:gd name="T6" fmla="*/ 4 w 4"/>
                <a:gd name="T7" fmla="*/ 10 h 17"/>
                <a:gd name="T8" fmla="*/ 4 w 4"/>
                <a:gd name="T9" fmla="*/ 10 h 17"/>
                <a:gd name="T10" fmla="*/ 0 w 4"/>
                <a:gd name="T11" fmla="*/ 10 h 17"/>
                <a:gd name="T12" fmla="*/ 0 w 4"/>
                <a:gd name="T13" fmla="*/ 13 h 17"/>
                <a:gd name="T14" fmla="*/ 0 w 4"/>
                <a:gd name="T15" fmla="*/ 17 h 17"/>
                <a:gd name="T16" fmla="*/ 4 w 4"/>
                <a:gd name="T17" fmla="*/ 13 h 17"/>
                <a:gd name="T18" fmla="*/ 4 w 4"/>
                <a:gd name="T19" fmla="*/ 13 h 17"/>
                <a:gd name="T20" fmla="*/ 4 w 4"/>
                <a:gd name="T21" fmla="*/ 7 h 17"/>
                <a:gd name="T22" fmla="*/ 0 w 4"/>
                <a:gd name="T23" fmla="*/ 0 h 17"/>
                <a:gd name="T24" fmla="*/ 0 w 4"/>
                <a:gd name="T25" fmla="*/ 0 h 17"/>
                <a:gd name="T26" fmla="*/ 0 w 4"/>
                <a:gd name="T27" fmla="*/ 0 h 17"/>
                <a:gd name="T28" fmla="*/ 4 w 4"/>
                <a:gd name="T29" fmla="*/ 3 h 17"/>
                <a:gd name="T30" fmla="*/ 0 w 4"/>
                <a:gd name="T31" fmla="*/ 0 h 17"/>
                <a:gd name="T32" fmla="*/ 0 w 4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17">
                  <a:moveTo>
                    <a:pt x="4" y="7"/>
                  </a:move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7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1" name="Freeform 201">
              <a:extLst>
                <a:ext uri="{FF2B5EF4-FFF2-40B4-BE49-F238E27FC236}">
                  <a16:creationId xmlns:a16="http://schemas.microsoft.com/office/drawing/2014/main" id="{88552CCF-5854-96C0-AA34-D73FB785E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3340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3 h 10"/>
                <a:gd name="T4" fmla="*/ 4 w 4"/>
                <a:gd name="T5" fmla="*/ 3 h 10"/>
                <a:gd name="T6" fmla="*/ 4 w 4"/>
                <a:gd name="T7" fmla="*/ 3 h 10"/>
                <a:gd name="T8" fmla="*/ 4 w 4"/>
                <a:gd name="T9" fmla="*/ 3 h 10"/>
                <a:gd name="T10" fmla="*/ 0 w 4"/>
                <a:gd name="T11" fmla="*/ 3 h 10"/>
                <a:gd name="T12" fmla="*/ 0 w 4"/>
                <a:gd name="T13" fmla="*/ 6 h 10"/>
                <a:gd name="T14" fmla="*/ 0 w 4"/>
                <a:gd name="T15" fmla="*/ 10 h 10"/>
                <a:gd name="T16" fmla="*/ 4 w 4"/>
                <a:gd name="T17" fmla="*/ 6 h 10"/>
                <a:gd name="T18" fmla="*/ 4 w 4"/>
                <a:gd name="T19" fmla="*/ 6 h 10"/>
                <a:gd name="T20" fmla="*/ 4 w 4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2" name="Freeform 202">
              <a:extLst>
                <a:ext uri="{FF2B5EF4-FFF2-40B4-BE49-F238E27FC236}">
                  <a16:creationId xmlns:a16="http://schemas.microsoft.com/office/drawing/2014/main" id="{15C98A9E-9F5E-5738-A400-9D1110CF7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3333"/>
              <a:ext cx="4" cy="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3 h 3"/>
                <a:gd name="T8" fmla="*/ 0 w 4"/>
                <a:gd name="T9" fmla="*/ 0 h 3"/>
                <a:gd name="T10" fmla="*/ 0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3" name="Freeform 203">
              <a:extLst>
                <a:ext uri="{FF2B5EF4-FFF2-40B4-BE49-F238E27FC236}">
                  <a16:creationId xmlns:a16="http://schemas.microsoft.com/office/drawing/2014/main" id="{5975BAE1-6AD2-A379-7F41-B3112845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46"/>
              <a:ext cx="10" cy="7"/>
            </a:xfrm>
            <a:custGeom>
              <a:avLst/>
              <a:gdLst>
                <a:gd name="T0" fmla="*/ 3 w 10"/>
                <a:gd name="T1" fmla="*/ 0 h 7"/>
                <a:gd name="T2" fmla="*/ 3 w 10"/>
                <a:gd name="T3" fmla="*/ 0 h 7"/>
                <a:gd name="T4" fmla="*/ 0 w 10"/>
                <a:gd name="T5" fmla="*/ 0 h 7"/>
                <a:gd name="T6" fmla="*/ 3 w 10"/>
                <a:gd name="T7" fmla="*/ 0 h 7"/>
                <a:gd name="T8" fmla="*/ 3 w 10"/>
                <a:gd name="T9" fmla="*/ 0 h 7"/>
                <a:gd name="T10" fmla="*/ 3 w 10"/>
                <a:gd name="T11" fmla="*/ 4 h 7"/>
                <a:gd name="T12" fmla="*/ 6 w 10"/>
                <a:gd name="T13" fmla="*/ 7 h 7"/>
                <a:gd name="T14" fmla="*/ 6 w 10"/>
                <a:gd name="T15" fmla="*/ 7 h 7"/>
                <a:gd name="T16" fmla="*/ 10 w 10"/>
                <a:gd name="T17" fmla="*/ 7 h 7"/>
                <a:gd name="T18" fmla="*/ 6 w 10"/>
                <a:gd name="T19" fmla="*/ 0 h 7"/>
                <a:gd name="T20" fmla="*/ 3 w 10"/>
                <a:gd name="T21" fmla="*/ 0 h 7"/>
                <a:gd name="T22" fmla="*/ 3 w 10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6" y="7"/>
                  </a:lnTo>
                  <a:lnTo>
                    <a:pt x="6" y="7"/>
                  </a:lnTo>
                  <a:lnTo>
                    <a:pt x="10" y="7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4" name="Freeform 204">
              <a:extLst>
                <a:ext uri="{FF2B5EF4-FFF2-40B4-BE49-F238E27FC236}">
                  <a16:creationId xmlns:a16="http://schemas.microsoft.com/office/drawing/2014/main" id="{DA3CEC9C-1EE4-9DE7-D9BC-4C9CB17DA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46"/>
              <a:ext cx="10" cy="7"/>
            </a:xfrm>
            <a:custGeom>
              <a:avLst/>
              <a:gdLst>
                <a:gd name="T0" fmla="*/ 3 w 10"/>
                <a:gd name="T1" fmla="*/ 0 h 7"/>
                <a:gd name="T2" fmla="*/ 3 w 10"/>
                <a:gd name="T3" fmla="*/ 0 h 7"/>
                <a:gd name="T4" fmla="*/ 0 w 10"/>
                <a:gd name="T5" fmla="*/ 0 h 7"/>
                <a:gd name="T6" fmla="*/ 3 w 10"/>
                <a:gd name="T7" fmla="*/ 0 h 7"/>
                <a:gd name="T8" fmla="*/ 3 w 10"/>
                <a:gd name="T9" fmla="*/ 0 h 7"/>
                <a:gd name="T10" fmla="*/ 3 w 10"/>
                <a:gd name="T11" fmla="*/ 4 h 7"/>
                <a:gd name="T12" fmla="*/ 6 w 10"/>
                <a:gd name="T13" fmla="*/ 7 h 7"/>
                <a:gd name="T14" fmla="*/ 6 w 10"/>
                <a:gd name="T15" fmla="*/ 7 h 7"/>
                <a:gd name="T16" fmla="*/ 10 w 10"/>
                <a:gd name="T17" fmla="*/ 7 h 7"/>
                <a:gd name="T18" fmla="*/ 6 w 10"/>
                <a:gd name="T19" fmla="*/ 0 h 7"/>
                <a:gd name="T20" fmla="*/ 3 w 10"/>
                <a:gd name="T21" fmla="*/ 0 h 7"/>
                <a:gd name="T22" fmla="*/ 3 w 10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6" y="7"/>
                  </a:lnTo>
                  <a:lnTo>
                    <a:pt x="6" y="7"/>
                  </a:lnTo>
                  <a:lnTo>
                    <a:pt x="10" y="7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9" name="Group 406">
            <a:extLst>
              <a:ext uri="{FF2B5EF4-FFF2-40B4-BE49-F238E27FC236}">
                <a16:creationId xmlns:a16="http://schemas.microsoft.com/office/drawing/2014/main" id="{F0F88C4E-6858-BD75-27F8-50572C39B86A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715963"/>
            <a:ext cx="3425825" cy="5905500"/>
            <a:chOff x="228" y="451"/>
            <a:chExt cx="2158" cy="3720"/>
          </a:xfrm>
        </p:grpSpPr>
        <p:sp>
          <p:nvSpPr>
            <p:cNvPr id="585" name="Freeform 206">
              <a:extLst>
                <a:ext uri="{FF2B5EF4-FFF2-40B4-BE49-F238E27FC236}">
                  <a16:creationId xmlns:a16="http://schemas.microsoft.com/office/drawing/2014/main" id="{5474B59B-52D3-F576-BE40-FA227475A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1" y="3346"/>
              <a:ext cx="13" cy="7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0 h 7"/>
                <a:gd name="T4" fmla="*/ 3 w 13"/>
                <a:gd name="T5" fmla="*/ 0 h 7"/>
                <a:gd name="T6" fmla="*/ 3 w 13"/>
                <a:gd name="T7" fmla="*/ 0 h 7"/>
                <a:gd name="T8" fmla="*/ 0 w 13"/>
                <a:gd name="T9" fmla="*/ 0 h 7"/>
                <a:gd name="T10" fmla="*/ 13 w 13"/>
                <a:gd name="T11" fmla="*/ 0 h 7"/>
                <a:gd name="T12" fmla="*/ 10 w 13"/>
                <a:gd name="T13" fmla="*/ 0 h 7"/>
                <a:gd name="T14" fmla="*/ 10 w 13"/>
                <a:gd name="T15" fmla="*/ 0 h 7"/>
                <a:gd name="T16" fmla="*/ 10 w 13"/>
                <a:gd name="T17" fmla="*/ 0 h 7"/>
                <a:gd name="T18" fmla="*/ 6 w 13"/>
                <a:gd name="T19" fmla="*/ 0 h 7"/>
                <a:gd name="T20" fmla="*/ 6 w 13"/>
                <a:gd name="T21" fmla="*/ 0 h 7"/>
                <a:gd name="T22" fmla="*/ 6 w 13"/>
                <a:gd name="T23" fmla="*/ 0 h 7"/>
                <a:gd name="T24" fmla="*/ 6 w 13"/>
                <a:gd name="T25" fmla="*/ 0 h 7"/>
                <a:gd name="T26" fmla="*/ 10 w 13"/>
                <a:gd name="T27" fmla="*/ 7 h 7"/>
                <a:gd name="T28" fmla="*/ 10 w 13"/>
                <a:gd name="T29" fmla="*/ 7 h 7"/>
                <a:gd name="T30" fmla="*/ 13 w 13"/>
                <a:gd name="T31" fmla="*/ 4 h 7"/>
                <a:gd name="T32" fmla="*/ 13 w 13"/>
                <a:gd name="T33" fmla="*/ 4 h 7"/>
                <a:gd name="T34" fmla="*/ 13 w 13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  <a:moveTo>
                    <a:pt x="13" y="0"/>
                  </a:move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6" name="Rectangle 207">
              <a:extLst>
                <a:ext uri="{FF2B5EF4-FFF2-40B4-BE49-F238E27FC236}">
                  <a16:creationId xmlns:a16="http://schemas.microsoft.com/office/drawing/2014/main" id="{B4AD66D3-C79B-EF20-1475-B7851E026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1" y="3346"/>
              <a:ext cx="3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7" name="Freeform 208">
              <a:extLst>
                <a:ext uri="{FF2B5EF4-FFF2-40B4-BE49-F238E27FC236}">
                  <a16:creationId xmlns:a16="http://schemas.microsoft.com/office/drawing/2014/main" id="{69B9C96A-1DC5-B25E-ABF8-7120051EC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346"/>
              <a:ext cx="7" cy="7"/>
            </a:xfrm>
            <a:custGeom>
              <a:avLst/>
              <a:gdLst>
                <a:gd name="T0" fmla="*/ 7 w 7"/>
                <a:gd name="T1" fmla="*/ 0 h 7"/>
                <a:gd name="T2" fmla="*/ 4 w 7"/>
                <a:gd name="T3" fmla="*/ 0 h 7"/>
                <a:gd name="T4" fmla="*/ 4 w 7"/>
                <a:gd name="T5" fmla="*/ 0 h 7"/>
                <a:gd name="T6" fmla="*/ 4 w 7"/>
                <a:gd name="T7" fmla="*/ 0 h 7"/>
                <a:gd name="T8" fmla="*/ 0 w 7"/>
                <a:gd name="T9" fmla="*/ 0 h 7"/>
                <a:gd name="T10" fmla="*/ 0 w 7"/>
                <a:gd name="T11" fmla="*/ 0 h 7"/>
                <a:gd name="T12" fmla="*/ 0 w 7"/>
                <a:gd name="T13" fmla="*/ 0 h 7"/>
                <a:gd name="T14" fmla="*/ 0 w 7"/>
                <a:gd name="T15" fmla="*/ 0 h 7"/>
                <a:gd name="T16" fmla="*/ 4 w 7"/>
                <a:gd name="T17" fmla="*/ 7 h 7"/>
                <a:gd name="T18" fmla="*/ 4 w 7"/>
                <a:gd name="T19" fmla="*/ 7 h 7"/>
                <a:gd name="T20" fmla="*/ 7 w 7"/>
                <a:gd name="T21" fmla="*/ 4 h 7"/>
                <a:gd name="T22" fmla="*/ 7 w 7"/>
                <a:gd name="T23" fmla="*/ 4 h 7"/>
                <a:gd name="T24" fmla="*/ 7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8" name="Freeform 209">
              <a:extLst>
                <a:ext uri="{FF2B5EF4-FFF2-40B4-BE49-F238E27FC236}">
                  <a16:creationId xmlns:a16="http://schemas.microsoft.com/office/drawing/2014/main" id="{87C4F1DB-7A16-8ACA-41EC-D7257E64B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7" y="3343"/>
              <a:ext cx="11" cy="3"/>
            </a:xfrm>
            <a:custGeom>
              <a:avLst/>
              <a:gdLst>
                <a:gd name="T0" fmla="*/ 0 w 11"/>
                <a:gd name="T1" fmla="*/ 3 h 3"/>
                <a:gd name="T2" fmla="*/ 0 w 11"/>
                <a:gd name="T3" fmla="*/ 3 h 3"/>
                <a:gd name="T4" fmla="*/ 0 w 11"/>
                <a:gd name="T5" fmla="*/ 3 h 3"/>
                <a:gd name="T6" fmla="*/ 4 w 11"/>
                <a:gd name="T7" fmla="*/ 3 h 3"/>
                <a:gd name="T8" fmla="*/ 4 w 11"/>
                <a:gd name="T9" fmla="*/ 3 h 3"/>
                <a:gd name="T10" fmla="*/ 0 w 11"/>
                <a:gd name="T11" fmla="*/ 3 h 3"/>
                <a:gd name="T12" fmla="*/ 0 w 11"/>
                <a:gd name="T13" fmla="*/ 3 h 3"/>
                <a:gd name="T14" fmla="*/ 0 w 11"/>
                <a:gd name="T15" fmla="*/ 3 h 3"/>
                <a:gd name="T16" fmla="*/ 11 w 11"/>
                <a:gd name="T17" fmla="*/ 0 h 3"/>
                <a:gd name="T18" fmla="*/ 11 w 11"/>
                <a:gd name="T19" fmla="*/ 0 h 3"/>
                <a:gd name="T20" fmla="*/ 7 w 11"/>
                <a:gd name="T21" fmla="*/ 0 h 3"/>
                <a:gd name="T22" fmla="*/ 11 w 11"/>
                <a:gd name="T23" fmla="*/ 0 h 3"/>
                <a:gd name="T24" fmla="*/ 11 w 11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11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9" name="Freeform 210">
              <a:extLst>
                <a:ext uri="{FF2B5EF4-FFF2-40B4-BE49-F238E27FC236}">
                  <a16:creationId xmlns:a16="http://schemas.microsoft.com/office/drawing/2014/main" id="{1400EC27-35DE-B6CC-38F4-46356B6C0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346"/>
              <a:ext cx="4" cy="0"/>
            </a:xfrm>
            <a:custGeom>
              <a:avLst/>
              <a:gdLst>
                <a:gd name="T0" fmla="*/ 0 w 4"/>
                <a:gd name="T1" fmla="*/ 0 w 4"/>
                <a:gd name="T2" fmla="*/ 0 w 4"/>
                <a:gd name="T3" fmla="*/ 4 w 4"/>
                <a:gd name="T4" fmla="*/ 4 w 4"/>
                <a:gd name="T5" fmla="*/ 0 w 4"/>
                <a:gd name="T6" fmla="*/ 0 w 4"/>
                <a:gd name="T7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0" name="Freeform 211">
              <a:extLst>
                <a:ext uri="{FF2B5EF4-FFF2-40B4-BE49-F238E27FC236}">
                  <a16:creationId xmlns:a16="http://schemas.microsoft.com/office/drawing/2014/main" id="{55735D0B-A3EE-D41F-BD75-290C05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3343"/>
              <a:ext cx="4" cy="0"/>
            </a:xfrm>
            <a:custGeom>
              <a:avLst/>
              <a:gdLst>
                <a:gd name="T0" fmla="*/ 4 w 4"/>
                <a:gd name="T1" fmla="*/ 4 w 4"/>
                <a:gd name="T2" fmla="*/ 0 w 4"/>
                <a:gd name="T3" fmla="*/ 4 w 4"/>
                <a:gd name="T4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1" name="Freeform 212">
              <a:extLst>
                <a:ext uri="{FF2B5EF4-FFF2-40B4-BE49-F238E27FC236}">
                  <a16:creationId xmlns:a16="http://schemas.microsoft.com/office/drawing/2014/main" id="{DD539833-B1A9-DD6B-20F2-9A883950A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1" y="3333"/>
              <a:ext cx="10" cy="13"/>
            </a:xfrm>
            <a:custGeom>
              <a:avLst/>
              <a:gdLst>
                <a:gd name="T0" fmla="*/ 3 w 10"/>
                <a:gd name="T1" fmla="*/ 10 h 13"/>
                <a:gd name="T2" fmla="*/ 3 w 10"/>
                <a:gd name="T3" fmla="*/ 10 h 13"/>
                <a:gd name="T4" fmla="*/ 3 w 10"/>
                <a:gd name="T5" fmla="*/ 13 h 13"/>
                <a:gd name="T6" fmla="*/ 3 w 10"/>
                <a:gd name="T7" fmla="*/ 10 h 13"/>
                <a:gd name="T8" fmla="*/ 0 w 10"/>
                <a:gd name="T9" fmla="*/ 0 h 13"/>
                <a:gd name="T10" fmla="*/ 0 w 10"/>
                <a:gd name="T11" fmla="*/ 0 h 13"/>
                <a:gd name="T12" fmla="*/ 0 w 10"/>
                <a:gd name="T13" fmla="*/ 0 h 13"/>
                <a:gd name="T14" fmla="*/ 3 w 10"/>
                <a:gd name="T15" fmla="*/ 3 h 13"/>
                <a:gd name="T16" fmla="*/ 3 w 10"/>
                <a:gd name="T17" fmla="*/ 3 h 13"/>
                <a:gd name="T18" fmla="*/ 3 w 10"/>
                <a:gd name="T19" fmla="*/ 3 h 13"/>
                <a:gd name="T20" fmla="*/ 3 w 10"/>
                <a:gd name="T21" fmla="*/ 3 h 13"/>
                <a:gd name="T22" fmla="*/ 3 w 10"/>
                <a:gd name="T23" fmla="*/ 3 h 13"/>
                <a:gd name="T24" fmla="*/ 7 w 10"/>
                <a:gd name="T25" fmla="*/ 10 h 13"/>
                <a:gd name="T26" fmla="*/ 7 w 10"/>
                <a:gd name="T27" fmla="*/ 10 h 13"/>
                <a:gd name="T28" fmla="*/ 7 w 10"/>
                <a:gd name="T29" fmla="*/ 10 h 13"/>
                <a:gd name="T30" fmla="*/ 7 w 10"/>
                <a:gd name="T31" fmla="*/ 7 h 13"/>
                <a:gd name="T32" fmla="*/ 7 w 10"/>
                <a:gd name="T33" fmla="*/ 7 h 13"/>
                <a:gd name="T34" fmla="*/ 10 w 10"/>
                <a:gd name="T35" fmla="*/ 3 h 13"/>
                <a:gd name="T36" fmla="*/ 7 w 10"/>
                <a:gd name="T37" fmla="*/ 3 h 13"/>
                <a:gd name="T38" fmla="*/ 3 w 10"/>
                <a:gd name="T39" fmla="*/ 0 h 13"/>
                <a:gd name="T40" fmla="*/ 3 w 10"/>
                <a:gd name="T41" fmla="*/ 0 h 13"/>
                <a:gd name="T42" fmla="*/ 3 w 10"/>
                <a:gd name="T43" fmla="*/ 0 h 13"/>
                <a:gd name="T44" fmla="*/ 3 w 10"/>
                <a:gd name="T45" fmla="*/ 0 h 13"/>
                <a:gd name="T46" fmla="*/ 0 w 10"/>
                <a:gd name="T4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13">
                  <a:moveTo>
                    <a:pt x="3" y="10"/>
                  </a:moveTo>
                  <a:lnTo>
                    <a:pt x="3" y="10"/>
                  </a:lnTo>
                  <a:lnTo>
                    <a:pt x="3" y="13"/>
                  </a:lnTo>
                  <a:lnTo>
                    <a:pt x="3" y="1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7" y="7"/>
                  </a:lnTo>
                  <a:lnTo>
                    <a:pt x="10" y="3"/>
                  </a:lnTo>
                  <a:lnTo>
                    <a:pt x="7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2" name="Freeform 213">
              <a:extLst>
                <a:ext uri="{FF2B5EF4-FFF2-40B4-BE49-F238E27FC236}">
                  <a16:creationId xmlns:a16="http://schemas.microsoft.com/office/drawing/2014/main" id="{A70A1631-D530-F124-EA33-88205137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3343"/>
              <a:ext cx="0" cy="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3" name="Freeform 214">
              <a:extLst>
                <a:ext uri="{FF2B5EF4-FFF2-40B4-BE49-F238E27FC236}">
                  <a16:creationId xmlns:a16="http://schemas.microsoft.com/office/drawing/2014/main" id="{8B3E1428-6FCD-1ED6-9D7B-19E7BA260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33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0 w 10"/>
                <a:gd name="T5" fmla="*/ 0 h 10"/>
                <a:gd name="T6" fmla="*/ 3 w 10"/>
                <a:gd name="T7" fmla="*/ 3 h 10"/>
                <a:gd name="T8" fmla="*/ 3 w 10"/>
                <a:gd name="T9" fmla="*/ 3 h 10"/>
                <a:gd name="T10" fmla="*/ 3 w 10"/>
                <a:gd name="T11" fmla="*/ 3 h 10"/>
                <a:gd name="T12" fmla="*/ 3 w 10"/>
                <a:gd name="T13" fmla="*/ 3 h 10"/>
                <a:gd name="T14" fmla="*/ 3 w 10"/>
                <a:gd name="T15" fmla="*/ 3 h 10"/>
                <a:gd name="T16" fmla="*/ 7 w 10"/>
                <a:gd name="T17" fmla="*/ 10 h 10"/>
                <a:gd name="T18" fmla="*/ 7 w 10"/>
                <a:gd name="T19" fmla="*/ 10 h 10"/>
                <a:gd name="T20" fmla="*/ 7 w 10"/>
                <a:gd name="T21" fmla="*/ 10 h 10"/>
                <a:gd name="T22" fmla="*/ 7 w 10"/>
                <a:gd name="T23" fmla="*/ 7 h 10"/>
                <a:gd name="T24" fmla="*/ 7 w 10"/>
                <a:gd name="T25" fmla="*/ 7 h 10"/>
                <a:gd name="T26" fmla="*/ 10 w 10"/>
                <a:gd name="T27" fmla="*/ 3 h 10"/>
                <a:gd name="T28" fmla="*/ 7 w 10"/>
                <a:gd name="T29" fmla="*/ 3 h 10"/>
                <a:gd name="T30" fmla="*/ 3 w 10"/>
                <a:gd name="T31" fmla="*/ 0 h 10"/>
                <a:gd name="T32" fmla="*/ 3 w 10"/>
                <a:gd name="T33" fmla="*/ 0 h 10"/>
                <a:gd name="T34" fmla="*/ 3 w 10"/>
                <a:gd name="T35" fmla="*/ 0 h 10"/>
                <a:gd name="T36" fmla="*/ 3 w 10"/>
                <a:gd name="T37" fmla="*/ 0 h 10"/>
                <a:gd name="T38" fmla="*/ 0 w 10"/>
                <a:gd name="T3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7" y="7"/>
                  </a:lnTo>
                  <a:lnTo>
                    <a:pt x="10" y="3"/>
                  </a:lnTo>
                  <a:lnTo>
                    <a:pt x="7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4" name="Freeform 215">
              <a:extLst>
                <a:ext uri="{FF2B5EF4-FFF2-40B4-BE49-F238E27FC236}">
                  <a16:creationId xmlns:a16="http://schemas.microsoft.com/office/drawing/2014/main" id="{809B1277-3E57-C9EA-379F-816FEA7B6C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7" y="3340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7 w 10"/>
                <a:gd name="T3" fmla="*/ 6 h 6"/>
                <a:gd name="T4" fmla="*/ 7 w 10"/>
                <a:gd name="T5" fmla="*/ 6 h 6"/>
                <a:gd name="T6" fmla="*/ 10 w 10"/>
                <a:gd name="T7" fmla="*/ 6 h 6"/>
                <a:gd name="T8" fmla="*/ 10 w 10"/>
                <a:gd name="T9" fmla="*/ 6 h 6"/>
                <a:gd name="T10" fmla="*/ 10 w 10"/>
                <a:gd name="T11" fmla="*/ 6 h 6"/>
                <a:gd name="T12" fmla="*/ 0 w 10"/>
                <a:gd name="T13" fmla="*/ 0 h 6"/>
                <a:gd name="T14" fmla="*/ 0 w 10"/>
                <a:gd name="T15" fmla="*/ 3 h 6"/>
                <a:gd name="T16" fmla="*/ 0 w 10"/>
                <a:gd name="T17" fmla="*/ 3 h 6"/>
                <a:gd name="T18" fmla="*/ 4 w 10"/>
                <a:gd name="T19" fmla="*/ 3 h 6"/>
                <a:gd name="T20" fmla="*/ 4 w 10"/>
                <a:gd name="T21" fmla="*/ 6 h 6"/>
                <a:gd name="T22" fmla="*/ 4 w 10"/>
                <a:gd name="T23" fmla="*/ 6 h 6"/>
                <a:gd name="T24" fmla="*/ 0 w 10"/>
                <a:gd name="T25" fmla="*/ 0 h 6"/>
                <a:gd name="T26" fmla="*/ 0 w 10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10" y="6"/>
                  </a:moveTo>
                  <a:lnTo>
                    <a:pt x="7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5" name="Freeform 216">
              <a:extLst>
                <a:ext uri="{FF2B5EF4-FFF2-40B4-BE49-F238E27FC236}">
                  <a16:creationId xmlns:a16="http://schemas.microsoft.com/office/drawing/2014/main" id="{35AFD370-2211-EB72-6CE9-DE341B2D8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46"/>
              <a:ext cx="3" cy="0"/>
            </a:xfrm>
            <a:custGeom>
              <a:avLst/>
              <a:gdLst>
                <a:gd name="T0" fmla="*/ 3 w 3"/>
                <a:gd name="T1" fmla="*/ 0 w 3"/>
                <a:gd name="T2" fmla="*/ 0 w 3"/>
                <a:gd name="T3" fmla="*/ 3 w 3"/>
                <a:gd name="T4" fmla="*/ 3 w 3"/>
                <a:gd name="T5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6" name="Freeform 217">
              <a:extLst>
                <a:ext uri="{FF2B5EF4-FFF2-40B4-BE49-F238E27FC236}">
                  <a16:creationId xmlns:a16="http://schemas.microsoft.com/office/drawing/2014/main" id="{5B72B36E-595E-9E40-1584-FB301A2D8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" y="3340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3 h 6"/>
                <a:gd name="T4" fmla="*/ 0 w 4"/>
                <a:gd name="T5" fmla="*/ 3 h 6"/>
                <a:gd name="T6" fmla="*/ 4 w 4"/>
                <a:gd name="T7" fmla="*/ 3 h 6"/>
                <a:gd name="T8" fmla="*/ 4 w 4"/>
                <a:gd name="T9" fmla="*/ 6 h 6"/>
                <a:gd name="T10" fmla="*/ 4 w 4"/>
                <a:gd name="T11" fmla="*/ 6 h 6"/>
                <a:gd name="T12" fmla="*/ 0 w 4"/>
                <a:gd name="T13" fmla="*/ 0 h 6"/>
                <a:gd name="T14" fmla="*/ 0 w 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7" name="Freeform 218">
              <a:extLst>
                <a:ext uri="{FF2B5EF4-FFF2-40B4-BE49-F238E27FC236}">
                  <a16:creationId xmlns:a16="http://schemas.microsoft.com/office/drawing/2014/main" id="{4E7F1CB3-BF5A-A306-A210-2C3A2CE5A5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7" y="3340"/>
              <a:ext cx="17" cy="6"/>
            </a:xfrm>
            <a:custGeom>
              <a:avLst/>
              <a:gdLst>
                <a:gd name="T0" fmla="*/ 17 w 17"/>
                <a:gd name="T1" fmla="*/ 3 h 6"/>
                <a:gd name="T2" fmla="*/ 14 w 17"/>
                <a:gd name="T3" fmla="*/ 6 h 6"/>
                <a:gd name="T4" fmla="*/ 14 w 17"/>
                <a:gd name="T5" fmla="*/ 6 h 6"/>
                <a:gd name="T6" fmla="*/ 14 w 17"/>
                <a:gd name="T7" fmla="*/ 6 h 6"/>
                <a:gd name="T8" fmla="*/ 17 w 17"/>
                <a:gd name="T9" fmla="*/ 6 h 6"/>
                <a:gd name="T10" fmla="*/ 17 w 17"/>
                <a:gd name="T11" fmla="*/ 3 h 6"/>
                <a:gd name="T12" fmla="*/ 4 w 17"/>
                <a:gd name="T13" fmla="*/ 0 h 6"/>
                <a:gd name="T14" fmla="*/ 0 w 17"/>
                <a:gd name="T15" fmla="*/ 0 h 6"/>
                <a:gd name="T16" fmla="*/ 0 w 17"/>
                <a:gd name="T17" fmla="*/ 0 h 6"/>
                <a:gd name="T18" fmla="*/ 4 w 17"/>
                <a:gd name="T19" fmla="*/ 6 h 6"/>
                <a:gd name="T20" fmla="*/ 4 w 17"/>
                <a:gd name="T21" fmla="*/ 6 h 6"/>
                <a:gd name="T22" fmla="*/ 7 w 17"/>
                <a:gd name="T23" fmla="*/ 6 h 6"/>
                <a:gd name="T24" fmla="*/ 10 w 17"/>
                <a:gd name="T25" fmla="*/ 6 h 6"/>
                <a:gd name="T26" fmla="*/ 10 w 17"/>
                <a:gd name="T27" fmla="*/ 6 h 6"/>
                <a:gd name="T28" fmla="*/ 10 w 17"/>
                <a:gd name="T29" fmla="*/ 6 h 6"/>
                <a:gd name="T30" fmla="*/ 10 w 17"/>
                <a:gd name="T31" fmla="*/ 6 h 6"/>
                <a:gd name="T32" fmla="*/ 10 w 17"/>
                <a:gd name="T33" fmla="*/ 6 h 6"/>
                <a:gd name="T34" fmla="*/ 7 w 17"/>
                <a:gd name="T35" fmla="*/ 3 h 6"/>
                <a:gd name="T36" fmla="*/ 7 w 17"/>
                <a:gd name="T37" fmla="*/ 3 h 6"/>
                <a:gd name="T38" fmla="*/ 7 w 17"/>
                <a:gd name="T39" fmla="*/ 3 h 6"/>
                <a:gd name="T40" fmla="*/ 7 w 17"/>
                <a:gd name="T41" fmla="*/ 3 h 6"/>
                <a:gd name="T42" fmla="*/ 4 w 17"/>
                <a:gd name="T43" fmla="*/ 3 h 6"/>
                <a:gd name="T44" fmla="*/ 4 w 17"/>
                <a:gd name="T45" fmla="*/ 3 h 6"/>
                <a:gd name="T46" fmla="*/ 4 w 17"/>
                <a:gd name="T47" fmla="*/ 0 h 6"/>
                <a:gd name="T48" fmla="*/ 4 w 17"/>
                <a:gd name="T4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6">
                  <a:moveTo>
                    <a:pt x="17" y="3"/>
                  </a:move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7" y="6"/>
                  </a:lnTo>
                  <a:lnTo>
                    <a:pt x="17" y="3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8" name="Freeform 219">
              <a:extLst>
                <a:ext uri="{FF2B5EF4-FFF2-40B4-BE49-F238E27FC236}">
                  <a16:creationId xmlns:a16="http://schemas.microsoft.com/office/drawing/2014/main" id="{2A7A8EED-2B88-8C19-3145-70877BE32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43"/>
              <a:ext cx="3" cy="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9" name="Freeform 220">
              <a:extLst>
                <a:ext uri="{FF2B5EF4-FFF2-40B4-BE49-F238E27FC236}">
                  <a16:creationId xmlns:a16="http://schemas.microsoft.com/office/drawing/2014/main" id="{F161A6C2-8E7D-AFC4-477E-5523F4EED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" y="3340"/>
              <a:ext cx="10" cy="6"/>
            </a:xfrm>
            <a:custGeom>
              <a:avLst/>
              <a:gdLst>
                <a:gd name="T0" fmla="*/ 4 w 10"/>
                <a:gd name="T1" fmla="*/ 0 h 6"/>
                <a:gd name="T2" fmla="*/ 0 w 10"/>
                <a:gd name="T3" fmla="*/ 0 h 6"/>
                <a:gd name="T4" fmla="*/ 0 w 10"/>
                <a:gd name="T5" fmla="*/ 0 h 6"/>
                <a:gd name="T6" fmla="*/ 4 w 10"/>
                <a:gd name="T7" fmla="*/ 6 h 6"/>
                <a:gd name="T8" fmla="*/ 4 w 10"/>
                <a:gd name="T9" fmla="*/ 6 h 6"/>
                <a:gd name="T10" fmla="*/ 7 w 10"/>
                <a:gd name="T11" fmla="*/ 6 h 6"/>
                <a:gd name="T12" fmla="*/ 10 w 10"/>
                <a:gd name="T13" fmla="*/ 6 h 6"/>
                <a:gd name="T14" fmla="*/ 10 w 10"/>
                <a:gd name="T15" fmla="*/ 6 h 6"/>
                <a:gd name="T16" fmla="*/ 10 w 10"/>
                <a:gd name="T17" fmla="*/ 6 h 6"/>
                <a:gd name="T18" fmla="*/ 10 w 10"/>
                <a:gd name="T19" fmla="*/ 6 h 6"/>
                <a:gd name="T20" fmla="*/ 10 w 10"/>
                <a:gd name="T21" fmla="*/ 6 h 6"/>
                <a:gd name="T22" fmla="*/ 7 w 10"/>
                <a:gd name="T23" fmla="*/ 3 h 6"/>
                <a:gd name="T24" fmla="*/ 7 w 10"/>
                <a:gd name="T25" fmla="*/ 3 h 6"/>
                <a:gd name="T26" fmla="*/ 7 w 10"/>
                <a:gd name="T27" fmla="*/ 3 h 6"/>
                <a:gd name="T28" fmla="*/ 7 w 10"/>
                <a:gd name="T29" fmla="*/ 3 h 6"/>
                <a:gd name="T30" fmla="*/ 4 w 10"/>
                <a:gd name="T31" fmla="*/ 3 h 6"/>
                <a:gd name="T32" fmla="*/ 4 w 10"/>
                <a:gd name="T33" fmla="*/ 3 h 6"/>
                <a:gd name="T34" fmla="*/ 4 w 10"/>
                <a:gd name="T35" fmla="*/ 0 h 6"/>
                <a:gd name="T36" fmla="*/ 4 w 10"/>
                <a:gd name="T3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6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0" name="Rectangle 221">
              <a:extLst>
                <a:ext uri="{FF2B5EF4-FFF2-40B4-BE49-F238E27FC236}">
                  <a16:creationId xmlns:a16="http://schemas.microsoft.com/office/drawing/2014/main" id="{03671712-833B-7F34-F918-F0F3ABFB3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343"/>
              <a:ext cx="4" cy="3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1" name="Rectangle 222">
              <a:extLst>
                <a:ext uri="{FF2B5EF4-FFF2-40B4-BE49-F238E27FC236}">
                  <a16:creationId xmlns:a16="http://schemas.microsoft.com/office/drawing/2014/main" id="{C780FD17-FD72-B205-39A4-3E84974BA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343"/>
              <a:ext cx="4" cy="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2" name="Freeform 223">
              <a:extLst>
                <a:ext uri="{FF2B5EF4-FFF2-40B4-BE49-F238E27FC236}">
                  <a16:creationId xmlns:a16="http://schemas.microsoft.com/office/drawing/2014/main" id="{E2456F4A-FE21-3D90-1552-22FB425679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4" y="3336"/>
              <a:ext cx="14" cy="10"/>
            </a:xfrm>
            <a:custGeom>
              <a:avLst/>
              <a:gdLst>
                <a:gd name="T0" fmla="*/ 10 w 14"/>
                <a:gd name="T1" fmla="*/ 0 h 10"/>
                <a:gd name="T2" fmla="*/ 10 w 14"/>
                <a:gd name="T3" fmla="*/ 4 h 10"/>
                <a:gd name="T4" fmla="*/ 7 w 14"/>
                <a:gd name="T5" fmla="*/ 7 h 10"/>
                <a:gd name="T6" fmla="*/ 7 w 14"/>
                <a:gd name="T7" fmla="*/ 7 h 10"/>
                <a:gd name="T8" fmla="*/ 7 w 14"/>
                <a:gd name="T9" fmla="*/ 7 h 10"/>
                <a:gd name="T10" fmla="*/ 3 w 14"/>
                <a:gd name="T11" fmla="*/ 7 h 10"/>
                <a:gd name="T12" fmla="*/ 0 w 14"/>
                <a:gd name="T13" fmla="*/ 7 h 10"/>
                <a:gd name="T14" fmla="*/ 0 w 14"/>
                <a:gd name="T15" fmla="*/ 7 h 10"/>
                <a:gd name="T16" fmla="*/ 0 w 14"/>
                <a:gd name="T17" fmla="*/ 7 h 10"/>
                <a:gd name="T18" fmla="*/ 0 w 14"/>
                <a:gd name="T19" fmla="*/ 7 h 10"/>
                <a:gd name="T20" fmla="*/ 3 w 14"/>
                <a:gd name="T21" fmla="*/ 10 h 10"/>
                <a:gd name="T22" fmla="*/ 3 w 14"/>
                <a:gd name="T23" fmla="*/ 10 h 10"/>
                <a:gd name="T24" fmla="*/ 3 w 14"/>
                <a:gd name="T25" fmla="*/ 10 h 10"/>
                <a:gd name="T26" fmla="*/ 3 w 14"/>
                <a:gd name="T27" fmla="*/ 10 h 10"/>
                <a:gd name="T28" fmla="*/ 7 w 14"/>
                <a:gd name="T29" fmla="*/ 10 h 10"/>
                <a:gd name="T30" fmla="*/ 7 w 14"/>
                <a:gd name="T31" fmla="*/ 10 h 10"/>
                <a:gd name="T32" fmla="*/ 10 w 14"/>
                <a:gd name="T33" fmla="*/ 7 h 10"/>
                <a:gd name="T34" fmla="*/ 10 w 14"/>
                <a:gd name="T35" fmla="*/ 7 h 10"/>
                <a:gd name="T36" fmla="*/ 14 w 14"/>
                <a:gd name="T37" fmla="*/ 7 h 10"/>
                <a:gd name="T38" fmla="*/ 14 w 14"/>
                <a:gd name="T39" fmla="*/ 7 h 10"/>
                <a:gd name="T40" fmla="*/ 10 w 14"/>
                <a:gd name="T41" fmla="*/ 0 h 10"/>
                <a:gd name="T42" fmla="*/ 10 w 14"/>
                <a:gd name="T43" fmla="*/ 0 h 10"/>
                <a:gd name="T44" fmla="*/ 10 w 14"/>
                <a:gd name="T45" fmla="*/ 0 h 10"/>
                <a:gd name="T46" fmla="*/ 10 w 14"/>
                <a:gd name="T47" fmla="*/ 0 h 10"/>
                <a:gd name="T48" fmla="*/ 10 w 14"/>
                <a:gd name="T4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10">
                  <a:moveTo>
                    <a:pt x="10" y="0"/>
                  </a:moveTo>
                  <a:lnTo>
                    <a:pt x="10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0" y="0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" name="Freeform 224">
              <a:extLst>
                <a:ext uri="{FF2B5EF4-FFF2-40B4-BE49-F238E27FC236}">
                  <a16:creationId xmlns:a16="http://schemas.microsoft.com/office/drawing/2014/main" id="{23A52A9E-BE97-6D77-1345-FDEA9E53A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4" cy="10"/>
            </a:xfrm>
            <a:custGeom>
              <a:avLst/>
              <a:gdLst>
                <a:gd name="T0" fmla="*/ 10 w 14"/>
                <a:gd name="T1" fmla="*/ 0 h 10"/>
                <a:gd name="T2" fmla="*/ 10 w 14"/>
                <a:gd name="T3" fmla="*/ 4 h 10"/>
                <a:gd name="T4" fmla="*/ 7 w 14"/>
                <a:gd name="T5" fmla="*/ 7 h 10"/>
                <a:gd name="T6" fmla="*/ 7 w 14"/>
                <a:gd name="T7" fmla="*/ 7 h 10"/>
                <a:gd name="T8" fmla="*/ 7 w 14"/>
                <a:gd name="T9" fmla="*/ 7 h 10"/>
                <a:gd name="T10" fmla="*/ 3 w 14"/>
                <a:gd name="T11" fmla="*/ 7 h 10"/>
                <a:gd name="T12" fmla="*/ 0 w 14"/>
                <a:gd name="T13" fmla="*/ 7 h 10"/>
                <a:gd name="T14" fmla="*/ 0 w 14"/>
                <a:gd name="T15" fmla="*/ 7 h 10"/>
                <a:gd name="T16" fmla="*/ 0 w 14"/>
                <a:gd name="T17" fmla="*/ 7 h 10"/>
                <a:gd name="T18" fmla="*/ 0 w 14"/>
                <a:gd name="T19" fmla="*/ 7 h 10"/>
                <a:gd name="T20" fmla="*/ 3 w 14"/>
                <a:gd name="T21" fmla="*/ 10 h 10"/>
                <a:gd name="T22" fmla="*/ 3 w 14"/>
                <a:gd name="T23" fmla="*/ 10 h 10"/>
                <a:gd name="T24" fmla="*/ 3 w 14"/>
                <a:gd name="T25" fmla="*/ 10 h 10"/>
                <a:gd name="T26" fmla="*/ 3 w 14"/>
                <a:gd name="T27" fmla="*/ 10 h 10"/>
                <a:gd name="T28" fmla="*/ 7 w 14"/>
                <a:gd name="T29" fmla="*/ 10 h 10"/>
                <a:gd name="T30" fmla="*/ 7 w 14"/>
                <a:gd name="T31" fmla="*/ 10 h 10"/>
                <a:gd name="T32" fmla="*/ 10 w 14"/>
                <a:gd name="T33" fmla="*/ 7 h 10"/>
                <a:gd name="T34" fmla="*/ 10 w 14"/>
                <a:gd name="T35" fmla="*/ 7 h 10"/>
                <a:gd name="T36" fmla="*/ 14 w 14"/>
                <a:gd name="T37" fmla="*/ 7 h 10"/>
                <a:gd name="T38" fmla="*/ 14 w 14"/>
                <a:gd name="T39" fmla="*/ 7 h 10"/>
                <a:gd name="T40" fmla="*/ 10 w 14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10" y="0"/>
                  </a:moveTo>
                  <a:lnTo>
                    <a:pt x="10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" name="Freeform 225">
              <a:extLst>
                <a:ext uri="{FF2B5EF4-FFF2-40B4-BE49-F238E27FC236}">
                  <a16:creationId xmlns:a16="http://schemas.microsoft.com/office/drawing/2014/main" id="{BEB12CF9-C031-983B-6D15-581A5ECC2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33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" name="Freeform 226">
              <a:extLst>
                <a:ext uri="{FF2B5EF4-FFF2-40B4-BE49-F238E27FC236}">
                  <a16:creationId xmlns:a16="http://schemas.microsoft.com/office/drawing/2014/main" id="{72584923-A5F7-B585-19FD-A50A4F774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33"/>
              <a:ext cx="13" cy="10"/>
            </a:xfrm>
            <a:custGeom>
              <a:avLst/>
              <a:gdLst>
                <a:gd name="T0" fmla="*/ 10 w 13"/>
                <a:gd name="T1" fmla="*/ 0 h 10"/>
                <a:gd name="T2" fmla="*/ 10 w 13"/>
                <a:gd name="T3" fmla="*/ 0 h 10"/>
                <a:gd name="T4" fmla="*/ 6 w 13"/>
                <a:gd name="T5" fmla="*/ 7 h 10"/>
                <a:gd name="T6" fmla="*/ 0 w 13"/>
                <a:gd name="T7" fmla="*/ 7 h 10"/>
                <a:gd name="T8" fmla="*/ 0 w 13"/>
                <a:gd name="T9" fmla="*/ 7 h 10"/>
                <a:gd name="T10" fmla="*/ 0 w 13"/>
                <a:gd name="T11" fmla="*/ 10 h 10"/>
                <a:gd name="T12" fmla="*/ 0 w 13"/>
                <a:gd name="T13" fmla="*/ 10 h 10"/>
                <a:gd name="T14" fmla="*/ 3 w 13"/>
                <a:gd name="T15" fmla="*/ 10 h 10"/>
                <a:gd name="T16" fmla="*/ 6 w 13"/>
                <a:gd name="T17" fmla="*/ 10 h 10"/>
                <a:gd name="T18" fmla="*/ 10 w 13"/>
                <a:gd name="T19" fmla="*/ 10 h 10"/>
                <a:gd name="T20" fmla="*/ 10 w 13"/>
                <a:gd name="T21" fmla="*/ 10 h 10"/>
                <a:gd name="T22" fmla="*/ 10 w 13"/>
                <a:gd name="T23" fmla="*/ 10 h 10"/>
                <a:gd name="T24" fmla="*/ 13 w 13"/>
                <a:gd name="T25" fmla="*/ 7 h 10"/>
                <a:gd name="T26" fmla="*/ 13 w 13"/>
                <a:gd name="T27" fmla="*/ 3 h 10"/>
                <a:gd name="T28" fmla="*/ 13 w 13"/>
                <a:gd name="T29" fmla="*/ 3 h 10"/>
                <a:gd name="T30" fmla="*/ 13 w 13"/>
                <a:gd name="T31" fmla="*/ 3 h 10"/>
                <a:gd name="T32" fmla="*/ 13 w 13"/>
                <a:gd name="T33" fmla="*/ 3 h 10"/>
                <a:gd name="T34" fmla="*/ 10 w 13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0">
                  <a:moveTo>
                    <a:pt x="10" y="0"/>
                  </a:moveTo>
                  <a:lnTo>
                    <a:pt x="10" y="0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" name="Freeform 227">
              <a:extLst>
                <a:ext uri="{FF2B5EF4-FFF2-40B4-BE49-F238E27FC236}">
                  <a16:creationId xmlns:a16="http://schemas.microsoft.com/office/drawing/2014/main" id="{38AE0184-35E6-A6FF-C24B-F9D78C0FC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33"/>
              <a:ext cx="13" cy="10"/>
            </a:xfrm>
            <a:custGeom>
              <a:avLst/>
              <a:gdLst>
                <a:gd name="T0" fmla="*/ 10 w 13"/>
                <a:gd name="T1" fmla="*/ 0 h 10"/>
                <a:gd name="T2" fmla="*/ 10 w 13"/>
                <a:gd name="T3" fmla="*/ 0 h 10"/>
                <a:gd name="T4" fmla="*/ 6 w 13"/>
                <a:gd name="T5" fmla="*/ 7 h 10"/>
                <a:gd name="T6" fmla="*/ 0 w 13"/>
                <a:gd name="T7" fmla="*/ 7 h 10"/>
                <a:gd name="T8" fmla="*/ 0 w 13"/>
                <a:gd name="T9" fmla="*/ 7 h 10"/>
                <a:gd name="T10" fmla="*/ 0 w 13"/>
                <a:gd name="T11" fmla="*/ 10 h 10"/>
                <a:gd name="T12" fmla="*/ 0 w 13"/>
                <a:gd name="T13" fmla="*/ 10 h 10"/>
                <a:gd name="T14" fmla="*/ 3 w 13"/>
                <a:gd name="T15" fmla="*/ 10 h 10"/>
                <a:gd name="T16" fmla="*/ 6 w 13"/>
                <a:gd name="T17" fmla="*/ 10 h 10"/>
                <a:gd name="T18" fmla="*/ 10 w 13"/>
                <a:gd name="T19" fmla="*/ 10 h 10"/>
                <a:gd name="T20" fmla="*/ 10 w 13"/>
                <a:gd name="T21" fmla="*/ 10 h 10"/>
                <a:gd name="T22" fmla="*/ 10 w 13"/>
                <a:gd name="T23" fmla="*/ 10 h 10"/>
                <a:gd name="T24" fmla="*/ 13 w 13"/>
                <a:gd name="T25" fmla="*/ 7 h 10"/>
                <a:gd name="T26" fmla="*/ 13 w 13"/>
                <a:gd name="T27" fmla="*/ 3 h 10"/>
                <a:gd name="T28" fmla="*/ 13 w 13"/>
                <a:gd name="T29" fmla="*/ 3 h 10"/>
                <a:gd name="T30" fmla="*/ 13 w 13"/>
                <a:gd name="T31" fmla="*/ 3 h 10"/>
                <a:gd name="T32" fmla="*/ 13 w 13"/>
                <a:gd name="T33" fmla="*/ 3 h 10"/>
                <a:gd name="T34" fmla="*/ 10 w 13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0">
                  <a:moveTo>
                    <a:pt x="10" y="0"/>
                  </a:moveTo>
                  <a:lnTo>
                    <a:pt x="10" y="0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" name="Freeform 228">
              <a:extLst>
                <a:ext uri="{FF2B5EF4-FFF2-40B4-BE49-F238E27FC236}">
                  <a16:creationId xmlns:a16="http://schemas.microsoft.com/office/drawing/2014/main" id="{19EE90D6-7C94-9B93-0676-B5E9D974E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2485"/>
              <a:ext cx="7" cy="10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3 w 7"/>
                <a:gd name="T5" fmla="*/ 10 h 10"/>
                <a:gd name="T6" fmla="*/ 7 w 7"/>
                <a:gd name="T7" fmla="*/ 10 h 10"/>
                <a:gd name="T8" fmla="*/ 7 w 7"/>
                <a:gd name="T9" fmla="*/ 10 h 10"/>
                <a:gd name="T10" fmla="*/ 3 w 7"/>
                <a:gd name="T11" fmla="*/ 10 h 10"/>
                <a:gd name="T12" fmla="*/ 0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" name="Freeform 229">
              <a:extLst>
                <a:ext uri="{FF2B5EF4-FFF2-40B4-BE49-F238E27FC236}">
                  <a16:creationId xmlns:a16="http://schemas.microsoft.com/office/drawing/2014/main" id="{61220E16-A9ED-D662-E224-3A7DB582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2485"/>
              <a:ext cx="7" cy="10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3 w 7"/>
                <a:gd name="T5" fmla="*/ 10 h 10"/>
                <a:gd name="T6" fmla="*/ 7 w 7"/>
                <a:gd name="T7" fmla="*/ 10 h 10"/>
                <a:gd name="T8" fmla="*/ 7 w 7"/>
                <a:gd name="T9" fmla="*/ 10 h 10"/>
                <a:gd name="T10" fmla="*/ 3 w 7"/>
                <a:gd name="T11" fmla="*/ 10 h 10"/>
                <a:gd name="T12" fmla="*/ 0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" name="Freeform 230">
              <a:extLst>
                <a:ext uri="{FF2B5EF4-FFF2-40B4-BE49-F238E27FC236}">
                  <a16:creationId xmlns:a16="http://schemas.microsoft.com/office/drawing/2014/main" id="{DACF3782-1119-AA4D-DA80-A1D3C0DEB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2394"/>
              <a:ext cx="233" cy="101"/>
            </a:xfrm>
            <a:custGeom>
              <a:avLst/>
              <a:gdLst>
                <a:gd name="T0" fmla="*/ 229 w 233"/>
                <a:gd name="T1" fmla="*/ 6 h 101"/>
                <a:gd name="T2" fmla="*/ 209 w 233"/>
                <a:gd name="T3" fmla="*/ 13 h 101"/>
                <a:gd name="T4" fmla="*/ 192 w 233"/>
                <a:gd name="T5" fmla="*/ 23 h 101"/>
                <a:gd name="T6" fmla="*/ 182 w 233"/>
                <a:gd name="T7" fmla="*/ 37 h 101"/>
                <a:gd name="T8" fmla="*/ 172 w 233"/>
                <a:gd name="T9" fmla="*/ 47 h 101"/>
                <a:gd name="T10" fmla="*/ 159 w 233"/>
                <a:gd name="T11" fmla="*/ 57 h 101"/>
                <a:gd name="T12" fmla="*/ 152 w 233"/>
                <a:gd name="T13" fmla="*/ 57 h 101"/>
                <a:gd name="T14" fmla="*/ 132 w 233"/>
                <a:gd name="T15" fmla="*/ 64 h 101"/>
                <a:gd name="T16" fmla="*/ 122 w 233"/>
                <a:gd name="T17" fmla="*/ 70 h 101"/>
                <a:gd name="T18" fmla="*/ 105 w 233"/>
                <a:gd name="T19" fmla="*/ 74 h 101"/>
                <a:gd name="T20" fmla="*/ 71 w 233"/>
                <a:gd name="T21" fmla="*/ 60 h 101"/>
                <a:gd name="T22" fmla="*/ 61 w 233"/>
                <a:gd name="T23" fmla="*/ 57 h 101"/>
                <a:gd name="T24" fmla="*/ 58 w 233"/>
                <a:gd name="T25" fmla="*/ 60 h 101"/>
                <a:gd name="T26" fmla="*/ 51 w 233"/>
                <a:gd name="T27" fmla="*/ 67 h 101"/>
                <a:gd name="T28" fmla="*/ 44 w 233"/>
                <a:gd name="T29" fmla="*/ 84 h 101"/>
                <a:gd name="T30" fmla="*/ 24 w 233"/>
                <a:gd name="T31" fmla="*/ 94 h 101"/>
                <a:gd name="T32" fmla="*/ 0 w 233"/>
                <a:gd name="T33" fmla="*/ 101 h 101"/>
                <a:gd name="T34" fmla="*/ 41 w 233"/>
                <a:gd name="T35" fmla="*/ 91 h 101"/>
                <a:gd name="T36" fmla="*/ 51 w 233"/>
                <a:gd name="T37" fmla="*/ 70 h 101"/>
                <a:gd name="T38" fmla="*/ 54 w 233"/>
                <a:gd name="T39" fmla="*/ 64 h 101"/>
                <a:gd name="T40" fmla="*/ 61 w 233"/>
                <a:gd name="T41" fmla="*/ 57 h 101"/>
                <a:gd name="T42" fmla="*/ 68 w 233"/>
                <a:gd name="T43" fmla="*/ 60 h 101"/>
                <a:gd name="T44" fmla="*/ 91 w 233"/>
                <a:gd name="T45" fmla="*/ 70 h 101"/>
                <a:gd name="T46" fmla="*/ 108 w 233"/>
                <a:gd name="T47" fmla="*/ 74 h 101"/>
                <a:gd name="T48" fmla="*/ 122 w 233"/>
                <a:gd name="T49" fmla="*/ 70 h 101"/>
                <a:gd name="T50" fmla="*/ 138 w 233"/>
                <a:gd name="T51" fmla="*/ 64 h 101"/>
                <a:gd name="T52" fmla="*/ 155 w 233"/>
                <a:gd name="T53" fmla="*/ 57 h 101"/>
                <a:gd name="T54" fmla="*/ 172 w 233"/>
                <a:gd name="T55" fmla="*/ 47 h 101"/>
                <a:gd name="T56" fmla="*/ 179 w 233"/>
                <a:gd name="T57" fmla="*/ 40 h 101"/>
                <a:gd name="T58" fmla="*/ 182 w 233"/>
                <a:gd name="T59" fmla="*/ 37 h 101"/>
                <a:gd name="T60" fmla="*/ 209 w 233"/>
                <a:gd name="T61" fmla="*/ 13 h 101"/>
                <a:gd name="T62" fmla="*/ 219 w 233"/>
                <a:gd name="T63" fmla="*/ 13 h 101"/>
                <a:gd name="T64" fmla="*/ 233 w 233"/>
                <a:gd name="T6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101">
                  <a:moveTo>
                    <a:pt x="233" y="0"/>
                  </a:moveTo>
                  <a:lnTo>
                    <a:pt x="229" y="6"/>
                  </a:lnTo>
                  <a:lnTo>
                    <a:pt x="219" y="13"/>
                  </a:lnTo>
                  <a:lnTo>
                    <a:pt x="209" y="13"/>
                  </a:lnTo>
                  <a:lnTo>
                    <a:pt x="209" y="13"/>
                  </a:lnTo>
                  <a:lnTo>
                    <a:pt x="192" y="23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9" y="4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59" y="57"/>
                  </a:lnTo>
                  <a:lnTo>
                    <a:pt x="155" y="57"/>
                  </a:lnTo>
                  <a:lnTo>
                    <a:pt x="152" y="57"/>
                  </a:lnTo>
                  <a:lnTo>
                    <a:pt x="138" y="64"/>
                  </a:lnTo>
                  <a:lnTo>
                    <a:pt x="132" y="64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08" y="74"/>
                  </a:lnTo>
                  <a:lnTo>
                    <a:pt x="105" y="74"/>
                  </a:lnTo>
                  <a:lnTo>
                    <a:pt x="91" y="70"/>
                  </a:lnTo>
                  <a:lnTo>
                    <a:pt x="71" y="60"/>
                  </a:lnTo>
                  <a:lnTo>
                    <a:pt x="68" y="60"/>
                  </a:lnTo>
                  <a:lnTo>
                    <a:pt x="61" y="57"/>
                  </a:lnTo>
                  <a:lnTo>
                    <a:pt x="61" y="57"/>
                  </a:lnTo>
                  <a:lnTo>
                    <a:pt x="58" y="60"/>
                  </a:lnTo>
                  <a:lnTo>
                    <a:pt x="54" y="64"/>
                  </a:lnTo>
                  <a:lnTo>
                    <a:pt x="51" y="67"/>
                  </a:lnTo>
                  <a:lnTo>
                    <a:pt x="51" y="70"/>
                  </a:lnTo>
                  <a:lnTo>
                    <a:pt x="44" y="84"/>
                  </a:lnTo>
                  <a:lnTo>
                    <a:pt x="41" y="91"/>
                  </a:lnTo>
                  <a:lnTo>
                    <a:pt x="24" y="94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4" y="94"/>
                  </a:lnTo>
                  <a:lnTo>
                    <a:pt x="41" y="91"/>
                  </a:lnTo>
                  <a:lnTo>
                    <a:pt x="44" y="84"/>
                  </a:lnTo>
                  <a:lnTo>
                    <a:pt x="51" y="70"/>
                  </a:lnTo>
                  <a:lnTo>
                    <a:pt x="51" y="67"/>
                  </a:lnTo>
                  <a:lnTo>
                    <a:pt x="54" y="64"/>
                  </a:lnTo>
                  <a:lnTo>
                    <a:pt x="58" y="60"/>
                  </a:lnTo>
                  <a:lnTo>
                    <a:pt x="61" y="57"/>
                  </a:lnTo>
                  <a:lnTo>
                    <a:pt x="61" y="57"/>
                  </a:lnTo>
                  <a:lnTo>
                    <a:pt x="68" y="60"/>
                  </a:lnTo>
                  <a:lnTo>
                    <a:pt x="71" y="60"/>
                  </a:lnTo>
                  <a:lnTo>
                    <a:pt x="91" y="70"/>
                  </a:lnTo>
                  <a:lnTo>
                    <a:pt x="105" y="74"/>
                  </a:lnTo>
                  <a:lnTo>
                    <a:pt x="108" y="74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32" y="64"/>
                  </a:lnTo>
                  <a:lnTo>
                    <a:pt x="138" y="64"/>
                  </a:lnTo>
                  <a:lnTo>
                    <a:pt x="152" y="57"/>
                  </a:lnTo>
                  <a:lnTo>
                    <a:pt x="155" y="57"/>
                  </a:lnTo>
                  <a:lnTo>
                    <a:pt x="159" y="57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0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92" y="23"/>
                  </a:lnTo>
                  <a:lnTo>
                    <a:pt x="209" y="13"/>
                  </a:lnTo>
                  <a:lnTo>
                    <a:pt x="209" y="13"/>
                  </a:lnTo>
                  <a:lnTo>
                    <a:pt x="219" y="13"/>
                  </a:lnTo>
                  <a:lnTo>
                    <a:pt x="229" y="6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0" name="Freeform 231">
              <a:extLst>
                <a:ext uri="{FF2B5EF4-FFF2-40B4-BE49-F238E27FC236}">
                  <a16:creationId xmlns:a16="http://schemas.microsoft.com/office/drawing/2014/main" id="{55F62D97-1BD7-8259-8851-530483408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2394"/>
              <a:ext cx="233" cy="101"/>
            </a:xfrm>
            <a:custGeom>
              <a:avLst/>
              <a:gdLst>
                <a:gd name="T0" fmla="*/ 229 w 233"/>
                <a:gd name="T1" fmla="*/ 6 h 101"/>
                <a:gd name="T2" fmla="*/ 209 w 233"/>
                <a:gd name="T3" fmla="*/ 13 h 101"/>
                <a:gd name="T4" fmla="*/ 192 w 233"/>
                <a:gd name="T5" fmla="*/ 23 h 101"/>
                <a:gd name="T6" fmla="*/ 182 w 233"/>
                <a:gd name="T7" fmla="*/ 37 h 101"/>
                <a:gd name="T8" fmla="*/ 172 w 233"/>
                <a:gd name="T9" fmla="*/ 47 h 101"/>
                <a:gd name="T10" fmla="*/ 159 w 233"/>
                <a:gd name="T11" fmla="*/ 57 h 101"/>
                <a:gd name="T12" fmla="*/ 152 w 233"/>
                <a:gd name="T13" fmla="*/ 57 h 101"/>
                <a:gd name="T14" fmla="*/ 132 w 233"/>
                <a:gd name="T15" fmla="*/ 64 h 101"/>
                <a:gd name="T16" fmla="*/ 122 w 233"/>
                <a:gd name="T17" fmla="*/ 70 h 101"/>
                <a:gd name="T18" fmla="*/ 105 w 233"/>
                <a:gd name="T19" fmla="*/ 74 h 101"/>
                <a:gd name="T20" fmla="*/ 71 w 233"/>
                <a:gd name="T21" fmla="*/ 60 h 101"/>
                <a:gd name="T22" fmla="*/ 61 w 233"/>
                <a:gd name="T23" fmla="*/ 57 h 101"/>
                <a:gd name="T24" fmla="*/ 58 w 233"/>
                <a:gd name="T25" fmla="*/ 60 h 101"/>
                <a:gd name="T26" fmla="*/ 51 w 233"/>
                <a:gd name="T27" fmla="*/ 67 h 101"/>
                <a:gd name="T28" fmla="*/ 44 w 233"/>
                <a:gd name="T29" fmla="*/ 84 h 101"/>
                <a:gd name="T30" fmla="*/ 24 w 233"/>
                <a:gd name="T31" fmla="*/ 94 h 101"/>
                <a:gd name="T32" fmla="*/ 0 w 233"/>
                <a:gd name="T33" fmla="*/ 101 h 101"/>
                <a:gd name="T34" fmla="*/ 41 w 233"/>
                <a:gd name="T35" fmla="*/ 91 h 101"/>
                <a:gd name="T36" fmla="*/ 51 w 233"/>
                <a:gd name="T37" fmla="*/ 70 h 101"/>
                <a:gd name="T38" fmla="*/ 54 w 233"/>
                <a:gd name="T39" fmla="*/ 64 h 101"/>
                <a:gd name="T40" fmla="*/ 61 w 233"/>
                <a:gd name="T41" fmla="*/ 57 h 101"/>
                <a:gd name="T42" fmla="*/ 68 w 233"/>
                <a:gd name="T43" fmla="*/ 60 h 101"/>
                <a:gd name="T44" fmla="*/ 91 w 233"/>
                <a:gd name="T45" fmla="*/ 70 h 101"/>
                <a:gd name="T46" fmla="*/ 108 w 233"/>
                <a:gd name="T47" fmla="*/ 74 h 101"/>
                <a:gd name="T48" fmla="*/ 122 w 233"/>
                <a:gd name="T49" fmla="*/ 70 h 101"/>
                <a:gd name="T50" fmla="*/ 138 w 233"/>
                <a:gd name="T51" fmla="*/ 64 h 101"/>
                <a:gd name="T52" fmla="*/ 155 w 233"/>
                <a:gd name="T53" fmla="*/ 57 h 101"/>
                <a:gd name="T54" fmla="*/ 172 w 233"/>
                <a:gd name="T55" fmla="*/ 47 h 101"/>
                <a:gd name="T56" fmla="*/ 179 w 233"/>
                <a:gd name="T57" fmla="*/ 40 h 101"/>
                <a:gd name="T58" fmla="*/ 182 w 233"/>
                <a:gd name="T59" fmla="*/ 37 h 101"/>
                <a:gd name="T60" fmla="*/ 209 w 233"/>
                <a:gd name="T61" fmla="*/ 13 h 101"/>
                <a:gd name="T62" fmla="*/ 219 w 233"/>
                <a:gd name="T63" fmla="*/ 13 h 101"/>
                <a:gd name="T64" fmla="*/ 233 w 233"/>
                <a:gd name="T6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101">
                  <a:moveTo>
                    <a:pt x="233" y="0"/>
                  </a:moveTo>
                  <a:lnTo>
                    <a:pt x="229" y="6"/>
                  </a:lnTo>
                  <a:lnTo>
                    <a:pt x="219" y="13"/>
                  </a:lnTo>
                  <a:lnTo>
                    <a:pt x="209" y="13"/>
                  </a:lnTo>
                  <a:lnTo>
                    <a:pt x="209" y="13"/>
                  </a:lnTo>
                  <a:lnTo>
                    <a:pt x="192" y="23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9" y="4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59" y="57"/>
                  </a:lnTo>
                  <a:lnTo>
                    <a:pt x="155" y="57"/>
                  </a:lnTo>
                  <a:lnTo>
                    <a:pt x="152" y="57"/>
                  </a:lnTo>
                  <a:lnTo>
                    <a:pt x="138" y="64"/>
                  </a:lnTo>
                  <a:lnTo>
                    <a:pt x="132" y="64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08" y="74"/>
                  </a:lnTo>
                  <a:lnTo>
                    <a:pt x="105" y="74"/>
                  </a:lnTo>
                  <a:lnTo>
                    <a:pt x="91" y="70"/>
                  </a:lnTo>
                  <a:lnTo>
                    <a:pt x="71" y="60"/>
                  </a:lnTo>
                  <a:lnTo>
                    <a:pt x="68" y="60"/>
                  </a:lnTo>
                  <a:lnTo>
                    <a:pt x="61" y="57"/>
                  </a:lnTo>
                  <a:lnTo>
                    <a:pt x="61" y="57"/>
                  </a:lnTo>
                  <a:lnTo>
                    <a:pt x="58" y="60"/>
                  </a:lnTo>
                  <a:lnTo>
                    <a:pt x="54" y="64"/>
                  </a:lnTo>
                  <a:lnTo>
                    <a:pt x="51" y="67"/>
                  </a:lnTo>
                  <a:lnTo>
                    <a:pt x="51" y="70"/>
                  </a:lnTo>
                  <a:lnTo>
                    <a:pt x="44" y="84"/>
                  </a:lnTo>
                  <a:lnTo>
                    <a:pt x="41" y="91"/>
                  </a:lnTo>
                  <a:lnTo>
                    <a:pt x="24" y="94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4" y="94"/>
                  </a:lnTo>
                  <a:lnTo>
                    <a:pt x="41" y="91"/>
                  </a:lnTo>
                  <a:lnTo>
                    <a:pt x="44" y="84"/>
                  </a:lnTo>
                  <a:lnTo>
                    <a:pt x="51" y="70"/>
                  </a:lnTo>
                  <a:lnTo>
                    <a:pt x="51" y="67"/>
                  </a:lnTo>
                  <a:lnTo>
                    <a:pt x="54" y="64"/>
                  </a:lnTo>
                  <a:lnTo>
                    <a:pt x="58" y="60"/>
                  </a:lnTo>
                  <a:lnTo>
                    <a:pt x="61" y="57"/>
                  </a:lnTo>
                  <a:lnTo>
                    <a:pt x="61" y="57"/>
                  </a:lnTo>
                  <a:lnTo>
                    <a:pt x="68" y="60"/>
                  </a:lnTo>
                  <a:lnTo>
                    <a:pt x="71" y="60"/>
                  </a:lnTo>
                  <a:lnTo>
                    <a:pt x="91" y="70"/>
                  </a:lnTo>
                  <a:lnTo>
                    <a:pt x="105" y="74"/>
                  </a:lnTo>
                  <a:lnTo>
                    <a:pt x="108" y="74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32" y="64"/>
                  </a:lnTo>
                  <a:lnTo>
                    <a:pt x="138" y="64"/>
                  </a:lnTo>
                  <a:lnTo>
                    <a:pt x="152" y="57"/>
                  </a:lnTo>
                  <a:lnTo>
                    <a:pt x="155" y="57"/>
                  </a:lnTo>
                  <a:lnTo>
                    <a:pt x="159" y="57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0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92" y="23"/>
                  </a:lnTo>
                  <a:lnTo>
                    <a:pt x="209" y="13"/>
                  </a:lnTo>
                  <a:lnTo>
                    <a:pt x="209" y="13"/>
                  </a:lnTo>
                  <a:lnTo>
                    <a:pt x="219" y="13"/>
                  </a:lnTo>
                  <a:lnTo>
                    <a:pt x="229" y="6"/>
                  </a:lnTo>
                  <a:lnTo>
                    <a:pt x="2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1" name="Freeform 232">
              <a:extLst>
                <a:ext uri="{FF2B5EF4-FFF2-40B4-BE49-F238E27FC236}">
                  <a16:creationId xmlns:a16="http://schemas.microsoft.com/office/drawing/2014/main" id="{F46AD990-7396-E070-3C7C-AC992E35E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495"/>
              <a:ext cx="6" cy="0"/>
            </a:xfrm>
            <a:custGeom>
              <a:avLst/>
              <a:gdLst>
                <a:gd name="T0" fmla="*/ 6 w 6"/>
                <a:gd name="T1" fmla="*/ 3 w 6"/>
                <a:gd name="T2" fmla="*/ 0 w 6"/>
                <a:gd name="T3" fmla="*/ 0 w 6"/>
                <a:gd name="T4" fmla="*/ 6 w 6"/>
                <a:gd name="T5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2" name="Freeform 233">
              <a:extLst>
                <a:ext uri="{FF2B5EF4-FFF2-40B4-BE49-F238E27FC236}">
                  <a16:creationId xmlns:a16="http://schemas.microsoft.com/office/drawing/2014/main" id="{9F0CF4E3-7A5A-E374-01EB-F07B5F321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495"/>
              <a:ext cx="6" cy="0"/>
            </a:xfrm>
            <a:custGeom>
              <a:avLst/>
              <a:gdLst>
                <a:gd name="T0" fmla="*/ 6 w 6"/>
                <a:gd name="T1" fmla="*/ 3 w 6"/>
                <a:gd name="T2" fmla="*/ 0 w 6"/>
                <a:gd name="T3" fmla="*/ 0 w 6"/>
                <a:gd name="T4" fmla="*/ 6 w 6"/>
                <a:gd name="T5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3" name="Freeform 234">
              <a:extLst>
                <a:ext uri="{FF2B5EF4-FFF2-40B4-BE49-F238E27FC236}">
                  <a16:creationId xmlns:a16="http://schemas.microsoft.com/office/drawing/2014/main" id="{23EF5B6D-41FC-5C3D-CD4B-01F41791B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676"/>
              <a:ext cx="13" cy="31"/>
            </a:xfrm>
            <a:custGeom>
              <a:avLst/>
              <a:gdLst>
                <a:gd name="T0" fmla="*/ 13 w 13"/>
                <a:gd name="T1" fmla="*/ 0 h 31"/>
                <a:gd name="T2" fmla="*/ 13 w 13"/>
                <a:gd name="T3" fmla="*/ 0 h 31"/>
                <a:gd name="T4" fmla="*/ 7 w 13"/>
                <a:gd name="T5" fmla="*/ 14 h 31"/>
                <a:gd name="T6" fmla="*/ 7 w 13"/>
                <a:gd name="T7" fmla="*/ 21 h 31"/>
                <a:gd name="T8" fmla="*/ 3 w 13"/>
                <a:gd name="T9" fmla="*/ 24 h 31"/>
                <a:gd name="T10" fmla="*/ 0 w 13"/>
                <a:gd name="T11" fmla="*/ 31 h 31"/>
                <a:gd name="T12" fmla="*/ 3 w 13"/>
                <a:gd name="T13" fmla="*/ 24 h 31"/>
                <a:gd name="T14" fmla="*/ 7 w 13"/>
                <a:gd name="T15" fmla="*/ 21 h 31"/>
                <a:gd name="T16" fmla="*/ 7 w 13"/>
                <a:gd name="T17" fmla="*/ 14 h 31"/>
                <a:gd name="T18" fmla="*/ 13 w 13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1">
                  <a:moveTo>
                    <a:pt x="13" y="0"/>
                  </a:moveTo>
                  <a:lnTo>
                    <a:pt x="13" y="0"/>
                  </a:lnTo>
                  <a:lnTo>
                    <a:pt x="7" y="14"/>
                  </a:lnTo>
                  <a:lnTo>
                    <a:pt x="7" y="21"/>
                  </a:lnTo>
                  <a:lnTo>
                    <a:pt x="3" y="24"/>
                  </a:lnTo>
                  <a:lnTo>
                    <a:pt x="0" y="31"/>
                  </a:lnTo>
                  <a:lnTo>
                    <a:pt x="3" y="24"/>
                  </a:lnTo>
                  <a:lnTo>
                    <a:pt x="7" y="21"/>
                  </a:lnTo>
                  <a:lnTo>
                    <a:pt x="7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4" name="Freeform 235">
              <a:extLst>
                <a:ext uri="{FF2B5EF4-FFF2-40B4-BE49-F238E27FC236}">
                  <a16:creationId xmlns:a16="http://schemas.microsoft.com/office/drawing/2014/main" id="{83F0DBCC-FE67-D462-7E4F-8B060B99B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676"/>
              <a:ext cx="13" cy="31"/>
            </a:xfrm>
            <a:custGeom>
              <a:avLst/>
              <a:gdLst>
                <a:gd name="T0" fmla="*/ 13 w 13"/>
                <a:gd name="T1" fmla="*/ 0 h 31"/>
                <a:gd name="T2" fmla="*/ 13 w 13"/>
                <a:gd name="T3" fmla="*/ 0 h 31"/>
                <a:gd name="T4" fmla="*/ 7 w 13"/>
                <a:gd name="T5" fmla="*/ 14 h 31"/>
                <a:gd name="T6" fmla="*/ 7 w 13"/>
                <a:gd name="T7" fmla="*/ 21 h 31"/>
                <a:gd name="T8" fmla="*/ 3 w 13"/>
                <a:gd name="T9" fmla="*/ 24 h 31"/>
                <a:gd name="T10" fmla="*/ 0 w 13"/>
                <a:gd name="T11" fmla="*/ 31 h 31"/>
                <a:gd name="T12" fmla="*/ 3 w 13"/>
                <a:gd name="T13" fmla="*/ 24 h 31"/>
                <a:gd name="T14" fmla="*/ 7 w 13"/>
                <a:gd name="T15" fmla="*/ 21 h 31"/>
                <a:gd name="T16" fmla="*/ 7 w 13"/>
                <a:gd name="T17" fmla="*/ 14 h 31"/>
                <a:gd name="T18" fmla="*/ 13 w 13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1">
                  <a:moveTo>
                    <a:pt x="13" y="0"/>
                  </a:moveTo>
                  <a:lnTo>
                    <a:pt x="13" y="0"/>
                  </a:lnTo>
                  <a:lnTo>
                    <a:pt x="7" y="14"/>
                  </a:lnTo>
                  <a:lnTo>
                    <a:pt x="7" y="21"/>
                  </a:lnTo>
                  <a:lnTo>
                    <a:pt x="3" y="24"/>
                  </a:lnTo>
                  <a:lnTo>
                    <a:pt x="0" y="31"/>
                  </a:lnTo>
                  <a:lnTo>
                    <a:pt x="3" y="24"/>
                  </a:lnTo>
                  <a:lnTo>
                    <a:pt x="7" y="21"/>
                  </a:lnTo>
                  <a:lnTo>
                    <a:pt x="7" y="14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5" name="Freeform 236">
              <a:extLst>
                <a:ext uri="{FF2B5EF4-FFF2-40B4-BE49-F238E27FC236}">
                  <a16:creationId xmlns:a16="http://schemas.microsoft.com/office/drawing/2014/main" id="{DF1A7A76-78C5-6A94-56BF-6CCAE667F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" y="3309"/>
              <a:ext cx="44" cy="47"/>
            </a:xfrm>
            <a:custGeom>
              <a:avLst/>
              <a:gdLst>
                <a:gd name="T0" fmla="*/ 17 w 44"/>
                <a:gd name="T1" fmla="*/ 0 h 47"/>
                <a:gd name="T2" fmla="*/ 0 w 44"/>
                <a:gd name="T3" fmla="*/ 4 h 47"/>
                <a:gd name="T4" fmla="*/ 0 w 44"/>
                <a:gd name="T5" fmla="*/ 4 h 47"/>
                <a:gd name="T6" fmla="*/ 0 w 44"/>
                <a:gd name="T7" fmla="*/ 4 h 47"/>
                <a:gd name="T8" fmla="*/ 17 w 44"/>
                <a:gd name="T9" fmla="*/ 0 h 47"/>
                <a:gd name="T10" fmla="*/ 44 w 44"/>
                <a:gd name="T11" fmla="*/ 37 h 47"/>
                <a:gd name="T12" fmla="*/ 40 w 44"/>
                <a:gd name="T13" fmla="*/ 47 h 47"/>
                <a:gd name="T14" fmla="*/ 44 w 44"/>
                <a:gd name="T15" fmla="*/ 37 h 47"/>
                <a:gd name="T16" fmla="*/ 17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7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7" y="0"/>
                  </a:lnTo>
                  <a:lnTo>
                    <a:pt x="44" y="37"/>
                  </a:lnTo>
                  <a:lnTo>
                    <a:pt x="40" y="47"/>
                  </a:lnTo>
                  <a:lnTo>
                    <a:pt x="44" y="3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6" name="Freeform 237">
              <a:extLst>
                <a:ext uri="{FF2B5EF4-FFF2-40B4-BE49-F238E27FC236}">
                  <a16:creationId xmlns:a16="http://schemas.microsoft.com/office/drawing/2014/main" id="{258BA5A5-912C-89C8-8A4D-4B9EF55B4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" y="3309"/>
              <a:ext cx="44" cy="47"/>
            </a:xfrm>
            <a:custGeom>
              <a:avLst/>
              <a:gdLst>
                <a:gd name="T0" fmla="*/ 17 w 44"/>
                <a:gd name="T1" fmla="*/ 0 h 47"/>
                <a:gd name="T2" fmla="*/ 0 w 44"/>
                <a:gd name="T3" fmla="*/ 4 h 47"/>
                <a:gd name="T4" fmla="*/ 0 w 44"/>
                <a:gd name="T5" fmla="*/ 4 h 47"/>
                <a:gd name="T6" fmla="*/ 0 w 44"/>
                <a:gd name="T7" fmla="*/ 4 h 47"/>
                <a:gd name="T8" fmla="*/ 17 w 44"/>
                <a:gd name="T9" fmla="*/ 0 h 47"/>
                <a:gd name="T10" fmla="*/ 44 w 44"/>
                <a:gd name="T11" fmla="*/ 37 h 47"/>
                <a:gd name="T12" fmla="*/ 40 w 44"/>
                <a:gd name="T13" fmla="*/ 47 h 47"/>
                <a:gd name="T14" fmla="*/ 44 w 44"/>
                <a:gd name="T15" fmla="*/ 37 h 47"/>
                <a:gd name="T16" fmla="*/ 17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7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7" y="0"/>
                  </a:lnTo>
                  <a:lnTo>
                    <a:pt x="44" y="37"/>
                  </a:lnTo>
                  <a:lnTo>
                    <a:pt x="40" y="47"/>
                  </a:lnTo>
                  <a:lnTo>
                    <a:pt x="44" y="37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7" name="Freeform 238">
              <a:extLst>
                <a:ext uri="{FF2B5EF4-FFF2-40B4-BE49-F238E27FC236}">
                  <a16:creationId xmlns:a16="http://schemas.microsoft.com/office/drawing/2014/main" id="{DACEA39D-41B7-DADB-BEF5-755193C18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404"/>
              <a:ext cx="7" cy="13"/>
            </a:xfrm>
            <a:custGeom>
              <a:avLst/>
              <a:gdLst>
                <a:gd name="T0" fmla="*/ 3 w 7"/>
                <a:gd name="T1" fmla="*/ 0 h 13"/>
                <a:gd name="T2" fmla="*/ 0 w 7"/>
                <a:gd name="T3" fmla="*/ 10 h 13"/>
                <a:gd name="T4" fmla="*/ 7 w 7"/>
                <a:gd name="T5" fmla="*/ 13 h 13"/>
                <a:gd name="T6" fmla="*/ 7 w 7"/>
                <a:gd name="T7" fmla="*/ 7 h 13"/>
                <a:gd name="T8" fmla="*/ 7 w 7"/>
                <a:gd name="T9" fmla="*/ 0 h 13"/>
                <a:gd name="T10" fmla="*/ 3 w 7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3" y="0"/>
                  </a:moveTo>
                  <a:lnTo>
                    <a:pt x="0" y="10"/>
                  </a:lnTo>
                  <a:lnTo>
                    <a:pt x="7" y="13"/>
                  </a:lnTo>
                  <a:lnTo>
                    <a:pt x="7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8" name="Freeform 239">
              <a:extLst>
                <a:ext uri="{FF2B5EF4-FFF2-40B4-BE49-F238E27FC236}">
                  <a16:creationId xmlns:a16="http://schemas.microsoft.com/office/drawing/2014/main" id="{63052983-62F8-A5CA-3ED4-8F0669AF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404"/>
              <a:ext cx="7" cy="13"/>
            </a:xfrm>
            <a:custGeom>
              <a:avLst/>
              <a:gdLst>
                <a:gd name="T0" fmla="*/ 3 w 7"/>
                <a:gd name="T1" fmla="*/ 0 h 13"/>
                <a:gd name="T2" fmla="*/ 0 w 7"/>
                <a:gd name="T3" fmla="*/ 10 h 13"/>
                <a:gd name="T4" fmla="*/ 7 w 7"/>
                <a:gd name="T5" fmla="*/ 13 h 13"/>
                <a:gd name="T6" fmla="*/ 7 w 7"/>
                <a:gd name="T7" fmla="*/ 7 h 13"/>
                <a:gd name="T8" fmla="*/ 7 w 7"/>
                <a:gd name="T9" fmla="*/ 0 h 13"/>
                <a:gd name="T10" fmla="*/ 3 w 7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3" y="0"/>
                  </a:moveTo>
                  <a:lnTo>
                    <a:pt x="0" y="10"/>
                  </a:lnTo>
                  <a:lnTo>
                    <a:pt x="7" y="13"/>
                  </a:lnTo>
                  <a:lnTo>
                    <a:pt x="7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9" name="Freeform 240">
              <a:extLst>
                <a:ext uri="{FF2B5EF4-FFF2-40B4-BE49-F238E27FC236}">
                  <a16:creationId xmlns:a16="http://schemas.microsoft.com/office/drawing/2014/main" id="{F186190E-3476-8830-D1B0-768F03031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007"/>
              <a:ext cx="115" cy="60"/>
            </a:xfrm>
            <a:custGeom>
              <a:avLst/>
              <a:gdLst>
                <a:gd name="T0" fmla="*/ 0 w 115"/>
                <a:gd name="T1" fmla="*/ 0 h 60"/>
                <a:gd name="T2" fmla="*/ 0 w 115"/>
                <a:gd name="T3" fmla="*/ 3 h 60"/>
                <a:gd name="T4" fmla="*/ 0 w 115"/>
                <a:gd name="T5" fmla="*/ 3 h 60"/>
                <a:gd name="T6" fmla="*/ 4 w 115"/>
                <a:gd name="T7" fmla="*/ 3 h 60"/>
                <a:gd name="T8" fmla="*/ 4 w 115"/>
                <a:gd name="T9" fmla="*/ 3 h 60"/>
                <a:gd name="T10" fmla="*/ 11 w 115"/>
                <a:gd name="T11" fmla="*/ 7 h 60"/>
                <a:gd name="T12" fmla="*/ 11 w 115"/>
                <a:gd name="T13" fmla="*/ 10 h 60"/>
                <a:gd name="T14" fmla="*/ 14 w 115"/>
                <a:gd name="T15" fmla="*/ 13 h 60"/>
                <a:gd name="T16" fmla="*/ 24 w 115"/>
                <a:gd name="T17" fmla="*/ 17 h 60"/>
                <a:gd name="T18" fmla="*/ 34 w 115"/>
                <a:gd name="T19" fmla="*/ 17 h 60"/>
                <a:gd name="T20" fmla="*/ 41 w 115"/>
                <a:gd name="T21" fmla="*/ 17 h 60"/>
                <a:gd name="T22" fmla="*/ 44 w 115"/>
                <a:gd name="T23" fmla="*/ 13 h 60"/>
                <a:gd name="T24" fmla="*/ 44 w 115"/>
                <a:gd name="T25" fmla="*/ 10 h 60"/>
                <a:gd name="T26" fmla="*/ 54 w 115"/>
                <a:gd name="T27" fmla="*/ 7 h 60"/>
                <a:gd name="T28" fmla="*/ 58 w 115"/>
                <a:gd name="T29" fmla="*/ 7 h 60"/>
                <a:gd name="T30" fmla="*/ 64 w 115"/>
                <a:gd name="T31" fmla="*/ 7 h 60"/>
                <a:gd name="T32" fmla="*/ 64 w 115"/>
                <a:gd name="T33" fmla="*/ 10 h 60"/>
                <a:gd name="T34" fmla="*/ 64 w 115"/>
                <a:gd name="T35" fmla="*/ 27 h 60"/>
                <a:gd name="T36" fmla="*/ 78 w 115"/>
                <a:gd name="T37" fmla="*/ 40 h 60"/>
                <a:gd name="T38" fmla="*/ 78 w 115"/>
                <a:gd name="T39" fmla="*/ 40 h 60"/>
                <a:gd name="T40" fmla="*/ 78 w 115"/>
                <a:gd name="T41" fmla="*/ 44 h 60"/>
                <a:gd name="T42" fmla="*/ 85 w 115"/>
                <a:gd name="T43" fmla="*/ 47 h 60"/>
                <a:gd name="T44" fmla="*/ 88 w 115"/>
                <a:gd name="T45" fmla="*/ 47 h 60"/>
                <a:gd name="T46" fmla="*/ 88 w 115"/>
                <a:gd name="T47" fmla="*/ 50 h 60"/>
                <a:gd name="T48" fmla="*/ 105 w 115"/>
                <a:gd name="T49" fmla="*/ 57 h 60"/>
                <a:gd name="T50" fmla="*/ 105 w 115"/>
                <a:gd name="T51" fmla="*/ 57 h 60"/>
                <a:gd name="T52" fmla="*/ 111 w 115"/>
                <a:gd name="T53" fmla="*/ 60 h 60"/>
                <a:gd name="T54" fmla="*/ 115 w 115"/>
                <a:gd name="T55" fmla="*/ 60 h 60"/>
                <a:gd name="T56" fmla="*/ 115 w 115"/>
                <a:gd name="T57" fmla="*/ 60 h 60"/>
                <a:gd name="T58" fmla="*/ 115 w 115"/>
                <a:gd name="T59" fmla="*/ 57 h 60"/>
                <a:gd name="T60" fmla="*/ 115 w 115"/>
                <a:gd name="T61" fmla="*/ 57 h 60"/>
                <a:gd name="T62" fmla="*/ 115 w 115"/>
                <a:gd name="T63" fmla="*/ 57 h 60"/>
                <a:gd name="T64" fmla="*/ 105 w 115"/>
                <a:gd name="T65" fmla="*/ 54 h 60"/>
                <a:gd name="T66" fmla="*/ 105 w 115"/>
                <a:gd name="T67" fmla="*/ 54 h 60"/>
                <a:gd name="T68" fmla="*/ 91 w 115"/>
                <a:gd name="T69" fmla="*/ 47 h 60"/>
                <a:gd name="T70" fmla="*/ 91 w 115"/>
                <a:gd name="T71" fmla="*/ 47 h 60"/>
                <a:gd name="T72" fmla="*/ 88 w 115"/>
                <a:gd name="T73" fmla="*/ 44 h 60"/>
                <a:gd name="T74" fmla="*/ 81 w 115"/>
                <a:gd name="T75" fmla="*/ 40 h 60"/>
                <a:gd name="T76" fmla="*/ 81 w 115"/>
                <a:gd name="T77" fmla="*/ 37 h 60"/>
                <a:gd name="T78" fmla="*/ 68 w 115"/>
                <a:gd name="T79" fmla="*/ 23 h 60"/>
                <a:gd name="T80" fmla="*/ 68 w 115"/>
                <a:gd name="T81" fmla="*/ 10 h 60"/>
                <a:gd name="T82" fmla="*/ 64 w 115"/>
                <a:gd name="T83" fmla="*/ 3 h 60"/>
                <a:gd name="T84" fmla="*/ 58 w 115"/>
                <a:gd name="T85" fmla="*/ 3 h 60"/>
                <a:gd name="T86" fmla="*/ 54 w 115"/>
                <a:gd name="T87" fmla="*/ 3 h 60"/>
                <a:gd name="T88" fmla="*/ 44 w 115"/>
                <a:gd name="T89" fmla="*/ 7 h 60"/>
                <a:gd name="T90" fmla="*/ 41 w 115"/>
                <a:gd name="T91" fmla="*/ 10 h 60"/>
                <a:gd name="T92" fmla="*/ 37 w 115"/>
                <a:gd name="T93" fmla="*/ 13 h 60"/>
                <a:gd name="T94" fmla="*/ 34 w 115"/>
                <a:gd name="T95" fmla="*/ 13 h 60"/>
                <a:gd name="T96" fmla="*/ 24 w 115"/>
                <a:gd name="T97" fmla="*/ 13 h 60"/>
                <a:gd name="T98" fmla="*/ 17 w 115"/>
                <a:gd name="T99" fmla="*/ 10 h 60"/>
                <a:gd name="T100" fmla="*/ 14 w 115"/>
                <a:gd name="T101" fmla="*/ 7 h 60"/>
                <a:gd name="T102" fmla="*/ 14 w 115"/>
                <a:gd name="T103" fmla="*/ 7 h 60"/>
                <a:gd name="T104" fmla="*/ 7 w 115"/>
                <a:gd name="T105" fmla="*/ 0 h 60"/>
                <a:gd name="T106" fmla="*/ 4 w 115"/>
                <a:gd name="T107" fmla="*/ 0 h 60"/>
                <a:gd name="T108" fmla="*/ 4 w 115"/>
                <a:gd name="T109" fmla="*/ 0 h 60"/>
                <a:gd name="T110" fmla="*/ 0 w 115"/>
                <a:gd name="T1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" h="60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4" y="13"/>
                  </a:lnTo>
                  <a:lnTo>
                    <a:pt x="24" y="17"/>
                  </a:lnTo>
                  <a:lnTo>
                    <a:pt x="34" y="17"/>
                  </a:lnTo>
                  <a:lnTo>
                    <a:pt x="41" y="17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54" y="7"/>
                  </a:lnTo>
                  <a:lnTo>
                    <a:pt x="58" y="7"/>
                  </a:lnTo>
                  <a:lnTo>
                    <a:pt x="64" y="7"/>
                  </a:lnTo>
                  <a:lnTo>
                    <a:pt x="64" y="10"/>
                  </a:lnTo>
                  <a:lnTo>
                    <a:pt x="64" y="27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78" y="44"/>
                  </a:lnTo>
                  <a:lnTo>
                    <a:pt x="85" y="47"/>
                  </a:lnTo>
                  <a:lnTo>
                    <a:pt x="88" y="47"/>
                  </a:lnTo>
                  <a:lnTo>
                    <a:pt x="88" y="50"/>
                  </a:lnTo>
                  <a:lnTo>
                    <a:pt x="105" y="57"/>
                  </a:lnTo>
                  <a:lnTo>
                    <a:pt x="105" y="57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57"/>
                  </a:lnTo>
                  <a:lnTo>
                    <a:pt x="115" y="57"/>
                  </a:lnTo>
                  <a:lnTo>
                    <a:pt x="115" y="57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8" y="44"/>
                  </a:lnTo>
                  <a:lnTo>
                    <a:pt x="81" y="40"/>
                  </a:lnTo>
                  <a:lnTo>
                    <a:pt x="81" y="37"/>
                  </a:lnTo>
                  <a:lnTo>
                    <a:pt x="68" y="23"/>
                  </a:lnTo>
                  <a:lnTo>
                    <a:pt x="68" y="10"/>
                  </a:lnTo>
                  <a:lnTo>
                    <a:pt x="64" y="3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44" y="7"/>
                  </a:lnTo>
                  <a:lnTo>
                    <a:pt x="41" y="10"/>
                  </a:lnTo>
                  <a:lnTo>
                    <a:pt x="37" y="13"/>
                  </a:lnTo>
                  <a:lnTo>
                    <a:pt x="34" y="13"/>
                  </a:lnTo>
                  <a:lnTo>
                    <a:pt x="24" y="13"/>
                  </a:lnTo>
                  <a:lnTo>
                    <a:pt x="17" y="1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0" name="Freeform 241">
              <a:extLst>
                <a:ext uri="{FF2B5EF4-FFF2-40B4-BE49-F238E27FC236}">
                  <a16:creationId xmlns:a16="http://schemas.microsoft.com/office/drawing/2014/main" id="{D648DE04-E57F-0D27-E050-ABBF3BB70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007"/>
              <a:ext cx="115" cy="60"/>
            </a:xfrm>
            <a:custGeom>
              <a:avLst/>
              <a:gdLst>
                <a:gd name="T0" fmla="*/ 0 w 115"/>
                <a:gd name="T1" fmla="*/ 0 h 60"/>
                <a:gd name="T2" fmla="*/ 0 w 115"/>
                <a:gd name="T3" fmla="*/ 3 h 60"/>
                <a:gd name="T4" fmla="*/ 0 w 115"/>
                <a:gd name="T5" fmla="*/ 3 h 60"/>
                <a:gd name="T6" fmla="*/ 4 w 115"/>
                <a:gd name="T7" fmla="*/ 3 h 60"/>
                <a:gd name="T8" fmla="*/ 4 w 115"/>
                <a:gd name="T9" fmla="*/ 3 h 60"/>
                <a:gd name="T10" fmla="*/ 11 w 115"/>
                <a:gd name="T11" fmla="*/ 7 h 60"/>
                <a:gd name="T12" fmla="*/ 11 w 115"/>
                <a:gd name="T13" fmla="*/ 10 h 60"/>
                <a:gd name="T14" fmla="*/ 14 w 115"/>
                <a:gd name="T15" fmla="*/ 13 h 60"/>
                <a:gd name="T16" fmla="*/ 24 w 115"/>
                <a:gd name="T17" fmla="*/ 17 h 60"/>
                <a:gd name="T18" fmla="*/ 34 w 115"/>
                <a:gd name="T19" fmla="*/ 17 h 60"/>
                <a:gd name="T20" fmla="*/ 41 w 115"/>
                <a:gd name="T21" fmla="*/ 17 h 60"/>
                <a:gd name="T22" fmla="*/ 44 w 115"/>
                <a:gd name="T23" fmla="*/ 13 h 60"/>
                <a:gd name="T24" fmla="*/ 44 w 115"/>
                <a:gd name="T25" fmla="*/ 10 h 60"/>
                <a:gd name="T26" fmla="*/ 54 w 115"/>
                <a:gd name="T27" fmla="*/ 7 h 60"/>
                <a:gd name="T28" fmla="*/ 58 w 115"/>
                <a:gd name="T29" fmla="*/ 7 h 60"/>
                <a:gd name="T30" fmla="*/ 64 w 115"/>
                <a:gd name="T31" fmla="*/ 7 h 60"/>
                <a:gd name="T32" fmla="*/ 64 w 115"/>
                <a:gd name="T33" fmla="*/ 10 h 60"/>
                <a:gd name="T34" fmla="*/ 64 w 115"/>
                <a:gd name="T35" fmla="*/ 27 h 60"/>
                <a:gd name="T36" fmla="*/ 78 w 115"/>
                <a:gd name="T37" fmla="*/ 40 h 60"/>
                <a:gd name="T38" fmla="*/ 78 w 115"/>
                <a:gd name="T39" fmla="*/ 40 h 60"/>
                <a:gd name="T40" fmla="*/ 78 w 115"/>
                <a:gd name="T41" fmla="*/ 44 h 60"/>
                <a:gd name="T42" fmla="*/ 85 w 115"/>
                <a:gd name="T43" fmla="*/ 47 h 60"/>
                <a:gd name="T44" fmla="*/ 88 w 115"/>
                <a:gd name="T45" fmla="*/ 47 h 60"/>
                <a:gd name="T46" fmla="*/ 88 w 115"/>
                <a:gd name="T47" fmla="*/ 50 h 60"/>
                <a:gd name="T48" fmla="*/ 105 w 115"/>
                <a:gd name="T49" fmla="*/ 57 h 60"/>
                <a:gd name="T50" fmla="*/ 105 w 115"/>
                <a:gd name="T51" fmla="*/ 57 h 60"/>
                <a:gd name="T52" fmla="*/ 111 w 115"/>
                <a:gd name="T53" fmla="*/ 60 h 60"/>
                <a:gd name="T54" fmla="*/ 115 w 115"/>
                <a:gd name="T55" fmla="*/ 60 h 60"/>
                <a:gd name="T56" fmla="*/ 115 w 115"/>
                <a:gd name="T57" fmla="*/ 60 h 60"/>
                <a:gd name="T58" fmla="*/ 115 w 115"/>
                <a:gd name="T59" fmla="*/ 57 h 60"/>
                <a:gd name="T60" fmla="*/ 115 w 115"/>
                <a:gd name="T61" fmla="*/ 57 h 60"/>
                <a:gd name="T62" fmla="*/ 115 w 115"/>
                <a:gd name="T63" fmla="*/ 57 h 60"/>
                <a:gd name="T64" fmla="*/ 105 w 115"/>
                <a:gd name="T65" fmla="*/ 54 h 60"/>
                <a:gd name="T66" fmla="*/ 105 w 115"/>
                <a:gd name="T67" fmla="*/ 54 h 60"/>
                <a:gd name="T68" fmla="*/ 91 w 115"/>
                <a:gd name="T69" fmla="*/ 47 h 60"/>
                <a:gd name="T70" fmla="*/ 91 w 115"/>
                <a:gd name="T71" fmla="*/ 47 h 60"/>
                <a:gd name="T72" fmla="*/ 88 w 115"/>
                <a:gd name="T73" fmla="*/ 44 h 60"/>
                <a:gd name="T74" fmla="*/ 81 w 115"/>
                <a:gd name="T75" fmla="*/ 40 h 60"/>
                <a:gd name="T76" fmla="*/ 81 w 115"/>
                <a:gd name="T77" fmla="*/ 37 h 60"/>
                <a:gd name="T78" fmla="*/ 68 w 115"/>
                <a:gd name="T79" fmla="*/ 23 h 60"/>
                <a:gd name="T80" fmla="*/ 68 w 115"/>
                <a:gd name="T81" fmla="*/ 10 h 60"/>
                <a:gd name="T82" fmla="*/ 64 w 115"/>
                <a:gd name="T83" fmla="*/ 3 h 60"/>
                <a:gd name="T84" fmla="*/ 58 w 115"/>
                <a:gd name="T85" fmla="*/ 3 h 60"/>
                <a:gd name="T86" fmla="*/ 54 w 115"/>
                <a:gd name="T87" fmla="*/ 3 h 60"/>
                <a:gd name="T88" fmla="*/ 44 w 115"/>
                <a:gd name="T89" fmla="*/ 7 h 60"/>
                <a:gd name="T90" fmla="*/ 41 w 115"/>
                <a:gd name="T91" fmla="*/ 10 h 60"/>
                <a:gd name="T92" fmla="*/ 37 w 115"/>
                <a:gd name="T93" fmla="*/ 13 h 60"/>
                <a:gd name="T94" fmla="*/ 34 w 115"/>
                <a:gd name="T95" fmla="*/ 13 h 60"/>
                <a:gd name="T96" fmla="*/ 24 w 115"/>
                <a:gd name="T97" fmla="*/ 13 h 60"/>
                <a:gd name="T98" fmla="*/ 17 w 115"/>
                <a:gd name="T99" fmla="*/ 10 h 60"/>
                <a:gd name="T100" fmla="*/ 14 w 115"/>
                <a:gd name="T101" fmla="*/ 7 h 60"/>
                <a:gd name="T102" fmla="*/ 14 w 115"/>
                <a:gd name="T103" fmla="*/ 7 h 60"/>
                <a:gd name="T104" fmla="*/ 7 w 115"/>
                <a:gd name="T105" fmla="*/ 0 h 60"/>
                <a:gd name="T106" fmla="*/ 4 w 115"/>
                <a:gd name="T107" fmla="*/ 0 h 60"/>
                <a:gd name="T108" fmla="*/ 4 w 115"/>
                <a:gd name="T109" fmla="*/ 0 h 60"/>
                <a:gd name="T110" fmla="*/ 0 w 115"/>
                <a:gd name="T1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" h="60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4" y="13"/>
                  </a:lnTo>
                  <a:lnTo>
                    <a:pt x="24" y="17"/>
                  </a:lnTo>
                  <a:lnTo>
                    <a:pt x="34" y="17"/>
                  </a:lnTo>
                  <a:lnTo>
                    <a:pt x="41" y="17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54" y="7"/>
                  </a:lnTo>
                  <a:lnTo>
                    <a:pt x="58" y="7"/>
                  </a:lnTo>
                  <a:lnTo>
                    <a:pt x="64" y="7"/>
                  </a:lnTo>
                  <a:lnTo>
                    <a:pt x="64" y="10"/>
                  </a:lnTo>
                  <a:lnTo>
                    <a:pt x="64" y="27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78" y="44"/>
                  </a:lnTo>
                  <a:lnTo>
                    <a:pt x="85" y="47"/>
                  </a:lnTo>
                  <a:lnTo>
                    <a:pt x="88" y="47"/>
                  </a:lnTo>
                  <a:lnTo>
                    <a:pt x="88" y="50"/>
                  </a:lnTo>
                  <a:lnTo>
                    <a:pt x="105" y="57"/>
                  </a:lnTo>
                  <a:lnTo>
                    <a:pt x="105" y="57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57"/>
                  </a:lnTo>
                  <a:lnTo>
                    <a:pt x="115" y="57"/>
                  </a:lnTo>
                  <a:lnTo>
                    <a:pt x="115" y="57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8" y="44"/>
                  </a:lnTo>
                  <a:lnTo>
                    <a:pt x="81" y="40"/>
                  </a:lnTo>
                  <a:lnTo>
                    <a:pt x="81" y="37"/>
                  </a:lnTo>
                  <a:lnTo>
                    <a:pt x="68" y="23"/>
                  </a:lnTo>
                  <a:lnTo>
                    <a:pt x="68" y="10"/>
                  </a:lnTo>
                  <a:lnTo>
                    <a:pt x="64" y="3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44" y="7"/>
                  </a:lnTo>
                  <a:lnTo>
                    <a:pt x="41" y="10"/>
                  </a:lnTo>
                  <a:lnTo>
                    <a:pt x="37" y="13"/>
                  </a:lnTo>
                  <a:lnTo>
                    <a:pt x="34" y="13"/>
                  </a:lnTo>
                  <a:lnTo>
                    <a:pt x="24" y="13"/>
                  </a:lnTo>
                  <a:lnTo>
                    <a:pt x="17" y="1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1" name="Freeform 242">
              <a:extLst>
                <a:ext uri="{FF2B5EF4-FFF2-40B4-BE49-F238E27FC236}">
                  <a16:creationId xmlns:a16="http://schemas.microsoft.com/office/drawing/2014/main" id="{612BBE9B-24AA-CB0E-548E-1002D87415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" y="1010"/>
              <a:ext cx="115" cy="57"/>
            </a:xfrm>
            <a:custGeom>
              <a:avLst/>
              <a:gdLst>
                <a:gd name="T0" fmla="*/ 115 w 115"/>
                <a:gd name="T1" fmla="*/ 57 h 57"/>
                <a:gd name="T2" fmla="*/ 111 w 115"/>
                <a:gd name="T3" fmla="*/ 57 h 57"/>
                <a:gd name="T4" fmla="*/ 115 w 115"/>
                <a:gd name="T5" fmla="*/ 57 h 57"/>
                <a:gd name="T6" fmla="*/ 115 w 115"/>
                <a:gd name="T7" fmla="*/ 57 h 57"/>
                <a:gd name="T8" fmla="*/ 0 w 115"/>
                <a:gd name="T9" fmla="*/ 0 h 57"/>
                <a:gd name="T10" fmla="*/ 0 w 115"/>
                <a:gd name="T11" fmla="*/ 0 h 57"/>
                <a:gd name="T12" fmla="*/ 0 w 115"/>
                <a:gd name="T13" fmla="*/ 0 h 57"/>
                <a:gd name="T14" fmla="*/ 0 w 115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57">
                  <a:moveTo>
                    <a:pt x="115" y="57"/>
                  </a:moveTo>
                  <a:lnTo>
                    <a:pt x="111" y="57"/>
                  </a:lnTo>
                  <a:lnTo>
                    <a:pt x="115" y="57"/>
                  </a:lnTo>
                  <a:lnTo>
                    <a:pt x="115" y="57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2" name="Freeform 243">
              <a:extLst>
                <a:ext uri="{FF2B5EF4-FFF2-40B4-BE49-F238E27FC236}">
                  <a16:creationId xmlns:a16="http://schemas.microsoft.com/office/drawing/2014/main" id="{60717B6D-A31F-C250-2ACB-12E9D6B9D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" y="1067"/>
              <a:ext cx="4" cy="0"/>
            </a:xfrm>
            <a:custGeom>
              <a:avLst/>
              <a:gdLst>
                <a:gd name="T0" fmla="*/ 4 w 4"/>
                <a:gd name="T1" fmla="*/ 0 w 4"/>
                <a:gd name="T2" fmla="*/ 4 w 4"/>
                <a:gd name="T3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3" name="Freeform 244">
              <a:extLst>
                <a:ext uri="{FF2B5EF4-FFF2-40B4-BE49-F238E27FC236}">
                  <a16:creationId xmlns:a16="http://schemas.microsoft.com/office/drawing/2014/main" id="{A74873D4-A35E-4AC4-C157-6D67E008D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0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4" name="Freeform 245">
              <a:extLst>
                <a:ext uri="{FF2B5EF4-FFF2-40B4-BE49-F238E27FC236}">
                  <a16:creationId xmlns:a16="http://schemas.microsoft.com/office/drawing/2014/main" id="{927CDD28-C6E1-078D-418A-B2585CC65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010"/>
              <a:ext cx="886" cy="448"/>
            </a:xfrm>
            <a:custGeom>
              <a:avLst/>
              <a:gdLst>
                <a:gd name="T0" fmla="*/ 832 w 886"/>
                <a:gd name="T1" fmla="*/ 61 h 448"/>
                <a:gd name="T2" fmla="*/ 812 w 886"/>
                <a:gd name="T3" fmla="*/ 74 h 448"/>
                <a:gd name="T4" fmla="*/ 748 w 886"/>
                <a:gd name="T5" fmla="*/ 57 h 448"/>
                <a:gd name="T6" fmla="*/ 721 w 886"/>
                <a:gd name="T7" fmla="*/ 94 h 448"/>
                <a:gd name="T8" fmla="*/ 667 w 886"/>
                <a:gd name="T9" fmla="*/ 108 h 448"/>
                <a:gd name="T10" fmla="*/ 596 w 886"/>
                <a:gd name="T11" fmla="*/ 57 h 448"/>
                <a:gd name="T12" fmla="*/ 559 w 886"/>
                <a:gd name="T13" fmla="*/ 88 h 448"/>
                <a:gd name="T14" fmla="*/ 532 w 886"/>
                <a:gd name="T15" fmla="*/ 131 h 448"/>
                <a:gd name="T16" fmla="*/ 478 w 886"/>
                <a:gd name="T17" fmla="*/ 135 h 448"/>
                <a:gd name="T18" fmla="*/ 492 w 886"/>
                <a:gd name="T19" fmla="*/ 192 h 448"/>
                <a:gd name="T20" fmla="*/ 512 w 886"/>
                <a:gd name="T21" fmla="*/ 232 h 448"/>
                <a:gd name="T22" fmla="*/ 546 w 886"/>
                <a:gd name="T23" fmla="*/ 273 h 448"/>
                <a:gd name="T24" fmla="*/ 573 w 886"/>
                <a:gd name="T25" fmla="*/ 306 h 448"/>
                <a:gd name="T26" fmla="*/ 549 w 886"/>
                <a:gd name="T27" fmla="*/ 333 h 448"/>
                <a:gd name="T28" fmla="*/ 522 w 886"/>
                <a:gd name="T29" fmla="*/ 391 h 448"/>
                <a:gd name="T30" fmla="*/ 509 w 886"/>
                <a:gd name="T31" fmla="*/ 391 h 448"/>
                <a:gd name="T32" fmla="*/ 435 w 886"/>
                <a:gd name="T33" fmla="*/ 414 h 448"/>
                <a:gd name="T34" fmla="*/ 404 w 886"/>
                <a:gd name="T35" fmla="*/ 441 h 448"/>
                <a:gd name="T36" fmla="*/ 354 w 886"/>
                <a:gd name="T37" fmla="*/ 414 h 448"/>
                <a:gd name="T38" fmla="*/ 303 w 886"/>
                <a:gd name="T39" fmla="*/ 418 h 448"/>
                <a:gd name="T40" fmla="*/ 236 w 886"/>
                <a:gd name="T41" fmla="*/ 397 h 448"/>
                <a:gd name="T42" fmla="*/ 196 w 886"/>
                <a:gd name="T43" fmla="*/ 344 h 448"/>
                <a:gd name="T44" fmla="*/ 138 w 886"/>
                <a:gd name="T45" fmla="*/ 303 h 448"/>
                <a:gd name="T46" fmla="*/ 118 w 886"/>
                <a:gd name="T47" fmla="*/ 330 h 448"/>
                <a:gd name="T48" fmla="*/ 81 w 886"/>
                <a:gd name="T49" fmla="*/ 340 h 448"/>
                <a:gd name="T50" fmla="*/ 44 w 886"/>
                <a:gd name="T51" fmla="*/ 337 h 448"/>
                <a:gd name="T52" fmla="*/ 11 w 886"/>
                <a:gd name="T53" fmla="*/ 377 h 448"/>
                <a:gd name="T54" fmla="*/ 14 w 886"/>
                <a:gd name="T55" fmla="*/ 374 h 448"/>
                <a:gd name="T56" fmla="*/ 44 w 886"/>
                <a:gd name="T57" fmla="*/ 340 h 448"/>
                <a:gd name="T58" fmla="*/ 71 w 886"/>
                <a:gd name="T59" fmla="*/ 350 h 448"/>
                <a:gd name="T60" fmla="*/ 98 w 886"/>
                <a:gd name="T61" fmla="*/ 330 h 448"/>
                <a:gd name="T62" fmla="*/ 125 w 886"/>
                <a:gd name="T63" fmla="*/ 323 h 448"/>
                <a:gd name="T64" fmla="*/ 165 w 886"/>
                <a:gd name="T65" fmla="*/ 340 h 448"/>
                <a:gd name="T66" fmla="*/ 219 w 886"/>
                <a:gd name="T67" fmla="*/ 364 h 448"/>
                <a:gd name="T68" fmla="*/ 246 w 886"/>
                <a:gd name="T69" fmla="*/ 407 h 448"/>
                <a:gd name="T70" fmla="*/ 317 w 886"/>
                <a:gd name="T71" fmla="*/ 421 h 448"/>
                <a:gd name="T72" fmla="*/ 354 w 886"/>
                <a:gd name="T73" fmla="*/ 421 h 448"/>
                <a:gd name="T74" fmla="*/ 408 w 886"/>
                <a:gd name="T75" fmla="*/ 448 h 448"/>
                <a:gd name="T76" fmla="*/ 431 w 886"/>
                <a:gd name="T77" fmla="*/ 407 h 448"/>
                <a:gd name="T78" fmla="*/ 489 w 886"/>
                <a:gd name="T79" fmla="*/ 374 h 448"/>
                <a:gd name="T80" fmla="*/ 542 w 886"/>
                <a:gd name="T81" fmla="*/ 401 h 448"/>
                <a:gd name="T82" fmla="*/ 529 w 886"/>
                <a:gd name="T83" fmla="*/ 354 h 448"/>
                <a:gd name="T84" fmla="*/ 583 w 886"/>
                <a:gd name="T85" fmla="*/ 327 h 448"/>
                <a:gd name="T86" fmla="*/ 563 w 886"/>
                <a:gd name="T87" fmla="*/ 293 h 448"/>
                <a:gd name="T88" fmla="*/ 539 w 886"/>
                <a:gd name="T89" fmla="*/ 259 h 448"/>
                <a:gd name="T90" fmla="*/ 512 w 886"/>
                <a:gd name="T91" fmla="*/ 226 h 448"/>
                <a:gd name="T92" fmla="*/ 492 w 886"/>
                <a:gd name="T93" fmla="*/ 199 h 448"/>
                <a:gd name="T94" fmla="*/ 492 w 886"/>
                <a:gd name="T95" fmla="*/ 148 h 448"/>
                <a:gd name="T96" fmla="*/ 499 w 886"/>
                <a:gd name="T97" fmla="*/ 125 h 448"/>
                <a:gd name="T98" fmla="*/ 573 w 886"/>
                <a:gd name="T99" fmla="*/ 115 h 448"/>
                <a:gd name="T100" fmla="*/ 559 w 886"/>
                <a:gd name="T101" fmla="*/ 71 h 448"/>
                <a:gd name="T102" fmla="*/ 627 w 886"/>
                <a:gd name="T103" fmla="*/ 91 h 448"/>
                <a:gd name="T104" fmla="*/ 694 w 886"/>
                <a:gd name="T105" fmla="*/ 118 h 448"/>
                <a:gd name="T106" fmla="*/ 731 w 886"/>
                <a:gd name="T107" fmla="*/ 101 h 448"/>
                <a:gd name="T108" fmla="*/ 744 w 886"/>
                <a:gd name="T109" fmla="*/ 64 h 448"/>
                <a:gd name="T110" fmla="*/ 795 w 886"/>
                <a:gd name="T111" fmla="*/ 78 h 448"/>
                <a:gd name="T112" fmla="*/ 835 w 886"/>
                <a:gd name="T113" fmla="*/ 78 h 448"/>
                <a:gd name="T114" fmla="*/ 845 w 886"/>
                <a:gd name="T115" fmla="*/ 27 h 448"/>
                <a:gd name="T116" fmla="*/ 886 w 886"/>
                <a:gd name="T117" fmla="*/ 1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6" h="448">
                  <a:moveTo>
                    <a:pt x="862" y="0"/>
                  </a:moveTo>
                  <a:lnTo>
                    <a:pt x="852" y="0"/>
                  </a:lnTo>
                  <a:lnTo>
                    <a:pt x="842" y="17"/>
                  </a:lnTo>
                  <a:lnTo>
                    <a:pt x="845" y="24"/>
                  </a:lnTo>
                  <a:lnTo>
                    <a:pt x="842" y="27"/>
                  </a:lnTo>
                  <a:lnTo>
                    <a:pt x="839" y="30"/>
                  </a:lnTo>
                  <a:lnTo>
                    <a:pt x="839" y="34"/>
                  </a:lnTo>
                  <a:lnTo>
                    <a:pt x="835" y="37"/>
                  </a:lnTo>
                  <a:lnTo>
                    <a:pt x="832" y="41"/>
                  </a:lnTo>
                  <a:lnTo>
                    <a:pt x="828" y="54"/>
                  </a:lnTo>
                  <a:lnTo>
                    <a:pt x="832" y="61"/>
                  </a:lnTo>
                  <a:lnTo>
                    <a:pt x="839" y="64"/>
                  </a:lnTo>
                  <a:lnTo>
                    <a:pt x="839" y="64"/>
                  </a:lnTo>
                  <a:lnTo>
                    <a:pt x="832" y="74"/>
                  </a:lnTo>
                  <a:lnTo>
                    <a:pt x="832" y="78"/>
                  </a:lnTo>
                  <a:lnTo>
                    <a:pt x="835" y="81"/>
                  </a:lnTo>
                  <a:lnTo>
                    <a:pt x="832" y="81"/>
                  </a:lnTo>
                  <a:lnTo>
                    <a:pt x="825" y="88"/>
                  </a:lnTo>
                  <a:lnTo>
                    <a:pt x="825" y="88"/>
                  </a:lnTo>
                  <a:lnTo>
                    <a:pt x="825" y="84"/>
                  </a:lnTo>
                  <a:lnTo>
                    <a:pt x="815" y="74"/>
                  </a:lnTo>
                  <a:lnTo>
                    <a:pt x="812" y="74"/>
                  </a:lnTo>
                  <a:lnTo>
                    <a:pt x="805" y="71"/>
                  </a:lnTo>
                  <a:lnTo>
                    <a:pt x="802" y="71"/>
                  </a:lnTo>
                  <a:lnTo>
                    <a:pt x="805" y="67"/>
                  </a:lnTo>
                  <a:lnTo>
                    <a:pt x="802" y="57"/>
                  </a:lnTo>
                  <a:lnTo>
                    <a:pt x="788" y="47"/>
                  </a:lnTo>
                  <a:lnTo>
                    <a:pt x="785" y="47"/>
                  </a:lnTo>
                  <a:lnTo>
                    <a:pt x="771" y="51"/>
                  </a:lnTo>
                  <a:lnTo>
                    <a:pt x="768" y="54"/>
                  </a:lnTo>
                  <a:lnTo>
                    <a:pt x="765" y="57"/>
                  </a:lnTo>
                  <a:lnTo>
                    <a:pt x="765" y="57"/>
                  </a:lnTo>
                  <a:lnTo>
                    <a:pt x="748" y="57"/>
                  </a:lnTo>
                  <a:lnTo>
                    <a:pt x="741" y="61"/>
                  </a:lnTo>
                  <a:lnTo>
                    <a:pt x="741" y="64"/>
                  </a:lnTo>
                  <a:lnTo>
                    <a:pt x="741" y="67"/>
                  </a:lnTo>
                  <a:lnTo>
                    <a:pt x="741" y="67"/>
                  </a:lnTo>
                  <a:lnTo>
                    <a:pt x="734" y="71"/>
                  </a:lnTo>
                  <a:lnTo>
                    <a:pt x="731" y="71"/>
                  </a:lnTo>
                  <a:lnTo>
                    <a:pt x="731" y="71"/>
                  </a:lnTo>
                  <a:lnTo>
                    <a:pt x="724" y="74"/>
                  </a:lnTo>
                  <a:lnTo>
                    <a:pt x="721" y="81"/>
                  </a:lnTo>
                  <a:lnTo>
                    <a:pt x="721" y="91"/>
                  </a:lnTo>
                  <a:lnTo>
                    <a:pt x="721" y="94"/>
                  </a:lnTo>
                  <a:lnTo>
                    <a:pt x="727" y="101"/>
                  </a:lnTo>
                  <a:lnTo>
                    <a:pt x="724" y="108"/>
                  </a:lnTo>
                  <a:lnTo>
                    <a:pt x="714" y="108"/>
                  </a:lnTo>
                  <a:lnTo>
                    <a:pt x="711" y="108"/>
                  </a:lnTo>
                  <a:lnTo>
                    <a:pt x="707" y="111"/>
                  </a:lnTo>
                  <a:lnTo>
                    <a:pt x="704" y="108"/>
                  </a:lnTo>
                  <a:lnTo>
                    <a:pt x="701" y="108"/>
                  </a:lnTo>
                  <a:lnTo>
                    <a:pt x="694" y="111"/>
                  </a:lnTo>
                  <a:lnTo>
                    <a:pt x="680" y="108"/>
                  </a:lnTo>
                  <a:lnTo>
                    <a:pt x="680" y="108"/>
                  </a:lnTo>
                  <a:lnTo>
                    <a:pt x="667" y="108"/>
                  </a:lnTo>
                  <a:lnTo>
                    <a:pt x="664" y="108"/>
                  </a:lnTo>
                  <a:lnTo>
                    <a:pt x="664" y="108"/>
                  </a:lnTo>
                  <a:lnTo>
                    <a:pt x="653" y="98"/>
                  </a:lnTo>
                  <a:lnTo>
                    <a:pt x="650" y="94"/>
                  </a:lnTo>
                  <a:lnTo>
                    <a:pt x="633" y="94"/>
                  </a:lnTo>
                  <a:lnTo>
                    <a:pt x="627" y="88"/>
                  </a:lnTo>
                  <a:lnTo>
                    <a:pt x="616" y="71"/>
                  </a:lnTo>
                  <a:lnTo>
                    <a:pt x="613" y="71"/>
                  </a:lnTo>
                  <a:lnTo>
                    <a:pt x="610" y="67"/>
                  </a:lnTo>
                  <a:lnTo>
                    <a:pt x="600" y="61"/>
                  </a:lnTo>
                  <a:lnTo>
                    <a:pt x="596" y="57"/>
                  </a:lnTo>
                  <a:lnTo>
                    <a:pt x="586" y="54"/>
                  </a:lnTo>
                  <a:lnTo>
                    <a:pt x="583" y="54"/>
                  </a:lnTo>
                  <a:lnTo>
                    <a:pt x="563" y="57"/>
                  </a:lnTo>
                  <a:lnTo>
                    <a:pt x="559" y="61"/>
                  </a:lnTo>
                  <a:lnTo>
                    <a:pt x="556" y="67"/>
                  </a:lnTo>
                  <a:lnTo>
                    <a:pt x="556" y="74"/>
                  </a:lnTo>
                  <a:lnTo>
                    <a:pt x="556" y="78"/>
                  </a:lnTo>
                  <a:lnTo>
                    <a:pt x="556" y="78"/>
                  </a:lnTo>
                  <a:lnTo>
                    <a:pt x="556" y="84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6" y="94"/>
                  </a:lnTo>
                  <a:lnTo>
                    <a:pt x="559" y="98"/>
                  </a:lnTo>
                  <a:lnTo>
                    <a:pt x="563" y="101"/>
                  </a:lnTo>
                  <a:lnTo>
                    <a:pt x="566" y="105"/>
                  </a:lnTo>
                  <a:lnTo>
                    <a:pt x="569" y="115"/>
                  </a:lnTo>
                  <a:lnTo>
                    <a:pt x="569" y="115"/>
                  </a:lnTo>
                  <a:lnTo>
                    <a:pt x="552" y="121"/>
                  </a:lnTo>
                  <a:lnTo>
                    <a:pt x="546" y="125"/>
                  </a:lnTo>
                  <a:lnTo>
                    <a:pt x="546" y="125"/>
                  </a:lnTo>
                  <a:lnTo>
                    <a:pt x="539" y="128"/>
                  </a:lnTo>
                  <a:lnTo>
                    <a:pt x="532" y="131"/>
                  </a:lnTo>
                  <a:lnTo>
                    <a:pt x="515" y="138"/>
                  </a:lnTo>
                  <a:lnTo>
                    <a:pt x="515" y="138"/>
                  </a:lnTo>
                  <a:lnTo>
                    <a:pt x="502" y="121"/>
                  </a:lnTo>
                  <a:lnTo>
                    <a:pt x="502" y="121"/>
                  </a:lnTo>
                  <a:lnTo>
                    <a:pt x="492" y="111"/>
                  </a:lnTo>
                  <a:lnTo>
                    <a:pt x="482" y="115"/>
                  </a:lnTo>
                  <a:lnTo>
                    <a:pt x="478" y="118"/>
                  </a:lnTo>
                  <a:lnTo>
                    <a:pt x="478" y="125"/>
                  </a:lnTo>
                  <a:lnTo>
                    <a:pt x="478" y="128"/>
                  </a:lnTo>
                  <a:lnTo>
                    <a:pt x="478" y="135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82" y="142"/>
                  </a:lnTo>
                  <a:lnTo>
                    <a:pt x="489" y="152"/>
                  </a:lnTo>
                  <a:lnTo>
                    <a:pt x="489" y="155"/>
                  </a:lnTo>
                  <a:lnTo>
                    <a:pt x="489" y="155"/>
                  </a:lnTo>
                  <a:lnTo>
                    <a:pt x="485" y="155"/>
                  </a:lnTo>
                  <a:lnTo>
                    <a:pt x="482" y="158"/>
                  </a:lnTo>
                  <a:lnTo>
                    <a:pt x="478" y="158"/>
                  </a:lnTo>
                  <a:lnTo>
                    <a:pt x="478" y="165"/>
                  </a:lnTo>
                  <a:lnTo>
                    <a:pt x="492" y="189"/>
                  </a:lnTo>
                  <a:lnTo>
                    <a:pt x="492" y="192"/>
                  </a:lnTo>
                  <a:lnTo>
                    <a:pt x="489" y="195"/>
                  </a:lnTo>
                  <a:lnTo>
                    <a:pt x="489" y="202"/>
                  </a:lnTo>
                  <a:lnTo>
                    <a:pt x="492" y="216"/>
                  </a:lnTo>
                  <a:lnTo>
                    <a:pt x="499" y="219"/>
                  </a:lnTo>
                  <a:lnTo>
                    <a:pt x="502" y="219"/>
                  </a:lnTo>
                  <a:lnTo>
                    <a:pt x="505" y="219"/>
                  </a:lnTo>
                  <a:lnTo>
                    <a:pt x="505" y="222"/>
                  </a:lnTo>
                  <a:lnTo>
                    <a:pt x="509" y="229"/>
                  </a:lnTo>
                  <a:lnTo>
                    <a:pt x="512" y="229"/>
                  </a:lnTo>
                  <a:lnTo>
                    <a:pt x="512" y="232"/>
                  </a:lnTo>
                  <a:lnTo>
                    <a:pt x="512" y="232"/>
                  </a:lnTo>
                  <a:lnTo>
                    <a:pt x="512" y="243"/>
                  </a:lnTo>
                  <a:lnTo>
                    <a:pt x="515" y="243"/>
                  </a:lnTo>
                  <a:lnTo>
                    <a:pt x="519" y="249"/>
                  </a:lnTo>
                  <a:lnTo>
                    <a:pt x="522" y="249"/>
                  </a:lnTo>
                  <a:lnTo>
                    <a:pt x="522" y="253"/>
                  </a:lnTo>
                  <a:lnTo>
                    <a:pt x="526" y="253"/>
                  </a:lnTo>
                  <a:lnTo>
                    <a:pt x="536" y="263"/>
                  </a:lnTo>
                  <a:lnTo>
                    <a:pt x="542" y="266"/>
                  </a:lnTo>
                  <a:lnTo>
                    <a:pt x="542" y="266"/>
                  </a:lnTo>
                  <a:lnTo>
                    <a:pt x="546" y="269"/>
                  </a:lnTo>
                  <a:lnTo>
                    <a:pt x="546" y="273"/>
                  </a:lnTo>
                  <a:lnTo>
                    <a:pt x="546" y="276"/>
                  </a:lnTo>
                  <a:lnTo>
                    <a:pt x="552" y="286"/>
                  </a:lnTo>
                  <a:lnTo>
                    <a:pt x="556" y="283"/>
                  </a:lnTo>
                  <a:lnTo>
                    <a:pt x="556" y="286"/>
                  </a:lnTo>
                  <a:lnTo>
                    <a:pt x="556" y="286"/>
                  </a:lnTo>
                  <a:lnTo>
                    <a:pt x="556" y="290"/>
                  </a:lnTo>
                  <a:lnTo>
                    <a:pt x="563" y="296"/>
                  </a:lnTo>
                  <a:lnTo>
                    <a:pt x="563" y="296"/>
                  </a:lnTo>
                  <a:lnTo>
                    <a:pt x="566" y="300"/>
                  </a:lnTo>
                  <a:lnTo>
                    <a:pt x="566" y="300"/>
                  </a:lnTo>
                  <a:lnTo>
                    <a:pt x="573" y="306"/>
                  </a:lnTo>
                  <a:lnTo>
                    <a:pt x="569" y="310"/>
                  </a:lnTo>
                  <a:lnTo>
                    <a:pt x="573" y="317"/>
                  </a:lnTo>
                  <a:lnTo>
                    <a:pt x="576" y="320"/>
                  </a:lnTo>
                  <a:lnTo>
                    <a:pt x="576" y="320"/>
                  </a:lnTo>
                  <a:lnTo>
                    <a:pt x="579" y="327"/>
                  </a:lnTo>
                  <a:lnTo>
                    <a:pt x="573" y="330"/>
                  </a:lnTo>
                  <a:lnTo>
                    <a:pt x="569" y="333"/>
                  </a:lnTo>
                  <a:lnTo>
                    <a:pt x="566" y="340"/>
                  </a:lnTo>
                  <a:lnTo>
                    <a:pt x="556" y="337"/>
                  </a:lnTo>
                  <a:lnTo>
                    <a:pt x="552" y="337"/>
                  </a:lnTo>
                  <a:lnTo>
                    <a:pt x="549" y="333"/>
                  </a:lnTo>
                  <a:lnTo>
                    <a:pt x="546" y="337"/>
                  </a:lnTo>
                  <a:lnTo>
                    <a:pt x="546" y="337"/>
                  </a:lnTo>
                  <a:lnTo>
                    <a:pt x="539" y="337"/>
                  </a:lnTo>
                  <a:lnTo>
                    <a:pt x="529" y="354"/>
                  </a:lnTo>
                  <a:lnTo>
                    <a:pt x="526" y="357"/>
                  </a:lnTo>
                  <a:lnTo>
                    <a:pt x="526" y="364"/>
                  </a:lnTo>
                  <a:lnTo>
                    <a:pt x="522" y="367"/>
                  </a:lnTo>
                  <a:lnTo>
                    <a:pt x="522" y="374"/>
                  </a:lnTo>
                  <a:lnTo>
                    <a:pt x="522" y="377"/>
                  </a:lnTo>
                  <a:lnTo>
                    <a:pt x="522" y="381"/>
                  </a:lnTo>
                  <a:lnTo>
                    <a:pt x="522" y="391"/>
                  </a:lnTo>
                  <a:lnTo>
                    <a:pt x="526" y="394"/>
                  </a:lnTo>
                  <a:lnTo>
                    <a:pt x="526" y="394"/>
                  </a:lnTo>
                  <a:lnTo>
                    <a:pt x="539" y="401"/>
                  </a:lnTo>
                  <a:lnTo>
                    <a:pt x="536" y="401"/>
                  </a:lnTo>
                  <a:lnTo>
                    <a:pt x="529" y="404"/>
                  </a:lnTo>
                  <a:lnTo>
                    <a:pt x="526" y="404"/>
                  </a:lnTo>
                  <a:lnTo>
                    <a:pt x="522" y="404"/>
                  </a:lnTo>
                  <a:lnTo>
                    <a:pt x="515" y="404"/>
                  </a:lnTo>
                  <a:lnTo>
                    <a:pt x="515" y="404"/>
                  </a:lnTo>
                  <a:lnTo>
                    <a:pt x="512" y="404"/>
                  </a:lnTo>
                  <a:lnTo>
                    <a:pt x="509" y="391"/>
                  </a:lnTo>
                  <a:lnTo>
                    <a:pt x="505" y="391"/>
                  </a:lnTo>
                  <a:lnTo>
                    <a:pt x="492" y="374"/>
                  </a:lnTo>
                  <a:lnTo>
                    <a:pt x="482" y="374"/>
                  </a:lnTo>
                  <a:lnTo>
                    <a:pt x="462" y="391"/>
                  </a:lnTo>
                  <a:lnTo>
                    <a:pt x="458" y="397"/>
                  </a:lnTo>
                  <a:lnTo>
                    <a:pt x="462" y="414"/>
                  </a:lnTo>
                  <a:lnTo>
                    <a:pt x="458" y="418"/>
                  </a:lnTo>
                  <a:lnTo>
                    <a:pt x="448" y="428"/>
                  </a:lnTo>
                  <a:lnTo>
                    <a:pt x="445" y="428"/>
                  </a:lnTo>
                  <a:lnTo>
                    <a:pt x="435" y="418"/>
                  </a:lnTo>
                  <a:lnTo>
                    <a:pt x="435" y="414"/>
                  </a:lnTo>
                  <a:lnTo>
                    <a:pt x="435" y="411"/>
                  </a:lnTo>
                  <a:lnTo>
                    <a:pt x="431" y="404"/>
                  </a:lnTo>
                  <a:lnTo>
                    <a:pt x="428" y="401"/>
                  </a:lnTo>
                  <a:lnTo>
                    <a:pt x="418" y="401"/>
                  </a:lnTo>
                  <a:lnTo>
                    <a:pt x="411" y="414"/>
                  </a:lnTo>
                  <a:lnTo>
                    <a:pt x="411" y="418"/>
                  </a:lnTo>
                  <a:lnTo>
                    <a:pt x="411" y="421"/>
                  </a:lnTo>
                  <a:lnTo>
                    <a:pt x="404" y="424"/>
                  </a:lnTo>
                  <a:lnTo>
                    <a:pt x="404" y="431"/>
                  </a:lnTo>
                  <a:lnTo>
                    <a:pt x="404" y="441"/>
                  </a:lnTo>
                  <a:lnTo>
                    <a:pt x="404" y="441"/>
                  </a:lnTo>
                  <a:lnTo>
                    <a:pt x="394" y="434"/>
                  </a:lnTo>
                  <a:lnTo>
                    <a:pt x="391" y="434"/>
                  </a:lnTo>
                  <a:lnTo>
                    <a:pt x="377" y="434"/>
                  </a:lnTo>
                  <a:lnTo>
                    <a:pt x="374" y="431"/>
                  </a:lnTo>
                  <a:lnTo>
                    <a:pt x="371" y="428"/>
                  </a:lnTo>
                  <a:lnTo>
                    <a:pt x="371" y="428"/>
                  </a:lnTo>
                  <a:lnTo>
                    <a:pt x="364" y="421"/>
                  </a:lnTo>
                  <a:lnTo>
                    <a:pt x="364" y="421"/>
                  </a:lnTo>
                  <a:lnTo>
                    <a:pt x="357" y="418"/>
                  </a:lnTo>
                  <a:lnTo>
                    <a:pt x="354" y="418"/>
                  </a:lnTo>
                  <a:lnTo>
                    <a:pt x="354" y="414"/>
                  </a:lnTo>
                  <a:lnTo>
                    <a:pt x="351" y="407"/>
                  </a:lnTo>
                  <a:lnTo>
                    <a:pt x="344" y="407"/>
                  </a:lnTo>
                  <a:lnTo>
                    <a:pt x="344" y="407"/>
                  </a:lnTo>
                  <a:lnTo>
                    <a:pt x="334" y="407"/>
                  </a:lnTo>
                  <a:lnTo>
                    <a:pt x="330" y="407"/>
                  </a:lnTo>
                  <a:lnTo>
                    <a:pt x="320" y="414"/>
                  </a:lnTo>
                  <a:lnTo>
                    <a:pt x="320" y="418"/>
                  </a:lnTo>
                  <a:lnTo>
                    <a:pt x="317" y="418"/>
                  </a:lnTo>
                  <a:lnTo>
                    <a:pt x="317" y="418"/>
                  </a:lnTo>
                  <a:lnTo>
                    <a:pt x="307" y="418"/>
                  </a:lnTo>
                  <a:lnTo>
                    <a:pt x="303" y="418"/>
                  </a:lnTo>
                  <a:lnTo>
                    <a:pt x="303" y="418"/>
                  </a:lnTo>
                  <a:lnTo>
                    <a:pt x="303" y="418"/>
                  </a:lnTo>
                  <a:lnTo>
                    <a:pt x="300" y="414"/>
                  </a:lnTo>
                  <a:lnTo>
                    <a:pt x="290" y="414"/>
                  </a:lnTo>
                  <a:lnTo>
                    <a:pt x="263" y="404"/>
                  </a:lnTo>
                  <a:lnTo>
                    <a:pt x="263" y="404"/>
                  </a:lnTo>
                  <a:lnTo>
                    <a:pt x="250" y="404"/>
                  </a:lnTo>
                  <a:lnTo>
                    <a:pt x="246" y="404"/>
                  </a:lnTo>
                  <a:lnTo>
                    <a:pt x="243" y="404"/>
                  </a:lnTo>
                  <a:lnTo>
                    <a:pt x="239" y="401"/>
                  </a:lnTo>
                  <a:lnTo>
                    <a:pt x="236" y="397"/>
                  </a:lnTo>
                  <a:lnTo>
                    <a:pt x="223" y="397"/>
                  </a:lnTo>
                  <a:lnTo>
                    <a:pt x="223" y="387"/>
                  </a:lnTo>
                  <a:lnTo>
                    <a:pt x="223" y="384"/>
                  </a:lnTo>
                  <a:lnTo>
                    <a:pt x="223" y="381"/>
                  </a:lnTo>
                  <a:lnTo>
                    <a:pt x="226" y="377"/>
                  </a:lnTo>
                  <a:lnTo>
                    <a:pt x="226" y="374"/>
                  </a:lnTo>
                  <a:lnTo>
                    <a:pt x="223" y="360"/>
                  </a:lnTo>
                  <a:lnTo>
                    <a:pt x="219" y="357"/>
                  </a:lnTo>
                  <a:lnTo>
                    <a:pt x="206" y="347"/>
                  </a:lnTo>
                  <a:lnTo>
                    <a:pt x="206" y="347"/>
                  </a:lnTo>
                  <a:lnTo>
                    <a:pt x="196" y="344"/>
                  </a:lnTo>
                  <a:lnTo>
                    <a:pt x="196" y="340"/>
                  </a:lnTo>
                  <a:lnTo>
                    <a:pt x="189" y="340"/>
                  </a:lnTo>
                  <a:lnTo>
                    <a:pt x="182" y="344"/>
                  </a:lnTo>
                  <a:lnTo>
                    <a:pt x="179" y="347"/>
                  </a:lnTo>
                  <a:lnTo>
                    <a:pt x="179" y="350"/>
                  </a:lnTo>
                  <a:lnTo>
                    <a:pt x="169" y="340"/>
                  </a:lnTo>
                  <a:lnTo>
                    <a:pt x="169" y="337"/>
                  </a:lnTo>
                  <a:lnTo>
                    <a:pt x="165" y="330"/>
                  </a:lnTo>
                  <a:lnTo>
                    <a:pt x="165" y="330"/>
                  </a:lnTo>
                  <a:lnTo>
                    <a:pt x="162" y="323"/>
                  </a:lnTo>
                  <a:lnTo>
                    <a:pt x="138" y="303"/>
                  </a:lnTo>
                  <a:lnTo>
                    <a:pt x="138" y="300"/>
                  </a:lnTo>
                  <a:lnTo>
                    <a:pt x="125" y="300"/>
                  </a:lnTo>
                  <a:lnTo>
                    <a:pt x="125" y="303"/>
                  </a:lnTo>
                  <a:lnTo>
                    <a:pt x="125" y="310"/>
                  </a:lnTo>
                  <a:lnTo>
                    <a:pt x="128" y="317"/>
                  </a:lnTo>
                  <a:lnTo>
                    <a:pt x="122" y="320"/>
                  </a:lnTo>
                  <a:lnTo>
                    <a:pt x="122" y="323"/>
                  </a:lnTo>
                  <a:lnTo>
                    <a:pt x="118" y="327"/>
                  </a:lnTo>
                  <a:lnTo>
                    <a:pt x="118" y="330"/>
                  </a:lnTo>
                  <a:lnTo>
                    <a:pt x="118" y="330"/>
                  </a:lnTo>
                  <a:lnTo>
                    <a:pt x="118" y="330"/>
                  </a:lnTo>
                  <a:lnTo>
                    <a:pt x="115" y="330"/>
                  </a:lnTo>
                  <a:lnTo>
                    <a:pt x="112" y="330"/>
                  </a:lnTo>
                  <a:lnTo>
                    <a:pt x="108" y="330"/>
                  </a:lnTo>
                  <a:lnTo>
                    <a:pt x="101" y="330"/>
                  </a:lnTo>
                  <a:lnTo>
                    <a:pt x="101" y="327"/>
                  </a:lnTo>
                  <a:lnTo>
                    <a:pt x="95" y="327"/>
                  </a:lnTo>
                  <a:lnTo>
                    <a:pt x="85" y="327"/>
                  </a:lnTo>
                  <a:lnTo>
                    <a:pt x="78" y="333"/>
                  </a:lnTo>
                  <a:lnTo>
                    <a:pt x="78" y="337"/>
                  </a:lnTo>
                  <a:lnTo>
                    <a:pt x="81" y="340"/>
                  </a:lnTo>
                  <a:lnTo>
                    <a:pt x="81" y="340"/>
                  </a:lnTo>
                  <a:lnTo>
                    <a:pt x="81" y="340"/>
                  </a:lnTo>
                  <a:lnTo>
                    <a:pt x="75" y="347"/>
                  </a:lnTo>
                  <a:lnTo>
                    <a:pt x="75" y="347"/>
                  </a:lnTo>
                  <a:lnTo>
                    <a:pt x="64" y="333"/>
                  </a:lnTo>
                  <a:lnTo>
                    <a:pt x="64" y="333"/>
                  </a:lnTo>
                  <a:lnTo>
                    <a:pt x="58" y="327"/>
                  </a:lnTo>
                  <a:lnTo>
                    <a:pt x="54" y="327"/>
                  </a:lnTo>
                  <a:lnTo>
                    <a:pt x="48" y="333"/>
                  </a:lnTo>
                  <a:lnTo>
                    <a:pt x="48" y="333"/>
                  </a:lnTo>
                  <a:lnTo>
                    <a:pt x="48" y="333"/>
                  </a:lnTo>
                  <a:lnTo>
                    <a:pt x="44" y="337"/>
                  </a:lnTo>
                  <a:lnTo>
                    <a:pt x="44" y="337"/>
                  </a:lnTo>
                  <a:lnTo>
                    <a:pt x="41" y="337"/>
                  </a:lnTo>
                  <a:lnTo>
                    <a:pt x="31" y="344"/>
                  </a:lnTo>
                  <a:lnTo>
                    <a:pt x="31" y="347"/>
                  </a:lnTo>
                  <a:lnTo>
                    <a:pt x="27" y="350"/>
                  </a:lnTo>
                  <a:lnTo>
                    <a:pt x="24" y="350"/>
                  </a:lnTo>
                  <a:lnTo>
                    <a:pt x="14" y="357"/>
                  </a:lnTo>
                  <a:lnTo>
                    <a:pt x="11" y="357"/>
                  </a:lnTo>
                  <a:lnTo>
                    <a:pt x="7" y="364"/>
                  </a:lnTo>
                  <a:lnTo>
                    <a:pt x="7" y="370"/>
                  </a:lnTo>
                  <a:lnTo>
                    <a:pt x="11" y="377"/>
                  </a:lnTo>
                  <a:lnTo>
                    <a:pt x="11" y="377"/>
                  </a:lnTo>
                  <a:lnTo>
                    <a:pt x="7" y="377"/>
                  </a:lnTo>
                  <a:lnTo>
                    <a:pt x="0" y="391"/>
                  </a:lnTo>
                  <a:lnTo>
                    <a:pt x="0" y="397"/>
                  </a:lnTo>
                  <a:lnTo>
                    <a:pt x="0" y="401"/>
                  </a:lnTo>
                  <a:lnTo>
                    <a:pt x="0" y="394"/>
                  </a:lnTo>
                  <a:lnTo>
                    <a:pt x="11" y="381"/>
                  </a:lnTo>
                  <a:lnTo>
                    <a:pt x="11" y="381"/>
                  </a:lnTo>
                  <a:lnTo>
                    <a:pt x="17" y="377"/>
                  </a:lnTo>
                  <a:lnTo>
                    <a:pt x="14" y="374"/>
                  </a:lnTo>
                  <a:lnTo>
                    <a:pt x="14" y="374"/>
                  </a:lnTo>
                  <a:lnTo>
                    <a:pt x="11" y="370"/>
                  </a:lnTo>
                  <a:lnTo>
                    <a:pt x="11" y="367"/>
                  </a:lnTo>
                  <a:lnTo>
                    <a:pt x="14" y="360"/>
                  </a:lnTo>
                  <a:lnTo>
                    <a:pt x="14" y="360"/>
                  </a:lnTo>
                  <a:lnTo>
                    <a:pt x="24" y="354"/>
                  </a:lnTo>
                  <a:lnTo>
                    <a:pt x="27" y="354"/>
                  </a:lnTo>
                  <a:lnTo>
                    <a:pt x="31" y="354"/>
                  </a:lnTo>
                  <a:lnTo>
                    <a:pt x="34" y="350"/>
                  </a:lnTo>
                  <a:lnTo>
                    <a:pt x="34" y="347"/>
                  </a:lnTo>
                  <a:lnTo>
                    <a:pt x="44" y="340"/>
                  </a:lnTo>
                  <a:lnTo>
                    <a:pt x="44" y="340"/>
                  </a:lnTo>
                  <a:lnTo>
                    <a:pt x="44" y="340"/>
                  </a:lnTo>
                  <a:lnTo>
                    <a:pt x="48" y="337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51" y="333"/>
                  </a:lnTo>
                  <a:lnTo>
                    <a:pt x="54" y="330"/>
                  </a:lnTo>
                  <a:lnTo>
                    <a:pt x="58" y="330"/>
                  </a:lnTo>
                  <a:lnTo>
                    <a:pt x="61" y="333"/>
                  </a:lnTo>
                  <a:lnTo>
                    <a:pt x="61" y="337"/>
                  </a:lnTo>
                  <a:lnTo>
                    <a:pt x="71" y="347"/>
                  </a:lnTo>
                  <a:lnTo>
                    <a:pt x="71" y="350"/>
                  </a:lnTo>
                  <a:lnTo>
                    <a:pt x="71" y="350"/>
                  </a:lnTo>
                  <a:lnTo>
                    <a:pt x="81" y="344"/>
                  </a:lnTo>
                  <a:lnTo>
                    <a:pt x="85" y="344"/>
                  </a:lnTo>
                  <a:lnTo>
                    <a:pt x="88" y="344"/>
                  </a:lnTo>
                  <a:lnTo>
                    <a:pt x="88" y="344"/>
                  </a:lnTo>
                  <a:lnTo>
                    <a:pt x="85" y="337"/>
                  </a:lnTo>
                  <a:lnTo>
                    <a:pt x="81" y="337"/>
                  </a:lnTo>
                  <a:lnTo>
                    <a:pt x="85" y="333"/>
                  </a:lnTo>
                  <a:lnTo>
                    <a:pt x="85" y="333"/>
                  </a:lnTo>
                  <a:lnTo>
                    <a:pt x="95" y="330"/>
                  </a:lnTo>
                  <a:lnTo>
                    <a:pt x="98" y="330"/>
                  </a:lnTo>
                  <a:lnTo>
                    <a:pt x="101" y="333"/>
                  </a:lnTo>
                  <a:lnTo>
                    <a:pt x="108" y="333"/>
                  </a:lnTo>
                  <a:lnTo>
                    <a:pt x="108" y="333"/>
                  </a:lnTo>
                  <a:lnTo>
                    <a:pt x="115" y="337"/>
                  </a:lnTo>
                  <a:lnTo>
                    <a:pt x="118" y="333"/>
                  </a:lnTo>
                  <a:lnTo>
                    <a:pt x="122" y="337"/>
                  </a:lnTo>
                  <a:lnTo>
                    <a:pt x="122" y="337"/>
                  </a:lnTo>
                  <a:lnTo>
                    <a:pt x="122" y="333"/>
                  </a:lnTo>
                  <a:lnTo>
                    <a:pt x="122" y="330"/>
                  </a:lnTo>
                  <a:lnTo>
                    <a:pt x="122" y="327"/>
                  </a:lnTo>
                  <a:lnTo>
                    <a:pt x="125" y="323"/>
                  </a:lnTo>
                  <a:lnTo>
                    <a:pt x="125" y="323"/>
                  </a:lnTo>
                  <a:lnTo>
                    <a:pt x="132" y="317"/>
                  </a:lnTo>
                  <a:lnTo>
                    <a:pt x="128" y="310"/>
                  </a:lnTo>
                  <a:lnTo>
                    <a:pt x="128" y="306"/>
                  </a:lnTo>
                  <a:lnTo>
                    <a:pt x="128" y="303"/>
                  </a:lnTo>
                  <a:lnTo>
                    <a:pt x="135" y="300"/>
                  </a:lnTo>
                  <a:lnTo>
                    <a:pt x="138" y="303"/>
                  </a:lnTo>
                  <a:lnTo>
                    <a:pt x="159" y="327"/>
                  </a:lnTo>
                  <a:lnTo>
                    <a:pt x="162" y="330"/>
                  </a:lnTo>
                  <a:lnTo>
                    <a:pt x="159" y="330"/>
                  </a:lnTo>
                  <a:lnTo>
                    <a:pt x="165" y="340"/>
                  </a:lnTo>
                  <a:lnTo>
                    <a:pt x="165" y="344"/>
                  </a:lnTo>
                  <a:lnTo>
                    <a:pt x="179" y="354"/>
                  </a:lnTo>
                  <a:lnTo>
                    <a:pt x="182" y="350"/>
                  </a:lnTo>
                  <a:lnTo>
                    <a:pt x="186" y="347"/>
                  </a:lnTo>
                  <a:lnTo>
                    <a:pt x="189" y="344"/>
                  </a:lnTo>
                  <a:lnTo>
                    <a:pt x="196" y="344"/>
                  </a:lnTo>
                  <a:lnTo>
                    <a:pt x="196" y="347"/>
                  </a:lnTo>
                  <a:lnTo>
                    <a:pt x="202" y="350"/>
                  </a:lnTo>
                  <a:lnTo>
                    <a:pt x="202" y="350"/>
                  </a:lnTo>
                  <a:lnTo>
                    <a:pt x="219" y="360"/>
                  </a:lnTo>
                  <a:lnTo>
                    <a:pt x="219" y="364"/>
                  </a:lnTo>
                  <a:lnTo>
                    <a:pt x="223" y="374"/>
                  </a:lnTo>
                  <a:lnTo>
                    <a:pt x="223" y="377"/>
                  </a:lnTo>
                  <a:lnTo>
                    <a:pt x="219" y="384"/>
                  </a:lnTo>
                  <a:lnTo>
                    <a:pt x="219" y="384"/>
                  </a:lnTo>
                  <a:lnTo>
                    <a:pt x="219" y="387"/>
                  </a:lnTo>
                  <a:lnTo>
                    <a:pt x="219" y="397"/>
                  </a:lnTo>
                  <a:lnTo>
                    <a:pt x="219" y="401"/>
                  </a:lnTo>
                  <a:lnTo>
                    <a:pt x="236" y="401"/>
                  </a:lnTo>
                  <a:lnTo>
                    <a:pt x="236" y="404"/>
                  </a:lnTo>
                  <a:lnTo>
                    <a:pt x="243" y="411"/>
                  </a:lnTo>
                  <a:lnTo>
                    <a:pt x="246" y="407"/>
                  </a:lnTo>
                  <a:lnTo>
                    <a:pt x="250" y="407"/>
                  </a:lnTo>
                  <a:lnTo>
                    <a:pt x="263" y="407"/>
                  </a:lnTo>
                  <a:lnTo>
                    <a:pt x="263" y="407"/>
                  </a:lnTo>
                  <a:lnTo>
                    <a:pt x="290" y="418"/>
                  </a:lnTo>
                  <a:lnTo>
                    <a:pt x="300" y="418"/>
                  </a:lnTo>
                  <a:lnTo>
                    <a:pt x="300" y="421"/>
                  </a:lnTo>
                  <a:lnTo>
                    <a:pt x="303" y="421"/>
                  </a:lnTo>
                  <a:lnTo>
                    <a:pt x="307" y="421"/>
                  </a:lnTo>
                  <a:lnTo>
                    <a:pt x="307" y="421"/>
                  </a:lnTo>
                  <a:lnTo>
                    <a:pt x="317" y="421"/>
                  </a:lnTo>
                  <a:lnTo>
                    <a:pt x="317" y="421"/>
                  </a:lnTo>
                  <a:lnTo>
                    <a:pt x="320" y="421"/>
                  </a:lnTo>
                  <a:lnTo>
                    <a:pt x="324" y="418"/>
                  </a:lnTo>
                  <a:lnTo>
                    <a:pt x="324" y="418"/>
                  </a:lnTo>
                  <a:lnTo>
                    <a:pt x="334" y="411"/>
                  </a:lnTo>
                  <a:lnTo>
                    <a:pt x="334" y="411"/>
                  </a:lnTo>
                  <a:lnTo>
                    <a:pt x="344" y="411"/>
                  </a:lnTo>
                  <a:lnTo>
                    <a:pt x="344" y="411"/>
                  </a:lnTo>
                  <a:lnTo>
                    <a:pt x="347" y="411"/>
                  </a:lnTo>
                  <a:lnTo>
                    <a:pt x="351" y="414"/>
                  </a:lnTo>
                  <a:lnTo>
                    <a:pt x="354" y="421"/>
                  </a:lnTo>
                  <a:lnTo>
                    <a:pt x="354" y="421"/>
                  </a:lnTo>
                  <a:lnTo>
                    <a:pt x="357" y="421"/>
                  </a:lnTo>
                  <a:lnTo>
                    <a:pt x="364" y="424"/>
                  </a:lnTo>
                  <a:lnTo>
                    <a:pt x="364" y="424"/>
                  </a:lnTo>
                  <a:lnTo>
                    <a:pt x="367" y="428"/>
                  </a:lnTo>
                  <a:lnTo>
                    <a:pt x="371" y="428"/>
                  </a:lnTo>
                  <a:lnTo>
                    <a:pt x="371" y="431"/>
                  </a:lnTo>
                  <a:lnTo>
                    <a:pt x="374" y="438"/>
                  </a:lnTo>
                  <a:lnTo>
                    <a:pt x="391" y="438"/>
                  </a:lnTo>
                  <a:lnTo>
                    <a:pt x="394" y="438"/>
                  </a:lnTo>
                  <a:lnTo>
                    <a:pt x="408" y="448"/>
                  </a:lnTo>
                  <a:lnTo>
                    <a:pt x="408" y="448"/>
                  </a:lnTo>
                  <a:lnTo>
                    <a:pt x="408" y="441"/>
                  </a:lnTo>
                  <a:lnTo>
                    <a:pt x="408" y="441"/>
                  </a:lnTo>
                  <a:lnTo>
                    <a:pt x="408" y="431"/>
                  </a:lnTo>
                  <a:lnTo>
                    <a:pt x="408" y="428"/>
                  </a:lnTo>
                  <a:lnTo>
                    <a:pt x="414" y="424"/>
                  </a:lnTo>
                  <a:lnTo>
                    <a:pt x="414" y="418"/>
                  </a:lnTo>
                  <a:lnTo>
                    <a:pt x="414" y="414"/>
                  </a:lnTo>
                  <a:lnTo>
                    <a:pt x="421" y="404"/>
                  </a:lnTo>
                  <a:lnTo>
                    <a:pt x="425" y="401"/>
                  </a:lnTo>
                  <a:lnTo>
                    <a:pt x="431" y="404"/>
                  </a:lnTo>
                  <a:lnTo>
                    <a:pt x="431" y="407"/>
                  </a:lnTo>
                  <a:lnTo>
                    <a:pt x="428" y="414"/>
                  </a:lnTo>
                  <a:lnTo>
                    <a:pt x="435" y="421"/>
                  </a:lnTo>
                  <a:lnTo>
                    <a:pt x="441" y="431"/>
                  </a:lnTo>
                  <a:lnTo>
                    <a:pt x="448" y="431"/>
                  </a:lnTo>
                  <a:lnTo>
                    <a:pt x="458" y="418"/>
                  </a:lnTo>
                  <a:lnTo>
                    <a:pt x="462" y="418"/>
                  </a:lnTo>
                  <a:lnTo>
                    <a:pt x="465" y="418"/>
                  </a:lnTo>
                  <a:lnTo>
                    <a:pt x="462" y="394"/>
                  </a:lnTo>
                  <a:lnTo>
                    <a:pt x="465" y="394"/>
                  </a:lnTo>
                  <a:lnTo>
                    <a:pt x="485" y="374"/>
                  </a:lnTo>
                  <a:lnTo>
                    <a:pt x="489" y="374"/>
                  </a:lnTo>
                  <a:lnTo>
                    <a:pt x="502" y="391"/>
                  </a:lnTo>
                  <a:lnTo>
                    <a:pt x="505" y="394"/>
                  </a:lnTo>
                  <a:lnTo>
                    <a:pt x="509" y="407"/>
                  </a:lnTo>
                  <a:lnTo>
                    <a:pt x="515" y="407"/>
                  </a:lnTo>
                  <a:lnTo>
                    <a:pt x="519" y="407"/>
                  </a:lnTo>
                  <a:lnTo>
                    <a:pt x="522" y="404"/>
                  </a:lnTo>
                  <a:lnTo>
                    <a:pt x="526" y="407"/>
                  </a:lnTo>
                  <a:lnTo>
                    <a:pt x="526" y="407"/>
                  </a:lnTo>
                  <a:lnTo>
                    <a:pt x="529" y="407"/>
                  </a:lnTo>
                  <a:lnTo>
                    <a:pt x="539" y="404"/>
                  </a:lnTo>
                  <a:lnTo>
                    <a:pt x="542" y="401"/>
                  </a:lnTo>
                  <a:lnTo>
                    <a:pt x="539" y="397"/>
                  </a:lnTo>
                  <a:lnTo>
                    <a:pt x="529" y="391"/>
                  </a:lnTo>
                  <a:lnTo>
                    <a:pt x="529" y="391"/>
                  </a:lnTo>
                  <a:lnTo>
                    <a:pt x="522" y="387"/>
                  </a:lnTo>
                  <a:lnTo>
                    <a:pt x="522" y="384"/>
                  </a:lnTo>
                  <a:lnTo>
                    <a:pt x="526" y="381"/>
                  </a:lnTo>
                  <a:lnTo>
                    <a:pt x="526" y="374"/>
                  </a:lnTo>
                  <a:lnTo>
                    <a:pt x="526" y="370"/>
                  </a:lnTo>
                  <a:lnTo>
                    <a:pt x="529" y="364"/>
                  </a:lnTo>
                  <a:lnTo>
                    <a:pt x="529" y="357"/>
                  </a:lnTo>
                  <a:lnTo>
                    <a:pt x="529" y="354"/>
                  </a:lnTo>
                  <a:lnTo>
                    <a:pt x="542" y="340"/>
                  </a:lnTo>
                  <a:lnTo>
                    <a:pt x="546" y="340"/>
                  </a:lnTo>
                  <a:lnTo>
                    <a:pt x="546" y="340"/>
                  </a:lnTo>
                  <a:lnTo>
                    <a:pt x="549" y="340"/>
                  </a:lnTo>
                  <a:lnTo>
                    <a:pt x="552" y="340"/>
                  </a:lnTo>
                  <a:lnTo>
                    <a:pt x="556" y="340"/>
                  </a:lnTo>
                  <a:lnTo>
                    <a:pt x="563" y="344"/>
                  </a:lnTo>
                  <a:lnTo>
                    <a:pt x="566" y="344"/>
                  </a:lnTo>
                  <a:lnTo>
                    <a:pt x="573" y="337"/>
                  </a:lnTo>
                  <a:lnTo>
                    <a:pt x="573" y="333"/>
                  </a:lnTo>
                  <a:lnTo>
                    <a:pt x="583" y="327"/>
                  </a:lnTo>
                  <a:lnTo>
                    <a:pt x="579" y="320"/>
                  </a:lnTo>
                  <a:lnTo>
                    <a:pt x="576" y="317"/>
                  </a:lnTo>
                  <a:lnTo>
                    <a:pt x="576" y="313"/>
                  </a:lnTo>
                  <a:lnTo>
                    <a:pt x="573" y="313"/>
                  </a:lnTo>
                  <a:lnTo>
                    <a:pt x="576" y="303"/>
                  </a:lnTo>
                  <a:lnTo>
                    <a:pt x="576" y="303"/>
                  </a:lnTo>
                  <a:lnTo>
                    <a:pt x="573" y="303"/>
                  </a:lnTo>
                  <a:lnTo>
                    <a:pt x="573" y="300"/>
                  </a:lnTo>
                  <a:lnTo>
                    <a:pt x="569" y="296"/>
                  </a:lnTo>
                  <a:lnTo>
                    <a:pt x="566" y="293"/>
                  </a:lnTo>
                  <a:lnTo>
                    <a:pt x="563" y="293"/>
                  </a:lnTo>
                  <a:lnTo>
                    <a:pt x="559" y="286"/>
                  </a:lnTo>
                  <a:lnTo>
                    <a:pt x="559" y="286"/>
                  </a:lnTo>
                  <a:lnTo>
                    <a:pt x="559" y="283"/>
                  </a:lnTo>
                  <a:lnTo>
                    <a:pt x="559" y="283"/>
                  </a:lnTo>
                  <a:lnTo>
                    <a:pt x="556" y="283"/>
                  </a:lnTo>
                  <a:lnTo>
                    <a:pt x="549" y="273"/>
                  </a:lnTo>
                  <a:lnTo>
                    <a:pt x="549" y="273"/>
                  </a:lnTo>
                  <a:lnTo>
                    <a:pt x="549" y="266"/>
                  </a:lnTo>
                  <a:lnTo>
                    <a:pt x="542" y="263"/>
                  </a:lnTo>
                  <a:lnTo>
                    <a:pt x="542" y="263"/>
                  </a:lnTo>
                  <a:lnTo>
                    <a:pt x="539" y="259"/>
                  </a:lnTo>
                  <a:lnTo>
                    <a:pt x="526" y="249"/>
                  </a:lnTo>
                  <a:lnTo>
                    <a:pt x="526" y="249"/>
                  </a:lnTo>
                  <a:lnTo>
                    <a:pt x="526" y="246"/>
                  </a:lnTo>
                  <a:lnTo>
                    <a:pt x="519" y="246"/>
                  </a:lnTo>
                  <a:lnTo>
                    <a:pt x="519" y="243"/>
                  </a:lnTo>
                  <a:lnTo>
                    <a:pt x="519" y="239"/>
                  </a:lnTo>
                  <a:lnTo>
                    <a:pt x="515" y="239"/>
                  </a:lnTo>
                  <a:lnTo>
                    <a:pt x="512" y="236"/>
                  </a:lnTo>
                  <a:lnTo>
                    <a:pt x="515" y="232"/>
                  </a:lnTo>
                  <a:lnTo>
                    <a:pt x="515" y="226"/>
                  </a:lnTo>
                  <a:lnTo>
                    <a:pt x="512" y="226"/>
                  </a:lnTo>
                  <a:lnTo>
                    <a:pt x="509" y="222"/>
                  </a:lnTo>
                  <a:lnTo>
                    <a:pt x="509" y="219"/>
                  </a:lnTo>
                  <a:lnTo>
                    <a:pt x="512" y="216"/>
                  </a:lnTo>
                  <a:lnTo>
                    <a:pt x="512" y="216"/>
                  </a:lnTo>
                  <a:lnTo>
                    <a:pt x="512" y="212"/>
                  </a:lnTo>
                  <a:lnTo>
                    <a:pt x="512" y="212"/>
                  </a:lnTo>
                  <a:lnTo>
                    <a:pt x="505" y="216"/>
                  </a:lnTo>
                  <a:lnTo>
                    <a:pt x="502" y="216"/>
                  </a:lnTo>
                  <a:lnTo>
                    <a:pt x="499" y="216"/>
                  </a:lnTo>
                  <a:lnTo>
                    <a:pt x="495" y="212"/>
                  </a:lnTo>
                  <a:lnTo>
                    <a:pt x="492" y="199"/>
                  </a:lnTo>
                  <a:lnTo>
                    <a:pt x="492" y="195"/>
                  </a:lnTo>
                  <a:lnTo>
                    <a:pt x="495" y="192"/>
                  </a:lnTo>
                  <a:lnTo>
                    <a:pt x="495" y="189"/>
                  </a:lnTo>
                  <a:lnTo>
                    <a:pt x="482" y="165"/>
                  </a:lnTo>
                  <a:lnTo>
                    <a:pt x="482" y="162"/>
                  </a:lnTo>
                  <a:lnTo>
                    <a:pt x="482" y="158"/>
                  </a:lnTo>
                  <a:lnTo>
                    <a:pt x="485" y="158"/>
                  </a:lnTo>
                  <a:lnTo>
                    <a:pt x="492" y="158"/>
                  </a:lnTo>
                  <a:lnTo>
                    <a:pt x="492" y="155"/>
                  </a:lnTo>
                  <a:lnTo>
                    <a:pt x="492" y="155"/>
                  </a:lnTo>
                  <a:lnTo>
                    <a:pt x="492" y="148"/>
                  </a:lnTo>
                  <a:lnTo>
                    <a:pt x="485" y="138"/>
                  </a:lnTo>
                  <a:lnTo>
                    <a:pt x="482" y="138"/>
                  </a:lnTo>
                  <a:lnTo>
                    <a:pt x="482" y="135"/>
                  </a:lnTo>
                  <a:lnTo>
                    <a:pt x="482" y="131"/>
                  </a:lnTo>
                  <a:lnTo>
                    <a:pt x="482" y="128"/>
                  </a:lnTo>
                  <a:lnTo>
                    <a:pt x="482" y="128"/>
                  </a:lnTo>
                  <a:lnTo>
                    <a:pt x="482" y="125"/>
                  </a:lnTo>
                  <a:lnTo>
                    <a:pt x="482" y="118"/>
                  </a:lnTo>
                  <a:lnTo>
                    <a:pt x="485" y="115"/>
                  </a:lnTo>
                  <a:lnTo>
                    <a:pt x="489" y="115"/>
                  </a:lnTo>
                  <a:lnTo>
                    <a:pt x="499" y="125"/>
                  </a:lnTo>
                  <a:lnTo>
                    <a:pt x="502" y="125"/>
                  </a:lnTo>
                  <a:lnTo>
                    <a:pt x="515" y="142"/>
                  </a:lnTo>
                  <a:lnTo>
                    <a:pt x="515" y="142"/>
                  </a:lnTo>
                  <a:lnTo>
                    <a:pt x="519" y="142"/>
                  </a:lnTo>
                  <a:lnTo>
                    <a:pt x="532" y="135"/>
                  </a:lnTo>
                  <a:lnTo>
                    <a:pt x="542" y="131"/>
                  </a:lnTo>
                  <a:lnTo>
                    <a:pt x="546" y="128"/>
                  </a:lnTo>
                  <a:lnTo>
                    <a:pt x="549" y="128"/>
                  </a:lnTo>
                  <a:lnTo>
                    <a:pt x="556" y="125"/>
                  </a:lnTo>
                  <a:lnTo>
                    <a:pt x="573" y="115"/>
                  </a:lnTo>
                  <a:lnTo>
                    <a:pt x="573" y="115"/>
                  </a:lnTo>
                  <a:lnTo>
                    <a:pt x="573" y="111"/>
                  </a:lnTo>
                  <a:lnTo>
                    <a:pt x="569" y="105"/>
                  </a:lnTo>
                  <a:lnTo>
                    <a:pt x="566" y="98"/>
                  </a:lnTo>
                  <a:lnTo>
                    <a:pt x="563" y="98"/>
                  </a:lnTo>
                  <a:lnTo>
                    <a:pt x="559" y="91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59" y="81"/>
                  </a:lnTo>
                  <a:lnTo>
                    <a:pt x="559" y="81"/>
                  </a:lnTo>
                  <a:lnTo>
                    <a:pt x="563" y="74"/>
                  </a:lnTo>
                  <a:lnTo>
                    <a:pt x="559" y="71"/>
                  </a:lnTo>
                  <a:lnTo>
                    <a:pt x="559" y="67"/>
                  </a:lnTo>
                  <a:lnTo>
                    <a:pt x="563" y="61"/>
                  </a:lnTo>
                  <a:lnTo>
                    <a:pt x="563" y="61"/>
                  </a:lnTo>
                  <a:lnTo>
                    <a:pt x="583" y="57"/>
                  </a:lnTo>
                  <a:lnTo>
                    <a:pt x="586" y="57"/>
                  </a:lnTo>
                  <a:lnTo>
                    <a:pt x="596" y="61"/>
                  </a:lnTo>
                  <a:lnTo>
                    <a:pt x="596" y="61"/>
                  </a:lnTo>
                  <a:lnTo>
                    <a:pt x="606" y="71"/>
                  </a:lnTo>
                  <a:lnTo>
                    <a:pt x="610" y="74"/>
                  </a:lnTo>
                  <a:lnTo>
                    <a:pt x="613" y="74"/>
                  </a:lnTo>
                  <a:lnTo>
                    <a:pt x="627" y="91"/>
                  </a:lnTo>
                  <a:lnTo>
                    <a:pt x="633" y="98"/>
                  </a:lnTo>
                  <a:lnTo>
                    <a:pt x="650" y="98"/>
                  </a:lnTo>
                  <a:lnTo>
                    <a:pt x="653" y="101"/>
                  </a:lnTo>
                  <a:lnTo>
                    <a:pt x="660" y="108"/>
                  </a:lnTo>
                  <a:lnTo>
                    <a:pt x="664" y="111"/>
                  </a:lnTo>
                  <a:lnTo>
                    <a:pt x="664" y="111"/>
                  </a:lnTo>
                  <a:lnTo>
                    <a:pt x="664" y="111"/>
                  </a:lnTo>
                  <a:lnTo>
                    <a:pt x="667" y="111"/>
                  </a:lnTo>
                  <a:lnTo>
                    <a:pt x="680" y="111"/>
                  </a:lnTo>
                  <a:lnTo>
                    <a:pt x="680" y="111"/>
                  </a:lnTo>
                  <a:lnTo>
                    <a:pt x="694" y="118"/>
                  </a:lnTo>
                  <a:lnTo>
                    <a:pt x="701" y="111"/>
                  </a:lnTo>
                  <a:lnTo>
                    <a:pt x="704" y="111"/>
                  </a:lnTo>
                  <a:lnTo>
                    <a:pt x="711" y="115"/>
                  </a:lnTo>
                  <a:lnTo>
                    <a:pt x="711" y="111"/>
                  </a:lnTo>
                  <a:lnTo>
                    <a:pt x="714" y="111"/>
                  </a:lnTo>
                  <a:lnTo>
                    <a:pt x="724" y="111"/>
                  </a:lnTo>
                  <a:lnTo>
                    <a:pt x="731" y="105"/>
                  </a:lnTo>
                  <a:lnTo>
                    <a:pt x="731" y="101"/>
                  </a:lnTo>
                  <a:lnTo>
                    <a:pt x="734" y="101"/>
                  </a:lnTo>
                  <a:lnTo>
                    <a:pt x="731" y="101"/>
                  </a:lnTo>
                  <a:lnTo>
                    <a:pt x="731" y="101"/>
                  </a:lnTo>
                  <a:lnTo>
                    <a:pt x="724" y="91"/>
                  </a:lnTo>
                  <a:lnTo>
                    <a:pt x="724" y="91"/>
                  </a:lnTo>
                  <a:lnTo>
                    <a:pt x="724" y="81"/>
                  </a:lnTo>
                  <a:lnTo>
                    <a:pt x="724" y="78"/>
                  </a:lnTo>
                  <a:lnTo>
                    <a:pt x="734" y="74"/>
                  </a:lnTo>
                  <a:lnTo>
                    <a:pt x="734" y="74"/>
                  </a:lnTo>
                  <a:lnTo>
                    <a:pt x="734" y="74"/>
                  </a:lnTo>
                  <a:lnTo>
                    <a:pt x="744" y="71"/>
                  </a:lnTo>
                  <a:lnTo>
                    <a:pt x="744" y="67"/>
                  </a:lnTo>
                  <a:lnTo>
                    <a:pt x="744" y="67"/>
                  </a:lnTo>
                  <a:lnTo>
                    <a:pt x="744" y="64"/>
                  </a:lnTo>
                  <a:lnTo>
                    <a:pt x="748" y="61"/>
                  </a:lnTo>
                  <a:lnTo>
                    <a:pt x="768" y="61"/>
                  </a:lnTo>
                  <a:lnTo>
                    <a:pt x="768" y="57"/>
                  </a:lnTo>
                  <a:lnTo>
                    <a:pt x="771" y="54"/>
                  </a:lnTo>
                  <a:lnTo>
                    <a:pt x="771" y="54"/>
                  </a:lnTo>
                  <a:lnTo>
                    <a:pt x="785" y="51"/>
                  </a:lnTo>
                  <a:lnTo>
                    <a:pt x="788" y="51"/>
                  </a:lnTo>
                  <a:lnTo>
                    <a:pt x="802" y="61"/>
                  </a:lnTo>
                  <a:lnTo>
                    <a:pt x="802" y="67"/>
                  </a:lnTo>
                  <a:lnTo>
                    <a:pt x="791" y="78"/>
                  </a:lnTo>
                  <a:lnTo>
                    <a:pt x="795" y="78"/>
                  </a:lnTo>
                  <a:lnTo>
                    <a:pt x="802" y="74"/>
                  </a:lnTo>
                  <a:lnTo>
                    <a:pt x="802" y="74"/>
                  </a:lnTo>
                  <a:lnTo>
                    <a:pt x="812" y="78"/>
                  </a:lnTo>
                  <a:lnTo>
                    <a:pt x="812" y="78"/>
                  </a:lnTo>
                  <a:lnTo>
                    <a:pt x="822" y="84"/>
                  </a:lnTo>
                  <a:lnTo>
                    <a:pt x="822" y="91"/>
                  </a:lnTo>
                  <a:lnTo>
                    <a:pt x="828" y="91"/>
                  </a:lnTo>
                  <a:lnTo>
                    <a:pt x="832" y="84"/>
                  </a:lnTo>
                  <a:lnTo>
                    <a:pt x="835" y="84"/>
                  </a:lnTo>
                  <a:lnTo>
                    <a:pt x="839" y="84"/>
                  </a:lnTo>
                  <a:lnTo>
                    <a:pt x="835" y="78"/>
                  </a:lnTo>
                  <a:lnTo>
                    <a:pt x="835" y="74"/>
                  </a:lnTo>
                  <a:lnTo>
                    <a:pt x="842" y="64"/>
                  </a:lnTo>
                  <a:lnTo>
                    <a:pt x="839" y="61"/>
                  </a:lnTo>
                  <a:lnTo>
                    <a:pt x="835" y="57"/>
                  </a:lnTo>
                  <a:lnTo>
                    <a:pt x="835" y="54"/>
                  </a:lnTo>
                  <a:lnTo>
                    <a:pt x="835" y="44"/>
                  </a:lnTo>
                  <a:lnTo>
                    <a:pt x="839" y="41"/>
                  </a:lnTo>
                  <a:lnTo>
                    <a:pt x="839" y="41"/>
                  </a:lnTo>
                  <a:lnTo>
                    <a:pt x="842" y="34"/>
                  </a:lnTo>
                  <a:lnTo>
                    <a:pt x="842" y="30"/>
                  </a:lnTo>
                  <a:lnTo>
                    <a:pt x="845" y="27"/>
                  </a:lnTo>
                  <a:lnTo>
                    <a:pt x="845" y="27"/>
                  </a:lnTo>
                  <a:lnTo>
                    <a:pt x="849" y="24"/>
                  </a:lnTo>
                  <a:lnTo>
                    <a:pt x="849" y="24"/>
                  </a:lnTo>
                  <a:lnTo>
                    <a:pt x="845" y="20"/>
                  </a:lnTo>
                  <a:lnTo>
                    <a:pt x="855" y="4"/>
                  </a:lnTo>
                  <a:lnTo>
                    <a:pt x="859" y="0"/>
                  </a:lnTo>
                  <a:lnTo>
                    <a:pt x="869" y="10"/>
                  </a:lnTo>
                  <a:lnTo>
                    <a:pt x="876" y="17"/>
                  </a:lnTo>
                  <a:lnTo>
                    <a:pt x="879" y="14"/>
                  </a:lnTo>
                  <a:lnTo>
                    <a:pt x="882" y="10"/>
                  </a:lnTo>
                  <a:lnTo>
                    <a:pt x="886" y="10"/>
                  </a:lnTo>
                  <a:lnTo>
                    <a:pt x="886" y="4"/>
                  </a:lnTo>
                  <a:lnTo>
                    <a:pt x="886" y="4"/>
                  </a:lnTo>
                  <a:lnTo>
                    <a:pt x="886" y="0"/>
                  </a:lnTo>
                  <a:lnTo>
                    <a:pt x="882" y="0"/>
                  </a:lnTo>
                  <a:lnTo>
                    <a:pt x="882" y="4"/>
                  </a:lnTo>
                  <a:lnTo>
                    <a:pt x="882" y="7"/>
                  </a:lnTo>
                  <a:lnTo>
                    <a:pt x="879" y="7"/>
                  </a:lnTo>
                  <a:lnTo>
                    <a:pt x="876" y="10"/>
                  </a:lnTo>
                  <a:lnTo>
                    <a:pt x="869" y="7"/>
                  </a:lnTo>
                  <a:lnTo>
                    <a:pt x="862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5" name="Freeform 246">
              <a:extLst>
                <a:ext uri="{FF2B5EF4-FFF2-40B4-BE49-F238E27FC236}">
                  <a16:creationId xmlns:a16="http://schemas.microsoft.com/office/drawing/2014/main" id="{78CAA10A-921E-25B8-2052-C8CDEAC2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010"/>
              <a:ext cx="886" cy="448"/>
            </a:xfrm>
            <a:custGeom>
              <a:avLst/>
              <a:gdLst>
                <a:gd name="T0" fmla="*/ 832 w 886"/>
                <a:gd name="T1" fmla="*/ 61 h 448"/>
                <a:gd name="T2" fmla="*/ 812 w 886"/>
                <a:gd name="T3" fmla="*/ 74 h 448"/>
                <a:gd name="T4" fmla="*/ 748 w 886"/>
                <a:gd name="T5" fmla="*/ 57 h 448"/>
                <a:gd name="T6" fmla="*/ 721 w 886"/>
                <a:gd name="T7" fmla="*/ 94 h 448"/>
                <a:gd name="T8" fmla="*/ 667 w 886"/>
                <a:gd name="T9" fmla="*/ 108 h 448"/>
                <a:gd name="T10" fmla="*/ 596 w 886"/>
                <a:gd name="T11" fmla="*/ 57 h 448"/>
                <a:gd name="T12" fmla="*/ 559 w 886"/>
                <a:gd name="T13" fmla="*/ 88 h 448"/>
                <a:gd name="T14" fmla="*/ 532 w 886"/>
                <a:gd name="T15" fmla="*/ 131 h 448"/>
                <a:gd name="T16" fmla="*/ 478 w 886"/>
                <a:gd name="T17" fmla="*/ 135 h 448"/>
                <a:gd name="T18" fmla="*/ 492 w 886"/>
                <a:gd name="T19" fmla="*/ 192 h 448"/>
                <a:gd name="T20" fmla="*/ 512 w 886"/>
                <a:gd name="T21" fmla="*/ 232 h 448"/>
                <a:gd name="T22" fmla="*/ 546 w 886"/>
                <a:gd name="T23" fmla="*/ 273 h 448"/>
                <a:gd name="T24" fmla="*/ 573 w 886"/>
                <a:gd name="T25" fmla="*/ 306 h 448"/>
                <a:gd name="T26" fmla="*/ 549 w 886"/>
                <a:gd name="T27" fmla="*/ 333 h 448"/>
                <a:gd name="T28" fmla="*/ 522 w 886"/>
                <a:gd name="T29" fmla="*/ 391 h 448"/>
                <a:gd name="T30" fmla="*/ 509 w 886"/>
                <a:gd name="T31" fmla="*/ 391 h 448"/>
                <a:gd name="T32" fmla="*/ 435 w 886"/>
                <a:gd name="T33" fmla="*/ 414 h 448"/>
                <a:gd name="T34" fmla="*/ 404 w 886"/>
                <a:gd name="T35" fmla="*/ 441 h 448"/>
                <a:gd name="T36" fmla="*/ 354 w 886"/>
                <a:gd name="T37" fmla="*/ 414 h 448"/>
                <a:gd name="T38" fmla="*/ 303 w 886"/>
                <a:gd name="T39" fmla="*/ 418 h 448"/>
                <a:gd name="T40" fmla="*/ 236 w 886"/>
                <a:gd name="T41" fmla="*/ 397 h 448"/>
                <a:gd name="T42" fmla="*/ 196 w 886"/>
                <a:gd name="T43" fmla="*/ 344 h 448"/>
                <a:gd name="T44" fmla="*/ 138 w 886"/>
                <a:gd name="T45" fmla="*/ 303 h 448"/>
                <a:gd name="T46" fmla="*/ 118 w 886"/>
                <a:gd name="T47" fmla="*/ 330 h 448"/>
                <a:gd name="T48" fmla="*/ 81 w 886"/>
                <a:gd name="T49" fmla="*/ 340 h 448"/>
                <a:gd name="T50" fmla="*/ 44 w 886"/>
                <a:gd name="T51" fmla="*/ 337 h 448"/>
                <a:gd name="T52" fmla="*/ 11 w 886"/>
                <a:gd name="T53" fmla="*/ 377 h 448"/>
                <a:gd name="T54" fmla="*/ 14 w 886"/>
                <a:gd name="T55" fmla="*/ 374 h 448"/>
                <a:gd name="T56" fmla="*/ 44 w 886"/>
                <a:gd name="T57" fmla="*/ 340 h 448"/>
                <a:gd name="T58" fmla="*/ 71 w 886"/>
                <a:gd name="T59" fmla="*/ 350 h 448"/>
                <a:gd name="T60" fmla="*/ 98 w 886"/>
                <a:gd name="T61" fmla="*/ 330 h 448"/>
                <a:gd name="T62" fmla="*/ 125 w 886"/>
                <a:gd name="T63" fmla="*/ 323 h 448"/>
                <a:gd name="T64" fmla="*/ 165 w 886"/>
                <a:gd name="T65" fmla="*/ 340 h 448"/>
                <a:gd name="T66" fmla="*/ 219 w 886"/>
                <a:gd name="T67" fmla="*/ 364 h 448"/>
                <a:gd name="T68" fmla="*/ 246 w 886"/>
                <a:gd name="T69" fmla="*/ 407 h 448"/>
                <a:gd name="T70" fmla="*/ 317 w 886"/>
                <a:gd name="T71" fmla="*/ 421 h 448"/>
                <a:gd name="T72" fmla="*/ 354 w 886"/>
                <a:gd name="T73" fmla="*/ 421 h 448"/>
                <a:gd name="T74" fmla="*/ 408 w 886"/>
                <a:gd name="T75" fmla="*/ 448 h 448"/>
                <a:gd name="T76" fmla="*/ 431 w 886"/>
                <a:gd name="T77" fmla="*/ 407 h 448"/>
                <a:gd name="T78" fmla="*/ 489 w 886"/>
                <a:gd name="T79" fmla="*/ 374 h 448"/>
                <a:gd name="T80" fmla="*/ 542 w 886"/>
                <a:gd name="T81" fmla="*/ 401 h 448"/>
                <a:gd name="T82" fmla="*/ 529 w 886"/>
                <a:gd name="T83" fmla="*/ 354 h 448"/>
                <a:gd name="T84" fmla="*/ 583 w 886"/>
                <a:gd name="T85" fmla="*/ 327 h 448"/>
                <a:gd name="T86" fmla="*/ 563 w 886"/>
                <a:gd name="T87" fmla="*/ 293 h 448"/>
                <a:gd name="T88" fmla="*/ 539 w 886"/>
                <a:gd name="T89" fmla="*/ 259 h 448"/>
                <a:gd name="T90" fmla="*/ 512 w 886"/>
                <a:gd name="T91" fmla="*/ 226 h 448"/>
                <a:gd name="T92" fmla="*/ 492 w 886"/>
                <a:gd name="T93" fmla="*/ 199 h 448"/>
                <a:gd name="T94" fmla="*/ 492 w 886"/>
                <a:gd name="T95" fmla="*/ 148 h 448"/>
                <a:gd name="T96" fmla="*/ 499 w 886"/>
                <a:gd name="T97" fmla="*/ 125 h 448"/>
                <a:gd name="T98" fmla="*/ 573 w 886"/>
                <a:gd name="T99" fmla="*/ 115 h 448"/>
                <a:gd name="T100" fmla="*/ 559 w 886"/>
                <a:gd name="T101" fmla="*/ 71 h 448"/>
                <a:gd name="T102" fmla="*/ 627 w 886"/>
                <a:gd name="T103" fmla="*/ 91 h 448"/>
                <a:gd name="T104" fmla="*/ 694 w 886"/>
                <a:gd name="T105" fmla="*/ 118 h 448"/>
                <a:gd name="T106" fmla="*/ 731 w 886"/>
                <a:gd name="T107" fmla="*/ 101 h 448"/>
                <a:gd name="T108" fmla="*/ 744 w 886"/>
                <a:gd name="T109" fmla="*/ 64 h 448"/>
                <a:gd name="T110" fmla="*/ 795 w 886"/>
                <a:gd name="T111" fmla="*/ 78 h 448"/>
                <a:gd name="T112" fmla="*/ 835 w 886"/>
                <a:gd name="T113" fmla="*/ 78 h 448"/>
                <a:gd name="T114" fmla="*/ 845 w 886"/>
                <a:gd name="T115" fmla="*/ 27 h 448"/>
                <a:gd name="T116" fmla="*/ 886 w 886"/>
                <a:gd name="T117" fmla="*/ 1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6" h="448">
                  <a:moveTo>
                    <a:pt x="862" y="0"/>
                  </a:moveTo>
                  <a:lnTo>
                    <a:pt x="852" y="0"/>
                  </a:lnTo>
                  <a:lnTo>
                    <a:pt x="842" y="17"/>
                  </a:lnTo>
                  <a:lnTo>
                    <a:pt x="845" y="24"/>
                  </a:lnTo>
                  <a:lnTo>
                    <a:pt x="842" y="27"/>
                  </a:lnTo>
                  <a:lnTo>
                    <a:pt x="839" y="30"/>
                  </a:lnTo>
                  <a:lnTo>
                    <a:pt x="839" y="34"/>
                  </a:lnTo>
                  <a:lnTo>
                    <a:pt x="835" y="37"/>
                  </a:lnTo>
                  <a:lnTo>
                    <a:pt x="832" y="41"/>
                  </a:lnTo>
                  <a:lnTo>
                    <a:pt x="828" y="54"/>
                  </a:lnTo>
                  <a:lnTo>
                    <a:pt x="832" y="61"/>
                  </a:lnTo>
                  <a:lnTo>
                    <a:pt x="839" y="64"/>
                  </a:lnTo>
                  <a:lnTo>
                    <a:pt x="839" y="64"/>
                  </a:lnTo>
                  <a:lnTo>
                    <a:pt x="832" y="74"/>
                  </a:lnTo>
                  <a:lnTo>
                    <a:pt x="832" y="78"/>
                  </a:lnTo>
                  <a:lnTo>
                    <a:pt x="835" y="81"/>
                  </a:lnTo>
                  <a:lnTo>
                    <a:pt x="832" y="81"/>
                  </a:lnTo>
                  <a:lnTo>
                    <a:pt x="825" y="88"/>
                  </a:lnTo>
                  <a:lnTo>
                    <a:pt x="825" y="88"/>
                  </a:lnTo>
                  <a:lnTo>
                    <a:pt x="825" y="84"/>
                  </a:lnTo>
                  <a:lnTo>
                    <a:pt x="815" y="74"/>
                  </a:lnTo>
                  <a:lnTo>
                    <a:pt x="812" y="74"/>
                  </a:lnTo>
                  <a:lnTo>
                    <a:pt x="805" y="71"/>
                  </a:lnTo>
                  <a:lnTo>
                    <a:pt x="802" y="71"/>
                  </a:lnTo>
                  <a:lnTo>
                    <a:pt x="805" y="67"/>
                  </a:lnTo>
                  <a:lnTo>
                    <a:pt x="802" y="57"/>
                  </a:lnTo>
                  <a:lnTo>
                    <a:pt x="788" y="47"/>
                  </a:lnTo>
                  <a:lnTo>
                    <a:pt x="785" y="47"/>
                  </a:lnTo>
                  <a:lnTo>
                    <a:pt x="771" y="51"/>
                  </a:lnTo>
                  <a:lnTo>
                    <a:pt x="768" y="54"/>
                  </a:lnTo>
                  <a:lnTo>
                    <a:pt x="765" y="57"/>
                  </a:lnTo>
                  <a:lnTo>
                    <a:pt x="765" y="57"/>
                  </a:lnTo>
                  <a:lnTo>
                    <a:pt x="748" y="57"/>
                  </a:lnTo>
                  <a:lnTo>
                    <a:pt x="741" y="61"/>
                  </a:lnTo>
                  <a:lnTo>
                    <a:pt x="741" y="64"/>
                  </a:lnTo>
                  <a:lnTo>
                    <a:pt x="741" y="67"/>
                  </a:lnTo>
                  <a:lnTo>
                    <a:pt x="741" y="67"/>
                  </a:lnTo>
                  <a:lnTo>
                    <a:pt x="734" y="71"/>
                  </a:lnTo>
                  <a:lnTo>
                    <a:pt x="731" y="71"/>
                  </a:lnTo>
                  <a:lnTo>
                    <a:pt x="731" y="71"/>
                  </a:lnTo>
                  <a:lnTo>
                    <a:pt x="724" y="74"/>
                  </a:lnTo>
                  <a:lnTo>
                    <a:pt x="721" y="81"/>
                  </a:lnTo>
                  <a:lnTo>
                    <a:pt x="721" y="91"/>
                  </a:lnTo>
                  <a:lnTo>
                    <a:pt x="721" y="94"/>
                  </a:lnTo>
                  <a:lnTo>
                    <a:pt x="727" y="101"/>
                  </a:lnTo>
                  <a:lnTo>
                    <a:pt x="724" y="108"/>
                  </a:lnTo>
                  <a:lnTo>
                    <a:pt x="714" y="108"/>
                  </a:lnTo>
                  <a:lnTo>
                    <a:pt x="711" y="108"/>
                  </a:lnTo>
                  <a:lnTo>
                    <a:pt x="707" y="111"/>
                  </a:lnTo>
                  <a:lnTo>
                    <a:pt x="704" y="108"/>
                  </a:lnTo>
                  <a:lnTo>
                    <a:pt x="701" y="108"/>
                  </a:lnTo>
                  <a:lnTo>
                    <a:pt x="694" y="111"/>
                  </a:lnTo>
                  <a:lnTo>
                    <a:pt x="680" y="108"/>
                  </a:lnTo>
                  <a:lnTo>
                    <a:pt x="680" y="108"/>
                  </a:lnTo>
                  <a:lnTo>
                    <a:pt x="667" y="108"/>
                  </a:lnTo>
                  <a:lnTo>
                    <a:pt x="664" y="108"/>
                  </a:lnTo>
                  <a:lnTo>
                    <a:pt x="664" y="108"/>
                  </a:lnTo>
                  <a:lnTo>
                    <a:pt x="653" y="98"/>
                  </a:lnTo>
                  <a:lnTo>
                    <a:pt x="650" y="94"/>
                  </a:lnTo>
                  <a:lnTo>
                    <a:pt x="633" y="94"/>
                  </a:lnTo>
                  <a:lnTo>
                    <a:pt x="627" y="88"/>
                  </a:lnTo>
                  <a:lnTo>
                    <a:pt x="616" y="71"/>
                  </a:lnTo>
                  <a:lnTo>
                    <a:pt x="613" y="71"/>
                  </a:lnTo>
                  <a:lnTo>
                    <a:pt x="610" y="67"/>
                  </a:lnTo>
                  <a:lnTo>
                    <a:pt x="600" y="61"/>
                  </a:lnTo>
                  <a:lnTo>
                    <a:pt x="596" y="57"/>
                  </a:lnTo>
                  <a:lnTo>
                    <a:pt x="586" y="54"/>
                  </a:lnTo>
                  <a:lnTo>
                    <a:pt x="583" y="54"/>
                  </a:lnTo>
                  <a:lnTo>
                    <a:pt x="563" y="57"/>
                  </a:lnTo>
                  <a:lnTo>
                    <a:pt x="559" y="61"/>
                  </a:lnTo>
                  <a:lnTo>
                    <a:pt x="556" y="67"/>
                  </a:lnTo>
                  <a:lnTo>
                    <a:pt x="556" y="74"/>
                  </a:lnTo>
                  <a:lnTo>
                    <a:pt x="556" y="78"/>
                  </a:lnTo>
                  <a:lnTo>
                    <a:pt x="556" y="78"/>
                  </a:lnTo>
                  <a:lnTo>
                    <a:pt x="556" y="84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6" y="94"/>
                  </a:lnTo>
                  <a:lnTo>
                    <a:pt x="559" y="98"/>
                  </a:lnTo>
                  <a:lnTo>
                    <a:pt x="563" y="101"/>
                  </a:lnTo>
                  <a:lnTo>
                    <a:pt x="566" y="105"/>
                  </a:lnTo>
                  <a:lnTo>
                    <a:pt x="569" y="115"/>
                  </a:lnTo>
                  <a:lnTo>
                    <a:pt x="569" y="115"/>
                  </a:lnTo>
                  <a:lnTo>
                    <a:pt x="552" y="121"/>
                  </a:lnTo>
                  <a:lnTo>
                    <a:pt x="546" y="125"/>
                  </a:lnTo>
                  <a:lnTo>
                    <a:pt x="546" y="125"/>
                  </a:lnTo>
                  <a:lnTo>
                    <a:pt x="539" y="128"/>
                  </a:lnTo>
                  <a:lnTo>
                    <a:pt x="532" y="131"/>
                  </a:lnTo>
                  <a:lnTo>
                    <a:pt x="515" y="138"/>
                  </a:lnTo>
                  <a:lnTo>
                    <a:pt x="515" y="138"/>
                  </a:lnTo>
                  <a:lnTo>
                    <a:pt x="502" y="121"/>
                  </a:lnTo>
                  <a:lnTo>
                    <a:pt x="502" y="121"/>
                  </a:lnTo>
                  <a:lnTo>
                    <a:pt x="492" y="111"/>
                  </a:lnTo>
                  <a:lnTo>
                    <a:pt x="482" y="115"/>
                  </a:lnTo>
                  <a:lnTo>
                    <a:pt x="478" y="118"/>
                  </a:lnTo>
                  <a:lnTo>
                    <a:pt x="478" y="125"/>
                  </a:lnTo>
                  <a:lnTo>
                    <a:pt x="478" y="128"/>
                  </a:lnTo>
                  <a:lnTo>
                    <a:pt x="478" y="135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82" y="142"/>
                  </a:lnTo>
                  <a:lnTo>
                    <a:pt x="489" y="152"/>
                  </a:lnTo>
                  <a:lnTo>
                    <a:pt x="489" y="155"/>
                  </a:lnTo>
                  <a:lnTo>
                    <a:pt x="489" y="155"/>
                  </a:lnTo>
                  <a:lnTo>
                    <a:pt x="485" y="155"/>
                  </a:lnTo>
                  <a:lnTo>
                    <a:pt x="482" y="158"/>
                  </a:lnTo>
                  <a:lnTo>
                    <a:pt x="478" y="158"/>
                  </a:lnTo>
                  <a:lnTo>
                    <a:pt x="478" y="165"/>
                  </a:lnTo>
                  <a:lnTo>
                    <a:pt x="492" y="189"/>
                  </a:lnTo>
                  <a:lnTo>
                    <a:pt x="492" y="192"/>
                  </a:lnTo>
                  <a:lnTo>
                    <a:pt x="489" y="195"/>
                  </a:lnTo>
                  <a:lnTo>
                    <a:pt x="489" y="202"/>
                  </a:lnTo>
                  <a:lnTo>
                    <a:pt x="492" y="216"/>
                  </a:lnTo>
                  <a:lnTo>
                    <a:pt x="499" y="219"/>
                  </a:lnTo>
                  <a:lnTo>
                    <a:pt x="502" y="219"/>
                  </a:lnTo>
                  <a:lnTo>
                    <a:pt x="505" y="219"/>
                  </a:lnTo>
                  <a:lnTo>
                    <a:pt x="505" y="222"/>
                  </a:lnTo>
                  <a:lnTo>
                    <a:pt x="509" y="229"/>
                  </a:lnTo>
                  <a:lnTo>
                    <a:pt x="512" y="229"/>
                  </a:lnTo>
                  <a:lnTo>
                    <a:pt x="512" y="232"/>
                  </a:lnTo>
                  <a:lnTo>
                    <a:pt x="512" y="232"/>
                  </a:lnTo>
                  <a:lnTo>
                    <a:pt x="512" y="243"/>
                  </a:lnTo>
                  <a:lnTo>
                    <a:pt x="515" y="243"/>
                  </a:lnTo>
                  <a:lnTo>
                    <a:pt x="519" y="249"/>
                  </a:lnTo>
                  <a:lnTo>
                    <a:pt x="522" y="249"/>
                  </a:lnTo>
                  <a:lnTo>
                    <a:pt x="522" y="253"/>
                  </a:lnTo>
                  <a:lnTo>
                    <a:pt x="526" y="253"/>
                  </a:lnTo>
                  <a:lnTo>
                    <a:pt x="536" y="263"/>
                  </a:lnTo>
                  <a:lnTo>
                    <a:pt x="542" y="266"/>
                  </a:lnTo>
                  <a:lnTo>
                    <a:pt x="542" y="266"/>
                  </a:lnTo>
                  <a:lnTo>
                    <a:pt x="546" y="269"/>
                  </a:lnTo>
                  <a:lnTo>
                    <a:pt x="546" y="273"/>
                  </a:lnTo>
                  <a:lnTo>
                    <a:pt x="546" y="276"/>
                  </a:lnTo>
                  <a:lnTo>
                    <a:pt x="552" y="286"/>
                  </a:lnTo>
                  <a:lnTo>
                    <a:pt x="556" y="283"/>
                  </a:lnTo>
                  <a:lnTo>
                    <a:pt x="556" y="286"/>
                  </a:lnTo>
                  <a:lnTo>
                    <a:pt x="556" y="286"/>
                  </a:lnTo>
                  <a:lnTo>
                    <a:pt x="556" y="290"/>
                  </a:lnTo>
                  <a:lnTo>
                    <a:pt x="563" y="296"/>
                  </a:lnTo>
                  <a:lnTo>
                    <a:pt x="563" y="296"/>
                  </a:lnTo>
                  <a:lnTo>
                    <a:pt x="566" y="300"/>
                  </a:lnTo>
                  <a:lnTo>
                    <a:pt x="566" y="300"/>
                  </a:lnTo>
                  <a:lnTo>
                    <a:pt x="573" y="306"/>
                  </a:lnTo>
                  <a:lnTo>
                    <a:pt x="569" y="310"/>
                  </a:lnTo>
                  <a:lnTo>
                    <a:pt x="573" y="317"/>
                  </a:lnTo>
                  <a:lnTo>
                    <a:pt x="576" y="320"/>
                  </a:lnTo>
                  <a:lnTo>
                    <a:pt x="576" y="320"/>
                  </a:lnTo>
                  <a:lnTo>
                    <a:pt x="579" y="327"/>
                  </a:lnTo>
                  <a:lnTo>
                    <a:pt x="573" y="330"/>
                  </a:lnTo>
                  <a:lnTo>
                    <a:pt x="569" y="333"/>
                  </a:lnTo>
                  <a:lnTo>
                    <a:pt x="566" y="340"/>
                  </a:lnTo>
                  <a:lnTo>
                    <a:pt x="556" y="337"/>
                  </a:lnTo>
                  <a:lnTo>
                    <a:pt x="552" y="337"/>
                  </a:lnTo>
                  <a:lnTo>
                    <a:pt x="549" y="333"/>
                  </a:lnTo>
                  <a:lnTo>
                    <a:pt x="546" y="337"/>
                  </a:lnTo>
                  <a:lnTo>
                    <a:pt x="546" y="337"/>
                  </a:lnTo>
                  <a:lnTo>
                    <a:pt x="539" y="337"/>
                  </a:lnTo>
                  <a:lnTo>
                    <a:pt x="529" y="354"/>
                  </a:lnTo>
                  <a:lnTo>
                    <a:pt x="526" y="357"/>
                  </a:lnTo>
                  <a:lnTo>
                    <a:pt x="526" y="364"/>
                  </a:lnTo>
                  <a:lnTo>
                    <a:pt x="522" y="367"/>
                  </a:lnTo>
                  <a:lnTo>
                    <a:pt x="522" y="374"/>
                  </a:lnTo>
                  <a:lnTo>
                    <a:pt x="522" y="377"/>
                  </a:lnTo>
                  <a:lnTo>
                    <a:pt x="522" y="381"/>
                  </a:lnTo>
                  <a:lnTo>
                    <a:pt x="522" y="391"/>
                  </a:lnTo>
                  <a:lnTo>
                    <a:pt x="526" y="394"/>
                  </a:lnTo>
                  <a:lnTo>
                    <a:pt x="526" y="394"/>
                  </a:lnTo>
                  <a:lnTo>
                    <a:pt x="539" y="401"/>
                  </a:lnTo>
                  <a:lnTo>
                    <a:pt x="536" y="401"/>
                  </a:lnTo>
                  <a:lnTo>
                    <a:pt x="529" y="404"/>
                  </a:lnTo>
                  <a:lnTo>
                    <a:pt x="526" y="404"/>
                  </a:lnTo>
                  <a:lnTo>
                    <a:pt x="522" y="404"/>
                  </a:lnTo>
                  <a:lnTo>
                    <a:pt x="515" y="404"/>
                  </a:lnTo>
                  <a:lnTo>
                    <a:pt x="515" y="404"/>
                  </a:lnTo>
                  <a:lnTo>
                    <a:pt x="512" y="404"/>
                  </a:lnTo>
                  <a:lnTo>
                    <a:pt x="509" y="391"/>
                  </a:lnTo>
                  <a:lnTo>
                    <a:pt x="505" y="391"/>
                  </a:lnTo>
                  <a:lnTo>
                    <a:pt x="492" y="374"/>
                  </a:lnTo>
                  <a:lnTo>
                    <a:pt x="482" y="374"/>
                  </a:lnTo>
                  <a:lnTo>
                    <a:pt x="462" y="391"/>
                  </a:lnTo>
                  <a:lnTo>
                    <a:pt x="458" y="397"/>
                  </a:lnTo>
                  <a:lnTo>
                    <a:pt x="462" y="414"/>
                  </a:lnTo>
                  <a:lnTo>
                    <a:pt x="458" y="418"/>
                  </a:lnTo>
                  <a:lnTo>
                    <a:pt x="448" y="428"/>
                  </a:lnTo>
                  <a:lnTo>
                    <a:pt x="445" y="428"/>
                  </a:lnTo>
                  <a:lnTo>
                    <a:pt x="435" y="418"/>
                  </a:lnTo>
                  <a:lnTo>
                    <a:pt x="435" y="414"/>
                  </a:lnTo>
                  <a:lnTo>
                    <a:pt x="435" y="411"/>
                  </a:lnTo>
                  <a:lnTo>
                    <a:pt x="431" y="404"/>
                  </a:lnTo>
                  <a:lnTo>
                    <a:pt x="428" y="401"/>
                  </a:lnTo>
                  <a:lnTo>
                    <a:pt x="418" y="401"/>
                  </a:lnTo>
                  <a:lnTo>
                    <a:pt x="411" y="414"/>
                  </a:lnTo>
                  <a:lnTo>
                    <a:pt x="411" y="418"/>
                  </a:lnTo>
                  <a:lnTo>
                    <a:pt x="411" y="421"/>
                  </a:lnTo>
                  <a:lnTo>
                    <a:pt x="404" y="424"/>
                  </a:lnTo>
                  <a:lnTo>
                    <a:pt x="404" y="431"/>
                  </a:lnTo>
                  <a:lnTo>
                    <a:pt x="404" y="441"/>
                  </a:lnTo>
                  <a:lnTo>
                    <a:pt x="404" y="441"/>
                  </a:lnTo>
                  <a:lnTo>
                    <a:pt x="394" y="434"/>
                  </a:lnTo>
                  <a:lnTo>
                    <a:pt x="391" y="434"/>
                  </a:lnTo>
                  <a:lnTo>
                    <a:pt x="377" y="434"/>
                  </a:lnTo>
                  <a:lnTo>
                    <a:pt x="374" y="431"/>
                  </a:lnTo>
                  <a:lnTo>
                    <a:pt x="371" y="428"/>
                  </a:lnTo>
                  <a:lnTo>
                    <a:pt x="371" y="428"/>
                  </a:lnTo>
                  <a:lnTo>
                    <a:pt x="364" y="421"/>
                  </a:lnTo>
                  <a:lnTo>
                    <a:pt x="364" y="421"/>
                  </a:lnTo>
                  <a:lnTo>
                    <a:pt x="357" y="418"/>
                  </a:lnTo>
                  <a:lnTo>
                    <a:pt x="354" y="418"/>
                  </a:lnTo>
                  <a:lnTo>
                    <a:pt x="354" y="414"/>
                  </a:lnTo>
                  <a:lnTo>
                    <a:pt x="351" y="407"/>
                  </a:lnTo>
                  <a:lnTo>
                    <a:pt x="344" y="407"/>
                  </a:lnTo>
                  <a:lnTo>
                    <a:pt x="344" y="407"/>
                  </a:lnTo>
                  <a:lnTo>
                    <a:pt x="334" y="407"/>
                  </a:lnTo>
                  <a:lnTo>
                    <a:pt x="330" y="407"/>
                  </a:lnTo>
                  <a:lnTo>
                    <a:pt x="320" y="414"/>
                  </a:lnTo>
                  <a:lnTo>
                    <a:pt x="320" y="418"/>
                  </a:lnTo>
                  <a:lnTo>
                    <a:pt x="317" y="418"/>
                  </a:lnTo>
                  <a:lnTo>
                    <a:pt x="317" y="418"/>
                  </a:lnTo>
                  <a:lnTo>
                    <a:pt x="307" y="418"/>
                  </a:lnTo>
                  <a:lnTo>
                    <a:pt x="303" y="418"/>
                  </a:lnTo>
                  <a:lnTo>
                    <a:pt x="303" y="418"/>
                  </a:lnTo>
                  <a:lnTo>
                    <a:pt x="303" y="418"/>
                  </a:lnTo>
                  <a:lnTo>
                    <a:pt x="300" y="414"/>
                  </a:lnTo>
                  <a:lnTo>
                    <a:pt x="290" y="414"/>
                  </a:lnTo>
                  <a:lnTo>
                    <a:pt x="263" y="404"/>
                  </a:lnTo>
                  <a:lnTo>
                    <a:pt x="263" y="404"/>
                  </a:lnTo>
                  <a:lnTo>
                    <a:pt x="250" y="404"/>
                  </a:lnTo>
                  <a:lnTo>
                    <a:pt x="246" y="404"/>
                  </a:lnTo>
                  <a:lnTo>
                    <a:pt x="243" y="404"/>
                  </a:lnTo>
                  <a:lnTo>
                    <a:pt x="239" y="401"/>
                  </a:lnTo>
                  <a:lnTo>
                    <a:pt x="236" y="397"/>
                  </a:lnTo>
                  <a:lnTo>
                    <a:pt x="223" y="397"/>
                  </a:lnTo>
                  <a:lnTo>
                    <a:pt x="223" y="387"/>
                  </a:lnTo>
                  <a:lnTo>
                    <a:pt x="223" y="384"/>
                  </a:lnTo>
                  <a:lnTo>
                    <a:pt x="223" y="381"/>
                  </a:lnTo>
                  <a:lnTo>
                    <a:pt x="226" y="377"/>
                  </a:lnTo>
                  <a:lnTo>
                    <a:pt x="226" y="374"/>
                  </a:lnTo>
                  <a:lnTo>
                    <a:pt x="223" y="360"/>
                  </a:lnTo>
                  <a:lnTo>
                    <a:pt x="219" y="357"/>
                  </a:lnTo>
                  <a:lnTo>
                    <a:pt x="206" y="347"/>
                  </a:lnTo>
                  <a:lnTo>
                    <a:pt x="206" y="347"/>
                  </a:lnTo>
                  <a:lnTo>
                    <a:pt x="196" y="344"/>
                  </a:lnTo>
                  <a:lnTo>
                    <a:pt x="196" y="340"/>
                  </a:lnTo>
                  <a:lnTo>
                    <a:pt x="189" y="340"/>
                  </a:lnTo>
                  <a:lnTo>
                    <a:pt x="182" y="344"/>
                  </a:lnTo>
                  <a:lnTo>
                    <a:pt x="179" y="347"/>
                  </a:lnTo>
                  <a:lnTo>
                    <a:pt x="179" y="350"/>
                  </a:lnTo>
                  <a:lnTo>
                    <a:pt x="169" y="340"/>
                  </a:lnTo>
                  <a:lnTo>
                    <a:pt x="169" y="337"/>
                  </a:lnTo>
                  <a:lnTo>
                    <a:pt x="165" y="330"/>
                  </a:lnTo>
                  <a:lnTo>
                    <a:pt x="165" y="330"/>
                  </a:lnTo>
                  <a:lnTo>
                    <a:pt x="162" y="323"/>
                  </a:lnTo>
                  <a:lnTo>
                    <a:pt x="138" y="303"/>
                  </a:lnTo>
                  <a:lnTo>
                    <a:pt x="138" y="300"/>
                  </a:lnTo>
                  <a:lnTo>
                    <a:pt x="125" y="300"/>
                  </a:lnTo>
                  <a:lnTo>
                    <a:pt x="125" y="303"/>
                  </a:lnTo>
                  <a:lnTo>
                    <a:pt x="125" y="310"/>
                  </a:lnTo>
                  <a:lnTo>
                    <a:pt x="128" y="317"/>
                  </a:lnTo>
                  <a:lnTo>
                    <a:pt x="122" y="320"/>
                  </a:lnTo>
                  <a:lnTo>
                    <a:pt x="122" y="323"/>
                  </a:lnTo>
                  <a:lnTo>
                    <a:pt x="118" y="327"/>
                  </a:lnTo>
                  <a:lnTo>
                    <a:pt x="118" y="330"/>
                  </a:lnTo>
                  <a:lnTo>
                    <a:pt x="118" y="330"/>
                  </a:lnTo>
                  <a:lnTo>
                    <a:pt x="118" y="330"/>
                  </a:lnTo>
                  <a:lnTo>
                    <a:pt x="115" y="330"/>
                  </a:lnTo>
                  <a:lnTo>
                    <a:pt x="112" y="330"/>
                  </a:lnTo>
                  <a:lnTo>
                    <a:pt x="108" y="330"/>
                  </a:lnTo>
                  <a:lnTo>
                    <a:pt x="101" y="330"/>
                  </a:lnTo>
                  <a:lnTo>
                    <a:pt x="101" y="327"/>
                  </a:lnTo>
                  <a:lnTo>
                    <a:pt x="95" y="327"/>
                  </a:lnTo>
                  <a:lnTo>
                    <a:pt x="85" y="327"/>
                  </a:lnTo>
                  <a:lnTo>
                    <a:pt x="78" y="333"/>
                  </a:lnTo>
                  <a:lnTo>
                    <a:pt x="78" y="337"/>
                  </a:lnTo>
                  <a:lnTo>
                    <a:pt x="81" y="340"/>
                  </a:lnTo>
                  <a:lnTo>
                    <a:pt x="81" y="340"/>
                  </a:lnTo>
                  <a:lnTo>
                    <a:pt x="81" y="340"/>
                  </a:lnTo>
                  <a:lnTo>
                    <a:pt x="75" y="347"/>
                  </a:lnTo>
                  <a:lnTo>
                    <a:pt x="75" y="347"/>
                  </a:lnTo>
                  <a:lnTo>
                    <a:pt x="64" y="333"/>
                  </a:lnTo>
                  <a:lnTo>
                    <a:pt x="64" y="333"/>
                  </a:lnTo>
                  <a:lnTo>
                    <a:pt x="58" y="327"/>
                  </a:lnTo>
                  <a:lnTo>
                    <a:pt x="54" y="327"/>
                  </a:lnTo>
                  <a:lnTo>
                    <a:pt x="48" y="333"/>
                  </a:lnTo>
                  <a:lnTo>
                    <a:pt x="48" y="333"/>
                  </a:lnTo>
                  <a:lnTo>
                    <a:pt x="48" y="333"/>
                  </a:lnTo>
                  <a:lnTo>
                    <a:pt x="44" y="337"/>
                  </a:lnTo>
                  <a:lnTo>
                    <a:pt x="44" y="337"/>
                  </a:lnTo>
                  <a:lnTo>
                    <a:pt x="41" y="337"/>
                  </a:lnTo>
                  <a:lnTo>
                    <a:pt x="31" y="344"/>
                  </a:lnTo>
                  <a:lnTo>
                    <a:pt x="31" y="347"/>
                  </a:lnTo>
                  <a:lnTo>
                    <a:pt x="27" y="350"/>
                  </a:lnTo>
                  <a:lnTo>
                    <a:pt x="24" y="350"/>
                  </a:lnTo>
                  <a:lnTo>
                    <a:pt x="14" y="357"/>
                  </a:lnTo>
                  <a:lnTo>
                    <a:pt x="11" y="357"/>
                  </a:lnTo>
                  <a:lnTo>
                    <a:pt x="7" y="364"/>
                  </a:lnTo>
                  <a:lnTo>
                    <a:pt x="7" y="370"/>
                  </a:lnTo>
                  <a:lnTo>
                    <a:pt x="11" y="377"/>
                  </a:lnTo>
                  <a:lnTo>
                    <a:pt x="11" y="377"/>
                  </a:lnTo>
                  <a:lnTo>
                    <a:pt x="7" y="377"/>
                  </a:lnTo>
                  <a:lnTo>
                    <a:pt x="0" y="391"/>
                  </a:lnTo>
                  <a:lnTo>
                    <a:pt x="0" y="397"/>
                  </a:lnTo>
                  <a:lnTo>
                    <a:pt x="0" y="401"/>
                  </a:lnTo>
                  <a:lnTo>
                    <a:pt x="0" y="394"/>
                  </a:lnTo>
                  <a:lnTo>
                    <a:pt x="11" y="381"/>
                  </a:lnTo>
                  <a:lnTo>
                    <a:pt x="11" y="381"/>
                  </a:lnTo>
                  <a:lnTo>
                    <a:pt x="17" y="377"/>
                  </a:lnTo>
                  <a:lnTo>
                    <a:pt x="14" y="374"/>
                  </a:lnTo>
                  <a:lnTo>
                    <a:pt x="14" y="374"/>
                  </a:lnTo>
                  <a:lnTo>
                    <a:pt x="11" y="370"/>
                  </a:lnTo>
                  <a:lnTo>
                    <a:pt x="11" y="367"/>
                  </a:lnTo>
                  <a:lnTo>
                    <a:pt x="14" y="360"/>
                  </a:lnTo>
                  <a:lnTo>
                    <a:pt x="14" y="360"/>
                  </a:lnTo>
                  <a:lnTo>
                    <a:pt x="24" y="354"/>
                  </a:lnTo>
                  <a:lnTo>
                    <a:pt x="27" y="354"/>
                  </a:lnTo>
                  <a:lnTo>
                    <a:pt x="31" y="354"/>
                  </a:lnTo>
                  <a:lnTo>
                    <a:pt x="34" y="350"/>
                  </a:lnTo>
                  <a:lnTo>
                    <a:pt x="34" y="347"/>
                  </a:lnTo>
                  <a:lnTo>
                    <a:pt x="44" y="340"/>
                  </a:lnTo>
                  <a:lnTo>
                    <a:pt x="44" y="340"/>
                  </a:lnTo>
                  <a:lnTo>
                    <a:pt x="44" y="340"/>
                  </a:lnTo>
                  <a:lnTo>
                    <a:pt x="48" y="337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51" y="333"/>
                  </a:lnTo>
                  <a:lnTo>
                    <a:pt x="54" y="330"/>
                  </a:lnTo>
                  <a:lnTo>
                    <a:pt x="58" y="330"/>
                  </a:lnTo>
                  <a:lnTo>
                    <a:pt x="61" y="333"/>
                  </a:lnTo>
                  <a:lnTo>
                    <a:pt x="61" y="337"/>
                  </a:lnTo>
                  <a:lnTo>
                    <a:pt x="71" y="347"/>
                  </a:lnTo>
                  <a:lnTo>
                    <a:pt x="71" y="350"/>
                  </a:lnTo>
                  <a:lnTo>
                    <a:pt x="71" y="350"/>
                  </a:lnTo>
                  <a:lnTo>
                    <a:pt x="81" y="344"/>
                  </a:lnTo>
                  <a:lnTo>
                    <a:pt x="85" y="344"/>
                  </a:lnTo>
                  <a:lnTo>
                    <a:pt x="88" y="344"/>
                  </a:lnTo>
                  <a:lnTo>
                    <a:pt x="88" y="344"/>
                  </a:lnTo>
                  <a:lnTo>
                    <a:pt x="85" y="337"/>
                  </a:lnTo>
                  <a:lnTo>
                    <a:pt x="81" y="337"/>
                  </a:lnTo>
                  <a:lnTo>
                    <a:pt x="85" y="333"/>
                  </a:lnTo>
                  <a:lnTo>
                    <a:pt x="85" y="333"/>
                  </a:lnTo>
                  <a:lnTo>
                    <a:pt x="95" y="330"/>
                  </a:lnTo>
                  <a:lnTo>
                    <a:pt x="98" y="330"/>
                  </a:lnTo>
                  <a:lnTo>
                    <a:pt x="101" y="333"/>
                  </a:lnTo>
                  <a:lnTo>
                    <a:pt x="108" y="333"/>
                  </a:lnTo>
                  <a:lnTo>
                    <a:pt x="108" y="333"/>
                  </a:lnTo>
                  <a:lnTo>
                    <a:pt x="115" y="337"/>
                  </a:lnTo>
                  <a:lnTo>
                    <a:pt x="118" y="333"/>
                  </a:lnTo>
                  <a:lnTo>
                    <a:pt x="122" y="337"/>
                  </a:lnTo>
                  <a:lnTo>
                    <a:pt x="122" y="337"/>
                  </a:lnTo>
                  <a:lnTo>
                    <a:pt x="122" y="333"/>
                  </a:lnTo>
                  <a:lnTo>
                    <a:pt x="122" y="330"/>
                  </a:lnTo>
                  <a:lnTo>
                    <a:pt x="122" y="327"/>
                  </a:lnTo>
                  <a:lnTo>
                    <a:pt x="125" y="323"/>
                  </a:lnTo>
                  <a:lnTo>
                    <a:pt x="125" y="323"/>
                  </a:lnTo>
                  <a:lnTo>
                    <a:pt x="132" y="317"/>
                  </a:lnTo>
                  <a:lnTo>
                    <a:pt x="128" y="310"/>
                  </a:lnTo>
                  <a:lnTo>
                    <a:pt x="128" y="306"/>
                  </a:lnTo>
                  <a:lnTo>
                    <a:pt x="128" y="303"/>
                  </a:lnTo>
                  <a:lnTo>
                    <a:pt x="135" y="300"/>
                  </a:lnTo>
                  <a:lnTo>
                    <a:pt x="138" y="303"/>
                  </a:lnTo>
                  <a:lnTo>
                    <a:pt x="159" y="327"/>
                  </a:lnTo>
                  <a:lnTo>
                    <a:pt x="162" y="330"/>
                  </a:lnTo>
                  <a:lnTo>
                    <a:pt x="159" y="330"/>
                  </a:lnTo>
                  <a:lnTo>
                    <a:pt x="165" y="340"/>
                  </a:lnTo>
                  <a:lnTo>
                    <a:pt x="165" y="344"/>
                  </a:lnTo>
                  <a:lnTo>
                    <a:pt x="179" y="354"/>
                  </a:lnTo>
                  <a:lnTo>
                    <a:pt x="182" y="350"/>
                  </a:lnTo>
                  <a:lnTo>
                    <a:pt x="186" y="347"/>
                  </a:lnTo>
                  <a:lnTo>
                    <a:pt x="189" y="344"/>
                  </a:lnTo>
                  <a:lnTo>
                    <a:pt x="196" y="344"/>
                  </a:lnTo>
                  <a:lnTo>
                    <a:pt x="196" y="347"/>
                  </a:lnTo>
                  <a:lnTo>
                    <a:pt x="202" y="350"/>
                  </a:lnTo>
                  <a:lnTo>
                    <a:pt x="202" y="350"/>
                  </a:lnTo>
                  <a:lnTo>
                    <a:pt x="219" y="360"/>
                  </a:lnTo>
                  <a:lnTo>
                    <a:pt x="219" y="364"/>
                  </a:lnTo>
                  <a:lnTo>
                    <a:pt x="223" y="374"/>
                  </a:lnTo>
                  <a:lnTo>
                    <a:pt x="223" y="377"/>
                  </a:lnTo>
                  <a:lnTo>
                    <a:pt x="219" y="384"/>
                  </a:lnTo>
                  <a:lnTo>
                    <a:pt x="219" y="384"/>
                  </a:lnTo>
                  <a:lnTo>
                    <a:pt x="219" y="387"/>
                  </a:lnTo>
                  <a:lnTo>
                    <a:pt x="219" y="397"/>
                  </a:lnTo>
                  <a:lnTo>
                    <a:pt x="219" y="401"/>
                  </a:lnTo>
                  <a:lnTo>
                    <a:pt x="236" y="401"/>
                  </a:lnTo>
                  <a:lnTo>
                    <a:pt x="236" y="404"/>
                  </a:lnTo>
                  <a:lnTo>
                    <a:pt x="243" y="411"/>
                  </a:lnTo>
                  <a:lnTo>
                    <a:pt x="246" y="407"/>
                  </a:lnTo>
                  <a:lnTo>
                    <a:pt x="250" y="407"/>
                  </a:lnTo>
                  <a:lnTo>
                    <a:pt x="263" y="407"/>
                  </a:lnTo>
                  <a:lnTo>
                    <a:pt x="263" y="407"/>
                  </a:lnTo>
                  <a:lnTo>
                    <a:pt x="290" y="418"/>
                  </a:lnTo>
                  <a:lnTo>
                    <a:pt x="300" y="418"/>
                  </a:lnTo>
                  <a:lnTo>
                    <a:pt x="300" y="421"/>
                  </a:lnTo>
                  <a:lnTo>
                    <a:pt x="303" y="421"/>
                  </a:lnTo>
                  <a:lnTo>
                    <a:pt x="307" y="421"/>
                  </a:lnTo>
                  <a:lnTo>
                    <a:pt x="307" y="421"/>
                  </a:lnTo>
                  <a:lnTo>
                    <a:pt x="317" y="421"/>
                  </a:lnTo>
                  <a:lnTo>
                    <a:pt x="317" y="421"/>
                  </a:lnTo>
                  <a:lnTo>
                    <a:pt x="320" y="421"/>
                  </a:lnTo>
                  <a:lnTo>
                    <a:pt x="324" y="418"/>
                  </a:lnTo>
                  <a:lnTo>
                    <a:pt x="324" y="418"/>
                  </a:lnTo>
                  <a:lnTo>
                    <a:pt x="334" y="411"/>
                  </a:lnTo>
                  <a:lnTo>
                    <a:pt x="334" y="411"/>
                  </a:lnTo>
                  <a:lnTo>
                    <a:pt x="344" y="411"/>
                  </a:lnTo>
                  <a:lnTo>
                    <a:pt x="344" y="411"/>
                  </a:lnTo>
                  <a:lnTo>
                    <a:pt x="347" y="411"/>
                  </a:lnTo>
                  <a:lnTo>
                    <a:pt x="351" y="414"/>
                  </a:lnTo>
                  <a:lnTo>
                    <a:pt x="354" y="421"/>
                  </a:lnTo>
                  <a:lnTo>
                    <a:pt x="354" y="421"/>
                  </a:lnTo>
                  <a:lnTo>
                    <a:pt x="357" y="421"/>
                  </a:lnTo>
                  <a:lnTo>
                    <a:pt x="364" y="424"/>
                  </a:lnTo>
                  <a:lnTo>
                    <a:pt x="364" y="424"/>
                  </a:lnTo>
                  <a:lnTo>
                    <a:pt x="367" y="428"/>
                  </a:lnTo>
                  <a:lnTo>
                    <a:pt x="371" y="428"/>
                  </a:lnTo>
                  <a:lnTo>
                    <a:pt x="371" y="431"/>
                  </a:lnTo>
                  <a:lnTo>
                    <a:pt x="374" y="438"/>
                  </a:lnTo>
                  <a:lnTo>
                    <a:pt x="391" y="438"/>
                  </a:lnTo>
                  <a:lnTo>
                    <a:pt x="394" y="438"/>
                  </a:lnTo>
                  <a:lnTo>
                    <a:pt x="408" y="448"/>
                  </a:lnTo>
                  <a:lnTo>
                    <a:pt x="408" y="448"/>
                  </a:lnTo>
                  <a:lnTo>
                    <a:pt x="408" y="441"/>
                  </a:lnTo>
                  <a:lnTo>
                    <a:pt x="408" y="441"/>
                  </a:lnTo>
                  <a:lnTo>
                    <a:pt x="408" y="431"/>
                  </a:lnTo>
                  <a:lnTo>
                    <a:pt x="408" y="428"/>
                  </a:lnTo>
                  <a:lnTo>
                    <a:pt x="414" y="424"/>
                  </a:lnTo>
                  <a:lnTo>
                    <a:pt x="414" y="418"/>
                  </a:lnTo>
                  <a:lnTo>
                    <a:pt x="414" y="414"/>
                  </a:lnTo>
                  <a:lnTo>
                    <a:pt x="421" y="404"/>
                  </a:lnTo>
                  <a:lnTo>
                    <a:pt x="425" y="401"/>
                  </a:lnTo>
                  <a:lnTo>
                    <a:pt x="431" y="404"/>
                  </a:lnTo>
                  <a:lnTo>
                    <a:pt x="431" y="407"/>
                  </a:lnTo>
                  <a:lnTo>
                    <a:pt x="428" y="414"/>
                  </a:lnTo>
                  <a:lnTo>
                    <a:pt x="435" y="421"/>
                  </a:lnTo>
                  <a:lnTo>
                    <a:pt x="441" y="431"/>
                  </a:lnTo>
                  <a:lnTo>
                    <a:pt x="448" y="431"/>
                  </a:lnTo>
                  <a:lnTo>
                    <a:pt x="458" y="418"/>
                  </a:lnTo>
                  <a:lnTo>
                    <a:pt x="462" y="418"/>
                  </a:lnTo>
                  <a:lnTo>
                    <a:pt x="465" y="418"/>
                  </a:lnTo>
                  <a:lnTo>
                    <a:pt x="462" y="394"/>
                  </a:lnTo>
                  <a:lnTo>
                    <a:pt x="465" y="394"/>
                  </a:lnTo>
                  <a:lnTo>
                    <a:pt x="485" y="374"/>
                  </a:lnTo>
                  <a:lnTo>
                    <a:pt x="489" y="374"/>
                  </a:lnTo>
                  <a:lnTo>
                    <a:pt x="502" y="391"/>
                  </a:lnTo>
                  <a:lnTo>
                    <a:pt x="505" y="394"/>
                  </a:lnTo>
                  <a:lnTo>
                    <a:pt x="509" y="407"/>
                  </a:lnTo>
                  <a:lnTo>
                    <a:pt x="515" y="407"/>
                  </a:lnTo>
                  <a:lnTo>
                    <a:pt x="519" y="407"/>
                  </a:lnTo>
                  <a:lnTo>
                    <a:pt x="522" y="404"/>
                  </a:lnTo>
                  <a:lnTo>
                    <a:pt x="526" y="407"/>
                  </a:lnTo>
                  <a:lnTo>
                    <a:pt x="526" y="407"/>
                  </a:lnTo>
                  <a:lnTo>
                    <a:pt x="529" y="407"/>
                  </a:lnTo>
                  <a:lnTo>
                    <a:pt x="539" y="404"/>
                  </a:lnTo>
                  <a:lnTo>
                    <a:pt x="542" y="401"/>
                  </a:lnTo>
                  <a:lnTo>
                    <a:pt x="539" y="397"/>
                  </a:lnTo>
                  <a:lnTo>
                    <a:pt x="529" y="391"/>
                  </a:lnTo>
                  <a:lnTo>
                    <a:pt x="529" y="391"/>
                  </a:lnTo>
                  <a:lnTo>
                    <a:pt x="522" y="387"/>
                  </a:lnTo>
                  <a:lnTo>
                    <a:pt x="522" y="384"/>
                  </a:lnTo>
                  <a:lnTo>
                    <a:pt x="526" y="381"/>
                  </a:lnTo>
                  <a:lnTo>
                    <a:pt x="526" y="374"/>
                  </a:lnTo>
                  <a:lnTo>
                    <a:pt x="526" y="370"/>
                  </a:lnTo>
                  <a:lnTo>
                    <a:pt x="529" y="364"/>
                  </a:lnTo>
                  <a:lnTo>
                    <a:pt x="529" y="357"/>
                  </a:lnTo>
                  <a:lnTo>
                    <a:pt x="529" y="354"/>
                  </a:lnTo>
                  <a:lnTo>
                    <a:pt x="542" y="340"/>
                  </a:lnTo>
                  <a:lnTo>
                    <a:pt x="546" y="340"/>
                  </a:lnTo>
                  <a:lnTo>
                    <a:pt x="546" y="340"/>
                  </a:lnTo>
                  <a:lnTo>
                    <a:pt x="549" y="340"/>
                  </a:lnTo>
                  <a:lnTo>
                    <a:pt x="552" y="340"/>
                  </a:lnTo>
                  <a:lnTo>
                    <a:pt x="556" y="340"/>
                  </a:lnTo>
                  <a:lnTo>
                    <a:pt x="563" y="344"/>
                  </a:lnTo>
                  <a:lnTo>
                    <a:pt x="566" y="344"/>
                  </a:lnTo>
                  <a:lnTo>
                    <a:pt x="573" y="337"/>
                  </a:lnTo>
                  <a:lnTo>
                    <a:pt x="573" y="333"/>
                  </a:lnTo>
                  <a:lnTo>
                    <a:pt x="583" y="327"/>
                  </a:lnTo>
                  <a:lnTo>
                    <a:pt x="579" y="320"/>
                  </a:lnTo>
                  <a:lnTo>
                    <a:pt x="576" y="317"/>
                  </a:lnTo>
                  <a:lnTo>
                    <a:pt x="576" y="313"/>
                  </a:lnTo>
                  <a:lnTo>
                    <a:pt x="573" y="313"/>
                  </a:lnTo>
                  <a:lnTo>
                    <a:pt x="576" y="303"/>
                  </a:lnTo>
                  <a:lnTo>
                    <a:pt x="576" y="303"/>
                  </a:lnTo>
                  <a:lnTo>
                    <a:pt x="573" y="303"/>
                  </a:lnTo>
                  <a:lnTo>
                    <a:pt x="573" y="300"/>
                  </a:lnTo>
                  <a:lnTo>
                    <a:pt x="569" y="296"/>
                  </a:lnTo>
                  <a:lnTo>
                    <a:pt x="566" y="293"/>
                  </a:lnTo>
                  <a:lnTo>
                    <a:pt x="563" y="293"/>
                  </a:lnTo>
                  <a:lnTo>
                    <a:pt x="559" y="286"/>
                  </a:lnTo>
                  <a:lnTo>
                    <a:pt x="559" y="286"/>
                  </a:lnTo>
                  <a:lnTo>
                    <a:pt x="559" y="283"/>
                  </a:lnTo>
                  <a:lnTo>
                    <a:pt x="559" y="283"/>
                  </a:lnTo>
                  <a:lnTo>
                    <a:pt x="556" y="283"/>
                  </a:lnTo>
                  <a:lnTo>
                    <a:pt x="549" y="273"/>
                  </a:lnTo>
                  <a:lnTo>
                    <a:pt x="549" y="273"/>
                  </a:lnTo>
                  <a:lnTo>
                    <a:pt x="549" y="266"/>
                  </a:lnTo>
                  <a:lnTo>
                    <a:pt x="542" y="263"/>
                  </a:lnTo>
                  <a:lnTo>
                    <a:pt x="542" y="263"/>
                  </a:lnTo>
                  <a:lnTo>
                    <a:pt x="539" y="259"/>
                  </a:lnTo>
                  <a:lnTo>
                    <a:pt x="526" y="249"/>
                  </a:lnTo>
                  <a:lnTo>
                    <a:pt x="526" y="249"/>
                  </a:lnTo>
                  <a:lnTo>
                    <a:pt x="526" y="246"/>
                  </a:lnTo>
                  <a:lnTo>
                    <a:pt x="519" y="246"/>
                  </a:lnTo>
                  <a:lnTo>
                    <a:pt x="519" y="243"/>
                  </a:lnTo>
                  <a:lnTo>
                    <a:pt x="519" y="239"/>
                  </a:lnTo>
                  <a:lnTo>
                    <a:pt x="515" y="239"/>
                  </a:lnTo>
                  <a:lnTo>
                    <a:pt x="512" y="236"/>
                  </a:lnTo>
                  <a:lnTo>
                    <a:pt x="515" y="232"/>
                  </a:lnTo>
                  <a:lnTo>
                    <a:pt x="515" y="226"/>
                  </a:lnTo>
                  <a:lnTo>
                    <a:pt x="512" y="226"/>
                  </a:lnTo>
                  <a:lnTo>
                    <a:pt x="509" y="222"/>
                  </a:lnTo>
                  <a:lnTo>
                    <a:pt x="509" y="219"/>
                  </a:lnTo>
                  <a:lnTo>
                    <a:pt x="512" y="216"/>
                  </a:lnTo>
                  <a:lnTo>
                    <a:pt x="512" y="216"/>
                  </a:lnTo>
                  <a:lnTo>
                    <a:pt x="512" y="212"/>
                  </a:lnTo>
                  <a:lnTo>
                    <a:pt x="512" y="212"/>
                  </a:lnTo>
                  <a:lnTo>
                    <a:pt x="505" y="216"/>
                  </a:lnTo>
                  <a:lnTo>
                    <a:pt x="502" y="216"/>
                  </a:lnTo>
                  <a:lnTo>
                    <a:pt x="499" y="216"/>
                  </a:lnTo>
                  <a:lnTo>
                    <a:pt x="495" y="212"/>
                  </a:lnTo>
                  <a:lnTo>
                    <a:pt x="492" y="199"/>
                  </a:lnTo>
                  <a:lnTo>
                    <a:pt x="492" y="195"/>
                  </a:lnTo>
                  <a:lnTo>
                    <a:pt x="495" y="192"/>
                  </a:lnTo>
                  <a:lnTo>
                    <a:pt x="495" y="189"/>
                  </a:lnTo>
                  <a:lnTo>
                    <a:pt x="482" y="165"/>
                  </a:lnTo>
                  <a:lnTo>
                    <a:pt x="482" y="162"/>
                  </a:lnTo>
                  <a:lnTo>
                    <a:pt x="482" y="158"/>
                  </a:lnTo>
                  <a:lnTo>
                    <a:pt x="485" y="158"/>
                  </a:lnTo>
                  <a:lnTo>
                    <a:pt x="492" y="158"/>
                  </a:lnTo>
                  <a:lnTo>
                    <a:pt x="492" y="155"/>
                  </a:lnTo>
                  <a:lnTo>
                    <a:pt x="492" y="155"/>
                  </a:lnTo>
                  <a:lnTo>
                    <a:pt x="492" y="148"/>
                  </a:lnTo>
                  <a:lnTo>
                    <a:pt x="485" y="138"/>
                  </a:lnTo>
                  <a:lnTo>
                    <a:pt x="482" y="138"/>
                  </a:lnTo>
                  <a:lnTo>
                    <a:pt x="482" y="135"/>
                  </a:lnTo>
                  <a:lnTo>
                    <a:pt x="482" y="131"/>
                  </a:lnTo>
                  <a:lnTo>
                    <a:pt x="482" y="128"/>
                  </a:lnTo>
                  <a:lnTo>
                    <a:pt x="482" y="128"/>
                  </a:lnTo>
                  <a:lnTo>
                    <a:pt x="482" y="125"/>
                  </a:lnTo>
                  <a:lnTo>
                    <a:pt x="482" y="118"/>
                  </a:lnTo>
                  <a:lnTo>
                    <a:pt x="485" y="115"/>
                  </a:lnTo>
                  <a:lnTo>
                    <a:pt x="489" y="115"/>
                  </a:lnTo>
                  <a:lnTo>
                    <a:pt x="499" y="125"/>
                  </a:lnTo>
                  <a:lnTo>
                    <a:pt x="502" y="125"/>
                  </a:lnTo>
                  <a:lnTo>
                    <a:pt x="515" y="142"/>
                  </a:lnTo>
                  <a:lnTo>
                    <a:pt x="515" y="142"/>
                  </a:lnTo>
                  <a:lnTo>
                    <a:pt x="519" y="142"/>
                  </a:lnTo>
                  <a:lnTo>
                    <a:pt x="532" y="135"/>
                  </a:lnTo>
                  <a:lnTo>
                    <a:pt x="542" y="131"/>
                  </a:lnTo>
                  <a:lnTo>
                    <a:pt x="546" y="128"/>
                  </a:lnTo>
                  <a:lnTo>
                    <a:pt x="549" y="128"/>
                  </a:lnTo>
                  <a:lnTo>
                    <a:pt x="556" y="125"/>
                  </a:lnTo>
                  <a:lnTo>
                    <a:pt x="573" y="115"/>
                  </a:lnTo>
                  <a:lnTo>
                    <a:pt x="573" y="115"/>
                  </a:lnTo>
                  <a:lnTo>
                    <a:pt x="573" y="111"/>
                  </a:lnTo>
                  <a:lnTo>
                    <a:pt x="569" y="105"/>
                  </a:lnTo>
                  <a:lnTo>
                    <a:pt x="566" y="98"/>
                  </a:lnTo>
                  <a:lnTo>
                    <a:pt x="563" y="98"/>
                  </a:lnTo>
                  <a:lnTo>
                    <a:pt x="559" y="91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59" y="81"/>
                  </a:lnTo>
                  <a:lnTo>
                    <a:pt x="559" y="81"/>
                  </a:lnTo>
                  <a:lnTo>
                    <a:pt x="563" y="74"/>
                  </a:lnTo>
                  <a:lnTo>
                    <a:pt x="559" y="71"/>
                  </a:lnTo>
                  <a:lnTo>
                    <a:pt x="559" y="67"/>
                  </a:lnTo>
                  <a:lnTo>
                    <a:pt x="563" y="61"/>
                  </a:lnTo>
                  <a:lnTo>
                    <a:pt x="563" y="61"/>
                  </a:lnTo>
                  <a:lnTo>
                    <a:pt x="583" y="57"/>
                  </a:lnTo>
                  <a:lnTo>
                    <a:pt x="586" y="57"/>
                  </a:lnTo>
                  <a:lnTo>
                    <a:pt x="596" y="61"/>
                  </a:lnTo>
                  <a:lnTo>
                    <a:pt x="596" y="61"/>
                  </a:lnTo>
                  <a:lnTo>
                    <a:pt x="606" y="71"/>
                  </a:lnTo>
                  <a:lnTo>
                    <a:pt x="610" y="74"/>
                  </a:lnTo>
                  <a:lnTo>
                    <a:pt x="613" y="74"/>
                  </a:lnTo>
                  <a:lnTo>
                    <a:pt x="627" y="91"/>
                  </a:lnTo>
                  <a:lnTo>
                    <a:pt x="633" y="98"/>
                  </a:lnTo>
                  <a:lnTo>
                    <a:pt x="650" y="98"/>
                  </a:lnTo>
                  <a:lnTo>
                    <a:pt x="653" y="101"/>
                  </a:lnTo>
                  <a:lnTo>
                    <a:pt x="660" y="108"/>
                  </a:lnTo>
                  <a:lnTo>
                    <a:pt x="664" y="111"/>
                  </a:lnTo>
                  <a:lnTo>
                    <a:pt x="664" y="111"/>
                  </a:lnTo>
                  <a:lnTo>
                    <a:pt x="664" y="111"/>
                  </a:lnTo>
                  <a:lnTo>
                    <a:pt x="667" y="111"/>
                  </a:lnTo>
                  <a:lnTo>
                    <a:pt x="680" y="111"/>
                  </a:lnTo>
                  <a:lnTo>
                    <a:pt x="680" y="111"/>
                  </a:lnTo>
                  <a:lnTo>
                    <a:pt x="694" y="118"/>
                  </a:lnTo>
                  <a:lnTo>
                    <a:pt x="701" y="111"/>
                  </a:lnTo>
                  <a:lnTo>
                    <a:pt x="704" y="111"/>
                  </a:lnTo>
                  <a:lnTo>
                    <a:pt x="711" y="115"/>
                  </a:lnTo>
                  <a:lnTo>
                    <a:pt x="711" y="111"/>
                  </a:lnTo>
                  <a:lnTo>
                    <a:pt x="714" y="111"/>
                  </a:lnTo>
                  <a:lnTo>
                    <a:pt x="724" y="111"/>
                  </a:lnTo>
                  <a:lnTo>
                    <a:pt x="731" y="105"/>
                  </a:lnTo>
                  <a:lnTo>
                    <a:pt x="731" y="101"/>
                  </a:lnTo>
                  <a:lnTo>
                    <a:pt x="734" y="101"/>
                  </a:lnTo>
                  <a:lnTo>
                    <a:pt x="731" y="101"/>
                  </a:lnTo>
                  <a:lnTo>
                    <a:pt x="731" y="101"/>
                  </a:lnTo>
                  <a:lnTo>
                    <a:pt x="724" y="91"/>
                  </a:lnTo>
                  <a:lnTo>
                    <a:pt x="724" y="91"/>
                  </a:lnTo>
                  <a:lnTo>
                    <a:pt x="724" y="81"/>
                  </a:lnTo>
                  <a:lnTo>
                    <a:pt x="724" y="78"/>
                  </a:lnTo>
                  <a:lnTo>
                    <a:pt x="734" y="74"/>
                  </a:lnTo>
                  <a:lnTo>
                    <a:pt x="734" y="74"/>
                  </a:lnTo>
                  <a:lnTo>
                    <a:pt x="734" y="74"/>
                  </a:lnTo>
                  <a:lnTo>
                    <a:pt x="744" y="71"/>
                  </a:lnTo>
                  <a:lnTo>
                    <a:pt x="744" y="67"/>
                  </a:lnTo>
                  <a:lnTo>
                    <a:pt x="744" y="67"/>
                  </a:lnTo>
                  <a:lnTo>
                    <a:pt x="744" y="64"/>
                  </a:lnTo>
                  <a:lnTo>
                    <a:pt x="748" y="61"/>
                  </a:lnTo>
                  <a:lnTo>
                    <a:pt x="768" y="61"/>
                  </a:lnTo>
                  <a:lnTo>
                    <a:pt x="768" y="57"/>
                  </a:lnTo>
                  <a:lnTo>
                    <a:pt x="771" y="54"/>
                  </a:lnTo>
                  <a:lnTo>
                    <a:pt x="771" y="54"/>
                  </a:lnTo>
                  <a:lnTo>
                    <a:pt x="785" y="51"/>
                  </a:lnTo>
                  <a:lnTo>
                    <a:pt x="788" y="51"/>
                  </a:lnTo>
                  <a:lnTo>
                    <a:pt x="802" y="61"/>
                  </a:lnTo>
                  <a:lnTo>
                    <a:pt x="802" y="67"/>
                  </a:lnTo>
                  <a:lnTo>
                    <a:pt x="791" y="78"/>
                  </a:lnTo>
                  <a:lnTo>
                    <a:pt x="795" y="78"/>
                  </a:lnTo>
                  <a:lnTo>
                    <a:pt x="802" y="74"/>
                  </a:lnTo>
                  <a:lnTo>
                    <a:pt x="802" y="74"/>
                  </a:lnTo>
                  <a:lnTo>
                    <a:pt x="812" y="78"/>
                  </a:lnTo>
                  <a:lnTo>
                    <a:pt x="812" y="78"/>
                  </a:lnTo>
                  <a:lnTo>
                    <a:pt x="822" y="84"/>
                  </a:lnTo>
                  <a:lnTo>
                    <a:pt x="822" y="91"/>
                  </a:lnTo>
                  <a:lnTo>
                    <a:pt x="828" y="91"/>
                  </a:lnTo>
                  <a:lnTo>
                    <a:pt x="832" y="84"/>
                  </a:lnTo>
                  <a:lnTo>
                    <a:pt x="835" y="84"/>
                  </a:lnTo>
                  <a:lnTo>
                    <a:pt x="839" y="84"/>
                  </a:lnTo>
                  <a:lnTo>
                    <a:pt x="835" y="78"/>
                  </a:lnTo>
                  <a:lnTo>
                    <a:pt x="835" y="74"/>
                  </a:lnTo>
                  <a:lnTo>
                    <a:pt x="842" y="64"/>
                  </a:lnTo>
                  <a:lnTo>
                    <a:pt x="839" y="61"/>
                  </a:lnTo>
                  <a:lnTo>
                    <a:pt x="835" y="57"/>
                  </a:lnTo>
                  <a:lnTo>
                    <a:pt x="835" y="54"/>
                  </a:lnTo>
                  <a:lnTo>
                    <a:pt x="835" y="44"/>
                  </a:lnTo>
                  <a:lnTo>
                    <a:pt x="839" y="41"/>
                  </a:lnTo>
                  <a:lnTo>
                    <a:pt x="839" y="41"/>
                  </a:lnTo>
                  <a:lnTo>
                    <a:pt x="842" y="34"/>
                  </a:lnTo>
                  <a:lnTo>
                    <a:pt x="842" y="30"/>
                  </a:lnTo>
                  <a:lnTo>
                    <a:pt x="845" y="27"/>
                  </a:lnTo>
                  <a:lnTo>
                    <a:pt x="845" y="27"/>
                  </a:lnTo>
                  <a:lnTo>
                    <a:pt x="849" y="24"/>
                  </a:lnTo>
                  <a:lnTo>
                    <a:pt x="849" y="24"/>
                  </a:lnTo>
                  <a:lnTo>
                    <a:pt x="845" y="20"/>
                  </a:lnTo>
                  <a:lnTo>
                    <a:pt x="855" y="4"/>
                  </a:lnTo>
                  <a:lnTo>
                    <a:pt x="859" y="0"/>
                  </a:lnTo>
                  <a:lnTo>
                    <a:pt x="869" y="10"/>
                  </a:lnTo>
                  <a:lnTo>
                    <a:pt x="876" y="17"/>
                  </a:lnTo>
                  <a:lnTo>
                    <a:pt x="879" y="14"/>
                  </a:lnTo>
                  <a:lnTo>
                    <a:pt x="882" y="10"/>
                  </a:lnTo>
                  <a:lnTo>
                    <a:pt x="886" y="10"/>
                  </a:lnTo>
                  <a:lnTo>
                    <a:pt x="886" y="4"/>
                  </a:lnTo>
                  <a:lnTo>
                    <a:pt x="886" y="4"/>
                  </a:lnTo>
                  <a:lnTo>
                    <a:pt x="886" y="0"/>
                  </a:lnTo>
                  <a:lnTo>
                    <a:pt x="882" y="0"/>
                  </a:lnTo>
                  <a:lnTo>
                    <a:pt x="882" y="4"/>
                  </a:lnTo>
                  <a:lnTo>
                    <a:pt x="882" y="7"/>
                  </a:lnTo>
                  <a:lnTo>
                    <a:pt x="879" y="7"/>
                  </a:lnTo>
                  <a:lnTo>
                    <a:pt x="876" y="10"/>
                  </a:lnTo>
                  <a:lnTo>
                    <a:pt x="869" y="7"/>
                  </a:lnTo>
                  <a:lnTo>
                    <a:pt x="8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6" name="Freeform 247">
              <a:extLst>
                <a:ext uri="{FF2B5EF4-FFF2-40B4-BE49-F238E27FC236}">
                  <a16:creationId xmlns:a16="http://schemas.microsoft.com/office/drawing/2014/main" id="{62D80146-0BCF-211E-AECC-2FDD43F558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" y="1007"/>
              <a:ext cx="898" cy="404"/>
            </a:xfrm>
            <a:custGeom>
              <a:avLst/>
              <a:gdLst>
                <a:gd name="T0" fmla="*/ 6 w 898"/>
                <a:gd name="T1" fmla="*/ 394 h 404"/>
                <a:gd name="T2" fmla="*/ 3 w 898"/>
                <a:gd name="T3" fmla="*/ 397 h 404"/>
                <a:gd name="T4" fmla="*/ 3 w 898"/>
                <a:gd name="T5" fmla="*/ 397 h 404"/>
                <a:gd name="T6" fmla="*/ 0 w 898"/>
                <a:gd name="T7" fmla="*/ 397 h 404"/>
                <a:gd name="T8" fmla="*/ 0 w 898"/>
                <a:gd name="T9" fmla="*/ 404 h 404"/>
                <a:gd name="T10" fmla="*/ 3 w 898"/>
                <a:gd name="T11" fmla="*/ 400 h 404"/>
                <a:gd name="T12" fmla="*/ 6 w 898"/>
                <a:gd name="T13" fmla="*/ 404 h 404"/>
                <a:gd name="T14" fmla="*/ 6 w 898"/>
                <a:gd name="T15" fmla="*/ 397 h 404"/>
                <a:gd name="T16" fmla="*/ 6 w 898"/>
                <a:gd name="T17" fmla="*/ 404 h 404"/>
                <a:gd name="T18" fmla="*/ 6 w 898"/>
                <a:gd name="T19" fmla="*/ 400 h 404"/>
                <a:gd name="T20" fmla="*/ 6 w 898"/>
                <a:gd name="T21" fmla="*/ 394 h 404"/>
                <a:gd name="T22" fmla="*/ 898 w 898"/>
                <a:gd name="T23" fmla="*/ 0 h 404"/>
                <a:gd name="T24" fmla="*/ 892 w 898"/>
                <a:gd name="T25" fmla="*/ 3 h 404"/>
                <a:gd name="T26" fmla="*/ 892 w 898"/>
                <a:gd name="T27" fmla="*/ 7 h 404"/>
                <a:gd name="T28" fmla="*/ 892 w 898"/>
                <a:gd name="T29" fmla="*/ 7 h 404"/>
                <a:gd name="T30" fmla="*/ 892 w 898"/>
                <a:gd name="T31" fmla="*/ 13 h 404"/>
                <a:gd name="T32" fmla="*/ 895 w 898"/>
                <a:gd name="T33" fmla="*/ 7 h 404"/>
                <a:gd name="T34" fmla="*/ 898 w 898"/>
                <a:gd name="T35" fmla="*/ 3 h 404"/>
                <a:gd name="T36" fmla="*/ 898 w 898"/>
                <a:gd name="T37" fmla="*/ 3 h 404"/>
                <a:gd name="T38" fmla="*/ 898 w 898"/>
                <a:gd name="T39" fmla="*/ 3 h 404"/>
                <a:gd name="T40" fmla="*/ 898 w 898"/>
                <a:gd name="T41" fmla="*/ 0 h 404"/>
                <a:gd name="T42" fmla="*/ 898 w 898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8" h="404">
                  <a:moveTo>
                    <a:pt x="6" y="394"/>
                  </a:moveTo>
                  <a:lnTo>
                    <a:pt x="3" y="397"/>
                  </a:lnTo>
                  <a:lnTo>
                    <a:pt x="3" y="397"/>
                  </a:lnTo>
                  <a:lnTo>
                    <a:pt x="0" y="397"/>
                  </a:lnTo>
                  <a:lnTo>
                    <a:pt x="0" y="404"/>
                  </a:lnTo>
                  <a:lnTo>
                    <a:pt x="3" y="400"/>
                  </a:lnTo>
                  <a:lnTo>
                    <a:pt x="6" y="404"/>
                  </a:lnTo>
                  <a:lnTo>
                    <a:pt x="6" y="397"/>
                  </a:lnTo>
                  <a:lnTo>
                    <a:pt x="6" y="404"/>
                  </a:lnTo>
                  <a:lnTo>
                    <a:pt x="6" y="400"/>
                  </a:lnTo>
                  <a:lnTo>
                    <a:pt x="6" y="394"/>
                  </a:lnTo>
                  <a:close/>
                  <a:moveTo>
                    <a:pt x="898" y="0"/>
                  </a:moveTo>
                  <a:lnTo>
                    <a:pt x="892" y="3"/>
                  </a:lnTo>
                  <a:lnTo>
                    <a:pt x="892" y="7"/>
                  </a:lnTo>
                  <a:lnTo>
                    <a:pt x="892" y="7"/>
                  </a:lnTo>
                  <a:lnTo>
                    <a:pt x="892" y="13"/>
                  </a:lnTo>
                  <a:lnTo>
                    <a:pt x="895" y="7"/>
                  </a:lnTo>
                  <a:lnTo>
                    <a:pt x="898" y="3"/>
                  </a:lnTo>
                  <a:lnTo>
                    <a:pt x="898" y="3"/>
                  </a:lnTo>
                  <a:lnTo>
                    <a:pt x="898" y="3"/>
                  </a:lnTo>
                  <a:lnTo>
                    <a:pt x="898" y="0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7" name="Freeform 248">
              <a:extLst>
                <a:ext uri="{FF2B5EF4-FFF2-40B4-BE49-F238E27FC236}">
                  <a16:creationId xmlns:a16="http://schemas.microsoft.com/office/drawing/2014/main" id="{E51989C1-1BA0-4DD6-7716-9276823CE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401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3 w 6"/>
                <a:gd name="T3" fmla="*/ 3 h 10"/>
                <a:gd name="T4" fmla="*/ 3 w 6"/>
                <a:gd name="T5" fmla="*/ 3 h 10"/>
                <a:gd name="T6" fmla="*/ 0 w 6"/>
                <a:gd name="T7" fmla="*/ 3 h 10"/>
                <a:gd name="T8" fmla="*/ 0 w 6"/>
                <a:gd name="T9" fmla="*/ 10 h 10"/>
                <a:gd name="T10" fmla="*/ 3 w 6"/>
                <a:gd name="T11" fmla="*/ 6 h 10"/>
                <a:gd name="T12" fmla="*/ 6 w 6"/>
                <a:gd name="T13" fmla="*/ 10 h 10"/>
                <a:gd name="T14" fmla="*/ 6 w 6"/>
                <a:gd name="T15" fmla="*/ 3 h 10"/>
                <a:gd name="T16" fmla="*/ 6 w 6"/>
                <a:gd name="T17" fmla="*/ 10 h 10"/>
                <a:gd name="T18" fmla="*/ 6 w 6"/>
                <a:gd name="T19" fmla="*/ 6 h 10"/>
                <a:gd name="T20" fmla="*/ 6 w 6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3" y="6"/>
                  </a:lnTo>
                  <a:lnTo>
                    <a:pt x="6" y="10"/>
                  </a:lnTo>
                  <a:lnTo>
                    <a:pt x="6" y="3"/>
                  </a:lnTo>
                  <a:lnTo>
                    <a:pt x="6" y="10"/>
                  </a:lnTo>
                  <a:lnTo>
                    <a:pt x="6" y="6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8" name="Freeform 249">
              <a:extLst>
                <a:ext uri="{FF2B5EF4-FFF2-40B4-BE49-F238E27FC236}">
                  <a16:creationId xmlns:a16="http://schemas.microsoft.com/office/drawing/2014/main" id="{F7706564-E0CE-8D85-BE69-94B385CBA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007"/>
              <a:ext cx="6" cy="13"/>
            </a:xfrm>
            <a:custGeom>
              <a:avLst/>
              <a:gdLst>
                <a:gd name="T0" fmla="*/ 6 w 6"/>
                <a:gd name="T1" fmla="*/ 0 h 13"/>
                <a:gd name="T2" fmla="*/ 0 w 6"/>
                <a:gd name="T3" fmla="*/ 3 h 13"/>
                <a:gd name="T4" fmla="*/ 0 w 6"/>
                <a:gd name="T5" fmla="*/ 7 h 13"/>
                <a:gd name="T6" fmla="*/ 0 w 6"/>
                <a:gd name="T7" fmla="*/ 7 h 13"/>
                <a:gd name="T8" fmla="*/ 0 w 6"/>
                <a:gd name="T9" fmla="*/ 13 h 13"/>
                <a:gd name="T10" fmla="*/ 3 w 6"/>
                <a:gd name="T11" fmla="*/ 7 h 13"/>
                <a:gd name="T12" fmla="*/ 6 w 6"/>
                <a:gd name="T13" fmla="*/ 3 h 13"/>
                <a:gd name="T14" fmla="*/ 6 w 6"/>
                <a:gd name="T15" fmla="*/ 3 h 13"/>
                <a:gd name="T16" fmla="*/ 6 w 6"/>
                <a:gd name="T17" fmla="*/ 3 h 13"/>
                <a:gd name="T18" fmla="*/ 6 w 6"/>
                <a:gd name="T19" fmla="*/ 0 h 13"/>
                <a:gd name="T20" fmla="*/ 6 w 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3">
                  <a:moveTo>
                    <a:pt x="6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9" name="Freeform 250">
              <a:extLst>
                <a:ext uri="{FF2B5EF4-FFF2-40B4-BE49-F238E27FC236}">
                  <a16:creationId xmlns:a16="http://schemas.microsoft.com/office/drawing/2014/main" id="{44C4F9C0-0D8B-E6B6-6837-0F37FD42D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017"/>
              <a:ext cx="1098" cy="451"/>
            </a:xfrm>
            <a:custGeom>
              <a:avLst/>
              <a:gdLst>
                <a:gd name="T0" fmla="*/ 855 w 1098"/>
                <a:gd name="T1" fmla="*/ 17 h 451"/>
                <a:gd name="T2" fmla="*/ 849 w 1098"/>
                <a:gd name="T3" fmla="*/ 57 h 451"/>
                <a:gd name="T4" fmla="*/ 808 w 1098"/>
                <a:gd name="T5" fmla="*/ 77 h 451"/>
                <a:gd name="T6" fmla="*/ 775 w 1098"/>
                <a:gd name="T7" fmla="*/ 54 h 451"/>
                <a:gd name="T8" fmla="*/ 738 w 1098"/>
                <a:gd name="T9" fmla="*/ 87 h 451"/>
                <a:gd name="T10" fmla="*/ 677 w 1098"/>
                <a:gd name="T11" fmla="*/ 108 h 451"/>
                <a:gd name="T12" fmla="*/ 603 w 1098"/>
                <a:gd name="T13" fmla="*/ 71 h 451"/>
                <a:gd name="T14" fmla="*/ 576 w 1098"/>
                <a:gd name="T15" fmla="*/ 91 h 451"/>
                <a:gd name="T16" fmla="*/ 519 w 1098"/>
                <a:gd name="T17" fmla="*/ 138 h 451"/>
                <a:gd name="T18" fmla="*/ 495 w 1098"/>
                <a:gd name="T19" fmla="*/ 138 h 451"/>
                <a:gd name="T20" fmla="*/ 499 w 1098"/>
                <a:gd name="T21" fmla="*/ 192 h 451"/>
                <a:gd name="T22" fmla="*/ 519 w 1098"/>
                <a:gd name="T23" fmla="*/ 219 h 451"/>
                <a:gd name="T24" fmla="*/ 552 w 1098"/>
                <a:gd name="T25" fmla="*/ 252 h 451"/>
                <a:gd name="T26" fmla="*/ 579 w 1098"/>
                <a:gd name="T27" fmla="*/ 289 h 451"/>
                <a:gd name="T28" fmla="*/ 566 w 1098"/>
                <a:gd name="T29" fmla="*/ 343 h 451"/>
                <a:gd name="T30" fmla="*/ 532 w 1098"/>
                <a:gd name="T31" fmla="*/ 374 h 451"/>
                <a:gd name="T32" fmla="*/ 526 w 1098"/>
                <a:gd name="T33" fmla="*/ 411 h 451"/>
                <a:gd name="T34" fmla="*/ 451 w 1098"/>
                <a:gd name="T35" fmla="*/ 427 h 451"/>
                <a:gd name="T36" fmla="*/ 411 w 1098"/>
                <a:gd name="T37" fmla="*/ 434 h 451"/>
                <a:gd name="T38" fmla="*/ 357 w 1098"/>
                <a:gd name="T39" fmla="*/ 421 h 451"/>
                <a:gd name="T40" fmla="*/ 313 w 1098"/>
                <a:gd name="T41" fmla="*/ 421 h 451"/>
                <a:gd name="T42" fmla="*/ 243 w 1098"/>
                <a:gd name="T43" fmla="*/ 407 h 451"/>
                <a:gd name="T44" fmla="*/ 192 w 1098"/>
                <a:gd name="T45" fmla="*/ 343 h 451"/>
                <a:gd name="T46" fmla="*/ 135 w 1098"/>
                <a:gd name="T47" fmla="*/ 303 h 451"/>
                <a:gd name="T48" fmla="*/ 108 w 1098"/>
                <a:gd name="T49" fmla="*/ 333 h 451"/>
                <a:gd name="T50" fmla="*/ 71 w 1098"/>
                <a:gd name="T51" fmla="*/ 350 h 451"/>
                <a:gd name="T52" fmla="*/ 27 w 1098"/>
                <a:gd name="T53" fmla="*/ 353 h 451"/>
                <a:gd name="T54" fmla="*/ 14 w 1098"/>
                <a:gd name="T55" fmla="*/ 400 h 451"/>
                <a:gd name="T56" fmla="*/ 24 w 1098"/>
                <a:gd name="T57" fmla="*/ 377 h 451"/>
                <a:gd name="T58" fmla="*/ 61 w 1098"/>
                <a:gd name="T59" fmla="*/ 347 h 451"/>
                <a:gd name="T60" fmla="*/ 112 w 1098"/>
                <a:gd name="T61" fmla="*/ 337 h 451"/>
                <a:gd name="T62" fmla="*/ 152 w 1098"/>
                <a:gd name="T63" fmla="*/ 326 h 451"/>
                <a:gd name="T64" fmla="*/ 209 w 1098"/>
                <a:gd name="T65" fmla="*/ 360 h 451"/>
                <a:gd name="T66" fmla="*/ 243 w 1098"/>
                <a:gd name="T67" fmla="*/ 414 h 451"/>
                <a:gd name="T68" fmla="*/ 327 w 1098"/>
                <a:gd name="T69" fmla="*/ 424 h 451"/>
                <a:gd name="T70" fmla="*/ 371 w 1098"/>
                <a:gd name="T71" fmla="*/ 441 h 451"/>
                <a:gd name="T72" fmla="*/ 425 w 1098"/>
                <a:gd name="T73" fmla="*/ 417 h 451"/>
                <a:gd name="T74" fmla="*/ 495 w 1098"/>
                <a:gd name="T75" fmla="*/ 390 h 451"/>
                <a:gd name="T76" fmla="*/ 549 w 1098"/>
                <a:gd name="T77" fmla="*/ 387 h 451"/>
                <a:gd name="T78" fmla="*/ 552 w 1098"/>
                <a:gd name="T79" fmla="*/ 343 h 451"/>
                <a:gd name="T80" fmla="*/ 583 w 1098"/>
                <a:gd name="T81" fmla="*/ 289 h 451"/>
                <a:gd name="T82" fmla="*/ 556 w 1098"/>
                <a:gd name="T83" fmla="*/ 252 h 451"/>
                <a:gd name="T84" fmla="*/ 522 w 1098"/>
                <a:gd name="T85" fmla="*/ 209 h 451"/>
                <a:gd name="T86" fmla="*/ 499 w 1098"/>
                <a:gd name="T87" fmla="*/ 158 h 451"/>
                <a:gd name="T88" fmla="*/ 509 w 1098"/>
                <a:gd name="T89" fmla="*/ 145 h 451"/>
                <a:gd name="T90" fmla="*/ 579 w 1098"/>
                <a:gd name="T91" fmla="*/ 104 h 451"/>
                <a:gd name="T92" fmla="*/ 589 w 1098"/>
                <a:gd name="T93" fmla="*/ 64 h 451"/>
                <a:gd name="T94" fmla="*/ 667 w 1098"/>
                <a:gd name="T95" fmla="*/ 114 h 451"/>
                <a:gd name="T96" fmla="*/ 744 w 1098"/>
                <a:gd name="T97" fmla="*/ 91 h 451"/>
                <a:gd name="T98" fmla="*/ 778 w 1098"/>
                <a:gd name="T99" fmla="*/ 57 h 451"/>
                <a:gd name="T100" fmla="*/ 808 w 1098"/>
                <a:gd name="T101" fmla="*/ 81 h 451"/>
                <a:gd name="T102" fmla="*/ 852 w 1098"/>
                <a:gd name="T103" fmla="*/ 50 h 451"/>
                <a:gd name="T104" fmla="*/ 862 w 1098"/>
                <a:gd name="T105" fmla="*/ 10 h 451"/>
                <a:gd name="T106" fmla="*/ 913 w 1098"/>
                <a:gd name="T107" fmla="*/ 13 h 451"/>
                <a:gd name="T108" fmla="*/ 973 w 1098"/>
                <a:gd name="T109" fmla="*/ 47 h 451"/>
                <a:gd name="T110" fmla="*/ 1034 w 1098"/>
                <a:gd name="T111" fmla="*/ 84 h 451"/>
                <a:gd name="T112" fmla="*/ 1064 w 1098"/>
                <a:gd name="T113" fmla="*/ 94 h 451"/>
                <a:gd name="T114" fmla="*/ 1003 w 1098"/>
                <a:gd name="T115" fmla="*/ 57 h 451"/>
                <a:gd name="T116" fmla="*/ 950 w 1098"/>
                <a:gd name="T117" fmla="*/ 3 h 451"/>
                <a:gd name="T118" fmla="*/ 892 w 1098"/>
                <a:gd name="T11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98" h="451">
                  <a:moveTo>
                    <a:pt x="892" y="0"/>
                  </a:moveTo>
                  <a:lnTo>
                    <a:pt x="892" y="7"/>
                  </a:lnTo>
                  <a:lnTo>
                    <a:pt x="889" y="10"/>
                  </a:lnTo>
                  <a:lnTo>
                    <a:pt x="882" y="10"/>
                  </a:lnTo>
                  <a:lnTo>
                    <a:pt x="879" y="17"/>
                  </a:lnTo>
                  <a:lnTo>
                    <a:pt x="876" y="17"/>
                  </a:lnTo>
                  <a:lnTo>
                    <a:pt x="865" y="10"/>
                  </a:lnTo>
                  <a:lnTo>
                    <a:pt x="862" y="7"/>
                  </a:lnTo>
                  <a:lnTo>
                    <a:pt x="859" y="3"/>
                  </a:lnTo>
                  <a:lnTo>
                    <a:pt x="852" y="13"/>
                  </a:lnTo>
                  <a:lnTo>
                    <a:pt x="855" y="13"/>
                  </a:lnTo>
                  <a:lnTo>
                    <a:pt x="855" y="17"/>
                  </a:lnTo>
                  <a:lnTo>
                    <a:pt x="849" y="27"/>
                  </a:lnTo>
                  <a:lnTo>
                    <a:pt x="849" y="27"/>
                  </a:lnTo>
                  <a:lnTo>
                    <a:pt x="849" y="27"/>
                  </a:lnTo>
                  <a:lnTo>
                    <a:pt x="849" y="30"/>
                  </a:lnTo>
                  <a:lnTo>
                    <a:pt x="845" y="37"/>
                  </a:lnTo>
                  <a:lnTo>
                    <a:pt x="842" y="37"/>
                  </a:lnTo>
                  <a:lnTo>
                    <a:pt x="842" y="37"/>
                  </a:lnTo>
                  <a:lnTo>
                    <a:pt x="839" y="47"/>
                  </a:lnTo>
                  <a:lnTo>
                    <a:pt x="845" y="47"/>
                  </a:lnTo>
                  <a:lnTo>
                    <a:pt x="845" y="47"/>
                  </a:lnTo>
                  <a:lnTo>
                    <a:pt x="849" y="54"/>
                  </a:lnTo>
                  <a:lnTo>
                    <a:pt x="849" y="57"/>
                  </a:lnTo>
                  <a:lnTo>
                    <a:pt x="842" y="71"/>
                  </a:lnTo>
                  <a:lnTo>
                    <a:pt x="845" y="77"/>
                  </a:lnTo>
                  <a:lnTo>
                    <a:pt x="842" y="81"/>
                  </a:lnTo>
                  <a:lnTo>
                    <a:pt x="835" y="84"/>
                  </a:lnTo>
                  <a:lnTo>
                    <a:pt x="832" y="87"/>
                  </a:lnTo>
                  <a:lnTo>
                    <a:pt x="828" y="91"/>
                  </a:lnTo>
                  <a:lnTo>
                    <a:pt x="818" y="91"/>
                  </a:lnTo>
                  <a:lnTo>
                    <a:pt x="818" y="91"/>
                  </a:lnTo>
                  <a:lnTo>
                    <a:pt x="815" y="87"/>
                  </a:lnTo>
                  <a:lnTo>
                    <a:pt x="812" y="84"/>
                  </a:lnTo>
                  <a:lnTo>
                    <a:pt x="815" y="81"/>
                  </a:lnTo>
                  <a:lnTo>
                    <a:pt x="808" y="77"/>
                  </a:lnTo>
                  <a:lnTo>
                    <a:pt x="802" y="74"/>
                  </a:lnTo>
                  <a:lnTo>
                    <a:pt x="795" y="77"/>
                  </a:lnTo>
                  <a:lnTo>
                    <a:pt x="795" y="77"/>
                  </a:lnTo>
                  <a:lnTo>
                    <a:pt x="788" y="77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1"/>
                  </a:lnTo>
                  <a:lnTo>
                    <a:pt x="785" y="67"/>
                  </a:lnTo>
                  <a:lnTo>
                    <a:pt x="795" y="57"/>
                  </a:lnTo>
                  <a:lnTo>
                    <a:pt x="785" y="50"/>
                  </a:lnTo>
                  <a:lnTo>
                    <a:pt x="775" y="54"/>
                  </a:lnTo>
                  <a:lnTo>
                    <a:pt x="775" y="54"/>
                  </a:lnTo>
                  <a:lnTo>
                    <a:pt x="771" y="60"/>
                  </a:lnTo>
                  <a:lnTo>
                    <a:pt x="768" y="60"/>
                  </a:lnTo>
                  <a:lnTo>
                    <a:pt x="751" y="60"/>
                  </a:lnTo>
                  <a:lnTo>
                    <a:pt x="751" y="60"/>
                  </a:lnTo>
                  <a:lnTo>
                    <a:pt x="748" y="67"/>
                  </a:lnTo>
                  <a:lnTo>
                    <a:pt x="748" y="71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4" y="74"/>
                  </a:lnTo>
                  <a:lnTo>
                    <a:pt x="731" y="77"/>
                  </a:lnTo>
                  <a:lnTo>
                    <a:pt x="731" y="81"/>
                  </a:lnTo>
                  <a:lnTo>
                    <a:pt x="738" y="87"/>
                  </a:lnTo>
                  <a:lnTo>
                    <a:pt x="741" y="94"/>
                  </a:lnTo>
                  <a:lnTo>
                    <a:pt x="741" y="98"/>
                  </a:lnTo>
                  <a:lnTo>
                    <a:pt x="734" y="101"/>
                  </a:lnTo>
                  <a:lnTo>
                    <a:pt x="731" y="108"/>
                  </a:lnTo>
                  <a:lnTo>
                    <a:pt x="727" y="111"/>
                  </a:lnTo>
                  <a:lnTo>
                    <a:pt x="714" y="111"/>
                  </a:lnTo>
                  <a:lnTo>
                    <a:pt x="711" y="111"/>
                  </a:lnTo>
                  <a:lnTo>
                    <a:pt x="707" y="114"/>
                  </a:lnTo>
                  <a:lnTo>
                    <a:pt x="704" y="111"/>
                  </a:lnTo>
                  <a:lnTo>
                    <a:pt x="694" y="114"/>
                  </a:lnTo>
                  <a:lnTo>
                    <a:pt x="694" y="114"/>
                  </a:lnTo>
                  <a:lnTo>
                    <a:pt x="677" y="108"/>
                  </a:lnTo>
                  <a:lnTo>
                    <a:pt x="667" y="111"/>
                  </a:lnTo>
                  <a:lnTo>
                    <a:pt x="660" y="114"/>
                  </a:lnTo>
                  <a:lnTo>
                    <a:pt x="657" y="111"/>
                  </a:lnTo>
                  <a:lnTo>
                    <a:pt x="657" y="104"/>
                  </a:lnTo>
                  <a:lnTo>
                    <a:pt x="650" y="98"/>
                  </a:lnTo>
                  <a:lnTo>
                    <a:pt x="633" y="98"/>
                  </a:lnTo>
                  <a:lnTo>
                    <a:pt x="630" y="98"/>
                  </a:lnTo>
                  <a:lnTo>
                    <a:pt x="620" y="87"/>
                  </a:lnTo>
                  <a:lnTo>
                    <a:pt x="620" y="87"/>
                  </a:lnTo>
                  <a:lnTo>
                    <a:pt x="610" y="71"/>
                  </a:lnTo>
                  <a:lnTo>
                    <a:pt x="606" y="71"/>
                  </a:lnTo>
                  <a:lnTo>
                    <a:pt x="603" y="71"/>
                  </a:lnTo>
                  <a:lnTo>
                    <a:pt x="593" y="60"/>
                  </a:lnTo>
                  <a:lnTo>
                    <a:pt x="583" y="57"/>
                  </a:lnTo>
                  <a:lnTo>
                    <a:pt x="566" y="60"/>
                  </a:lnTo>
                  <a:lnTo>
                    <a:pt x="566" y="64"/>
                  </a:lnTo>
                  <a:lnTo>
                    <a:pt x="566" y="67"/>
                  </a:lnTo>
                  <a:lnTo>
                    <a:pt x="569" y="71"/>
                  </a:lnTo>
                  <a:lnTo>
                    <a:pt x="566" y="74"/>
                  </a:lnTo>
                  <a:lnTo>
                    <a:pt x="569" y="77"/>
                  </a:lnTo>
                  <a:lnTo>
                    <a:pt x="569" y="81"/>
                  </a:lnTo>
                  <a:lnTo>
                    <a:pt x="566" y="84"/>
                  </a:lnTo>
                  <a:lnTo>
                    <a:pt x="569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6" y="104"/>
                  </a:lnTo>
                  <a:lnTo>
                    <a:pt x="579" y="108"/>
                  </a:lnTo>
                  <a:lnTo>
                    <a:pt x="579" y="111"/>
                  </a:lnTo>
                  <a:lnTo>
                    <a:pt x="559" y="124"/>
                  </a:lnTo>
                  <a:lnTo>
                    <a:pt x="556" y="124"/>
                  </a:lnTo>
                  <a:lnTo>
                    <a:pt x="549" y="128"/>
                  </a:lnTo>
                  <a:lnTo>
                    <a:pt x="546" y="131"/>
                  </a:lnTo>
                  <a:lnTo>
                    <a:pt x="542" y="131"/>
                  </a:lnTo>
                  <a:lnTo>
                    <a:pt x="536" y="135"/>
                  </a:lnTo>
                  <a:lnTo>
                    <a:pt x="536" y="135"/>
                  </a:lnTo>
                  <a:lnTo>
                    <a:pt x="519" y="138"/>
                  </a:lnTo>
                  <a:lnTo>
                    <a:pt x="519" y="141"/>
                  </a:lnTo>
                  <a:lnTo>
                    <a:pt x="512" y="141"/>
                  </a:lnTo>
                  <a:lnTo>
                    <a:pt x="495" y="121"/>
                  </a:lnTo>
                  <a:lnTo>
                    <a:pt x="489" y="114"/>
                  </a:lnTo>
                  <a:lnTo>
                    <a:pt x="489" y="114"/>
                  </a:lnTo>
                  <a:lnTo>
                    <a:pt x="489" y="118"/>
                  </a:lnTo>
                  <a:lnTo>
                    <a:pt x="489" y="121"/>
                  </a:lnTo>
                  <a:lnTo>
                    <a:pt x="489" y="124"/>
                  </a:lnTo>
                  <a:lnTo>
                    <a:pt x="489" y="124"/>
                  </a:lnTo>
                  <a:lnTo>
                    <a:pt x="489" y="128"/>
                  </a:lnTo>
                  <a:lnTo>
                    <a:pt x="489" y="131"/>
                  </a:lnTo>
                  <a:lnTo>
                    <a:pt x="495" y="138"/>
                  </a:lnTo>
                  <a:lnTo>
                    <a:pt x="495" y="138"/>
                  </a:lnTo>
                  <a:lnTo>
                    <a:pt x="499" y="145"/>
                  </a:lnTo>
                  <a:lnTo>
                    <a:pt x="499" y="151"/>
                  </a:lnTo>
                  <a:lnTo>
                    <a:pt x="499" y="151"/>
                  </a:lnTo>
                  <a:lnTo>
                    <a:pt x="495" y="158"/>
                  </a:lnTo>
                  <a:lnTo>
                    <a:pt x="492" y="158"/>
                  </a:lnTo>
                  <a:lnTo>
                    <a:pt x="489" y="158"/>
                  </a:lnTo>
                  <a:lnTo>
                    <a:pt x="499" y="178"/>
                  </a:lnTo>
                  <a:lnTo>
                    <a:pt x="502" y="182"/>
                  </a:lnTo>
                  <a:lnTo>
                    <a:pt x="499" y="185"/>
                  </a:lnTo>
                  <a:lnTo>
                    <a:pt x="499" y="188"/>
                  </a:lnTo>
                  <a:lnTo>
                    <a:pt x="499" y="192"/>
                  </a:lnTo>
                  <a:lnTo>
                    <a:pt x="502" y="202"/>
                  </a:lnTo>
                  <a:lnTo>
                    <a:pt x="502" y="202"/>
                  </a:lnTo>
                  <a:lnTo>
                    <a:pt x="509" y="199"/>
                  </a:lnTo>
                  <a:lnTo>
                    <a:pt x="509" y="199"/>
                  </a:lnTo>
                  <a:lnTo>
                    <a:pt x="515" y="199"/>
                  </a:lnTo>
                  <a:lnTo>
                    <a:pt x="515" y="199"/>
                  </a:lnTo>
                  <a:lnTo>
                    <a:pt x="519" y="209"/>
                  </a:lnTo>
                  <a:lnTo>
                    <a:pt x="519" y="212"/>
                  </a:lnTo>
                  <a:lnTo>
                    <a:pt x="515" y="212"/>
                  </a:lnTo>
                  <a:lnTo>
                    <a:pt x="515" y="215"/>
                  </a:lnTo>
                  <a:lnTo>
                    <a:pt x="519" y="215"/>
                  </a:lnTo>
                  <a:lnTo>
                    <a:pt x="519" y="219"/>
                  </a:lnTo>
                  <a:lnTo>
                    <a:pt x="522" y="225"/>
                  </a:lnTo>
                  <a:lnTo>
                    <a:pt x="522" y="229"/>
                  </a:lnTo>
                  <a:lnTo>
                    <a:pt x="522" y="229"/>
                  </a:lnTo>
                  <a:lnTo>
                    <a:pt x="522" y="229"/>
                  </a:lnTo>
                  <a:lnTo>
                    <a:pt x="526" y="232"/>
                  </a:lnTo>
                  <a:lnTo>
                    <a:pt x="526" y="232"/>
                  </a:lnTo>
                  <a:lnTo>
                    <a:pt x="529" y="232"/>
                  </a:lnTo>
                  <a:lnTo>
                    <a:pt x="529" y="236"/>
                  </a:lnTo>
                  <a:lnTo>
                    <a:pt x="532" y="239"/>
                  </a:lnTo>
                  <a:lnTo>
                    <a:pt x="542" y="249"/>
                  </a:lnTo>
                  <a:lnTo>
                    <a:pt x="546" y="252"/>
                  </a:lnTo>
                  <a:lnTo>
                    <a:pt x="552" y="252"/>
                  </a:lnTo>
                  <a:lnTo>
                    <a:pt x="556" y="256"/>
                  </a:lnTo>
                  <a:lnTo>
                    <a:pt x="556" y="266"/>
                  </a:lnTo>
                  <a:lnTo>
                    <a:pt x="559" y="269"/>
                  </a:lnTo>
                  <a:lnTo>
                    <a:pt x="559" y="269"/>
                  </a:lnTo>
                  <a:lnTo>
                    <a:pt x="566" y="273"/>
                  </a:lnTo>
                  <a:lnTo>
                    <a:pt x="566" y="276"/>
                  </a:lnTo>
                  <a:lnTo>
                    <a:pt x="566" y="279"/>
                  </a:lnTo>
                  <a:lnTo>
                    <a:pt x="569" y="283"/>
                  </a:lnTo>
                  <a:lnTo>
                    <a:pt x="576" y="283"/>
                  </a:lnTo>
                  <a:lnTo>
                    <a:pt x="576" y="286"/>
                  </a:lnTo>
                  <a:lnTo>
                    <a:pt x="576" y="289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83" y="293"/>
                  </a:lnTo>
                  <a:lnTo>
                    <a:pt x="583" y="296"/>
                  </a:lnTo>
                  <a:lnTo>
                    <a:pt x="579" y="306"/>
                  </a:lnTo>
                  <a:lnTo>
                    <a:pt x="583" y="306"/>
                  </a:lnTo>
                  <a:lnTo>
                    <a:pt x="583" y="306"/>
                  </a:lnTo>
                  <a:lnTo>
                    <a:pt x="583" y="306"/>
                  </a:lnTo>
                  <a:lnTo>
                    <a:pt x="589" y="320"/>
                  </a:lnTo>
                  <a:lnTo>
                    <a:pt x="589" y="323"/>
                  </a:lnTo>
                  <a:lnTo>
                    <a:pt x="576" y="333"/>
                  </a:lnTo>
                  <a:lnTo>
                    <a:pt x="573" y="343"/>
                  </a:lnTo>
                  <a:lnTo>
                    <a:pt x="566" y="343"/>
                  </a:lnTo>
                  <a:lnTo>
                    <a:pt x="563" y="343"/>
                  </a:lnTo>
                  <a:lnTo>
                    <a:pt x="563" y="343"/>
                  </a:lnTo>
                  <a:lnTo>
                    <a:pt x="552" y="340"/>
                  </a:lnTo>
                  <a:lnTo>
                    <a:pt x="549" y="337"/>
                  </a:lnTo>
                  <a:lnTo>
                    <a:pt x="546" y="340"/>
                  </a:lnTo>
                  <a:lnTo>
                    <a:pt x="546" y="340"/>
                  </a:lnTo>
                  <a:lnTo>
                    <a:pt x="536" y="350"/>
                  </a:lnTo>
                  <a:lnTo>
                    <a:pt x="536" y="357"/>
                  </a:lnTo>
                  <a:lnTo>
                    <a:pt x="536" y="360"/>
                  </a:lnTo>
                  <a:lnTo>
                    <a:pt x="532" y="367"/>
                  </a:lnTo>
                  <a:lnTo>
                    <a:pt x="532" y="370"/>
                  </a:lnTo>
                  <a:lnTo>
                    <a:pt x="532" y="374"/>
                  </a:lnTo>
                  <a:lnTo>
                    <a:pt x="529" y="377"/>
                  </a:lnTo>
                  <a:lnTo>
                    <a:pt x="532" y="380"/>
                  </a:lnTo>
                  <a:lnTo>
                    <a:pt x="542" y="384"/>
                  </a:lnTo>
                  <a:lnTo>
                    <a:pt x="542" y="384"/>
                  </a:lnTo>
                  <a:lnTo>
                    <a:pt x="549" y="387"/>
                  </a:lnTo>
                  <a:lnTo>
                    <a:pt x="549" y="390"/>
                  </a:lnTo>
                  <a:lnTo>
                    <a:pt x="549" y="394"/>
                  </a:lnTo>
                  <a:lnTo>
                    <a:pt x="542" y="404"/>
                  </a:lnTo>
                  <a:lnTo>
                    <a:pt x="539" y="404"/>
                  </a:lnTo>
                  <a:lnTo>
                    <a:pt x="532" y="404"/>
                  </a:lnTo>
                  <a:lnTo>
                    <a:pt x="532" y="407"/>
                  </a:lnTo>
                  <a:lnTo>
                    <a:pt x="526" y="411"/>
                  </a:lnTo>
                  <a:lnTo>
                    <a:pt x="519" y="404"/>
                  </a:lnTo>
                  <a:lnTo>
                    <a:pt x="519" y="407"/>
                  </a:lnTo>
                  <a:lnTo>
                    <a:pt x="515" y="407"/>
                  </a:lnTo>
                  <a:lnTo>
                    <a:pt x="509" y="407"/>
                  </a:lnTo>
                  <a:lnTo>
                    <a:pt x="505" y="404"/>
                  </a:lnTo>
                  <a:lnTo>
                    <a:pt x="499" y="390"/>
                  </a:lnTo>
                  <a:lnTo>
                    <a:pt x="485" y="374"/>
                  </a:lnTo>
                  <a:lnTo>
                    <a:pt x="468" y="390"/>
                  </a:lnTo>
                  <a:lnTo>
                    <a:pt x="472" y="414"/>
                  </a:lnTo>
                  <a:lnTo>
                    <a:pt x="468" y="417"/>
                  </a:lnTo>
                  <a:lnTo>
                    <a:pt x="465" y="417"/>
                  </a:lnTo>
                  <a:lnTo>
                    <a:pt x="451" y="427"/>
                  </a:lnTo>
                  <a:lnTo>
                    <a:pt x="448" y="431"/>
                  </a:lnTo>
                  <a:lnTo>
                    <a:pt x="441" y="427"/>
                  </a:lnTo>
                  <a:lnTo>
                    <a:pt x="438" y="427"/>
                  </a:lnTo>
                  <a:lnTo>
                    <a:pt x="428" y="417"/>
                  </a:lnTo>
                  <a:lnTo>
                    <a:pt x="428" y="417"/>
                  </a:lnTo>
                  <a:lnTo>
                    <a:pt x="425" y="407"/>
                  </a:lnTo>
                  <a:lnTo>
                    <a:pt x="425" y="407"/>
                  </a:lnTo>
                  <a:lnTo>
                    <a:pt x="421" y="411"/>
                  </a:lnTo>
                  <a:lnTo>
                    <a:pt x="421" y="417"/>
                  </a:lnTo>
                  <a:lnTo>
                    <a:pt x="418" y="421"/>
                  </a:lnTo>
                  <a:lnTo>
                    <a:pt x="414" y="424"/>
                  </a:lnTo>
                  <a:lnTo>
                    <a:pt x="411" y="434"/>
                  </a:lnTo>
                  <a:lnTo>
                    <a:pt x="414" y="441"/>
                  </a:lnTo>
                  <a:lnTo>
                    <a:pt x="414" y="444"/>
                  </a:lnTo>
                  <a:lnTo>
                    <a:pt x="411" y="448"/>
                  </a:lnTo>
                  <a:lnTo>
                    <a:pt x="408" y="448"/>
                  </a:lnTo>
                  <a:lnTo>
                    <a:pt x="408" y="448"/>
                  </a:lnTo>
                  <a:lnTo>
                    <a:pt x="404" y="448"/>
                  </a:lnTo>
                  <a:lnTo>
                    <a:pt x="391" y="437"/>
                  </a:lnTo>
                  <a:lnTo>
                    <a:pt x="371" y="437"/>
                  </a:lnTo>
                  <a:lnTo>
                    <a:pt x="367" y="434"/>
                  </a:lnTo>
                  <a:lnTo>
                    <a:pt x="367" y="427"/>
                  </a:lnTo>
                  <a:lnTo>
                    <a:pt x="367" y="427"/>
                  </a:lnTo>
                  <a:lnTo>
                    <a:pt x="357" y="421"/>
                  </a:lnTo>
                  <a:lnTo>
                    <a:pt x="357" y="421"/>
                  </a:lnTo>
                  <a:lnTo>
                    <a:pt x="357" y="421"/>
                  </a:lnTo>
                  <a:lnTo>
                    <a:pt x="354" y="421"/>
                  </a:lnTo>
                  <a:lnTo>
                    <a:pt x="351" y="421"/>
                  </a:lnTo>
                  <a:lnTo>
                    <a:pt x="347" y="421"/>
                  </a:lnTo>
                  <a:lnTo>
                    <a:pt x="344" y="411"/>
                  </a:lnTo>
                  <a:lnTo>
                    <a:pt x="340" y="411"/>
                  </a:lnTo>
                  <a:lnTo>
                    <a:pt x="334" y="407"/>
                  </a:lnTo>
                  <a:lnTo>
                    <a:pt x="327" y="414"/>
                  </a:lnTo>
                  <a:lnTo>
                    <a:pt x="324" y="421"/>
                  </a:lnTo>
                  <a:lnTo>
                    <a:pt x="317" y="424"/>
                  </a:lnTo>
                  <a:lnTo>
                    <a:pt x="313" y="421"/>
                  </a:lnTo>
                  <a:lnTo>
                    <a:pt x="307" y="421"/>
                  </a:lnTo>
                  <a:lnTo>
                    <a:pt x="303" y="421"/>
                  </a:lnTo>
                  <a:lnTo>
                    <a:pt x="300" y="421"/>
                  </a:lnTo>
                  <a:lnTo>
                    <a:pt x="297" y="417"/>
                  </a:lnTo>
                  <a:lnTo>
                    <a:pt x="287" y="417"/>
                  </a:lnTo>
                  <a:lnTo>
                    <a:pt x="287" y="417"/>
                  </a:lnTo>
                  <a:lnTo>
                    <a:pt x="263" y="407"/>
                  </a:lnTo>
                  <a:lnTo>
                    <a:pt x="250" y="407"/>
                  </a:lnTo>
                  <a:lnTo>
                    <a:pt x="246" y="407"/>
                  </a:lnTo>
                  <a:lnTo>
                    <a:pt x="246" y="411"/>
                  </a:lnTo>
                  <a:lnTo>
                    <a:pt x="243" y="411"/>
                  </a:lnTo>
                  <a:lnTo>
                    <a:pt x="243" y="407"/>
                  </a:lnTo>
                  <a:lnTo>
                    <a:pt x="233" y="400"/>
                  </a:lnTo>
                  <a:lnTo>
                    <a:pt x="216" y="397"/>
                  </a:lnTo>
                  <a:lnTo>
                    <a:pt x="216" y="397"/>
                  </a:lnTo>
                  <a:lnTo>
                    <a:pt x="213" y="390"/>
                  </a:lnTo>
                  <a:lnTo>
                    <a:pt x="213" y="390"/>
                  </a:lnTo>
                  <a:lnTo>
                    <a:pt x="216" y="380"/>
                  </a:lnTo>
                  <a:lnTo>
                    <a:pt x="213" y="377"/>
                  </a:lnTo>
                  <a:lnTo>
                    <a:pt x="213" y="374"/>
                  </a:lnTo>
                  <a:lnTo>
                    <a:pt x="216" y="367"/>
                  </a:lnTo>
                  <a:lnTo>
                    <a:pt x="213" y="357"/>
                  </a:lnTo>
                  <a:lnTo>
                    <a:pt x="199" y="347"/>
                  </a:lnTo>
                  <a:lnTo>
                    <a:pt x="192" y="343"/>
                  </a:lnTo>
                  <a:lnTo>
                    <a:pt x="189" y="343"/>
                  </a:lnTo>
                  <a:lnTo>
                    <a:pt x="189" y="347"/>
                  </a:lnTo>
                  <a:lnTo>
                    <a:pt x="186" y="347"/>
                  </a:lnTo>
                  <a:lnTo>
                    <a:pt x="179" y="353"/>
                  </a:lnTo>
                  <a:lnTo>
                    <a:pt x="175" y="353"/>
                  </a:lnTo>
                  <a:lnTo>
                    <a:pt x="162" y="340"/>
                  </a:lnTo>
                  <a:lnTo>
                    <a:pt x="162" y="340"/>
                  </a:lnTo>
                  <a:lnTo>
                    <a:pt x="159" y="337"/>
                  </a:lnTo>
                  <a:lnTo>
                    <a:pt x="155" y="326"/>
                  </a:lnTo>
                  <a:lnTo>
                    <a:pt x="155" y="326"/>
                  </a:lnTo>
                  <a:lnTo>
                    <a:pt x="155" y="323"/>
                  </a:lnTo>
                  <a:lnTo>
                    <a:pt x="135" y="303"/>
                  </a:lnTo>
                  <a:lnTo>
                    <a:pt x="138" y="310"/>
                  </a:lnTo>
                  <a:lnTo>
                    <a:pt x="138" y="316"/>
                  </a:lnTo>
                  <a:lnTo>
                    <a:pt x="128" y="320"/>
                  </a:lnTo>
                  <a:lnTo>
                    <a:pt x="128" y="323"/>
                  </a:lnTo>
                  <a:lnTo>
                    <a:pt x="128" y="326"/>
                  </a:lnTo>
                  <a:lnTo>
                    <a:pt x="128" y="326"/>
                  </a:lnTo>
                  <a:lnTo>
                    <a:pt x="128" y="337"/>
                  </a:lnTo>
                  <a:lnTo>
                    <a:pt x="122" y="337"/>
                  </a:lnTo>
                  <a:lnTo>
                    <a:pt x="118" y="333"/>
                  </a:lnTo>
                  <a:lnTo>
                    <a:pt x="115" y="333"/>
                  </a:lnTo>
                  <a:lnTo>
                    <a:pt x="112" y="333"/>
                  </a:lnTo>
                  <a:lnTo>
                    <a:pt x="108" y="333"/>
                  </a:lnTo>
                  <a:lnTo>
                    <a:pt x="101" y="333"/>
                  </a:lnTo>
                  <a:lnTo>
                    <a:pt x="98" y="330"/>
                  </a:lnTo>
                  <a:lnTo>
                    <a:pt x="95" y="330"/>
                  </a:lnTo>
                  <a:lnTo>
                    <a:pt x="91" y="330"/>
                  </a:lnTo>
                  <a:lnTo>
                    <a:pt x="95" y="337"/>
                  </a:lnTo>
                  <a:lnTo>
                    <a:pt x="95" y="340"/>
                  </a:lnTo>
                  <a:lnTo>
                    <a:pt x="91" y="343"/>
                  </a:lnTo>
                  <a:lnTo>
                    <a:pt x="88" y="343"/>
                  </a:lnTo>
                  <a:lnTo>
                    <a:pt x="85" y="343"/>
                  </a:lnTo>
                  <a:lnTo>
                    <a:pt x="75" y="350"/>
                  </a:lnTo>
                  <a:lnTo>
                    <a:pt x="71" y="350"/>
                  </a:lnTo>
                  <a:lnTo>
                    <a:pt x="71" y="350"/>
                  </a:lnTo>
                  <a:lnTo>
                    <a:pt x="68" y="350"/>
                  </a:lnTo>
                  <a:lnTo>
                    <a:pt x="64" y="347"/>
                  </a:lnTo>
                  <a:lnTo>
                    <a:pt x="54" y="333"/>
                  </a:lnTo>
                  <a:lnTo>
                    <a:pt x="54" y="333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48" y="340"/>
                  </a:lnTo>
                  <a:lnTo>
                    <a:pt x="37" y="347"/>
                  </a:lnTo>
                  <a:lnTo>
                    <a:pt x="34" y="353"/>
                  </a:lnTo>
                  <a:lnTo>
                    <a:pt x="27" y="353"/>
                  </a:lnTo>
                  <a:lnTo>
                    <a:pt x="27" y="353"/>
                  </a:lnTo>
                  <a:lnTo>
                    <a:pt x="21" y="357"/>
                  </a:lnTo>
                  <a:lnTo>
                    <a:pt x="17" y="360"/>
                  </a:lnTo>
                  <a:lnTo>
                    <a:pt x="21" y="363"/>
                  </a:lnTo>
                  <a:lnTo>
                    <a:pt x="24" y="367"/>
                  </a:lnTo>
                  <a:lnTo>
                    <a:pt x="21" y="374"/>
                  </a:lnTo>
                  <a:lnTo>
                    <a:pt x="14" y="377"/>
                  </a:lnTo>
                  <a:lnTo>
                    <a:pt x="7" y="390"/>
                  </a:lnTo>
                  <a:lnTo>
                    <a:pt x="11" y="390"/>
                  </a:lnTo>
                  <a:lnTo>
                    <a:pt x="14" y="394"/>
                  </a:lnTo>
                  <a:lnTo>
                    <a:pt x="14" y="397"/>
                  </a:lnTo>
                  <a:lnTo>
                    <a:pt x="14" y="397"/>
                  </a:lnTo>
                  <a:lnTo>
                    <a:pt x="14" y="400"/>
                  </a:lnTo>
                  <a:lnTo>
                    <a:pt x="11" y="404"/>
                  </a:lnTo>
                  <a:lnTo>
                    <a:pt x="0" y="397"/>
                  </a:lnTo>
                  <a:lnTo>
                    <a:pt x="0" y="404"/>
                  </a:lnTo>
                  <a:lnTo>
                    <a:pt x="7" y="407"/>
                  </a:lnTo>
                  <a:lnTo>
                    <a:pt x="17" y="400"/>
                  </a:lnTo>
                  <a:lnTo>
                    <a:pt x="17" y="397"/>
                  </a:lnTo>
                  <a:lnTo>
                    <a:pt x="17" y="397"/>
                  </a:lnTo>
                  <a:lnTo>
                    <a:pt x="17" y="394"/>
                  </a:lnTo>
                  <a:lnTo>
                    <a:pt x="14" y="387"/>
                  </a:lnTo>
                  <a:lnTo>
                    <a:pt x="14" y="387"/>
                  </a:lnTo>
                  <a:lnTo>
                    <a:pt x="17" y="380"/>
                  </a:lnTo>
                  <a:lnTo>
                    <a:pt x="24" y="377"/>
                  </a:lnTo>
                  <a:lnTo>
                    <a:pt x="24" y="367"/>
                  </a:lnTo>
                  <a:lnTo>
                    <a:pt x="21" y="363"/>
                  </a:lnTo>
                  <a:lnTo>
                    <a:pt x="21" y="360"/>
                  </a:lnTo>
                  <a:lnTo>
                    <a:pt x="24" y="360"/>
                  </a:lnTo>
                  <a:lnTo>
                    <a:pt x="27" y="357"/>
                  </a:lnTo>
                  <a:lnTo>
                    <a:pt x="27" y="357"/>
                  </a:lnTo>
                  <a:lnTo>
                    <a:pt x="37" y="353"/>
                  </a:lnTo>
                  <a:lnTo>
                    <a:pt x="41" y="347"/>
                  </a:lnTo>
                  <a:lnTo>
                    <a:pt x="51" y="340"/>
                  </a:lnTo>
                  <a:lnTo>
                    <a:pt x="54" y="340"/>
                  </a:lnTo>
                  <a:lnTo>
                    <a:pt x="54" y="337"/>
                  </a:lnTo>
                  <a:lnTo>
                    <a:pt x="61" y="347"/>
                  </a:lnTo>
                  <a:lnTo>
                    <a:pt x="64" y="350"/>
                  </a:lnTo>
                  <a:lnTo>
                    <a:pt x="71" y="353"/>
                  </a:lnTo>
                  <a:lnTo>
                    <a:pt x="71" y="353"/>
                  </a:lnTo>
                  <a:lnTo>
                    <a:pt x="75" y="353"/>
                  </a:lnTo>
                  <a:lnTo>
                    <a:pt x="85" y="347"/>
                  </a:lnTo>
                  <a:lnTo>
                    <a:pt x="88" y="347"/>
                  </a:lnTo>
                  <a:lnTo>
                    <a:pt x="91" y="347"/>
                  </a:lnTo>
                  <a:lnTo>
                    <a:pt x="98" y="343"/>
                  </a:lnTo>
                  <a:lnTo>
                    <a:pt x="98" y="333"/>
                  </a:lnTo>
                  <a:lnTo>
                    <a:pt x="98" y="337"/>
                  </a:lnTo>
                  <a:lnTo>
                    <a:pt x="108" y="337"/>
                  </a:lnTo>
                  <a:lnTo>
                    <a:pt x="112" y="337"/>
                  </a:lnTo>
                  <a:lnTo>
                    <a:pt x="115" y="337"/>
                  </a:lnTo>
                  <a:lnTo>
                    <a:pt x="115" y="337"/>
                  </a:lnTo>
                  <a:lnTo>
                    <a:pt x="118" y="340"/>
                  </a:lnTo>
                  <a:lnTo>
                    <a:pt x="132" y="337"/>
                  </a:lnTo>
                  <a:lnTo>
                    <a:pt x="132" y="330"/>
                  </a:lnTo>
                  <a:lnTo>
                    <a:pt x="132" y="326"/>
                  </a:lnTo>
                  <a:lnTo>
                    <a:pt x="132" y="323"/>
                  </a:lnTo>
                  <a:lnTo>
                    <a:pt x="132" y="323"/>
                  </a:lnTo>
                  <a:lnTo>
                    <a:pt x="138" y="316"/>
                  </a:lnTo>
                  <a:lnTo>
                    <a:pt x="142" y="313"/>
                  </a:lnTo>
                  <a:lnTo>
                    <a:pt x="152" y="323"/>
                  </a:lnTo>
                  <a:lnTo>
                    <a:pt x="152" y="326"/>
                  </a:lnTo>
                  <a:lnTo>
                    <a:pt x="152" y="330"/>
                  </a:lnTo>
                  <a:lnTo>
                    <a:pt x="155" y="337"/>
                  </a:lnTo>
                  <a:lnTo>
                    <a:pt x="159" y="343"/>
                  </a:lnTo>
                  <a:lnTo>
                    <a:pt x="159" y="343"/>
                  </a:lnTo>
                  <a:lnTo>
                    <a:pt x="172" y="357"/>
                  </a:lnTo>
                  <a:lnTo>
                    <a:pt x="182" y="357"/>
                  </a:lnTo>
                  <a:lnTo>
                    <a:pt x="189" y="350"/>
                  </a:lnTo>
                  <a:lnTo>
                    <a:pt x="189" y="350"/>
                  </a:lnTo>
                  <a:lnTo>
                    <a:pt x="192" y="347"/>
                  </a:lnTo>
                  <a:lnTo>
                    <a:pt x="192" y="347"/>
                  </a:lnTo>
                  <a:lnTo>
                    <a:pt x="199" y="350"/>
                  </a:lnTo>
                  <a:lnTo>
                    <a:pt x="209" y="360"/>
                  </a:lnTo>
                  <a:lnTo>
                    <a:pt x="213" y="367"/>
                  </a:lnTo>
                  <a:lnTo>
                    <a:pt x="209" y="374"/>
                  </a:lnTo>
                  <a:lnTo>
                    <a:pt x="209" y="380"/>
                  </a:lnTo>
                  <a:lnTo>
                    <a:pt x="209" y="380"/>
                  </a:lnTo>
                  <a:lnTo>
                    <a:pt x="209" y="390"/>
                  </a:lnTo>
                  <a:lnTo>
                    <a:pt x="209" y="394"/>
                  </a:lnTo>
                  <a:lnTo>
                    <a:pt x="213" y="397"/>
                  </a:lnTo>
                  <a:lnTo>
                    <a:pt x="216" y="404"/>
                  </a:lnTo>
                  <a:lnTo>
                    <a:pt x="233" y="404"/>
                  </a:lnTo>
                  <a:lnTo>
                    <a:pt x="239" y="411"/>
                  </a:lnTo>
                  <a:lnTo>
                    <a:pt x="243" y="414"/>
                  </a:lnTo>
                  <a:lnTo>
                    <a:pt x="243" y="414"/>
                  </a:lnTo>
                  <a:lnTo>
                    <a:pt x="250" y="411"/>
                  </a:lnTo>
                  <a:lnTo>
                    <a:pt x="253" y="411"/>
                  </a:lnTo>
                  <a:lnTo>
                    <a:pt x="260" y="411"/>
                  </a:lnTo>
                  <a:lnTo>
                    <a:pt x="287" y="421"/>
                  </a:lnTo>
                  <a:lnTo>
                    <a:pt x="287" y="421"/>
                  </a:lnTo>
                  <a:lnTo>
                    <a:pt x="297" y="421"/>
                  </a:lnTo>
                  <a:lnTo>
                    <a:pt x="300" y="424"/>
                  </a:lnTo>
                  <a:lnTo>
                    <a:pt x="307" y="424"/>
                  </a:lnTo>
                  <a:lnTo>
                    <a:pt x="310" y="424"/>
                  </a:lnTo>
                  <a:lnTo>
                    <a:pt x="313" y="424"/>
                  </a:lnTo>
                  <a:lnTo>
                    <a:pt x="317" y="424"/>
                  </a:lnTo>
                  <a:lnTo>
                    <a:pt x="327" y="424"/>
                  </a:lnTo>
                  <a:lnTo>
                    <a:pt x="330" y="417"/>
                  </a:lnTo>
                  <a:lnTo>
                    <a:pt x="337" y="414"/>
                  </a:lnTo>
                  <a:lnTo>
                    <a:pt x="340" y="414"/>
                  </a:lnTo>
                  <a:lnTo>
                    <a:pt x="340" y="414"/>
                  </a:lnTo>
                  <a:lnTo>
                    <a:pt x="344" y="421"/>
                  </a:lnTo>
                  <a:lnTo>
                    <a:pt x="351" y="424"/>
                  </a:lnTo>
                  <a:lnTo>
                    <a:pt x="354" y="424"/>
                  </a:lnTo>
                  <a:lnTo>
                    <a:pt x="357" y="424"/>
                  </a:lnTo>
                  <a:lnTo>
                    <a:pt x="364" y="431"/>
                  </a:lnTo>
                  <a:lnTo>
                    <a:pt x="364" y="431"/>
                  </a:lnTo>
                  <a:lnTo>
                    <a:pt x="364" y="434"/>
                  </a:lnTo>
                  <a:lnTo>
                    <a:pt x="371" y="441"/>
                  </a:lnTo>
                  <a:lnTo>
                    <a:pt x="388" y="441"/>
                  </a:lnTo>
                  <a:lnTo>
                    <a:pt x="404" y="451"/>
                  </a:lnTo>
                  <a:lnTo>
                    <a:pt x="408" y="451"/>
                  </a:lnTo>
                  <a:lnTo>
                    <a:pt x="408" y="451"/>
                  </a:lnTo>
                  <a:lnTo>
                    <a:pt x="414" y="451"/>
                  </a:lnTo>
                  <a:lnTo>
                    <a:pt x="418" y="448"/>
                  </a:lnTo>
                  <a:lnTo>
                    <a:pt x="418" y="441"/>
                  </a:lnTo>
                  <a:lnTo>
                    <a:pt x="418" y="434"/>
                  </a:lnTo>
                  <a:lnTo>
                    <a:pt x="418" y="427"/>
                  </a:lnTo>
                  <a:lnTo>
                    <a:pt x="421" y="424"/>
                  </a:lnTo>
                  <a:lnTo>
                    <a:pt x="425" y="417"/>
                  </a:lnTo>
                  <a:lnTo>
                    <a:pt x="425" y="417"/>
                  </a:lnTo>
                  <a:lnTo>
                    <a:pt x="425" y="417"/>
                  </a:lnTo>
                  <a:lnTo>
                    <a:pt x="425" y="421"/>
                  </a:lnTo>
                  <a:lnTo>
                    <a:pt x="438" y="431"/>
                  </a:lnTo>
                  <a:lnTo>
                    <a:pt x="441" y="434"/>
                  </a:lnTo>
                  <a:lnTo>
                    <a:pt x="448" y="434"/>
                  </a:lnTo>
                  <a:lnTo>
                    <a:pt x="455" y="431"/>
                  </a:lnTo>
                  <a:lnTo>
                    <a:pt x="465" y="421"/>
                  </a:lnTo>
                  <a:lnTo>
                    <a:pt x="468" y="421"/>
                  </a:lnTo>
                  <a:lnTo>
                    <a:pt x="475" y="411"/>
                  </a:lnTo>
                  <a:lnTo>
                    <a:pt x="472" y="390"/>
                  </a:lnTo>
                  <a:lnTo>
                    <a:pt x="485" y="380"/>
                  </a:lnTo>
                  <a:lnTo>
                    <a:pt x="495" y="390"/>
                  </a:lnTo>
                  <a:lnTo>
                    <a:pt x="502" y="407"/>
                  </a:lnTo>
                  <a:lnTo>
                    <a:pt x="509" y="411"/>
                  </a:lnTo>
                  <a:lnTo>
                    <a:pt x="515" y="411"/>
                  </a:lnTo>
                  <a:lnTo>
                    <a:pt x="519" y="411"/>
                  </a:lnTo>
                  <a:lnTo>
                    <a:pt x="526" y="411"/>
                  </a:lnTo>
                  <a:lnTo>
                    <a:pt x="532" y="411"/>
                  </a:lnTo>
                  <a:lnTo>
                    <a:pt x="536" y="407"/>
                  </a:lnTo>
                  <a:lnTo>
                    <a:pt x="542" y="407"/>
                  </a:lnTo>
                  <a:lnTo>
                    <a:pt x="542" y="404"/>
                  </a:lnTo>
                  <a:lnTo>
                    <a:pt x="552" y="397"/>
                  </a:lnTo>
                  <a:lnTo>
                    <a:pt x="552" y="387"/>
                  </a:lnTo>
                  <a:lnTo>
                    <a:pt x="549" y="387"/>
                  </a:lnTo>
                  <a:lnTo>
                    <a:pt x="546" y="384"/>
                  </a:lnTo>
                  <a:lnTo>
                    <a:pt x="546" y="380"/>
                  </a:lnTo>
                  <a:lnTo>
                    <a:pt x="536" y="377"/>
                  </a:lnTo>
                  <a:lnTo>
                    <a:pt x="536" y="377"/>
                  </a:lnTo>
                  <a:lnTo>
                    <a:pt x="536" y="370"/>
                  </a:lnTo>
                  <a:lnTo>
                    <a:pt x="536" y="367"/>
                  </a:lnTo>
                  <a:lnTo>
                    <a:pt x="539" y="363"/>
                  </a:lnTo>
                  <a:lnTo>
                    <a:pt x="539" y="357"/>
                  </a:lnTo>
                  <a:lnTo>
                    <a:pt x="539" y="353"/>
                  </a:lnTo>
                  <a:lnTo>
                    <a:pt x="549" y="343"/>
                  </a:lnTo>
                  <a:lnTo>
                    <a:pt x="549" y="343"/>
                  </a:lnTo>
                  <a:lnTo>
                    <a:pt x="552" y="343"/>
                  </a:lnTo>
                  <a:lnTo>
                    <a:pt x="559" y="347"/>
                  </a:lnTo>
                  <a:lnTo>
                    <a:pt x="559" y="347"/>
                  </a:lnTo>
                  <a:lnTo>
                    <a:pt x="566" y="347"/>
                  </a:lnTo>
                  <a:lnTo>
                    <a:pt x="576" y="347"/>
                  </a:lnTo>
                  <a:lnTo>
                    <a:pt x="579" y="333"/>
                  </a:lnTo>
                  <a:lnTo>
                    <a:pt x="593" y="326"/>
                  </a:lnTo>
                  <a:lnTo>
                    <a:pt x="593" y="316"/>
                  </a:lnTo>
                  <a:lnTo>
                    <a:pt x="586" y="306"/>
                  </a:lnTo>
                  <a:lnTo>
                    <a:pt x="586" y="303"/>
                  </a:lnTo>
                  <a:lnTo>
                    <a:pt x="586" y="299"/>
                  </a:lnTo>
                  <a:lnTo>
                    <a:pt x="586" y="293"/>
                  </a:lnTo>
                  <a:lnTo>
                    <a:pt x="583" y="289"/>
                  </a:lnTo>
                  <a:lnTo>
                    <a:pt x="579" y="286"/>
                  </a:lnTo>
                  <a:lnTo>
                    <a:pt x="579" y="286"/>
                  </a:lnTo>
                  <a:lnTo>
                    <a:pt x="576" y="279"/>
                  </a:lnTo>
                  <a:lnTo>
                    <a:pt x="569" y="279"/>
                  </a:lnTo>
                  <a:lnTo>
                    <a:pt x="569" y="276"/>
                  </a:lnTo>
                  <a:lnTo>
                    <a:pt x="569" y="276"/>
                  </a:lnTo>
                  <a:lnTo>
                    <a:pt x="566" y="269"/>
                  </a:lnTo>
                  <a:lnTo>
                    <a:pt x="563" y="266"/>
                  </a:lnTo>
                  <a:lnTo>
                    <a:pt x="563" y="266"/>
                  </a:lnTo>
                  <a:lnTo>
                    <a:pt x="559" y="262"/>
                  </a:lnTo>
                  <a:lnTo>
                    <a:pt x="559" y="256"/>
                  </a:lnTo>
                  <a:lnTo>
                    <a:pt x="556" y="252"/>
                  </a:lnTo>
                  <a:lnTo>
                    <a:pt x="549" y="249"/>
                  </a:lnTo>
                  <a:lnTo>
                    <a:pt x="546" y="246"/>
                  </a:lnTo>
                  <a:lnTo>
                    <a:pt x="536" y="236"/>
                  </a:lnTo>
                  <a:lnTo>
                    <a:pt x="532" y="232"/>
                  </a:lnTo>
                  <a:lnTo>
                    <a:pt x="529" y="229"/>
                  </a:lnTo>
                  <a:lnTo>
                    <a:pt x="526" y="229"/>
                  </a:lnTo>
                  <a:lnTo>
                    <a:pt x="526" y="229"/>
                  </a:lnTo>
                  <a:lnTo>
                    <a:pt x="526" y="222"/>
                  </a:lnTo>
                  <a:lnTo>
                    <a:pt x="522" y="215"/>
                  </a:lnTo>
                  <a:lnTo>
                    <a:pt x="522" y="212"/>
                  </a:lnTo>
                  <a:lnTo>
                    <a:pt x="522" y="212"/>
                  </a:lnTo>
                  <a:lnTo>
                    <a:pt x="522" y="209"/>
                  </a:lnTo>
                  <a:lnTo>
                    <a:pt x="519" y="199"/>
                  </a:lnTo>
                  <a:lnTo>
                    <a:pt x="515" y="195"/>
                  </a:lnTo>
                  <a:lnTo>
                    <a:pt x="509" y="195"/>
                  </a:lnTo>
                  <a:lnTo>
                    <a:pt x="505" y="195"/>
                  </a:lnTo>
                  <a:lnTo>
                    <a:pt x="502" y="195"/>
                  </a:lnTo>
                  <a:lnTo>
                    <a:pt x="502" y="192"/>
                  </a:lnTo>
                  <a:lnTo>
                    <a:pt x="502" y="188"/>
                  </a:lnTo>
                  <a:lnTo>
                    <a:pt x="505" y="185"/>
                  </a:lnTo>
                  <a:lnTo>
                    <a:pt x="505" y="182"/>
                  </a:lnTo>
                  <a:lnTo>
                    <a:pt x="502" y="178"/>
                  </a:lnTo>
                  <a:lnTo>
                    <a:pt x="495" y="161"/>
                  </a:lnTo>
                  <a:lnTo>
                    <a:pt x="499" y="158"/>
                  </a:lnTo>
                  <a:lnTo>
                    <a:pt x="502" y="151"/>
                  </a:lnTo>
                  <a:lnTo>
                    <a:pt x="502" y="151"/>
                  </a:lnTo>
                  <a:lnTo>
                    <a:pt x="502" y="145"/>
                  </a:lnTo>
                  <a:lnTo>
                    <a:pt x="499" y="138"/>
                  </a:lnTo>
                  <a:lnTo>
                    <a:pt x="499" y="135"/>
                  </a:lnTo>
                  <a:lnTo>
                    <a:pt x="492" y="128"/>
                  </a:lnTo>
                  <a:lnTo>
                    <a:pt x="492" y="128"/>
                  </a:lnTo>
                  <a:lnTo>
                    <a:pt x="492" y="124"/>
                  </a:lnTo>
                  <a:lnTo>
                    <a:pt x="492" y="124"/>
                  </a:lnTo>
                  <a:lnTo>
                    <a:pt x="492" y="124"/>
                  </a:lnTo>
                  <a:lnTo>
                    <a:pt x="495" y="124"/>
                  </a:lnTo>
                  <a:lnTo>
                    <a:pt x="509" y="145"/>
                  </a:lnTo>
                  <a:lnTo>
                    <a:pt x="519" y="145"/>
                  </a:lnTo>
                  <a:lnTo>
                    <a:pt x="522" y="141"/>
                  </a:lnTo>
                  <a:lnTo>
                    <a:pt x="536" y="138"/>
                  </a:lnTo>
                  <a:lnTo>
                    <a:pt x="536" y="138"/>
                  </a:lnTo>
                  <a:lnTo>
                    <a:pt x="546" y="135"/>
                  </a:lnTo>
                  <a:lnTo>
                    <a:pt x="546" y="135"/>
                  </a:lnTo>
                  <a:lnTo>
                    <a:pt x="552" y="128"/>
                  </a:lnTo>
                  <a:lnTo>
                    <a:pt x="559" y="128"/>
                  </a:lnTo>
                  <a:lnTo>
                    <a:pt x="559" y="128"/>
                  </a:lnTo>
                  <a:lnTo>
                    <a:pt x="579" y="114"/>
                  </a:lnTo>
                  <a:lnTo>
                    <a:pt x="583" y="104"/>
                  </a:lnTo>
                  <a:lnTo>
                    <a:pt x="579" y="104"/>
                  </a:lnTo>
                  <a:lnTo>
                    <a:pt x="579" y="94"/>
                  </a:lnTo>
                  <a:lnTo>
                    <a:pt x="576" y="87"/>
                  </a:lnTo>
                  <a:lnTo>
                    <a:pt x="573" y="84"/>
                  </a:lnTo>
                  <a:lnTo>
                    <a:pt x="573" y="84"/>
                  </a:lnTo>
                  <a:lnTo>
                    <a:pt x="573" y="84"/>
                  </a:lnTo>
                  <a:lnTo>
                    <a:pt x="573" y="77"/>
                  </a:lnTo>
                  <a:lnTo>
                    <a:pt x="569" y="74"/>
                  </a:lnTo>
                  <a:lnTo>
                    <a:pt x="573" y="71"/>
                  </a:lnTo>
                  <a:lnTo>
                    <a:pt x="569" y="64"/>
                  </a:lnTo>
                  <a:lnTo>
                    <a:pt x="569" y="64"/>
                  </a:lnTo>
                  <a:lnTo>
                    <a:pt x="583" y="60"/>
                  </a:lnTo>
                  <a:lnTo>
                    <a:pt x="589" y="64"/>
                  </a:lnTo>
                  <a:lnTo>
                    <a:pt x="603" y="74"/>
                  </a:lnTo>
                  <a:lnTo>
                    <a:pt x="603" y="74"/>
                  </a:lnTo>
                  <a:lnTo>
                    <a:pt x="606" y="74"/>
                  </a:lnTo>
                  <a:lnTo>
                    <a:pt x="616" y="91"/>
                  </a:lnTo>
                  <a:lnTo>
                    <a:pt x="620" y="91"/>
                  </a:lnTo>
                  <a:lnTo>
                    <a:pt x="627" y="98"/>
                  </a:lnTo>
                  <a:lnTo>
                    <a:pt x="630" y="101"/>
                  </a:lnTo>
                  <a:lnTo>
                    <a:pt x="647" y="101"/>
                  </a:lnTo>
                  <a:lnTo>
                    <a:pt x="653" y="108"/>
                  </a:lnTo>
                  <a:lnTo>
                    <a:pt x="653" y="111"/>
                  </a:lnTo>
                  <a:lnTo>
                    <a:pt x="660" y="118"/>
                  </a:lnTo>
                  <a:lnTo>
                    <a:pt x="667" y="114"/>
                  </a:lnTo>
                  <a:lnTo>
                    <a:pt x="677" y="114"/>
                  </a:lnTo>
                  <a:lnTo>
                    <a:pt x="690" y="118"/>
                  </a:lnTo>
                  <a:lnTo>
                    <a:pt x="697" y="118"/>
                  </a:lnTo>
                  <a:lnTo>
                    <a:pt x="704" y="114"/>
                  </a:lnTo>
                  <a:lnTo>
                    <a:pt x="707" y="118"/>
                  </a:lnTo>
                  <a:lnTo>
                    <a:pt x="714" y="114"/>
                  </a:lnTo>
                  <a:lnTo>
                    <a:pt x="717" y="114"/>
                  </a:lnTo>
                  <a:lnTo>
                    <a:pt x="727" y="114"/>
                  </a:lnTo>
                  <a:lnTo>
                    <a:pt x="731" y="111"/>
                  </a:lnTo>
                  <a:lnTo>
                    <a:pt x="738" y="104"/>
                  </a:lnTo>
                  <a:lnTo>
                    <a:pt x="741" y="101"/>
                  </a:lnTo>
                  <a:lnTo>
                    <a:pt x="744" y="91"/>
                  </a:lnTo>
                  <a:lnTo>
                    <a:pt x="738" y="87"/>
                  </a:lnTo>
                  <a:lnTo>
                    <a:pt x="734" y="81"/>
                  </a:lnTo>
                  <a:lnTo>
                    <a:pt x="734" y="81"/>
                  </a:lnTo>
                  <a:lnTo>
                    <a:pt x="738" y="77"/>
                  </a:lnTo>
                  <a:lnTo>
                    <a:pt x="738" y="77"/>
                  </a:lnTo>
                  <a:lnTo>
                    <a:pt x="738" y="77"/>
                  </a:lnTo>
                  <a:lnTo>
                    <a:pt x="748" y="74"/>
                  </a:lnTo>
                  <a:lnTo>
                    <a:pt x="751" y="67"/>
                  </a:lnTo>
                  <a:lnTo>
                    <a:pt x="754" y="64"/>
                  </a:lnTo>
                  <a:lnTo>
                    <a:pt x="768" y="64"/>
                  </a:lnTo>
                  <a:lnTo>
                    <a:pt x="775" y="60"/>
                  </a:lnTo>
                  <a:lnTo>
                    <a:pt x="778" y="57"/>
                  </a:lnTo>
                  <a:lnTo>
                    <a:pt x="778" y="57"/>
                  </a:lnTo>
                  <a:lnTo>
                    <a:pt x="785" y="54"/>
                  </a:lnTo>
                  <a:lnTo>
                    <a:pt x="788" y="57"/>
                  </a:lnTo>
                  <a:lnTo>
                    <a:pt x="785" y="64"/>
                  </a:lnTo>
                  <a:lnTo>
                    <a:pt x="781" y="67"/>
                  </a:lnTo>
                  <a:lnTo>
                    <a:pt x="781" y="74"/>
                  </a:lnTo>
                  <a:lnTo>
                    <a:pt x="781" y="77"/>
                  </a:lnTo>
                  <a:lnTo>
                    <a:pt x="788" y="81"/>
                  </a:lnTo>
                  <a:lnTo>
                    <a:pt x="795" y="81"/>
                  </a:lnTo>
                  <a:lnTo>
                    <a:pt x="798" y="81"/>
                  </a:lnTo>
                  <a:lnTo>
                    <a:pt x="802" y="77"/>
                  </a:lnTo>
                  <a:lnTo>
                    <a:pt x="808" y="81"/>
                  </a:lnTo>
                  <a:lnTo>
                    <a:pt x="812" y="84"/>
                  </a:lnTo>
                  <a:lnTo>
                    <a:pt x="812" y="91"/>
                  </a:lnTo>
                  <a:lnTo>
                    <a:pt x="815" y="94"/>
                  </a:lnTo>
                  <a:lnTo>
                    <a:pt x="818" y="94"/>
                  </a:lnTo>
                  <a:lnTo>
                    <a:pt x="828" y="94"/>
                  </a:lnTo>
                  <a:lnTo>
                    <a:pt x="835" y="91"/>
                  </a:lnTo>
                  <a:lnTo>
                    <a:pt x="839" y="87"/>
                  </a:lnTo>
                  <a:lnTo>
                    <a:pt x="842" y="84"/>
                  </a:lnTo>
                  <a:lnTo>
                    <a:pt x="849" y="77"/>
                  </a:lnTo>
                  <a:lnTo>
                    <a:pt x="845" y="71"/>
                  </a:lnTo>
                  <a:lnTo>
                    <a:pt x="852" y="57"/>
                  </a:lnTo>
                  <a:lnTo>
                    <a:pt x="852" y="50"/>
                  </a:lnTo>
                  <a:lnTo>
                    <a:pt x="849" y="47"/>
                  </a:lnTo>
                  <a:lnTo>
                    <a:pt x="845" y="44"/>
                  </a:lnTo>
                  <a:lnTo>
                    <a:pt x="845" y="44"/>
                  </a:lnTo>
                  <a:lnTo>
                    <a:pt x="845" y="40"/>
                  </a:lnTo>
                  <a:lnTo>
                    <a:pt x="849" y="37"/>
                  </a:lnTo>
                  <a:lnTo>
                    <a:pt x="852" y="30"/>
                  </a:lnTo>
                  <a:lnTo>
                    <a:pt x="852" y="30"/>
                  </a:lnTo>
                  <a:lnTo>
                    <a:pt x="852" y="27"/>
                  </a:lnTo>
                  <a:lnTo>
                    <a:pt x="859" y="20"/>
                  </a:lnTo>
                  <a:lnTo>
                    <a:pt x="855" y="13"/>
                  </a:lnTo>
                  <a:lnTo>
                    <a:pt x="859" y="10"/>
                  </a:lnTo>
                  <a:lnTo>
                    <a:pt x="862" y="10"/>
                  </a:lnTo>
                  <a:lnTo>
                    <a:pt x="862" y="10"/>
                  </a:lnTo>
                  <a:lnTo>
                    <a:pt x="876" y="20"/>
                  </a:lnTo>
                  <a:lnTo>
                    <a:pt x="882" y="17"/>
                  </a:lnTo>
                  <a:lnTo>
                    <a:pt x="886" y="13"/>
                  </a:lnTo>
                  <a:lnTo>
                    <a:pt x="889" y="13"/>
                  </a:lnTo>
                  <a:lnTo>
                    <a:pt x="896" y="7"/>
                  </a:lnTo>
                  <a:lnTo>
                    <a:pt x="896" y="7"/>
                  </a:lnTo>
                  <a:lnTo>
                    <a:pt x="896" y="7"/>
                  </a:lnTo>
                  <a:lnTo>
                    <a:pt x="899" y="10"/>
                  </a:lnTo>
                  <a:lnTo>
                    <a:pt x="903" y="10"/>
                  </a:lnTo>
                  <a:lnTo>
                    <a:pt x="909" y="13"/>
                  </a:lnTo>
                  <a:lnTo>
                    <a:pt x="913" y="13"/>
                  </a:lnTo>
                  <a:lnTo>
                    <a:pt x="923" y="17"/>
                  </a:lnTo>
                  <a:lnTo>
                    <a:pt x="923" y="17"/>
                  </a:lnTo>
                  <a:lnTo>
                    <a:pt x="933" y="17"/>
                  </a:lnTo>
                  <a:lnTo>
                    <a:pt x="940" y="17"/>
                  </a:lnTo>
                  <a:lnTo>
                    <a:pt x="943" y="10"/>
                  </a:lnTo>
                  <a:lnTo>
                    <a:pt x="946" y="7"/>
                  </a:lnTo>
                  <a:lnTo>
                    <a:pt x="946" y="17"/>
                  </a:lnTo>
                  <a:lnTo>
                    <a:pt x="950" y="20"/>
                  </a:lnTo>
                  <a:lnTo>
                    <a:pt x="963" y="37"/>
                  </a:lnTo>
                  <a:lnTo>
                    <a:pt x="966" y="40"/>
                  </a:lnTo>
                  <a:lnTo>
                    <a:pt x="970" y="44"/>
                  </a:lnTo>
                  <a:lnTo>
                    <a:pt x="973" y="47"/>
                  </a:lnTo>
                  <a:lnTo>
                    <a:pt x="977" y="50"/>
                  </a:lnTo>
                  <a:lnTo>
                    <a:pt x="993" y="57"/>
                  </a:lnTo>
                  <a:lnTo>
                    <a:pt x="1000" y="60"/>
                  </a:lnTo>
                  <a:lnTo>
                    <a:pt x="1003" y="60"/>
                  </a:lnTo>
                  <a:lnTo>
                    <a:pt x="1014" y="60"/>
                  </a:lnTo>
                  <a:lnTo>
                    <a:pt x="1014" y="60"/>
                  </a:lnTo>
                  <a:lnTo>
                    <a:pt x="1014" y="60"/>
                  </a:lnTo>
                  <a:lnTo>
                    <a:pt x="1020" y="60"/>
                  </a:lnTo>
                  <a:lnTo>
                    <a:pt x="1020" y="60"/>
                  </a:lnTo>
                  <a:lnTo>
                    <a:pt x="1024" y="60"/>
                  </a:lnTo>
                  <a:lnTo>
                    <a:pt x="1030" y="67"/>
                  </a:lnTo>
                  <a:lnTo>
                    <a:pt x="1034" y="84"/>
                  </a:lnTo>
                  <a:lnTo>
                    <a:pt x="1041" y="87"/>
                  </a:lnTo>
                  <a:lnTo>
                    <a:pt x="1054" y="94"/>
                  </a:lnTo>
                  <a:lnTo>
                    <a:pt x="1057" y="94"/>
                  </a:lnTo>
                  <a:lnTo>
                    <a:pt x="1064" y="94"/>
                  </a:lnTo>
                  <a:lnTo>
                    <a:pt x="1074" y="114"/>
                  </a:lnTo>
                  <a:lnTo>
                    <a:pt x="1084" y="118"/>
                  </a:lnTo>
                  <a:lnTo>
                    <a:pt x="1088" y="114"/>
                  </a:lnTo>
                  <a:lnTo>
                    <a:pt x="1098" y="121"/>
                  </a:lnTo>
                  <a:lnTo>
                    <a:pt x="1088" y="114"/>
                  </a:lnTo>
                  <a:lnTo>
                    <a:pt x="1084" y="118"/>
                  </a:lnTo>
                  <a:lnTo>
                    <a:pt x="1074" y="114"/>
                  </a:lnTo>
                  <a:lnTo>
                    <a:pt x="1064" y="94"/>
                  </a:lnTo>
                  <a:lnTo>
                    <a:pt x="1057" y="94"/>
                  </a:lnTo>
                  <a:lnTo>
                    <a:pt x="1054" y="94"/>
                  </a:lnTo>
                  <a:lnTo>
                    <a:pt x="1041" y="87"/>
                  </a:lnTo>
                  <a:lnTo>
                    <a:pt x="1034" y="84"/>
                  </a:lnTo>
                  <a:lnTo>
                    <a:pt x="1030" y="67"/>
                  </a:lnTo>
                  <a:lnTo>
                    <a:pt x="1024" y="60"/>
                  </a:lnTo>
                  <a:lnTo>
                    <a:pt x="1020" y="60"/>
                  </a:lnTo>
                  <a:lnTo>
                    <a:pt x="1020" y="60"/>
                  </a:lnTo>
                  <a:lnTo>
                    <a:pt x="1014" y="60"/>
                  </a:lnTo>
                  <a:lnTo>
                    <a:pt x="1014" y="60"/>
                  </a:lnTo>
                  <a:lnTo>
                    <a:pt x="1010" y="57"/>
                  </a:lnTo>
                  <a:lnTo>
                    <a:pt x="1003" y="57"/>
                  </a:lnTo>
                  <a:lnTo>
                    <a:pt x="1003" y="57"/>
                  </a:lnTo>
                  <a:lnTo>
                    <a:pt x="993" y="54"/>
                  </a:lnTo>
                  <a:lnTo>
                    <a:pt x="977" y="47"/>
                  </a:lnTo>
                  <a:lnTo>
                    <a:pt x="977" y="44"/>
                  </a:lnTo>
                  <a:lnTo>
                    <a:pt x="973" y="40"/>
                  </a:lnTo>
                  <a:lnTo>
                    <a:pt x="966" y="37"/>
                  </a:lnTo>
                  <a:lnTo>
                    <a:pt x="966" y="37"/>
                  </a:lnTo>
                  <a:lnTo>
                    <a:pt x="966" y="37"/>
                  </a:lnTo>
                  <a:lnTo>
                    <a:pt x="953" y="17"/>
                  </a:lnTo>
                  <a:lnTo>
                    <a:pt x="950" y="17"/>
                  </a:lnTo>
                  <a:lnTo>
                    <a:pt x="950" y="3"/>
                  </a:lnTo>
                  <a:lnTo>
                    <a:pt x="950" y="3"/>
                  </a:lnTo>
                  <a:lnTo>
                    <a:pt x="943" y="7"/>
                  </a:lnTo>
                  <a:lnTo>
                    <a:pt x="936" y="13"/>
                  </a:lnTo>
                  <a:lnTo>
                    <a:pt x="933" y="13"/>
                  </a:lnTo>
                  <a:lnTo>
                    <a:pt x="923" y="13"/>
                  </a:lnTo>
                  <a:lnTo>
                    <a:pt x="923" y="13"/>
                  </a:lnTo>
                  <a:lnTo>
                    <a:pt x="913" y="10"/>
                  </a:lnTo>
                  <a:lnTo>
                    <a:pt x="913" y="10"/>
                  </a:lnTo>
                  <a:lnTo>
                    <a:pt x="903" y="7"/>
                  </a:lnTo>
                  <a:lnTo>
                    <a:pt x="903" y="7"/>
                  </a:lnTo>
                  <a:lnTo>
                    <a:pt x="899" y="3"/>
                  </a:lnTo>
                  <a:lnTo>
                    <a:pt x="892" y="0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0" name="Freeform 251">
              <a:extLst>
                <a:ext uri="{FF2B5EF4-FFF2-40B4-BE49-F238E27FC236}">
                  <a16:creationId xmlns:a16="http://schemas.microsoft.com/office/drawing/2014/main" id="{3B198A1C-8B13-15D5-43CB-05FA59F1E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017"/>
              <a:ext cx="1098" cy="451"/>
            </a:xfrm>
            <a:custGeom>
              <a:avLst/>
              <a:gdLst>
                <a:gd name="T0" fmla="*/ 855 w 1098"/>
                <a:gd name="T1" fmla="*/ 17 h 451"/>
                <a:gd name="T2" fmla="*/ 849 w 1098"/>
                <a:gd name="T3" fmla="*/ 57 h 451"/>
                <a:gd name="T4" fmla="*/ 808 w 1098"/>
                <a:gd name="T5" fmla="*/ 77 h 451"/>
                <a:gd name="T6" fmla="*/ 775 w 1098"/>
                <a:gd name="T7" fmla="*/ 54 h 451"/>
                <a:gd name="T8" fmla="*/ 738 w 1098"/>
                <a:gd name="T9" fmla="*/ 87 h 451"/>
                <a:gd name="T10" fmla="*/ 677 w 1098"/>
                <a:gd name="T11" fmla="*/ 108 h 451"/>
                <a:gd name="T12" fmla="*/ 603 w 1098"/>
                <a:gd name="T13" fmla="*/ 71 h 451"/>
                <a:gd name="T14" fmla="*/ 576 w 1098"/>
                <a:gd name="T15" fmla="*/ 91 h 451"/>
                <a:gd name="T16" fmla="*/ 519 w 1098"/>
                <a:gd name="T17" fmla="*/ 138 h 451"/>
                <a:gd name="T18" fmla="*/ 495 w 1098"/>
                <a:gd name="T19" fmla="*/ 138 h 451"/>
                <a:gd name="T20" fmla="*/ 499 w 1098"/>
                <a:gd name="T21" fmla="*/ 192 h 451"/>
                <a:gd name="T22" fmla="*/ 519 w 1098"/>
                <a:gd name="T23" fmla="*/ 219 h 451"/>
                <a:gd name="T24" fmla="*/ 552 w 1098"/>
                <a:gd name="T25" fmla="*/ 252 h 451"/>
                <a:gd name="T26" fmla="*/ 579 w 1098"/>
                <a:gd name="T27" fmla="*/ 289 h 451"/>
                <a:gd name="T28" fmla="*/ 566 w 1098"/>
                <a:gd name="T29" fmla="*/ 343 h 451"/>
                <a:gd name="T30" fmla="*/ 532 w 1098"/>
                <a:gd name="T31" fmla="*/ 374 h 451"/>
                <a:gd name="T32" fmla="*/ 526 w 1098"/>
                <a:gd name="T33" fmla="*/ 411 h 451"/>
                <a:gd name="T34" fmla="*/ 451 w 1098"/>
                <a:gd name="T35" fmla="*/ 427 h 451"/>
                <a:gd name="T36" fmla="*/ 411 w 1098"/>
                <a:gd name="T37" fmla="*/ 434 h 451"/>
                <a:gd name="T38" fmla="*/ 357 w 1098"/>
                <a:gd name="T39" fmla="*/ 421 h 451"/>
                <a:gd name="T40" fmla="*/ 313 w 1098"/>
                <a:gd name="T41" fmla="*/ 421 h 451"/>
                <a:gd name="T42" fmla="*/ 243 w 1098"/>
                <a:gd name="T43" fmla="*/ 407 h 451"/>
                <a:gd name="T44" fmla="*/ 192 w 1098"/>
                <a:gd name="T45" fmla="*/ 343 h 451"/>
                <a:gd name="T46" fmla="*/ 135 w 1098"/>
                <a:gd name="T47" fmla="*/ 303 h 451"/>
                <a:gd name="T48" fmla="*/ 108 w 1098"/>
                <a:gd name="T49" fmla="*/ 333 h 451"/>
                <a:gd name="T50" fmla="*/ 71 w 1098"/>
                <a:gd name="T51" fmla="*/ 350 h 451"/>
                <a:gd name="T52" fmla="*/ 27 w 1098"/>
                <a:gd name="T53" fmla="*/ 353 h 451"/>
                <a:gd name="T54" fmla="*/ 14 w 1098"/>
                <a:gd name="T55" fmla="*/ 400 h 451"/>
                <a:gd name="T56" fmla="*/ 24 w 1098"/>
                <a:gd name="T57" fmla="*/ 377 h 451"/>
                <a:gd name="T58" fmla="*/ 61 w 1098"/>
                <a:gd name="T59" fmla="*/ 347 h 451"/>
                <a:gd name="T60" fmla="*/ 112 w 1098"/>
                <a:gd name="T61" fmla="*/ 337 h 451"/>
                <a:gd name="T62" fmla="*/ 152 w 1098"/>
                <a:gd name="T63" fmla="*/ 326 h 451"/>
                <a:gd name="T64" fmla="*/ 209 w 1098"/>
                <a:gd name="T65" fmla="*/ 360 h 451"/>
                <a:gd name="T66" fmla="*/ 243 w 1098"/>
                <a:gd name="T67" fmla="*/ 414 h 451"/>
                <a:gd name="T68" fmla="*/ 327 w 1098"/>
                <a:gd name="T69" fmla="*/ 424 h 451"/>
                <a:gd name="T70" fmla="*/ 371 w 1098"/>
                <a:gd name="T71" fmla="*/ 441 h 451"/>
                <a:gd name="T72" fmla="*/ 425 w 1098"/>
                <a:gd name="T73" fmla="*/ 417 h 451"/>
                <a:gd name="T74" fmla="*/ 495 w 1098"/>
                <a:gd name="T75" fmla="*/ 390 h 451"/>
                <a:gd name="T76" fmla="*/ 549 w 1098"/>
                <a:gd name="T77" fmla="*/ 387 h 451"/>
                <a:gd name="T78" fmla="*/ 552 w 1098"/>
                <a:gd name="T79" fmla="*/ 343 h 451"/>
                <a:gd name="T80" fmla="*/ 583 w 1098"/>
                <a:gd name="T81" fmla="*/ 289 h 451"/>
                <a:gd name="T82" fmla="*/ 556 w 1098"/>
                <a:gd name="T83" fmla="*/ 252 h 451"/>
                <a:gd name="T84" fmla="*/ 522 w 1098"/>
                <a:gd name="T85" fmla="*/ 209 h 451"/>
                <a:gd name="T86" fmla="*/ 499 w 1098"/>
                <a:gd name="T87" fmla="*/ 158 h 451"/>
                <a:gd name="T88" fmla="*/ 509 w 1098"/>
                <a:gd name="T89" fmla="*/ 145 h 451"/>
                <a:gd name="T90" fmla="*/ 579 w 1098"/>
                <a:gd name="T91" fmla="*/ 104 h 451"/>
                <a:gd name="T92" fmla="*/ 589 w 1098"/>
                <a:gd name="T93" fmla="*/ 64 h 451"/>
                <a:gd name="T94" fmla="*/ 667 w 1098"/>
                <a:gd name="T95" fmla="*/ 114 h 451"/>
                <a:gd name="T96" fmla="*/ 744 w 1098"/>
                <a:gd name="T97" fmla="*/ 91 h 451"/>
                <a:gd name="T98" fmla="*/ 778 w 1098"/>
                <a:gd name="T99" fmla="*/ 57 h 451"/>
                <a:gd name="T100" fmla="*/ 808 w 1098"/>
                <a:gd name="T101" fmla="*/ 81 h 451"/>
                <a:gd name="T102" fmla="*/ 852 w 1098"/>
                <a:gd name="T103" fmla="*/ 50 h 451"/>
                <a:gd name="T104" fmla="*/ 862 w 1098"/>
                <a:gd name="T105" fmla="*/ 10 h 451"/>
                <a:gd name="T106" fmla="*/ 913 w 1098"/>
                <a:gd name="T107" fmla="*/ 13 h 451"/>
                <a:gd name="T108" fmla="*/ 973 w 1098"/>
                <a:gd name="T109" fmla="*/ 47 h 451"/>
                <a:gd name="T110" fmla="*/ 1034 w 1098"/>
                <a:gd name="T111" fmla="*/ 84 h 451"/>
                <a:gd name="T112" fmla="*/ 1064 w 1098"/>
                <a:gd name="T113" fmla="*/ 94 h 451"/>
                <a:gd name="T114" fmla="*/ 1003 w 1098"/>
                <a:gd name="T115" fmla="*/ 57 h 451"/>
                <a:gd name="T116" fmla="*/ 950 w 1098"/>
                <a:gd name="T117" fmla="*/ 3 h 451"/>
                <a:gd name="T118" fmla="*/ 892 w 1098"/>
                <a:gd name="T11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98" h="451">
                  <a:moveTo>
                    <a:pt x="892" y="0"/>
                  </a:moveTo>
                  <a:lnTo>
                    <a:pt x="892" y="7"/>
                  </a:lnTo>
                  <a:lnTo>
                    <a:pt x="889" y="10"/>
                  </a:lnTo>
                  <a:lnTo>
                    <a:pt x="882" y="10"/>
                  </a:lnTo>
                  <a:lnTo>
                    <a:pt x="879" y="17"/>
                  </a:lnTo>
                  <a:lnTo>
                    <a:pt x="876" y="17"/>
                  </a:lnTo>
                  <a:lnTo>
                    <a:pt x="865" y="10"/>
                  </a:lnTo>
                  <a:lnTo>
                    <a:pt x="862" y="7"/>
                  </a:lnTo>
                  <a:lnTo>
                    <a:pt x="859" y="3"/>
                  </a:lnTo>
                  <a:lnTo>
                    <a:pt x="852" y="13"/>
                  </a:lnTo>
                  <a:lnTo>
                    <a:pt x="855" y="13"/>
                  </a:lnTo>
                  <a:lnTo>
                    <a:pt x="855" y="17"/>
                  </a:lnTo>
                  <a:lnTo>
                    <a:pt x="849" y="27"/>
                  </a:lnTo>
                  <a:lnTo>
                    <a:pt x="849" y="27"/>
                  </a:lnTo>
                  <a:lnTo>
                    <a:pt x="849" y="27"/>
                  </a:lnTo>
                  <a:lnTo>
                    <a:pt x="849" y="30"/>
                  </a:lnTo>
                  <a:lnTo>
                    <a:pt x="845" y="37"/>
                  </a:lnTo>
                  <a:lnTo>
                    <a:pt x="842" y="37"/>
                  </a:lnTo>
                  <a:lnTo>
                    <a:pt x="842" y="37"/>
                  </a:lnTo>
                  <a:lnTo>
                    <a:pt x="839" y="47"/>
                  </a:lnTo>
                  <a:lnTo>
                    <a:pt x="845" y="47"/>
                  </a:lnTo>
                  <a:lnTo>
                    <a:pt x="845" y="47"/>
                  </a:lnTo>
                  <a:lnTo>
                    <a:pt x="849" y="54"/>
                  </a:lnTo>
                  <a:lnTo>
                    <a:pt x="849" y="57"/>
                  </a:lnTo>
                  <a:lnTo>
                    <a:pt x="842" y="71"/>
                  </a:lnTo>
                  <a:lnTo>
                    <a:pt x="845" y="77"/>
                  </a:lnTo>
                  <a:lnTo>
                    <a:pt x="842" y="81"/>
                  </a:lnTo>
                  <a:lnTo>
                    <a:pt x="835" y="84"/>
                  </a:lnTo>
                  <a:lnTo>
                    <a:pt x="832" y="87"/>
                  </a:lnTo>
                  <a:lnTo>
                    <a:pt x="828" y="91"/>
                  </a:lnTo>
                  <a:lnTo>
                    <a:pt x="818" y="91"/>
                  </a:lnTo>
                  <a:lnTo>
                    <a:pt x="818" y="91"/>
                  </a:lnTo>
                  <a:lnTo>
                    <a:pt x="815" y="87"/>
                  </a:lnTo>
                  <a:lnTo>
                    <a:pt x="812" y="84"/>
                  </a:lnTo>
                  <a:lnTo>
                    <a:pt x="815" y="81"/>
                  </a:lnTo>
                  <a:lnTo>
                    <a:pt x="808" y="77"/>
                  </a:lnTo>
                  <a:lnTo>
                    <a:pt x="802" y="74"/>
                  </a:lnTo>
                  <a:lnTo>
                    <a:pt x="795" y="77"/>
                  </a:lnTo>
                  <a:lnTo>
                    <a:pt x="795" y="77"/>
                  </a:lnTo>
                  <a:lnTo>
                    <a:pt x="788" y="77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1"/>
                  </a:lnTo>
                  <a:lnTo>
                    <a:pt x="785" y="67"/>
                  </a:lnTo>
                  <a:lnTo>
                    <a:pt x="795" y="57"/>
                  </a:lnTo>
                  <a:lnTo>
                    <a:pt x="785" y="50"/>
                  </a:lnTo>
                  <a:lnTo>
                    <a:pt x="775" y="54"/>
                  </a:lnTo>
                  <a:lnTo>
                    <a:pt x="775" y="54"/>
                  </a:lnTo>
                  <a:lnTo>
                    <a:pt x="771" y="60"/>
                  </a:lnTo>
                  <a:lnTo>
                    <a:pt x="768" y="60"/>
                  </a:lnTo>
                  <a:lnTo>
                    <a:pt x="751" y="60"/>
                  </a:lnTo>
                  <a:lnTo>
                    <a:pt x="751" y="60"/>
                  </a:lnTo>
                  <a:lnTo>
                    <a:pt x="748" y="67"/>
                  </a:lnTo>
                  <a:lnTo>
                    <a:pt x="748" y="71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4" y="74"/>
                  </a:lnTo>
                  <a:lnTo>
                    <a:pt x="731" y="77"/>
                  </a:lnTo>
                  <a:lnTo>
                    <a:pt x="731" y="81"/>
                  </a:lnTo>
                  <a:lnTo>
                    <a:pt x="738" y="87"/>
                  </a:lnTo>
                  <a:lnTo>
                    <a:pt x="741" y="94"/>
                  </a:lnTo>
                  <a:lnTo>
                    <a:pt x="741" y="98"/>
                  </a:lnTo>
                  <a:lnTo>
                    <a:pt x="734" y="101"/>
                  </a:lnTo>
                  <a:lnTo>
                    <a:pt x="731" y="108"/>
                  </a:lnTo>
                  <a:lnTo>
                    <a:pt x="727" y="111"/>
                  </a:lnTo>
                  <a:lnTo>
                    <a:pt x="714" y="111"/>
                  </a:lnTo>
                  <a:lnTo>
                    <a:pt x="711" y="111"/>
                  </a:lnTo>
                  <a:lnTo>
                    <a:pt x="707" y="114"/>
                  </a:lnTo>
                  <a:lnTo>
                    <a:pt x="704" y="111"/>
                  </a:lnTo>
                  <a:lnTo>
                    <a:pt x="694" y="114"/>
                  </a:lnTo>
                  <a:lnTo>
                    <a:pt x="694" y="114"/>
                  </a:lnTo>
                  <a:lnTo>
                    <a:pt x="677" y="108"/>
                  </a:lnTo>
                  <a:lnTo>
                    <a:pt x="667" y="111"/>
                  </a:lnTo>
                  <a:lnTo>
                    <a:pt x="660" y="114"/>
                  </a:lnTo>
                  <a:lnTo>
                    <a:pt x="657" y="111"/>
                  </a:lnTo>
                  <a:lnTo>
                    <a:pt x="657" y="104"/>
                  </a:lnTo>
                  <a:lnTo>
                    <a:pt x="650" y="98"/>
                  </a:lnTo>
                  <a:lnTo>
                    <a:pt x="633" y="98"/>
                  </a:lnTo>
                  <a:lnTo>
                    <a:pt x="630" y="98"/>
                  </a:lnTo>
                  <a:lnTo>
                    <a:pt x="620" y="87"/>
                  </a:lnTo>
                  <a:lnTo>
                    <a:pt x="620" y="87"/>
                  </a:lnTo>
                  <a:lnTo>
                    <a:pt x="610" y="71"/>
                  </a:lnTo>
                  <a:lnTo>
                    <a:pt x="606" y="71"/>
                  </a:lnTo>
                  <a:lnTo>
                    <a:pt x="603" y="71"/>
                  </a:lnTo>
                  <a:lnTo>
                    <a:pt x="593" y="60"/>
                  </a:lnTo>
                  <a:lnTo>
                    <a:pt x="583" y="57"/>
                  </a:lnTo>
                  <a:lnTo>
                    <a:pt x="566" y="60"/>
                  </a:lnTo>
                  <a:lnTo>
                    <a:pt x="566" y="64"/>
                  </a:lnTo>
                  <a:lnTo>
                    <a:pt x="566" y="67"/>
                  </a:lnTo>
                  <a:lnTo>
                    <a:pt x="569" y="71"/>
                  </a:lnTo>
                  <a:lnTo>
                    <a:pt x="566" y="74"/>
                  </a:lnTo>
                  <a:lnTo>
                    <a:pt x="569" y="77"/>
                  </a:lnTo>
                  <a:lnTo>
                    <a:pt x="569" y="81"/>
                  </a:lnTo>
                  <a:lnTo>
                    <a:pt x="566" y="84"/>
                  </a:lnTo>
                  <a:lnTo>
                    <a:pt x="569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6" y="104"/>
                  </a:lnTo>
                  <a:lnTo>
                    <a:pt x="579" y="108"/>
                  </a:lnTo>
                  <a:lnTo>
                    <a:pt x="579" y="111"/>
                  </a:lnTo>
                  <a:lnTo>
                    <a:pt x="559" y="124"/>
                  </a:lnTo>
                  <a:lnTo>
                    <a:pt x="556" y="124"/>
                  </a:lnTo>
                  <a:lnTo>
                    <a:pt x="549" y="128"/>
                  </a:lnTo>
                  <a:lnTo>
                    <a:pt x="546" y="131"/>
                  </a:lnTo>
                  <a:lnTo>
                    <a:pt x="542" y="131"/>
                  </a:lnTo>
                  <a:lnTo>
                    <a:pt x="536" y="135"/>
                  </a:lnTo>
                  <a:lnTo>
                    <a:pt x="536" y="135"/>
                  </a:lnTo>
                  <a:lnTo>
                    <a:pt x="519" y="138"/>
                  </a:lnTo>
                  <a:lnTo>
                    <a:pt x="519" y="141"/>
                  </a:lnTo>
                  <a:lnTo>
                    <a:pt x="512" y="141"/>
                  </a:lnTo>
                  <a:lnTo>
                    <a:pt x="495" y="121"/>
                  </a:lnTo>
                  <a:lnTo>
                    <a:pt x="489" y="114"/>
                  </a:lnTo>
                  <a:lnTo>
                    <a:pt x="489" y="114"/>
                  </a:lnTo>
                  <a:lnTo>
                    <a:pt x="489" y="118"/>
                  </a:lnTo>
                  <a:lnTo>
                    <a:pt x="489" y="121"/>
                  </a:lnTo>
                  <a:lnTo>
                    <a:pt x="489" y="124"/>
                  </a:lnTo>
                  <a:lnTo>
                    <a:pt x="489" y="124"/>
                  </a:lnTo>
                  <a:lnTo>
                    <a:pt x="489" y="128"/>
                  </a:lnTo>
                  <a:lnTo>
                    <a:pt x="489" y="131"/>
                  </a:lnTo>
                  <a:lnTo>
                    <a:pt x="495" y="138"/>
                  </a:lnTo>
                  <a:lnTo>
                    <a:pt x="495" y="138"/>
                  </a:lnTo>
                  <a:lnTo>
                    <a:pt x="499" y="145"/>
                  </a:lnTo>
                  <a:lnTo>
                    <a:pt x="499" y="151"/>
                  </a:lnTo>
                  <a:lnTo>
                    <a:pt x="499" y="151"/>
                  </a:lnTo>
                  <a:lnTo>
                    <a:pt x="495" y="158"/>
                  </a:lnTo>
                  <a:lnTo>
                    <a:pt x="492" y="158"/>
                  </a:lnTo>
                  <a:lnTo>
                    <a:pt x="489" y="158"/>
                  </a:lnTo>
                  <a:lnTo>
                    <a:pt x="499" y="178"/>
                  </a:lnTo>
                  <a:lnTo>
                    <a:pt x="502" y="182"/>
                  </a:lnTo>
                  <a:lnTo>
                    <a:pt x="499" y="185"/>
                  </a:lnTo>
                  <a:lnTo>
                    <a:pt x="499" y="188"/>
                  </a:lnTo>
                  <a:lnTo>
                    <a:pt x="499" y="192"/>
                  </a:lnTo>
                  <a:lnTo>
                    <a:pt x="502" y="202"/>
                  </a:lnTo>
                  <a:lnTo>
                    <a:pt x="502" y="202"/>
                  </a:lnTo>
                  <a:lnTo>
                    <a:pt x="509" y="199"/>
                  </a:lnTo>
                  <a:lnTo>
                    <a:pt x="509" y="199"/>
                  </a:lnTo>
                  <a:lnTo>
                    <a:pt x="515" y="199"/>
                  </a:lnTo>
                  <a:lnTo>
                    <a:pt x="515" y="199"/>
                  </a:lnTo>
                  <a:lnTo>
                    <a:pt x="519" y="209"/>
                  </a:lnTo>
                  <a:lnTo>
                    <a:pt x="519" y="212"/>
                  </a:lnTo>
                  <a:lnTo>
                    <a:pt x="515" y="212"/>
                  </a:lnTo>
                  <a:lnTo>
                    <a:pt x="515" y="215"/>
                  </a:lnTo>
                  <a:lnTo>
                    <a:pt x="519" y="215"/>
                  </a:lnTo>
                  <a:lnTo>
                    <a:pt x="519" y="219"/>
                  </a:lnTo>
                  <a:lnTo>
                    <a:pt x="522" y="225"/>
                  </a:lnTo>
                  <a:lnTo>
                    <a:pt x="522" y="229"/>
                  </a:lnTo>
                  <a:lnTo>
                    <a:pt x="522" y="229"/>
                  </a:lnTo>
                  <a:lnTo>
                    <a:pt x="522" y="229"/>
                  </a:lnTo>
                  <a:lnTo>
                    <a:pt x="526" y="232"/>
                  </a:lnTo>
                  <a:lnTo>
                    <a:pt x="526" y="232"/>
                  </a:lnTo>
                  <a:lnTo>
                    <a:pt x="529" y="232"/>
                  </a:lnTo>
                  <a:lnTo>
                    <a:pt x="529" y="236"/>
                  </a:lnTo>
                  <a:lnTo>
                    <a:pt x="532" y="239"/>
                  </a:lnTo>
                  <a:lnTo>
                    <a:pt x="542" y="249"/>
                  </a:lnTo>
                  <a:lnTo>
                    <a:pt x="546" y="252"/>
                  </a:lnTo>
                  <a:lnTo>
                    <a:pt x="552" y="252"/>
                  </a:lnTo>
                  <a:lnTo>
                    <a:pt x="556" y="256"/>
                  </a:lnTo>
                  <a:lnTo>
                    <a:pt x="556" y="266"/>
                  </a:lnTo>
                  <a:lnTo>
                    <a:pt x="559" y="269"/>
                  </a:lnTo>
                  <a:lnTo>
                    <a:pt x="559" y="269"/>
                  </a:lnTo>
                  <a:lnTo>
                    <a:pt x="566" y="273"/>
                  </a:lnTo>
                  <a:lnTo>
                    <a:pt x="566" y="276"/>
                  </a:lnTo>
                  <a:lnTo>
                    <a:pt x="566" y="279"/>
                  </a:lnTo>
                  <a:lnTo>
                    <a:pt x="569" y="283"/>
                  </a:lnTo>
                  <a:lnTo>
                    <a:pt x="576" y="283"/>
                  </a:lnTo>
                  <a:lnTo>
                    <a:pt x="576" y="286"/>
                  </a:lnTo>
                  <a:lnTo>
                    <a:pt x="576" y="289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83" y="293"/>
                  </a:lnTo>
                  <a:lnTo>
                    <a:pt x="583" y="296"/>
                  </a:lnTo>
                  <a:lnTo>
                    <a:pt x="579" y="306"/>
                  </a:lnTo>
                  <a:lnTo>
                    <a:pt x="583" y="306"/>
                  </a:lnTo>
                  <a:lnTo>
                    <a:pt x="583" y="306"/>
                  </a:lnTo>
                  <a:lnTo>
                    <a:pt x="583" y="306"/>
                  </a:lnTo>
                  <a:lnTo>
                    <a:pt x="589" y="320"/>
                  </a:lnTo>
                  <a:lnTo>
                    <a:pt x="589" y="323"/>
                  </a:lnTo>
                  <a:lnTo>
                    <a:pt x="576" y="333"/>
                  </a:lnTo>
                  <a:lnTo>
                    <a:pt x="573" y="343"/>
                  </a:lnTo>
                  <a:lnTo>
                    <a:pt x="566" y="343"/>
                  </a:lnTo>
                  <a:lnTo>
                    <a:pt x="563" y="343"/>
                  </a:lnTo>
                  <a:lnTo>
                    <a:pt x="563" y="343"/>
                  </a:lnTo>
                  <a:lnTo>
                    <a:pt x="552" y="340"/>
                  </a:lnTo>
                  <a:lnTo>
                    <a:pt x="549" y="337"/>
                  </a:lnTo>
                  <a:lnTo>
                    <a:pt x="546" y="340"/>
                  </a:lnTo>
                  <a:lnTo>
                    <a:pt x="546" y="340"/>
                  </a:lnTo>
                  <a:lnTo>
                    <a:pt x="536" y="350"/>
                  </a:lnTo>
                  <a:lnTo>
                    <a:pt x="536" y="357"/>
                  </a:lnTo>
                  <a:lnTo>
                    <a:pt x="536" y="360"/>
                  </a:lnTo>
                  <a:lnTo>
                    <a:pt x="532" y="367"/>
                  </a:lnTo>
                  <a:lnTo>
                    <a:pt x="532" y="370"/>
                  </a:lnTo>
                  <a:lnTo>
                    <a:pt x="532" y="374"/>
                  </a:lnTo>
                  <a:lnTo>
                    <a:pt x="529" y="377"/>
                  </a:lnTo>
                  <a:lnTo>
                    <a:pt x="532" y="380"/>
                  </a:lnTo>
                  <a:lnTo>
                    <a:pt x="542" y="384"/>
                  </a:lnTo>
                  <a:lnTo>
                    <a:pt x="542" y="384"/>
                  </a:lnTo>
                  <a:lnTo>
                    <a:pt x="549" y="387"/>
                  </a:lnTo>
                  <a:lnTo>
                    <a:pt x="549" y="390"/>
                  </a:lnTo>
                  <a:lnTo>
                    <a:pt x="549" y="394"/>
                  </a:lnTo>
                  <a:lnTo>
                    <a:pt x="542" y="404"/>
                  </a:lnTo>
                  <a:lnTo>
                    <a:pt x="539" y="404"/>
                  </a:lnTo>
                  <a:lnTo>
                    <a:pt x="532" y="404"/>
                  </a:lnTo>
                  <a:lnTo>
                    <a:pt x="532" y="407"/>
                  </a:lnTo>
                  <a:lnTo>
                    <a:pt x="526" y="411"/>
                  </a:lnTo>
                  <a:lnTo>
                    <a:pt x="519" y="404"/>
                  </a:lnTo>
                  <a:lnTo>
                    <a:pt x="519" y="407"/>
                  </a:lnTo>
                  <a:lnTo>
                    <a:pt x="515" y="407"/>
                  </a:lnTo>
                  <a:lnTo>
                    <a:pt x="509" y="407"/>
                  </a:lnTo>
                  <a:lnTo>
                    <a:pt x="505" y="404"/>
                  </a:lnTo>
                  <a:lnTo>
                    <a:pt x="499" y="390"/>
                  </a:lnTo>
                  <a:lnTo>
                    <a:pt x="485" y="374"/>
                  </a:lnTo>
                  <a:lnTo>
                    <a:pt x="468" y="390"/>
                  </a:lnTo>
                  <a:lnTo>
                    <a:pt x="472" y="414"/>
                  </a:lnTo>
                  <a:lnTo>
                    <a:pt x="468" y="417"/>
                  </a:lnTo>
                  <a:lnTo>
                    <a:pt x="465" y="417"/>
                  </a:lnTo>
                  <a:lnTo>
                    <a:pt x="451" y="427"/>
                  </a:lnTo>
                  <a:lnTo>
                    <a:pt x="448" y="431"/>
                  </a:lnTo>
                  <a:lnTo>
                    <a:pt x="441" y="427"/>
                  </a:lnTo>
                  <a:lnTo>
                    <a:pt x="438" y="427"/>
                  </a:lnTo>
                  <a:lnTo>
                    <a:pt x="428" y="417"/>
                  </a:lnTo>
                  <a:lnTo>
                    <a:pt x="428" y="417"/>
                  </a:lnTo>
                  <a:lnTo>
                    <a:pt x="425" y="407"/>
                  </a:lnTo>
                  <a:lnTo>
                    <a:pt x="425" y="407"/>
                  </a:lnTo>
                  <a:lnTo>
                    <a:pt x="421" y="411"/>
                  </a:lnTo>
                  <a:lnTo>
                    <a:pt x="421" y="417"/>
                  </a:lnTo>
                  <a:lnTo>
                    <a:pt x="418" y="421"/>
                  </a:lnTo>
                  <a:lnTo>
                    <a:pt x="414" y="424"/>
                  </a:lnTo>
                  <a:lnTo>
                    <a:pt x="411" y="434"/>
                  </a:lnTo>
                  <a:lnTo>
                    <a:pt x="414" y="441"/>
                  </a:lnTo>
                  <a:lnTo>
                    <a:pt x="414" y="444"/>
                  </a:lnTo>
                  <a:lnTo>
                    <a:pt x="411" y="448"/>
                  </a:lnTo>
                  <a:lnTo>
                    <a:pt x="408" y="448"/>
                  </a:lnTo>
                  <a:lnTo>
                    <a:pt x="408" y="448"/>
                  </a:lnTo>
                  <a:lnTo>
                    <a:pt x="404" y="448"/>
                  </a:lnTo>
                  <a:lnTo>
                    <a:pt x="391" y="437"/>
                  </a:lnTo>
                  <a:lnTo>
                    <a:pt x="371" y="437"/>
                  </a:lnTo>
                  <a:lnTo>
                    <a:pt x="367" y="434"/>
                  </a:lnTo>
                  <a:lnTo>
                    <a:pt x="367" y="427"/>
                  </a:lnTo>
                  <a:lnTo>
                    <a:pt x="367" y="427"/>
                  </a:lnTo>
                  <a:lnTo>
                    <a:pt x="357" y="421"/>
                  </a:lnTo>
                  <a:lnTo>
                    <a:pt x="357" y="421"/>
                  </a:lnTo>
                  <a:lnTo>
                    <a:pt x="357" y="421"/>
                  </a:lnTo>
                  <a:lnTo>
                    <a:pt x="354" y="421"/>
                  </a:lnTo>
                  <a:lnTo>
                    <a:pt x="351" y="421"/>
                  </a:lnTo>
                  <a:lnTo>
                    <a:pt x="347" y="421"/>
                  </a:lnTo>
                  <a:lnTo>
                    <a:pt x="344" y="411"/>
                  </a:lnTo>
                  <a:lnTo>
                    <a:pt x="340" y="411"/>
                  </a:lnTo>
                  <a:lnTo>
                    <a:pt x="334" y="407"/>
                  </a:lnTo>
                  <a:lnTo>
                    <a:pt x="327" y="414"/>
                  </a:lnTo>
                  <a:lnTo>
                    <a:pt x="324" y="421"/>
                  </a:lnTo>
                  <a:lnTo>
                    <a:pt x="317" y="424"/>
                  </a:lnTo>
                  <a:lnTo>
                    <a:pt x="313" y="421"/>
                  </a:lnTo>
                  <a:lnTo>
                    <a:pt x="307" y="421"/>
                  </a:lnTo>
                  <a:lnTo>
                    <a:pt x="303" y="421"/>
                  </a:lnTo>
                  <a:lnTo>
                    <a:pt x="300" y="421"/>
                  </a:lnTo>
                  <a:lnTo>
                    <a:pt x="297" y="417"/>
                  </a:lnTo>
                  <a:lnTo>
                    <a:pt x="287" y="417"/>
                  </a:lnTo>
                  <a:lnTo>
                    <a:pt x="287" y="417"/>
                  </a:lnTo>
                  <a:lnTo>
                    <a:pt x="263" y="407"/>
                  </a:lnTo>
                  <a:lnTo>
                    <a:pt x="250" y="407"/>
                  </a:lnTo>
                  <a:lnTo>
                    <a:pt x="246" y="407"/>
                  </a:lnTo>
                  <a:lnTo>
                    <a:pt x="246" y="411"/>
                  </a:lnTo>
                  <a:lnTo>
                    <a:pt x="243" y="411"/>
                  </a:lnTo>
                  <a:lnTo>
                    <a:pt x="243" y="407"/>
                  </a:lnTo>
                  <a:lnTo>
                    <a:pt x="233" y="400"/>
                  </a:lnTo>
                  <a:lnTo>
                    <a:pt x="216" y="397"/>
                  </a:lnTo>
                  <a:lnTo>
                    <a:pt x="216" y="397"/>
                  </a:lnTo>
                  <a:lnTo>
                    <a:pt x="213" y="390"/>
                  </a:lnTo>
                  <a:lnTo>
                    <a:pt x="213" y="390"/>
                  </a:lnTo>
                  <a:lnTo>
                    <a:pt x="216" y="380"/>
                  </a:lnTo>
                  <a:lnTo>
                    <a:pt x="213" y="377"/>
                  </a:lnTo>
                  <a:lnTo>
                    <a:pt x="213" y="374"/>
                  </a:lnTo>
                  <a:lnTo>
                    <a:pt x="216" y="367"/>
                  </a:lnTo>
                  <a:lnTo>
                    <a:pt x="213" y="357"/>
                  </a:lnTo>
                  <a:lnTo>
                    <a:pt x="199" y="347"/>
                  </a:lnTo>
                  <a:lnTo>
                    <a:pt x="192" y="343"/>
                  </a:lnTo>
                  <a:lnTo>
                    <a:pt x="189" y="343"/>
                  </a:lnTo>
                  <a:lnTo>
                    <a:pt x="189" y="347"/>
                  </a:lnTo>
                  <a:lnTo>
                    <a:pt x="186" y="347"/>
                  </a:lnTo>
                  <a:lnTo>
                    <a:pt x="179" y="353"/>
                  </a:lnTo>
                  <a:lnTo>
                    <a:pt x="175" y="353"/>
                  </a:lnTo>
                  <a:lnTo>
                    <a:pt x="162" y="340"/>
                  </a:lnTo>
                  <a:lnTo>
                    <a:pt x="162" y="340"/>
                  </a:lnTo>
                  <a:lnTo>
                    <a:pt x="159" y="337"/>
                  </a:lnTo>
                  <a:lnTo>
                    <a:pt x="155" y="326"/>
                  </a:lnTo>
                  <a:lnTo>
                    <a:pt x="155" y="326"/>
                  </a:lnTo>
                  <a:lnTo>
                    <a:pt x="155" y="323"/>
                  </a:lnTo>
                  <a:lnTo>
                    <a:pt x="135" y="303"/>
                  </a:lnTo>
                  <a:lnTo>
                    <a:pt x="138" y="310"/>
                  </a:lnTo>
                  <a:lnTo>
                    <a:pt x="138" y="316"/>
                  </a:lnTo>
                  <a:lnTo>
                    <a:pt x="128" y="320"/>
                  </a:lnTo>
                  <a:lnTo>
                    <a:pt x="128" y="323"/>
                  </a:lnTo>
                  <a:lnTo>
                    <a:pt x="128" y="326"/>
                  </a:lnTo>
                  <a:lnTo>
                    <a:pt x="128" y="326"/>
                  </a:lnTo>
                  <a:lnTo>
                    <a:pt x="128" y="337"/>
                  </a:lnTo>
                  <a:lnTo>
                    <a:pt x="122" y="337"/>
                  </a:lnTo>
                  <a:lnTo>
                    <a:pt x="118" y="333"/>
                  </a:lnTo>
                  <a:lnTo>
                    <a:pt x="115" y="333"/>
                  </a:lnTo>
                  <a:lnTo>
                    <a:pt x="112" y="333"/>
                  </a:lnTo>
                  <a:lnTo>
                    <a:pt x="108" y="333"/>
                  </a:lnTo>
                  <a:lnTo>
                    <a:pt x="101" y="333"/>
                  </a:lnTo>
                  <a:lnTo>
                    <a:pt x="98" y="330"/>
                  </a:lnTo>
                  <a:lnTo>
                    <a:pt x="95" y="330"/>
                  </a:lnTo>
                  <a:lnTo>
                    <a:pt x="91" y="330"/>
                  </a:lnTo>
                  <a:lnTo>
                    <a:pt x="95" y="337"/>
                  </a:lnTo>
                  <a:lnTo>
                    <a:pt x="95" y="340"/>
                  </a:lnTo>
                  <a:lnTo>
                    <a:pt x="91" y="343"/>
                  </a:lnTo>
                  <a:lnTo>
                    <a:pt x="88" y="343"/>
                  </a:lnTo>
                  <a:lnTo>
                    <a:pt x="85" y="343"/>
                  </a:lnTo>
                  <a:lnTo>
                    <a:pt x="75" y="350"/>
                  </a:lnTo>
                  <a:lnTo>
                    <a:pt x="71" y="350"/>
                  </a:lnTo>
                  <a:lnTo>
                    <a:pt x="71" y="350"/>
                  </a:lnTo>
                  <a:lnTo>
                    <a:pt x="68" y="350"/>
                  </a:lnTo>
                  <a:lnTo>
                    <a:pt x="64" y="347"/>
                  </a:lnTo>
                  <a:lnTo>
                    <a:pt x="54" y="333"/>
                  </a:lnTo>
                  <a:lnTo>
                    <a:pt x="54" y="333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48" y="340"/>
                  </a:lnTo>
                  <a:lnTo>
                    <a:pt x="37" y="347"/>
                  </a:lnTo>
                  <a:lnTo>
                    <a:pt x="34" y="353"/>
                  </a:lnTo>
                  <a:lnTo>
                    <a:pt x="27" y="353"/>
                  </a:lnTo>
                  <a:lnTo>
                    <a:pt x="27" y="353"/>
                  </a:lnTo>
                  <a:lnTo>
                    <a:pt x="21" y="357"/>
                  </a:lnTo>
                  <a:lnTo>
                    <a:pt x="17" y="360"/>
                  </a:lnTo>
                  <a:lnTo>
                    <a:pt x="21" y="363"/>
                  </a:lnTo>
                  <a:lnTo>
                    <a:pt x="24" y="367"/>
                  </a:lnTo>
                  <a:lnTo>
                    <a:pt x="21" y="374"/>
                  </a:lnTo>
                  <a:lnTo>
                    <a:pt x="14" y="377"/>
                  </a:lnTo>
                  <a:lnTo>
                    <a:pt x="7" y="390"/>
                  </a:lnTo>
                  <a:lnTo>
                    <a:pt x="11" y="390"/>
                  </a:lnTo>
                  <a:lnTo>
                    <a:pt x="14" y="394"/>
                  </a:lnTo>
                  <a:lnTo>
                    <a:pt x="14" y="397"/>
                  </a:lnTo>
                  <a:lnTo>
                    <a:pt x="14" y="397"/>
                  </a:lnTo>
                  <a:lnTo>
                    <a:pt x="14" y="400"/>
                  </a:lnTo>
                  <a:lnTo>
                    <a:pt x="11" y="404"/>
                  </a:lnTo>
                  <a:lnTo>
                    <a:pt x="0" y="397"/>
                  </a:lnTo>
                  <a:lnTo>
                    <a:pt x="0" y="404"/>
                  </a:lnTo>
                  <a:lnTo>
                    <a:pt x="7" y="407"/>
                  </a:lnTo>
                  <a:lnTo>
                    <a:pt x="17" y="400"/>
                  </a:lnTo>
                  <a:lnTo>
                    <a:pt x="17" y="397"/>
                  </a:lnTo>
                  <a:lnTo>
                    <a:pt x="17" y="397"/>
                  </a:lnTo>
                  <a:lnTo>
                    <a:pt x="17" y="394"/>
                  </a:lnTo>
                  <a:lnTo>
                    <a:pt x="14" y="387"/>
                  </a:lnTo>
                  <a:lnTo>
                    <a:pt x="14" y="387"/>
                  </a:lnTo>
                  <a:lnTo>
                    <a:pt x="17" y="380"/>
                  </a:lnTo>
                  <a:lnTo>
                    <a:pt x="24" y="377"/>
                  </a:lnTo>
                  <a:lnTo>
                    <a:pt x="24" y="367"/>
                  </a:lnTo>
                  <a:lnTo>
                    <a:pt x="21" y="363"/>
                  </a:lnTo>
                  <a:lnTo>
                    <a:pt x="21" y="360"/>
                  </a:lnTo>
                  <a:lnTo>
                    <a:pt x="24" y="360"/>
                  </a:lnTo>
                  <a:lnTo>
                    <a:pt x="27" y="357"/>
                  </a:lnTo>
                  <a:lnTo>
                    <a:pt x="27" y="357"/>
                  </a:lnTo>
                  <a:lnTo>
                    <a:pt x="37" y="353"/>
                  </a:lnTo>
                  <a:lnTo>
                    <a:pt x="41" y="347"/>
                  </a:lnTo>
                  <a:lnTo>
                    <a:pt x="51" y="340"/>
                  </a:lnTo>
                  <a:lnTo>
                    <a:pt x="54" y="340"/>
                  </a:lnTo>
                  <a:lnTo>
                    <a:pt x="54" y="337"/>
                  </a:lnTo>
                  <a:lnTo>
                    <a:pt x="61" y="347"/>
                  </a:lnTo>
                  <a:lnTo>
                    <a:pt x="64" y="350"/>
                  </a:lnTo>
                  <a:lnTo>
                    <a:pt x="71" y="353"/>
                  </a:lnTo>
                  <a:lnTo>
                    <a:pt x="71" y="353"/>
                  </a:lnTo>
                  <a:lnTo>
                    <a:pt x="75" y="353"/>
                  </a:lnTo>
                  <a:lnTo>
                    <a:pt x="85" y="347"/>
                  </a:lnTo>
                  <a:lnTo>
                    <a:pt x="88" y="347"/>
                  </a:lnTo>
                  <a:lnTo>
                    <a:pt x="91" y="347"/>
                  </a:lnTo>
                  <a:lnTo>
                    <a:pt x="98" y="343"/>
                  </a:lnTo>
                  <a:lnTo>
                    <a:pt x="98" y="333"/>
                  </a:lnTo>
                  <a:lnTo>
                    <a:pt x="98" y="337"/>
                  </a:lnTo>
                  <a:lnTo>
                    <a:pt x="108" y="337"/>
                  </a:lnTo>
                  <a:lnTo>
                    <a:pt x="112" y="337"/>
                  </a:lnTo>
                  <a:lnTo>
                    <a:pt x="115" y="337"/>
                  </a:lnTo>
                  <a:lnTo>
                    <a:pt x="115" y="337"/>
                  </a:lnTo>
                  <a:lnTo>
                    <a:pt x="118" y="340"/>
                  </a:lnTo>
                  <a:lnTo>
                    <a:pt x="132" y="337"/>
                  </a:lnTo>
                  <a:lnTo>
                    <a:pt x="132" y="330"/>
                  </a:lnTo>
                  <a:lnTo>
                    <a:pt x="132" y="326"/>
                  </a:lnTo>
                  <a:lnTo>
                    <a:pt x="132" y="323"/>
                  </a:lnTo>
                  <a:lnTo>
                    <a:pt x="132" y="323"/>
                  </a:lnTo>
                  <a:lnTo>
                    <a:pt x="138" y="316"/>
                  </a:lnTo>
                  <a:lnTo>
                    <a:pt x="142" y="313"/>
                  </a:lnTo>
                  <a:lnTo>
                    <a:pt x="152" y="323"/>
                  </a:lnTo>
                  <a:lnTo>
                    <a:pt x="152" y="326"/>
                  </a:lnTo>
                  <a:lnTo>
                    <a:pt x="152" y="330"/>
                  </a:lnTo>
                  <a:lnTo>
                    <a:pt x="155" y="337"/>
                  </a:lnTo>
                  <a:lnTo>
                    <a:pt x="159" y="343"/>
                  </a:lnTo>
                  <a:lnTo>
                    <a:pt x="159" y="343"/>
                  </a:lnTo>
                  <a:lnTo>
                    <a:pt x="172" y="357"/>
                  </a:lnTo>
                  <a:lnTo>
                    <a:pt x="182" y="357"/>
                  </a:lnTo>
                  <a:lnTo>
                    <a:pt x="189" y="350"/>
                  </a:lnTo>
                  <a:lnTo>
                    <a:pt x="189" y="350"/>
                  </a:lnTo>
                  <a:lnTo>
                    <a:pt x="192" y="347"/>
                  </a:lnTo>
                  <a:lnTo>
                    <a:pt x="192" y="347"/>
                  </a:lnTo>
                  <a:lnTo>
                    <a:pt x="199" y="350"/>
                  </a:lnTo>
                  <a:lnTo>
                    <a:pt x="209" y="360"/>
                  </a:lnTo>
                  <a:lnTo>
                    <a:pt x="213" y="367"/>
                  </a:lnTo>
                  <a:lnTo>
                    <a:pt x="209" y="374"/>
                  </a:lnTo>
                  <a:lnTo>
                    <a:pt x="209" y="380"/>
                  </a:lnTo>
                  <a:lnTo>
                    <a:pt x="209" y="380"/>
                  </a:lnTo>
                  <a:lnTo>
                    <a:pt x="209" y="390"/>
                  </a:lnTo>
                  <a:lnTo>
                    <a:pt x="209" y="394"/>
                  </a:lnTo>
                  <a:lnTo>
                    <a:pt x="213" y="397"/>
                  </a:lnTo>
                  <a:lnTo>
                    <a:pt x="216" y="404"/>
                  </a:lnTo>
                  <a:lnTo>
                    <a:pt x="233" y="404"/>
                  </a:lnTo>
                  <a:lnTo>
                    <a:pt x="239" y="411"/>
                  </a:lnTo>
                  <a:lnTo>
                    <a:pt x="243" y="414"/>
                  </a:lnTo>
                  <a:lnTo>
                    <a:pt x="243" y="414"/>
                  </a:lnTo>
                  <a:lnTo>
                    <a:pt x="250" y="411"/>
                  </a:lnTo>
                  <a:lnTo>
                    <a:pt x="253" y="411"/>
                  </a:lnTo>
                  <a:lnTo>
                    <a:pt x="260" y="411"/>
                  </a:lnTo>
                  <a:lnTo>
                    <a:pt x="287" y="421"/>
                  </a:lnTo>
                  <a:lnTo>
                    <a:pt x="287" y="421"/>
                  </a:lnTo>
                  <a:lnTo>
                    <a:pt x="297" y="421"/>
                  </a:lnTo>
                  <a:lnTo>
                    <a:pt x="300" y="424"/>
                  </a:lnTo>
                  <a:lnTo>
                    <a:pt x="307" y="424"/>
                  </a:lnTo>
                  <a:lnTo>
                    <a:pt x="310" y="424"/>
                  </a:lnTo>
                  <a:lnTo>
                    <a:pt x="313" y="424"/>
                  </a:lnTo>
                  <a:lnTo>
                    <a:pt x="317" y="424"/>
                  </a:lnTo>
                  <a:lnTo>
                    <a:pt x="327" y="424"/>
                  </a:lnTo>
                  <a:lnTo>
                    <a:pt x="330" y="417"/>
                  </a:lnTo>
                  <a:lnTo>
                    <a:pt x="337" y="414"/>
                  </a:lnTo>
                  <a:lnTo>
                    <a:pt x="340" y="414"/>
                  </a:lnTo>
                  <a:lnTo>
                    <a:pt x="340" y="414"/>
                  </a:lnTo>
                  <a:lnTo>
                    <a:pt x="344" y="421"/>
                  </a:lnTo>
                  <a:lnTo>
                    <a:pt x="351" y="424"/>
                  </a:lnTo>
                  <a:lnTo>
                    <a:pt x="354" y="424"/>
                  </a:lnTo>
                  <a:lnTo>
                    <a:pt x="357" y="424"/>
                  </a:lnTo>
                  <a:lnTo>
                    <a:pt x="364" y="431"/>
                  </a:lnTo>
                  <a:lnTo>
                    <a:pt x="364" y="431"/>
                  </a:lnTo>
                  <a:lnTo>
                    <a:pt x="364" y="434"/>
                  </a:lnTo>
                  <a:lnTo>
                    <a:pt x="371" y="441"/>
                  </a:lnTo>
                  <a:lnTo>
                    <a:pt x="388" y="441"/>
                  </a:lnTo>
                  <a:lnTo>
                    <a:pt x="404" y="451"/>
                  </a:lnTo>
                  <a:lnTo>
                    <a:pt x="408" y="451"/>
                  </a:lnTo>
                  <a:lnTo>
                    <a:pt x="408" y="451"/>
                  </a:lnTo>
                  <a:lnTo>
                    <a:pt x="414" y="451"/>
                  </a:lnTo>
                  <a:lnTo>
                    <a:pt x="418" y="448"/>
                  </a:lnTo>
                  <a:lnTo>
                    <a:pt x="418" y="441"/>
                  </a:lnTo>
                  <a:lnTo>
                    <a:pt x="418" y="434"/>
                  </a:lnTo>
                  <a:lnTo>
                    <a:pt x="418" y="427"/>
                  </a:lnTo>
                  <a:lnTo>
                    <a:pt x="421" y="424"/>
                  </a:lnTo>
                  <a:lnTo>
                    <a:pt x="425" y="417"/>
                  </a:lnTo>
                  <a:lnTo>
                    <a:pt x="425" y="417"/>
                  </a:lnTo>
                  <a:lnTo>
                    <a:pt x="425" y="417"/>
                  </a:lnTo>
                  <a:lnTo>
                    <a:pt x="425" y="421"/>
                  </a:lnTo>
                  <a:lnTo>
                    <a:pt x="438" y="431"/>
                  </a:lnTo>
                  <a:lnTo>
                    <a:pt x="441" y="434"/>
                  </a:lnTo>
                  <a:lnTo>
                    <a:pt x="448" y="434"/>
                  </a:lnTo>
                  <a:lnTo>
                    <a:pt x="455" y="431"/>
                  </a:lnTo>
                  <a:lnTo>
                    <a:pt x="465" y="421"/>
                  </a:lnTo>
                  <a:lnTo>
                    <a:pt x="468" y="421"/>
                  </a:lnTo>
                  <a:lnTo>
                    <a:pt x="475" y="411"/>
                  </a:lnTo>
                  <a:lnTo>
                    <a:pt x="472" y="390"/>
                  </a:lnTo>
                  <a:lnTo>
                    <a:pt x="485" y="380"/>
                  </a:lnTo>
                  <a:lnTo>
                    <a:pt x="495" y="390"/>
                  </a:lnTo>
                  <a:lnTo>
                    <a:pt x="502" y="407"/>
                  </a:lnTo>
                  <a:lnTo>
                    <a:pt x="509" y="411"/>
                  </a:lnTo>
                  <a:lnTo>
                    <a:pt x="515" y="411"/>
                  </a:lnTo>
                  <a:lnTo>
                    <a:pt x="519" y="411"/>
                  </a:lnTo>
                  <a:lnTo>
                    <a:pt x="526" y="411"/>
                  </a:lnTo>
                  <a:lnTo>
                    <a:pt x="532" y="411"/>
                  </a:lnTo>
                  <a:lnTo>
                    <a:pt x="536" y="407"/>
                  </a:lnTo>
                  <a:lnTo>
                    <a:pt x="542" y="407"/>
                  </a:lnTo>
                  <a:lnTo>
                    <a:pt x="542" y="404"/>
                  </a:lnTo>
                  <a:lnTo>
                    <a:pt x="552" y="397"/>
                  </a:lnTo>
                  <a:lnTo>
                    <a:pt x="552" y="387"/>
                  </a:lnTo>
                  <a:lnTo>
                    <a:pt x="549" y="387"/>
                  </a:lnTo>
                  <a:lnTo>
                    <a:pt x="546" y="384"/>
                  </a:lnTo>
                  <a:lnTo>
                    <a:pt x="546" y="380"/>
                  </a:lnTo>
                  <a:lnTo>
                    <a:pt x="536" y="377"/>
                  </a:lnTo>
                  <a:lnTo>
                    <a:pt x="536" y="377"/>
                  </a:lnTo>
                  <a:lnTo>
                    <a:pt x="536" y="370"/>
                  </a:lnTo>
                  <a:lnTo>
                    <a:pt x="536" y="367"/>
                  </a:lnTo>
                  <a:lnTo>
                    <a:pt x="539" y="363"/>
                  </a:lnTo>
                  <a:lnTo>
                    <a:pt x="539" y="357"/>
                  </a:lnTo>
                  <a:lnTo>
                    <a:pt x="539" y="353"/>
                  </a:lnTo>
                  <a:lnTo>
                    <a:pt x="549" y="343"/>
                  </a:lnTo>
                  <a:lnTo>
                    <a:pt x="549" y="343"/>
                  </a:lnTo>
                  <a:lnTo>
                    <a:pt x="552" y="343"/>
                  </a:lnTo>
                  <a:lnTo>
                    <a:pt x="559" y="347"/>
                  </a:lnTo>
                  <a:lnTo>
                    <a:pt x="559" y="347"/>
                  </a:lnTo>
                  <a:lnTo>
                    <a:pt x="566" y="347"/>
                  </a:lnTo>
                  <a:lnTo>
                    <a:pt x="576" y="347"/>
                  </a:lnTo>
                  <a:lnTo>
                    <a:pt x="579" y="333"/>
                  </a:lnTo>
                  <a:lnTo>
                    <a:pt x="593" y="326"/>
                  </a:lnTo>
                  <a:lnTo>
                    <a:pt x="593" y="316"/>
                  </a:lnTo>
                  <a:lnTo>
                    <a:pt x="586" y="306"/>
                  </a:lnTo>
                  <a:lnTo>
                    <a:pt x="586" y="303"/>
                  </a:lnTo>
                  <a:lnTo>
                    <a:pt x="586" y="299"/>
                  </a:lnTo>
                  <a:lnTo>
                    <a:pt x="586" y="293"/>
                  </a:lnTo>
                  <a:lnTo>
                    <a:pt x="583" y="289"/>
                  </a:lnTo>
                  <a:lnTo>
                    <a:pt x="579" y="286"/>
                  </a:lnTo>
                  <a:lnTo>
                    <a:pt x="579" y="286"/>
                  </a:lnTo>
                  <a:lnTo>
                    <a:pt x="576" y="279"/>
                  </a:lnTo>
                  <a:lnTo>
                    <a:pt x="569" y="279"/>
                  </a:lnTo>
                  <a:lnTo>
                    <a:pt x="569" y="276"/>
                  </a:lnTo>
                  <a:lnTo>
                    <a:pt x="569" y="276"/>
                  </a:lnTo>
                  <a:lnTo>
                    <a:pt x="566" y="269"/>
                  </a:lnTo>
                  <a:lnTo>
                    <a:pt x="563" y="266"/>
                  </a:lnTo>
                  <a:lnTo>
                    <a:pt x="563" y="266"/>
                  </a:lnTo>
                  <a:lnTo>
                    <a:pt x="559" y="262"/>
                  </a:lnTo>
                  <a:lnTo>
                    <a:pt x="559" y="256"/>
                  </a:lnTo>
                  <a:lnTo>
                    <a:pt x="556" y="252"/>
                  </a:lnTo>
                  <a:lnTo>
                    <a:pt x="549" y="249"/>
                  </a:lnTo>
                  <a:lnTo>
                    <a:pt x="546" y="246"/>
                  </a:lnTo>
                  <a:lnTo>
                    <a:pt x="536" y="236"/>
                  </a:lnTo>
                  <a:lnTo>
                    <a:pt x="532" y="232"/>
                  </a:lnTo>
                  <a:lnTo>
                    <a:pt x="529" y="229"/>
                  </a:lnTo>
                  <a:lnTo>
                    <a:pt x="526" y="229"/>
                  </a:lnTo>
                  <a:lnTo>
                    <a:pt x="526" y="229"/>
                  </a:lnTo>
                  <a:lnTo>
                    <a:pt x="526" y="222"/>
                  </a:lnTo>
                  <a:lnTo>
                    <a:pt x="522" y="215"/>
                  </a:lnTo>
                  <a:lnTo>
                    <a:pt x="522" y="212"/>
                  </a:lnTo>
                  <a:lnTo>
                    <a:pt x="522" y="212"/>
                  </a:lnTo>
                  <a:lnTo>
                    <a:pt x="522" y="209"/>
                  </a:lnTo>
                  <a:lnTo>
                    <a:pt x="519" y="199"/>
                  </a:lnTo>
                  <a:lnTo>
                    <a:pt x="515" y="195"/>
                  </a:lnTo>
                  <a:lnTo>
                    <a:pt x="509" y="195"/>
                  </a:lnTo>
                  <a:lnTo>
                    <a:pt x="505" y="195"/>
                  </a:lnTo>
                  <a:lnTo>
                    <a:pt x="502" y="195"/>
                  </a:lnTo>
                  <a:lnTo>
                    <a:pt x="502" y="192"/>
                  </a:lnTo>
                  <a:lnTo>
                    <a:pt x="502" y="188"/>
                  </a:lnTo>
                  <a:lnTo>
                    <a:pt x="505" y="185"/>
                  </a:lnTo>
                  <a:lnTo>
                    <a:pt x="505" y="182"/>
                  </a:lnTo>
                  <a:lnTo>
                    <a:pt x="502" y="178"/>
                  </a:lnTo>
                  <a:lnTo>
                    <a:pt x="495" y="161"/>
                  </a:lnTo>
                  <a:lnTo>
                    <a:pt x="499" y="158"/>
                  </a:lnTo>
                  <a:lnTo>
                    <a:pt x="502" y="151"/>
                  </a:lnTo>
                  <a:lnTo>
                    <a:pt x="502" y="151"/>
                  </a:lnTo>
                  <a:lnTo>
                    <a:pt x="502" y="145"/>
                  </a:lnTo>
                  <a:lnTo>
                    <a:pt x="499" y="138"/>
                  </a:lnTo>
                  <a:lnTo>
                    <a:pt x="499" y="135"/>
                  </a:lnTo>
                  <a:lnTo>
                    <a:pt x="492" y="128"/>
                  </a:lnTo>
                  <a:lnTo>
                    <a:pt x="492" y="128"/>
                  </a:lnTo>
                  <a:lnTo>
                    <a:pt x="492" y="124"/>
                  </a:lnTo>
                  <a:lnTo>
                    <a:pt x="492" y="124"/>
                  </a:lnTo>
                  <a:lnTo>
                    <a:pt x="492" y="124"/>
                  </a:lnTo>
                  <a:lnTo>
                    <a:pt x="495" y="124"/>
                  </a:lnTo>
                  <a:lnTo>
                    <a:pt x="509" y="145"/>
                  </a:lnTo>
                  <a:lnTo>
                    <a:pt x="519" y="145"/>
                  </a:lnTo>
                  <a:lnTo>
                    <a:pt x="522" y="141"/>
                  </a:lnTo>
                  <a:lnTo>
                    <a:pt x="536" y="138"/>
                  </a:lnTo>
                  <a:lnTo>
                    <a:pt x="536" y="138"/>
                  </a:lnTo>
                  <a:lnTo>
                    <a:pt x="546" y="135"/>
                  </a:lnTo>
                  <a:lnTo>
                    <a:pt x="546" y="135"/>
                  </a:lnTo>
                  <a:lnTo>
                    <a:pt x="552" y="128"/>
                  </a:lnTo>
                  <a:lnTo>
                    <a:pt x="559" y="128"/>
                  </a:lnTo>
                  <a:lnTo>
                    <a:pt x="559" y="128"/>
                  </a:lnTo>
                  <a:lnTo>
                    <a:pt x="579" y="114"/>
                  </a:lnTo>
                  <a:lnTo>
                    <a:pt x="583" y="104"/>
                  </a:lnTo>
                  <a:lnTo>
                    <a:pt x="579" y="104"/>
                  </a:lnTo>
                  <a:lnTo>
                    <a:pt x="579" y="94"/>
                  </a:lnTo>
                  <a:lnTo>
                    <a:pt x="576" y="87"/>
                  </a:lnTo>
                  <a:lnTo>
                    <a:pt x="573" y="84"/>
                  </a:lnTo>
                  <a:lnTo>
                    <a:pt x="573" y="84"/>
                  </a:lnTo>
                  <a:lnTo>
                    <a:pt x="573" y="84"/>
                  </a:lnTo>
                  <a:lnTo>
                    <a:pt x="573" y="77"/>
                  </a:lnTo>
                  <a:lnTo>
                    <a:pt x="569" y="74"/>
                  </a:lnTo>
                  <a:lnTo>
                    <a:pt x="573" y="71"/>
                  </a:lnTo>
                  <a:lnTo>
                    <a:pt x="569" y="64"/>
                  </a:lnTo>
                  <a:lnTo>
                    <a:pt x="569" y="64"/>
                  </a:lnTo>
                  <a:lnTo>
                    <a:pt x="583" y="60"/>
                  </a:lnTo>
                  <a:lnTo>
                    <a:pt x="589" y="64"/>
                  </a:lnTo>
                  <a:lnTo>
                    <a:pt x="603" y="74"/>
                  </a:lnTo>
                  <a:lnTo>
                    <a:pt x="603" y="74"/>
                  </a:lnTo>
                  <a:lnTo>
                    <a:pt x="606" y="74"/>
                  </a:lnTo>
                  <a:lnTo>
                    <a:pt x="616" y="91"/>
                  </a:lnTo>
                  <a:lnTo>
                    <a:pt x="620" y="91"/>
                  </a:lnTo>
                  <a:lnTo>
                    <a:pt x="627" y="98"/>
                  </a:lnTo>
                  <a:lnTo>
                    <a:pt x="630" y="101"/>
                  </a:lnTo>
                  <a:lnTo>
                    <a:pt x="647" y="101"/>
                  </a:lnTo>
                  <a:lnTo>
                    <a:pt x="653" y="108"/>
                  </a:lnTo>
                  <a:lnTo>
                    <a:pt x="653" y="111"/>
                  </a:lnTo>
                  <a:lnTo>
                    <a:pt x="660" y="118"/>
                  </a:lnTo>
                  <a:lnTo>
                    <a:pt x="667" y="114"/>
                  </a:lnTo>
                  <a:lnTo>
                    <a:pt x="677" y="114"/>
                  </a:lnTo>
                  <a:lnTo>
                    <a:pt x="690" y="118"/>
                  </a:lnTo>
                  <a:lnTo>
                    <a:pt x="697" y="118"/>
                  </a:lnTo>
                  <a:lnTo>
                    <a:pt x="704" y="114"/>
                  </a:lnTo>
                  <a:lnTo>
                    <a:pt x="707" y="118"/>
                  </a:lnTo>
                  <a:lnTo>
                    <a:pt x="714" y="114"/>
                  </a:lnTo>
                  <a:lnTo>
                    <a:pt x="717" y="114"/>
                  </a:lnTo>
                  <a:lnTo>
                    <a:pt x="727" y="114"/>
                  </a:lnTo>
                  <a:lnTo>
                    <a:pt x="731" y="111"/>
                  </a:lnTo>
                  <a:lnTo>
                    <a:pt x="738" y="104"/>
                  </a:lnTo>
                  <a:lnTo>
                    <a:pt x="741" y="101"/>
                  </a:lnTo>
                  <a:lnTo>
                    <a:pt x="744" y="91"/>
                  </a:lnTo>
                  <a:lnTo>
                    <a:pt x="738" y="87"/>
                  </a:lnTo>
                  <a:lnTo>
                    <a:pt x="734" y="81"/>
                  </a:lnTo>
                  <a:lnTo>
                    <a:pt x="734" y="81"/>
                  </a:lnTo>
                  <a:lnTo>
                    <a:pt x="738" y="77"/>
                  </a:lnTo>
                  <a:lnTo>
                    <a:pt x="738" y="77"/>
                  </a:lnTo>
                  <a:lnTo>
                    <a:pt x="738" y="77"/>
                  </a:lnTo>
                  <a:lnTo>
                    <a:pt x="748" y="74"/>
                  </a:lnTo>
                  <a:lnTo>
                    <a:pt x="751" y="67"/>
                  </a:lnTo>
                  <a:lnTo>
                    <a:pt x="754" y="64"/>
                  </a:lnTo>
                  <a:lnTo>
                    <a:pt x="768" y="64"/>
                  </a:lnTo>
                  <a:lnTo>
                    <a:pt x="775" y="60"/>
                  </a:lnTo>
                  <a:lnTo>
                    <a:pt x="778" y="57"/>
                  </a:lnTo>
                  <a:lnTo>
                    <a:pt x="778" y="57"/>
                  </a:lnTo>
                  <a:lnTo>
                    <a:pt x="785" y="54"/>
                  </a:lnTo>
                  <a:lnTo>
                    <a:pt x="788" y="57"/>
                  </a:lnTo>
                  <a:lnTo>
                    <a:pt x="785" y="64"/>
                  </a:lnTo>
                  <a:lnTo>
                    <a:pt x="781" y="67"/>
                  </a:lnTo>
                  <a:lnTo>
                    <a:pt x="781" y="74"/>
                  </a:lnTo>
                  <a:lnTo>
                    <a:pt x="781" y="77"/>
                  </a:lnTo>
                  <a:lnTo>
                    <a:pt x="788" y="81"/>
                  </a:lnTo>
                  <a:lnTo>
                    <a:pt x="795" y="81"/>
                  </a:lnTo>
                  <a:lnTo>
                    <a:pt x="798" y="81"/>
                  </a:lnTo>
                  <a:lnTo>
                    <a:pt x="802" y="77"/>
                  </a:lnTo>
                  <a:lnTo>
                    <a:pt x="808" y="81"/>
                  </a:lnTo>
                  <a:lnTo>
                    <a:pt x="812" y="84"/>
                  </a:lnTo>
                  <a:lnTo>
                    <a:pt x="812" y="91"/>
                  </a:lnTo>
                  <a:lnTo>
                    <a:pt x="815" y="94"/>
                  </a:lnTo>
                  <a:lnTo>
                    <a:pt x="818" y="94"/>
                  </a:lnTo>
                  <a:lnTo>
                    <a:pt x="828" y="94"/>
                  </a:lnTo>
                  <a:lnTo>
                    <a:pt x="835" y="91"/>
                  </a:lnTo>
                  <a:lnTo>
                    <a:pt x="839" y="87"/>
                  </a:lnTo>
                  <a:lnTo>
                    <a:pt x="842" y="84"/>
                  </a:lnTo>
                  <a:lnTo>
                    <a:pt x="849" y="77"/>
                  </a:lnTo>
                  <a:lnTo>
                    <a:pt x="845" y="71"/>
                  </a:lnTo>
                  <a:lnTo>
                    <a:pt x="852" y="57"/>
                  </a:lnTo>
                  <a:lnTo>
                    <a:pt x="852" y="50"/>
                  </a:lnTo>
                  <a:lnTo>
                    <a:pt x="849" y="47"/>
                  </a:lnTo>
                  <a:lnTo>
                    <a:pt x="845" y="44"/>
                  </a:lnTo>
                  <a:lnTo>
                    <a:pt x="845" y="44"/>
                  </a:lnTo>
                  <a:lnTo>
                    <a:pt x="845" y="40"/>
                  </a:lnTo>
                  <a:lnTo>
                    <a:pt x="849" y="37"/>
                  </a:lnTo>
                  <a:lnTo>
                    <a:pt x="852" y="30"/>
                  </a:lnTo>
                  <a:lnTo>
                    <a:pt x="852" y="30"/>
                  </a:lnTo>
                  <a:lnTo>
                    <a:pt x="852" y="27"/>
                  </a:lnTo>
                  <a:lnTo>
                    <a:pt x="859" y="20"/>
                  </a:lnTo>
                  <a:lnTo>
                    <a:pt x="855" y="13"/>
                  </a:lnTo>
                  <a:lnTo>
                    <a:pt x="859" y="10"/>
                  </a:lnTo>
                  <a:lnTo>
                    <a:pt x="862" y="10"/>
                  </a:lnTo>
                  <a:lnTo>
                    <a:pt x="862" y="10"/>
                  </a:lnTo>
                  <a:lnTo>
                    <a:pt x="876" y="20"/>
                  </a:lnTo>
                  <a:lnTo>
                    <a:pt x="882" y="17"/>
                  </a:lnTo>
                  <a:lnTo>
                    <a:pt x="886" y="13"/>
                  </a:lnTo>
                  <a:lnTo>
                    <a:pt x="889" y="13"/>
                  </a:lnTo>
                  <a:lnTo>
                    <a:pt x="896" y="7"/>
                  </a:lnTo>
                  <a:lnTo>
                    <a:pt x="896" y="7"/>
                  </a:lnTo>
                  <a:lnTo>
                    <a:pt x="896" y="7"/>
                  </a:lnTo>
                  <a:lnTo>
                    <a:pt x="899" y="10"/>
                  </a:lnTo>
                  <a:lnTo>
                    <a:pt x="903" y="10"/>
                  </a:lnTo>
                  <a:lnTo>
                    <a:pt x="909" y="13"/>
                  </a:lnTo>
                  <a:lnTo>
                    <a:pt x="913" y="13"/>
                  </a:lnTo>
                  <a:lnTo>
                    <a:pt x="923" y="17"/>
                  </a:lnTo>
                  <a:lnTo>
                    <a:pt x="923" y="17"/>
                  </a:lnTo>
                  <a:lnTo>
                    <a:pt x="933" y="17"/>
                  </a:lnTo>
                  <a:lnTo>
                    <a:pt x="940" y="17"/>
                  </a:lnTo>
                  <a:lnTo>
                    <a:pt x="943" y="10"/>
                  </a:lnTo>
                  <a:lnTo>
                    <a:pt x="946" y="7"/>
                  </a:lnTo>
                  <a:lnTo>
                    <a:pt x="946" y="17"/>
                  </a:lnTo>
                  <a:lnTo>
                    <a:pt x="950" y="20"/>
                  </a:lnTo>
                  <a:lnTo>
                    <a:pt x="963" y="37"/>
                  </a:lnTo>
                  <a:lnTo>
                    <a:pt x="966" y="40"/>
                  </a:lnTo>
                  <a:lnTo>
                    <a:pt x="970" y="44"/>
                  </a:lnTo>
                  <a:lnTo>
                    <a:pt x="973" y="47"/>
                  </a:lnTo>
                  <a:lnTo>
                    <a:pt x="977" y="50"/>
                  </a:lnTo>
                  <a:lnTo>
                    <a:pt x="993" y="57"/>
                  </a:lnTo>
                  <a:lnTo>
                    <a:pt x="1000" y="60"/>
                  </a:lnTo>
                  <a:lnTo>
                    <a:pt x="1003" y="60"/>
                  </a:lnTo>
                  <a:lnTo>
                    <a:pt x="1014" y="60"/>
                  </a:lnTo>
                  <a:lnTo>
                    <a:pt x="1014" y="60"/>
                  </a:lnTo>
                  <a:lnTo>
                    <a:pt x="1014" y="60"/>
                  </a:lnTo>
                  <a:lnTo>
                    <a:pt x="1020" y="60"/>
                  </a:lnTo>
                  <a:lnTo>
                    <a:pt x="1020" y="60"/>
                  </a:lnTo>
                  <a:lnTo>
                    <a:pt x="1024" y="60"/>
                  </a:lnTo>
                  <a:lnTo>
                    <a:pt x="1030" y="67"/>
                  </a:lnTo>
                  <a:lnTo>
                    <a:pt x="1034" y="84"/>
                  </a:lnTo>
                  <a:lnTo>
                    <a:pt x="1041" y="87"/>
                  </a:lnTo>
                  <a:lnTo>
                    <a:pt x="1054" y="94"/>
                  </a:lnTo>
                  <a:lnTo>
                    <a:pt x="1057" y="94"/>
                  </a:lnTo>
                  <a:lnTo>
                    <a:pt x="1064" y="94"/>
                  </a:lnTo>
                  <a:lnTo>
                    <a:pt x="1074" y="114"/>
                  </a:lnTo>
                  <a:lnTo>
                    <a:pt x="1084" y="118"/>
                  </a:lnTo>
                  <a:lnTo>
                    <a:pt x="1088" y="114"/>
                  </a:lnTo>
                  <a:lnTo>
                    <a:pt x="1098" y="121"/>
                  </a:lnTo>
                  <a:lnTo>
                    <a:pt x="1088" y="114"/>
                  </a:lnTo>
                  <a:lnTo>
                    <a:pt x="1084" y="118"/>
                  </a:lnTo>
                  <a:lnTo>
                    <a:pt x="1074" y="114"/>
                  </a:lnTo>
                  <a:lnTo>
                    <a:pt x="1064" y="94"/>
                  </a:lnTo>
                  <a:lnTo>
                    <a:pt x="1057" y="94"/>
                  </a:lnTo>
                  <a:lnTo>
                    <a:pt x="1054" y="94"/>
                  </a:lnTo>
                  <a:lnTo>
                    <a:pt x="1041" y="87"/>
                  </a:lnTo>
                  <a:lnTo>
                    <a:pt x="1034" y="84"/>
                  </a:lnTo>
                  <a:lnTo>
                    <a:pt x="1030" y="67"/>
                  </a:lnTo>
                  <a:lnTo>
                    <a:pt x="1024" y="60"/>
                  </a:lnTo>
                  <a:lnTo>
                    <a:pt x="1020" y="60"/>
                  </a:lnTo>
                  <a:lnTo>
                    <a:pt x="1020" y="60"/>
                  </a:lnTo>
                  <a:lnTo>
                    <a:pt x="1014" y="60"/>
                  </a:lnTo>
                  <a:lnTo>
                    <a:pt x="1014" y="60"/>
                  </a:lnTo>
                  <a:lnTo>
                    <a:pt x="1010" y="57"/>
                  </a:lnTo>
                  <a:lnTo>
                    <a:pt x="1003" y="57"/>
                  </a:lnTo>
                  <a:lnTo>
                    <a:pt x="1003" y="57"/>
                  </a:lnTo>
                  <a:lnTo>
                    <a:pt x="993" y="54"/>
                  </a:lnTo>
                  <a:lnTo>
                    <a:pt x="977" y="47"/>
                  </a:lnTo>
                  <a:lnTo>
                    <a:pt x="977" y="44"/>
                  </a:lnTo>
                  <a:lnTo>
                    <a:pt x="973" y="40"/>
                  </a:lnTo>
                  <a:lnTo>
                    <a:pt x="966" y="37"/>
                  </a:lnTo>
                  <a:lnTo>
                    <a:pt x="966" y="37"/>
                  </a:lnTo>
                  <a:lnTo>
                    <a:pt x="966" y="37"/>
                  </a:lnTo>
                  <a:lnTo>
                    <a:pt x="953" y="17"/>
                  </a:lnTo>
                  <a:lnTo>
                    <a:pt x="950" y="17"/>
                  </a:lnTo>
                  <a:lnTo>
                    <a:pt x="950" y="3"/>
                  </a:lnTo>
                  <a:lnTo>
                    <a:pt x="950" y="3"/>
                  </a:lnTo>
                  <a:lnTo>
                    <a:pt x="943" y="7"/>
                  </a:lnTo>
                  <a:lnTo>
                    <a:pt x="936" y="13"/>
                  </a:lnTo>
                  <a:lnTo>
                    <a:pt x="933" y="13"/>
                  </a:lnTo>
                  <a:lnTo>
                    <a:pt x="923" y="13"/>
                  </a:lnTo>
                  <a:lnTo>
                    <a:pt x="923" y="13"/>
                  </a:lnTo>
                  <a:lnTo>
                    <a:pt x="913" y="10"/>
                  </a:lnTo>
                  <a:lnTo>
                    <a:pt x="913" y="10"/>
                  </a:lnTo>
                  <a:lnTo>
                    <a:pt x="903" y="7"/>
                  </a:lnTo>
                  <a:lnTo>
                    <a:pt x="903" y="7"/>
                  </a:lnTo>
                  <a:lnTo>
                    <a:pt x="899" y="3"/>
                  </a:lnTo>
                  <a:lnTo>
                    <a:pt x="892" y="0"/>
                  </a:lnTo>
                  <a:lnTo>
                    <a:pt x="8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1" name="Freeform 252">
              <a:extLst>
                <a:ext uri="{FF2B5EF4-FFF2-40B4-BE49-F238E27FC236}">
                  <a16:creationId xmlns:a16="http://schemas.microsoft.com/office/drawing/2014/main" id="{2D876807-C796-8CB4-D5B2-38C240344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010"/>
              <a:ext cx="1016" cy="455"/>
            </a:xfrm>
            <a:custGeom>
              <a:avLst/>
              <a:gdLst>
                <a:gd name="T0" fmla="*/ 855 w 1016"/>
                <a:gd name="T1" fmla="*/ 24 h 455"/>
                <a:gd name="T2" fmla="*/ 841 w 1016"/>
                <a:gd name="T3" fmla="*/ 74 h 455"/>
                <a:gd name="T4" fmla="*/ 801 w 1016"/>
                <a:gd name="T5" fmla="*/ 78 h 455"/>
                <a:gd name="T6" fmla="*/ 750 w 1016"/>
                <a:gd name="T7" fmla="*/ 67 h 455"/>
                <a:gd name="T8" fmla="*/ 740 w 1016"/>
                <a:gd name="T9" fmla="*/ 101 h 455"/>
                <a:gd name="T10" fmla="*/ 673 w 1016"/>
                <a:gd name="T11" fmla="*/ 111 h 455"/>
                <a:gd name="T12" fmla="*/ 602 w 1016"/>
                <a:gd name="T13" fmla="*/ 61 h 455"/>
                <a:gd name="T14" fmla="*/ 569 w 1016"/>
                <a:gd name="T15" fmla="*/ 88 h 455"/>
                <a:gd name="T16" fmla="*/ 538 w 1016"/>
                <a:gd name="T17" fmla="*/ 135 h 455"/>
                <a:gd name="T18" fmla="*/ 488 w 1016"/>
                <a:gd name="T19" fmla="*/ 131 h 455"/>
                <a:gd name="T20" fmla="*/ 501 w 1016"/>
                <a:gd name="T21" fmla="*/ 189 h 455"/>
                <a:gd name="T22" fmla="*/ 515 w 1016"/>
                <a:gd name="T23" fmla="*/ 219 h 455"/>
                <a:gd name="T24" fmla="*/ 532 w 1016"/>
                <a:gd name="T25" fmla="*/ 249 h 455"/>
                <a:gd name="T26" fmla="*/ 569 w 1016"/>
                <a:gd name="T27" fmla="*/ 293 h 455"/>
                <a:gd name="T28" fmla="*/ 579 w 1016"/>
                <a:gd name="T29" fmla="*/ 333 h 455"/>
                <a:gd name="T30" fmla="*/ 535 w 1016"/>
                <a:gd name="T31" fmla="*/ 364 h 455"/>
                <a:gd name="T32" fmla="*/ 532 w 1016"/>
                <a:gd name="T33" fmla="*/ 407 h 455"/>
                <a:gd name="T34" fmla="*/ 471 w 1016"/>
                <a:gd name="T35" fmla="*/ 418 h 455"/>
                <a:gd name="T36" fmla="*/ 420 w 1016"/>
                <a:gd name="T37" fmla="*/ 418 h 455"/>
                <a:gd name="T38" fmla="*/ 377 w 1016"/>
                <a:gd name="T39" fmla="*/ 428 h 455"/>
                <a:gd name="T40" fmla="*/ 340 w 1016"/>
                <a:gd name="T41" fmla="*/ 411 h 455"/>
                <a:gd name="T42" fmla="*/ 269 w 1016"/>
                <a:gd name="T43" fmla="*/ 407 h 455"/>
                <a:gd name="T44" fmla="*/ 229 w 1016"/>
                <a:gd name="T45" fmla="*/ 377 h 455"/>
                <a:gd name="T46" fmla="*/ 171 w 1016"/>
                <a:gd name="T47" fmla="*/ 344 h 455"/>
                <a:gd name="T48" fmla="*/ 131 w 1016"/>
                <a:gd name="T49" fmla="*/ 323 h 455"/>
                <a:gd name="T50" fmla="*/ 101 w 1016"/>
                <a:gd name="T51" fmla="*/ 330 h 455"/>
                <a:gd name="T52" fmla="*/ 67 w 1016"/>
                <a:gd name="T53" fmla="*/ 337 h 455"/>
                <a:gd name="T54" fmla="*/ 40 w 1016"/>
                <a:gd name="T55" fmla="*/ 350 h 455"/>
                <a:gd name="T56" fmla="*/ 17 w 1016"/>
                <a:gd name="T57" fmla="*/ 381 h 455"/>
                <a:gd name="T58" fmla="*/ 20 w 1016"/>
                <a:gd name="T59" fmla="*/ 404 h 455"/>
                <a:gd name="T60" fmla="*/ 40 w 1016"/>
                <a:gd name="T61" fmla="*/ 360 h 455"/>
                <a:gd name="T62" fmla="*/ 81 w 1016"/>
                <a:gd name="T63" fmla="*/ 357 h 455"/>
                <a:gd name="T64" fmla="*/ 121 w 1016"/>
                <a:gd name="T65" fmla="*/ 340 h 455"/>
                <a:gd name="T66" fmla="*/ 161 w 1016"/>
                <a:gd name="T67" fmla="*/ 333 h 455"/>
                <a:gd name="T68" fmla="*/ 219 w 1016"/>
                <a:gd name="T69" fmla="*/ 364 h 455"/>
                <a:gd name="T70" fmla="*/ 252 w 1016"/>
                <a:gd name="T71" fmla="*/ 418 h 455"/>
                <a:gd name="T72" fmla="*/ 330 w 1016"/>
                <a:gd name="T73" fmla="*/ 428 h 455"/>
                <a:gd name="T74" fmla="*/ 373 w 1016"/>
                <a:gd name="T75" fmla="*/ 434 h 455"/>
                <a:gd name="T76" fmla="*/ 424 w 1016"/>
                <a:gd name="T77" fmla="*/ 428 h 455"/>
                <a:gd name="T78" fmla="*/ 474 w 1016"/>
                <a:gd name="T79" fmla="*/ 424 h 455"/>
                <a:gd name="T80" fmla="*/ 538 w 1016"/>
                <a:gd name="T81" fmla="*/ 411 h 455"/>
                <a:gd name="T82" fmla="*/ 538 w 1016"/>
                <a:gd name="T83" fmla="*/ 374 h 455"/>
                <a:gd name="T84" fmla="*/ 582 w 1016"/>
                <a:gd name="T85" fmla="*/ 340 h 455"/>
                <a:gd name="T86" fmla="*/ 582 w 1016"/>
                <a:gd name="T87" fmla="*/ 293 h 455"/>
                <a:gd name="T88" fmla="*/ 548 w 1016"/>
                <a:gd name="T89" fmla="*/ 256 h 455"/>
                <a:gd name="T90" fmla="*/ 521 w 1016"/>
                <a:gd name="T91" fmla="*/ 222 h 455"/>
                <a:gd name="T92" fmla="*/ 505 w 1016"/>
                <a:gd name="T93" fmla="*/ 192 h 455"/>
                <a:gd name="T94" fmla="*/ 495 w 1016"/>
                <a:gd name="T95" fmla="*/ 135 h 455"/>
                <a:gd name="T96" fmla="*/ 542 w 1016"/>
                <a:gd name="T97" fmla="*/ 142 h 455"/>
                <a:gd name="T98" fmla="*/ 572 w 1016"/>
                <a:gd name="T99" fmla="*/ 91 h 455"/>
                <a:gd name="T100" fmla="*/ 616 w 1016"/>
                <a:gd name="T101" fmla="*/ 78 h 455"/>
                <a:gd name="T102" fmla="*/ 700 w 1016"/>
                <a:gd name="T103" fmla="*/ 121 h 455"/>
                <a:gd name="T104" fmla="*/ 737 w 1016"/>
                <a:gd name="T105" fmla="*/ 84 h 455"/>
                <a:gd name="T106" fmla="*/ 791 w 1016"/>
                <a:gd name="T107" fmla="*/ 57 h 455"/>
                <a:gd name="T108" fmla="*/ 818 w 1016"/>
                <a:gd name="T109" fmla="*/ 91 h 455"/>
                <a:gd name="T110" fmla="*/ 851 w 1016"/>
                <a:gd name="T111" fmla="*/ 54 h 455"/>
                <a:gd name="T112" fmla="*/ 858 w 1016"/>
                <a:gd name="T113" fmla="*/ 20 h 455"/>
                <a:gd name="T114" fmla="*/ 909 w 1016"/>
                <a:gd name="T115" fmla="*/ 14 h 455"/>
                <a:gd name="T116" fmla="*/ 959 w 1016"/>
                <a:gd name="T117" fmla="*/ 24 h 455"/>
                <a:gd name="T118" fmla="*/ 1013 w 1016"/>
                <a:gd name="T119" fmla="*/ 57 h 455"/>
                <a:gd name="T120" fmla="*/ 962 w 1016"/>
                <a:gd name="T121" fmla="*/ 4 h 455"/>
                <a:gd name="T122" fmla="*/ 902 w 1016"/>
                <a:gd name="T123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6" h="455">
                  <a:moveTo>
                    <a:pt x="898" y="0"/>
                  </a:moveTo>
                  <a:lnTo>
                    <a:pt x="895" y="4"/>
                  </a:lnTo>
                  <a:lnTo>
                    <a:pt x="892" y="10"/>
                  </a:lnTo>
                  <a:lnTo>
                    <a:pt x="888" y="10"/>
                  </a:lnTo>
                  <a:lnTo>
                    <a:pt x="885" y="14"/>
                  </a:lnTo>
                  <a:lnTo>
                    <a:pt x="882" y="17"/>
                  </a:lnTo>
                  <a:lnTo>
                    <a:pt x="875" y="10"/>
                  </a:lnTo>
                  <a:lnTo>
                    <a:pt x="865" y="0"/>
                  </a:lnTo>
                  <a:lnTo>
                    <a:pt x="861" y="4"/>
                  </a:lnTo>
                  <a:lnTo>
                    <a:pt x="851" y="20"/>
                  </a:lnTo>
                  <a:lnTo>
                    <a:pt x="855" y="24"/>
                  </a:lnTo>
                  <a:lnTo>
                    <a:pt x="855" y="24"/>
                  </a:lnTo>
                  <a:lnTo>
                    <a:pt x="851" y="27"/>
                  </a:lnTo>
                  <a:lnTo>
                    <a:pt x="851" y="27"/>
                  </a:lnTo>
                  <a:lnTo>
                    <a:pt x="848" y="30"/>
                  </a:lnTo>
                  <a:lnTo>
                    <a:pt x="848" y="34"/>
                  </a:lnTo>
                  <a:lnTo>
                    <a:pt x="845" y="41"/>
                  </a:lnTo>
                  <a:lnTo>
                    <a:pt x="845" y="41"/>
                  </a:lnTo>
                  <a:lnTo>
                    <a:pt x="841" y="44"/>
                  </a:lnTo>
                  <a:lnTo>
                    <a:pt x="841" y="54"/>
                  </a:lnTo>
                  <a:lnTo>
                    <a:pt x="841" y="57"/>
                  </a:lnTo>
                  <a:lnTo>
                    <a:pt x="845" y="61"/>
                  </a:lnTo>
                  <a:lnTo>
                    <a:pt x="848" y="64"/>
                  </a:lnTo>
                  <a:lnTo>
                    <a:pt x="841" y="74"/>
                  </a:lnTo>
                  <a:lnTo>
                    <a:pt x="841" y="78"/>
                  </a:lnTo>
                  <a:lnTo>
                    <a:pt x="845" y="84"/>
                  </a:lnTo>
                  <a:lnTo>
                    <a:pt x="841" y="84"/>
                  </a:lnTo>
                  <a:lnTo>
                    <a:pt x="838" y="84"/>
                  </a:lnTo>
                  <a:lnTo>
                    <a:pt x="834" y="91"/>
                  </a:lnTo>
                  <a:lnTo>
                    <a:pt x="828" y="91"/>
                  </a:lnTo>
                  <a:lnTo>
                    <a:pt x="828" y="84"/>
                  </a:lnTo>
                  <a:lnTo>
                    <a:pt x="818" y="78"/>
                  </a:lnTo>
                  <a:lnTo>
                    <a:pt x="818" y="78"/>
                  </a:lnTo>
                  <a:lnTo>
                    <a:pt x="808" y="74"/>
                  </a:lnTo>
                  <a:lnTo>
                    <a:pt x="808" y="74"/>
                  </a:lnTo>
                  <a:lnTo>
                    <a:pt x="801" y="78"/>
                  </a:lnTo>
                  <a:lnTo>
                    <a:pt x="797" y="78"/>
                  </a:lnTo>
                  <a:lnTo>
                    <a:pt x="808" y="67"/>
                  </a:lnTo>
                  <a:lnTo>
                    <a:pt x="808" y="61"/>
                  </a:lnTo>
                  <a:lnTo>
                    <a:pt x="794" y="51"/>
                  </a:lnTo>
                  <a:lnTo>
                    <a:pt x="791" y="51"/>
                  </a:lnTo>
                  <a:lnTo>
                    <a:pt x="777" y="54"/>
                  </a:lnTo>
                  <a:lnTo>
                    <a:pt x="777" y="54"/>
                  </a:lnTo>
                  <a:lnTo>
                    <a:pt x="774" y="57"/>
                  </a:lnTo>
                  <a:lnTo>
                    <a:pt x="774" y="61"/>
                  </a:lnTo>
                  <a:lnTo>
                    <a:pt x="754" y="61"/>
                  </a:lnTo>
                  <a:lnTo>
                    <a:pt x="750" y="64"/>
                  </a:lnTo>
                  <a:lnTo>
                    <a:pt x="750" y="67"/>
                  </a:lnTo>
                  <a:lnTo>
                    <a:pt x="750" y="67"/>
                  </a:lnTo>
                  <a:lnTo>
                    <a:pt x="750" y="71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30" y="78"/>
                  </a:lnTo>
                  <a:lnTo>
                    <a:pt x="730" y="81"/>
                  </a:lnTo>
                  <a:lnTo>
                    <a:pt x="730" y="91"/>
                  </a:lnTo>
                  <a:lnTo>
                    <a:pt x="730" y="91"/>
                  </a:lnTo>
                  <a:lnTo>
                    <a:pt x="737" y="101"/>
                  </a:lnTo>
                  <a:lnTo>
                    <a:pt x="737" y="101"/>
                  </a:lnTo>
                  <a:lnTo>
                    <a:pt x="740" y="101"/>
                  </a:lnTo>
                  <a:lnTo>
                    <a:pt x="737" y="101"/>
                  </a:lnTo>
                  <a:lnTo>
                    <a:pt x="737" y="105"/>
                  </a:lnTo>
                  <a:lnTo>
                    <a:pt x="730" y="111"/>
                  </a:lnTo>
                  <a:lnTo>
                    <a:pt x="720" y="111"/>
                  </a:lnTo>
                  <a:lnTo>
                    <a:pt x="717" y="111"/>
                  </a:lnTo>
                  <a:lnTo>
                    <a:pt x="717" y="115"/>
                  </a:lnTo>
                  <a:lnTo>
                    <a:pt x="710" y="111"/>
                  </a:lnTo>
                  <a:lnTo>
                    <a:pt x="707" y="111"/>
                  </a:lnTo>
                  <a:lnTo>
                    <a:pt x="700" y="118"/>
                  </a:lnTo>
                  <a:lnTo>
                    <a:pt x="686" y="111"/>
                  </a:lnTo>
                  <a:lnTo>
                    <a:pt x="686" y="111"/>
                  </a:lnTo>
                  <a:lnTo>
                    <a:pt x="673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66" y="108"/>
                  </a:lnTo>
                  <a:lnTo>
                    <a:pt x="659" y="101"/>
                  </a:lnTo>
                  <a:lnTo>
                    <a:pt x="656" y="98"/>
                  </a:lnTo>
                  <a:lnTo>
                    <a:pt x="639" y="98"/>
                  </a:lnTo>
                  <a:lnTo>
                    <a:pt x="633" y="91"/>
                  </a:lnTo>
                  <a:lnTo>
                    <a:pt x="619" y="74"/>
                  </a:lnTo>
                  <a:lnTo>
                    <a:pt x="616" y="74"/>
                  </a:lnTo>
                  <a:lnTo>
                    <a:pt x="612" y="71"/>
                  </a:lnTo>
                  <a:lnTo>
                    <a:pt x="602" y="61"/>
                  </a:lnTo>
                  <a:lnTo>
                    <a:pt x="602" y="61"/>
                  </a:lnTo>
                  <a:lnTo>
                    <a:pt x="592" y="57"/>
                  </a:lnTo>
                  <a:lnTo>
                    <a:pt x="589" y="57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5" y="67"/>
                  </a:lnTo>
                  <a:lnTo>
                    <a:pt x="565" y="71"/>
                  </a:lnTo>
                  <a:lnTo>
                    <a:pt x="569" y="74"/>
                  </a:lnTo>
                  <a:lnTo>
                    <a:pt x="565" y="81"/>
                  </a:lnTo>
                  <a:lnTo>
                    <a:pt x="565" y="81"/>
                  </a:lnTo>
                  <a:lnTo>
                    <a:pt x="569" y="88"/>
                  </a:lnTo>
                  <a:lnTo>
                    <a:pt x="569" y="88"/>
                  </a:lnTo>
                  <a:lnTo>
                    <a:pt x="565" y="91"/>
                  </a:lnTo>
                  <a:lnTo>
                    <a:pt x="569" y="98"/>
                  </a:lnTo>
                  <a:lnTo>
                    <a:pt x="572" y="98"/>
                  </a:lnTo>
                  <a:lnTo>
                    <a:pt x="575" y="105"/>
                  </a:lnTo>
                  <a:lnTo>
                    <a:pt x="579" y="111"/>
                  </a:lnTo>
                  <a:lnTo>
                    <a:pt x="579" y="115"/>
                  </a:lnTo>
                  <a:lnTo>
                    <a:pt x="579" y="115"/>
                  </a:lnTo>
                  <a:lnTo>
                    <a:pt x="562" y="125"/>
                  </a:lnTo>
                  <a:lnTo>
                    <a:pt x="555" y="128"/>
                  </a:lnTo>
                  <a:lnTo>
                    <a:pt x="552" y="128"/>
                  </a:lnTo>
                  <a:lnTo>
                    <a:pt x="548" y="131"/>
                  </a:lnTo>
                  <a:lnTo>
                    <a:pt x="538" y="135"/>
                  </a:lnTo>
                  <a:lnTo>
                    <a:pt x="525" y="142"/>
                  </a:lnTo>
                  <a:lnTo>
                    <a:pt x="521" y="142"/>
                  </a:lnTo>
                  <a:lnTo>
                    <a:pt x="521" y="142"/>
                  </a:lnTo>
                  <a:lnTo>
                    <a:pt x="508" y="125"/>
                  </a:lnTo>
                  <a:lnTo>
                    <a:pt x="505" y="125"/>
                  </a:lnTo>
                  <a:lnTo>
                    <a:pt x="495" y="115"/>
                  </a:lnTo>
                  <a:lnTo>
                    <a:pt x="491" y="115"/>
                  </a:lnTo>
                  <a:lnTo>
                    <a:pt x="488" y="118"/>
                  </a:lnTo>
                  <a:lnTo>
                    <a:pt x="488" y="125"/>
                  </a:lnTo>
                  <a:lnTo>
                    <a:pt x="488" y="128"/>
                  </a:lnTo>
                  <a:lnTo>
                    <a:pt x="488" y="128"/>
                  </a:lnTo>
                  <a:lnTo>
                    <a:pt x="488" y="131"/>
                  </a:lnTo>
                  <a:lnTo>
                    <a:pt x="488" y="135"/>
                  </a:lnTo>
                  <a:lnTo>
                    <a:pt x="488" y="138"/>
                  </a:lnTo>
                  <a:lnTo>
                    <a:pt x="491" y="138"/>
                  </a:lnTo>
                  <a:lnTo>
                    <a:pt x="498" y="148"/>
                  </a:lnTo>
                  <a:lnTo>
                    <a:pt x="498" y="155"/>
                  </a:lnTo>
                  <a:lnTo>
                    <a:pt x="498" y="155"/>
                  </a:lnTo>
                  <a:lnTo>
                    <a:pt x="498" y="158"/>
                  </a:lnTo>
                  <a:lnTo>
                    <a:pt x="491" y="158"/>
                  </a:lnTo>
                  <a:lnTo>
                    <a:pt x="488" y="158"/>
                  </a:lnTo>
                  <a:lnTo>
                    <a:pt x="488" y="162"/>
                  </a:lnTo>
                  <a:lnTo>
                    <a:pt x="488" y="165"/>
                  </a:lnTo>
                  <a:lnTo>
                    <a:pt x="501" y="189"/>
                  </a:lnTo>
                  <a:lnTo>
                    <a:pt x="501" y="192"/>
                  </a:lnTo>
                  <a:lnTo>
                    <a:pt x="498" y="195"/>
                  </a:lnTo>
                  <a:lnTo>
                    <a:pt x="498" y="199"/>
                  </a:lnTo>
                  <a:lnTo>
                    <a:pt x="501" y="212"/>
                  </a:lnTo>
                  <a:lnTo>
                    <a:pt x="505" y="216"/>
                  </a:lnTo>
                  <a:lnTo>
                    <a:pt x="508" y="216"/>
                  </a:lnTo>
                  <a:lnTo>
                    <a:pt x="511" y="216"/>
                  </a:lnTo>
                  <a:lnTo>
                    <a:pt x="518" y="212"/>
                  </a:lnTo>
                  <a:lnTo>
                    <a:pt x="518" y="212"/>
                  </a:lnTo>
                  <a:lnTo>
                    <a:pt x="518" y="216"/>
                  </a:lnTo>
                  <a:lnTo>
                    <a:pt x="518" y="216"/>
                  </a:lnTo>
                  <a:lnTo>
                    <a:pt x="515" y="219"/>
                  </a:lnTo>
                  <a:lnTo>
                    <a:pt x="515" y="222"/>
                  </a:lnTo>
                  <a:lnTo>
                    <a:pt x="518" y="226"/>
                  </a:lnTo>
                  <a:lnTo>
                    <a:pt x="521" y="226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21" y="239"/>
                  </a:lnTo>
                  <a:lnTo>
                    <a:pt x="525" y="239"/>
                  </a:lnTo>
                  <a:lnTo>
                    <a:pt x="525" y="243"/>
                  </a:lnTo>
                  <a:lnTo>
                    <a:pt x="525" y="246"/>
                  </a:lnTo>
                  <a:lnTo>
                    <a:pt x="532" y="246"/>
                  </a:lnTo>
                  <a:lnTo>
                    <a:pt x="532" y="249"/>
                  </a:lnTo>
                  <a:lnTo>
                    <a:pt x="532" y="249"/>
                  </a:lnTo>
                  <a:lnTo>
                    <a:pt x="545" y="259"/>
                  </a:lnTo>
                  <a:lnTo>
                    <a:pt x="548" y="263"/>
                  </a:lnTo>
                  <a:lnTo>
                    <a:pt x="548" y="263"/>
                  </a:lnTo>
                  <a:lnTo>
                    <a:pt x="555" y="266"/>
                  </a:lnTo>
                  <a:lnTo>
                    <a:pt x="555" y="273"/>
                  </a:lnTo>
                  <a:lnTo>
                    <a:pt x="555" y="273"/>
                  </a:lnTo>
                  <a:lnTo>
                    <a:pt x="562" y="283"/>
                  </a:lnTo>
                  <a:lnTo>
                    <a:pt x="565" y="283"/>
                  </a:lnTo>
                  <a:lnTo>
                    <a:pt x="565" y="283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69" y="293"/>
                  </a:lnTo>
                  <a:lnTo>
                    <a:pt x="572" y="293"/>
                  </a:lnTo>
                  <a:lnTo>
                    <a:pt x="575" y="296"/>
                  </a:lnTo>
                  <a:lnTo>
                    <a:pt x="579" y="300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79" y="313"/>
                  </a:lnTo>
                  <a:lnTo>
                    <a:pt x="582" y="313"/>
                  </a:lnTo>
                  <a:lnTo>
                    <a:pt x="582" y="317"/>
                  </a:lnTo>
                  <a:lnTo>
                    <a:pt x="585" y="320"/>
                  </a:lnTo>
                  <a:lnTo>
                    <a:pt x="589" y="327"/>
                  </a:lnTo>
                  <a:lnTo>
                    <a:pt x="579" y="333"/>
                  </a:lnTo>
                  <a:lnTo>
                    <a:pt x="579" y="337"/>
                  </a:lnTo>
                  <a:lnTo>
                    <a:pt x="572" y="344"/>
                  </a:lnTo>
                  <a:lnTo>
                    <a:pt x="569" y="344"/>
                  </a:lnTo>
                  <a:lnTo>
                    <a:pt x="562" y="340"/>
                  </a:lnTo>
                  <a:lnTo>
                    <a:pt x="558" y="340"/>
                  </a:lnTo>
                  <a:lnTo>
                    <a:pt x="555" y="340"/>
                  </a:lnTo>
                  <a:lnTo>
                    <a:pt x="552" y="340"/>
                  </a:lnTo>
                  <a:lnTo>
                    <a:pt x="552" y="340"/>
                  </a:lnTo>
                  <a:lnTo>
                    <a:pt x="548" y="340"/>
                  </a:lnTo>
                  <a:lnTo>
                    <a:pt x="535" y="354"/>
                  </a:lnTo>
                  <a:lnTo>
                    <a:pt x="535" y="357"/>
                  </a:lnTo>
                  <a:lnTo>
                    <a:pt x="535" y="364"/>
                  </a:lnTo>
                  <a:lnTo>
                    <a:pt x="532" y="370"/>
                  </a:lnTo>
                  <a:lnTo>
                    <a:pt x="532" y="374"/>
                  </a:lnTo>
                  <a:lnTo>
                    <a:pt x="532" y="381"/>
                  </a:lnTo>
                  <a:lnTo>
                    <a:pt x="528" y="384"/>
                  </a:lnTo>
                  <a:lnTo>
                    <a:pt x="528" y="387"/>
                  </a:lnTo>
                  <a:lnTo>
                    <a:pt x="535" y="391"/>
                  </a:lnTo>
                  <a:lnTo>
                    <a:pt x="535" y="391"/>
                  </a:lnTo>
                  <a:lnTo>
                    <a:pt x="545" y="397"/>
                  </a:lnTo>
                  <a:lnTo>
                    <a:pt x="548" y="401"/>
                  </a:lnTo>
                  <a:lnTo>
                    <a:pt x="545" y="404"/>
                  </a:lnTo>
                  <a:lnTo>
                    <a:pt x="535" y="407"/>
                  </a:lnTo>
                  <a:lnTo>
                    <a:pt x="532" y="407"/>
                  </a:lnTo>
                  <a:lnTo>
                    <a:pt x="532" y="407"/>
                  </a:lnTo>
                  <a:lnTo>
                    <a:pt x="528" y="404"/>
                  </a:lnTo>
                  <a:lnTo>
                    <a:pt x="525" y="407"/>
                  </a:lnTo>
                  <a:lnTo>
                    <a:pt x="521" y="407"/>
                  </a:lnTo>
                  <a:lnTo>
                    <a:pt x="515" y="407"/>
                  </a:lnTo>
                  <a:lnTo>
                    <a:pt x="511" y="394"/>
                  </a:lnTo>
                  <a:lnTo>
                    <a:pt x="508" y="391"/>
                  </a:lnTo>
                  <a:lnTo>
                    <a:pt x="495" y="374"/>
                  </a:lnTo>
                  <a:lnTo>
                    <a:pt x="491" y="374"/>
                  </a:lnTo>
                  <a:lnTo>
                    <a:pt x="471" y="394"/>
                  </a:lnTo>
                  <a:lnTo>
                    <a:pt x="468" y="394"/>
                  </a:lnTo>
                  <a:lnTo>
                    <a:pt x="471" y="418"/>
                  </a:lnTo>
                  <a:lnTo>
                    <a:pt x="468" y="418"/>
                  </a:lnTo>
                  <a:lnTo>
                    <a:pt x="464" y="418"/>
                  </a:lnTo>
                  <a:lnTo>
                    <a:pt x="454" y="431"/>
                  </a:lnTo>
                  <a:lnTo>
                    <a:pt x="447" y="431"/>
                  </a:lnTo>
                  <a:lnTo>
                    <a:pt x="441" y="421"/>
                  </a:lnTo>
                  <a:lnTo>
                    <a:pt x="434" y="414"/>
                  </a:lnTo>
                  <a:lnTo>
                    <a:pt x="437" y="407"/>
                  </a:lnTo>
                  <a:lnTo>
                    <a:pt x="437" y="404"/>
                  </a:lnTo>
                  <a:lnTo>
                    <a:pt x="431" y="401"/>
                  </a:lnTo>
                  <a:lnTo>
                    <a:pt x="427" y="404"/>
                  </a:lnTo>
                  <a:lnTo>
                    <a:pt x="420" y="414"/>
                  </a:lnTo>
                  <a:lnTo>
                    <a:pt x="420" y="418"/>
                  </a:lnTo>
                  <a:lnTo>
                    <a:pt x="420" y="424"/>
                  </a:lnTo>
                  <a:lnTo>
                    <a:pt x="414" y="428"/>
                  </a:lnTo>
                  <a:lnTo>
                    <a:pt x="414" y="431"/>
                  </a:lnTo>
                  <a:lnTo>
                    <a:pt x="414" y="441"/>
                  </a:lnTo>
                  <a:lnTo>
                    <a:pt x="414" y="441"/>
                  </a:lnTo>
                  <a:lnTo>
                    <a:pt x="414" y="448"/>
                  </a:lnTo>
                  <a:lnTo>
                    <a:pt x="414" y="448"/>
                  </a:lnTo>
                  <a:lnTo>
                    <a:pt x="400" y="438"/>
                  </a:lnTo>
                  <a:lnTo>
                    <a:pt x="397" y="438"/>
                  </a:lnTo>
                  <a:lnTo>
                    <a:pt x="380" y="438"/>
                  </a:lnTo>
                  <a:lnTo>
                    <a:pt x="377" y="431"/>
                  </a:lnTo>
                  <a:lnTo>
                    <a:pt x="377" y="428"/>
                  </a:lnTo>
                  <a:lnTo>
                    <a:pt x="373" y="428"/>
                  </a:lnTo>
                  <a:lnTo>
                    <a:pt x="370" y="424"/>
                  </a:lnTo>
                  <a:lnTo>
                    <a:pt x="370" y="424"/>
                  </a:lnTo>
                  <a:lnTo>
                    <a:pt x="363" y="421"/>
                  </a:lnTo>
                  <a:lnTo>
                    <a:pt x="360" y="421"/>
                  </a:lnTo>
                  <a:lnTo>
                    <a:pt x="360" y="421"/>
                  </a:lnTo>
                  <a:lnTo>
                    <a:pt x="357" y="414"/>
                  </a:lnTo>
                  <a:lnTo>
                    <a:pt x="353" y="411"/>
                  </a:lnTo>
                  <a:lnTo>
                    <a:pt x="350" y="411"/>
                  </a:lnTo>
                  <a:lnTo>
                    <a:pt x="350" y="411"/>
                  </a:lnTo>
                  <a:lnTo>
                    <a:pt x="340" y="411"/>
                  </a:lnTo>
                  <a:lnTo>
                    <a:pt x="340" y="411"/>
                  </a:lnTo>
                  <a:lnTo>
                    <a:pt x="330" y="418"/>
                  </a:lnTo>
                  <a:lnTo>
                    <a:pt x="330" y="418"/>
                  </a:lnTo>
                  <a:lnTo>
                    <a:pt x="326" y="421"/>
                  </a:lnTo>
                  <a:lnTo>
                    <a:pt x="323" y="421"/>
                  </a:lnTo>
                  <a:lnTo>
                    <a:pt x="323" y="421"/>
                  </a:lnTo>
                  <a:lnTo>
                    <a:pt x="313" y="421"/>
                  </a:lnTo>
                  <a:lnTo>
                    <a:pt x="313" y="421"/>
                  </a:lnTo>
                  <a:lnTo>
                    <a:pt x="309" y="421"/>
                  </a:lnTo>
                  <a:lnTo>
                    <a:pt x="306" y="421"/>
                  </a:lnTo>
                  <a:lnTo>
                    <a:pt x="306" y="418"/>
                  </a:lnTo>
                  <a:lnTo>
                    <a:pt x="296" y="418"/>
                  </a:lnTo>
                  <a:lnTo>
                    <a:pt x="269" y="407"/>
                  </a:lnTo>
                  <a:lnTo>
                    <a:pt x="269" y="407"/>
                  </a:lnTo>
                  <a:lnTo>
                    <a:pt x="256" y="407"/>
                  </a:lnTo>
                  <a:lnTo>
                    <a:pt x="252" y="407"/>
                  </a:lnTo>
                  <a:lnTo>
                    <a:pt x="249" y="411"/>
                  </a:lnTo>
                  <a:lnTo>
                    <a:pt x="242" y="404"/>
                  </a:lnTo>
                  <a:lnTo>
                    <a:pt x="242" y="401"/>
                  </a:lnTo>
                  <a:lnTo>
                    <a:pt x="225" y="401"/>
                  </a:lnTo>
                  <a:lnTo>
                    <a:pt x="225" y="397"/>
                  </a:lnTo>
                  <a:lnTo>
                    <a:pt x="225" y="387"/>
                  </a:lnTo>
                  <a:lnTo>
                    <a:pt x="225" y="384"/>
                  </a:lnTo>
                  <a:lnTo>
                    <a:pt x="225" y="384"/>
                  </a:lnTo>
                  <a:lnTo>
                    <a:pt x="229" y="377"/>
                  </a:lnTo>
                  <a:lnTo>
                    <a:pt x="229" y="374"/>
                  </a:lnTo>
                  <a:lnTo>
                    <a:pt x="225" y="364"/>
                  </a:lnTo>
                  <a:lnTo>
                    <a:pt x="225" y="360"/>
                  </a:lnTo>
                  <a:lnTo>
                    <a:pt x="208" y="350"/>
                  </a:lnTo>
                  <a:lnTo>
                    <a:pt x="208" y="350"/>
                  </a:lnTo>
                  <a:lnTo>
                    <a:pt x="202" y="347"/>
                  </a:lnTo>
                  <a:lnTo>
                    <a:pt x="202" y="344"/>
                  </a:lnTo>
                  <a:lnTo>
                    <a:pt x="195" y="344"/>
                  </a:lnTo>
                  <a:lnTo>
                    <a:pt x="192" y="347"/>
                  </a:lnTo>
                  <a:lnTo>
                    <a:pt x="188" y="350"/>
                  </a:lnTo>
                  <a:lnTo>
                    <a:pt x="185" y="354"/>
                  </a:lnTo>
                  <a:lnTo>
                    <a:pt x="171" y="344"/>
                  </a:lnTo>
                  <a:lnTo>
                    <a:pt x="171" y="340"/>
                  </a:lnTo>
                  <a:lnTo>
                    <a:pt x="165" y="330"/>
                  </a:lnTo>
                  <a:lnTo>
                    <a:pt x="168" y="330"/>
                  </a:lnTo>
                  <a:lnTo>
                    <a:pt x="165" y="327"/>
                  </a:lnTo>
                  <a:lnTo>
                    <a:pt x="144" y="303"/>
                  </a:lnTo>
                  <a:lnTo>
                    <a:pt x="141" y="300"/>
                  </a:lnTo>
                  <a:lnTo>
                    <a:pt x="134" y="303"/>
                  </a:lnTo>
                  <a:lnTo>
                    <a:pt x="134" y="306"/>
                  </a:lnTo>
                  <a:lnTo>
                    <a:pt x="134" y="310"/>
                  </a:lnTo>
                  <a:lnTo>
                    <a:pt x="138" y="317"/>
                  </a:lnTo>
                  <a:lnTo>
                    <a:pt x="131" y="323"/>
                  </a:lnTo>
                  <a:lnTo>
                    <a:pt x="131" y="323"/>
                  </a:lnTo>
                  <a:lnTo>
                    <a:pt x="128" y="327"/>
                  </a:lnTo>
                  <a:lnTo>
                    <a:pt x="128" y="330"/>
                  </a:lnTo>
                  <a:lnTo>
                    <a:pt x="128" y="333"/>
                  </a:lnTo>
                  <a:lnTo>
                    <a:pt x="128" y="337"/>
                  </a:lnTo>
                  <a:lnTo>
                    <a:pt x="128" y="337"/>
                  </a:lnTo>
                  <a:lnTo>
                    <a:pt x="124" y="333"/>
                  </a:lnTo>
                  <a:lnTo>
                    <a:pt x="121" y="337"/>
                  </a:lnTo>
                  <a:lnTo>
                    <a:pt x="114" y="333"/>
                  </a:lnTo>
                  <a:lnTo>
                    <a:pt x="114" y="333"/>
                  </a:lnTo>
                  <a:lnTo>
                    <a:pt x="107" y="333"/>
                  </a:lnTo>
                  <a:lnTo>
                    <a:pt x="104" y="330"/>
                  </a:lnTo>
                  <a:lnTo>
                    <a:pt x="101" y="330"/>
                  </a:lnTo>
                  <a:lnTo>
                    <a:pt x="91" y="333"/>
                  </a:lnTo>
                  <a:lnTo>
                    <a:pt x="91" y="333"/>
                  </a:lnTo>
                  <a:lnTo>
                    <a:pt x="87" y="337"/>
                  </a:lnTo>
                  <a:lnTo>
                    <a:pt x="91" y="337"/>
                  </a:lnTo>
                  <a:lnTo>
                    <a:pt x="94" y="344"/>
                  </a:lnTo>
                  <a:lnTo>
                    <a:pt x="94" y="344"/>
                  </a:lnTo>
                  <a:lnTo>
                    <a:pt x="91" y="344"/>
                  </a:lnTo>
                  <a:lnTo>
                    <a:pt x="87" y="344"/>
                  </a:lnTo>
                  <a:lnTo>
                    <a:pt x="77" y="350"/>
                  </a:lnTo>
                  <a:lnTo>
                    <a:pt x="77" y="350"/>
                  </a:lnTo>
                  <a:lnTo>
                    <a:pt x="77" y="347"/>
                  </a:lnTo>
                  <a:lnTo>
                    <a:pt x="67" y="337"/>
                  </a:lnTo>
                  <a:lnTo>
                    <a:pt x="67" y="333"/>
                  </a:lnTo>
                  <a:lnTo>
                    <a:pt x="64" y="330"/>
                  </a:lnTo>
                  <a:lnTo>
                    <a:pt x="60" y="330"/>
                  </a:lnTo>
                  <a:lnTo>
                    <a:pt x="57" y="333"/>
                  </a:lnTo>
                  <a:lnTo>
                    <a:pt x="57" y="337"/>
                  </a:lnTo>
                  <a:lnTo>
                    <a:pt x="57" y="337"/>
                  </a:lnTo>
                  <a:lnTo>
                    <a:pt x="54" y="337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40" y="347"/>
                  </a:lnTo>
                  <a:lnTo>
                    <a:pt x="40" y="350"/>
                  </a:lnTo>
                  <a:lnTo>
                    <a:pt x="37" y="354"/>
                  </a:lnTo>
                  <a:lnTo>
                    <a:pt x="33" y="354"/>
                  </a:lnTo>
                  <a:lnTo>
                    <a:pt x="30" y="354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17" y="367"/>
                  </a:lnTo>
                  <a:lnTo>
                    <a:pt x="17" y="370"/>
                  </a:lnTo>
                  <a:lnTo>
                    <a:pt x="20" y="374"/>
                  </a:lnTo>
                  <a:lnTo>
                    <a:pt x="20" y="374"/>
                  </a:lnTo>
                  <a:lnTo>
                    <a:pt x="23" y="377"/>
                  </a:lnTo>
                  <a:lnTo>
                    <a:pt x="17" y="381"/>
                  </a:lnTo>
                  <a:lnTo>
                    <a:pt x="17" y="381"/>
                  </a:lnTo>
                  <a:lnTo>
                    <a:pt x="6" y="394"/>
                  </a:lnTo>
                  <a:lnTo>
                    <a:pt x="6" y="401"/>
                  </a:lnTo>
                  <a:lnTo>
                    <a:pt x="3" y="397"/>
                  </a:lnTo>
                  <a:lnTo>
                    <a:pt x="0" y="401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6" y="411"/>
                  </a:lnTo>
                  <a:lnTo>
                    <a:pt x="6" y="404"/>
                  </a:lnTo>
                  <a:lnTo>
                    <a:pt x="17" y="411"/>
                  </a:lnTo>
                  <a:lnTo>
                    <a:pt x="20" y="407"/>
                  </a:lnTo>
                  <a:lnTo>
                    <a:pt x="20" y="404"/>
                  </a:lnTo>
                  <a:lnTo>
                    <a:pt x="20" y="404"/>
                  </a:lnTo>
                  <a:lnTo>
                    <a:pt x="20" y="401"/>
                  </a:lnTo>
                  <a:lnTo>
                    <a:pt x="17" y="397"/>
                  </a:lnTo>
                  <a:lnTo>
                    <a:pt x="13" y="397"/>
                  </a:lnTo>
                  <a:lnTo>
                    <a:pt x="20" y="384"/>
                  </a:lnTo>
                  <a:lnTo>
                    <a:pt x="27" y="381"/>
                  </a:lnTo>
                  <a:lnTo>
                    <a:pt x="30" y="374"/>
                  </a:lnTo>
                  <a:lnTo>
                    <a:pt x="27" y="370"/>
                  </a:lnTo>
                  <a:lnTo>
                    <a:pt x="23" y="367"/>
                  </a:lnTo>
                  <a:lnTo>
                    <a:pt x="27" y="364"/>
                  </a:lnTo>
                  <a:lnTo>
                    <a:pt x="33" y="360"/>
                  </a:lnTo>
                  <a:lnTo>
                    <a:pt x="33" y="360"/>
                  </a:lnTo>
                  <a:lnTo>
                    <a:pt x="40" y="360"/>
                  </a:lnTo>
                  <a:lnTo>
                    <a:pt x="43" y="354"/>
                  </a:lnTo>
                  <a:lnTo>
                    <a:pt x="54" y="347"/>
                  </a:lnTo>
                  <a:lnTo>
                    <a:pt x="57" y="344"/>
                  </a:lnTo>
                  <a:lnTo>
                    <a:pt x="57" y="344"/>
                  </a:lnTo>
                  <a:lnTo>
                    <a:pt x="57" y="344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70" y="354"/>
                  </a:lnTo>
                  <a:lnTo>
                    <a:pt x="74" y="357"/>
                  </a:lnTo>
                  <a:lnTo>
                    <a:pt x="77" y="357"/>
                  </a:lnTo>
                  <a:lnTo>
                    <a:pt x="77" y="357"/>
                  </a:lnTo>
                  <a:lnTo>
                    <a:pt x="81" y="357"/>
                  </a:lnTo>
                  <a:lnTo>
                    <a:pt x="91" y="350"/>
                  </a:lnTo>
                  <a:lnTo>
                    <a:pt x="94" y="350"/>
                  </a:lnTo>
                  <a:lnTo>
                    <a:pt x="97" y="350"/>
                  </a:lnTo>
                  <a:lnTo>
                    <a:pt x="101" y="347"/>
                  </a:lnTo>
                  <a:lnTo>
                    <a:pt x="101" y="344"/>
                  </a:lnTo>
                  <a:lnTo>
                    <a:pt x="97" y="337"/>
                  </a:lnTo>
                  <a:lnTo>
                    <a:pt x="101" y="337"/>
                  </a:lnTo>
                  <a:lnTo>
                    <a:pt x="104" y="337"/>
                  </a:lnTo>
                  <a:lnTo>
                    <a:pt x="107" y="340"/>
                  </a:lnTo>
                  <a:lnTo>
                    <a:pt x="114" y="340"/>
                  </a:lnTo>
                  <a:lnTo>
                    <a:pt x="118" y="340"/>
                  </a:lnTo>
                  <a:lnTo>
                    <a:pt x="121" y="340"/>
                  </a:lnTo>
                  <a:lnTo>
                    <a:pt x="124" y="340"/>
                  </a:lnTo>
                  <a:lnTo>
                    <a:pt x="128" y="344"/>
                  </a:lnTo>
                  <a:lnTo>
                    <a:pt x="134" y="344"/>
                  </a:lnTo>
                  <a:lnTo>
                    <a:pt x="134" y="333"/>
                  </a:lnTo>
                  <a:lnTo>
                    <a:pt x="134" y="333"/>
                  </a:lnTo>
                  <a:lnTo>
                    <a:pt x="134" y="330"/>
                  </a:lnTo>
                  <a:lnTo>
                    <a:pt x="134" y="327"/>
                  </a:lnTo>
                  <a:lnTo>
                    <a:pt x="144" y="323"/>
                  </a:lnTo>
                  <a:lnTo>
                    <a:pt x="144" y="317"/>
                  </a:lnTo>
                  <a:lnTo>
                    <a:pt x="141" y="310"/>
                  </a:lnTo>
                  <a:lnTo>
                    <a:pt x="161" y="330"/>
                  </a:lnTo>
                  <a:lnTo>
                    <a:pt x="161" y="333"/>
                  </a:lnTo>
                  <a:lnTo>
                    <a:pt x="161" y="333"/>
                  </a:lnTo>
                  <a:lnTo>
                    <a:pt x="165" y="344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81" y="360"/>
                  </a:lnTo>
                  <a:lnTo>
                    <a:pt x="185" y="360"/>
                  </a:lnTo>
                  <a:lnTo>
                    <a:pt x="192" y="354"/>
                  </a:lnTo>
                  <a:lnTo>
                    <a:pt x="195" y="354"/>
                  </a:lnTo>
                  <a:lnTo>
                    <a:pt x="195" y="350"/>
                  </a:lnTo>
                  <a:lnTo>
                    <a:pt x="198" y="350"/>
                  </a:lnTo>
                  <a:lnTo>
                    <a:pt x="205" y="354"/>
                  </a:lnTo>
                  <a:lnTo>
                    <a:pt x="219" y="364"/>
                  </a:lnTo>
                  <a:lnTo>
                    <a:pt x="222" y="374"/>
                  </a:lnTo>
                  <a:lnTo>
                    <a:pt x="219" y="381"/>
                  </a:lnTo>
                  <a:lnTo>
                    <a:pt x="219" y="384"/>
                  </a:lnTo>
                  <a:lnTo>
                    <a:pt x="222" y="387"/>
                  </a:lnTo>
                  <a:lnTo>
                    <a:pt x="219" y="397"/>
                  </a:lnTo>
                  <a:lnTo>
                    <a:pt x="219" y="397"/>
                  </a:lnTo>
                  <a:lnTo>
                    <a:pt x="222" y="404"/>
                  </a:lnTo>
                  <a:lnTo>
                    <a:pt x="222" y="404"/>
                  </a:lnTo>
                  <a:lnTo>
                    <a:pt x="239" y="407"/>
                  </a:lnTo>
                  <a:lnTo>
                    <a:pt x="249" y="414"/>
                  </a:lnTo>
                  <a:lnTo>
                    <a:pt x="249" y="418"/>
                  </a:lnTo>
                  <a:lnTo>
                    <a:pt x="252" y="418"/>
                  </a:lnTo>
                  <a:lnTo>
                    <a:pt x="252" y="414"/>
                  </a:lnTo>
                  <a:lnTo>
                    <a:pt x="256" y="414"/>
                  </a:lnTo>
                  <a:lnTo>
                    <a:pt x="269" y="414"/>
                  </a:lnTo>
                  <a:lnTo>
                    <a:pt x="293" y="424"/>
                  </a:lnTo>
                  <a:lnTo>
                    <a:pt x="293" y="424"/>
                  </a:lnTo>
                  <a:lnTo>
                    <a:pt x="303" y="424"/>
                  </a:lnTo>
                  <a:lnTo>
                    <a:pt x="306" y="428"/>
                  </a:lnTo>
                  <a:lnTo>
                    <a:pt x="309" y="428"/>
                  </a:lnTo>
                  <a:lnTo>
                    <a:pt x="313" y="428"/>
                  </a:lnTo>
                  <a:lnTo>
                    <a:pt x="319" y="428"/>
                  </a:lnTo>
                  <a:lnTo>
                    <a:pt x="323" y="431"/>
                  </a:lnTo>
                  <a:lnTo>
                    <a:pt x="330" y="428"/>
                  </a:lnTo>
                  <a:lnTo>
                    <a:pt x="333" y="421"/>
                  </a:lnTo>
                  <a:lnTo>
                    <a:pt x="340" y="414"/>
                  </a:lnTo>
                  <a:lnTo>
                    <a:pt x="346" y="418"/>
                  </a:lnTo>
                  <a:lnTo>
                    <a:pt x="350" y="418"/>
                  </a:lnTo>
                  <a:lnTo>
                    <a:pt x="353" y="428"/>
                  </a:lnTo>
                  <a:lnTo>
                    <a:pt x="357" y="428"/>
                  </a:lnTo>
                  <a:lnTo>
                    <a:pt x="360" y="428"/>
                  </a:lnTo>
                  <a:lnTo>
                    <a:pt x="363" y="428"/>
                  </a:lnTo>
                  <a:lnTo>
                    <a:pt x="363" y="428"/>
                  </a:lnTo>
                  <a:lnTo>
                    <a:pt x="363" y="428"/>
                  </a:lnTo>
                  <a:lnTo>
                    <a:pt x="373" y="434"/>
                  </a:lnTo>
                  <a:lnTo>
                    <a:pt x="373" y="434"/>
                  </a:lnTo>
                  <a:lnTo>
                    <a:pt x="373" y="441"/>
                  </a:lnTo>
                  <a:lnTo>
                    <a:pt x="377" y="444"/>
                  </a:lnTo>
                  <a:lnTo>
                    <a:pt x="397" y="444"/>
                  </a:lnTo>
                  <a:lnTo>
                    <a:pt x="410" y="455"/>
                  </a:lnTo>
                  <a:lnTo>
                    <a:pt x="414" y="455"/>
                  </a:lnTo>
                  <a:lnTo>
                    <a:pt x="414" y="455"/>
                  </a:lnTo>
                  <a:lnTo>
                    <a:pt x="417" y="455"/>
                  </a:lnTo>
                  <a:lnTo>
                    <a:pt x="420" y="451"/>
                  </a:lnTo>
                  <a:lnTo>
                    <a:pt x="420" y="448"/>
                  </a:lnTo>
                  <a:lnTo>
                    <a:pt x="417" y="441"/>
                  </a:lnTo>
                  <a:lnTo>
                    <a:pt x="420" y="431"/>
                  </a:lnTo>
                  <a:lnTo>
                    <a:pt x="424" y="428"/>
                  </a:lnTo>
                  <a:lnTo>
                    <a:pt x="427" y="424"/>
                  </a:lnTo>
                  <a:lnTo>
                    <a:pt x="427" y="418"/>
                  </a:lnTo>
                  <a:lnTo>
                    <a:pt x="431" y="414"/>
                  </a:lnTo>
                  <a:lnTo>
                    <a:pt x="431" y="414"/>
                  </a:lnTo>
                  <a:lnTo>
                    <a:pt x="434" y="424"/>
                  </a:lnTo>
                  <a:lnTo>
                    <a:pt x="434" y="424"/>
                  </a:lnTo>
                  <a:lnTo>
                    <a:pt x="444" y="434"/>
                  </a:lnTo>
                  <a:lnTo>
                    <a:pt x="447" y="434"/>
                  </a:lnTo>
                  <a:lnTo>
                    <a:pt x="454" y="438"/>
                  </a:lnTo>
                  <a:lnTo>
                    <a:pt x="457" y="434"/>
                  </a:lnTo>
                  <a:lnTo>
                    <a:pt x="471" y="424"/>
                  </a:lnTo>
                  <a:lnTo>
                    <a:pt x="474" y="424"/>
                  </a:lnTo>
                  <a:lnTo>
                    <a:pt x="478" y="421"/>
                  </a:lnTo>
                  <a:lnTo>
                    <a:pt x="474" y="397"/>
                  </a:lnTo>
                  <a:lnTo>
                    <a:pt x="491" y="381"/>
                  </a:lnTo>
                  <a:lnTo>
                    <a:pt x="505" y="397"/>
                  </a:lnTo>
                  <a:lnTo>
                    <a:pt x="511" y="411"/>
                  </a:lnTo>
                  <a:lnTo>
                    <a:pt x="515" y="414"/>
                  </a:lnTo>
                  <a:lnTo>
                    <a:pt x="521" y="414"/>
                  </a:lnTo>
                  <a:lnTo>
                    <a:pt x="525" y="414"/>
                  </a:lnTo>
                  <a:lnTo>
                    <a:pt x="525" y="411"/>
                  </a:lnTo>
                  <a:lnTo>
                    <a:pt x="532" y="418"/>
                  </a:lnTo>
                  <a:lnTo>
                    <a:pt x="538" y="414"/>
                  </a:lnTo>
                  <a:lnTo>
                    <a:pt x="538" y="411"/>
                  </a:lnTo>
                  <a:lnTo>
                    <a:pt x="545" y="411"/>
                  </a:lnTo>
                  <a:lnTo>
                    <a:pt x="548" y="411"/>
                  </a:lnTo>
                  <a:lnTo>
                    <a:pt x="555" y="401"/>
                  </a:lnTo>
                  <a:lnTo>
                    <a:pt x="555" y="397"/>
                  </a:lnTo>
                  <a:lnTo>
                    <a:pt x="555" y="394"/>
                  </a:lnTo>
                  <a:lnTo>
                    <a:pt x="548" y="391"/>
                  </a:lnTo>
                  <a:lnTo>
                    <a:pt x="548" y="391"/>
                  </a:lnTo>
                  <a:lnTo>
                    <a:pt x="538" y="387"/>
                  </a:lnTo>
                  <a:lnTo>
                    <a:pt x="535" y="384"/>
                  </a:lnTo>
                  <a:lnTo>
                    <a:pt x="538" y="381"/>
                  </a:lnTo>
                  <a:lnTo>
                    <a:pt x="538" y="377"/>
                  </a:lnTo>
                  <a:lnTo>
                    <a:pt x="538" y="374"/>
                  </a:lnTo>
                  <a:lnTo>
                    <a:pt x="542" y="367"/>
                  </a:lnTo>
                  <a:lnTo>
                    <a:pt x="542" y="364"/>
                  </a:lnTo>
                  <a:lnTo>
                    <a:pt x="542" y="357"/>
                  </a:lnTo>
                  <a:lnTo>
                    <a:pt x="552" y="347"/>
                  </a:lnTo>
                  <a:lnTo>
                    <a:pt x="552" y="347"/>
                  </a:lnTo>
                  <a:lnTo>
                    <a:pt x="555" y="344"/>
                  </a:lnTo>
                  <a:lnTo>
                    <a:pt x="558" y="347"/>
                  </a:lnTo>
                  <a:lnTo>
                    <a:pt x="569" y="350"/>
                  </a:lnTo>
                  <a:lnTo>
                    <a:pt x="569" y="350"/>
                  </a:lnTo>
                  <a:lnTo>
                    <a:pt x="572" y="350"/>
                  </a:lnTo>
                  <a:lnTo>
                    <a:pt x="579" y="350"/>
                  </a:lnTo>
                  <a:lnTo>
                    <a:pt x="582" y="340"/>
                  </a:lnTo>
                  <a:lnTo>
                    <a:pt x="595" y="330"/>
                  </a:lnTo>
                  <a:lnTo>
                    <a:pt x="595" y="327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5" y="313"/>
                  </a:lnTo>
                  <a:lnTo>
                    <a:pt x="589" y="303"/>
                  </a:lnTo>
                  <a:lnTo>
                    <a:pt x="589" y="300"/>
                  </a:lnTo>
                  <a:lnTo>
                    <a:pt x="585" y="296"/>
                  </a:lnTo>
                  <a:lnTo>
                    <a:pt x="585" y="296"/>
                  </a:lnTo>
                  <a:lnTo>
                    <a:pt x="582" y="296"/>
                  </a:lnTo>
                  <a:lnTo>
                    <a:pt x="582" y="293"/>
                  </a:lnTo>
                  <a:lnTo>
                    <a:pt x="582" y="290"/>
                  </a:lnTo>
                  <a:lnTo>
                    <a:pt x="575" y="290"/>
                  </a:lnTo>
                  <a:lnTo>
                    <a:pt x="572" y="286"/>
                  </a:lnTo>
                  <a:lnTo>
                    <a:pt x="572" y="283"/>
                  </a:lnTo>
                  <a:lnTo>
                    <a:pt x="572" y="280"/>
                  </a:lnTo>
                  <a:lnTo>
                    <a:pt x="565" y="276"/>
                  </a:lnTo>
                  <a:lnTo>
                    <a:pt x="565" y="276"/>
                  </a:lnTo>
                  <a:lnTo>
                    <a:pt x="562" y="273"/>
                  </a:lnTo>
                  <a:lnTo>
                    <a:pt x="562" y="263"/>
                  </a:lnTo>
                  <a:lnTo>
                    <a:pt x="558" y="259"/>
                  </a:lnTo>
                  <a:lnTo>
                    <a:pt x="552" y="259"/>
                  </a:lnTo>
                  <a:lnTo>
                    <a:pt x="548" y="256"/>
                  </a:lnTo>
                  <a:lnTo>
                    <a:pt x="538" y="246"/>
                  </a:lnTo>
                  <a:lnTo>
                    <a:pt x="535" y="243"/>
                  </a:lnTo>
                  <a:lnTo>
                    <a:pt x="535" y="239"/>
                  </a:lnTo>
                  <a:lnTo>
                    <a:pt x="532" y="239"/>
                  </a:lnTo>
                  <a:lnTo>
                    <a:pt x="532" y="239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2"/>
                  </a:lnTo>
                  <a:lnTo>
                    <a:pt x="525" y="226"/>
                  </a:lnTo>
                  <a:lnTo>
                    <a:pt x="525" y="222"/>
                  </a:lnTo>
                  <a:lnTo>
                    <a:pt x="521" y="222"/>
                  </a:lnTo>
                  <a:lnTo>
                    <a:pt x="521" y="219"/>
                  </a:lnTo>
                  <a:lnTo>
                    <a:pt x="525" y="219"/>
                  </a:lnTo>
                  <a:lnTo>
                    <a:pt x="525" y="216"/>
                  </a:lnTo>
                  <a:lnTo>
                    <a:pt x="521" y="206"/>
                  </a:lnTo>
                  <a:lnTo>
                    <a:pt x="521" y="206"/>
                  </a:lnTo>
                  <a:lnTo>
                    <a:pt x="515" y="206"/>
                  </a:lnTo>
                  <a:lnTo>
                    <a:pt x="515" y="206"/>
                  </a:lnTo>
                  <a:lnTo>
                    <a:pt x="508" y="209"/>
                  </a:lnTo>
                  <a:lnTo>
                    <a:pt x="508" y="209"/>
                  </a:lnTo>
                  <a:lnTo>
                    <a:pt x="505" y="199"/>
                  </a:lnTo>
                  <a:lnTo>
                    <a:pt x="505" y="195"/>
                  </a:lnTo>
                  <a:lnTo>
                    <a:pt x="505" y="192"/>
                  </a:lnTo>
                  <a:lnTo>
                    <a:pt x="508" y="189"/>
                  </a:lnTo>
                  <a:lnTo>
                    <a:pt x="505" y="185"/>
                  </a:lnTo>
                  <a:lnTo>
                    <a:pt x="495" y="165"/>
                  </a:lnTo>
                  <a:lnTo>
                    <a:pt x="498" y="165"/>
                  </a:lnTo>
                  <a:lnTo>
                    <a:pt x="501" y="165"/>
                  </a:lnTo>
                  <a:lnTo>
                    <a:pt x="505" y="158"/>
                  </a:lnTo>
                  <a:lnTo>
                    <a:pt x="505" y="158"/>
                  </a:lnTo>
                  <a:lnTo>
                    <a:pt x="505" y="152"/>
                  </a:lnTo>
                  <a:lnTo>
                    <a:pt x="501" y="145"/>
                  </a:lnTo>
                  <a:lnTo>
                    <a:pt x="501" y="145"/>
                  </a:lnTo>
                  <a:lnTo>
                    <a:pt x="495" y="138"/>
                  </a:lnTo>
                  <a:lnTo>
                    <a:pt x="495" y="135"/>
                  </a:lnTo>
                  <a:lnTo>
                    <a:pt x="495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495" y="125"/>
                  </a:lnTo>
                  <a:lnTo>
                    <a:pt x="495" y="121"/>
                  </a:lnTo>
                  <a:lnTo>
                    <a:pt x="495" y="121"/>
                  </a:lnTo>
                  <a:lnTo>
                    <a:pt x="501" y="128"/>
                  </a:lnTo>
                  <a:lnTo>
                    <a:pt x="518" y="148"/>
                  </a:lnTo>
                  <a:lnTo>
                    <a:pt x="525" y="148"/>
                  </a:lnTo>
                  <a:lnTo>
                    <a:pt x="525" y="145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8" y="138"/>
                  </a:lnTo>
                  <a:lnTo>
                    <a:pt x="552" y="138"/>
                  </a:lnTo>
                  <a:lnTo>
                    <a:pt x="555" y="135"/>
                  </a:lnTo>
                  <a:lnTo>
                    <a:pt x="562" y="131"/>
                  </a:lnTo>
                  <a:lnTo>
                    <a:pt x="565" y="131"/>
                  </a:lnTo>
                  <a:lnTo>
                    <a:pt x="585" y="118"/>
                  </a:lnTo>
                  <a:lnTo>
                    <a:pt x="585" y="115"/>
                  </a:lnTo>
                  <a:lnTo>
                    <a:pt x="582" y="111"/>
                  </a:lnTo>
                  <a:lnTo>
                    <a:pt x="582" y="101"/>
                  </a:lnTo>
                  <a:lnTo>
                    <a:pt x="582" y="98"/>
                  </a:lnTo>
                  <a:lnTo>
                    <a:pt x="575" y="94"/>
                  </a:lnTo>
                  <a:lnTo>
                    <a:pt x="572" y="91"/>
                  </a:lnTo>
                  <a:lnTo>
                    <a:pt x="575" y="88"/>
                  </a:lnTo>
                  <a:lnTo>
                    <a:pt x="575" y="84"/>
                  </a:lnTo>
                  <a:lnTo>
                    <a:pt x="572" y="81"/>
                  </a:lnTo>
                  <a:lnTo>
                    <a:pt x="575" y="78"/>
                  </a:lnTo>
                  <a:lnTo>
                    <a:pt x="572" y="74"/>
                  </a:lnTo>
                  <a:lnTo>
                    <a:pt x="572" y="71"/>
                  </a:lnTo>
                  <a:lnTo>
                    <a:pt x="572" y="67"/>
                  </a:lnTo>
                  <a:lnTo>
                    <a:pt x="589" y="64"/>
                  </a:lnTo>
                  <a:lnTo>
                    <a:pt x="599" y="67"/>
                  </a:lnTo>
                  <a:lnTo>
                    <a:pt x="609" y="78"/>
                  </a:lnTo>
                  <a:lnTo>
                    <a:pt x="612" y="78"/>
                  </a:lnTo>
                  <a:lnTo>
                    <a:pt x="616" y="78"/>
                  </a:lnTo>
                  <a:lnTo>
                    <a:pt x="626" y="94"/>
                  </a:lnTo>
                  <a:lnTo>
                    <a:pt x="626" y="94"/>
                  </a:lnTo>
                  <a:lnTo>
                    <a:pt x="636" y="105"/>
                  </a:lnTo>
                  <a:lnTo>
                    <a:pt x="639" y="105"/>
                  </a:lnTo>
                  <a:lnTo>
                    <a:pt x="656" y="105"/>
                  </a:lnTo>
                  <a:lnTo>
                    <a:pt x="663" y="111"/>
                  </a:lnTo>
                  <a:lnTo>
                    <a:pt x="663" y="118"/>
                  </a:lnTo>
                  <a:lnTo>
                    <a:pt x="666" y="121"/>
                  </a:lnTo>
                  <a:lnTo>
                    <a:pt x="673" y="118"/>
                  </a:lnTo>
                  <a:lnTo>
                    <a:pt x="683" y="115"/>
                  </a:lnTo>
                  <a:lnTo>
                    <a:pt x="700" y="121"/>
                  </a:lnTo>
                  <a:lnTo>
                    <a:pt x="700" y="121"/>
                  </a:lnTo>
                  <a:lnTo>
                    <a:pt x="710" y="118"/>
                  </a:lnTo>
                  <a:lnTo>
                    <a:pt x="713" y="121"/>
                  </a:lnTo>
                  <a:lnTo>
                    <a:pt x="717" y="118"/>
                  </a:lnTo>
                  <a:lnTo>
                    <a:pt x="720" y="118"/>
                  </a:lnTo>
                  <a:lnTo>
                    <a:pt x="733" y="118"/>
                  </a:lnTo>
                  <a:lnTo>
                    <a:pt x="737" y="115"/>
                  </a:lnTo>
                  <a:lnTo>
                    <a:pt x="740" y="108"/>
                  </a:lnTo>
                  <a:lnTo>
                    <a:pt x="747" y="105"/>
                  </a:lnTo>
                  <a:lnTo>
                    <a:pt x="747" y="101"/>
                  </a:lnTo>
                  <a:lnTo>
                    <a:pt x="744" y="94"/>
                  </a:lnTo>
                  <a:lnTo>
                    <a:pt x="737" y="88"/>
                  </a:lnTo>
                  <a:lnTo>
                    <a:pt x="737" y="84"/>
                  </a:lnTo>
                  <a:lnTo>
                    <a:pt x="740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54" y="78"/>
                  </a:lnTo>
                  <a:lnTo>
                    <a:pt x="754" y="74"/>
                  </a:lnTo>
                  <a:lnTo>
                    <a:pt x="757" y="67"/>
                  </a:lnTo>
                  <a:lnTo>
                    <a:pt x="757" y="67"/>
                  </a:lnTo>
                  <a:lnTo>
                    <a:pt x="774" y="67"/>
                  </a:lnTo>
                  <a:lnTo>
                    <a:pt x="777" y="67"/>
                  </a:lnTo>
                  <a:lnTo>
                    <a:pt x="781" y="61"/>
                  </a:lnTo>
                  <a:lnTo>
                    <a:pt x="781" y="61"/>
                  </a:lnTo>
                  <a:lnTo>
                    <a:pt x="791" y="57"/>
                  </a:lnTo>
                  <a:lnTo>
                    <a:pt x="801" y="64"/>
                  </a:lnTo>
                  <a:lnTo>
                    <a:pt x="791" y="74"/>
                  </a:lnTo>
                  <a:lnTo>
                    <a:pt x="791" y="78"/>
                  </a:lnTo>
                  <a:lnTo>
                    <a:pt x="791" y="81"/>
                  </a:lnTo>
                  <a:lnTo>
                    <a:pt x="791" y="81"/>
                  </a:lnTo>
                  <a:lnTo>
                    <a:pt x="794" y="84"/>
                  </a:lnTo>
                  <a:lnTo>
                    <a:pt x="801" y="84"/>
                  </a:lnTo>
                  <a:lnTo>
                    <a:pt x="801" y="84"/>
                  </a:lnTo>
                  <a:lnTo>
                    <a:pt x="808" y="81"/>
                  </a:lnTo>
                  <a:lnTo>
                    <a:pt x="814" y="84"/>
                  </a:lnTo>
                  <a:lnTo>
                    <a:pt x="821" y="88"/>
                  </a:lnTo>
                  <a:lnTo>
                    <a:pt x="818" y="91"/>
                  </a:lnTo>
                  <a:lnTo>
                    <a:pt x="821" y="94"/>
                  </a:lnTo>
                  <a:lnTo>
                    <a:pt x="824" y="98"/>
                  </a:lnTo>
                  <a:lnTo>
                    <a:pt x="824" y="98"/>
                  </a:lnTo>
                  <a:lnTo>
                    <a:pt x="834" y="98"/>
                  </a:lnTo>
                  <a:lnTo>
                    <a:pt x="838" y="94"/>
                  </a:lnTo>
                  <a:lnTo>
                    <a:pt x="841" y="91"/>
                  </a:lnTo>
                  <a:lnTo>
                    <a:pt x="848" y="88"/>
                  </a:lnTo>
                  <a:lnTo>
                    <a:pt x="851" y="84"/>
                  </a:lnTo>
                  <a:lnTo>
                    <a:pt x="848" y="78"/>
                  </a:lnTo>
                  <a:lnTo>
                    <a:pt x="855" y="64"/>
                  </a:lnTo>
                  <a:lnTo>
                    <a:pt x="855" y="61"/>
                  </a:lnTo>
                  <a:lnTo>
                    <a:pt x="851" y="54"/>
                  </a:lnTo>
                  <a:lnTo>
                    <a:pt x="851" y="54"/>
                  </a:lnTo>
                  <a:lnTo>
                    <a:pt x="845" y="54"/>
                  </a:lnTo>
                  <a:lnTo>
                    <a:pt x="848" y="44"/>
                  </a:lnTo>
                  <a:lnTo>
                    <a:pt x="848" y="44"/>
                  </a:lnTo>
                  <a:lnTo>
                    <a:pt x="851" y="44"/>
                  </a:lnTo>
                  <a:lnTo>
                    <a:pt x="855" y="37"/>
                  </a:lnTo>
                  <a:lnTo>
                    <a:pt x="855" y="34"/>
                  </a:lnTo>
                  <a:lnTo>
                    <a:pt x="855" y="34"/>
                  </a:lnTo>
                  <a:lnTo>
                    <a:pt x="855" y="34"/>
                  </a:lnTo>
                  <a:lnTo>
                    <a:pt x="861" y="24"/>
                  </a:lnTo>
                  <a:lnTo>
                    <a:pt x="861" y="20"/>
                  </a:lnTo>
                  <a:lnTo>
                    <a:pt x="858" y="20"/>
                  </a:lnTo>
                  <a:lnTo>
                    <a:pt x="865" y="10"/>
                  </a:lnTo>
                  <a:lnTo>
                    <a:pt x="868" y="14"/>
                  </a:lnTo>
                  <a:lnTo>
                    <a:pt x="871" y="17"/>
                  </a:lnTo>
                  <a:lnTo>
                    <a:pt x="882" y="24"/>
                  </a:lnTo>
                  <a:lnTo>
                    <a:pt x="885" y="24"/>
                  </a:lnTo>
                  <a:lnTo>
                    <a:pt x="888" y="17"/>
                  </a:lnTo>
                  <a:lnTo>
                    <a:pt x="895" y="17"/>
                  </a:lnTo>
                  <a:lnTo>
                    <a:pt x="898" y="14"/>
                  </a:lnTo>
                  <a:lnTo>
                    <a:pt x="898" y="7"/>
                  </a:lnTo>
                  <a:lnTo>
                    <a:pt x="898" y="7"/>
                  </a:lnTo>
                  <a:lnTo>
                    <a:pt x="905" y="10"/>
                  </a:lnTo>
                  <a:lnTo>
                    <a:pt x="909" y="14"/>
                  </a:lnTo>
                  <a:lnTo>
                    <a:pt x="909" y="14"/>
                  </a:lnTo>
                  <a:lnTo>
                    <a:pt x="919" y="17"/>
                  </a:lnTo>
                  <a:lnTo>
                    <a:pt x="919" y="17"/>
                  </a:lnTo>
                  <a:lnTo>
                    <a:pt x="929" y="20"/>
                  </a:lnTo>
                  <a:lnTo>
                    <a:pt x="929" y="20"/>
                  </a:lnTo>
                  <a:lnTo>
                    <a:pt x="939" y="20"/>
                  </a:lnTo>
                  <a:lnTo>
                    <a:pt x="942" y="20"/>
                  </a:lnTo>
                  <a:lnTo>
                    <a:pt x="949" y="14"/>
                  </a:lnTo>
                  <a:lnTo>
                    <a:pt x="956" y="10"/>
                  </a:lnTo>
                  <a:lnTo>
                    <a:pt x="956" y="10"/>
                  </a:lnTo>
                  <a:lnTo>
                    <a:pt x="956" y="24"/>
                  </a:lnTo>
                  <a:lnTo>
                    <a:pt x="959" y="2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9" y="47"/>
                  </a:lnTo>
                  <a:lnTo>
                    <a:pt x="983" y="51"/>
                  </a:lnTo>
                  <a:lnTo>
                    <a:pt x="983" y="54"/>
                  </a:lnTo>
                  <a:lnTo>
                    <a:pt x="999" y="61"/>
                  </a:lnTo>
                  <a:lnTo>
                    <a:pt x="1009" y="64"/>
                  </a:lnTo>
                  <a:lnTo>
                    <a:pt x="1009" y="64"/>
                  </a:lnTo>
                  <a:lnTo>
                    <a:pt x="1016" y="64"/>
                  </a:lnTo>
                  <a:lnTo>
                    <a:pt x="1013" y="61"/>
                  </a:lnTo>
                  <a:lnTo>
                    <a:pt x="1013" y="57"/>
                  </a:lnTo>
                  <a:lnTo>
                    <a:pt x="1009" y="57"/>
                  </a:lnTo>
                  <a:lnTo>
                    <a:pt x="1003" y="54"/>
                  </a:lnTo>
                  <a:lnTo>
                    <a:pt x="1003" y="54"/>
                  </a:lnTo>
                  <a:lnTo>
                    <a:pt x="986" y="47"/>
                  </a:lnTo>
                  <a:lnTo>
                    <a:pt x="986" y="44"/>
                  </a:lnTo>
                  <a:lnTo>
                    <a:pt x="983" y="44"/>
                  </a:lnTo>
                  <a:lnTo>
                    <a:pt x="976" y="41"/>
                  </a:lnTo>
                  <a:lnTo>
                    <a:pt x="976" y="37"/>
                  </a:lnTo>
                  <a:lnTo>
                    <a:pt x="976" y="37"/>
                  </a:lnTo>
                  <a:lnTo>
                    <a:pt x="962" y="24"/>
                  </a:lnTo>
                  <a:lnTo>
                    <a:pt x="962" y="7"/>
                  </a:lnTo>
                  <a:lnTo>
                    <a:pt x="962" y="4"/>
                  </a:lnTo>
                  <a:lnTo>
                    <a:pt x="956" y="4"/>
                  </a:lnTo>
                  <a:lnTo>
                    <a:pt x="952" y="4"/>
                  </a:lnTo>
                  <a:lnTo>
                    <a:pt x="942" y="7"/>
                  </a:lnTo>
                  <a:lnTo>
                    <a:pt x="942" y="10"/>
                  </a:lnTo>
                  <a:lnTo>
                    <a:pt x="939" y="14"/>
                  </a:lnTo>
                  <a:lnTo>
                    <a:pt x="932" y="14"/>
                  </a:lnTo>
                  <a:lnTo>
                    <a:pt x="922" y="14"/>
                  </a:lnTo>
                  <a:lnTo>
                    <a:pt x="912" y="10"/>
                  </a:lnTo>
                  <a:lnTo>
                    <a:pt x="909" y="7"/>
                  </a:lnTo>
                  <a:lnTo>
                    <a:pt x="909" y="4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898" y="0"/>
                  </a:lnTo>
                  <a:lnTo>
                    <a:pt x="898" y="0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2" name="Freeform 253">
              <a:extLst>
                <a:ext uri="{FF2B5EF4-FFF2-40B4-BE49-F238E27FC236}">
                  <a16:creationId xmlns:a16="http://schemas.microsoft.com/office/drawing/2014/main" id="{CABFC09D-3F4E-5C16-5D58-EC7B554F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010"/>
              <a:ext cx="1016" cy="455"/>
            </a:xfrm>
            <a:custGeom>
              <a:avLst/>
              <a:gdLst>
                <a:gd name="T0" fmla="*/ 855 w 1016"/>
                <a:gd name="T1" fmla="*/ 24 h 455"/>
                <a:gd name="T2" fmla="*/ 841 w 1016"/>
                <a:gd name="T3" fmla="*/ 74 h 455"/>
                <a:gd name="T4" fmla="*/ 801 w 1016"/>
                <a:gd name="T5" fmla="*/ 78 h 455"/>
                <a:gd name="T6" fmla="*/ 750 w 1016"/>
                <a:gd name="T7" fmla="*/ 67 h 455"/>
                <a:gd name="T8" fmla="*/ 740 w 1016"/>
                <a:gd name="T9" fmla="*/ 101 h 455"/>
                <a:gd name="T10" fmla="*/ 673 w 1016"/>
                <a:gd name="T11" fmla="*/ 111 h 455"/>
                <a:gd name="T12" fmla="*/ 602 w 1016"/>
                <a:gd name="T13" fmla="*/ 61 h 455"/>
                <a:gd name="T14" fmla="*/ 569 w 1016"/>
                <a:gd name="T15" fmla="*/ 88 h 455"/>
                <a:gd name="T16" fmla="*/ 538 w 1016"/>
                <a:gd name="T17" fmla="*/ 135 h 455"/>
                <a:gd name="T18" fmla="*/ 488 w 1016"/>
                <a:gd name="T19" fmla="*/ 131 h 455"/>
                <a:gd name="T20" fmla="*/ 501 w 1016"/>
                <a:gd name="T21" fmla="*/ 189 h 455"/>
                <a:gd name="T22" fmla="*/ 515 w 1016"/>
                <a:gd name="T23" fmla="*/ 219 h 455"/>
                <a:gd name="T24" fmla="*/ 532 w 1016"/>
                <a:gd name="T25" fmla="*/ 249 h 455"/>
                <a:gd name="T26" fmla="*/ 569 w 1016"/>
                <a:gd name="T27" fmla="*/ 293 h 455"/>
                <a:gd name="T28" fmla="*/ 579 w 1016"/>
                <a:gd name="T29" fmla="*/ 333 h 455"/>
                <a:gd name="T30" fmla="*/ 535 w 1016"/>
                <a:gd name="T31" fmla="*/ 364 h 455"/>
                <a:gd name="T32" fmla="*/ 532 w 1016"/>
                <a:gd name="T33" fmla="*/ 407 h 455"/>
                <a:gd name="T34" fmla="*/ 471 w 1016"/>
                <a:gd name="T35" fmla="*/ 418 h 455"/>
                <a:gd name="T36" fmla="*/ 420 w 1016"/>
                <a:gd name="T37" fmla="*/ 418 h 455"/>
                <a:gd name="T38" fmla="*/ 377 w 1016"/>
                <a:gd name="T39" fmla="*/ 428 h 455"/>
                <a:gd name="T40" fmla="*/ 340 w 1016"/>
                <a:gd name="T41" fmla="*/ 411 h 455"/>
                <a:gd name="T42" fmla="*/ 269 w 1016"/>
                <a:gd name="T43" fmla="*/ 407 h 455"/>
                <a:gd name="T44" fmla="*/ 229 w 1016"/>
                <a:gd name="T45" fmla="*/ 377 h 455"/>
                <a:gd name="T46" fmla="*/ 171 w 1016"/>
                <a:gd name="T47" fmla="*/ 344 h 455"/>
                <a:gd name="T48" fmla="*/ 131 w 1016"/>
                <a:gd name="T49" fmla="*/ 323 h 455"/>
                <a:gd name="T50" fmla="*/ 101 w 1016"/>
                <a:gd name="T51" fmla="*/ 330 h 455"/>
                <a:gd name="T52" fmla="*/ 67 w 1016"/>
                <a:gd name="T53" fmla="*/ 337 h 455"/>
                <a:gd name="T54" fmla="*/ 40 w 1016"/>
                <a:gd name="T55" fmla="*/ 350 h 455"/>
                <a:gd name="T56" fmla="*/ 17 w 1016"/>
                <a:gd name="T57" fmla="*/ 381 h 455"/>
                <a:gd name="T58" fmla="*/ 20 w 1016"/>
                <a:gd name="T59" fmla="*/ 404 h 455"/>
                <a:gd name="T60" fmla="*/ 40 w 1016"/>
                <a:gd name="T61" fmla="*/ 360 h 455"/>
                <a:gd name="T62" fmla="*/ 81 w 1016"/>
                <a:gd name="T63" fmla="*/ 357 h 455"/>
                <a:gd name="T64" fmla="*/ 121 w 1016"/>
                <a:gd name="T65" fmla="*/ 340 h 455"/>
                <a:gd name="T66" fmla="*/ 161 w 1016"/>
                <a:gd name="T67" fmla="*/ 333 h 455"/>
                <a:gd name="T68" fmla="*/ 219 w 1016"/>
                <a:gd name="T69" fmla="*/ 364 h 455"/>
                <a:gd name="T70" fmla="*/ 252 w 1016"/>
                <a:gd name="T71" fmla="*/ 418 h 455"/>
                <a:gd name="T72" fmla="*/ 330 w 1016"/>
                <a:gd name="T73" fmla="*/ 428 h 455"/>
                <a:gd name="T74" fmla="*/ 373 w 1016"/>
                <a:gd name="T75" fmla="*/ 434 h 455"/>
                <a:gd name="T76" fmla="*/ 424 w 1016"/>
                <a:gd name="T77" fmla="*/ 428 h 455"/>
                <a:gd name="T78" fmla="*/ 474 w 1016"/>
                <a:gd name="T79" fmla="*/ 424 h 455"/>
                <a:gd name="T80" fmla="*/ 538 w 1016"/>
                <a:gd name="T81" fmla="*/ 411 h 455"/>
                <a:gd name="T82" fmla="*/ 538 w 1016"/>
                <a:gd name="T83" fmla="*/ 374 h 455"/>
                <a:gd name="T84" fmla="*/ 582 w 1016"/>
                <a:gd name="T85" fmla="*/ 340 h 455"/>
                <a:gd name="T86" fmla="*/ 582 w 1016"/>
                <a:gd name="T87" fmla="*/ 293 h 455"/>
                <a:gd name="T88" fmla="*/ 548 w 1016"/>
                <a:gd name="T89" fmla="*/ 256 h 455"/>
                <a:gd name="T90" fmla="*/ 521 w 1016"/>
                <a:gd name="T91" fmla="*/ 222 h 455"/>
                <a:gd name="T92" fmla="*/ 505 w 1016"/>
                <a:gd name="T93" fmla="*/ 192 h 455"/>
                <a:gd name="T94" fmla="*/ 495 w 1016"/>
                <a:gd name="T95" fmla="*/ 135 h 455"/>
                <a:gd name="T96" fmla="*/ 542 w 1016"/>
                <a:gd name="T97" fmla="*/ 142 h 455"/>
                <a:gd name="T98" fmla="*/ 572 w 1016"/>
                <a:gd name="T99" fmla="*/ 91 h 455"/>
                <a:gd name="T100" fmla="*/ 616 w 1016"/>
                <a:gd name="T101" fmla="*/ 78 h 455"/>
                <a:gd name="T102" fmla="*/ 700 w 1016"/>
                <a:gd name="T103" fmla="*/ 121 h 455"/>
                <a:gd name="T104" fmla="*/ 737 w 1016"/>
                <a:gd name="T105" fmla="*/ 84 h 455"/>
                <a:gd name="T106" fmla="*/ 791 w 1016"/>
                <a:gd name="T107" fmla="*/ 57 h 455"/>
                <a:gd name="T108" fmla="*/ 818 w 1016"/>
                <a:gd name="T109" fmla="*/ 91 h 455"/>
                <a:gd name="T110" fmla="*/ 851 w 1016"/>
                <a:gd name="T111" fmla="*/ 54 h 455"/>
                <a:gd name="T112" fmla="*/ 858 w 1016"/>
                <a:gd name="T113" fmla="*/ 20 h 455"/>
                <a:gd name="T114" fmla="*/ 909 w 1016"/>
                <a:gd name="T115" fmla="*/ 14 h 455"/>
                <a:gd name="T116" fmla="*/ 959 w 1016"/>
                <a:gd name="T117" fmla="*/ 24 h 455"/>
                <a:gd name="T118" fmla="*/ 1013 w 1016"/>
                <a:gd name="T119" fmla="*/ 57 h 455"/>
                <a:gd name="T120" fmla="*/ 962 w 1016"/>
                <a:gd name="T121" fmla="*/ 4 h 455"/>
                <a:gd name="T122" fmla="*/ 902 w 1016"/>
                <a:gd name="T123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6" h="455">
                  <a:moveTo>
                    <a:pt x="898" y="0"/>
                  </a:moveTo>
                  <a:lnTo>
                    <a:pt x="895" y="4"/>
                  </a:lnTo>
                  <a:lnTo>
                    <a:pt x="892" y="10"/>
                  </a:lnTo>
                  <a:lnTo>
                    <a:pt x="888" y="10"/>
                  </a:lnTo>
                  <a:lnTo>
                    <a:pt x="885" y="14"/>
                  </a:lnTo>
                  <a:lnTo>
                    <a:pt x="882" y="17"/>
                  </a:lnTo>
                  <a:lnTo>
                    <a:pt x="875" y="10"/>
                  </a:lnTo>
                  <a:lnTo>
                    <a:pt x="865" y="0"/>
                  </a:lnTo>
                  <a:lnTo>
                    <a:pt x="861" y="4"/>
                  </a:lnTo>
                  <a:lnTo>
                    <a:pt x="851" y="20"/>
                  </a:lnTo>
                  <a:lnTo>
                    <a:pt x="855" y="24"/>
                  </a:lnTo>
                  <a:lnTo>
                    <a:pt x="855" y="24"/>
                  </a:lnTo>
                  <a:lnTo>
                    <a:pt x="851" y="27"/>
                  </a:lnTo>
                  <a:lnTo>
                    <a:pt x="851" y="27"/>
                  </a:lnTo>
                  <a:lnTo>
                    <a:pt x="848" y="30"/>
                  </a:lnTo>
                  <a:lnTo>
                    <a:pt x="848" y="34"/>
                  </a:lnTo>
                  <a:lnTo>
                    <a:pt x="845" y="41"/>
                  </a:lnTo>
                  <a:lnTo>
                    <a:pt x="845" y="41"/>
                  </a:lnTo>
                  <a:lnTo>
                    <a:pt x="841" y="44"/>
                  </a:lnTo>
                  <a:lnTo>
                    <a:pt x="841" y="54"/>
                  </a:lnTo>
                  <a:lnTo>
                    <a:pt x="841" y="57"/>
                  </a:lnTo>
                  <a:lnTo>
                    <a:pt x="845" y="61"/>
                  </a:lnTo>
                  <a:lnTo>
                    <a:pt x="848" y="64"/>
                  </a:lnTo>
                  <a:lnTo>
                    <a:pt x="841" y="74"/>
                  </a:lnTo>
                  <a:lnTo>
                    <a:pt x="841" y="78"/>
                  </a:lnTo>
                  <a:lnTo>
                    <a:pt x="845" y="84"/>
                  </a:lnTo>
                  <a:lnTo>
                    <a:pt x="841" y="84"/>
                  </a:lnTo>
                  <a:lnTo>
                    <a:pt x="838" y="84"/>
                  </a:lnTo>
                  <a:lnTo>
                    <a:pt x="834" y="91"/>
                  </a:lnTo>
                  <a:lnTo>
                    <a:pt x="828" y="91"/>
                  </a:lnTo>
                  <a:lnTo>
                    <a:pt x="828" y="84"/>
                  </a:lnTo>
                  <a:lnTo>
                    <a:pt x="818" y="78"/>
                  </a:lnTo>
                  <a:lnTo>
                    <a:pt x="818" y="78"/>
                  </a:lnTo>
                  <a:lnTo>
                    <a:pt x="808" y="74"/>
                  </a:lnTo>
                  <a:lnTo>
                    <a:pt x="808" y="74"/>
                  </a:lnTo>
                  <a:lnTo>
                    <a:pt x="801" y="78"/>
                  </a:lnTo>
                  <a:lnTo>
                    <a:pt x="797" y="78"/>
                  </a:lnTo>
                  <a:lnTo>
                    <a:pt x="808" y="67"/>
                  </a:lnTo>
                  <a:lnTo>
                    <a:pt x="808" y="61"/>
                  </a:lnTo>
                  <a:lnTo>
                    <a:pt x="794" y="51"/>
                  </a:lnTo>
                  <a:lnTo>
                    <a:pt x="791" y="51"/>
                  </a:lnTo>
                  <a:lnTo>
                    <a:pt x="777" y="54"/>
                  </a:lnTo>
                  <a:lnTo>
                    <a:pt x="777" y="54"/>
                  </a:lnTo>
                  <a:lnTo>
                    <a:pt x="774" y="57"/>
                  </a:lnTo>
                  <a:lnTo>
                    <a:pt x="774" y="61"/>
                  </a:lnTo>
                  <a:lnTo>
                    <a:pt x="754" y="61"/>
                  </a:lnTo>
                  <a:lnTo>
                    <a:pt x="750" y="64"/>
                  </a:lnTo>
                  <a:lnTo>
                    <a:pt x="750" y="67"/>
                  </a:lnTo>
                  <a:lnTo>
                    <a:pt x="750" y="67"/>
                  </a:lnTo>
                  <a:lnTo>
                    <a:pt x="750" y="71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30" y="78"/>
                  </a:lnTo>
                  <a:lnTo>
                    <a:pt x="730" y="81"/>
                  </a:lnTo>
                  <a:lnTo>
                    <a:pt x="730" y="91"/>
                  </a:lnTo>
                  <a:lnTo>
                    <a:pt x="730" y="91"/>
                  </a:lnTo>
                  <a:lnTo>
                    <a:pt x="737" y="101"/>
                  </a:lnTo>
                  <a:lnTo>
                    <a:pt x="737" y="101"/>
                  </a:lnTo>
                  <a:lnTo>
                    <a:pt x="740" y="101"/>
                  </a:lnTo>
                  <a:lnTo>
                    <a:pt x="737" y="101"/>
                  </a:lnTo>
                  <a:lnTo>
                    <a:pt x="737" y="105"/>
                  </a:lnTo>
                  <a:lnTo>
                    <a:pt x="730" y="111"/>
                  </a:lnTo>
                  <a:lnTo>
                    <a:pt x="720" y="111"/>
                  </a:lnTo>
                  <a:lnTo>
                    <a:pt x="717" y="111"/>
                  </a:lnTo>
                  <a:lnTo>
                    <a:pt x="717" y="115"/>
                  </a:lnTo>
                  <a:lnTo>
                    <a:pt x="710" y="111"/>
                  </a:lnTo>
                  <a:lnTo>
                    <a:pt x="707" y="111"/>
                  </a:lnTo>
                  <a:lnTo>
                    <a:pt x="700" y="118"/>
                  </a:lnTo>
                  <a:lnTo>
                    <a:pt x="686" y="111"/>
                  </a:lnTo>
                  <a:lnTo>
                    <a:pt x="686" y="111"/>
                  </a:lnTo>
                  <a:lnTo>
                    <a:pt x="673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70" y="111"/>
                  </a:lnTo>
                  <a:lnTo>
                    <a:pt x="666" y="108"/>
                  </a:lnTo>
                  <a:lnTo>
                    <a:pt x="659" y="101"/>
                  </a:lnTo>
                  <a:lnTo>
                    <a:pt x="656" y="98"/>
                  </a:lnTo>
                  <a:lnTo>
                    <a:pt x="639" y="98"/>
                  </a:lnTo>
                  <a:lnTo>
                    <a:pt x="633" y="91"/>
                  </a:lnTo>
                  <a:lnTo>
                    <a:pt x="619" y="74"/>
                  </a:lnTo>
                  <a:lnTo>
                    <a:pt x="616" y="74"/>
                  </a:lnTo>
                  <a:lnTo>
                    <a:pt x="612" y="71"/>
                  </a:lnTo>
                  <a:lnTo>
                    <a:pt x="602" y="61"/>
                  </a:lnTo>
                  <a:lnTo>
                    <a:pt x="602" y="61"/>
                  </a:lnTo>
                  <a:lnTo>
                    <a:pt x="592" y="57"/>
                  </a:lnTo>
                  <a:lnTo>
                    <a:pt x="589" y="57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5" y="67"/>
                  </a:lnTo>
                  <a:lnTo>
                    <a:pt x="565" y="71"/>
                  </a:lnTo>
                  <a:lnTo>
                    <a:pt x="569" y="74"/>
                  </a:lnTo>
                  <a:lnTo>
                    <a:pt x="565" y="81"/>
                  </a:lnTo>
                  <a:lnTo>
                    <a:pt x="565" y="81"/>
                  </a:lnTo>
                  <a:lnTo>
                    <a:pt x="569" y="88"/>
                  </a:lnTo>
                  <a:lnTo>
                    <a:pt x="569" y="88"/>
                  </a:lnTo>
                  <a:lnTo>
                    <a:pt x="565" y="91"/>
                  </a:lnTo>
                  <a:lnTo>
                    <a:pt x="569" y="98"/>
                  </a:lnTo>
                  <a:lnTo>
                    <a:pt x="572" y="98"/>
                  </a:lnTo>
                  <a:lnTo>
                    <a:pt x="575" y="105"/>
                  </a:lnTo>
                  <a:lnTo>
                    <a:pt x="579" y="111"/>
                  </a:lnTo>
                  <a:lnTo>
                    <a:pt x="579" y="115"/>
                  </a:lnTo>
                  <a:lnTo>
                    <a:pt x="579" y="115"/>
                  </a:lnTo>
                  <a:lnTo>
                    <a:pt x="562" y="125"/>
                  </a:lnTo>
                  <a:lnTo>
                    <a:pt x="555" y="128"/>
                  </a:lnTo>
                  <a:lnTo>
                    <a:pt x="552" y="128"/>
                  </a:lnTo>
                  <a:lnTo>
                    <a:pt x="548" y="131"/>
                  </a:lnTo>
                  <a:lnTo>
                    <a:pt x="538" y="135"/>
                  </a:lnTo>
                  <a:lnTo>
                    <a:pt x="525" y="142"/>
                  </a:lnTo>
                  <a:lnTo>
                    <a:pt x="521" y="142"/>
                  </a:lnTo>
                  <a:lnTo>
                    <a:pt x="521" y="142"/>
                  </a:lnTo>
                  <a:lnTo>
                    <a:pt x="508" y="125"/>
                  </a:lnTo>
                  <a:lnTo>
                    <a:pt x="505" y="125"/>
                  </a:lnTo>
                  <a:lnTo>
                    <a:pt x="495" y="115"/>
                  </a:lnTo>
                  <a:lnTo>
                    <a:pt x="491" y="115"/>
                  </a:lnTo>
                  <a:lnTo>
                    <a:pt x="488" y="118"/>
                  </a:lnTo>
                  <a:lnTo>
                    <a:pt x="488" y="125"/>
                  </a:lnTo>
                  <a:lnTo>
                    <a:pt x="488" y="128"/>
                  </a:lnTo>
                  <a:lnTo>
                    <a:pt x="488" y="128"/>
                  </a:lnTo>
                  <a:lnTo>
                    <a:pt x="488" y="131"/>
                  </a:lnTo>
                  <a:lnTo>
                    <a:pt x="488" y="135"/>
                  </a:lnTo>
                  <a:lnTo>
                    <a:pt x="488" y="138"/>
                  </a:lnTo>
                  <a:lnTo>
                    <a:pt x="491" y="138"/>
                  </a:lnTo>
                  <a:lnTo>
                    <a:pt x="498" y="148"/>
                  </a:lnTo>
                  <a:lnTo>
                    <a:pt x="498" y="155"/>
                  </a:lnTo>
                  <a:lnTo>
                    <a:pt x="498" y="155"/>
                  </a:lnTo>
                  <a:lnTo>
                    <a:pt x="498" y="158"/>
                  </a:lnTo>
                  <a:lnTo>
                    <a:pt x="491" y="158"/>
                  </a:lnTo>
                  <a:lnTo>
                    <a:pt x="488" y="158"/>
                  </a:lnTo>
                  <a:lnTo>
                    <a:pt x="488" y="162"/>
                  </a:lnTo>
                  <a:lnTo>
                    <a:pt x="488" y="165"/>
                  </a:lnTo>
                  <a:lnTo>
                    <a:pt x="501" y="189"/>
                  </a:lnTo>
                  <a:lnTo>
                    <a:pt x="501" y="192"/>
                  </a:lnTo>
                  <a:lnTo>
                    <a:pt x="498" y="195"/>
                  </a:lnTo>
                  <a:lnTo>
                    <a:pt x="498" y="199"/>
                  </a:lnTo>
                  <a:lnTo>
                    <a:pt x="501" y="212"/>
                  </a:lnTo>
                  <a:lnTo>
                    <a:pt x="505" y="216"/>
                  </a:lnTo>
                  <a:lnTo>
                    <a:pt x="508" y="216"/>
                  </a:lnTo>
                  <a:lnTo>
                    <a:pt x="511" y="216"/>
                  </a:lnTo>
                  <a:lnTo>
                    <a:pt x="518" y="212"/>
                  </a:lnTo>
                  <a:lnTo>
                    <a:pt x="518" y="212"/>
                  </a:lnTo>
                  <a:lnTo>
                    <a:pt x="518" y="216"/>
                  </a:lnTo>
                  <a:lnTo>
                    <a:pt x="518" y="216"/>
                  </a:lnTo>
                  <a:lnTo>
                    <a:pt x="515" y="219"/>
                  </a:lnTo>
                  <a:lnTo>
                    <a:pt x="515" y="222"/>
                  </a:lnTo>
                  <a:lnTo>
                    <a:pt x="518" y="226"/>
                  </a:lnTo>
                  <a:lnTo>
                    <a:pt x="521" y="226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21" y="239"/>
                  </a:lnTo>
                  <a:lnTo>
                    <a:pt x="525" y="239"/>
                  </a:lnTo>
                  <a:lnTo>
                    <a:pt x="525" y="243"/>
                  </a:lnTo>
                  <a:lnTo>
                    <a:pt x="525" y="246"/>
                  </a:lnTo>
                  <a:lnTo>
                    <a:pt x="532" y="246"/>
                  </a:lnTo>
                  <a:lnTo>
                    <a:pt x="532" y="249"/>
                  </a:lnTo>
                  <a:lnTo>
                    <a:pt x="532" y="249"/>
                  </a:lnTo>
                  <a:lnTo>
                    <a:pt x="545" y="259"/>
                  </a:lnTo>
                  <a:lnTo>
                    <a:pt x="548" y="263"/>
                  </a:lnTo>
                  <a:lnTo>
                    <a:pt x="548" y="263"/>
                  </a:lnTo>
                  <a:lnTo>
                    <a:pt x="555" y="266"/>
                  </a:lnTo>
                  <a:lnTo>
                    <a:pt x="555" y="273"/>
                  </a:lnTo>
                  <a:lnTo>
                    <a:pt x="555" y="273"/>
                  </a:lnTo>
                  <a:lnTo>
                    <a:pt x="562" y="283"/>
                  </a:lnTo>
                  <a:lnTo>
                    <a:pt x="565" y="283"/>
                  </a:lnTo>
                  <a:lnTo>
                    <a:pt x="565" y="283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69" y="293"/>
                  </a:lnTo>
                  <a:lnTo>
                    <a:pt x="572" y="293"/>
                  </a:lnTo>
                  <a:lnTo>
                    <a:pt x="575" y="296"/>
                  </a:lnTo>
                  <a:lnTo>
                    <a:pt x="579" y="300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79" y="313"/>
                  </a:lnTo>
                  <a:lnTo>
                    <a:pt x="582" y="313"/>
                  </a:lnTo>
                  <a:lnTo>
                    <a:pt x="582" y="317"/>
                  </a:lnTo>
                  <a:lnTo>
                    <a:pt x="585" y="320"/>
                  </a:lnTo>
                  <a:lnTo>
                    <a:pt x="589" y="327"/>
                  </a:lnTo>
                  <a:lnTo>
                    <a:pt x="579" y="333"/>
                  </a:lnTo>
                  <a:lnTo>
                    <a:pt x="579" y="337"/>
                  </a:lnTo>
                  <a:lnTo>
                    <a:pt x="572" y="344"/>
                  </a:lnTo>
                  <a:lnTo>
                    <a:pt x="569" y="344"/>
                  </a:lnTo>
                  <a:lnTo>
                    <a:pt x="562" y="340"/>
                  </a:lnTo>
                  <a:lnTo>
                    <a:pt x="558" y="340"/>
                  </a:lnTo>
                  <a:lnTo>
                    <a:pt x="555" y="340"/>
                  </a:lnTo>
                  <a:lnTo>
                    <a:pt x="552" y="340"/>
                  </a:lnTo>
                  <a:lnTo>
                    <a:pt x="552" y="340"/>
                  </a:lnTo>
                  <a:lnTo>
                    <a:pt x="548" y="340"/>
                  </a:lnTo>
                  <a:lnTo>
                    <a:pt x="535" y="354"/>
                  </a:lnTo>
                  <a:lnTo>
                    <a:pt x="535" y="357"/>
                  </a:lnTo>
                  <a:lnTo>
                    <a:pt x="535" y="364"/>
                  </a:lnTo>
                  <a:lnTo>
                    <a:pt x="532" y="370"/>
                  </a:lnTo>
                  <a:lnTo>
                    <a:pt x="532" y="374"/>
                  </a:lnTo>
                  <a:lnTo>
                    <a:pt x="532" y="381"/>
                  </a:lnTo>
                  <a:lnTo>
                    <a:pt x="528" y="384"/>
                  </a:lnTo>
                  <a:lnTo>
                    <a:pt x="528" y="387"/>
                  </a:lnTo>
                  <a:lnTo>
                    <a:pt x="535" y="391"/>
                  </a:lnTo>
                  <a:lnTo>
                    <a:pt x="535" y="391"/>
                  </a:lnTo>
                  <a:lnTo>
                    <a:pt x="545" y="397"/>
                  </a:lnTo>
                  <a:lnTo>
                    <a:pt x="548" y="401"/>
                  </a:lnTo>
                  <a:lnTo>
                    <a:pt x="545" y="404"/>
                  </a:lnTo>
                  <a:lnTo>
                    <a:pt x="535" y="407"/>
                  </a:lnTo>
                  <a:lnTo>
                    <a:pt x="532" y="407"/>
                  </a:lnTo>
                  <a:lnTo>
                    <a:pt x="532" y="407"/>
                  </a:lnTo>
                  <a:lnTo>
                    <a:pt x="528" y="404"/>
                  </a:lnTo>
                  <a:lnTo>
                    <a:pt x="525" y="407"/>
                  </a:lnTo>
                  <a:lnTo>
                    <a:pt x="521" y="407"/>
                  </a:lnTo>
                  <a:lnTo>
                    <a:pt x="515" y="407"/>
                  </a:lnTo>
                  <a:lnTo>
                    <a:pt x="511" y="394"/>
                  </a:lnTo>
                  <a:lnTo>
                    <a:pt x="508" y="391"/>
                  </a:lnTo>
                  <a:lnTo>
                    <a:pt x="495" y="374"/>
                  </a:lnTo>
                  <a:lnTo>
                    <a:pt x="491" y="374"/>
                  </a:lnTo>
                  <a:lnTo>
                    <a:pt x="471" y="394"/>
                  </a:lnTo>
                  <a:lnTo>
                    <a:pt x="468" y="394"/>
                  </a:lnTo>
                  <a:lnTo>
                    <a:pt x="471" y="418"/>
                  </a:lnTo>
                  <a:lnTo>
                    <a:pt x="468" y="418"/>
                  </a:lnTo>
                  <a:lnTo>
                    <a:pt x="464" y="418"/>
                  </a:lnTo>
                  <a:lnTo>
                    <a:pt x="454" y="431"/>
                  </a:lnTo>
                  <a:lnTo>
                    <a:pt x="447" y="431"/>
                  </a:lnTo>
                  <a:lnTo>
                    <a:pt x="441" y="421"/>
                  </a:lnTo>
                  <a:lnTo>
                    <a:pt x="434" y="414"/>
                  </a:lnTo>
                  <a:lnTo>
                    <a:pt x="437" y="407"/>
                  </a:lnTo>
                  <a:lnTo>
                    <a:pt x="437" y="404"/>
                  </a:lnTo>
                  <a:lnTo>
                    <a:pt x="431" y="401"/>
                  </a:lnTo>
                  <a:lnTo>
                    <a:pt x="427" y="404"/>
                  </a:lnTo>
                  <a:lnTo>
                    <a:pt x="420" y="414"/>
                  </a:lnTo>
                  <a:lnTo>
                    <a:pt x="420" y="418"/>
                  </a:lnTo>
                  <a:lnTo>
                    <a:pt x="420" y="424"/>
                  </a:lnTo>
                  <a:lnTo>
                    <a:pt x="414" y="428"/>
                  </a:lnTo>
                  <a:lnTo>
                    <a:pt x="414" y="431"/>
                  </a:lnTo>
                  <a:lnTo>
                    <a:pt x="414" y="441"/>
                  </a:lnTo>
                  <a:lnTo>
                    <a:pt x="414" y="441"/>
                  </a:lnTo>
                  <a:lnTo>
                    <a:pt x="414" y="448"/>
                  </a:lnTo>
                  <a:lnTo>
                    <a:pt x="414" y="448"/>
                  </a:lnTo>
                  <a:lnTo>
                    <a:pt x="400" y="438"/>
                  </a:lnTo>
                  <a:lnTo>
                    <a:pt x="397" y="438"/>
                  </a:lnTo>
                  <a:lnTo>
                    <a:pt x="380" y="438"/>
                  </a:lnTo>
                  <a:lnTo>
                    <a:pt x="377" y="431"/>
                  </a:lnTo>
                  <a:lnTo>
                    <a:pt x="377" y="428"/>
                  </a:lnTo>
                  <a:lnTo>
                    <a:pt x="373" y="428"/>
                  </a:lnTo>
                  <a:lnTo>
                    <a:pt x="370" y="424"/>
                  </a:lnTo>
                  <a:lnTo>
                    <a:pt x="370" y="424"/>
                  </a:lnTo>
                  <a:lnTo>
                    <a:pt x="363" y="421"/>
                  </a:lnTo>
                  <a:lnTo>
                    <a:pt x="360" y="421"/>
                  </a:lnTo>
                  <a:lnTo>
                    <a:pt x="360" y="421"/>
                  </a:lnTo>
                  <a:lnTo>
                    <a:pt x="357" y="414"/>
                  </a:lnTo>
                  <a:lnTo>
                    <a:pt x="353" y="411"/>
                  </a:lnTo>
                  <a:lnTo>
                    <a:pt x="350" y="411"/>
                  </a:lnTo>
                  <a:lnTo>
                    <a:pt x="350" y="411"/>
                  </a:lnTo>
                  <a:lnTo>
                    <a:pt x="340" y="411"/>
                  </a:lnTo>
                  <a:lnTo>
                    <a:pt x="340" y="411"/>
                  </a:lnTo>
                  <a:lnTo>
                    <a:pt x="330" y="418"/>
                  </a:lnTo>
                  <a:lnTo>
                    <a:pt x="330" y="418"/>
                  </a:lnTo>
                  <a:lnTo>
                    <a:pt x="326" y="421"/>
                  </a:lnTo>
                  <a:lnTo>
                    <a:pt x="323" y="421"/>
                  </a:lnTo>
                  <a:lnTo>
                    <a:pt x="323" y="421"/>
                  </a:lnTo>
                  <a:lnTo>
                    <a:pt x="313" y="421"/>
                  </a:lnTo>
                  <a:lnTo>
                    <a:pt x="313" y="421"/>
                  </a:lnTo>
                  <a:lnTo>
                    <a:pt x="309" y="421"/>
                  </a:lnTo>
                  <a:lnTo>
                    <a:pt x="306" y="421"/>
                  </a:lnTo>
                  <a:lnTo>
                    <a:pt x="306" y="418"/>
                  </a:lnTo>
                  <a:lnTo>
                    <a:pt x="296" y="418"/>
                  </a:lnTo>
                  <a:lnTo>
                    <a:pt x="269" y="407"/>
                  </a:lnTo>
                  <a:lnTo>
                    <a:pt x="269" y="407"/>
                  </a:lnTo>
                  <a:lnTo>
                    <a:pt x="256" y="407"/>
                  </a:lnTo>
                  <a:lnTo>
                    <a:pt x="252" y="407"/>
                  </a:lnTo>
                  <a:lnTo>
                    <a:pt x="249" y="411"/>
                  </a:lnTo>
                  <a:lnTo>
                    <a:pt x="242" y="404"/>
                  </a:lnTo>
                  <a:lnTo>
                    <a:pt x="242" y="401"/>
                  </a:lnTo>
                  <a:lnTo>
                    <a:pt x="225" y="401"/>
                  </a:lnTo>
                  <a:lnTo>
                    <a:pt x="225" y="397"/>
                  </a:lnTo>
                  <a:lnTo>
                    <a:pt x="225" y="387"/>
                  </a:lnTo>
                  <a:lnTo>
                    <a:pt x="225" y="384"/>
                  </a:lnTo>
                  <a:lnTo>
                    <a:pt x="225" y="384"/>
                  </a:lnTo>
                  <a:lnTo>
                    <a:pt x="229" y="377"/>
                  </a:lnTo>
                  <a:lnTo>
                    <a:pt x="229" y="374"/>
                  </a:lnTo>
                  <a:lnTo>
                    <a:pt x="225" y="364"/>
                  </a:lnTo>
                  <a:lnTo>
                    <a:pt x="225" y="360"/>
                  </a:lnTo>
                  <a:lnTo>
                    <a:pt x="208" y="350"/>
                  </a:lnTo>
                  <a:lnTo>
                    <a:pt x="208" y="350"/>
                  </a:lnTo>
                  <a:lnTo>
                    <a:pt x="202" y="347"/>
                  </a:lnTo>
                  <a:lnTo>
                    <a:pt x="202" y="344"/>
                  </a:lnTo>
                  <a:lnTo>
                    <a:pt x="195" y="344"/>
                  </a:lnTo>
                  <a:lnTo>
                    <a:pt x="192" y="347"/>
                  </a:lnTo>
                  <a:lnTo>
                    <a:pt x="188" y="350"/>
                  </a:lnTo>
                  <a:lnTo>
                    <a:pt x="185" y="354"/>
                  </a:lnTo>
                  <a:lnTo>
                    <a:pt x="171" y="344"/>
                  </a:lnTo>
                  <a:lnTo>
                    <a:pt x="171" y="340"/>
                  </a:lnTo>
                  <a:lnTo>
                    <a:pt x="165" y="330"/>
                  </a:lnTo>
                  <a:lnTo>
                    <a:pt x="168" y="330"/>
                  </a:lnTo>
                  <a:lnTo>
                    <a:pt x="165" y="327"/>
                  </a:lnTo>
                  <a:lnTo>
                    <a:pt x="144" y="303"/>
                  </a:lnTo>
                  <a:lnTo>
                    <a:pt x="141" y="300"/>
                  </a:lnTo>
                  <a:lnTo>
                    <a:pt x="134" y="303"/>
                  </a:lnTo>
                  <a:lnTo>
                    <a:pt x="134" y="306"/>
                  </a:lnTo>
                  <a:lnTo>
                    <a:pt x="134" y="310"/>
                  </a:lnTo>
                  <a:lnTo>
                    <a:pt x="138" y="317"/>
                  </a:lnTo>
                  <a:lnTo>
                    <a:pt x="131" y="323"/>
                  </a:lnTo>
                  <a:lnTo>
                    <a:pt x="131" y="323"/>
                  </a:lnTo>
                  <a:lnTo>
                    <a:pt x="128" y="327"/>
                  </a:lnTo>
                  <a:lnTo>
                    <a:pt x="128" y="330"/>
                  </a:lnTo>
                  <a:lnTo>
                    <a:pt x="128" y="333"/>
                  </a:lnTo>
                  <a:lnTo>
                    <a:pt x="128" y="337"/>
                  </a:lnTo>
                  <a:lnTo>
                    <a:pt x="128" y="337"/>
                  </a:lnTo>
                  <a:lnTo>
                    <a:pt x="124" y="333"/>
                  </a:lnTo>
                  <a:lnTo>
                    <a:pt x="121" y="337"/>
                  </a:lnTo>
                  <a:lnTo>
                    <a:pt x="114" y="333"/>
                  </a:lnTo>
                  <a:lnTo>
                    <a:pt x="114" y="333"/>
                  </a:lnTo>
                  <a:lnTo>
                    <a:pt x="107" y="333"/>
                  </a:lnTo>
                  <a:lnTo>
                    <a:pt x="104" y="330"/>
                  </a:lnTo>
                  <a:lnTo>
                    <a:pt x="101" y="330"/>
                  </a:lnTo>
                  <a:lnTo>
                    <a:pt x="91" y="333"/>
                  </a:lnTo>
                  <a:lnTo>
                    <a:pt x="91" y="333"/>
                  </a:lnTo>
                  <a:lnTo>
                    <a:pt x="87" y="337"/>
                  </a:lnTo>
                  <a:lnTo>
                    <a:pt x="91" y="337"/>
                  </a:lnTo>
                  <a:lnTo>
                    <a:pt x="94" y="344"/>
                  </a:lnTo>
                  <a:lnTo>
                    <a:pt x="94" y="344"/>
                  </a:lnTo>
                  <a:lnTo>
                    <a:pt x="91" y="344"/>
                  </a:lnTo>
                  <a:lnTo>
                    <a:pt x="87" y="344"/>
                  </a:lnTo>
                  <a:lnTo>
                    <a:pt x="77" y="350"/>
                  </a:lnTo>
                  <a:lnTo>
                    <a:pt x="77" y="350"/>
                  </a:lnTo>
                  <a:lnTo>
                    <a:pt x="77" y="347"/>
                  </a:lnTo>
                  <a:lnTo>
                    <a:pt x="67" y="337"/>
                  </a:lnTo>
                  <a:lnTo>
                    <a:pt x="67" y="333"/>
                  </a:lnTo>
                  <a:lnTo>
                    <a:pt x="64" y="330"/>
                  </a:lnTo>
                  <a:lnTo>
                    <a:pt x="60" y="330"/>
                  </a:lnTo>
                  <a:lnTo>
                    <a:pt x="57" y="333"/>
                  </a:lnTo>
                  <a:lnTo>
                    <a:pt x="57" y="337"/>
                  </a:lnTo>
                  <a:lnTo>
                    <a:pt x="57" y="337"/>
                  </a:lnTo>
                  <a:lnTo>
                    <a:pt x="54" y="337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50" y="340"/>
                  </a:lnTo>
                  <a:lnTo>
                    <a:pt x="40" y="347"/>
                  </a:lnTo>
                  <a:lnTo>
                    <a:pt x="40" y="350"/>
                  </a:lnTo>
                  <a:lnTo>
                    <a:pt x="37" y="354"/>
                  </a:lnTo>
                  <a:lnTo>
                    <a:pt x="33" y="354"/>
                  </a:lnTo>
                  <a:lnTo>
                    <a:pt x="30" y="354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17" y="367"/>
                  </a:lnTo>
                  <a:lnTo>
                    <a:pt x="17" y="370"/>
                  </a:lnTo>
                  <a:lnTo>
                    <a:pt x="20" y="374"/>
                  </a:lnTo>
                  <a:lnTo>
                    <a:pt x="20" y="374"/>
                  </a:lnTo>
                  <a:lnTo>
                    <a:pt x="23" y="377"/>
                  </a:lnTo>
                  <a:lnTo>
                    <a:pt x="17" y="381"/>
                  </a:lnTo>
                  <a:lnTo>
                    <a:pt x="17" y="381"/>
                  </a:lnTo>
                  <a:lnTo>
                    <a:pt x="6" y="394"/>
                  </a:lnTo>
                  <a:lnTo>
                    <a:pt x="6" y="401"/>
                  </a:lnTo>
                  <a:lnTo>
                    <a:pt x="3" y="397"/>
                  </a:lnTo>
                  <a:lnTo>
                    <a:pt x="0" y="401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6" y="411"/>
                  </a:lnTo>
                  <a:lnTo>
                    <a:pt x="6" y="404"/>
                  </a:lnTo>
                  <a:lnTo>
                    <a:pt x="17" y="411"/>
                  </a:lnTo>
                  <a:lnTo>
                    <a:pt x="20" y="407"/>
                  </a:lnTo>
                  <a:lnTo>
                    <a:pt x="20" y="404"/>
                  </a:lnTo>
                  <a:lnTo>
                    <a:pt x="20" y="404"/>
                  </a:lnTo>
                  <a:lnTo>
                    <a:pt x="20" y="401"/>
                  </a:lnTo>
                  <a:lnTo>
                    <a:pt x="17" y="397"/>
                  </a:lnTo>
                  <a:lnTo>
                    <a:pt x="13" y="397"/>
                  </a:lnTo>
                  <a:lnTo>
                    <a:pt x="20" y="384"/>
                  </a:lnTo>
                  <a:lnTo>
                    <a:pt x="27" y="381"/>
                  </a:lnTo>
                  <a:lnTo>
                    <a:pt x="30" y="374"/>
                  </a:lnTo>
                  <a:lnTo>
                    <a:pt x="27" y="370"/>
                  </a:lnTo>
                  <a:lnTo>
                    <a:pt x="23" y="367"/>
                  </a:lnTo>
                  <a:lnTo>
                    <a:pt x="27" y="364"/>
                  </a:lnTo>
                  <a:lnTo>
                    <a:pt x="33" y="360"/>
                  </a:lnTo>
                  <a:lnTo>
                    <a:pt x="33" y="360"/>
                  </a:lnTo>
                  <a:lnTo>
                    <a:pt x="40" y="360"/>
                  </a:lnTo>
                  <a:lnTo>
                    <a:pt x="43" y="354"/>
                  </a:lnTo>
                  <a:lnTo>
                    <a:pt x="54" y="347"/>
                  </a:lnTo>
                  <a:lnTo>
                    <a:pt x="57" y="344"/>
                  </a:lnTo>
                  <a:lnTo>
                    <a:pt x="57" y="344"/>
                  </a:lnTo>
                  <a:lnTo>
                    <a:pt x="57" y="344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70" y="354"/>
                  </a:lnTo>
                  <a:lnTo>
                    <a:pt x="74" y="357"/>
                  </a:lnTo>
                  <a:lnTo>
                    <a:pt x="77" y="357"/>
                  </a:lnTo>
                  <a:lnTo>
                    <a:pt x="77" y="357"/>
                  </a:lnTo>
                  <a:lnTo>
                    <a:pt x="81" y="357"/>
                  </a:lnTo>
                  <a:lnTo>
                    <a:pt x="91" y="350"/>
                  </a:lnTo>
                  <a:lnTo>
                    <a:pt x="94" y="350"/>
                  </a:lnTo>
                  <a:lnTo>
                    <a:pt x="97" y="350"/>
                  </a:lnTo>
                  <a:lnTo>
                    <a:pt x="101" y="347"/>
                  </a:lnTo>
                  <a:lnTo>
                    <a:pt x="101" y="344"/>
                  </a:lnTo>
                  <a:lnTo>
                    <a:pt x="97" y="337"/>
                  </a:lnTo>
                  <a:lnTo>
                    <a:pt x="101" y="337"/>
                  </a:lnTo>
                  <a:lnTo>
                    <a:pt x="104" y="337"/>
                  </a:lnTo>
                  <a:lnTo>
                    <a:pt x="107" y="340"/>
                  </a:lnTo>
                  <a:lnTo>
                    <a:pt x="114" y="340"/>
                  </a:lnTo>
                  <a:lnTo>
                    <a:pt x="118" y="340"/>
                  </a:lnTo>
                  <a:lnTo>
                    <a:pt x="121" y="340"/>
                  </a:lnTo>
                  <a:lnTo>
                    <a:pt x="124" y="340"/>
                  </a:lnTo>
                  <a:lnTo>
                    <a:pt x="128" y="344"/>
                  </a:lnTo>
                  <a:lnTo>
                    <a:pt x="134" y="344"/>
                  </a:lnTo>
                  <a:lnTo>
                    <a:pt x="134" y="333"/>
                  </a:lnTo>
                  <a:lnTo>
                    <a:pt x="134" y="333"/>
                  </a:lnTo>
                  <a:lnTo>
                    <a:pt x="134" y="330"/>
                  </a:lnTo>
                  <a:lnTo>
                    <a:pt x="134" y="327"/>
                  </a:lnTo>
                  <a:lnTo>
                    <a:pt x="144" y="323"/>
                  </a:lnTo>
                  <a:lnTo>
                    <a:pt x="144" y="317"/>
                  </a:lnTo>
                  <a:lnTo>
                    <a:pt x="141" y="310"/>
                  </a:lnTo>
                  <a:lnTo>
                    <a:pt x="161" y="330"/>
                  </a:lnTo>
                  <a:lnTo>
                    <a:pt x="161" y="333"/>
                  </a:lnTo>
                  <a:lnTo>
                    <a:pt x="161" y="333"/>
                  </a:lnTo>
                  <a:lnTo>
                    <a:pt x="165" y="344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81" y="360"/>
                  </a:lnTo>
                  <a:lnTo>
                    <a:pt x="185" y="360"/>
                  </a:lnTo>
                  <a:lnTo>
                    <a:pt x="192" y="354"/>
                  </a:lnTo>
                  <a:lnTo>
                    <a:pt x="195" y="354"/>
                  </a:lnTo>
                  <a:lnTo>
                    <a:pt x="195" y="350"/>
                  </a:lnTo>
                  <a:lnTo>
                    <a:pt x="198" y="350"/>
                  </a:lnTo>
                  <a:lnTo>
                    <a:pt x="205" y="354"/>
                  </a:lnTo>
                  <a:lnTo>
                    <a:pt x="219" y="364"/>
                  </a:lnTo>
                  <a:lnTo>
                    <a:pt x="222" y="374"/>
                  </a:lnTo>
                  <a:lnTo>
                    <a:pt x="219" y="381"/>
                  </a:lnTo>
                  <a:lnTo>
                    <a:pt x="219" y="384"/>
                  </a:lnTo>
                  <a:lnTo>
                    <a:pt x="222" y="387"/>
                  </a:lnTo>
                  <a:lnTo>
                    <a:pt x="219" y="397"/>
                  </a:lnTo>
                  <a:lnTo>
                    <a:pt x="219" y="397"/>
                  </a:lnTo>
                  <a:lnTo>
                    <a:pt x="222" y="404"/>
                  </a:lnTo>
                  <a:lnTo>
                    <a:pt x="222" y="404"/>
                  </a:lnTo>
                  <a:lnTo>
                    <a:pt x="239" y="407"/>
                  </a:lnTo>
                  <a:lnTo>
                    <a:pt x="249" y="414"/>
                  </a:lnTo>
                  <a:lnTo>
                    <a:pt x="249" y="418"/>
                  </a:lnTo>
                  <a:lnTo>
                    <a:pt x="252" y="418"/>
                  </a:lnTo>
                  <a:lnTo>
                    <a:pt x="252" y="414"/>
                  </a:lnTo>
                  <a:lnTo>
                    <a:pt x="256" y="414"/>
                  </a:lnTo>
                  <a:lnTo>
                    <a:pt x="269" y="414"/>
                  </a:lnTo>
                  <a:lnTo>
                    <a:pt x="293" y="424"/>
                  </a:lnTo>
                  <a:lnTo>
                    <a:pt x="293" y="424"/>
                  </a:lnTo>
                  <a:lnTo>
                    <a:pt x="303" y="424"/>
                  </a:lnTo>
                  <a:lnTo>
                    <a:pt x="306" y="428"/>
                  </a:lnTo>
                  <a:lnTo>
                    <a:pt x="309" y="428"/>
                  </a:lnTo>
                  <a:lnTo>
                    <a:pt x="313" y="428"/>
                  </a:lnTo>
                  <a:lnTo>
                    <a:pt x="319" y="428"/>
                  </a:lnTo>
                  <a:lnTo>
                    <a:pt x="323" y="431"/>
                  </a:lnTo>
                  <a:lnTo>
                    <a:pt x="330" y="428"/>
                  </a:lnTo>
                  <a:lnTo>
                    <a:pt x="333" y="421"/>
                  </a:lnTo>
                  <a:lnTo>
                    <a:pt x="340" y="414"/>
                  </a:lnTo>
                  <a:lnTo>
                    <a:pt x="346" y="418"/>
                  </a:lnTo>
                  <a:lnTo>
                    <a:pt x="350" y="418"/>
                  </a:lnTo>
                  <a:lnTo>
                    <a:pt x="353" y="428"/>
                  </a:lnTo>
                  <a:lnTo>
                    <a:pt x="357" y="428"/>
                  </a:lnTo>
                  <a:lnTo>
                    <a:pt x="360" y="428"/>
                  </a:lnTo>
                  <a:lnTo>
                    <a:pt x="363" y="428"/>
                  </a:lnTo>
                  <a:lnTo>
                    <a:pt x="363" y="428"/>
                  </a:lnTo>
                  <a:lnTo>
                    <a:pt x="363" y="428"/>
                  </a:lnTo>
                  <a:lnTo>
                    <a:pt x="373" y="434"/>
                  </a:lnTo>
                  <a:lnTo>
                    <a:pt x="373" y="434"/>
                  </a:lnTo>
                  <a:lnTo>
                    <a:pt x="373" y="441"/>
                  </a:lnTo>
                  <a:lnTo>
                    <a:pt x="377" y="444"/>
                  </a:lnTo>
                  <a:lnTo>
                    <a:pt x="397" y="444"/>
                  </a:lnTo>
                  <a:lnTo>
                    <a:pt x="410" y="455"/>
                  </a:lnTo>
                  <a:lnTo>
                    <a:pt x="414" y="455"/>
                  </a:lnTo>
                  <a:lnTo>
                    <a:pt x="414" y="455"/>
                  </a:lnTo>
                  <a:lnTo>
                    <a:pt x="417" y="455"/>
                  </a:lnTo>
                  <a:lnTo>
                    <a:pt x="420" y="451"/>
                  </a:lnTo>
                  <a:lnTo>
                    <a:pt x="420" y="448"/>
                  </a:lnTo>
                  <a:lnTo>
                    <a:pt x="417" y="441"/>
                  </a:lnTo>
                  <a:lnTo>
                    <a:pt x="420" y="431"/>
                  </a:lnTo>
                  <a:lnTo>
                    <a:pt x="424" y="428"/>
                  </a:lnTo>
                  <a:lnTo>
                    <a:pt x="427" y="424"/>
                  </a:lnTo>
                  <a:lnTo>
                    <a:pt x="427" y="418"/>
                  </a:lnTo>
                  <a:lnTo>
                    <a:pt x="431" y="414"/>
                  </a:lnTo>
                  <a:lnTo>
                    <a:pt x="431" y="414"/>
                  </a:lnTo>
                  <a:lnTo>
                    <a:pt x="434" y="424"/>
                  </a:lnTo>
                  <a:lnTo>
                    <a:pt x="434" y="424"/>
                  </a:lnTo>
                  <a:lnTo>
                    <a:pt x="444" y="434"/>
                  </a:lnTo>
                  <a:lnTo>
                    <a:pt x="447" y="434"/>
                  </a:lnTo>
                  <a:lnTo>
                    <a:pt x="454" y="438"/>
                  </a:lnTo>
                  <a:lnTo>
                    <a:pt x="457" y="434"/>
                  </a:lnTo>
                  <a:lnTo>
                    <a:pt x="471" y="424"/>
                  </a:lnTo>
                  <a:lnTo>
                    <a:pt x="474" y="424"/>
                  </a:lnTo>
                  <a:lnTo>
                    <a:pt x="478" y="421"/>
                  </a:lnTo>
                  <a:lnTo>
                    <a:pt x="474" y="397"/>
                  </a:lnTo>
                  <a:lnTo>
                    <a:pt x="491" y="381"/>
                  </a:lnTo>
                  <a:lnTo>
                    <a:pt x="505" y="397"/>
                  </a:lnTo>
                  <a:lnTo>
                    <a:pt x="511" y="411"/>
                  </a:lnTo>
                  <a:lnTo>
                    <a:pt x="515" y="414"/>
                  </a:lnTo>
                  <a:lnTo>
                    <a:pt x="521" y="414"/>
                  </a:lnTo>
                  <a:lnTo>
                    <a:pt x="525" y="414"/>
                  </a:lnTo>
                  <a:lnTo>
                    <a:pt x="525" y="411"/>
                  </a:lnTo>
                  <a:lnTo>
                    <a:pt x="532" y="418"/>
                  </a:lnTo>
                  <a:lnTo>
                    <a:pt x="538" y="414"/>
                  </a:lnTo>
                  <a:lnTo>
                    <a:pt x="538" y="411"/>
                  </a:lnTo>
                  <a:lnTo>
                    <a:pt x="545" y="411"/>
                  </a:lnTo>
                  <a:lnTo>
                    <a:pt x="548" y="411"/>
                  </a:lnTo>
                  <a:lnTo>
                    <a:pt x="555" y="401"/>
                  </a:lnTo>
                  <a:lnTo>
                    <a:pt x="555" y="397"/>
                  </a:lnTo>
                  <a:lnTo>
                    <a:pt x="555" y="394"/>
                  </a:lnTo>
                  <a:lnTo>
                    <a:pt x="548" y="391"/>
                  </a:lnTo>
                  <a:lnTo>
                    <a:pt x="548" y="391"/>
                  </a:lnTo>
                  <a:lnTo>
                    <a:pt x="538" y="387"/>
                  </a:lnTo>
                  <a:lnTo>
                    <a:pt x="535" y="384"/>
                  </a:lnTo>
                  <a:lnTo>
                    <a:pt x="538" y="381"/>
                  </a:lnTo>
                  <a:lnTo>
                    <a:pt x="538" y="377"/>
                  </a:lnTo>
                  <a:lnTo>
                    <a:pt x="538" y="374"/>
                  </a:lnTo>
                  <a:lnTo>
                    <a:pt x="542" y="367"/>
                  </a:lnTo>
                  <a:lnTo>
                    <a:pt x="542" y="364"/>
                  </a:lnTo>
                  <a:lnTo>
                    <a:pt x="542" y="357"/>
                  </a:lnTo>
                  <a:lnTo>
                    <a:pt x="552" y="347"/>
                  </a:lnTo>
                  <a:lnTo>
                    <a:pt x="552" y="347"/>
                  </a:lnTo>
                  <a:lnTo>
                    <a:pt x="555" y="344"/>
                  </a:lnTo>
                  <a:lnTo>
                    <a:pt x="558" y="347"/>
                  </a:lnTo>
                  <a:lnTo>
                    <a:pt x="569" y="350"/>
                  </a:lnTo>
                  <a:lnTo>
                    <a:pt x="569" y="350"/>
                  </a:lnTo>
                  <a:lnTo>
                    <a:pt x="572" y="350"/>
                  </a:lnTo>
                  <a:lnTo>
                    <a:pt x="579" y="350"/>
                  </a:lnTo>
                  <a:lnTo>
                    <a:pt x="582" y="340"/>
                  </a:lnTo>
                  <a:lnTo>
                    <a:pt x="595" y="330"/>
                  </a:lnTo>
                  <a:lnTo>
                    <a:pt x="595" y="327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5" y="313"/>
                  </a:lnTo>
                  <a:lnTo>
                    <a:pt x="589" y="303"/>
                  </a:lnTo>
                  <a:lnTo>
                    <a:pt x="589" y="300"/>
                  </a:lnTo>
                  <a:lnTo>
                    <a:pt x="585" y="296"/>
                  </a:lnTo>
                  <a:lnTo>
                    <a:pt x="585" y="296"/>
                  </a:lnTo>
                  <a:lnTo>
                    <a:pt x="582" y="296"/>
                  </a:lnTo>
                  <a:lnTo>
                    <a:pt x="582" y="293"/>
                  </a:lnTo>
                  <a:lnTo>
                    <a:pt x="582" y="290"/>
                  </a:lnTo>
                  <a:lnTo>
                    <a:pt x="575" y="290"/>
                  </a:lnTo>
                  <a:lnTo>
                    <a:pt x="572" y="286"/>
                  </a:lnTo>
                  <a:lnTo>
                    <a:pt x="572" y="283"/>
                  </a:lnTo>
                  <a:lnTo>
                    <a:pt x="572" y="280"/>
                  </a:lnTo>
                  <a:lnTo>
                    <a:pt x="565" y="276"/>
                  </a:lnTo>
                  <a:lnTo>
                    <a:pt x="565" y="276"/>
                  </a:lnTo>
                  <a:lnTo>
                    <a:pt x="562" y="273"/>
                  </a:lnTo>
                  <a:lnTo>
                    <a:pt x="562" y="263"/>
                  </a:lnTo>
                  <a:lnTo>
                    <a:pt x="558" y="259"/>
                  </a:lnTo>
                  <a:lnTo>
                    <a:pt x="552" y="259"/>
                  </a:lnTo>
                  <a:lnTo>
                    <a:pt x="548" y="256"/>
                  </a:lnTo>
                  <a:lnTo>
                    <a:pt x="538" y="246"/>
                  </a:lnTo>
                  <a:lnTo>
                    <a:pt x="535" y="243"/>
                  </a:lnTo>
                  <a:lnTo>
                    <a:pt x="535" y="239"/>
                  </a:lnTo>
                  <a:lnTo>
                    <a:pt x="532" y="239"/>
                  </a:lnTo>
                  <a:lnTo>
                    <a:pt x="532" y="239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6"/>
                  </a:lnTo>
                  <a:lnTo>
                    <a:pt x="528" y="232"/>
                  </a:lnTo>
                  <a:lnTo>
                    <a:pt x="525" y="226"/>
                  </a:lnTo>
                  <a:lnTo>
                    <a:pt x="525" y="222"/>
                  </a:lnTo>
                  <a:lnTo>
                    <a:pt x="521" y="222"/>
                  </a:lnTo>
                  <a:lnTo>
                    <a:pt x="521" y="219"/>
                  </a:lnTo>
                  <a:lnTo>
                    <a:pt x="525" y="219"/>
                  </a:lnTo>
                  <a:lnTo>
                    <a:pt x="525" y="216"/>
                  </a:lnTo>
                  <a:lnTo>
                    <a:pt x="521" y="206"/>
                  </a:lnTo>
                  <a:lnTo>
                    <a:pt x="521" y="206"/>
                  </a:lnTo>
                  <a:lnTo>
                    <a:pt x="515" y="206"/>
                  </a:lnTo>
                  <a:lnTo>
                    <a:pt x="515" y="206"/>
                  </a:lnTo>
                  <a:lnTo>
                    <a:pt x="508" y="209"/>
                  </a:lnTo>
                  <a:lnTo>
                    <a:pt x="508" y="209"/>
                  </a:lnTo>
                  <a:lnTo>
                    <a:pt x="505" y="199"/>
                  </a:lnTo>
                  <a:lnTo>
                    <a:pt x="505" y="195"/>
                  </a:lnTo>
                  <a:lnTo>
                    <a:pt x="505" y="192"/>
                  </a:lnTo>
                  <a:lnTo>
                    <a:pt x="508" y="189"/>
                  </a:lnTo>
                  <a:lnTo>
                    <a:pt x="505" y="185"/>
                  </a:lnTo>
                  <a:lnTo>
                    <a:pt x="495" y="165"/>
                  </a:lnTo>
                  <a:lnTo>
                    <a:pt x="498" y="165"/>
                  </a:lnTo>
                  <a:lnTo>
                    <a:pt x="501" y="165"/>
                  </a:lnTo>
                  <a:lnTo>
                    <a:pt x="505" y="158"/>
                  </a:lnTo>
                  <a:lnTo>
                    <a:pt x="505" y="158"/>
                  </a:lnTo>
                  <a:lnTo>
                    <a:pt x="505" y="152"/>
                  </a:lnTo>
                  <a:lnTo>
                    <a:pt x="501" y="145"/>
                  </a:lnTo>
                  <a:lnTo>
                    <a:pt x="501" y="145"/>
                  </a:lnTo>
                  <a:lnTo>
                    <a:pt x="495" y="138"/>
                  </a:lnTo>
                  <a:lnTo>
                    <a:pt x="495" y="135"/>
                  </a:lnTo>
                  <a:lnTo>
                    <a:pt x="495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495" y="125"/>
                  </a:lnTo>
                  <a:lnTo>
                    <a:pt x="495" y="121"/>
                  </a:lnTo>
                  <a:lnTo>
                    <a:pt x="495" y="121"/>
                  </a:lnTo>
                  <a:lnTo>
                    <a:pt x="501" y="128"/>
                  </a:lnTo>
                  <a:lnTo>
                    <a:pt x="518" y="148"/>
                  </a:lnTo>
                  <a:lnTo>
                    <a:pt x="525" y="148"/>
                  </a:lnTo>
                  <a:lnTo>
                    <a:pt x="525" y="145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8" y="138"/>
                  </a:lnTo>
                  <a:lnTo>
                    <a:pt x="552" y="138"/>
                  </a:lnTo>
                  <a:lnTo>
                    <a:pt x="555" y="135"/>
                  </a:lnTo>
                  <a:lnTo>
                    <a:pt x="562" y="131"/>
                  </a:lnTo>
                  <a:lnTo>
                    <a:pt x="565" y="131"/>
                  </a:lnTo>
                  <a:lnTo>
                    <a:pt x="585" y="118"/>
                  </a:lnTo>
                  <a:lnTo>
                    <a:pt x="585" y="115"/>
                  </a:lnTo>
                  <a:lnTo>
                    <a:pt x="582" y="111"/>
                  </a:lnTo>
                  <a:lnTo>
                    <a:pt x="582" y="101"/>
                  </a:lnTo>
                  <a:lnTo>
                    <a:pt x="582" y="98"/>
                  </a:lnTo>
                  <a:lnTo>
                    <a:pt x="575" y="94"/>
                  </a:lnTo>
                  <a:lnTo>
                    <a:pt x="572" y="91"/>
                  </a:lnTo>
                  <a:lnTo>
                    <a:pt x="575" y="88"/>
                  </a:lnTo>
                  <a:lnTo>
                    <a:pt x="575" y="84"/>
                  </a:lnTo>
                  <a:lnTo>
                    <a:pt x="572" y="81"/>
                  </a:lnTo>
                  <a:lnTo>
                    <a:pt x="575" y="78"/>
                  </a:lnTo>
                  <a:lnTo>
                    <a:pt x="572" y="74"/>
                  </a:lnTo>
                  <a:lnTo>
                    <a:pt x="572" y="71"/>
                  </a:lnTo>
                  <a:lnTo>
                    <a:pt x="572" y="67"/>
                  </a:lnTo>
                  <a:lnTo>
                    <a:pt x="589" y="64"/>
                  </a:lnTo>
                  <a:lnTo>
                    <a:pt x="599" y="67"/>
                  </a:lnTo>
                  <a:lnTo>
                    <a:pt x="609" y="78"/>
                  </a:lnTo>
                  <a:lnTo>
                    <a:pt x="612" y="78"/>
                  </a:lnTo>
                  <a:lnTo>
                    <a:pt x="616" y="78"/>
                  </a:lnTo>
                  <a:lnTo>
                    <a:pt x="626" y="94"/>
                  </a:lnTo>
                  <a:lnTo>
                    <a:pt x="626" y="94"/>
                  </a:lnTo>
                  <a:lnTo>
                    <a:pt x="636" y="105"/>
                  </a:lnTo>
                  <a:lnTo>
                    <a:pt x="639" y="105"/>
                  </a:lnTo>
                  <a:lnTo>
                    <a:pt x="656" y="105"/>
                  </a:lnTo>
                  <a:lnTo>
                    <a:pt x="663" y="111"/>
                  </a:lnTo>
                  <a:lnTo>
                    <a:pt x="663" y="118"/>
                  </a:lnTo>
                  <a:lnTo>
                    <a:pt x="666" y="121"/>
                  </a:lnTo>
                  <a:lnTo>
                    <a:pt x="673" y="118"/>
                  </a:lnTo>
                  <a:lnTo>
                    <a:pt x="683" y="115"/>
                  </a:lnTo>
                  <a:lnTo>
                    <a:pt x="700" y="121"/>
                  </a:lnTo>
                  <a:lnTo>
                    <a:pt x="700" y="121"/>
                  </a:lnTo>
                  <a:lnTo>
                    <a:pt x="710" y="118"/>
                  </a:lnTo>
                  <a:lnTo>
                    <a:pt x="713" y="121"/>
                  </a:lnTo>
                  <a:lnTo>
                    <a:pt x="717" y="118"/>
                  </a:lnTo>
                  <a:lnTo>
                    <a:pt x="720" y="118"/>
                  </a:lnTo>
                  <a:lnTo>
                    <a:pt x="733" y="118"/>
                  </a:lnTo>
                  <a:lnTo>
                    <a:pt x="737" y="115"/>
                  </a:lnTo>
                  <a:lnTo>
                    <a:pt x="740" y="108"/>
                  </a:lnTo>
                  <a:lnTo>
                    <a:pt x="747" y="105"/>
                  </a:lnTo>
                  <a:lnTo>
                    <a:pt x="747" y="101"/>
                  </a:lnTo>
                  <a:lnTo>
                    <a:pt x="744" y="94"/>
                  </a:lnTo>
                  <a:lnTo>
                    <a:pt x="737" y="88"/>
                  </a:lnTo>
                  <a:lnTo>
                    <a:pt x="737" y="84"/>
                  </a:lnTo>
                  <a:lnTo>
                    <a:pt x="740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54" y="78"/>
                  </a:lnTo>
                  <a:lnTo>
                    <a:pt x="754" y="74"/>
                  </a:lnTo>
                  <a:lnTo>
                    <a:pt x="757" y="67"/>
                  </a:lnTo>
                  <a:lnTo>
                    <a:pt x="757" y="67"/>
                  </a:lnTo>
                  <a:lnTo>
                    <a:pt x="774" y="67"/>
                  </a:lnTo>
                  <a:lnTo>
                    <a:pt x="777" y="67"/>
                  </a:lnTo>
                  <a:lnTo>
                    <a:pt x="781" y="61"/>
                  </a:lnTo>
                  <a:lnTo>
                    <a:pt x="781" y="61"/>
                  </a:lnTo>
                  <a:lnTo>
                    <a:pt x="791" y="57"/>
                  </a:lnTo>
                  <a:lnTo>
                    <a:pt x="801" y="64"/>
                  </a:lnTo>
                  <a:lnTo>
                    <a:pt x="791" y="74"/>
                  </a:lnTo>
                  <a:lnTo>
                    <a:pt x="791" y="78"/>
                  </a:lnTo>
                  <a:lnTo>
                    <a:pt x="791" y="81"/>
                  </a:lnTo>
                  <a:lnTo>
                    <a:pt x="791" y="81"/>
                  </a:lnTo>
                  <a:lnTo>
                    <a:pt x="794" y="84"/>
                  </a:lnTo>
                  <a:lnTo>
                    <a:pt x="801" y="84"/>
                  </a:lnTo>
                  <a:lnTo>
                    <a:pt x="801" y="84"/>
                  </a:lnTo>
                  <a:lnTo>
                    <a:pt x="808" y="81"/>
                  </a:lnTo>
                  <a:lnTo>
                    <a:pt x="814" y="84"/>
                  </a:lnTo>
                  <a:lnTo>
                    <a:pt x="821" y="88"/>
                  </a:lnTo>
                  <a:lnTo>
                    <a:pt x="818" y="91"/>
                  </a:lnTo>
                  <a:lnTo>
                    <a:pt x="821" y="94"/>
                  </a:lnTo>
                  <a:lnTo>
                    <a:pt x="824" y="98"/>
                  </a:lnTo>
                  <a:lnTo>
                    <a:pt x="824" y="98"/>
                  </a:lnTo>
                  <a:lnTo>
                    <a:pt x="834" y="98"/>
                  </a:lnTo>
                  <a:lnTo>
                    <a:pt x="838" y="94"/>
                  </a:lnTo>
                  <a:lnTo>
                    <a:pt x="841" y="91"/>
                  </a:lnTo>
                  <a:lnTo>
                    <a:pt x="848" y="88"/>
                  </a:lnTo>
                  <a:lnTo>
                    <a:pt x="851" y="84"/>
                  </a:lnTo>
                  <a:lnTo>
                    <a:pt x="848" y="78"/>
                  </a:lnTo>
                  <a:lnTo>
                    <a:pt x="855" y="64"/>
                  </a:lnTo>
                  <a:lnTo>
                    <a:pt x="855" y="61"/>
                  </a:lnTo>
                  <a:lnTo>
                    <a:pt x="851" y="54"/>
                  </a:lnTo>
                  <a:lnTo>
                    <a:pt x="851" y="54"/>
                  </a:lnTo>
                  <a:lnTo>
                    <a:pt x="845" y="54"/>
                  </a:lnTo>
                  <a:lnTo>
                    <a:pt x="848" y="44"/>
                  </a:lnTo>
                  <a:lnTo>
                    <a:pt x="848" y="44"/>
                  </a:lnTo>
                  <a:lnTo>
                    <a:pt x="851" y="44"/>
                  </a:lnTo>
                  <a:lnTo>
                    <a:pt x="855" y="37"/>
                  </a:lnTo>
                  <a:lnTo>
                    <a:pt x="855" y="34"/>
                  </a:lnTo>
                  <a:lnTo>
                    <a:pt x="855" y="34"/>
                  </a:lnTo>
                  <a:lnTo>
                    <a:pt x="855" y="34"/>
                  </a:lnTo>
                  <a:lnTo>
                    <a:pt x="861" y="24"/>
                  </a:lnTo>
                  <a:lnTo>
                    <a:pt x="861" y="20"/>
                  </a:lnTo>
                  <a:lnTo>
                    <a:pt x="858" y="20"/>
                  </a:lnTo>
                  <a:lnTo>
                    <a:pt x="865" y="10"/>
                  </a:lnTo>
                  <a:lnTo>
                    <a:pt x="868" y="14"/>
                  </a:lnTo>
                  <a:lnTo>
                    <a:pt x="871" y="17"/>
                  </a:lnTo>
                  <a:lnTo>
                    <a:pt x="882" y="24"/>
                  </a:lnTo>
                  <a:lnTo>
                    <a:pt x="885" y="24"/>
                  </a:lnTo>
                  <a:lnTo>
                    <a:pt x="888" y="17"/>
                  </a:lnTo>
                  <a:lnTo>
                    <a:pt x="895" y="17"/>
                  </a:lnTo>
                  <a:lnTo>
                    <a:pt x="898" y="14"/>
                  </a:lnTo>
                  <a:lnTo>
                    <a:pt x="898" y="7"/>
                  </a:lnTo>
                  <a:lnTo>
                    <a:pt x="898" y="7"/>
                  </a:lnTo>
                  <a:lnTo>
                    <a:pt x="905" y="10"/>
                  </a:lnTo>
                  <a:lnTo>
                    <a:pt x="909" y="14"/>
                  </a:lnTo>
                  <a:lnTo>
                    <a:pt x="909" y="14"/>
                  </a:lnTo>
                  <a:lnTo>
                    <a:pt x="919" y="17"/>
                  </a:lnTo>
                  <a:lnTo>
                    <a:pt x="919" y="17"/>
                  </a:lnTo>
                  <a:lnTo>
                    <a:pt x="929" y="20"/>
                  </a:lnTo>
                  <a:lnTo>
                    <a:pt x="929" y="20"/>
                  </a:lnTo>
                  <a:lnTo>
                    <a:pt x="939" y="20"/>
                  </a:lnTo>
                  <a:lnTo>
                    <a:pt x="942" y="20"/>
                  </a:lnTo>
                  <a:lnTo>
                    <a:pt x="949" y="14"/>
                  </a:lnTo>
                  <a:lnTo>
                    <a:pt x="956" y="10"/>
                  </a:lnTo>
                  <a:lnTo>
                    <a:pt x="956" y="10"/>
                  </a:lnTo>
                  <a:lnTo>
                    <a:pt x="956" y="24"/>
                  </a:lnTo>
                  <a:lnTo>
                    <a:pt x="959" y="2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2" y="44"/>
                  </a:lnTo>
                  <a:lnTo>
                    <a:pt x="979" y="47"/>
                  </a:lnTo>
                  <a:lnTo>
                    <a:pt x="983" y="51"/>
                  </a:lnTo>
                  <a:lnTo>
                    <a:pt x="983" y="54"/>
                  </a:lnTo>
                  <a:lnTo>
                    <a:pt x="999" y="61"/>
                  </a:lnTo>
                  <a:lnTo>
                    <a:pt x="1009" y="64"/>
                  </a:lnTo>
                  <a:lnTo>
                    <a:pt x="1009" y="64"/>
                  </a:lnTo>
                  <a:lnTo>
                    <a:pt x="1016" y="64"/>
                  </a:lnTo>
                  <a:lnTo>
                    <a:pt x="1013" y="61"/>
                  </a:lnTo>
                  <a:lnTo>
                    <a:pt x="1013" y="57"/>
                  </a:lnTo>
                  <a:lnTo>
                    <a:pt x="1009" y="57"/>
                  </a:lnTo>
                  <a:lnTo>
                    <a:pt x="1003" y="54"/>
                  </a:lnTo>
                  <a:lnTo>
                    <a:pt x="1003" y="54"/>
                  </a:lnTo>
                  <a:lnTo>
                    <a:pt x="986" y="47"/>
                  </a:lnTo>
                  <a:lnTo>
                    <a:pt x="986" y="44"/>
                  </a:lnTo>
                  <a:lnTo>
                    <a:pt x="983" y="44"/>
                  </a:lnTo>
                  <a:lnTo>
                    <a:pt x="976" y="41"/>
                  </a:lnTo>
                  <a:lnTo>
                    <a:pt x="976" y="37"/>
                  </a:lnTo>
                  <a:lnTo>
                    <a:pt x="976" y="37"/>
                  </a:lnTo>
                  <a:lnTo>
                    <a:pt x="962" y="24"/>
                  </a:lnTo>
                  <a:lnTo>
                    <a:pt x="962" y="7"/>
                  </a:lnTo>
                  <a:lnTo>
                    <a:pt x="962" y="4"/>
                  </a:lnTo>
                  <a:lnTo>
                    <a:pt x="956" y="4"/>
                  </a:lnTo>
                  <a:lnTo>
                    <a:pt x="952" y="4"/>
                  </a:lnTo>
                  <a:lnTo>
                    <a:pt x="942" y="7"/>
                  </a:lnTo>
                  <a:lnTo>
                    <a:pt x="942" y="10"/>
                  </a:lnTo>
                  <a:lnTo>
                    <a:pt x="939" y="14"/>
                  </a:lnTo>
                  <a:lnTo>
                    <a:pt x="932" y="14"/>
                  </a:lnTo>
                  <a:lnTo>
                    <a:pt x="922" y="14"/>
                  </a:lnTo>
                  <a:lnTo>
                    <a:pt x="912" y="10"/>
                  </a:lnTo>
                  <a:lnTo>
                    <a:pt x="909" y="7"/>
                  </a:lnTo>
                  <a:lnTo>
                    <a:pt x="909" y="4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898" y="0"/>
                  </a:lnTo>
                  <a:lnTo>
                    <a:pt x="898" y="0"/>
                  </a:lnTo>
                  <a:lnTo>
                    <a:pt x="8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3" name="Freeform 254">
              <a:extLst>
                <a:ext uri="{FF2B5EF4-FFF2-40B4-BE49-F238E27FC236}">
                  <a16:creationId xmlns:a16="http://schemas.microsoft.com/office/drawing/2014/main" id="{01B6B06A-E4AE-8D4E-201B-CF65DC007D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" y="1626"/>
              <a:ext cx="10" cy="869"/>
            </a:xfrm>
            <a:custGeom>
              <a:avLst/>
              <a:gdLst>
                <a:gd name="T0" fmla="*/ 10 w 10"/>
                <a:gd name="T1" fmla="*/ 855 h 869"/>
                <a:gd name="T2" fmla="*/ 0 w 10"/>
                <a:gd name="T3" fmla="*/ 859 h 869"/>
                <a:gd name="T4" fmla="*/ 3 w 10"/>
                <a:gd name="T5" fmla="*/ 869 h 869"/>
                <a:gd name="T6" fmla="*/ 7 w 10"/>
                <a:gd name="T7" fmla="*/ 869 h 869"/>
                <a:gd name="T8" fmla="*/ 7 w 10"/>
                <a:gd name="T9" fmla="*/ 862 h 869"/>
                <a:gd name="T10" fmla="*/ 3 w 10"/>
                <a:gd name="T11" fmla="*/ 859 h 869"/>
                <a:gd name="T12" fmla="*/ 10 w 10"/>
                <a:gd name="T13" fmla="*/ 859 h 869"/>
                <a:gd name="T14" fmla="*/ 10 w 10"/>
                <a:gd name="T15" fmla="*/ 855 h 869"/>
                <a:gd name="T16" fmla="*/ 7 w 10"/>
                <a:gd name="T17" fmla="*/ 0 h 869"/>
                <a:gd name="T18" fmla="*/ 0 w 10"/>
                <a:gd name="T19" fmla="*/ 7 h 869"/>
                <a:gd name="T20" fmla="*/ 3 w 10"/>
                <a:gd name="T21" fmla="*/ 10 h 869"/>
                <a:gd name="T22" fmla="*/ 3 w 10"/>
                <a:gd name="T23" fmla="*/ 17 h 869"/>
                <a:gd name="T24" fmla="*/ 0 w 10"/>
                <a:gd name="T25" fmla="*/ 20 h 869"/>
                <a:gd name="T26" fmla="*/ 0 w 10"/>
                <a:gd name="T27" fmla="*/ 24 h 869"/>
                <a:gd name="T28" fmla="*/ 0 w 10"/>
                <a:gd name="T29" fmla="*/ 24 h 869"/>
                <a:gd name="T30" fmla="*/ 3 w 10"/>
                <a:gd name="T31" fmla="*/ 24 h 869"/>
                <a:gd name="T32" fmla="*/ 10 w 10"/>
                <a:gd name="T33" fmla="*/ 30 h 869"/>
                <a:gd name="T34" fmla="*/ 10 w 10"/>
                <a:gd name="T35" fmla="*/ 24 h 869"/>
                <a:gd name="T36" fmla="*/ 7 w 10"/>
                <a:gd name="T37" fmla="*/ 24 h 869"/>
                <a:gd name="T38" fmla="*/ 7 w 10"/>
                <a:gd name="T39" fmla="*/ 20 h 869"/>
                <a:gd name="T40" fmla="*/ 7 w 10"/>
                <a:gd name="T41" fmla="*/ 20 h 869"/>
                <a:gd name="T42" fmla="*/ 7 w 10"/>
                <a:gd name="T43" fmla="*/ 20 h 869"/>
                <a:gd name="T44" fmla="*/ 3 w 10"/>
                <a:gd name="T45" fmla="*/ 20 h 869"/>
                <a:gd name="T46" fmla="*/ 7 w 10"/>
                <a:gd name="T47" fmla="*/ 20 h 869"/>
                <a:gd name="T48" fmla="*/ 7 w 10"/>
                <a:gd name="T49" fmla="*/ 17 h 869"/>
                <a:gd name="T50" fmla="*/ 7 w 10"/>
                <a:gd name="T51" fmla="*/ 17 h 869"/>
                <a:gd name="T52" fmla="*/ 7 w 10"/>
                <a:gd name="T53" fmla="*/ 10 h 869"/>
                <a:gd name="T54" fmla="*/ 7 w 10"/>
                <a:gd name="T55" fmla="*/ 10 h 869"/>
                <a:gd name="T56" fmla="*/ 3 w 10"/>
                <a:gd name="T57" fmla="*/ 7 h 869"/>
                <a:gd name="T58" fmla="*/ 7 w 10"/>
                <a:gd name="T59" fmla="*/ 7 h 869"/>
                <a:gd name="T60" fmla="*/ 7 w 10"/>
                <a:gd name="T61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869">
                  <a:moveTo>
                    <a:pt x="10" y="855"/>
                  </a:moveTo>
                  <a:lnTo>
                    <a:pt x="0" y="859"/>
                  </a:lnTo>
                  <a:lnTo>
                    <a:pt x="3" y="869"/>
                  </a:lnTo>
                  <a:lnTo>
                    <a:pt x="7" y="869"/>
                  </a:lnTo>
                  <a:lnTo>
                    <a:pt x="7" y="862"/>
                  </a:lnTo>
                  <a:lnTo>
                    <a:pt x="3" y="859"/>
                  </a:lnTo>
                  <a:lnTo>
                    <a:pt x="10" y="859"/>
                  </a:lnTo>
                  <a:lnTo>
                    <a:pt x="10" y="855"/>
                  </a:lnTo>
                  <a:close/>
                  <a:moveTo>
                    <a:pt x="7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3" y="24"/>
                  </a:lnTo>
                  <a:lnTo>
                    <a:pt x="10" y="30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3" y="20"/>
                  </a:lnTo>
                  <a:lnTo>
                    <a:pt x="7" y="20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4" name="Freeform 255">
              <a:extLst>
                <a:ext uri="{FF2B5EF4-FFF2-40B4-BE49-F238E27FC236}">
                  <a16:creationId xmlns:a16="http://schemas.microsoft.com/office/drawing/2014/main" id="{E3594E9B-3ECD-3D9C-D263-7F1A9B119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2481"/>
              <a:ext cx="10" cy="14"/>
            </a:xfrm>
            <a:custGeom>
              <a:avLst/>
              <a:gdLst>
                <a:gd name="T0" fmla="*/ 10 w 10"/>
                <a:gd name="T1" fmla="*/ 0 h 14"/>
                <a:gd name="T2" fmla="*/ 0 w 10"/>
                <a:gd name="T3" fmla="*/ 4 h 14"/>
                <a:gd name="T4" fmla="*/ 3 w 10"/>
                <a:gd name="T5" fmla="*/ 14 h 14"/>
                <a:gd name="T6" fmla="*/ 7 w 10"/>
                <a:gd name="T7" fmla="*/ 14 h 14"/>
                <a:gd name="T8" fmla="*/ 7 w 10"/>
                <a:gd name="T9" fmla="*/ 7 h 14"/>
                <a:gd name="T10" fmla="*/ 3 w 10"/>
                <a:gd name="T11" fmla="*/ 4 h 14"/>
                <a:gd name="T12" fmla="*/ 10 w 10"/>
                <a:gd name="T13" fmla="*/ 4 h 14"/>
                <a:gd name="T14" fmla="*/ 10 w 10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0" y="4"/>
                  </a:lnTo>
                  <a:lnTo>
                    <a:pt x="3" y="14"/>
                  </a:lnTo>
                  <a:lnTo>
                    <a:pt x="7" y="14"/>
                  </a:lnTo>
                  <a:lnTo>
                    <a:pt x="7" y="7"/>
                  </a:lnTo>
                  <a:lnTo>
                    <a:pt x="3" y="4"/>
                  </a:lnTo>
                  <a:lnTo>
                    <a:pt x="10" y="4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5" name="Freeform 256">
              <a:extLst>
                <a:ext uri="{FF2B5EF4-FFF2-40B4-BE49-F238E27FC236}">
                  <a16:creationId xmlns:a16="http://schemas.microsoft.com/office/drawing/2014/main" id="{08F9E3BA-3FDE-475D-6CB3-4060922AC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626"/>
              <a:ext cx="10" cy="30"/>
            </a:xfrm>
            <a:custGeom>
              <a:avLst/>
              <a:gdLst>
                <a:gd name="T0" fmla="*/ 7 w 10"/>
                <a:gd name="T1" fmla="*/ 0 h 30"/>
                <a:gd name="T2" fmla="*/ 0 w 10"/>
                <a:gd name="T3" fmla="*/ 7 h 30"/>
                <a:gd name="T4" fmla="*/ 3 w 10"/>
                <a:gd name="T5" fmla="*/ 10 h 30"/>
                <a:gd name="T6" fmla="*/ 3 w 10"/>
                <a:gd name="T7" fmla="*/ 17 h 30"/>
                <a:gd name="T8" fmla="*/ 0 w 10"/>
                <a:gd name="T9" fmla="*/ 20 h 30"/>
                <a:gd name="T10" fmla="*/ 0 w 10"/>
                <a:gd name="T11" fmla="*/ 24 h 30"/>
                <a:gd name="T12" fmla="*/ 0 w 10"/>
                <a:gd name="T13" fmla="*/ 24 h 30"/>
                <a:gd name="T14" fmla="*/ 3 w 10"/>
                <a:gd name="T15" fmla="*/ 24 h 30"/>
                <a:gd name="T16" fmla="*/ 10 w 10"/>
                <a:gd name="T17" fmla="*/ 30 h 30"/>
                <a:gd name="T18" fmla="*/ 10 w 10"/>
                <a:gd name="T19" fmla="*/ 24 h 30"/>
                <a:gd name="T20" fmla="*/ 7 w 10"/>
                <a:gd name="T21" fmla="*/ 24 h 30"/>
                <a:gd name="T22" fmla="*/ 7 w 10"/>
                <a:gd name="T23" fmla="*/ 20 h 30"/>
                <a:gd name="T24" fmla="*/ 7 w 10"/>
                <a:gd name="T25" fmla="*/ 20 h 30"/>
                <a:gd name="T26" fmla="*/ 7 w 10"/>
                <a:gd name="T27" fmla="*/ 20 h 30"/>
                <a:gd name="T28" fmla="*/ 3 w 10"/>
                <a:gd name="T29" fmla="*/ 20 h 30"/>
                <a:gd name="T30" fmla="*/ 7 w 10"/>
                <a:gd name="T31" fmla="*/ 20 h 30"/>
                <a:gd name="T32" fmla="*/ 7 w 10"/>
                <a:gd name="T33" fmla="*/ 17 h 30"/>
                <a:gd name="T34" fmla="*/ 7 w 10"/>
                <a:gd name="T35" fmla="*/ 17 h 30"/>
                <a:gd name="T36" fmla="*/ 7 w 10"/>
                <a:gd name="T37" fmla="*/ 10 h 30"/>
                <a:gd name="T38" fmla="*/ 7 w 10"/>
                <a:gd name="T39" fmla="*/ 10 h 30"/>
                <a:gd name="T40" fmla="*/ 3 w 10"/>
                <a:gd name="T41" fmla="*/ 7 h 30"/>
                <a:gd name="T42" fmla="*/ 7 w 10"/>
                <a:gd name="T43" fmla="*/ 7 h 30"/>
                <a:gd name="T44" fmla="*/ 7 w 10"/>
                <a:gd name="T4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30">
                  <a:moveTo>
                    <a:pt x="7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3" y="24"/>
                  </a:lnTo>
                  <a:lnTo>
                    <a:pt x="10" y="30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3" y="20"/>
                  </a:lnTo>
                  <a:lnTo>
                    <a:pt x="7" y="20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6" name="Freeform 257">
              <a:extLst>
                <a:ext uri="{FF2B5EF4-FFF2-40B4-BE49-F238E27FC236}">
                  <a16:creationId xmlns:a16="http://schemas.microsoft.com/office/drawing/2014/main" id="{A3D27153-6E7D-E3A4-1B40-F2B54FC2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1646"/>
              <a:ext cx="471" cy="839"/>
            </a:xfrm>
            <a:custGeom>
              <a:avLst/>
              <a:gdLst>
                <a:gd name="T0" fmla="*/ 10 w 471"/>
                <a:gd name="T1" fmla="*/ 10 h 839"/>
                <a:gd name="T2" fmla="*/ 47 w 471"/>
                <a:gd name="T3" fmla="*/ 34 h 839"/>
                <a:gd name="T4" fmla="*/ 98 w 471"/>
                <a:gd name="T5" fmla="*/ 58 h 839"/>
                <a:gd name="T6" fmla="*/ 135 w 471"/>
                <a:gd name="T7" fmla="*/ 95 h 839"/>
                <a:gd name="T8" fmla="*/ 168 w 471"/>
                <a:gd name="T9" fmla="*/ 74 h 839"/>
                <a:gd name="T10" fmla="*/ 199 w 471"/>
                <a:gd name="T11" fmla="*/ 125 h 839"/>
                <a:gd name="T12" fmla="*/ 229 w 471"/>
                <a:gd name="T13" fmla="*/ 165 h 839"/>
                <a:gd name="T14" fmla="*/ 256 w 471"/>
                <a:gd name="T15" fmla="*/ 192 h 839"/>
                <a:gd name="T16" fmla="*/ 300 w 471"/>
                <a:gd name="T17" fmla="*/ 155 h 839"/>
                <a:gd name="T18" fmla="*/ 337 w 471"/>
                <a:gd name="T19" fmla="*/ 155 h 839"/>
                <a:gd name="T20" fmla="*/ 387 w 471"/>
                <a:gd name="T21" fmla="*/ 132 h 839"/>
                <a:gd name="T22" fmla="*/ 394 w 471"/>
                <a:gd name="T23" fmla="*/ 105 h 839"/>
                <a:gd name="T24" fmla="*/ 424 w 471"/>
                <a:gd name="T25" fmla="*/ 122 h 839"/>
                <a:gd name="T26" fmla="*/ 454 w 471"/>
                <a:gd name="T27" fmla="*/ 175 h 839"/>
                <a:gd name="T28" fmla="*/ 451 w 471"/>
                <a:gd name="T29" fmla="*/ 212 h 839"/>
                <a:gd name="T30" fmla="*/ 434 w 471"/>
                <a:gd name="T31" fmla="*/ 249 h 839"/>
                <a:gd name="T32" fmla="*/ 401 w 471"/>
                <a:gd name="T33" fmla="*/ 283 h 839"/>
                <a:gd name="T34" fmla="*/ 411 w 471"/>
                <a:gd name="T35" fmla="*/ 330 h 839"/>
                <a:gd name="T36" fmla="*/ 384 w 471"/>
                <a:gd name="T37" fmla="*/ 411 h 839"/>
                <a:gd name="T38" fmla="*/ 306 w 471"/>
                <a:gd name="T39" fmla="*/ 441 h 839"/>
                <a:gd name="T40" fmla="*/ 310 w 471"/>
                <a:gd name="T41" fmla="*/ 505 h 839"/>
                <a:gd name="T42" fmla="*/ 310 w 471"/>
                <a:gd name="T43" fmla="*/ 583 h 839"/>
                <a:gd name="T44" fmla="*/ 279 w 471"/>
                <a:gd name="T45" fmla="*/ 640 h 839"/>
                <a:gd name="T46" fmla="*/ 229 w 471"/>
                <a:gd name="T47" fmla="*/ 653 h 839"/>
                <a:gd name="T48" fmla="*/ 229 w 471"/>
                <a:gd name="T49" fmla="*/ 697 h 839"/>
                <a:gd name="T50" fmla="*/ 222 w 471"/>
                <a:gd name="T51" fmla="*/ 748 h 839"/>
                <a:gd name="T52" fmla="*/ 175 w 471"/>
                <a:gd name="T53" fmla="*/ 775 h 839"/>
                <a:gd name="T54" fmla="*/ 131 w 471"/>
                <a:gd name="T55" fmla="*/ 798 h 839"/>
                <a:gd name="T56" fmla="*/ 71 w 471"/>
                <a:gd name="T57" fmla="*/ 791 h 839"/>
                <a:gd name="T58" fmla="*/ 40 w 471"/>
                <a:gd name="T59" fmla="*/ 812 h 839"/>
                <a:gd name="T60" fmla="*/ 24 w 471"/>
                <a:gd name="T61" fmla="*/ 832 h 839"/>
                <a:gd name="T62" fmla="*/ 57 w 471"/>
                <a:gd name="T63" fmla="*/ 795 h 839"/>
                <a:gd name="T64" fmla="*/ 111 w 471"/>
                <a:gd name="T65" fmla="*/ 812 h 839"/>
                <a:gd name="T66" fmla="*/ 155 w 471"/>
                <a:gd name="T67" fmla="*/ 798 h 839"/>
                <a:gd name="T68" fmla="*/ 209 w 471"/>
                <a:gd name="T69" fmla="*/ 751 h 839"/>
                <a:gd name="T70" fmla="*/ 222 w 471"/>
                <a:gd name="T71" fmla="*/ 724 h 839"/>
                <a:gd name="T72" fmla="*/ 222 w 471"/>
                <a:gd name="T73" fmla="*/ 674 h 839"/>
                <a:gd name="T74" fmla="*/ 246 w 471"/>
                <a:gd name="T75" fmla="*/ 657 h 839"/>
                <a:gd name="T76" fmla="*/ 286 w 471"/>
                <a:gd name="T77" fmla="*/ 637 h 839"/>
                <a:gd name="T78" fmla="*/ 320 w 471"/>
                <a:gd name="T79" fmla="*/ 542 h 839"/>
                <a:gd name="T80" fmla="*/ 300 w 471"/>
                <a:gd name="T81" fmla="*/ 478 h 839"/>
                <a:gd name="T82" fmla="*/ 327 w 471"/>
                <a:gd name="T83" fmla="*/ 414 h 839"/>
                <a:gd name="T84" fmla="*/ 380 w 471"/>
                <a:gd name="T85" fmla="*/ 377 h 839"/>
                <a:gd name="T86" fmla="*/ 414 w 471"/>
                <a:gd name="T87" fmla="*/ 330 h 839"/>
                <a:gd name="T88" fmla="*/ 404 w 471"/>
                <a:gd name="T89" fmla="*/ 280 h 839"/>
                <a:gd name="T90" fmla="*/ 448 w 471"/>
                <a:gd name="T91" fmla="*/ 246 h 839"/>
                <a:gd name="T92" fmla="*/ 461 w 471"/>
                <a:gd name="T93" fmla="*/ 196 h 839"/>
                <a:gd name="T94" fmla="*/ 465 w 471"/>
                <a:gd name="T95" fmla="*/ 169 h 839"/>
                <a:gd name="T96" fmla="*/ 434 w 471"/>
                <a:gd name="T97" fmla="*/ 138 h 839"/>
                <a:gd name="T98" fmla="*/ 417 w 471"/>
                <a:gd name="T99" fmla="*/ 115 h 839"/>
                <a:gd name="T100" fmla="*/ 391 w 471"/>
                <a:gd name="T101" fmla="*/ 108 h 839"/>
                <a:gd name="T102" fmla="*/ 374 w 471"/>
                <a:gd name="T103" fmla="*/ 132 h 839"/>
                <a:gd name="T104" fmla="*/ 337 w 471"/>
                <a:gd name="T105" fmla="*/ 152 h 839"/>
                <a:gd name="T106" fmla="*/ 313 w 471"/>
                <a:gd name="T107" fmla="*/ 152 h 839"/>
                <a:gd name="T108" fmla="*/ 266 w 471"/>
                <a:gd name="T109" fmla="*/ 196 h 839"/>
                <a:gd name="T110" fmla="*/ 236 w 471"/>
                <a:gd name="T111" fmla="*/ 169 h 839"/>
                <a:gd name="T112" fmla="*/ 205 w 471"/>
                <a:gd name="T113" fmla="*/ 128 h 839"/>
                <a:gd name="T114" fmla="*/ 175 w 471"/>
                <a:gd name="T115" fmla="*/ 85 h 839"/>
                <a:gd name="T116" fmla="*/ 152 w 471"/>
                <a:gd name="T117" fmla="*/ 91 h 839"/>
                <a:gd name="T118" fmla="*/ 104 w 471"/>
                <a:gd name="T119" fmla="*/ 51 h 839"/>
                <a:gd name="T120" fmla="*/ 67 w 471"/>
                <a:gd name="T121" fmla="*/ 41 h 839"/>
                <a:gd name="T122" fmla="*/ 34 w 471"/>
                <a:gd name="T123" fmla="*/ 21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" h="839">
                  <a:moveTo>
                    <a:pt x="17" y="0"/>
                  </a:moveTo>
                  <a:lnTo>
                    <a:pt x="10" y="4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0" y="31"/>
                  </a:lnTo>
                  <a:lnTo>
                    <a:pt x="30" y="34"/>
                  </a:lnTo>
                  <a:lnTo>
                    <a:pt x="40" y="37"/>
                  </a:lnTo>
                  <a:lnTo>
                    <a:pt x="47" y="34"/>
                  </a:lnTo>
                  <a:lnTo>
                    <a:pt x="51" y="37"/>
                  </a:lnTo>
                  <a:lnTo>
                    <a:pt x="54" y="41"/>
                  </a:lnTo>
                  <a:lnTo>
                    <a:pt x="67" y="44"/>
                  </a:lnTo>
                  <a:lnTo>
                    <a:pt x="71" y="44"/>
                  </a:lnTo>
                  <a:lnTo>
                    <a:pt x="78" y="44"/>
                  </a:lnTo>
                  <a:lnTo>
                    <a:pt x="91" y="51"/>
                  </a:lnTo>
                  <a:lnTo>
                    <a:pt x="94" y="54"/>
                  </a:lnTo>
                  <a:lnTo>
                    <a:pt x="98" y="58"/>
                  </a:lnTo>
                  <a:lnTo>
                    <a:pt x="101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15" y="61"/>
                  </a:lnTo>
                  <a:lnTo>
                    <a:pt x="121" y="74"/>
                  </a:lnTo>
                  <a:lnTo>
                    <a:pt x="125" y="78"/>
                  </a:lnTo>
                  <a:lnTo>
                    <a:pt x="128" y="81"/>
                  </a:lnTo>
                  <a:lnTo>
                    <a:pt x="135" y="95"/>
                  </a:lnTo>
                  <a:lnTo>
                    <a:pt x="141" y="98"/>
                  </a:lnTo>
                  <a:lnTo>
                    <a:pt x="148" y="98"/>
                  </a:lnTo>
                  <a:lnTo>
                    <a:pt x="152" y="95"/>
                  </a:lnTo>
                  <a:lnTo>
                    <a:pt x="162" y="88"/>
                  </a:lnTo>
                  <a:lnTo>
                    <a:pt x="165" y="81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72" y="81"/>
                  </a:lnTo>
                  <a:lnTo>
                    <a:pt x="172" y="81"/>
                  </a:lnTo>
                  <a:lnTo>
                    <a:pt x="172" y="88"/>
                  </a:lnTo>
                  <a:lnTo>
                    <a:pt x="178" y="95"/>
                  </a:lnTo>
                  <a:lnTo>
                    <a:pt x="178" y="108"/>
                  </a:lnTo>
                  <a:lnTo>
                    <a:pt x="182" y="111"/>
                  </a:lnTo>
                  <a:lnTo>
                    <a:pt x="192" y="125"/>
                  </a:lnTo>
                  <a:lnTo>
                    <a:pt x="199" y="125"/>
                  </a:lnTo>
                  <a:lnTo>
                    <a:pt x="202" y="125"/>
                  </a:lnTo>
                  <a:lnTo>
                    <a:pt x="202" y="128"/>
                  </a:lnTo>
                  <a:lnTo>
                    <a:pt x="205" y="135"/>
                  </a:lnTo>
                  <a:lnTo>
                    <a:pt x="205" y="138"/>
                  </a:lnTo>
                  <a:lnTo>
                    <a:pt x="219" y="152"/>
                  </a:lnTo>
                  <a:lnTo>
                    <a:pt x="219" y="152"/>
                  </a:lnTo>
                  <a:lnTo>
                    <a:pt x="222" y="159"/>
                  </a:lnTo>
                  <a:lnTo>
                    <a:pt x="229" y="165"/>
                  </a:lnTo>
                  <a:lnTo>
                    <a:pt x="232" y="169"/>
                  </a:lnTo>
                  <a:lnTo>
                    <a:pt x="236" y="172"/>
                  </a:lnTo>
                  <a:lnTo>
                    <a:pt x="242" y="172"/>
                  </a:lnTo>
                  <a:lnTo>
                    <a:pt x="242" y="175"/>
                  </a:lnTo>
                  <a:lnTo>
                    <a:pt x="242" y="182"/>
                  </a:lnTo>
                  <a:lnTo>
                    <a:pt x="246" y="186"/>
                  </a:lnTo>
                  <a:lnTo>
                    <a:pt x="256" y="192"/>
                  </a:lnTo>
                  <a:lnTo>
                    <a:pt x="256" y="192"/>
                  </a:lnTo>
                  <a:lnTo>
                    <a:pt x="259" y="196"/>
                  </a:lnTo>
                  <a:lnTo>
                    <a:pt x="269" y="199"/>
                  </a:lnTo>
                  <a:lnTo>
                    <a:pt x="276" y="189"/>
                  </a:lnTo>
                  <a:lnTo>
                    <a:pt x="279" y="189"/>
                  </a:lnTo>
                  <a:lnTo>
                    <a:pt x="286" y="179"/>
                  </a:lnTo>
                  <a:lnTo>
                    <a:pt x="286" y="175"/>
                  </a:lnTo>
                  <a:lnTo>
                    <a:pt x="290" y="175"/>
                  </a:lnTo>
                  <a:lnTo>
                    <a:pt x="300" y="155"/>
                  </a:lnTo>
                  <a:lnTo>
                    <a:pt x="310" y="155"/>
                  </a:lnTo>
                  <a:lnTo>
                    <a:pt x="313" y="152"/>
                  </a:lnTo>
                  <a:lnTo>
                    <a:pt x="316" y="159"/>
                  </a:lnTo>
                  <a:lnTo>
                    <a:pt x="323" y="159"/>
                  </a:lnTo>
                  <a:lnTo>
                    <a:pt x="330" y="159"/>
                  </a:lnTo>
                  <a:lnTo>
                    <a:pt x="333" y="155"/>
                  </a:lnTo>
                  <a:lnTo>
                    <a:pt x="337" y="152"/>
                  </a:lnTo>
                  <a:lnTo>
                    <a:pt x="337" y="155"/>
                  </a:lnTo>
                  <a:lnTo>
                    <a:pt x="340" y="152"/>
                  </a:lnTo>
                  <a:lnTo>
                    <a:pt x="343" y="148"/>
                  </a:lnTo>
                  <a:lnTo>
                    <a:pt x="354" y="122"/>
                  </a:lnTo>
                  <a:lnTo>
                    <a:pt x="357" y="125"/>
                  </a:lnTo>
                  <a:lnTo>
                    <a:pt x="357" y="125"/>
                  </a:lnTo>
                  <a:lnTo>
                    <a:pt x="374" y="135"/>
                  </a:lnTo>
                  <a:lnTo>
                    <a:pt x="377" y="135"/>
                  </a:lnTo>
                  <a:lnTo>
                    <a:pt x="387" y="132"/>
                  </a:lnTo>
                  <a:lnTo>
                    <a:pt x="391" y="128"/>
                  </a:lnTo>
                  <a:lnTo>
                    <a:pt x="391" y="125"/>
                  </a:lnTo>
                  <a:lnTo>
                    <a:pt x="394" y="122"/>
                  </a:lnTo>
                  <a:lnTo>
                    <a:pt x="391" y="115"/>
                  </a:lnTo>
                  <a:lnTo>
                    <a:pt x="394" y="108"/>
                  </a:lnTo>
                  <a:lnTo>
                    <a:pt x="394" y="108"/>
                  </a:lnTo>
                  <a:lnTo>
                    <a:pt x="394" y="105"/>
                  </a:lnTo>
                  <a:lnTo>
                    <a:pt x="394" y="105"/>
                  </a:lnTo>
                  <a:lnTo>
                    <a:pt x="397" y="105"/>
                  </a:lnTo>
                  <a:lnTo>
                    <a:pt x="404" y="108"/>
                  </a:lnTo>
                  <a:lnTo>
                    <a:pt x="407" y="108"/>
                  </a:lnTo>
                  <a:lnTo>
                    <a:pt x="411" y="108"/>
                  </a:lnTo>
                  <a:lnTo>
                    <a:pt x="414" y="115"/>
                  </a:lnTo>
                  <a:lnTo>
                    <a:pt x="414" y="118"/>
                  </a:lnTo>
                  <a:lnTo>
                    <a:pt x="417" y="122"/>
                  </a:lnTo>
                  <a:lnTo>
                    <a:pt x="424" y="122"/>
                  </a:lnTo>
                  <a:lnTo>
                    <a:pt x="424" y="132"/>
                  </a:lnTo>
                  <a:lnTo>
                    <a:pt x="428" y="135"/>
                  </a:lnTo>
                  <a:lnTo>
                    <a:pt x="431" y="138"/>
                  </a:lnTo>
                  <a:lnTo>
                    <a:pt x="431" y="138"/>
                  </a:lnTo>
                  <a:lnTo>
                    <a:pt x="428" y="145"/>
                  </a:lnTo>
                  <a:lnTo>
                    <a:pt x="438" y="165"/>
                  </a:lnTo>
                  <a:lnTo>
                    <a:pt x="441" y="169"/>
                  </a:lnTo>
                  <a:lnTo>
                    <a:pt x="454" y="175"/>
                  </a:lnTo>
                  <a:lnTo>
                    <a:pt x="461" y="175"/>
                  </a:lnTo>
                  <a:lnTo>
                    <a:pt x="465" y="172"/>
                  </a:lnTo>
                  <a:lnTo>
                    <a:pt x="468" y="175"/>
                  </a:lnTo>
                  <a:lnTo>
                    <a:pt x="461" y="182"/>
                  </a:lnTo>
                  <a:lnTo>
                    <a:pt x="465" y="189"/>
                  </a:lnTo>
                  <a:lnTo>
                    <a:pt x="461" y="192"/>
                  </a:lnTo>
                  <a:lnTo>
                    <a:pt x="458" y="196"/>
                  </a:lnTo>
                  <a:lnTo>
                    <a:pt x="451" y="212"/>
                  </a:lnTo>
                  <a:lnTo>
                    <a:pt x="451" y="219"/>
                  </a:lnTo>
                  <a:lnTo>
                    <a:pt x="451" y="219"/>
                  </a:lnTo>
                  <a:lnTo>
                    <a:pt x="451" y="226"/>
                  </a:lnTo>
                  <a:lnTo>
                    <a:pt x="448" y="229"/>
                  </a:lnTo>
                  <a:lnTo>
                    <a:pt x="448" y="236"/>
                  </a:lnTo>
                  <a:lnTo>
                    <a:pt x="448" y="236"/>
                  </a:lnTo>
                  <a:lnTo>
                    <a:pt x="444" y="243"/>
                  </a:lnTo>
                  <a:lnTo>
                    <a:pt x="434" y="249"/>
                  </a:lnTo>
                  <a:lnTo>
                    <a:pt x="424" y="249"/>
                  </a:lnTo>
                  <a:lnTo>
                    <a:pt x="421" y="253"/>
                  </a:lnTo>
                  <a:lnTo>
                    <a:pt x="414" y="260"/>
                  </a:lnTo>
                  <a:lnTo>
                    <a:pt x="414" y="263"/>
                  </a:lnTo>
                  <a:lnTo>
                    <a:pt x="411" y="263"/>
                  </a:lnTo>
                  <a:lnTo>
                    <a:pt x="404" y="276"/>
                  </a:lnTo>
                  <a:lnTo>
                    <a:pt x="401" y="276"/>
                  </a:lnTo>
                  <a:lnTo>
                    <a:pt x="401" y="283"/>
                  </a:lnTo>
                  <a:lnTo>
                    <a:pt x="401" y="283"/>
                  </a:lnTo>
                  <a:lnTo>
                    <a:pt x="401" y="286"/>
                  </a:lnTo>
                  <a:lnTo>
                    <a:pt x="401" y="293"/>
                  </a:lnTo>
                  <a:lnTo>
                    <a:pt x="397" y="303"/>
                  </a:lnTo>
                  <a:lnTo>
                    <a:pt x="397" y="310"/>
                  </a:lnTo>
                  <a:lnTo>
                    <a:pt x="411" y="324"/>
                  </a:lnTo>
                  <a:lnTo>
                    <a:pt x="411" y="327"/>
                  </a:lnTo>
                  <a:lnTo>
                    <a:pt x="411" y="330"/>
                  </a:lnTo>
                  <a:lnTo>
                    <a:pt x="407" y="334"/>
                  </a:lnTo>
                  <a:lnTo>
                    <a:pt x="397" y="367"/>
                  </a:lnTo>
                  <a:lnTo>
                    <a:pt x="394" y="371"/>
                  </a:lnTo>
                  <a:lnTo>
                    <a:pt x="384" y="371"/>
                  </a:lnTo>
                  <a:lnTo>
                    <a:pt x="377" y="377"/>
                  </a:lnTo>
                  <a:lnTo>
                    <a:pt x="377" y="391"/>
                  </a:lnTo>
                  <a:lnTo>
                    <a:pt x="377" y="394"/>
                  </a:lnTo>
                  <a:lnTo>
                    <a:pt x="384" y="411"/>
                  </a:lnTo>
                  <a:lnTo>
                    <a:pt x="380" y="414"/>
                  </a:lnTo>
                  <a:lnTo>
                    <a:pt x="350" y="404"/>
                  </a:lnTo>
                  <a:lnTo>
                    <a:pt x="343" y="404"/>
                  </a:lnTo>
                  <a:lnTo>
                    <a:pt x="327" y="411"/>
                  </a:lnTo>
                  <a:lnTo>
                    <a:pt x="323" y="414"/>
                  </a:lnTo>
                  <a:lnTo>
                    <a:pt x="316" y="421"/>
                  </a:lnTo>
                  <a:lnTo>
                    <a:pt x="316" y="421"/>
                  </a:lnTo>
                  <a:lnTo>
                    <a:pt x="306" y="441"/>
                  </a:lnTo>
                  <a:lnTo>
                    <a:pt x="306" y="441"/>
                  </a:lnTo>
                  <a:lnTo>
                    <a:pt x="296" y="468"/>
                  </a:lnTo>
                  <a:lnTo>
                    <a:pt x="296" y="472"/>
                  </a:lnTo>
                  <a:lnTo>
                    <a:pt x="296" y="475"/>
                  </a:lnTo>
                  <a:lnTo>
                    <a:pt x="296" y="478"/>
                  </a:lnTo>
                  <a:lnTo>
                    <a:pt x="306" y="499"/>
                  </a:lnTo>
                  <a:lnTo>
                    <a:pt x="306" y="499"/>
                  </a:lnTo>
                  <a:lnTo>
                    <a:pt x="310" y="505"/>
                  </a:lnTo>
                  <a:lnTo>
                    <a:pt x="316" y="509"/>
                  </a:lnTo>
                  <a:lnTo>
                    <a:pt x="316" y="509"/>
                  </a:lnTo>
                  <a:lnTo>
                    <a:pt x="323" y="519"/>
                  </a:lnTo>
                  <a:lnTo>
                    <a:pt x="316" y="542"/>
                  </a:lnTo>
                  <a:lnTo>
                    <a:pt x="316" y="542"/>
                  </a:lnTo>
                  <a:lnTo>
                    <a:pt x="310" y="576"/>
                  </a:lnTo>
                  <a:lnTo>
                    <a:pt x="310" y="576"/>
                  </a:lnTo>
                  <a:lnTo>
                    <a:pt x="310" y="583"/>
                  </a:lnTo>
                  <a:lnTo>
                    <a:pt x="283" y="606"/>
                  </a:lnTo>
                  <a:lnTo>
                    <a:pt x="283" y="610"/>
                  </a:lnTo>
                  <a:lnTo>
                    <a:pt x="279" y="626"/>
                  </a:lnTo>
                  <a:lnTo>
                    <a:pt x="279" y="630"/>
                  </a:lnTo>
                  <a:lnTo>
                    <a:pt x="283" y="637"/>
                  </a:lnTo>
                  <a:lnTo>
                    <a:pt x="283" y="637"/>
                  </a:lnTo>
                  <a:lnTo>
                    <a:pt x="283" y="637"/>
                  </a:lnTo>
                  <a:lnTo>
                    <a:pt x="279" y="640"/>
                  </a:lnTo>
                  <a:lnTo>
                    <a:pt x="273" y="647"/>
                  </a:lnTo>
                  <a:lnTo>
                    <a:pt x="269" y="647"/>
                  </a:lnTo>
                  <a:lnTo>
                    <a:pt x="259" y="647"/>
                  </a:lnTo>
                  <a:lnTo>
                    <a:pt x="256" y="647"/>
                  </a:lnTo>
                  <a:lnTo>
                    <a:pt x="246" y="653"/>
                  </a:lnTo>
                  <a:lnTo>
                    <a:pt x="246" y="653"/>
                  </a:lnTo>
                  <a:lnTo>
                    <a:pt x="242" y="650"/>
                  </a:lnTo>
                  <a:lnTo>
                    <a:pt x="229" y="653"/>
                  </a:lnTo>
                  <a:lnTo>
                    <a:pt x="222" y="660"/>
                  </a:lnTo>
                  <a:lnTo>
                    <a:pt x="222" y="660"/>
                  </a:lnTo>
                  <a:lnTo>
                    <a:pt x="219" y="664"/>
                  </a:lnTo>
                  <a:lnTo>
                    <a:pt x="219" y="674"/>
                  </a:lnTo>
                  <a:lnTo>
                    <a:pt x="222" y="680"/>
                  </a:lnTo>
                  <a:lnTo>
                    <a:pt x="222" y="680"/>
                  </a:lnTo>
                  <a:lnTo>
                    <a:pt x="229" y="694"/>
                  </a:lnTo>
                  <a:lnTo>
                    <a:pt x="229" y="697"/>
                  </a:lnTo>
                  <a:lnTo>
                    <a:pt x="226" y="697"/>
                  </a:lnTo>
                  <a:lnTo>
                    <a:pt x="219" y="704"/>
                  </a:lnTo>
                  <a:lnTo>
                    <a:pt x="219" y="721"/>
                  </a:lnTo>
                  <a:lnTo>
                    <a:pt x="219" y="727"/>
                  </a:lnTo>
                  <a:lnTo>
                    <a:pt x="222" y="731"/>
                  </a:lnTo>
                  <a:lnTo>
                    <a:pt x="219" y="734"/>
                  </a:lnTo>
                  <a:lnTo>
                    <a:pt x="219" y="741"/>
                  </a:lnTo>
                  <a:lnTo>
                    <a:pt x="222" y="748"/>
                  </a:lnTo>
                  <a:lnTo>
                    <a:pt x="219" y="748"/>
                  </a:lnTo>
                  <a:lnTo>
                    <a:pt x="219" y="748"/>
                  </a:lnTo>
                  <a:lnTo>
                    <a:pt x="216" y="748"/>
                  </a:lnTo>
                  <a:lnTo>
                    <a:pt x="209" y="748"/>
                  </a:lnTo>
                  <a:lnTo>
                    <a:pt x="205" y="748"/>
                  </a:lnTo>
                  <a:lnTo>
                    <a:pt x="189" y="761"/>
                  </a:lnTo>
                  <a:lnTo>
                    <a:pt x="185" y="761"/>
                  </a:lnTo>
                  <a:lnTo>
                    <a:pt x="175" y="775"/>
                  </a:lnTo>
                  <a:lnTo>
                    <a:pt x="175" y="775"/>
                  </a:lnTo>
                  <a:lnTo>
                    <a:pt x="172" y="778"/>
                  </a:lnTo>
                  <a:lnTo>
                    <a:pt x="165" y="785"/>
                  </a:lnTo>
                  <a:lnTo>
                    <a:pt x="155" y="791"/>
                  </a:lnTo>
                  <a:lnTo>
                    <a:pt x="155" y="795"/>
                  </a:lnTo>
                  <a:lnTo>
                    <a:pt x="138" y="798"/>
                  </a:lnTo>
                  <a:lnTo>
                    <a:pt x="138" y="798"/>
                  </a:lnTo>
                  <a:lnTo>
                    <a:pt x="131" y="798"/>
                  </a:lnTo>
                  <a:lnTo>
                    <a:pt x="128" y="802"/>
                  </a:lnTo>
                  <a:lnTo>
                    <a:pt x="118" y="805"/>
                  </a:lnTo>
                  <a:lnTo>
                    <a:pt x="111" y="808"/>
                  </a:lnTo>
                  <a:lnTo>
                    <a:pt x="101" y="805"/>
                  </a:lnTo>
                  <a:lnTo>
                    <a:pt x="101" y="805"/>
                  </a:lnTo>
                  <a:lnTo>
                    <a:pt x="78" y="798"/>
                  </a:lnTo>
                  <a:lnTo>
                    <a:pt x="71" y="791"/>
                  </a:lnTo>
                  <a:lnTo>
                    <a:pt x="71" y="791"/>
                  </a:lnTo>
                  <a:lnTo>
                    <a:pt x="64" y="788"/>
                  </a:lnTo>
                  <a:lnTo>
                    <a:pt x="57" y="791"/>
                  </a:lnTo>
                  <a:lnTo>
                    <a:pt x="54" y="791"/>
                  </a:lnTo>
                  <a:lnTo>
                    <a:pt x="54" y="795"/>
                  </a:lnTo>
                  <a:lnTo>
                    <a:pt x="51" y="802"/>
                  </a:lnTo>
                  <a:lnTo>
                    <a:pt x="47" y="802"/>
                  </a:lnTo>
                  <a:lnTo>
                    <a:pt x="44" y="805"/>
                  </a:lnTo>
                  <a:lnTo>
                    <a:pt x="40" y="812"/>
                  </a:lnTo>
                  <a:lnTo>
                    <a:pt x="40" y="812"/>
                  </a:lnTo>
                  <a:lnTo>
                    <a:pt x="37" y="825"/>
                  </a:lnTo>
                  <a:lnTo>
                    <a:pt x="24" y="828"/>
                  </a:lnTo>
                  <a:lnTo>
                    <a:pt x="24" y="828"/>
                  </a:lnTo>
                  <a:lnTo>
                    <a:pt x="0" y="835"/>
                  </a:lnTo>
                  <a:lnTo>
                    <a:pt x="0" y="839"/>
                  </a:lnTo>
                  <a:lnTo>
                    <a:pt x="24" y="832"/>
                  </a:lnTo>
                  <a:lnTo>
                    <a:pt x="24" y="832"/>
                  </a:lnTo>
                  <a:lnTo>
                    <a:pt x="40" y="828"/>
                  </a:lnTo>
                  <a:lnTo>
                    <a:pt x="44" y="815"/>
                  </a:lnTo>
                  <a:lnTo>
                    <a:pt x="44" y="812"/>
                  </a:lnTo>
                  <a:lnTo>
                    <a:pt x="47" y="805"/>
                  </a:lnTo>
                  <a:lnTo>
                    <a:pt x="51" y="805"/>
                  </a:lnTo>
                  <a:lnTo>
                    <a:pt x="54" y="805"/>
                  </a:lnTo>
                  <a:lnTo>
                    <a:pt x="57" y="795"/>
                  </a:lnTo>
                  <a:lnTo>
                    <a:pt x="57" y="795"/>
                  </a:lnTo>
                  <a:lnTo>
                    <a:pt x="61" y="795"/>
                  </a:lnTo>
                  <a:lnTo>
                    <a:pt x="61" y="791"/>
                  </a:lnTo>
                  <a:lnTo>
                    <a:pt x="71" y="795"/>
                  </a:lnTo>
                  <a:lnTo>
                    <a:pt x="71" y="795"/>
                  </a:lnTo>
                  <a:lnTo>
                    <a:pt x="78" y="802"/>
                  </a:lnTo>
                  <a:lnTo>
                    <a:pt x="98" y="808"/>
                  </a:lnTo>
                  <a:lnTo>
                    <a:pt x="101" y="808"/>
                  </a:lnTo>
                  <a:lnTo>
                    <a:pt x="111" y="812"/>
                  </a:lnTo>
                  <a:lnTo>
                    <a:pt x="121" y="808"/>
                  </a:lnTo>
                  <a:lnTo>
                    <a:pt x="131" y="805"/>
                  </a:lnTo>
                  <a:lnTo>
                    <a:pt x="131" y="805"/>
                  </a:lnTo>
                  <a:lnTo>
                    <a:pt x="138" y="802"/>
                  </a:lnTo>
                  <a:lnTo>
                    <a:pt x="138" y="802"/>
                  </a:lnTo>
                  <a:lnTo>
                    <a:pt x="155" y="798"/>
                  </a:lnTo>
                  <a:lnTo>
                    <a:pt x="155" y="798"/>
                  </a:lnTo>
                  <a:lnTo>
                    <a:pt x="155" y="798"/>
                  </a:lnTo>
                  <a:lnTo>
                    <a:pt x="168" y="788"/>
                  </a:lnTo>
                  <a:lnTo>
                    <a:pt x="175" y="781"/>
                  </a:lnTo>
                  <a:lnTo>
                    <a:pt x="178" y="778"/>
                  </a:lnTo>
                  <a:lnTo>
                    <a:pt x="178" y="778"/>
                  </a:lnTo>
                  <a:lnTo>
                    <a:pt x="189" y="764"/>
                  </a:lnTo>
                  <a:lnTo>
                    <a:pt x="189" y="764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212" y="751"/>
                  </a:lnTo>
                  <a:lnTo>
                    <a:pt x="216" y="751"/>
                  </a:lnTo>
                  <a:lnTo>
                    <a:pt x="219" y="754"/>
                  </a:lnTo>
                  <a:lnTo>
                    <a:pt x="226" y="748"/>
                  </a:lnTo>
                  <a:lnTo>
                    <a:pt x="222" y="738"/>
                  </a:lnTo>
                  <a:lnTo>
                    <a:pt x="222" y="738"/>
                  </a:lnTo>
                  <a:lnTo>
                    <a:pt x="226" y="731"/>
                  </a:lnTo>
                  <a:lnTo>
                    <a:pt x="222" y="724"/>
                  </a:lnTo>
                  <a:lnTo>
                    <a:pt x="222" y="721"/>
                  </a:lnTo>
                  <a:lnTo>
                    <a:pt x="222" y="704"/>
                  </a:lnTo>
                  <a:lnTo>
                    <a:pt x="226" y="701"/>
                  </a:lnTo>
                  <a:lnTo>
                    <a:pt x="232" y="701"/>
                  </a:lnTo>
                  <a:lnTo>
                    <a:pt x="232" y="694"/>
                  </a:lnTo>
                  <a:lnTo>
                    <a:pt x="226" y="680"/>
                  </a:lnTo>
                  <a:lnTo>
                    <a:pt x="222" y="677"/>
                  </a:lnTo>
                  <a:lnTo>
                    <a:pt x="222" y="674"/>
                  </a:lnTo>
                  <a:lnTo>
                    <a:pt x="222" y="664"/>
                  </a:lnTo>
                  <a:lnTo>
                    <a:pt x="226" y="664"/>
                  </a:lnTo>
                  <a:lnTo>
                    <a:pt x="226" y="664"/>
                  </a:lnTo>
                  <a:lnTo>
                    <a:pt x="226" y="660"/>
                  </a:lnTo>
                  <a:lnTo>
                    <a:pt x="229" y="657"/>
                  </a:lnTo>
                  <a:lnTo>
                    <a:pt x="242" y="657"/>
                  </a:lnTo>
                  <a:lnTo>
                    <a:pt x="246" y="657"/>
                  </a:lnTo>
                  <a:lnTo>
                    <a:pt x="246" y="657"/>
                  </a:lnTo>
                  <a:lnTo>
                    <a:pt x="256" y="650"/>
                  </a:lnTo>
                  <a:lnTo>
                    <a:pt x="259" y="650"/>
                  </a:lnTo>
                  <a:lnTo>
                    <a:pt x="269" y="650"/>
                  </a:lnTo>
                  <a:lnTo>
                    <a:pt x="273" y="650"/>
                  </a:lnTo>
                  <a:lnTo>
                    <a:pt x="283" y="643"/>
                  </a:lnTo>
                  <a:lnTo>
                    <a:pt x="283" y="643"/>
                  </a:lnTo>
                  <a:lnTo>
                    <a:pt x="286" y="640"/>
                  </a:lnTo>
                  <a:lnTo>
                    <a:pt x="286" y="637"/>
                  </a:lnTo>
                  <a:lnTo>
                    <a:pt x="283" y="630"/>
                  </a:lnTo>
                  <a:lnTo>
                    <a:pt x="283" y="626"/>
                  </a:lnTo>
                  <a:lnTo>
                    <a:pt x="286" y="613"/>
                  </a:lnTo>
                  <a:lnTo>
                    <a:pt x="286" y="610"/>
                  </a:lnTo>
                  <a:lnTo>
                    <a:pt x="313" y="586"/>
                  </a:lnTo>
                  <a:lnTo>
                    <a:pt x="313" y="579"/>
                  </a:lnTo>
                  <a:lnTo>
                    <a:pt x="313" y="576"/>
                  </a:lnTo>
                  <a:lnTo>
                    <a:pt x="320" y="542"/>
                  </a:lnTo>
                  <a:lnTo>
                    <a:pt x="320" y="542"/>
                  </a:lnTo>
                  <a:lnTo>
                    <a:pt x="327" y="515"/>
                  </a:lnTo>
                  <a:lnTo>
                    <a:pt x="316" y="505"/>
                  </a:lnTo>
                  <a:lnTo>
                    <a:pt x="316" y="505"/>
                  </a:lnTo>
                  <a:lnTo>
                    <a:pt x="313" y="502"/>
                  </a:lnTo>
                  <a:lnTo>
                    <a:pt x="310" y="495"/>
                  </a:lnTo>
                  <a:lnTo>
                    <a:pt x="310" y="495"/>
                  </a:lnTo>
                  <a:lnTo>
                    <a:pt x="300" y="478"/>
                  </a:lnTo>
                  <a:lnTo>
                    <a:pt x="300" y="475"/>
                  </a:lnTo>
                  <a:lnTo>
                    <a:pt x="300" y="472"/>
                  </a:lnTo>
                  <a:lnTo>
                    <a:pt x="300" y="468"/>
                  </a:lnTo>
                  <a:lnTo>
                    <a:pt x="310" y="445"/>
                  </a:lnTo>
                  <a:lnTo>
                    <a:pt x="310" y="441"/>
                  </a:lnTo>
                  <a:lnTo>
                    <a:pt x="320" y="421"/>
                  </a:lnTo>
                  <a:lnTo>
                    <a:pt x="320" y="421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47" y="408"/>
                  </a:lnTo>
                  <a:lnTo>
                    <a:pt x="347" y="408"/>
                  </a:lnTo>
                  <a:lnTo>
                    <a:pt x="380" y="418"/>
                  </a:lnTo>
                  <a:lnTo>
                    <a:pt x="387" y="414"/>
                  </a:lnTo>
                  <a:lnTo>
                    <a:pt x="380" y="394"/>
                  </a:lnTo>
                  <a:lnTo>
                    <a:pt x="380" y="391"/>
                  </a:lnTo>
                  <a:lnTo>
                    <a:pt x="380" y="377"/>
                  </a:lnTo>
                  <a:lnTo>
                    <a:pt x="384" y="374"/>
                  </a:lnTo>
                  <a:lnTo>
                    <a:pt x="397" y="374"/>
                  </a:lnTo>
                  <a:lnTo>
                    <a:pt x="397" y="371"/>
                  </a:lnTo>
                  <a:lnTo>
                    <a:pt x="401" y="367"/>
                  </a:lnTo>
                  <a:lnTo>
                    <a:pt x="401" y="367"/>
                  </a:lnTo>
                  <a:lnTo>
                    <a:pt x="411" y="334"/>
                  </a:lnTo>
                  <a:lnTo>
                    <a:pt x="411" y="330"/>
                  </a:lnTo>
                  <a:lnTo>
                    <a:pt x="414" y="330"/>
                  </a:lnTo>
                  <a:lnTo>
                    <a:pt x="414" y="320"/>
                  </a:lnTo>
                  <a:lnTo>
                    <a:pt x="401" y="307"/>
                  </a:lnTo>
                  <a:lnTo>
                    <a:pt x="401" y="303"/>
                  </a:lnTo>
                  <a:lnTo>
                    <a:pt x="404" y="297"/>
                  </a:lnTo>
                  <a:lnTo>
                    <a:pt x="404" y="286"/>
                  </a:lnTo>
                  <a:lnTo>
                    <a:pt x="404" y="286"/>
                  </a:lnTo>
                  <a:lnTo>
                    <a:pt x="404" y="283"/>
                  </a:lnTo>
                  <a:lnTo>
                    <a:pt x="404" y="280"/>
                  </a:lnTo>
                  <a:lnTo>
                    <a:pt x="404" y="280"/>
                  </a:lnTo>
                  <a:lnTo>
                    <a:pt x="414" y="266"/>
                  </a:lnTo>
                  <a:lnTo>
                    <a:pt x="414" y="263"/>
                  </a:lnTo>
                  <a:lnTo>
                    <a:pt x="417" y="263"/>
                  </a:lnTo>
                  <a:lnTo>
                    <a:pt x="421" y="253"/>
                  </a:lnTo>
                  <a:lnTo>
                    <a:pt x="424" y="253"/>
                  </a:lnTo>
                  <a:lnTo>
                    <a:pt x="434" y="253"/>
                  </a:lnTo>
                  <a:lnTo>
                    <a:pt x="448" y="246"/>
                  </a:lnTo>
                  <a:lnTo>
                    <a:pt x="454" y="236"/>
                  </a:lnTo>
                  <a:lnTo>
                    <a:pt x="451" y="233"/>
                  </a:lnTo>
                  <a:lnTo>
                    <a:pt x="451" y="233"/>
                  </a:lnTo>
                  <a:lnTo>
                    <a:pt x="454" y="229"/>
                  </a:lnTo>
                  <a:lnTo>
                    <a:pt x="454" y="219"/>
                  </a:lnTo>
                  <a:lnTo>
                    <a:pt x="454" y="216"/>
                  </a:lnTo>
                  <a:lnTo>
                    <a:pt x="454" y="216"/>
                  </a:lnTo>
                  <a:lnTo>
                    <a:pt x="461" y="196"/>
                  </a:lnTo>
                  <a:lnTo>
                    <a:pt x="465" y="192"/>
                  </a:lnTo>
                  <a:lnTo>
                    <a:pt x="465" y="192"/>
                  </a:lnTo>
                  <a:lnTo>
                    <a:pt x="468" y="189"/>
                  </a:lnTo>
                  <a:lnTo>
                    <a:pt x="465" y="179"/>
                  </a:lnTo>
                  <a:lnTo>
                    <a:pt x="468" y="175"/>
                  </a:lnTo>
                  <a:lnTo>
                    <a:pt x="471" y="175"/>
                  </a:lnTo>
                  <a:lnTo>
                    <a:pt x="471" y="172"/>
                  </a:lnTo>
                  <a:lnTo>
                    <a:pt x="465" y="169"/>
                  </a:lnTo>
                  <a:lnTo>
                    <a:pt x="465" y="169"/>
                  </a:lnTo>
                  <a:lnTo>
                    <a:pt x="461" y="172"/>
                  </a:lnTo>
                  <a:lnTo>
                    <a:pt x="458" y="172"/>
                  </a:lnTo>
                  <a:lnTo>
                    <a:pt x="444" y="165"/>
                  </a:lnTo>
                  <a:lnTo>
                    <a:pt x="441" y="165"/>
                  </a:lnTo>
                  <a:lnTo>
                    <a:pt x="431" y="145"/>
                  </a:lnTo>
                  <a:lnTo>
                    <a:pt x="431" y="142"/>
                  </a:lnTo>
                  <a:lnTo>
                    <a:pt x="434" y="138"/>
                  </a:lnTo>
                  <a:lnTo>
                    <a:pt x="431" y="132"/>
                  </a:lnTo>
                  <a:lnTo>
                    <a:pt x="428" y="132"/>
                  </a:lnTo>
                  <a:lnTo>
                    <a:pt x="428" y="118"/>
                  </a:lnTo>
                  <a:lnTo>
                    <a:pt x="428" y="118"/>
                  </a:lnTo>
                  <a:lnTo>
                    <a:pt x="424" y="118"/>
                  </a:lnTo>
                  <a:lnTo>
                    <a:pt x="421" y="118"/>
                  </a:lnTo>
                  <a:lnTo>
                    <a:pt x="417" y="115"/>
                  </a:lnTo>
                  <a:lnTo>
                    <a:pt x="417" y="115"/>
                  </a:lnTo>
                  <a:lnTo>
                    <a:pt x="411" y="105"/>
                  </a:lnTo>
                  <a:lnTo>
                    <a:pt x="407" y="105"/>
                  </a:lnTo>
                  <a:lnTo>
                    <a:pt x="404" y="105"/>
                  </a:lnTo>
                  <a:lnTo>
                    <a:pt x="397" y="101"/>
                  </a:lnTo>
                  <a:lnTo>
                    <a:pt x="394" y="101"/>
                  </a:lnTo>
                  <a:lnTo>
                    <a:pt x="394" y="101"/>
                  </a:lnTo>
                  <a:lnTo>
                    <a:pt x="391" y="101"/>
                  </a:lnTo>
                  <a:lnTo>
                    <a:pt x="391" y="108"/>
                  </a:lnTo>
                  <a:lnTo>
                    <a:pt x="391" y="108"/>
                  </a:lnTo>
                  <a:lnTo>
                    <a:pt x="387" y="115"/>
                  </a:lnTo>
                  <a:lnTo>
                    <a:pt x="387" y="122"/>
                  </a:lnTo>
                  <a:lnTo>
                    <a:pt x="387" y="125"/>
                  </a:lnTo>
                  <a:lnTo>
                    <a:pt x="387" y="128"/>
                  </a:lnTo>
                  <a:lnTo>
                    <a:pt x="384" y="128"/>
                  </a:lnTo>
                  <a:lnTo>
                    <a:pt x="377" y="132"/>
                  </a:lnTo>
                  <a:lnTo>
                    <a:pt x="374" y="132"/>
                  </a:lnTo>
                  <a:lnTo>
                    <a:pt x="360" y="122"/>
                  </a:lnTo>
                  <a:lnTo>
                    <a:pt x="357" y="122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50" y="122"/>
                  </a:lnTo>
                  <a:lnTo>
                    <a:pt x="340" y="148"/>
                  </a:lnTo>
                  <a:lnTo>
                    <a:pt x="340" y="148"/>
                  </a:lnTo>
                  <a:lnTo>
                    <a:pt x="337" y="152"/>
                  </a:lnTo>
                  <a:lnTo>
                    <a:pt x="333" y="152"/>
                  </a:lnTo>
                  <a:lnTo>
                    <a:pt x="330" y="155"/>
                  </a:lnTo>
                  <a:lnTo>
                    <a:pt x="330" y="155"/>
                  </a:lnTo>
                  <a:lnTo>
                    <a:pt x="323" y="155"/>
                  </a:lnTo>
                  <a:lnTo>
                    <a:pt x="320" y="155"/>
                  </a:lnTo>
                  <a:lnTo>
                    <a:pt x="316" y="148"/>
                  </a:lnTo>
                  <a:lnTo>
                    <a:pt x="313" y="148"/>
                  </a:lnTo>
                  <a:lnTo>
                    <a:pt x="313" y="152"/>
                  </a:lnTo>
                  <a:lnTo>
                    <a:pt x="310" y="152"/>
                  </a:lnTo>
                  <a:lnTo>
                    <a:pt x="300" y="152"/>
                  </a:lnTo>
                  <a:lnTo>
                    <a:pt x="286" y="172"/>
                  </a:lnTo>
                  <a:lnTo>
                    <a:pt x="286" y="172"/>
                  </a:lnTo>
                  <a:lnTo>
                    <a:pt x="283" y="175"/>
                  </a:lnTo>
                  <a:lnTo>
                    <a:pt x="276" y="186"/>
                  </a:lnTo>
                  <a:lnTo>
                    <a:pt x="276" y="186"/>
                  </a:lnTo>
                  <a:lnTo>
                    <a:pt x="266" y="196"/>
                  </a:lnTo>
                  <a:lnTo>
                    <a:pt x="263" y="196"/>
                  </a:lnTo>
                  <a:lnTo>
                    <a:pt x="259" y="192"/>
                  </a:lnTo>
                  <a:lnTo>
                    <a:pt x="259" y="189"/>
                  </a:lnTo>
                  <a:lnTo>
                    <a:pt x="249" y="182"/>
                  </a:lnTo>
                  <a:lnTo>
                    <a:pt x="246" y="182"/>
                  </a:lnTo>
                  <a:lnTo>
                    <a:pt x="246" y="175"/>
                  </a:lnTo>
                  <a:lnTo>
                    <a:pt x="246" y="169"/>
                  </a:lnTo>
                  <a:lnTo>
                    <a:pt x="236" y="169"/>
                  </a:lnTo>
                  <a:lnTo>
                    <a:pt x="236" y="165"/>
                  </a:lnTo>
                  <a:lnTo>
                    <a:pt x="232" y="162"/>
                  </a:lnTo>
                  <a:lnTo>
                    <a:pt x="222" y="155"/>
                  </a:lnTo>
                  <a:lnTo>
                    <a:pt x="222" y="152"/>
                  </a:lnTo>
                  <a:lnTo>
                    <a:pt x="222" y="152"/>
                  </a:lnTo>
                  <a:lnTo>
                    <a:pt x="209" y="135"/>
                  </a:lnTo>
                  <a:lnTo>
                    <a:pt x="209" y="135"/>
                  </a:lnTo>
                  <a:lnTo>
                    <a:pt x="205" y="128"/>
                  </a:lnTo>
                  <a:lnTo>
                    <a:pt x="205" y="122"/>
                  </a:lnTo>
                  <a:lnTo>
                    <a:pt x="199" y="122"/>
                  </a:lnTo>
                  <a:lnTo>
                    <a:pt x="195" y="122"/>
                  </a:lnTo>
                  <a:lnTo>
                    <a:pt x="185" y="111"/>
                  </a:lnTo>
                  <a:lnTo>
                    <a:pt x="182" y="108"/>
                  </a:lnTo>
                  <a:lnTo>
                    <a:pt x="182" y="95"/>
                  </a:lnTo>
                  <a:lnTo>
                    <a:pt x="175" y="85"/>
                  </a:lnTo>
                  <a:lnTo>
                    <a:pt x="175" y="85"/>
                  </a:lnTo>
                  <a:lnTo>
                    <a:pt x="175" y="81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65" y="74"/>
                  </a:lnTo>
                  <a:lnTo>
                    <a:pt x="165" y="78"/>
                  </a:lnTo>
                  <a:lnTo>
                    <a:pt x="165" y="81"/>
                  </a:lnTo>
                  <a:lnTo>
                    <a:pt x="158" y="85"/>
                  </a:lnTo>
                  <a:lnTo>
                    <a:pt x="152" y="91"/>
                  </a:lnTo>
                  <a:lnTo>
                    <a:pt x="148" y="95"/>
                  </a:lnTo>
                  <a:lnTo>
                    <a:pt x="141" y="95"/>
                  </a:lnTo>
                  <a:lnTo>
                    <a:pt x="138" y="91"/>
                  </a:lnTo>
                  <a:lnTo>
                    <a:pt x="131" y="7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8" y="58"/>
                  </a:lnTo>
                  <a:lnTo>
                    <a:pt x="104" y="51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98" y="54"/>
                  </a:lnTo>
                  <a:lnTo>
                    <a:pt x="98" y="51"/>
                  </a:lnTo>
                  <a:lnTo>
                    <a:pt x="94" y="47"/>
                  </a:lnTo>
                  <a:lnTo>
                    <a:pt x="78" y="41"/>
                  </a:lnTo>
                  <a:lnTo>
                    <a:pt x="71" y="41"/>
                  </a:lnTo>
                  <a:lnTo>
                    <a:pt x="67" y="41"/>
                  </a:lnTo>
                  <a:lnTo>
                    <a:pt x="54" y="37"/>
                  </a:lnTo>
                  <a:lnTo>
                    <a:pt x="54" y="34"/>
                  </a:lnTo>
                  <a:lnTo>
                    <a:pt x="47" y="31"/>
                  </a:lnTo>
                  <a:lnTo>
                    <a:pt x="37" y="34"/>
                  </a:lnTo>
                  <a:lnTo>
                    <a:pt x="34" y="31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7" name="Freeform 258">
              <a:extLst>
                <a:ext uri="{FF2B5EF4-FFF2-40B4-BE49-F238E27FC236}">
                  <a16:creationId xmlns:a16="http://schemas.microsoft.com/office/drawing/2014/main" id="{BF0F9657-4398-8B36-335D-40459CD99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1646"/>
              <a:ext cx="471" cy="839"/>
            </a:xfrm>
            <a:custGeom>
              <a:avLst/>
              <a:gdLst>
                <a:gd name="T0" fmla="*/ 10 w 471"/>
                <a:gd name="T1" fmla="*/ 10 h 839"/>
                <a:gd name="T2" fmla="*/ 47 w 471"/>
                <a:gd name="T3" fmla="*/ 34 h 839"/>
                <a:gd name="T4" fmla="*/ 98 w 471"/>
                <a:gd name="T5" fmla="*/ 58 h 839"/>
                <a:gd name="T6" fmla="*/ 135 w 471"/>
                <a:gd name="T7" fmla="*/ 95 h 839"/>
                <a:gd name="T8" fmla="*/ 168 w 471"/>
                <a:gd name="T9" fmla="*/ 74 h 839"/>
                <a:gd name="T10" fmla="*/ 199 w 471"/>
                <a:gd name="T11" fmla="*/ 125 h 839"/>
                <a:gd name="T12" fmla="*/ 229 w 471"/>
                <a:gd name="T13" fmla="*/ 165 h 839"/>
                <a:gd name="T14" fmla="*/ 256 w 471"/>
                <a:gd name="T15" fmla="*/ 192 h 839"/>
                <a:gd name="T16" fmla="*/ 300 w 471"/>
                <a:gd name="T17" fmla="*/ 155 h 839"/>
                <a:gd name="T18" fmla="*/ 337 w 471"/>
                <a:gd name="T19" fmla="*/ 155 h 839"/>
                <a:gd name="T20" fmla="*/ 387 w 471"/>
                <a:gd name="T21" fmla="*/ 132 h 839"/>
                <a:gd name="T22" fmla="*/ 394 w 471"/>
                <a:gd name="T23" fmla="*/ 105 h 839"/>
                <a:gd name="T24" fmla="*/ 424 w 471"/>
                <a:gd name="T25" fmla="*/ 122 h 839"/>
                <a:gd name="T26" fmla="*/ 454 w 471"/>
                <a:gd name="T27" fmla="*/ 175 h 839"/>
                <a:gd name="T28" fmla="*/ 451 w 471"/>
                <a:gd name="T29" fmla="*/ 212 h 839"/>
                <a:gd name="T30" fmla="*/ 434 w 471"/>
                <a:gd name="T31" fmla="*/ 249 h 839"/>
                <a:gd name="T32" fmla="*/ 401 w 471"/>
                <a:gd name="T33" fmla="*/ 283 h 839"/>
                <a:gd name="T34" fmla="*/ 411 w 471"/>
                <a:gd name="T35" fmla="*/ 330 h 839"/>
                <a:gd name="T36" fmla="*/ 384 w 471"/>
                <a:gd name="T37" fmla="*/ 411 h 839"/>
                <a:gd name="T38" fmla="*/ 306 w 471"/>
                <a:gd name="T39" fmla="*/ 441 h 839"/>
                <a:gd name="T40" fmla="*/ 310 w 471"/>
                <a:gd name="T41" fmla="*/ 505 h 839"/>
                <a:gd name="T42" fmla="*/ 310 w 471"/>
                <a:gd name="T43" fmla="*/ 583 h 839"/>
                <a:gd name="T44" fmla="*/ 279 w 471"/>
                <a:gd name="T45" fmla="*/ 640 h 839"/>
                <a:gd name="T46" fmla="*/ 229 w 471"/>
                <a:gd name="T47" fmla="*/ 653 h 839"/>
                <a:gd name="T48" fmla="*/ 229 w 471"/>
                <a:gd name="T49" fmla="*/ 697 h 839"/>
                <a:gd name="T50" fmla="*/ 222 w 471"/>
                <a:gd name="T51" fmla="*/ 748 h 839"/>
                <a:gd name="T52" fmla="*/ 175 w 471"/>
                <a:gd name="T53" fmla="*/ 775 h 839"/>
                <a:gd name="T54" fmla="*/ 131 w 471"/>
                <a:gd name="T55" fmla="*/ 798 h 839"/>
                <a:gd name="T56" fmla="*/ 71 w 471"/>
                <a:gd name="T57" fmla="*/ 791 h 839"/>
                <a:gd name="T58" fmla="*/ 40 w 471"/>
                <a:gd name="T59" fmla="*/ 812 h 839"/>
                <a:gd name="T60" fmla="*/ 24 w 471"/>
                <a:gd name="T61" fmla="*/ 832 h 839"/>
                <a:gd name="T62" fmla="*/ 57 w 471"/>
                <a:gd name="T63" fmla="*/ 795 h 839"/>
                <a:gd name="T64" fmla="*/ 111 w 471"/>
                <a:gd name="T65" fmla="*/ 812 h 839"/>
                <a:gd name="T66" fmla="*/ 155 w 471"/>
                <a:gd name="T67" fmla="*/ 798 h 839"/>
                <a:gd name="T68" fmla="*/ 209 w 471"/>
                <a:gd name="T69" fmla="*/ 751 h 839"/>
                <a:gd name="T70" fmla="*/ 222 w 471"/>
                <a:gd name="T71" fmla="*/ 724 h 839"/>
                <a:gd name="T72" fmla="*/ 222 w 471"/>
                <a:gd name="T73" fmla="*/ 674 h 839"/>
                <a:gd name="T74" fmla="*/ 246 w 471"/>
                <a:gd name="T75" fmla="*/ 657 h 839"/>
                <a:gd name="T76" fmla="*/ 286 w 471"/>
                <a:gd name="T77" fmla="*/ 637 h 839"/>
                <a:gd name="T78" fmla="*/ 320 w 471"/>
                <a:gd name="T79" fmla="*/ 542 h 839"/>
                <a:gd name="T80" fmla="*/ 300 w 471"/>
                <a:gd name="T81" fmla="*/ 478 h 839"/>
                <a:gd name="T82" fmla="*/ 327 w 471"/>
                <a:gd name="T83" fmla="*/ 414 h 839"/>
                <a:gd name="T84" fmla="*/ 380 w 471"/>
                <a:gd name="T85" fmla="*/ 377 h 839"/>
                <a:gd name="T86" fmla="*/ 414 w 471"/>
                <a:gd name="T87" fmla="*/ 330 h 839"/>
                <a:gd name="T88" fmla="*/ 404 w 471"/>
                <a:gd name="T89" fmla="*/ 280 h 839"/>
                <a:gd name="T90" fmla="*/ 448 w 471"/>
                <a:gd name="T91" fmla="*/ 246 h 839"/>
                <a:gd name="T92" fmla="*/ 461 w 471"/>
                <a:gd name="T93" fmla="*/ 196 h 839"/>
                <a:gd name="T94" fmla="*/ 465 w 471"/>
                <a:gd name="T95" fmla="*/ 169 h 839"/>
                <a:gd name="T96" fmla="*/ 434 w 471"/>
                <a:gd name="T97" fmla="*/ 138 h 839"/>
                <a:gd name="T98" fmla="*/ 417 w 471"/>
                <a:gd name="T99" fmla="*/ 115 h 839"/>
                <a:gd name="T100" fmla="*/ 391 w 471"/>
                <a:gd name="T101" fmla="*/ 108 h 839"/>
                <a:gd name="T102" fmla="*/ 374 w 471"/>
                <a:gd name="T103" fmla="*/ 132 h 839"/>
                <a:gd name="T104" fmla="*/ 337 w 471"/>
                <a:gd name="T105" fmla="*/ 152 h 839"/>
                <a:gd name="T106" fmla="*/ 313 w 471"/>
                <a:gd name="T107" fmla="*/ 152 h 839"/>
                <a:gd name="T108" fmla="*/ 266 w 471"/>
                <a:gd name="T109" fmla="*/ 196 h 839"/>
                <a:gd name="T110" fmla="*/ 236 w 471"/>
                <a:gd name="T111" fmla="*/ 169 h 839"/>
                <a:gd name="T112" fmla="*/ 205 w 471"/>
                <a:gd name="T113" fmla="*/ 128 h 839"/>
                <a:gd name="T114" fmla="*/ 175 w 471"/>
                <a:gd name="T115" fmla="*/ 85 h 839"/>
                <a:gd name="T116" fmla="*/ 152 w 471"/>
                <a:gd name="T117" fmla="*/ 91 h 839"/>
                <a:gd name="T118" fmla="*/ 104 w 471"/>
                <a:gd name="T119" fmla="*/ 51 h 839"/>
                <a:gd name="T120" fmla="*/ 67 w 471"/>
                <a:gd name="T121" fmla="*/ 41 h 839"/>
                <a:gd name="T122" fmla="*/ 34 w 471"/>
                <a:gd name="T123" fmla="*/ 21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" h="839">
                  <a:moveTo>
                    <a:pt x="17" y="0"/>
                  </a:moveTo>
                  <a:lnTo>
                    <a:pt x="10" y="4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0" y="31"/>
                  </a:lnTo>
                  <a:lnTo>
                    <a:pt x="30" y="34"/>
                  </a:lnTo>
                  <a:lnTo>
                    <a:pt x="40" y="37"/>
                  </a:lnTo>
                  <a:lnTo>
                    <a:pt x="47" y="34"/>
                  </a:lnTo>
                  <a:lnTo>
                    <a:pt x="51" y="37"/>
                  </a:lnTo>
                  <a:lnTo>
                    <a:pt x="54" y="41"/>
                  </a:lnTo>
                  <a:lnTo>
                    <a:pt x="67" y="44"/>
                  </a:lnTo>
                  <a:lnTo>
                    <a:pt x="71" y="44"/>
                  </a:lnTo>
                  <a:lnTo>
                    <a:pt x="78" y="44"/>
                  </a:lnTo>
                  <a:lnTo>
                    <a:pt x="91" y="51"/>
                  </a:lnTo>
                  <a:lnTo>
                    <a:pt x="94" y="54"/>
                  </a:lnTo>
                  <a:lnTo>
                    <a:pt x="98" y="58"/>
                  </a:lnTo>
                  <a:lnTo>
                    <a:pt x="101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15" y="61"/>
                  </a:lnTo>
                  <a:lnTo>
                    <a:pt x="121" y="74"/>
                  </a:lnTo>
                  <a:lnTo>
                    <a:pt x="125" y="78"/>
                  </a:lnTo>
                  <a:lnTo>
                    <a:pt x="128" y="81"/>
                  </a:lnTo>
                  <a:lnTo>
                    <a:pt x="135" y="95"/>
                  </a:lnTo>
                  <a:lnTo>
                    <a:pt x="141" y="98"/>
                  </a:lnTo>
                  <a:lnTo>
                    <a:pt x="148" y="98"/>
                  </a:lnTo>
                  <a:lnTo>
                    <a:pt x="152" y="95"/>
                  </a:lnTo>
                  <a:lnTo>
                    <a:pt x="162" y="88"/>
                  </a:lnTo>
                  <a:lnTo>
                    <a:pt x="165" y="81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72" y="81"/>
                  </a:lnTo>
                  <a:lnTo>
                    <a:pt x="172" y="81"/>
                  </a:lnTo>
                  <a:lnTo>
                    <a:pt x="172" y="88"/>
                  </a:lnTo>
                  <a:lnTo>
                    <a:pt x="178" y="95"/>
                  </a:lnTo>
                  <a:lnTo>
                    <a:pt x="178" y="108"/>
                  </a:lnTo>
                  <a:lnTo>
                    <a:pt x="182" y="111"/>
                  </a:lnTo>
                  <a:lnTo>
                    <a:pt x="192" y="125"/>
                  </a:lnTo>
                  <a:lnTo>
                    <a:pt x="199" y="125"/>
                  </a:lnTo>
                  <a:lnTo>
                    <a:pt x="202" y="125"/>
                  </a:lnTo>
                  <a:lnTo>
                    <a:pt x="202" y="128"/>
                  </a:lnTo>
                  <a:lnTo>
                    <a:pt x="205" y="135"/>
                  </a:lnTo>
                  <a:lnTo>
                    <a:pt x="205" y="138"/>
                  </a:lnTo>
                  <a:lnTo>
                    <a:pt x="219" y="152"/>
                  </a:lnTo>
                  <a:lnTo>
                    <a:pt x="219" y="152"/>
                  </a:lnTo>
                  <a:lnTo>
                    <a:pt x="222" y="159"/>
                  </a:lnTo>
                  <a:lnTo>
                    <a:pt x="229" y="165"/>
                  </a:lnTo>
                  <a:lnTo>
                    <a:pt x="232" y="169"/>
                  </a:lnTo>
                  <a:lnTo>
                    <a:pt x="236" y="172"/>
                  </a:lnTo>
                  <a:lnTo>
                    <a:pt x="242" y="172"/>
                  </a:lnTo>
                  <a:lnTo>
                    <a:pt x="242" y="175"/>
                  </a:lnTo>
                  <a:lnTo>
                    <a:pt x="242" y="182"/>
                  </a:lnTo>
                  <a:lnTo>
                    <a:pt x="246" y="186"/>
                  </a:lnTo>
                  <a:lnTo>
                    <a:pt x="256" y="192"/>
                  </a:lnTo>
                  <a:lnTo>
                    <a:pt x="256" y="192"/>
                  </a:lnTo>
                  <a:lnTo>
                    <a:pt x="259" y="196"/>
                  </a:lnTo>
                  <a:lnTo>
                    <a:pt x="269" y="199"/>
                  </a:lnTo>
                  <a:lnTo>
                    <a:pt x="276" y="189"/>
                  </a:lnTo>
                  <a:lnTo>
                    <a:pt x="279" y="189"/>
                  </a:lnTo>
                  <a:lnTo>
                    <a:pt x="286" y="179"/>
                  </a:lnTo>
                  <a:lnTo>
                    <a:pt x="286" y="175"/>
                  </a:lnTo>
                  <a:lnTo>
                    <a:pt x="290" y="175"/>
                  </a:lnTo>
                  <a:lnTo>
                    <a:pt x="300" y="155"/>
                  </a:lnTo>
                  <a:lnTo>
                    <a:pt x="310" y="155"/>
                  </a:lnTo>
                  <a:lnTo>
                    <a:pt x="313" y="152"/>
                  </a:lnTo>
                  <a:lnTo>
                    <a:pt x="316" y="159"/>
                  </a:lnTo>
                  <a:lnTo>
                    <a:pt x="323" y="159"/>
                  </a:lnTo>
                  <a:lnTo>
                    <a:pt x="330" y="159"/>
                  </a:lnTo>
                  <a:lnTo>
                    <a:pt x="333" y="155"/>
                  </a:lnTo>
                  <a:lnTo>
                    <a:pt x="337" y="152"/>
                  </a:lnTo>
                  <a:lnTo>
                    <a:pt x="337" y="155"/>
                  </a:lnTo>
                  <a:lnTo>
                    <a:pt x="340" y="152"/>
                  </a:lnTo>
                  <a:lnTo>
                    <a:pt x="343" y="148"/>
                  </a:lnTo>
                  <a:lnTo>
                    <a:pt x="354" y="122"/>
                  </a:lnTo>
                  <a:lnTo>
                    <a:pt x="357" y="125"/>
                  </a:lnTo>
                  <a:lnTo>
                    <a:pt x="357" y="125"/>
                  </a:lnTo>
                  <a:lnTo>
                    <a:pt x="374" y="135"/>
                  </a:lnTo>
                  <a:lnTo>
                    <a:pt x="377" y="135"/>
                  </a:lnTo>
                  <a:lnTo>
                    <a:pt x="387" y="132"/>
                  </a:lnTo>
                  <a:lnTo>
                    <a:pt x="391" y="128"/>
                  </a:lnTo>
                  <a:lnTo>
                    <a:pt x="391" y="125"/>
                  </a:lnTo>
                  <a:lnTo>
                    <a:pt x="394" y="122"/>
                  </a:lnTo>
                  <a:lnTo>
                    <a:pt x="391" y="115"/>
                  </a:lnTo>
                  <a:lnTo>
                    <a:pt x="394" y="108"/>
                  </a:lnTo>
                  <a:lnTo>
                    <a:pt x="394" y="108"/>
                  </a:lnTo>
                  <a:lnTo>
                    <a:pt x="394" y="105"/>
                  </a:lnTo>
                  <a:lnTo>
                    <a:pt x="394" y="105"/>
                  </a:lnTo>
                  <a:lnTo>
                    <a:pt x="397" y="105"/>
                  </a:lnTo>
                  <a:lnTo>
                    <a:pt x="404" y="108"/>
                  </a:lnTo>
                  <a:lnTo>
                    <a:pt x="407" y="108"/>
                  </a:lnTo>
                  <a:lnTo>
                    <a:pt x="411" y="108"/>
                  </a:lnTo>
                  <a:lnTo>
                    <a:pt x="414" y="115"/>
                  </a:lnTo>
                  <a:lnTo>
                    <a:pt x="414" y="118"/>
                  </a:lnTo>
                  <a:lnTo>
                    <a:pt x="417" y="122"/>
                  </a:lnTo>
                  <a:lnTo>
                    <a:pt x="424" y="122"/>
                  </a:lnTo>
                  <a:lnTo>
                    <a:pt x="424" y="132"/>
                  </a:lnTo>
                  <a:lnTo>
                    <a:pt x="428" y="135"/>
                  </a:lnTo>
                  <a:lnTo>
                    <a:pt x="431" y="138"/>
                  </a:lnTo>
                  <a:lnTo>
                    <a:pt x="431" y="138"/>
                  </a:lnTo>
                  <a:lnTo>
                    <a:pt x="428" y="145"/>
                  </a:lnTo>
                  <a:lnTo>
                    <a:pt x="438" y="165"/>
                  </a:lnTo>
                  <a:lnTo>
                    <a:pt x="441" y="169"/>
                  </a:lnTo>
                  <a:lnTo>
                    <a:pt x="454" y="175"/>
                  </a:lnTo>
                  <a:lnTo>
                    <a:pt x="461" y="175"/>
                  </a:lnTo>
                  <a:lnTo>
                    <a:pt x="465" y="172"/>
                  </a:lnTo>
                  <a:lnTo>
                    <a:pt x="468" y="175"/>
                  </a:lnTo>
                  <a:lnTo>
                    <a:pt x="461" y="182"/>
                  </a:lnTo>
                  <a:lnTo>
                    <a:pt x="465" y="189"/>
                  </a:lnTo>
                  <a:lnTo>
                    <a:pt x="461" y="192"/>
                  </a:lnTo>
                  <a:lnTo>
                    <a:pt x="458" y="196"/>
                  </a:lnTo>
                  <a:lnTo>
                    <a:pt x="451" y="212"/>
                  </a:lnTo>
                  <a:lnTo>
                    <a:pt x="451" y="219"/>
                  </a:lnTo>
                  <a:lnTo>
                    <a:pt x="451" y="219"/>
                  </a:lnTo>
                  <a:lnTo>
                    <a:pt x="451" y="226"/>
                  </a:lnTo>
                  <a:lnTo>
                    <a:pt x="448" y="229"/>
                  </a:lnTo>
                  <a:lnTo>
                    <a:pt x="448" y="236"/>
                  </a:lnTo>
                  <a:lnTo>
                    <a:pt x="448" y="236"/>
                  </a:lnTo>
                  <a:lnTo>
                    <a:pt x="444" y="243"/>
                  </a:lnTo>
                  <a:lnTo>
                    <a:pt x="434" y="249"/>
                  </a:lnTo>
                  <a:lnTo>
                    <a:pt x="424" y="249"/>
                  </a:lnTo>
                  <a:lnTo>
                    <a:pt x="421" y="253"/>
                  </a:lnTo>
                  <a:lnTo>
                    <a:pt x="414" y="260"/>
                  </a:lnTo>
                  <a:lnTo>
                    <a:pt x="414" y="263"/>
                  </a:lnTo>
                  <a:lnTo>
                    <a:pt x="411" y="263"/>
                  </a:lnTo>
                  <a:lnTo>
                    <a:pt x="404" y="276"/>
                  </a:lnTo>
                  <a:lnTo>
                    <a:pt x="401" y="276"/>
                  </a:lnTo>
                  <a:lnTo>
                    <a:pt x="401" y="283"/>
                  </a:lnTo>
                  <a:lnTo>
                    <a:pt x="401" y="283"/>
                  </a:lnTo>
                  <a:lnTo>
                    <a:pt x="401" y="286"/>
                  </a:lnTo>
                  <a:lnTo>
                    <a:pt x="401" y="293"/>
                  </a:lnTo>
                  <a:lnTo>
                    <a:pt x="397" y="303"/>
                  </a:lnTo>
                  <a:lnTo>
                    <a:pt x="397" y="310"/>
                  </a:lnTo>
                  <a:lnTo>
                    <a:pt x="411" y="324"/>
                  </a:lnTo>
                  <a:lnTo>
                    <a:pt x="411" y="327"/>
                  </a:lnTo>
                  <a:lnTo>
                    <a:pt x="411" y="330"/>
                  </a:lnTo>
                  <a:lnTo>
                    <a:pt x="407" y="334"/>
                  </a:lnTo>
                  <a:lnTo>
                    <a:pt x="397" y="367"/>
                  </a:lnTo>
                  <a:lnTo>
                    <a:pt x="394" y="371"/>
                  </a:lnTo>
                  <a:lnTo>
                    <a:pt x="384" y="371"/>
                  </a:lnTo>
                  <a:lnTo>
                    <a:pt x="377" y="377"/>
                  </a:lnTo>
                  <a:lnTo>
                    <a:pt x="377" y="391"/>
                  </a:lnTo>
                  <a:lnTo>
                    <a:pt x="377" y="394"/>
                  </a:lnTo>
                  <a:lnTo>
                    <a:pt x="384" y="411"/>
                  </a:lnTo>
                  <a:lnTo>
                    <a:pt x="380" y="414"/>
                  </a:lnTo>
                  <a:lnTo>
                    <a:pt x="350" y="404"/>
                  </a:lnTo>
                  <a:lnTo>
                    <a:pt x="343" y="404"/>
                  </a:lnTo>
                  <a:lnTo>
                    <a:pt x="327" y="411"/>
                  </a:lnTo>
                  <a:lnTo>
                    <a:pt x="323" y="414"/>
                  </a:lnTo>
                  <a:lnTo>
                    <a:pt x="316" y="421"/>
                  </a:lnTo>
                  <a:lnTo>
                    <a:pt x="316" y="421"/>
                  </a:lnTo>
                  <a:lnTo>
                    <a:pt x="306" y="441"/>
                  </a:lnTo>
                  <a:lnTo>
                    <a:pt x="306" y="441"/>
                  </a:lnTo>
                  <a:lnTo>
                    <a:pt x="296" y="468"/>
                  </a:lnTo>
                  <a:lnTo>
                    <a:pt x="296" y="472"/>
                  </a:lnTo>
                  <a:lnTo>
                    <a:pt x="296" y="475"/>
                  </a:lnTo>
                  <a:lnTo>
                    <a:pt x="296" y="478"/>
                  </a:lnTo>
                  <a:lnTo>
                    <a:pt x="306" y="499"/>
                  </a:lnTo>
                  <a:lnTo>
                    <a:pt x="306" y="499"/>
                  </a:lnTo>
                  <a:lnTo>
                    <a:pt x="310" y="505"/>
                  </a:lnTo>
                  <a:lnTo>
                    <a:pt x="316" y="509"/>
                  </a:lnTo>
                  <a:lnTo>
                    <a:pt x="316" y="509"/>
                  </a:lnTo>
                  <a:lnTo>
                    <a:pt x="323" y="519"/>
                  </a:lnTo>
                  <a:lnTo>
                    <a:pt x="316" y="542"/>
                  </a:lnTo>
                  <a:lnTo>
                    <a:pt x="316" y="542"/>
                  </a:lnTo>
                  <a:lnTo>
                    <a:pt x="310" y="576"/>
                  </a:lnTo>
                  <a:lnTo>
                    <a:pt x="310" y="576"/>
                  </a:lnTo>
                  <a:lnTo>
                    <a:pt x="310" y="583"/>
                  </a:lnTo>
                  <a:lnTo>
                    <a:pt x="283" y="606"/>
                  </a:lnTo>
                  <a:lnTo>
                    <a:pt x="283" y="610"/>
                  </a:lnTo>
                  <a:lnTo>
                    <a:pt x="279" y="626"/>
                  </a:lnTo>
                  <a:lnTo>
                    <a:pt x="279" y="630"/>
                  </a:lnTo>
                  <a:lnTo>
                    <a:pt x="283" y="637"/>
                  </a:lnTo>
                  <a:lnTo>
                    <a:pt x="283" y="637"/>
                  </a:lnTo>
                  <a:lnTo>
                    <a:pt x="283" y="637"/>
                  </a:lnTo>
                  <a:lnTo>
                    <a:pt x="279" y="640"/>
                  </a:lnTo>
                  <a:lnTo>
                    <a:pt x="273" y="647"/>
                  </a:lnTo>
                  <a:lnTo>
                    <a:pt x="269" y="647"/>
                  </a:lnTo>
                  <a:lnTo>
                    <a:pt x="259" y="647"/>
                  </a:lnTo>
                  <a:lnTo>
                    <a:pt x="256" y="647"/>
                  </a:lnTo>
                  <a:lnTo>
                    <a:pt x="246" y="653"/>
                  </a:lnTo>
                  <a:lnTo>
                    <a:pt x="246" y="653"/>
                  </a:lnTo>
                  <a:lnTo>
                    <a:pt x="242" y="650"/>
                  </a:lnTo>
                  <a:lnTo>
                    <a:pt x="229" y="653"/>
                  </a:lnTo>
                  <a:lnTo>
                    <a:pt x="222" y="660"/>
                  </a:lnTo>
                  <a:lnTo>
                    <a:pt x="222" y="660"/>
                  </a:lnTo>
                  <a:lnTo>
                    <a:pt x="219" y="664"/>
                  </a:lnTo>
                  <a:lnTo>
                    <a:pt x="219" y="674"/>
                  </a:lnTo>
                  <a:lnTo>
                    <a:pt x="222" y="680"/>
                  </a:lnTo>
                  <a:lnTo>
                    <a:pt x="222" y="680"/>
                  </a:lnTo>
                  <a:lnTo>
                    <a:pt x="229" y="694"/>
                  </a:lnTo>
                  <a:lnTo>
                    <a:pt x="229" y="697"/>
                  </a:lnTo>
                  <a:lnTo>
                    <a:pt x="226" y="697"/>
                  </a:lnTo>
                  <a:lnTo>
                    <a:pt x="219" y="704"/>
                  </a:lnTo>
                  <a:lnTo>
                    <a:pt x="219" y="721"/>
                  </a:lnTo>
                  <a:lnTo>
                    <a:pt x="219" y="727"/>
                  </a:lnTo>
                  <a:lnTo>
                    <a:pt x="222" y="731"/>
                  </a:lnTo>
                  <a:lnTo>
                    <a:pt x="219" y="734"/>
                  </a:lnTo>
                  <a:lnTo>
                    <a:pt x="219" y="741"/>
                  </a:lnTo>
                  <a:lnTo>
                    <a:pt x="222" y="748"/>
                  </a:lnTo>
                  <a:lnTo>
                    <a:pt x="219" y="748"/>
                  </a:lnTo>
                  <a:lnTo>
                    <a:pt x="219" y="748"/>
                  </a:lnTo>
                  <a:lnTo>
                    <a:pt x="216" y="748"/>
                  </a:lnTo>
                  <a:lnTo>
                    <a:pt x="209" y="748"/>
                  </a:lnTo>
                  <a:lnTo>
                    <a:pt x="205" y="748"/>
                  </a:lnTo>
                  <a:lnTo>
                    <a:pt x="189" y="761"/>
                  </a:lnTo>
                  <a:lnTo>
                    <a:pt x="185" y="761"/>
                  </a:lnTo>
                  <a:lnTo>
                    <a:pt x="175" y="775"/>
                  </a:lnTo>
                  <a:lnTo>
                    <a:pt x="175" y="775"/>
                  </a:lnTo>
                  <a:lnTo>
                    <a:pt x="172" y="778"/>
                  </a:lnTo>
                  <a:lnTo>
                    <a:pt x="165" y="785"/>
                  </a:lnTo>
                  <a:lnTo>
                    <a:pt x="155" y="791"/>
                  </a:lnTo>
                  <a:lnTo>
                    <a:pt x="155" y="795"/>
                  </a:lnTo>
                  <a:lnTo>
                    <a:pt x="138" y="798"/>
                  </a:lnTo>
                  <a:lnTo>
                    <a:pt x="138" y="798"/>
                  </a:lnTo>
                  <a:lnTo>
                    <a:pt x="131" y="798"/>
                  </a:lnTo>
                  <a:lnTo>
                    <a:pt x="128" y="802"/>
                  </a:lnTo>
                  <a:lnTo>
                    <a:pt x="118" y="805"/>
                  </a:lnTo>
                  <a:lnTo>
                    <a:pt x="111" y="808"/>
                  </a:lnTo>
                  <a:lnTo>
                    <a:pt x="101" y="805"/>
                  </a:lnTo>
                  <a:lnTo>
                    <a:pt x="101" y="805"/>
                  </a:lnTo>
                  <a:lnTo>
                    <a:pt x="78" y="798"/>
                  </a:lnTo>
                  <a:lnTo>
                    <a:pt x="71" y="791"/>
                  </a:lnTo>
                  <a:lnTo>
                    <a:pt x="71" y="791"/>
                  </a:lnTo>
                  <a:lnTo>
                    <a:pt x="64" y="788"/>
                  </a:lnTo>
                  <a:lnTo>
                    <a:pt x="57" y="791"/>
                  </a:lnTo>
                  <a:lnTo>
                    <a:pt x="54" y="791"/>
                  </a:lnTo>
                  <a:lnTo>
                    <a:pt x="54" y="795"/>
                  </a:lnTo>
                  <a:lnTo>
                    <a:pt x="51" y="802"/>
                  </a:lnTo>
                  <a:lnTo>
                    <a:pt x="47" y="802"/>
                  </a:lnTo>
                  <a:lnTo>
                    <a:pt x="44" y="805"/>
                  </a:lnTo>
                  <a:lnTo>
                    <a:pt x="40" y="812"/>
                  </a:lnTo>
                  <a:lnTo>
                    <a:pt x="40" y="812"/>
                  </a:lnTo>
                  <a:lnTo>
                    <a:pt x="37" y="825"/>
                  </a:lnTo>
                  <a:lnTo>
                    <a:pt x="24" y="828"/>
                  </a:lnTo>
                  <a:lnTo>
                    <a:pt x="24" y="828"/>
                  </a:lnTo>
                  <a:lnTo>
                    <a:pt x="0" y="835"/>
                  </a:lnTo>
                  <a:lnTo>
                    <a:pt x="0" y="839"/>
                  </a:lnTo>
                  <a:lnTo>
                    <a:pt x="24" y="832"/>
                  </a:lnTo>
                  <a:lnTo>
                    <a:pt x="24" y="832"/>
                  </a:lnTo>
                  <a:lnTo>
                    <a:pt x="40" y="828"/>
                  </a:lnTo>
                  <a:lnTo>
                    <a:pt x="44" y="815"/>
                  </a:lnTo>
                  <a:lnTo>
                    <a:pt x="44" y="812"/>
                  </a:lnTo>
                  <a:lnTo>
                    <a:pt x="47" y="805"/>
                  </a:lnTo>
                  <a:lnTo>
                    <a:pt x="51" y="805"/>
                  </a:lnTo>
                  <a:lnTo>
                    <a:pt x="54" y="805"/>
                  </a:lnTo>
                  <a:lnTo>
                    <a:pt x="57" y="795"/>
                  </a:lnTo>
                  <a:lnTo>
                    <a:pt x="57" y="795"/>
                  </a:lnTo>
                  <a:lnTo>
                    <a:pt x="61" y="795"/>
                  </a:lnTo>
                  <a:lnTo>
                    <a:pt x="61" y="791"/>
                  </a:lnTo>
                  <a:lnTo>
                    <a:pt x="71" y="795"/>
                  </a:lnTo>
                  <a:lnTo>
                    <a:pt x="71" y="795"/>
                  </a:lnTo>
                  <a:lnTo>
                    <a:pt x="78" y="802"/>
                  </a:lnTo>
                  <a:lnTo>
                    <a:pt x="98" y="808"/>
                  </a:lnTo>
                  <a:lnTo>
                    <a:pt x="101" y="808"/>
                  </a:lnTo>
                  <a:lnTo>
                    <a:pt x="111" y="812"/>
                  </a:lnTo>
                  <a:lnTo>
                    <a:pt x="121" y="808"/>
                  </a:lnTo>
                  <a:lnTo>
                    <a:pt x="131" y="805"/>
                  </a:lnTo>
                  <a:lnTo>
                    <a:pt x="131" y="805"/>
                  </a:lnTo>
                  <a:lnTo>
                    <a:pt x="138" y="802"/>
                  </a:lnTo>
                  <a:lnTo>
                    <a:pt x="138" y="802"/>
                  </a:lnTo>
                  <a:lnTo>
                    <a:pt x="155" y="798"/>
                  </a:lnTo>
                  <a:lnTo>
                    <a:pt x="155" y="798"/>
                  </a:lnTo>
                  <a:lnTo>
                    <a:pt x="155" y="798"/>
                  </a:lnTo>
                  <a:lnTo>
                    <a:pt x="168" y="788"/>
                  </a:lnTo>
                  <a:lnTo>
                    <a:pt x="175" y="781"/>
                  </a:lnTo>
                  <a:lnTo>
                    <a:pt x="178" y="778"/>
                  </a:lnTo>
                  <a:lnTo>
                    <a:pt x="178" y="778"/>
                  </a:lnTo>
                  <a:lnTo>
                    <a:pt x="189" y="764"/>
                  </a:lnTo>
                  <a:lnTo>
                    <a:pt x="189" y="764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212" y="751"/>
                  </a:lnTo>
                  <a:lnTo>
                    <a:pt x="216" y="751"/>
                  </a:lnTo>
                  <a:lnTo>
                    <a:pt x="219" y="754"/>
                  </a:lnTo>
                  <a:lnTo>
                    <a:pt x="226" y="748"/>
                  </a:lnTo>
                  <a:lnTo>
                    <a:pt x="222" y="738"/>
                  </a:lnTo>
                  <a:lnTo>
                    <a:pt x="222" y="738"/>
                  </a:lnTo>
                  <a:lnTo>
                    <a:pt x="226" y="731"/>
                  </a:lnTo>
                  <a:lnTo>
                    <a:pt x="222" y="724"/>
                  </a:lnTo>
                  <a:lnTo>
                    <a:pt x="222" y="721"/>
                  </a:lnTo>
                  <a:lnTo>
                    <a:pt x="222" y="704"/>
                  </a:lnTo>
                  <a:lnTo>
                    <a:pt x="226" y="701"/>
                  </a:lnTo>
                  <a:lnTo>
                    <a:pt x="232" y="701"/>
                  </a:lnTo>
                  <a:lnTo>
                    <a:pt x="232" y="694"/>
                  </a:lnTo>
                  <a:lnTo>
                    <a:pt x="226" y="680"/>
                  </a:lnTo>
                  <a:lnTo>
                    <a:pt x="222" y="677"/>
                  </a:lnTo>
                  <a:lnTo>
                    <a:pt x="222" y="674"/>
                  </a:lnTo>
                  <a:lnTo>
                    <a:pt x="222" y="664"/>
                  </a:lnTo>
                  <a:lnTo>
                    <a:pt x="226" y="664"/>
                  </a:lnTo>
                  <a:lnTo>
                    <a:pt x="226" y="664"/>
                  </a:lnTo>
                  <a:lnTo>
                    <a:pt x="226" y="660"/>
                  </a:lnTo>
                  <a:lnTo>
                    <a:pt x="229" y="657"/>
                  </a:lnTo>
                  <a:lnTo>
                    <a:pt x="242" y="657"/>
                  </a:lnTo>
                  <a:lnTo>
                    <a:pt x="246" y="657"/>
                  </a:lnTo>
                  <a:lnTo>
                    <a:pt x="246" y="657"/>
                  </a:lnTo>
                  <a:lnTo>
                    <a:pt x="256" y="650"/>
                  </a:lnTo>
                  <a:lnTo>
                    <a:pt x="259" y="650"/>
                  </a:lnTo>
                  <a:lnTo>
                    <a:pt x="269" y="650"/>
                  </a:lnTo>
                  <a:lnTo>
                    <a:pt x="273" y="650"/>
                  </a:lnTo>
                  <a:lnTo>
                    <a:pt x="283" y="643"/>
                  </a:lnTo>
                  <a:lnTo>
                    <a:pt x="283" y="643"/>
                  </a:lnTo>
                  <a:lnTo>
                    <a:pt x="286" y="640"/>
                  </a:lnTo>
                  <a:lnTo>
                    <a:pt x="286" y="637"/>
                  </a:lnTo>
                  <a:lnTo>
                    <a:pt x="283" y="630"/>
                  </a:lnTo>
                  <a:lnTo>
                    <a:pt x="283" y="626"/>
                  </a:lnTo>
                  <a:lnTo>
                    <a:pt x="286" y="613"/>
                  </a:lnTo>
                  <a:lnTo>
                    <a:pt x="286" y="610"/>
                  </a:lnTo>
                  <a:lnTo>
                    <a:pt x="313" y="586"/>
                  </a:lnTo>
                  <a:lnTo>
                    <a:pt x="313" y="579"/>
                  </a:lnTo>
                  <a:lnTo>
                    <a:pt x="313" y="576"/>
                  </a:lnTo>
                  <a:lnTo>
                    <a:pt x="320" y="542"/>
                  </a:lnTo>
                  <a:lnTo>
                    <a:pt x="320" y="542"/>
                  </a:lnTo>
                  <a:lnTo>
                    <a:pt x="327" y="515"/>
                  </a:lnTo>
                  <a:lnTo>
                    <a:pt x="316" y="505"/>
                  </a:lnTo>
                  <a:lnTo>
                    <a:pt x="316" y="505"/>
                  </a:lnTo>
                  <a:lnTo>
                    <a:pt x="313" y="502"/>
                  </a:lnTo>
                  <a:lnTo>
                    <a:pt x="310" y="495"/>
                  </a:lnTo>
                  <a:lnTo>
                    <a:pt x="310" y="495"/>
                  </a:lnTo>
                  <a:lnTo>
                    <a:pt x="300" y="478"/>
                  </a:lnTo>
                  <a:lnTo>
                    <a:pt x="300" y="475"/>
                  </a:lnTo>
                  <a:lnTo>
                    <a:pt x="300" y="472"/>
                  </a:lnTo>
                  <a:lnTo>
                    <a:pt x="300" y="468"/>
                  </a:lnTo>
                  <a:lnTo>
                    <a:pt x="310" y="445"/>
                  </a:lnTo>
                  <a:lnTo>
                    <a:pt x="310" y="441"/>
                  </a:lnTo>
                  <a:lnTo>
                    <a:pt x="320" y="421"/>
                  </a:lnTo>
                  <a:lnTo>
                    <a:pt x="320" y="421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47" y="408"/>
                  </a:lnTo>
                  <a:lnTo>
                    <a:pt x="347" y="408"/>
                  </a:lnTo>
                  <a:lnTo>
                    <a:pt x="380" y="418"/>
                  </a:lnTo>
                  <a:lnTo>
                    <a:pt x="387" y="414"/>
                  </a:lnTo>
                  <a:lnTo>
                    <a:pt x="380" y="394"/>
                  </a:lnTo>
                  <a:lnTo>
                    <a:pt x="380" y="391"/>
                  </a:lnTo>
                  <a:lnTo>
                    <a:pt x="380" y="377"/>
                  </a:lnTo>
                  <a:lnTo>
                    <a:pt x="384" y="374"/>
                  </a:lnTo>
                  <a:lnTo>
                    <a:pt x="397" y="374"/>
                  </a:lnTo>
                  <a:lnTo>
                    <a:pt x="397" y="371"/>
                  </a:lnTo>
                  <a:lnTo>
                    <a:pt x="401" y="367"/>
                  </a:lnTo>
                  <a:lnTo>
                    <a:pt x="401" y="367"/>
                  </a:lnTo>
                  <a:lnTo>
                    <a:pt x="411" y="334"/>
                  </a:lnTo>
                  <a:lnTo>
                    <a:pt x="411" y="330"/>
                  </a:lnTo>
                  <a:lnTo>
                    <a:pt x="414" y="330"/>
                  </a:lnTo>
                  <a:lnTo>
                    <a:pt x="414" y="320"/>
                  </a:lnTo>
                  <a:lnTo>
                    <a:pt x="401" y="307"/>
                  </a:lnTo>
                  <a:lnTo>
                    <a:pt x="401" y="303"/>
                  </a:lnTo>
                  <a:lnTo>
                    <a:pt x="404" y="297"/>
                  </a:lnTo>
                  <a:lnTo>
                    <a:pt x="404" y="286"/>
                  </a:lnTo>
                  <a:lnTo>
                    <a:pt x="404" y="286"/>
                  </a:lnTo>
                  <a:lnTo>
                    <a:pt x="404" y="283"/>
                  </a:lnTo>
                  <a:lnTo>
                    <a:pt x="404" y="280"/>
                  </a:lnTo>
                  <a:lnTo>
                    <a:pt x="404" y="280"/>
                  </a:lnTo>
                  <a:lnTo>
                    <a:pt x="414" y="266"/>
                  </a:lnTo>
                  <a:lnTo>
                    <a:pt x="414" y="263"/>
                  </a:lnTo>
                  <a:lnTo>
                    <a:pt x="417" y="263"/>
                  </a:lnTo>
                  <a:lnTo>
                    <a:pt x="421" y="253"/>
                  </a:lnTo>
                  <a:lnTo>
                    <a:pt x="424" y="253"/>
                  </a:lnTo>
                  <a:lnTo>
                    <a:pt x="434" y="253"/>
                  </a:lnTo>
                  <a:lnTo>
                    <a:pt x="448" y="246"/>
                  </a:lnTo>
                  <a:lnTo>
                    <a:pt x="454" y="236"/>
                  </a:lnTo>
                  <a:lnTo>
                    <a:pt x="451" y="233"/>
                  </a:lnTo>
                  <a:lnTo>
                    <a:pt x="451" y="233"/>
                  </a:lnTo>
                  <a:lnTo>
                    <a:pt x="454" y="229"/>
                  </a:lnTo>
                  <a:lnTo>
                    <a:pt x="454" y="219"/>
                  </a:lnTo>
                  <a:lnTo>
                    <a:pt x="454" y="216"/>
                  </a:lnTo>
                  <a:lnTo>
                    <a:pt x="454" y="216"/>
                  </a:lnTo>
                  <a:lnTo>
                    <a:pt x="461" y="196"/>
                  </a:lnTo>
                  <a:lnTo>
                    <a:pt x="465" y="192"/>
                  </a:lnTo>
                  <a:lnTo>
                    <a:pt x="465" y="192"/>
                  </a:lnTo>
                  <a:lnTo>
                    <a:pt x="468" y="189"/>
                  </a:lnTo>
                  <a:lnTo>
                    <a:pt x="465" y="179"/>
                  </a:lnTo>
                  <a:lnTo>
                    <a:pt x="468" y="175"/>
                  </a:lnTo>
                  <a:lnTo>
                    <a:pt x="471" y="175"/>
                  </a:lnTo>
                  <a:lnTo>
                    <a:pt x="471" y="172"/>
                  </a:lnTo>
                  <a:lnTo>
                    <a:pt x="465" y="169"/>
                  </a:lnTo>
                  <a:lnTo>
                    <a:pt x="465" y="169"/>
                  </a:lnTo>
                  <a:lnTo>
                    <a:pt x="461" y="172"/>
                  </a:lnTo>
                  <a:lnTo>
                    <a:pt x="458" y="172"/>
                  </a:lnTo>
                  <a:lnTo>
                    <a:pt x="444" y="165"/>
                  </a:lnTo>
                  <a:lnTo>
                    <a:pt x="441" y="165"/>
                  </a:lnTo>
                  <a:lnTo>
                    <a:pt x="431" y="145"/>
                  </a:lnTo>
                  <a:lnTo>
                    <a:pt x="431" y="142"/>
                  </a:lnTo>
                  <a:lnTo>
                    <a:pt x="434" y="138"/>
                  </a:lnTo>
                  <a:lnTo>
                    <a:pt x="431" y="132"/>
                  </a:lnTo>
                  <a:lnTo>
                    <a:pt x="428" y="132"/>
                  </a:lnTo>
                  <a:lnTo>
                    <a:pt x="428" y="118"/>
                  </a:lnTo>
                  <a:lnTo>
                    <a:pt x="428" y="118"/>
                  </a:lnTo>
                  <a:lnTo>
                    <a:pt x="424" y="118"/>
                  </a:lnTo>
                  <a:lnTo>
                    <a:pt x="421" y="118"/>
                  </a:lnTo>
                  <a:lnTo>
                    <a:pt x="417" y="115"/>
                  </a:lnTo>
                  <a:lnTo>
                    <a:pt x="417" y="115"/>
                  </a:lnTo>
                  <a:lnTo>
                    <a:pt x="411" y="105"/>
                  </a:lnTo>
                  <a:lnTo>
                    <a:pt x="407" y="105"/>
                  </a:lnTo>
                  <a:lnTo>
                    <a:pt x="404" y="105"/>
                  </a:lnTo>
                  <a:lnTo>
                    <a:pt x="397" y="101"/>
                  </a:lnTo>
                  <a:lnTo>
                    <a:pt x="394" y="101"/>
                  </a:lnTo>
                  <a:lnTo>
                    <a:pt x="394" y="101"/>
                  </a:lnTo>
                  <a:lnTo>
                    <a:pt x="391" y="101"/>
                  </a:lnTo>
                  <a:lnTo>
                    <a:pt x="391" y="108"/>
                  </a:lnTo>
                  <a:lnTo>
                    <a:pt x="391" y="108"/>
                  </a:lnTo>
                  <a:lnTo>
                    <a:pt x="387" y="115"/>
                  </a:lnTo>
                  <a:lnTo>
                    <a:pt x="387" y="122"/>
                  </a:lnTo>
                  <a:lnTo>
                    <a:pt x="387" y="125"/>
                  </a:lnTo>
                  <a:lnTo>
                    <a:pt x="387" y="128"/>
                  </a:lnTo>
                  <a:lnTo>
                    <a:pt x="384" y="128"/>
                  </a:lnTo>
                  <a:lnTo>
                    <a:pt x="377" y="132"/>
                  </a:lnTo>
                  <a:lnTo>
                    <a:pt x="374" y="132"/>
                  </a:lnTo>
                  <a:lnTo>
                    <a:pt x="360" y="122"/>
                  </a:lnTo>
                  <a:lnTo>
                    <a:pt x="357" y="122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50" y="122"/>
                  </a:lnTo>
                  <a:lnTo>
                    <a:pt x="340" y="148"/>
                  </a:lnTo>
                  <a:lnTo>
                    <a:pt x="340" y="148"/>
                  </a:lnTo>
                  <a:lnTo>
                    <a:pt x="337" y="152"/>
                  </a:lnTo>
                  <a:lnTo>
                    <a:pt x="333" y="152"/>
                  </a:lnTo>
                  <a:lnTo>
                    <a:pt x="330" y="155"/>
                  </a:lnTo>
                  <a:lnTo>
                    <a:pt x="330" y="155"/>
                  </a:lnTo>
                  <a:lnTo>
                    <a:pt x="323" y="155"/>
                  </a:lnTo>
                  <a:lnTo>
                    <a:pt x="320" y="155"/>
                  </a:lnTo>
                  <a:lnTo>
                    <a:pt x="316" y="148"/>
                  </a:lnTo>
                  <a:lnTo>
                    <a:pt x="313" y="148"/>
                  </a:lnTo>
                  <a:lnTo>
                    <a:pt x="313" y="152"/>
                  </a:lnTo>
                  <a:lnTo>
                    <a:pt x="310" y="152"/>
                  </a:lnTo>
                  <a:lnTo>
                    <a:pt x="300" y="152"/>
                  </a:lnTo>
                  <a:lnTo>
                    <a:pt x="286" y="172"/>
                  </a:lnTo>
                  <a:lnTo>
                    <a:pt x="286" y="172"/>
                  </a:lnTo>
                  <a:lnTo>
                    <a:pt x="283" y="175"/>
                  </a:lnTo>
                  <a:lnTo>
                    <a:pt x="276" y="186"/>
                  </a:lnTo>
                  <a:lnTo>
                    <a:pt x="276" y="186"/>
                  </a:lnTo>
                  <a:lnTo>
                    <a:pt x="266" y="196"/>
                  </a:lnTo>
                  <a:lnTo>
                    <a:pt x="263" y="196"/>
                  </a:lnTo>
                  <a:lnTo>
                    <a:pt x="259" y="192"/>
                  </a:lnTo>
                  <a:lnTo>
                    <a:pt x="259" y="189"/>
                  </a:lnTo>
                  <a:lnTo>
                    <a:pt x="249" y="182"/>
                  </a:lnTo>
                  <a:lnTo>
                    <a:pt x="246" y="182"/>
                  </a:lnTo>
                  <a:lnTo>
                    <a:pt x="246" y="175"/>
                  </a:lnTo>
                  <a:lnTo>
                    <a:pt x="246" y="169"/>
                  </a:lnTo>
                  <a:lnTo>
                    <a:pt x="236" y="169"/>
                  </a:lnTo>
                  <a:lnTo>
                    <a:pt x="236" y="165"/>
                  </a:lnTo>
                  <a:lnTo>
                    <a:pt x="232" y="162"/>
                  </a:lnTo>
                  <a:lnTo>
                    <a:pt x="222" y="155"/>
                  </a:lnTo>
                  <a:lnTo>
                    <a:pt x="222" y="152"/>
                  </a:lnTo>
                  <a:lnTo>
                    <a:pt x="222" y="152"/>
                  </a:lnTo>
                  <a:lnTo>
                    <a:pt x="209" y="135"/>
                  </a:lnTo>
                  <a:lnTo>
                    <a:pt x="209" y="135"/>
                  </a:lnTo>
                  <a:lnTo>
                    <a:pt x="205" y="128"/>
                  </a:lnTo>
                  <a:lnTo>
                    <a:pt x="205" y="122"/>
                  </a:lnTo>
                  <a:lnTo>
                    <a:pt x="199" y="122"/>
                  </a:lnTo>
                  <a:lnTo>
                    <a:pt x="195" y="122"/>
                  </a:lnTo>
                  <a:lnTo>
                    <a:pt x="185" y="111"/>
                  </a:lnTo>
                  <a:lnTo>
                    <a:pt x="182" y="108"/>
                  </a:lnTo>
                  <a:lnTo>
                    <a:pt x="182" y="95"/>
                  </a:lnTo>
                  <a:lnTo>
                    <a:pt x="175" y="85"/>
                  </a:lnTo>
                  <a:lnTo>
                    <a:pt x="175" y="85"/>
                  </a:lnTo>
                  <a:lnTo>
                    <a:pt x="175" y="81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65" y="74"/>
                  </a:lnTo>
                  <a:lnTo>
                    <a:pt x="165" y="78"/>
                  </a:lnTo>
                  <a:lnTo>
                    <a:pt x="165" y="81"/>
                  </a:lnTo>
                  <a:lnTo>
                    <a:pt x="158" y="85"/>
                  </a:lnTo>
                  <a:lnTo>
                    <a:pt x="152" y="91"/>
                  </a:lnTo>
                  <a:lnTo>
                    <a:pt x="148" y="95"/>
                  </a:lnTo>
                  <a:lnTo>
                    <a:pt x="141" y="95"/>
                  </a:lnTo>
                  <a:lnTo>
                    <a:pt x="138" y="91"/>
                  </a:lnTo>
                  <a:lnTo>
                    <a:pt x="131" y="7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8" y="58"/>
                  </a:lnTo>
                  <a:lnTo>
                    <a:pt x="104" y="51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98" y="54"/>
                  </a:lnTo>
                  <a:lnTo>
                    <a:pt x="98" y="51"/>
                  </a:lnTo>
                  <a:lnTo>
                    <a:pt x="94" y="47"/>
                  </a:lnTo>
                  <a:lnTo>
                    <a:pt x="78" y="41"/>
                  </a:lnTo>
                  <a:lnTo>
                    <a:pt x="71" y="41"/>
                  </a:lnTo>
                  <a:lnTo>
                    <a:pt x="67" y="41"/>
                  </a:lnTo>
                  <a:lnTo>
                    <a:pt x="54" y="37"/>
                  </a:lnTo>
                  <a:lnTo>
                    <a:pt x="54" y="34"/>
                  </a:lnTo>
                  <a:lnTo>
                    <a:pt x="47" y="31"/>
                  </a:lnTo>
                  <a:lnTo>
                    <a:pt x="37" y="34"/>
                  </a:lnTo>
                  <a:lnTo>
                    <a:pt x="34" y="31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1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8" name="Freeform 259">
              <a:extLst>
                <a:ext uri="{FF2B5EF4-FFF2-40B4-BE49-F238E27FC236}">
                  <a16:creationId xmlns:a16="http://schemas.microsoft.com/office/drawing/2014/main" id="{1DBEC834-908C-E1C5-318D-792DBB806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1633"/>
              <a:ext cx="41" cy="855"/>
            </a:xfrm>
            <a:custGeom>
              <a:avLst/>
              <a:gdLst>
                <a:gd name="T0" fmla="*/ 31 w 41"/>
                <a:gd name="T1" fmla="*/ 845 h 855"/>
                <a:gd name="T2" fmla="*/ 7 w 41"/>
                <a:gd name="T3" fmla="*/ 852 h 855"/>
                <a:gd name="T4" fmla="*/ 0 w 41"/>
                <a:gd name="T5" fmla="*/ 852 h 855"/>
                <a:gd name="T6" fmla="*/ 4 w 41"/>
                <a:gd name="T7" fmla="*/ 855 h 855"/>
                <a:gd name="T8" fmla="*/ 4 w 41"/>
                <a:gd name="T9" fmla="*/ 855 h 855"/>
                <a:gd name="T10" fmla="*/ 7 w 41"/>
                <a:gd name="T11" fmla="*/ 855 h 855"/>
                <a:gd name="T12" fmla="*/ 4 w 41"/>
                <a:gd name="T13" fmla="*/ 855 h 855"/>
                <a:gd name="T14" fmla="*/ 4 w 41"/>
                <a:gd name="T15" fmla="*/ 852 h 855"/>
                <a:gd name="T16" fmla="*/ 31 w 41"/>
                <a:gd name="T17" fmla="*/ 845 h 855"/>
                <a:gd name="T18" fmla="*/ 4 w 41"/>
                <a:gd name="T19" fmla="*/ 10 h 855"/>
                <a:gd name="T20" fmla="*/ 4 w 41"/>
                <a:gd name="T21" fmla="*/ 13 h 855"/>
                <a:gd name="T22" fmla="*/ 0 w 41"/>
                <a:gd name="T23" fmla="*/ 13 h 855"/>
                <a:gd name="T24" fmla="*/ 4 w 41"/>
                <a:gd name="T25" fmla="*/ 13 h 855"/>
                <a:gd name="T26" fmla="*/ 4 w 41"/>
                <a:gd name="T27" fmla="*/ 13 h 855"/>
                <a:gd name="T28" fmla="*/ 4 w 41"/>
                <a:gd name="T29" fmla="*/ 13 h 855"/>
                <a:gd name="T30" fmla="*/ 4 w 41"/>
                <a:gd name="T31" fmla="*/ 17 h 855"/>
                <a:gd name="T32" fmla="*/ 7 w 41"/>
                <a:gd name="T33" fmla="*/ 17 h 855"/>
                <a:gd name="T34" fmla="*/ 10 w 41"/>
                <a:gd name="T35" fmla="*/ 23 h 855"/>
                <a:gd name="T36" fmla="*/ 14 w 41"/>
                <a:gd name="T37" fmla="*/ 23 h 855"/>
                <a:gd name="T38" fmla="*/ 17 w 41"/>
                <a:gd name="T39" fmla="*/ 17 h 855"/>
                <a:gd name="T40" fmla="*/ 24 w 41"/>
                <a:gd name="T41" fmla="*/ 13 h 855"/>
                <a:gd name="T42" fmla="*/ 41 w 41"/>
                <a:gd name="T43" fmla="*/ 34 h 855"/>
                <a:gd name="T44" fmla="*/ 24 w 41"/>
                <a:gd name="T45" fmla="*/ 13 h 855"/>
                <a:gd name="T46" fmla="*/ 17 w 41"/>
                <a:gd name="T47" fmla="*/ 17 h 855"/>
                <a:gd name="T48" fmla="*/ 14 w 41"/>
                <a:gd name="T49" fmla="*/ 23 h 855"/>
                <a:gd name="T50" fmla="*/ 10 w 41"/>
                <a:gd name="T51" fmla="*/ 23 h 855"/>
                <a:gd name="T52" fmla="*/ 4 w 41"/>
                <a:gd name="T53" fmla="*/ 17 h 855"/>
                <a:gd name="T54" fmla="*/ 4 w 41"/>
                <a:gd name="T55" fmla="*/ 13 h 855"/>
                <a:gd name="T56" fmla="*/ 4 w 41"/>
                <a:gd name="T57" fmla="*/ 10 h 855"/>
                <a:gd name="T58" fmla="*/ 4 w 41"/>
                <a:gd name="T59" fmla="*/ 10 h 855"/>
                <a:gd name="T60" fmla="*/ 4 w 41"/>
                <a:gd name="T61" fmla="*/ 0 h 855"/>
                <a:gd name="T62" fmla="*/ 0 w 41"/>
                <a:gd name="T63" fmla="*/ 0 h 855"/>
                <a:gd name="T64" fmla="*/ 4 w 41"/>
                <a:gd name="T65" fmla="*/ 3 h 855"/>
                <a:gd name="T66" fmla="*/ 4 w 41"/>
                <a:gd name="T67" fmla="*/ 3 h 855"/>
                <a:gd name="T68" fmla="*/ 4 w 41"/>
                <a:gd name="T69" fmla="*/ 3 h 855"/>
                <a:gd name="T70" fmla="*/ 4 w 41"/>
                <a:gd name="T71" fmla="*/ 0 h 855"/>
                <a:gd name="T72" fmla="*/ 4 w 41"/>
                <a:gd name="T73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" h="855">
                  <a:moveTo>
                    <a:pt x="31" y="845"/>
                  </a:moveTo>
                  <a:lnTo>
                    <a:pt x="7" y="852"/>
                  </a:lnTo>
                  <a:lnTo>
                    <a:pt x="0" y="852"/>
                  </a:lnTo>
                  <a:lnTo>
                    <a:pt x="4" y="855"/>
                  </a:lnTo>
                  <a:lnTo>
                    <a:pt x="4" y="855"/>
                  </a:lnTo>
                  <a:lnTo>
                    <a:pt x="7" y="855"/>
                  </a:lnTo>
                  <a:lnTo>
                    <a:pt x="4" y="855"/>
                  </a:lnTo>
                  <a:lnTo>
                    <a:pt x="4" y="852"/>
                  </a:lnTo>
                  <a:lnTo>
                    <a:pt x="31" y="845"/>
                  </a:lnTo>
                  <a:close/>
                  <a:moveTo>
                    <a:pt x="4" y="10"/>
                  </a:moveTo>
                  <a:lnTo>
                    <a:pt x="4" y="13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17" y="17"/>
                  </a:lnTo>
                  <a:lnTo>
                    <a:pt x="24" y="13"/>
                  </a:lnTo>
                  <a:lnTo>
                    <a:pt x="41" y="34"/>
                  </a:lnTo>
                  <a:lnTo>
                    <a:pt x="24" y="13"/>
                  </a:lnTo>
                  <a:lnTo>
                    <a:pt x="17" y="17"/>
                  </a:lnTo>
                  <a:lnTo>
                    <a:pt x="14" y="23"/>
                  </a:lnTo>
                  <a:lnTo>
                    <a:pt x="10" y="23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4" y="10"/>
                  </a:lnTo>
                  <a:lnTo>
                    <a:pt x="4" y="10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9" name="Freeform 260">
              <a:extLst>
                <a:ext uri="{FF2B5EF4-FFF2-40B4-BE49-F238E27FC236}">
                  <a16:creationId xmlns:a16="http://schemas.microsoft.com/office/drawing/2014/main" id="{67E6E550-8E3E-3704-B54E-AC34A44F6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2478"/>
              <a:ext cx="31" cy="10"/>
            </a:xfrm>
            <a:custGeom>
              <a:avLst/>
              <a:gdLst>
                <a:gd name="T0" fmla="*/ 31 w 31"/>
                <a:gd name="T1" fmla="*/ 0 h 10"/>
                <a:gd name="T2" fmla="*/ 7 w 31"/>
                <a:gd name="T3" fmla="*/ 7 h 10"/>
                <a:gd name="T4" fmla="*/ 0 w 31"/>
                <a:gd name="T5" fmla="*/ 7 h 10"/>
                <a:gd name="T6" fmla="*/ 4 w 31"/>
                <a:gd name="T7" fmla="*/ 10 h 10"/>
                <a:gd name="T8" fmla="*/ 4 w 31"/>
                <a:gd name="T9" fmla="*/ 10 h 10"/>
                <a:gd name="T10" fmla="*/ 7 w 31"/>
                <a:gd name="T11" fmla="*/ 10 h 10"/>
                <a:gd name="T12" fmla="*/ 4 w 31"/>
                <a:gd name="T13" fmla="*/ 10 h 10"/>
                <a:gd name="T14" fmla="*/ 4 w 31"/>
                <a:gd name="T15" fmla="*/ 7 h 10"/>
                <a:gd name="T16" fmla="*/ 31 w 31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0">
                  <a:moveTo>
                    <a:pt x="31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7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0" name="Freeform 261">
              <a:extLst>
                <a:ext uri="{FF2B5EF4-FFF2-40B4-BE49-F238E27FC236}">
                  <a16:creationId xmlns:a16="http://schemas.microsoft.com/office/drawing/2014/main" id="{879E8CAB-1378-3CE8-F6D7-2B9F83694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1643"/>
              <a:ext cx="41" cy="24"/>
            </a:xfrm>
            <a:custGeom>
              <a:avLst/>
              <a:gdLst>
                <a:gd name="T0" fmla="*/ 4 w 41"/>
                <a:gd name="T1" fmla="*/ 0 h 24"/>
                <a:gd name="T2" fmla="*/ 4 w 41"/>
                <a:gd name="T3" fmla="*/ 3 h 24"/>
                <a:gd name="T4" fmla="*/ 0 w 41"/>
                <a:gd name="T5" fmla="*/ 3 h 24"/>
                <a:gd name="T6" fmla="*/ 4 w 41"/>
                <a:gd name="T7" fmla="*/ 3 h 24"/>
                <a:gd name="T8" fmla="*/ 4 w 41"/>
                <a:gd name="T9" fmla="*/ 3 h 24"/>
                <a:gd name="T10" fmla="*/ 4 w 41"/>
                <a:gd name="T11" fmla="*/ 3 h 24"/>
                <a:gd name="T12" fmla="*/ 4 w 41"/>
                <a:gd name="T13" fmla="*/ 7 h 24"/>
                <a:gd name="T14" fmla="*/ 7 w 41"/>
                <a:gd name="T15" fmla="*/ 7 h 24"/>
                <a:gd name="T16" fmla="*/ 10 w 41"/>
                <a:gd name="T17" fmla="*/ 13 h 24"/>
                <a:gd name="T18" fmla="*/ 14 w 41"/>
                <a:gd name="T19" fmla="*/ 13 h 24"/>
                <a:gd name="T20" fmla="*/ 17 w 41"/>
                <a:gd name="T21" fmla="*/ 7 h 24"/>
                <a:gd name="T22" fmla="*/ 24 w 41"/>
                <a:gd name="T23" fmla="*/ 3 h 24"/>
                <a:gd name="T24" fmla="*/ 41 w 41"/>
                <a:gd name="T25" fmla="*/ 24 h 24"/>
                <a:gd name="T26" fmla="*/ 24 w 41"/>
                <a:gd name="T27" fmla="*/ 3 h 24"/>
                <a:gd name="T28" fmla="*/ 17 w 41"/>
                <a:gd name="T29" fmla="*/ 7 h 24"/>
                <a:gd name="T30" fmla="*/ 14 w 41"/>
                <a:gd name="T31" fmla="*/ 13 h 24"/>
                <a:gd name="T32" fmla="*/ 10 w 41"/>
                <a:gd name="T33" fmla="*/ 13 h 24"/>
                <a:gd name="T34" fmla="*/ 4 w 41"/>
                <a:gd name="T35" fmla="*/ 7 h 24"/>
                <a:gd name="T36" fmla="*/ 4 w 41"/>
                <a:gd name="T37" fmla="*/ 3 h 24"/>
                <a:gd name="T38" fmla="*/ 4 w 41"/>
                <a:gd name="T39" fmla="*/ 0 h 24"/>
                <a:gd name="T40" fmla="*/ 4 w 41"/>
                <a:gd name="T4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24">
                  <a:moveTo>
                    <a:pt x="4" y="0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7"/>
                  </a:lnTo>
                  <a:lnTo>
                    <a:pt x="7" y="7"/>
                  </a:lnTo>
                  <a:lnTo>
                    <a:pt x="10" y="13"/>
                  </a:lnTo>
                  <a:lnTo>
                    <a:pt x="14" y="13"/>
                  </a:lnTo>
                  <a:lnTo>
                    <a:pt x="17" y="7"/>
                  </a:lnTo>
                  <a:lnTo>
                    <a:pt x="24" y="3"/>
                  </a:lnTo>
                  <a:lnTo>
                    <a:pt x="41" y="24"/>
                  </a:lnTo>
                  <a:lnTo>
                    <a:pt x="24" y="3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10" y="13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1" name="Freeform 262">
              <a:extLst>
                <a:ext uri="{FF2B5EF4-FFF2-40B4-BE49-F238E27FC236}">
                  <a16:creationId xmlns:a16="http://schemas.microsoft.com/office/drawing/2014/main" id="{8A2852ED-6611-0687-775E-E25976E8D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1633"/>
              <a:ext cx="4" cy="3"/>
            </a:xfrm>
            <a:custGeom>
              <a:avLst/>
              <a:gdLst>
                <a:gd name="T0" fmla="*/ 4 w 4"/>
                <a:gd name="T1" fmla="*/ 0 h 3"/>
                <a:gd name="T2" fmla="*/ 0 w 4"/>
                <a:gd name="T3" fmla="*/ 0 h 3"/>
                <a:gd name="T4" fmla="*/ 4 w 4"/>
                <a:gd name="T5" fmla="*/ 3 h 3"/>
                <a:gd name="T6" fmla="*/ 4 w 4"/>
                <a:gd name="T7" fmla="*/ 3 h 3"/>
                <a:gd name="T8" fmla="*/ 4 w 4"/>
                <a:gd name="T9" fmla="*/ 3 h 3"/>
                <a:gd name="T10" fmla="*/ 4 w 4"/>
                <a:gd name="T11" fmla="*/ 0 h 3"/>
                <a:gd name="T12" fmla="*/ 4 w 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2" name="Freeform 263">
              <a:extLst>
                <a:ext uri="{FF2B5EF4-FFF2-40B4-BE49-F238E27FC236}">
                  <a16:creationId xmlns:a16="http://schemas.microsoft.com/office/drawing/2014/main" id="{8C1F0E96-1BC8-6027-3805-E267809EE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626"/>
              <a:ext cx="478" cy="869"/>
            </a:xfrm>
            <a:custGeom>
              <a:avLst/>
              <a:gdLst>
                <a:gd name="T0" fmla="*/ 4 w 478"/>
                <a:gd name="T1" fmla="*/ 20 h 869"/>
                <a:gd name="T2" fmla="*/ 48 w 478"/>
                <a:gd name="T3" fmla="*/ 44 h 869"/>
                <a:gd name="T4" fmla="*/ 98 w 478"/>
                <a:gd name="T5" fmla="*/ 67 h 869"/>
                <a:gd name="T6" fmla="*/ 138 w 478"/>
                <a:gd name="T7" fmla="*/ 108 h 869"/>
                <a:gd name="T8" fmla="*/ 162 w 478"/>
                <a:gd name="T9" fmla="*/ 81 h 869"/>
                <a:gd name="T10" fmla="*/ 186 w 478"/>
                <a:gd name="T11" fmla="*/ 128 h 869"/>
                <a:gd name="T12" fmla="*/ 226 w 478"/>
                <a:gd name="T13" fmla="*/ 168 h 869"/>
                <a:gd name="T14" fmla="*/ 250 w 478"/>
                <a:gd name="T15" fmla="*/ 195 h 869"/>
                <a:gd name="T16" fmla="*/ 290 w 478"/>
                <a:gd name="T17" fmla="*/ 168 h 869"/>
                <a:gd name="T18" fmla="*/ 324 w 478"/>
                <a:gd name="T19" fmla="*/ 168 h 869"/>
                <a:gd name="T20" fmla="*/ 374 w 478"/>
                <a:gd name="T21" fmla="*/ 145 h 869"/>
                <a:gd name="T22" fmla="*/ 391 w 478"/>
                <a:gd name="T23" fmla="*/ 115 h 869"/>
                <a:gd name="T24" fmla="*/ 425 w 478"/>
                <a:gd name="T25" fmla="*/ 131 h 869"/>
                <a:gd name="T26" fmla="*/ 445 w 478"/>
                <a:gd name="T27" fmla="*/ 179 h 869"/>
                <a:gd name="T28" fmla="*/ 475 w 478"/>
                <a:gd name="T29" fmla="*/ 195 h 869"/>
                <a:gd name="T30" fmla="*/ 458 w 478"/>
                <a:gd name="T31" fmla="*/ 236 h 869"/>
                <a:gd name="T32" fmla="*/ 448 w 478"/>
                <a:gd name="T33" fmla="*/ 269 h 869"/>
                <a:gd name="T34" fmla="*/ 408 w 478"/>
                <a:gd name="T35" fmla="*/ 303 h 869"/>
                <a:gd name="T36" fmla="*/ 418 w 478"/>
                <a:gd name="T37" fmla="*/ 340 h 869"/>
                <a:gd name="T38" fmla="*/ 401 w 478"/>
                <a:gd name="T39" fmla="*/ 394 h 869"/>
                <a:gd name="T40" fmla="*/ 344 w 478"/>
                <a:gd name="T41" fmla="*/ 434 h 869"/>
                <a:gd name="T42" fmla="*/ 317 w 478"/>
                <a:gd name="T43" fmla="*/ 519 h 869"/>
                <a:gd name="T44" fmla="*/ 290 w 478"/>
                <a:gd name="T45" fmla="*/ 633 h 869"/>
                <a:gd name="T46" fmla="*/ 273 w 478"/>
                <a:gd name="T47" fmla="*/ 677 h 869"/>
                <a:gd name="T48" fmla="*/ 229 w 478"/>
                <a:gd name="T49" fmla="*/ 687 h 869"/>
                <a:gd name="T50" fmla="*/ 233 w 478"/>
                <a:gd name="T51" fmla="*/ 727 h 869"/>
                <a:gd name="T52" fmla="*/ 216 w 478"/>
                <a:gd name="T53" fmla="*/ 778 h 869"/>
                <a:gd name="T54" fmla="*/ 169 w 478"/>
                <a:gd name="T55" fmla="*/ 811 h 869"/>
                <a:gd name="T56" fmla="*/ 122 w 478"/>
                <a:gd name="T57" fmla="*/ 835 h 869"/>
                <a:gd name="T58" fmla="*/ 54 w 478"/>
                <a:gd name="T59" fmla="*/ 828 h 869"/>
                <a:gd name="T60" fmla="*/ 0 w 478"/>
                <a:gd name="T61" fmla="*/ 869 h 869"/>
                <a:gd name="T62" fmla="*/ 61 w 478"/>
                <a:gd name="T63" fmla="*/ 825 h 869"/>
                <a:gd name="T64" fmla="*/ 122 w 478"/>
                <a:gd name="T65" fmla="*/ 838 h 869"/>
                <a:gd name="T66" fmla="*/ 179 w 478"/>
                <a:gd name="T67" fmla="*/ 808 h 869"/>
                <a:gd name="T68" fmla="*/ 233 w 478"/>
                <a:gd name="T69" fmla="*/ 768 h 869"/>
                <a:gd name="T70" fmla="*/ 239 w 478"/>
                <a:gd name="T71" fmla="*/ 714 h 869"/>
                <a:gd name="T72" fmla="*/ 239 w 478"/>
                <a:gd name="T73" fmla="*/ 687 h 869"/>
                <a:gd name="T74" fmla="*/ 290 w 478"/>
                <a:gd name="T75" fmla="*/ 670 h 869"/>
                <a:gd name="T76" fmla="*/ 320 w 478"/>
                <a:gd name="T77" fmla="*/ 599 h 869"/>
                <a:gd name="T78" fmla="*/ 307 w 478"/>
                <a:gd name="T79" fmla="*/ 492 h 869"/>
                <a:gd name="T80" fmla="*/ 394 w 478"/>
                <a:gd name="T81" fmla="*/ 431 h 869"/>
                <a:gd name="T82" fmla="*/ 418 w 478"/>
                <a:gd name="T83" fmla="*/ 357 h 869"/>
                <a:gd name="T84" fmla="*/ 411 w 478"/>
                <a:gd name="T85" fmla="*/ 306 h 869"/>
                <a:gd name="T86" fmla="*/ 448 w 478"/>
                <a:gd name="T87" fmla="*/ 276 h 869"/>
                <a:gd name="T88" fmla="*/ 462 w 478"/>
                <a:gd name="T89" fmla="*/ 239 h 869"/>
                <a:gd name="T90" fmla="*/ 478 w 478"/>
                <a:gd name="T91" fmla="*/ 189 h 869"/>
                <a:gd name="T92" fmla="*/ 441 w 478"/>
                <a:gd name="T93" fmla="*/ 165 h 869"/>
                <a:gd name="T94" fmla="*/ 421 w 478"/>
                <a:gd name="T95" fmla="*/ 128 h 869"/>
                <a:gd name="T96" fmla="*/ 377 w 478"/>
                <a:gd name="T97" fmla="*/ 118 h 869"/>
                <a:gd name="T98" fmla="*/ 340 w 478"/>
                <a:gd name="T99" fmla="*/ 131 h 869"/>
                <a:gd name="T100" fmla="*/ 317 w 478"/>
                <a:gd name="T101" fmla="*/ 158 h 869"/>
                <a:gd name="T102" fmla="*/ 263 w 478"/>
                <a:gd name="T103" fmla="*/ 199 h 869"/>
                <a:gd name="T104" fmla="*/ 239 w 478"/>
                <a:gd name="T105" fmla="*/ 175 h 869"/>
                <a:gd name="T106" fmla="*/ 202 w 478"/>
                <a:gd name="T107" fmla="*/ 131 h 869"/>
                <a:gd name="T108" fmla="*/ 172 w 478"/>
                <a:gd name="T109" fmla="*/ 81 h 869"/>
                <a:gd name="T110" fmla="*/ 142 w 478"/>
                <a:gd name="T111" fmla="*/ 105 h 869"/>
                <a:gd name="T112" fmla="*/ 101 w 478"/>
                <a:gd name="T113" fmla="*/ 61 h 869"/>
                <a:gd name="T114" fmla="*/ 48 w 478"/>
                <a:gd name="T115" fmla="*/ 41 h 869"/>
                <a:gd name="T116" fmla="*/ 4 w 478"/>
                <a:gd name="T117" fmla="*/ 1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8" h="869">
                  <a:moveTo>
                    <a:pt x="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4" y="20"/>
                  </a:lnTo>
                  <a:lnTo>
                    <a:pt x="4" y="17"/>
                  </a:lnTo>
                  <a:lnTo>
                    <a:pt x="14" y="14"/>
                  </a:lnTo>
                  <a:lnTo>
                    <a:pt x="17" y="14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7" y="47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4" y="51"/>
                  </a:lnTo>
                  <a:lnTo>
                    <a:pt x="68" y="54"/>
                  </a:lnTo>
                  <a:lnTo>
                    <a:pt x="75" y="54"/>
                  </a:lnTo>
                  <a:lnTo>
                    <a:pt x="78" y="54"/>
                  </a:lnTo>
                  <a:lnTo>
                    <a:pt x="95" y="61"/>
                  </a:lnTo>
                  <a:lnTo>
                    <a:pt x="95" y="64"/>
                  </a:lnTo>
                  <a:lnTo>
                    <a:pt x="98" y="67"/>
                  </a:lnTo>
                  <a:lnTo>
                    <a:pt x="98" y="67"/>
                  </a:lnTo>
                  <a:lnTo>
                    <a:pt x="101" y="64"/>
                  </a:lnTo>
                  <a:lnTo>
                    <a:pt x="105" y="67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8" y="91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8" y="108"/>
                  </a:lnTo>
                  <a:lnTo>
                    <a:pt x="145" y="108"/>
                  </a:lnTo>
                  <a:lnTo>
                    <a:pt x="152" y="98"/>
                  </a:lnTo>
                  <a:lnTo>
                    <a:pt x="152" y="98"/>
                  </a:lnTo>
                  <a:lnTo>
                    <a:pt x="155" y="98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9" y="81"/>
                  </a:lnTo>
                  <a:lnTo>
                    <a:pt x="162" y="81"/>
                  </a:lnTo>
                  <a:lnTo>
                    <a:pt x="165" y="81"/>
                  </a:lnTo>
                  <a:lnTo>
                    <a:pt x="169" y="81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101"/>
                  </a:lnTo>
                  <a:lnTo>
                    <a:pt x="186" y="111"/>
                  </a:lnTo>
                  <a:lnTo>
                    <a:pt x="186" y="111"/>
                  </a:lnTo>
                  <a:lnTo>
                    <a:pt x="186" y="128"/>
                  </a:lnTo>
                  <a:lnTo>
                    <a:pt x="196" y="135"/>
                  </a:lnTo>
                  <a:lnTo>
                    <a:pt x="202" y="135"/>
                  </a:lnTo>
                  <a:lnTo>
                    <a:pt x="206" y="138"/>
                  </a:lnTo>
                  <a:lnTo>
                    <a:pt x="209" y="145"/>
                  </a:lnTo>
                  <a:lnTo>
                    <a:pt x="209" y="145"/>
                  </a:lnTo>
                  <a:lnTo>
                    <a:pt x="213" y="152"/>
                  </a:lnTo>
                  <a:lnTo>
                    <a:pt x="223" y="168"/>
                  </a:lnTo>
                  <a:lnTo>
                    <a:pt x="226" y="168"/>
                  </a:lnTo>
                  <a:lnTo>
                    <a:pt x="226" y="172"/>
                  </a:lnTo>
                  <a:lnTo>
                    <a:pt x="233" y="175"/>
                  </a:lnTo>
                  <a:lnTo>
                    <a:pt x="236" y="179"/>
                  </a:lnTo>
                  <a:lnTo>
                    <a:pt x="236" y="182"/>
                  </a:lnTo>
                  <a:lnTo>
                    <a:pt x="246" y="185"/>
                  </a:lnTo>
                  <a:lnTo>
                    <a:pt x="246" y="185"/>
                  </a:lnTo>
                  <a:lnTo>
                    <a:pt x="250" y="192"/>
                  </a:lnTo>
                  <a:lnTo>
                    <a:pt x="250" y="195"/>
                  </a:lnTo>
                  <a:lnTo>
                    <a:pt x="250" y="199"/>
                  </a:lnTo>
                  <a:lnTo>
                    <a:pt x="260" y="206"/>
                  </a:lnTo>
                  <a:lnTo>
                    <a:pt x="260" y="209"/>
                  </a:lnTo>
                  <a:lnTo>
                    <a:pt x="266" y="202"/>
                  </a:lnTo>
                  <a:lnTo>
                    <a:pt x="273" y="192"/>
                  </a:lnTo>
                  <a:lnTo>
                    <a:pt x="273" y="192"/>
                  </a:lnTo>
                  <a:lnTo>
                    <a:pt x="276" y="189"/>
                  </a:lnTo>
                  <a:lnTo>
                    <a:pt x="290" y="168"/>
                  </a:lnTo>
                  <a:lnTo>
                    <a:pt x="293" y="168"/>
                  </a:lnTo>
                  <a:lnTo>
                    <a:pt x="307" y="165"/>
                  </a:lnTo>
                  <a:lnTo>
                    <a:pt x="310" y="162"/>
                  </a:lnTo>
                  <a:lnTo>
                    <a:pt x="313" y="162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20" y="168"/>
                  </a:lnTo>
                  <a:lnTo>
                    <a:pt x="324" y="168"/>
                  </a:lnTo>
                  <a:lnTo>
                    <a:pt x="327" y="165"/>
                  </a:lnTo>
                  <a:lnTo>
                    <a:pt x="330" y="165"/>
                  </a:lnTo>
                  <a:lnTo>
                    <a:pt x="330" y="165"/>
                  </a:lnTo>
                  <a:lnTo>
                    <a:pt x="340" y="138"/>
                  </a:lnTo>
                  <a:lnTo>
                    <a:pt x="344" y="131"/>
                  </a:lnTo>
                  <a:lnTo>
                    <a:pt x="347" y="128"/>
                  </a:lnTo>
                  <a:lnTo>
                    <a:pt x="361" y="138"/>
                  </a:lnTo>
                  <a:lnTo>
                    <a:pt x="374" y="145"/>
                  </a:lnTo>
                  <a:lnTo>
                    <a:pt x="377" y="145"/>
                  </a:lnTo>
                  <a:lnTo>
                    <a:pt x="381" y="142"/>
                  </a:lnTo>
                  <a:lnTo>
                    <a:pt x="377" y="135"/>
                  </a:lnTo>
                  <a:lnTo>
                    <a:pt x="377" y="131"/>
                  </a:lnTo>
                  <a:lnTo>
                    <a:pt x="381" y="125"/>
                  </a:lnTo>
                  <a:lnTo>
                    <a:pt x="381" y="118"/>
                  </a:lnTo>
                  <a:lnTo>
                    <a:pt x="384" y="115"/>
                  </a:lnTo>
                  <a:lnTo>
                    <a:pt x="391" y="115"/>
                  </a:lnTo>
                  <a:lnTo>
                    <a:pt x="394" y="115"/>
                  </a:lnTo>
                  <a:lnTo>
                    <a:pt x="398" y="115"/>
                  </a:lnTo>
                  <a:lnTo>
                    <a:pt x="404" y="118"/>
                  </a:lnTo>
                  <a:lnTo>
                    <a:pt x="411" y="121"/>
                  </a:lnTo>
                  <a:lnTo>
                    <a:pt x="414" y="121"/>
                  </a:lnTo>
                  <a:lnTo>
                    <a:pt x="421" y="131"/>
                  </a:lnTo>
                  <a:lnTo>
                    <a:pt x="421" y="131"/>
                  </a:lnTo>
                  <a:lnTo>
                    <a:pt x="425" y="131"/>
                  </a:lnTo>
                  <a:lnTo>
                    <a:pt x="428" y="135"/>
                  </a:lnTo>
                  <a:lnTo>
                    <a:pt x="431" y="138"/>
                  </a:lnTo>
                  <a:lnTo>
                    <a:pt x="431" y="138"/>
                  </a:lnTo>
                  <a:lnTo>
                    <a:pt x="431" y="148"/>
                  </a:lnTo>
                  <a:lnTo>
                    <a:pt x="438" y="155"/>
                  </a:lnTo>
                  <a:lnTo>
                    <a:pt x="438" y="158"/>
                  </a:lnTo>
                  <a:lnTo>
                    <a:pt x="435" y="165"/>
                  </a:lnTo>
                  <a:lnTo>
                    <a:pt x="445" y="179"/>
                  </a:lnTo>
                  <a:lnTo>
                    <a:pt x="455" y="185"/>
                  </a:lnTo>
                  <a:lnTo>
                    <a:pt x="458" y="182"/>
                  </a:lnTo>
                  <a:lnTo>
                    <a:pt x="458" y="182"/>
                  </a:lnTo>
                  <a:lnTo>
                    <a:pt x="465" y="182"/>
                  </a:lnTo>
                  <a:lnTo>
                    <a:pt x="465" y="182"/>
                  </a:lnTo>
                  <a:lnTo>
                    <a:pt x="472" y="189"/>
                  </a:lnTo>
                  <a:lnTo>
                    <a:pt x="475" y="189"/>
                  </a:lnTo>
                  <a:lnTo>
                    <a:pt x="475" y="195"/>
                  </a:lnTo>
                  <a:lnTo>
                    <a:pt x="472" y="202"/>
                  </a:lnTo>
                  <a:lnTo>
                    <a:pt x="468" y="202"/>
                  </a:lnTo>
                  <a:lnTo>
                    <a:pt x="472" y="209"/>
                  </a:lnTo>
                  <a:lnTo>
                    <a:pt x="472" y="209"/>
                  </a:lnTo>
                  <a:lnTo>
                    <a:pt x="465" y="219"/>
                  </a:lnTo>
                  <a:lnTo>
                    <a:pt x="465" y="219"/>
                  </a:lnTo>
                  <a:lnTo>
                    <a:pt x="462" y="219"/>
                  </a:lnTo>
                  <a:lnTo>
                    <a:pt x="458" y="236"/>
                  </a:lnTo>
                  <a:lnTo>
                    <a:pt x="458" y="239"/>
                  </a:lnTo>
                  <a:lnTo>
                    <a:pt x="458" y="239"/>
                  </a:lnTo>
                  <a:lnTo>
                    <a:pt x="458" y="249"/>
                  </a:lnTo>
                  <a:lnTo>
                    <a:pt x="458" y="249"/>
                  </a:lnTo>
                  <a:lnTo>
                    <a:pt x="455" y="253"/>
                  </a:lnTo>
                  <a:lnTo>
                    <a:pt x="455" y="256"/>
                  </a:lnTo>
                  <a:lnTo>
                    <a:pt x="455" y="259"/>
                  </a:lnTo>
                  <a:lnTo>
                    <a:pt x="448" y="269"/>
                  </a:lnTo>
                  <a:lnTo>
                    <a:pt x="448" y="273"/>
                  </a:lnTo>
                  <a:lnTo>
                    <a:pt x="435" y="280"/>
                  </a:lnTo>
                  <a:lnTo>
                    <a:pt x="435" y="280"/>
                  </a:lnTo>
                  <a:lnTo>
                    <a:pt x="425" y="280"/>
                  </a:lnTo>
                  <a:lnTo>
                    <a:pt x="421" y="286"/>
                  </a:lnTo>
                  <a:lnTo>
                    <a:pt x="418" y="286"/>
                  </a:lnTo>
                  <a:lnTo>
                    <a:pt x="418" y="290"/>
                  </a:lnTo>
                  <a:lnTo>
                    <a:pt x="408" y="303"/>
                  </a:lnTo>
                  <a:lnTo>
                    <a:pt x="408" y="303"/>
                  </a:lnTo>
                  <a:lnTo>
                    <a:pt x="404" y="303"/>
                  </a:lnTo>
                  <a:lnTo>
                    <a:pt x="404" y="306"/>
                  </a:lnTo>
                  <a:lnTo>
                    <a:pt x="408" y="317"/>
                  </a:lnTo>
                  <a:lnTo>
                    <a:pt x="408" y="317"/>
                  </a:lnTo>
                  <a:lnTo>
                    <a:pt x="404" y="323"/>
                  </a:lnTo>
                  <a:lnTo>
                    <a:pt x="418" y="337"/>
                  </a:lnTo>
                  <a:lnTo>
                    <a:pt x="418" y="340"/>
                  </a:lnTo>
                  <a:lnTo>
                    <a:pt x="418" y="350"/>
                  </a:lnTo>
                  <a:lnTo>
                    <a:pt x="418" y="354"/>
                  </a:lnTo>
                  <a:lnTo>
                    <a:pt x="414" y="357"/>
                  </a:lnTo>
                  <a:lnTo>
                    <a:pt x="404" y="391"/>
                  </a:lnTo>
                  <a:lnTo>
                    <a:pt x="404" y="391"/>
                  </a:lnTo>
                  <a:lnTo>
                    <a:pt x="401" y="394"/>
                  </a:lnTo>
                  <a:lnTo>
                    <a:pt x="401" y="394"/>
                  </a:lnTo>
                  <a:lnTo>
                    <a:pt x="401" y="394"/>
                  </a:lnTo>
                  <a:lnTo>
                    <a:pt x="398" y="397"/>
                  </a:lnTo>
                  <a:lnTo>
                    <a:pt x="384" y="401"/>
                  </a:lnTo>
                  <a:lnTo>
                    <a:pt x="384" y="411"/>
                  </a:lnTo>
                  <a:lnTo>
                    <a:pt x="391" y="434"/>
                  </a:lnTo>
                  <a:lnTo>
                    <a:pt x="391" y="438"/>
                  </a:lnTo>
                  <a:lnTo>
                    <a:pt x="377" y="445"/>
                  </a:lnTo>
                  <a:lnTo>
                    <a:pt x="377" y="445"/>
                  </a:lnTo>
                  <a:lnTo>
                    <a:pt x="344" y="434"/>
                  </a:lnTo>
                  <a:lnTo>
                    <a:pt x="327" y="441"/>
                  </a:lnTo>
                  <a:lnTo>
                    <a:pt x="324" y="445"/>
                  </a:lnTo>
                  <a:lnTo>
                    <a:pt x="310" y="465"/>
                  </a:lnTo>
                  <a:lnTo>
                    <a:pt x="303" y="492"/>
                  </a:lnTo>
                  <a:lnTo>
                    <a:pt x="303" y="495"/>
                  </a:lnTo>
                  <a:lnTo>
                    <a:pt x="310" y="512"/>
                  </a:lnTo>
                  <a:lnTo>
                    <a:pt x="317" y="519"/>
                  </a:lnTo>
                  <a:lnTo>
                    <a:pt x="317" y="519"/>
                  </a:lnTo>
                  <a:lnTo>
                    <a:pt x="320" y="519"/>
                  </a:lnTo>
                  <a:lnTo>
                    <a:pt x="330" y="532"/>
                  </a:lnTo>
                  <a:lnTo>
                    <a:pt x="330" y="535"/>
                  </a:lnTo>
                  <a:lnTo>
                    <a:pt x="324" y="562"/>
                  </a:lnTo>
                  <a:lnTo>
                    <a:pt x="317" y="599"/>
                  </a:lnTo>
                  <a:lnTo>
                    <a:pt x="317" y="606"/>
                  </a:lnTo>
                  <a:lnTo>
                    <a:pt x="317" y="609"/>
                  </a:lnTo>
                  <a:lnTo>
                    <a:pt x="290" y="633"/>
                  </a:lnTo>
                  <a:lnTo>
                    <a:pt x="287" y="646"/>
                  </a:lnTo>
                  <a:lnTo>
                    <a:pt x="290" y="653"/>
                  </a:lnTo>
                  <a:lnTo>
                    <a:pt x="290" y="653"/>
                  </a:lnTo>
                  <a:lnTo>
                    <a:pt x="290" y="663"/>
                  </a:lnTo>
                  <a:lnTo>
                    <a:pt x="290" y="667"/>
                  </a:lnTo>
                  <a:lnTo>
                    <a:pt x="283" y="667"/>
                  </a:lnTo>
                  <a:lnTo>
                    <a:pt x="276" y="673"/>
                  </a:lnTo>
                  <a:lnTo>
                    <a:pt x="273" y="677"/>
                  </a:lnTo>
                  <a:lnTo>
                    <a:pt x="266" y="677"/>
                  </a:lnTo>
                  <a:lnTo>
                    <a:pt x="266" y="677"/>
                  </a:lnTo>
                  <a:lnTo>
                    <a:pt x="256" y="677"/>
                  </a:lnTo>
                  <a:lnTo>
                    <a:pt x="246" y="684"/>
                  </a:lnTo>
                  <a:lnTo>
                    <a:pt x="243" y="684"/>
                  </a:lnTo>
                  <a:lnTo>
                    <a:pt x="239" y="680"/>
                  </a:lnTo>
                  <a:lnTo>
                    <a:pt x="229" y="684"/>
                  </a:lnTo>
                  <a:lnTo>
                    <a:pt x="229" y="687"/>
                  </a:lnTo>
                  <a:lnTo>
                    <a:pt x="226" y="687"/>
                  </a:lnTo>
                  <a:lnTo>
                    <a:pt x="226" y="694"/>
                  </a:lnTo>
                  <a:lnTo>
                    <a:pt x="226" y="694"/>
                  </a:lnTo>
                  <a:lnTo>
                    <a:pt x="229" y="697"/>
                  </a:lnTo>
                  <a:lnTo>
                    <a:pt x="236" y="714"/>
                  </a:lnTo>
                  <a:lnTo>
                    <a:pt x="236" y="714"/>
                  </a:lnTo>
                  <a:lnTo>
                    <a:pt x="236" y="724"/>
                  </a:lnTo>
                  <a:lnTo>
                    <a:pt x="233" y="727"/>
                  </a:lnTo>
                  <a:lnTo>
                    <a:pt x="226" y="727"/>
                  </a:lnTo>
                  <a:lnTo>
                    <a:pt x="226" y="741"/>
                  </a:lnTo>
                  <a:lnTo>
                    <a:pt x="229" y="747"/>
                  </a:lnTo>
                  <a:lnTo>
                    <a:pt x="229" y="751"/>
                  </a:lnTo>
                  <a:lnTo>
                    <a:pt x="226" y="758"/>
                  </a:lnTo>
                  <a:lnTo>
                    <a:pt x="229" y="768"/>
                  </a:lnTo>
                  <a:lnTo>
                    <a:pt x="229" y="771"/>
                  </a:lnTo>
                  <a:lnTo>
                    <a:pt x="216" y="778"/>
                  </a:lnTo>
                  <a:lnTo>
                    <a:pt x="213" y="778"/>
                  </a:lnTo>
                  <a:lnTo>
                    <a:pt x="209" y="778"/>
                  </a:lnTo>
                  <a:lnTo>
                    <a:pt x="206" y="778"/>
                  </a:lnTo>
                  <a:lnTo>
                    <a:pt x="189" y="788"/>
                  </a:lnTo>
                  <a:lnTo>
                    <a:pt x="179" y="801"/>
                  </a:lnTo>
                  <a:lnTo>
                    <a:pt x="179" y="805"/>
                  </a:lnTo>
                  <a:lnTo>
                    <a:pt x="179" y="805"/>
                  </a:lnTo>
                  <a:lnTo>
                    <a:pt x="169" y="811"/>
                  </a:lnTo>
                  <a:lnTo>
                    <a:pt x="169" y="811"/>
                  </a:lnTo>
                  <a:lnTo>
                    <a:pt x="155" y="822"/>
                  </a:lnTo>
                  <a:lnTo>
                    <a:pt x="155" y="822"/>
                  </a:lnTo>
                  <a:lnTo>
                    <a:pt x="152" y="822"/>
                  </a:lnTo>
                  <a:lnTo>
                    <a:pt x="138" y="828"/>
                  </a:lnTo>
                  <a:lnTo>
                    <a:pt x="132" y="828"/>
                  </a:lnTo>
                  <a:lnTo>
                    <a:pt x="122" y="835"/>
                  </a:lnTo>
                  <a:lnTo>
                    <a:pt x="122" y="835"/>
                  </a:lnTo>
                  <a:lnTo>
                    <a:pt x="108" y="838"/>
                  </a:lnTo>
                  <a:lnTo>
                    <a:pt x="105" y="838"/>
                  </a:lnTo>
                  <a:lnTo>
                    <a:pt x="95" y="835"/>
                  </a:lnTo>
                  <a:lnTo>
                    <a:pt x="71" y="825"/>
                  </a:lnTo>
                  <a:lnTo>
                    <a:pt x="71" y="825"/>
                  </a:lnTo>
                  <a:lnTo>
                    <a:pt x="64" y="822"/>
                  </a:lnTo>
                  <a:lnTo>
                    <a:pt x="58" y="818"/>
                  </a:lnTo>
                  <a:lnTo>
                    <a:pt x="54" y="828"/>
                  </a:lnTo>
                  <a:lnTo>
                    <a:pt x="51" y="828"/>
                  </a:lnTo>
                  <a:lnTo>
                    <a:pt x="51" y="832"/>
                  </a:lnTo>
                  <a:lnTo>
                    <a:pt x="48" y="835"/>
                  </a:lnTo>
                  <a:lnTo>
                    <a:pt x="41" y="852"/>
                  </a:lnTo>
                  <a:lnTo>
                    <a:pt x="37" y="855"/>
                  </a:lnTo>
                  <a:lnTo>
                    <a:pt x="24" y="859"/>
                  </a:lnTo>
                  <a:lnTo>
                    <a:pt x="0" y="865"/>
                  </a:lnTo>
                  <a:lnTo>
                    <a:pt x="0" y="869"/>
                  </a:lnTo>
                  <a:lnTo>
                    <a:pt x="24" y="862"/>
                  </a:lnTo>
                  <a:lnTo>
                    <a:pt x="41" y="859"/>
                  </a:lnTo>
                  <a:lnTo>
                    <a:pt x="44" y="852"/>
                  </a:lnTo>
                  <a:lnTo>
                    <a:pt x="51" y="838"/>
                  </a:lnTo>
                  <a:lnTo>
                    <a:pt x="51" y="835"/>
                  </a:lnTo>
                  <a:lnTo>
                    <a:pt x="54" y="832"/>
                  </a:lnTo>
                  <a:lnTo>
                    <a:pt x="58" y="828"/>
                  </a:lnTo>
                  <a:lnTo>
                    <a:pt x="61" y="825"/>
                  </a:lnTo>
                  <a:lnTo>
                    <a:pt x="61" y="825"/>
                  </a:lnTo>
                  <a:lnTo>
                    <a:pt x="68" y="828"/>
                  </a:lnTo>
                  <a:lnTo>
                    <a:pt x="71" y="828"/>
                  </a:lnTo>
                  <a:lnTo>
                    <a:pt x="91" y="838"/>
                  </a:lnTo>
                  <a:lnTo>
                    <a:pt x="105" y="842"/>
                  </a:lnTo>
                  <a:lnTo>
                    <a:pt x="108" y="842"/>
                  </a:lnTo>
                  <a:lnTo>
                    <a:pt x="122" y="838"/>
                  </a:lnTo>
                  <a:lnTo>
                    <a:pt x="122" y="838"/>
                  </a:lnTo>
                  <a:lnTo>
                    <a:pt x="132" y="832"/>
                  </a:lnTo>
                  <a:lnTo>
                    <a:pt x="138" y="832"/>
                  </a:lnTo>
                  <a:lnTo>
                    <a:pt x="152" y="825"/>
                  </a:lnTo>
                  <a:lnTo>
                    <a:pt x="155" y="825"/>
                  </a:lnTo>
                  <a:lnTo>
                    <a:pt x="159" y="825"/>
                  </a:lnTo>
                  <a:lnTo>
                    <a:pt x="172" y="815"/>
                  </a:lnTo>
                  <a:lnTo>
                    <a:pt x="172" y="815"/>
                  </a:lnTo>
                  <a:lnTo>
                    <a:pt x="179" y="808"/>
                  </a:lnTo>
                  <a:lnTo>
                    <a:pt x="182" y="805"/>
                  </a:lnTo>
                  <a:lnTo>
                    <a:pt x="182" y="805"/>
                  </a:lnTo>
                  <a:lnTo>
                    <a:pt x="192" y="791"/>
                  </a:lnTo>
                  <a:lnTo>
                    <a:pt x="209" y="781"/>
                  </a:lnTo>
                  <a:lnTo>
                    <a:pt x="209" y="781"/>
                  </a:lnTo>
                  <a:lnTo>
                    <a:pt x="219" y="781"/>
                  </a:lnTo>
                  <a:lnTo>
                    <a:pt x="229" y="774"/>
                  </a:lnTo>
                  <a:lnTo>
                    <a:pt x="233" y="768"/>
                  </a:lnTo>
                  <a:lnTo>
                    <a:pt x="229" y="758"/>
                  </a:lnTo>
                  <a:lnTo>
                    <a:pt x="233" y="754"/>
                  </a:lnTo>
                  <a:lnTo>
                    <a:pt x="233" y="744"/>
                  </a:lnTo>
                  <a:lnTo>
                    <a:pt x="229" y="741"/>
                  </a:lnTo>
                  <a:lnTo>
                    <a:pt x="229" y="731"/>
                  </a:lnTo>
                  <a:lnTo>
                    <a:pt x="229" y="731"/>
                  </a:lnTo>
                  <a:lnTo>
                    <a:pt x="239" y="724"/>
                  </a:lnTo>
                  <a:lnTo>
                    <a:pt x="239" y="714"/>
                  </a:lnTo>
                  <a:lnTo>
                    <a:pt x="239" y="710"/>
                  </a:lnTo>
                  <a:lnTo>
                    <a:pt x="233" y="694"/>
                  </a:lnTo>
                  <a:lnTo>
                    <a:pt x="229" y="690"/>
                  </a:lnTo>
                  <a:lnTo>
                    <a:pt x="229" y="690"/>
                  </a:lnTo>
                  <a:lnTo>
                    <a:pt x="233" y="687"/>
                  </a:lnTo>
                  <a:lnTo>
                    <a:pt x="233" y="687"/>
                  </a:lnTo>
                  <a:lnTo>
                    <a:pt x="239" y="687"/>
                  </a:lnTo>
                  <a:lnTo>
                    <a:pt x="239" y="687"/>
                  </a:lnTo>
                  <a:lnTo>
                    <a:pt x="246" y="687"/>
                  </a:lnTo>
                  <a:lnTo>
                    <a:pt x="256" y="680"/>
                  </a:lnTo>
                  <a:lnTo>
                    <a:pt x="266" y="680"/>
                  </a:lnTo>
                  <a:lnTo>
                    <a:pt x="270" y="680"/>
                  </a:lnTo>
                  <a:lnTo>
                    <a:pt x="276" y="680"/>
                  </a:lnTo>
                  <a:lnTo>
                    <a:pt x="276" y="677"/>
                  </a:lnTo>
                  <a:lnTo>
                    <a:pt x="283" y="670"/>
                  </a:lnTo>
                  <a:lnTo>
                    <a:pt x="290" y="670"/>
                  </a:lnTo>
                  <a:lnTo>
                    <a:pt x="293" y="660"/>
                  </a:lnTo>
                  <a:lnTo>
                    <a:pt x="293" y="653"/>
                  </a:lnTo>
                  <a:lnTo>
                    <a:pt x="290" y="650"/>
                  </a:lnTo>
                  <a:lnTo>
                    <a:pt x="290" y="646"/>
                  </a:lnTo>
                  <a:lnTo>
                    <a:pt x="293" y="636"/>
                  </a:lnTo>
                  <a:lnTo>
                    <a:pt x="317" y="613"/>
                  </a:lnTo>
                  <a:lnTo>
                    <a:pt x="320" y="606"/>
                  </a:lnTo>
                  <a:lnTo>
                    <a:pt x="320" y="599"/>
                  </a:lnTo>
                  <a:lnTo>
                    <a:pt x="327" y="566"/>
                  </a:lnTo>
                  <a:lnTo>
                    <a:pt x="334" y="539"/>
                  </a:lnTo>
                  <a:lnTo>
                    <a:pt x="334" y="532"/>
                  </a:lnTo>
                  <a:lnTo>
                    <a:pt x="320" y="519"/>
                  </a:lnTo>
                  <a:lnTo>
                    <a:pt x="317" y="515"/>
                  </a:lnTo>
                  <a:lnTo>
                    <a:pt x="313" y="512"/>
                  </a:lnTo>
                  <a:lnTo>
                    <a:pt x="307" y="495"/>
                  </a:lnTo>
                  <a:lnTo>
                    <a:pt x="307" y="492"/>
                  </a:lnTo>
                  <a:lnTo>
                    <a:pt x="313" y="468"/>
                  </a:lnTo>
                  <a:lnTo>
                    <a:pt x="327" y="448"/>
                  </a:lnTo>
                  <a:lnTo>
                    <a:pt x="330" y="445"/>
                  </a:lnTo>
                  <a:lnTo>
                    <a:pt x="344" y="438"/>
                  </a:lnTo>
                  <a:lnTo>
                    <a:pt x="374" y="448"/>
                  </a:lnTo>
                  <a:lnTo>
                    <a:pt x="381" y="448"/>
                  </a:lnTo>
                  <a:lnTo>
                    <a:pt x="391" y="441"/>
                  </a:lnTo>
                  <a:lnTo>
                    <a:pt x="394" y="431"/>
                  </a:lnTo>
                  <a:lnTo>
                    <a:pt x="388" y="411"/>
                  </a:lnTo>
                  <a:lnTo>
                    <a:pt x="388" y="404"/>
                  </a:lnTo>
                  <a:lnTo>
                    <a:pt x="398" y="401"/>
                  </a:lnTo>
                  <a:lnTo>
                    <a:pt x="404" y="397"/>
                  </a:lnTo>
                  <a:lnTo>
                    <a:pt x="404" y="397"/>
                  </a:lnTo>
                  <a:lnTo>
                    <a:pt x="408" y="391"/>
                  </a:lnTo>
                  <a:lnTo>
                    <a:pt x="408" y="391"/>
                  </a:lnTo>
                  <a:lnTo>
                    <a:pt x="418" y="357"/>
                  </a:lnTo>
                  <a:lnTo>
                    <a:pt x="421" y="357"/>
                  </a:lnTo>
                  <a:lnTo>
                    <a:pt x="421" y="350"/>
                  </a:lnTo>
                  <a:lnTo>
                    <a:pt x="421" y="340"/>
                  </a:lnTo>
                  <a:lnTo>
                    <a:pt x="418" y="337"/>
                  </a:lnTo>
                  <a:lnTo>
                    <a:pt x="408" y="323"/>
                  </a:lnTo>
                  <a:lnTo>
                    <a:pt x="411" y="317"/>
                  </a:lnTo>
                  <a:lnTo>
                    <a:pt x="411" y="313"/>
                  </a:lnTo>
                  <a:lnTo>
                    <a:pt x="411" y="306"/>
                  </a:lnTo>
                  <a:lnTo>
                    <a:pt x="411" y="306"/>
                  </a:lnTo>
                  <a:lnTo>
                    <a:pt x="418" y="290"/>
                  </a:lnTo>
                  <a:lnTo>
                    <a:pt x="421" y="290"/>
                  </a:lnTo>
                  <a:lnTo>
                    <a:pt x="425" y="286"/>
                  </a:lnTo>
                  <a:lnTo>
                    <a:pt x="425" y="283"/>
                  </a:lnTo>
                  <a:lnTo>
                    <a:pt x="435" y="283"/>
                  </a:lnTo>
                  <a:lnTo>
                    <a:pt x="435" y="283"/>
                  </a:lnTo>
                  <a:lnTo>
                    <a:pt x="448" y="276"/>
                  </a:lnTo>
                  <a:lnTo>
                    <a:pt x="451" y="273"/>
                  </a:lnTo>
                  <a:lnTo>
                    <a:pt x="458" y="259"/>
                  </a:lnTo>
                  <a:lnTo>
                    <a:pt x="462" y="256"/>
                  </a:lnTo>
                  <a:lnTo>
                    <a:pt x="458" y="253"/>
                  </a:lnTo>
                  <a:lnTo>
                    <a:pt x="462" y="253"/>
                  </a:lnTo>
                  <a:lnTo>
                    <a:pt x="462" y="249"/>
                  </a:lnTo>
                  <a:lnTo>
                    <a:pt x="462" y="239"/>
                  </a:lnTo>
                  <a:lnTo>
                    <a:pt x="462" y="239"/>
                  </a:lnTo>
                  <a:lnTo>
                    <a:pt x="462" y="236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75" y="212"/>
                  </a:lnTo>
                  <a:lnTo>
                    <a:pt x="475" y="206"/>
                  </a:lnTo>
                  <a:lnTo>
                    <a:pt x="475" y="202"/>
                  </a:lnTo>
                  <a:lnTo>
                    <a:pt x="478" y="195"/>
                  </a:lnTo>
                  <a:lnTo>
                    <a:pt x="478" y="189"/>
                  </a:lnTo>
                  <a:lnTo>
                    <a:pt x="475" y="185"/>
                  </a:lnTo>
                  <a:lnTo>
                    <a:pt x="468" y="182"/>
                  </a:lnTo>
                  <a:lnTo>
                    <a:pt x="465" y="179"/>
                  </a:lnTo>
                  <a:lnTo>
                    <a:pt x="462" y="179"/>
                  </a:lnTo>
                  <a:lnTo>
                    <a:pt x="455" y="179"/>
                  </a:lnTo>
                  <a:lnTo>
                    <a:pt x="455" y="182"/>
                  </a:lnTo>
                  <a:lnTo>
                    <a:pt x="445" y="179"/>
                  </a:lnTo>
                  <a:lnTo>
                    <a:pt x="441" y="165"/>
                  </a:lnTo>
                  <a:lnTo>
                    <a:pt x="441" y="162"/>
                  </a:lnTo>
                  <a:lnTo>
                    <a:pt x="441" y="152"/>
                  </a:lnTo>
                  <a:lnTo>
                    <a:pt x="435" y="148"/>
                  </a:lnTo>
                  <a:lnTo>
                    <a:pt x="435" y="138"/>
                  </a:lnTo>
                  <a:lnTo>
                    <a:pt x="435" y="138"/>
                  </a:lnTo>
                  <a:lnTo>
                    <a:pt x="431" y="131"/>
                  </a:lnTo>
                  <a:lnTo>
                    <a:pt x="425" y="128"/>
                  </a:lnTo>
                  <a:lnTo>
                    <a:pt x="421" y="128"/>
                  </a:lnTo>
                  <a:lnTo>
                    <a:pt x="418" y="118"/>
                  </a:lnTo>
                  <a:lnTo>
                    <a:pt x="411" y="118"/>
                  </a:lnTo>
                  <a:lnTo>
                    <a:pt x="408" y="115"/>
                  </a:lnTo>
                  <a:lnTo>
                    <a:pt x="401" y="111"/>
                  </a:lnTo>
                  <a:lnTo>
                    <a:pt x="394" y="111"/>
                  </a:lnTo>
                  <a:lnTo>
                    <a:pt x="391" y="111"/>
                  </a:lnTo>
                  <a:lnTo>
                    <a:pt x="384" y="111"/>
                  </a:lnTo>
                  <a:lnTo>
                    <a:pt x="377" y="118"/>
                  </a:lnTo>
                  <a:lnTo>
                    <a:pt x="377" y="125"/>
                  </a:lnTo>
                  <a:lnTo>
                    <a:pt x="374" y="131"/>
                  </a:lnTo>
                  <a:lnTo>
                    <a:pt x="374" y="135"/>
                  </a:lnTo>
                  <a:lnTo>
                    <a:pt x="374" y="142"/>
                  </a:lnTo>
                  <a:lnTo>
                    <a:pt x="374" y="142"/>
                  </a:lnTo>
                  <a:lnTo>
                    <a:pt x="361" y="135"/>
                  </a:lnTo>
                  <a:lnTo>
                    <a:pt x="351" y="128"/>
                  </a:lnTo>
                  <a:lnTo>
                    <a:pt x="340" y="131"/>
                  </a:lnTo>
                  <a:lnTo>
                    <a:pt x="337" y="138"/>
                  </a:lnTo>
                  <a:lnTo>
                    <a:pt x="327" y="162"/>
                  </a:lnTo>
                  <a:lnTo>
                    <a:pt x="327" y="162"/>
                  </a:lnTo>
                  <a:lnTo>
                    <a:pt x="324" y="162"/>
                  </a:lnTo>
                  <a:lnTo>
                    <a:pt x="320" y="165"/>
                  </a:lnTo>
                  <a:lnTo>
                    <a:pt x="320" y="165"/>
                  </a:lnTo>
                  <a:lnTo>
                    <a:pt x="320" y="162"/>
                  </a:lnTo>
                  <a:lnTo>
                    <a:pt x="317" y="158"/>
                  </a:lnTo>
                  <a:lnTo>
                    <a:pt x="307" y="158"/>
                  </a:lnTo>
                  <a:lnTo>
                    <a:pt x="303" y="162"/>
                  </a:lnTo>
                  <a:lnTo>
                    <a:pt x="293" y="162"/>
                  </a:lnTo>
                  <a:lnTo>
                    <a:pt x="290" y="165"/>
                  </a:lnTo>
                  <a:lnTo>
                    <a:pt x="273" y="185"/>
                  </a:lnTo>
                  <a:lnTo>
                    <a:pt x="270" y="189"/>
                  </a:lnTo>
                  <a:lnTo>
                    <a:pt x="270" y="192"/>
                  </a:lnTo>
                  <a:lnTo>
                    <a:pt x="263" y="199"/>
                  </a:lnTo>
                  <a:lnTo>
                    <a:pt x="263" y="202"/>
                  </a:lnTo>
                  <a:lnTo>
                    <a:pt x="253" y="195"/>
                  </a:lnTo>
                  <a:lnTo>
                    <a:pt x="253" y="192"/>
                  </a:lnTo>
                  <a:lnTo>
                    <a:pt x="253" y="192"/>
                  </a:lnTo>
                  <a:lnTo>
                    <a:pt x="250" y="185"/>
                  </a:lnTo>
                  <a:lnTo>
                    <a:pt x="246" y="182"/>
                  </a:lnTo>
                  <a:lnTo>
                    <a:pt x="239" y="179"/>
                  </a:lnTo>
                  <a:lnTo>
                    <a:pt x="239" y="175"/>
                  </a:lnTo>
                  <a:lnTo>
                    <a:pt x="236" y="172"/>
                  </a:lnTo>
                  <a:lnTo>
                    <a:pt x="229" y="168"/>
                  </a:lnTo>
                  <a:lnTo>
                    <a:pt x="226" y="165"/>
                  </a:lnTo>
                  <a:lnTo>
                    <a:pt x="216" y="152"/>
                  </a:lnTo>
                  <a:lnTo>
                    <a:pt x="213" y="145"/>
                  </a:lnTo>
                  <a:lnTo>
                    <a:pt x="213" y="145"/>
                  </a:lnTo>
                  <a:lnTo>
                    <a:pt x="209" y="138"/>
                  </a:lnTo>
                  <a:lnTo>
                    <a:pt x="202" y="131"/>
                  </a:lnTo>
                  <a:lnTo>
                    <a:pt x="199" y="131"/>
                  </a:lnTo>
                  <a:lnTo>
                    <a:pt x="189" y="125"/>
                  </a:lnTo>
                  <a:lnTo>
                    <a:pt x="189" y="111"/>
                  </a:lnTo>
                  <a:lnTo>
                    <a:pt x="186" y="108"/>
                  </a:lnTo>
                  <a:lnTo>
                    <a:pt x="182" y="101"/>
                  </a:lnTo>
                  <a:lnTo>
                    <a:pt x="182" y="101"/>
                  </a:lnTo>
                  <a:lnTo>
                    <a:pt x="182" y="94"/>
                  </a:lnTo>
                  <a:lnTo>
                    <a:pt x="172" y="81"/>
                  </a:lnTo>
                  <a:lnTo>
                    <a:pt x="165" y="78"/>
                  </a:lnTo>
                  <a:lnTo>
                    <a:pt x="162" y="78"/>
                  </a:lnTo>
                  <a:lnTo>
                    <a:pt x="155" y="81"/>
                  </a:lnTo>
                  <a:lnTo>
                    <a:pt x="152" y="91"/>
                  </a:lnTo>
                  <a:lnTo>
                    <a:pt x="152" y="94"/>
                  </a:lnTo>
                  <a:lnTo>
                    <a:pt x="149" y="98"/>
                  </a:lnTo>
                  <a:lnTo>
                    <a:pt x="149" y="98"/>
                  </a:lnTo>
                  <a:lnTo>
                    <a:pt x="142" y="105"/>
                  </a:lnTo>
                  <a:lnTo>
                    <a:pt x="142" y="105"/>
                  </a:lnTo>
                  <a:lnTo>
                    <a:pt x="135" y="94"/>
                  </a:lnTo>
                  <a:lnTo>
                    <a:pt x="135" y="91"/>
                  </a:lnTo>
                  <a:lnTo>
                    <a:pt x="132" y="88"/>
                  </a:lnTo>
                  <a:lnTo>
                    <a:pt x="122" y="71"/>
                  </a:lnTo>
                  <a:lnTo>
                    <a:pt x="118" y="71"/>
                  </a:lnTo>
                  <a:lnTo>
                    <a:pt x="105" y="64"/>
                  </a:lnTo>
                  <a:lnTo>
                    <a:pt x="101" y="61"/>
                  </a:lnTo>
                  <a:lnTo>
                    <a:pt x="98" y="64"/>
                  </a:lnTo>
                  <a:lnTo>
                    <a:pt x="98" y="61"/>
                  </a:lnTo>
                  <a:lnTo>
                    <a:pt x="95" y="57"/>
                  </a:lnTo>
                  <a:lnTo>
                    <a:pt x="78" y="51"/>
                  </a:lnTo>
                  <a:lnTo>
                    <a:pt x="75" y="51"/>
                  </a:lnTo>
                  <a:lnTo>
                    <a:pt x="68" y="51"/>
                  </a:lnTo>
                  <a:lnTo>
                    <a:pt x="58" y="47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37" y="37"/>
                  </a:lnTo>
                  <a:lnTo>
                    <a:pt x="21" y="14"/>
                  </a:lnTo>
                  <a:lnTo>
                    <a:pt x="11" y="10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4" y="10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3" name="Freeform 264">
              <a:extLst>
                <a:ext uri="{FF2B5EF4-FFF2-40B4-BE49-F238E27FC236}">
                  <a16:creationId xmlns:a16="http://schemas.microsoft.com/office/drawing/2014/main" id="{CE0DD47C-C297-4850-CAD9-58FD1101B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1626"/>
              <a:ext cx="478" cy="869"/>
            </a:xfrm>
            <a:custGeom>
              <a:avLst/>
              <a:gdLst>
                <a:gd name="T0" fmla="*/ 4 w 478"/>
                <a:gd name="T1" fmla="*/ 20 h 869"/>
                <a:gd name="T2" fmla="*/ 48 w 478"/>
                <a:gd name="T3" fmla="*/ 44 h 869"/>
                <a:gd name="T4" fmla="*/ 98 w 478"/>
                <a:gd name="T5" fmla="*/ 67 h 869"/>
                <a:gd name="T6" fmla="*/ 138 w 478"/>
                <a:gd name="T7" fmla="*/ 108 h 869"/>
                <a:gd name="T8" fmla="*/ 162 w 478"/>
                <a:gd name="T9" fmla="*/ 81 h 869"/>
                <a:gd name="T10" fmla="*/ 186 w 478"/>
                <a:gd name="T11" fmla="*/ 128 h 869"/>
                <a:gd name="T12" fmla="*/ 226 w 478"/>
                <a:gd name="T13" fmla="*/ 168 h 869"/>
                <a:gd name="T14" fmla="*/ 250 w 478"/>
                <a:gd name="T15" fmla="*/ 195 h 869"/>
                <a:gd name="T16" fmla="*/ 290 w 478"/>
                <a:gd name="T17" fmla="*/ 168 h 869"/>
                <a:gd name="T18" fmla="*/ 324 w 478"/>
                <a:gd name="T19" fmla="*/ 168 h 869"/>
                <a:gd name="T20" fmla="*/ 374 w 478"/>
                <a:gd name="T21" fmla="*/ 145 h 869"/>
                <a:gd name="T22" fmla="*/ 391 w 478"/>
                <a:gd name="T23" fmla="*/ 115 h 869"/>
                <a:gd name="T24" fmla="*/ 425 w 478"/>
                <a:gd name="T25" fmla="*/ 131 h 869"/>
                <a:gd name="T26" fmla="*/ 445 w 478"/>
                <a:gd name="T27" fmla="*/ 179 h 869"/>
                <a:gd name="T28" fmla="*/ 475 w 478"/>
                <a:gd name="T29" fmla="*/ 195 h 869"/>
                <a:gd name="T30" fmla="*/ 458 w 478"/>
                <a:gd name="T31" fmla="*/ 236 h 869"/>
                <a:gd name="T32" fmla="*/ 448 w 478"/>
                <a:gd name="T33" fmla="*/ 269 h 869"/>
                <a:gd name="T34" fmla="*/ 408 w 478"/>
                <a:gd name="T35" fmla="*/ 303 h 869"/>
                <a:gd name="T36" fmla="*/ 418 w 478"/>
                <a:gd name="T37" fmla="*/ 340 h 869"/>
                <a:gd name="T38" fmla="*/ 401 w 478"/>
                <a:gd name="T39" fmla="*/ 394 h 869"/>
                <a:gd name="T40" fmla="*/ 344 w 478"/>
                <a:gd name="T41" fmla="*/ 434 h 869"/>
                <a:gd name="T42" fmla="*/ 317 w 478"/>
                <a:gd name="T43" fmla="*/ 519 h 869"/>
                <a:gd name="T44" fmla="*/ 290 w 478"/>
                <a:gd name="T45" fmla="*/ 633 h 869"/>
                <a:gd name="T46" fmla="*/ 273 w 478"/>
                <a:gd name="T47" fmla="*/ 677 h 869"/>
                <a:gd name="T48" fmla="*/ 229 w 478"/>
                <a:gd name="T49" fmla="*/ 687 h 869"/>
                <a:gd name="T50" fmla="*/ 233 w 478"/>
                <a:gd name="T51" fmla="*/ 727 h 869"/>
                <a:gd name="T52" fmla="*/ 216 w 478"/>
                <a:gd name="T53" fmla="*/ 778 h 869"/>
                <a:gd name="T54" fmla="*/ 169 w 478"/>
                <a:gd name="T55" fmla="*/ 811 h 869"/>
                <a:gd name="T56" fmla="*/ 122 w 478"/>
                <a:gd name="T57" fmla="*/ 835 h 869"/>
                <a:gd name="T58" fmla="*/ 54 w 478"/>
                <a:gd name="T59" fmla="*/ 828 h 869"/>
                <a:gd name="T60" fmla="*/ 0 w 478"/>
                <a:gd name="T61" fmla="*/ 869 h 869"/>
                <a:gd name="T62" fmla="*/ 61 w 478"/>
                <a:gd name="T63" fmla="*/ 825 h 869"/>
                <a:gd name="T64" fmla="*/ 122 w 478"/>
                <a:gd name="T65" fmla="*/ 838 h 869"/>
                <a:gd name="T66" fmla="*/ 179 w 478"/>
                <a:gd name="T67" fmla="*/ 808 h 869"/>
                <a:gd name="T68" fmla="*/ 233 w 478"/>
                <a:gd name="T69" fmla="*/ 768 h 869"/>
                <a:gd name="T70" fmla="*/ 239 w 478"/>
                <a:gd name="T71" fmla="*/ 714 h 869"/>
                <a:gd name="T72" fmla="*/ 239 w 478"/>
                <a:gd name="T73" fmla="*/ 687 h 869"/>
                <a:gd name="T74" fmla="*/ 290 w 478"/>
                <a:gd name="T75" fmla="*/ 670 h 869"/>
                <a:gd name="T76" fmla="*/ 320 w 478"/>
                <a:gd name="T77" fmla="*/ 599 h 869"/>
                <a:gd name="T78" fmla="*/ 307 w 478"/>
                <a:gd name="T79" fmla="*/ 492 h 869"/>
                <a:gd name="T80" fmla="*/ 394 w 478"/>
                <a:gd name="T81" fmla="*/ 431 h 869"/>
                <a:gd name="T82" fmla="*/ 418 w 478"/>
                <a:gd name="T83" fmla="*/ 357 h 869"/>
                <a:gd name="T84" fmla="*/ 411 w 478"/>
                <a:gd name="T85" fmla="*/ 306 h 869"/>
                <a:gd name="T86" fmla="*/ 448 w 478"/>
                <a:gd name="T87" fmla="*/ 276 h 869"/>
                <a:gd name="T88" fmla="*/ 462 w 478"/>
                <a:gd name="T89" fmla="*/ 239 h 869"/>
                <a:gd name="T90" fmla="*/ 478 w 478"/>
                <a:gd name="T91" fmla="*/ 189 h 869"/>
                <a:gd name="T92" fmla="*/ 441 w 478"/>
                <a:gd name="T93" fmla="*/ 165 h 869"/>
                <a:gd name="T94" fmla="*/ 421 w 478"/>
                <a:gd name="T95" fmla="*/ 128 h 869"/>
                <a:gd name="T96" fmla="*/ 377 w 478"/>
                <a:gd name="T97" fmla="*/ 118 h 869"/>
                <a:gd name="T98" fmla="*/ 340 w 478"/>
                <a:gd name="T99" fmla="*/ 131 h 869"/>
                <a:gd name="T100" fmla="*/ 317 w 478"/>
                <a:gd name="T101" fmla="*/ 158 h 869"/>
                <a:gd name="T102" fmla="*/ 263 w 478"/>
                <a:gd name="T103" fmla="*/ 199 h 869"/>
                <a:gd name="T104" fmla="*/ 239 w 478"/>
                <a:gd name="T105" fmla="*/ 175 h 869"/>
                <a:gd name="T106" fmla="*/ 202 w 478"/>
                <a:gd name="T107" fmla="*/ 131 h 869"/>
                <a:gd name="T108" fmla="*/ 172 w 478"/>
                <a:gd name="T109" fmla="*/ 81 h 869"/>
                <a:gd name="T110" fmla="*/ 142 w 478"/>
                <a:gd name="T111" fmla="*/ 105 h 869"/>
                <a:gd name="T112" fmla="*/ 101 w 478"/>
                <a:gd name="T113" fmla="*/ 61 h 869"/>
                <a:gd name="T114" fmla="*/ 48 w 478"/>
                <a:gd name="T115" fmla="*/ 41 h 869"/>
                <a:gd name="T116" fmla="*/ 4 w 478"/>
                <a:gd name="T117" fmla="*/ 1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8" h="869">
                  <a:moveTo>
                    <a:pt x="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4" y="20"/>
                  </a:lnTo>
                  <a:lnTo>
                    <a:pt x="4" y="17"/>
                  </a:lnTo>
                  <a:lnTo>
                    <a:pt x="14" y="14"/>
                  </a:lnTo>
                  <a:lnTo>
                    <a:pt x="17" y="14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7" y="47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4" y="51"/>
                  </a:lnTo>
                  <a:lnTo>
                    <a:pt x="68" y="54"/>
                  </a:lnTo>
                  <a:lnTo>
                    <a:pt x="75" y="54"/>
                  </a:lnTo>
                  <a:lnTo>
                    <a:pt x="78" y="54"/>
                  </a:lnTo>
                  <a:lnTo>
                    <a:pt x="95" y="61"/>
                  </a:lnTo>
                  <a:lnTo>
                    <a:pt x="95" y="64"/>
                  </a:lnTo>
                  <a:lnTo>
                    <a:pt x="98" y="67"/>
                  </a:lnTo>
                  <a:lnTo>
                    <a:pt x="98" y="67"/>
                  </a:lnTo>
                  <a:lnTo>
                    <a:pt x="101" y="64"/>
                  </a:lnTo>
                  <a:lnTo>
                    <a:pt x="105" y="67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8" y="91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8" y="108"/>
                  </a:lnTo>
                  <a:lnTo>
                    <a:pt x="145" y="108"/>
                  </a:lnTo>
                  <a:lnTo>
                    <a:pt x="152" y="98"/>
                  </a:lnTo>
                  <a:lnTo>
                    <a:pt x="152" y="98"/>
                  </a:lnTo>
                  <a:lnTo>
                    <a:pt x="155" y="98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9" y="81"/>
                  </a:lnTo>
                  <a:lnTo>
                    <a:pt x="162" y="81"/>
                  </a:lnTo>
                  <a:lnTo>
                    <a:pt x="165" y="81"/>
                  </a:lnTo>
                  <a:lnTo>
                    <a:pt x="169" y="81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101"/>
                  </a:lnTo>
                  <a:lnTo>
                    <a:pt x="186" y="111"/>
                  </a:lnTo>
                  <a:lnTo>
                    <a:pt x="186" y="111"/>
                  </a:lnTo>
                  <a:lnTo>
                    <a:pt x="186" y="128"/>
                  </a:lnTo>
                  <a:lnTo>
                    <a:pt x="196" y="135"/>
                  </a:lnTo>
                  <a:lnTo>
                    <a:pt x="202" y="135"/>
                  </a:lnTo>
                  <a:lnTo>
                    <a:pt x="206" y="138"/>
                  </a:lnTo>
                  <a:lnTo>
                    <a:pt x="209" y="145"/>
                  </a:lnTo>
                  <a:lnTo>
                    <a:pt x="209" y="145"/>
                  </a:lnTo>
                  <a:lnTo>
                    <a:pt x="213" y="152"/>
                  </a:lnTo>
                  <a:lnTo>
                    <a:pt x="223" y="168"/>
                  </a:lnTo>
                  <a:lnTo>
                    <a:pt x="226" y="168"/>
                  </a:lnTo>
                  <a:lnTo>
                    <a:pt x="226" y="172"/>
                  </a:lnTo>
                  <a:lnTo>
                    <a:pt x="233" y="175"/>
                  </a:lnTo>
                  <a:lnTo>
                    <a:pt x="236" y="179"/>
                  </a:lnTo>
                  <a:lnTo>
                    <a:pt x="236" y="182"/>
                  </a:lnTo>
                  <a:lnTo>
                    <a:pt x="246" y="185"/>
                  </a:lnTo>
                  <a:lnTo>
                    <a:pt x="246" y="185"/>
                  </a:lnTo>
                  <a:lnTo>
                    <a:pt x="250" y="192"/>
                  </a:lnTo>
                  <a:lnTo>
                    <a:pt x="250" y="195"/>
                  </a:lnTo>
                  <a:lnTo>
                    <a:pt x="250" y="199"/>
                  </a:lnTo>
                  <a:lnTo>
                    <a:pt x="260" y="206"/>
                  </a:lnTo>
                  <a:lnTo>
                    <a:pt x="260" y="209"/>
                  </a:lnTo>
                  <a:lnTo>
                    <a:pt x="266" y="202"/>
                  </a:lnTo>
                  <a:lnTo>
                    <a:pt x="273" y="192"/>
                  </a:lnTo>
                  <a:lnTo>
                    <a:pt x="273" y="192"/>
                  </a:lnTo>
                  <a:lnTo>
                    <a:pt x="276" y="189"/>
                  </a:lnTo>
                  <a:lnTo>
                    <a:pt x="290" y="168"/>
                  </a:lnTo>
                  <a:lnTo>
                    <a:pt x="293" y="168"/>
                  </a:lnTo>
                  <a:lnTo>
                    <a:pt x="307" y="165"/>
                  </a:lnTo>
                  <a:lnTo>
                    <a:pt x="310" y="162"/>
                  </a:lnTo>
                  <a:lnTo>
                    <a:pt x="313" y="162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20" y="168"/>
                  </a:lnTo>
                  <a:lnTo>
                    <a:pt x="324" y="168"/>
                  </a:lnTo>
                  <a:lnTo>
                    <a:pt x="327" y="165"/>
                  </a:lnTo>
                  <a:lnTo>
                    <a:pt x="330" y="165"/>
                  </a:lnTo>
                  <a:lnTo>
                    <a:pt x="330" y="165"/>
                  </a:lnTo>
                  <a:lnTo>
                    <a:pt x="340" y="138"/>
                  </a:lnTo>
                  <a:lnTo>
                    <a:pt x="344" y="131"/>
                  </a:lnTo>
                  <a:lnTo>
                    <a:pt x="347" y="128"/>
                  </a:lnTo>
                  <a:lnTo>
                    <a:pt x="361" y="138"/>
                  </a:lnTo>
                  <a:lnTo>
                    <a:pt x="374" y="145"/>
                  </a:lnTo>
                  <a:lnTo>
                    <a:pt x="377" y="145"/>
                  </a:lnTo>
                  <a:lnTo>
                    <a:pt x="381" y="142"/>
                  </a:lnTo>
                  <a:lnTo>
                    <a:pt x="377" y="135"/>
                  </a:lnTo>
                  <a:lnTo>
                    <a:pt x="377" y="131"/>
                  </a:lnTo>
                  <a:lnTo>
                    <a:pt x="381" y="125"/>
                  </a:lnTo>
                  <a:lnTo>
                    <a:pt x="381" y="118"/>
                  </a:lnTo>
                  <a:lnTo>
                    <a:pt x="384" y="115"/>
                  </a:lnTo>
                  <a:lnTo>
                    <a:pt x="391" y="115"/>
                  </a:lnTo>
                  <a:lnTo>
                    <a:pt x="394" y="115"/>
                  </a:lnTo>
                  <a:lnTo>
                    <a:pt x="398" y="115"/>
                  </a:lnTo>
                  <a:lnTo>
                    <a:pt x="404" y="118"/>
                  </a:lnTo>
                  <a:lnTo>
                    <a:pt x="411" y="121"/>
                  </a:lnTo>
                  <a:lnTo>
                    <a:pt x="414" y="121"/>
                  </a:lnTo>
                  <a:lnTo>
                    <a:pt x="421" y="131"/>
                  </a:lnTo>
                  <a:lnTo>
                    <a:pt x="421" y="131"/>
                  </a:lnTo>
                  <a:lnTo>
                    <a:pt x="425" y="131"/>
                  </a:lnTo>
                  <a:lnTo>
                    <a:pt x="428" y="135"/>
                  </a:lnTo>
                  <a:lnTo>
                    <a:pt x="431" y="138"/>
                  </a:lnTo>
                  <a:lnTo>
                    <a:pt x="431" y="138"/>
                  </a:lnTo>
                  <a:lnTo>
                    <a:pt x="431" y="148"/>
                  </a:lnTo>
                  <a:lnTo>
                    <a:pt x="438" y="155"/>
                  </a:lnTo>
                  <a:lnTo>
                    <a:pt x="438" y="158"/>
                  </a:lnTo>
                  <a:lnTo>
                    <a:pt x="435" y="165"/>
                  </a:lnTo>
                  <a:lnTo>
                    <a:pt x="445" y="179"/>
                  </a:lnTo>
                  <a:lnTo>
                    <a:pt x="455" y="185"/>
                  </a:lnTo>
                  <a:lnTo>
                    <a:pt x="458" y="182"/>
                  </a:lnTo>
                  <a:lnTo>
                    <a:pt x="458" y="182"/>
                  </a:lnTo>
                  <a:lnTo>
                    <a:pt x="465" y="182"/>
                  </a:lnTo>
                  <a:lnTo>
                    <a:pt x="465" y="182"/>
                  </a:lnTo>
                  <a:lnTo>
                    <a:pt x="472" y="189"/>
                  </a:lnTo>
                  <a:lnTo>
                    <a:pt x="475" y="189"/>
                  </a:lnTo>
                  <a:lnTo>
                    <a:pt x="475" y="195"/>
                  </a:lnTo>
                  <a:lnTo>
                    <a:pt x="472" y="202"/>
                  </a:lnTo>
                  <a:lnTo>
                    <a:pt x="468" y="202"/>
                  </a:lnTo>
                  <a:lnTo>
                    <a:pt x="472" y="209"/>
                  </a:lnTo>
                  <a:lnTo>
                    <a:pt x="472" y="209"/>
                  </a:lnTo>
                  <a:lnTo>
                    <a:pt x="465" y="219"/>
                  </a:lnTo>
                  <a:lnTo>
                    <a:pt x="465" y="219"/>
                  </a:lnTo>
                  <a:lnTo>
                    <a:pt x="462" y="219"/>
                  </a:lnTo>
                  <a:lnTo>
                    <a:pt x="458" y="236"/>
                  </a:lnTo>
                  <a:lnTo>
                    <a:pt x="458" y="239"/>
                  </a:lnTo>
                  <a:lnTo>
                    <a:pt x="458" y="239"/>
                  </a:lnTo>
                  <a:lnTo>
                    <a:pt x="458" y="249"/>
                  </a:lnTo>
                  <a:lnTo>
                    <a:pt x="458" y="249"/>
                  </a:lnTo>
                  <a:lnTo>
                    <a:pt x="455" y="253"/>
                  </a:lnTo>
                  <a:lnTo>
                    <a:pt x="455" y="256"/>
                  </a:lnTo>
                  <a:lnTo>
                    <a:pt x="455" y="259"/>
                  </a:lnTo>
                  <a:lnTo>
                    <a:pt x="448" y="269"/>
                  </a:lnTo>
                  <a:lnTo>
                    <a:pt x="448" y="273"/>
                  </a:lnTo>
                  <a:lnTo>
                    <a:pt x="435" y="280"/>
                  </a:lnTo>
                  <a:lnTo>
                    <a:pt x="435" y="280"/>
                  </a:lnTo>
                  <a:lnTo>
                    <a:pt x="425" y="280"/>
                  </a:lnTo>
                  <a:lnTo>
                    <a:pt x="421" y="286"/>
                  </a:lnTo>
                  <a:lnTo>
                    <a:pt x="418" y="286"/>
                  </a:lnTo>
                  <a:lnTo>
                    <a:pt x="418" y="290"/>
                  </a:lnTo>
                  <a:lnTo>
                    <a:pt x="408" y="303"/>
                  </a:lnTo>
                  <a:lnTo>
                    <a:pt x="408" y="303"/>
                  </a:lnTo>
                  <a:lnTo>
                    <a:pt x="404" y="303"/>
                  </a:lnTo>
                  <a:lnTo>
                    <a:pt x="404" y="306"/>
                  </a:lnTo>
                  <a:lnTo>
                    <a:pt x="408" y="317"/>
                  </a:lnTo>
                  <a:lnTo>
                    <a:pt x="408" y="317"/>
                  </a:lnTo>
                  <a:lnTo>
                    <a:pt x="404" y="323"/>
                  </a:lnTo>
                  <a:lnTo>
                    <a:pt x="418" y="337"/>
                  </a:lnTo>
                  <a:lnTo>
                    <a:pt x="418" y="340"/>
                  </a:lnTo>
                  <a:lnTo>
                    <a:pt x="418" y="350"/>
                  </a:lnTo>
                  <a:lnTo>
                    <a:pt x="418" y="354"/>
                  </a:lnTo>
                  <a:lnTo>
                    <a:pt x="414" y="357"/>
                  </a:lnTo>
                  <a:lnTo>
                    <a:pt x="404" y="391"/>
                  </a:lnTo>
                  <a:lnTo>
                    <a:pt x="404" y="391"/>
                  </a:lnTo>
                  <a:lnTo>
                    <a:pt x="401" y="394"/>
                  </a:lnTo>
                  <a:lnTo>
                    <a:pt x="401" y="394"/>
                  </a:lnTo>
                  <a:lnTo>
                    <a:pt x="401" y="394"/>
                  </a:lnTo>
                  <a:lnTo>
                    <a:pt x="398" y="397"/>
                  </a:lnTo>
                  <a:lnTo>
                    <a:pt x="384" y="401"/>
                  </a:lnTo>
                  <a:lnTo>
                    <a:pt x="384" y="411"/>
                  </a:lnTo>
                  <a:lnTo>
                    <a:pt x="391" y="434"/>
                  </a:lnTo>
                  <a:lnTo>
                    <a:pt x="391" y="438"/>
                  </a:lnTo>
                  <a:lnTo>
                    <a:pt x="377" y="445"/>
                  </a:lnTo>
                  <a:lnTo>
                    <a:pt x="377" y="445"/>
                  </a:lnTo>
                  <a:lnTo>
                    <a:pt x="344" y="434"/>
                  </a:lnTo>
                  <a:lnTo>
                    <a:pt x="327" y="441"/>
                  </a:lnTo>
                  <a:lnTo>
                    <a:pt x="324" y="445"/>
                  </a:lnTo>
                  <a:lnTo>
                    <a:pt x="310" y="465"/>
                  </a:lnTo>
                  <a:lnTo>
                    <a:pt x="303" y="492"/>
                  </a:lnTo>
                  <a:lnTo>
                    <a:pt x="303" y="495"/>
                  </a:lnTo>
                  <a:lnTo>
                    <a:pt x="310" y="512"/>
                  </a:lnTo>
                  <a:lnTo>
                    <a:pt x="317" y="519"/>
                  </a:lnTo>
                  <a:lnTo>
                    <a:pt x="317" y="519"/>
                  </a:lnTo>
                  <a:lnTo>
                    <a:pt x="320" y="519"/>
                  </a:lnTo>
                  <a:lnTo>
                    <a:pt x="330" y="532"/>
                  </a:lnTo>
                  <a:lnTo>
                    <a:pt x="330" y="535"/>
                  </a:lnTo>
                  <a:lnTo>
                    <a:pt x="324" y="562"/>
                  </a:lnTo>
                  <a:lnTo>
                    <a:pt x="317" y="599"/>
                  </a:lnTo>
                  <a:lnTo>
                    <a:pt x="317" y="606"/>
                  </a:lnTo>
                  <a:lnTo>
                    <a:pt x="317" y="609"/>
                  </a:lnTo>
                  <a:lnTo>
                    <a:pt x="290" y="633"/>
                  </a:lnTo>
                  <a:lnTo>
                    <a:pt x="287" y="646"/>
                  </a:lnTo>
                  <a:lnTo>
                    <a:pt x="290" y="653"/>
                  </a:lnTo>
                  <a:lnTo>
                    <a:pt x="290" y="653"/>
                  </a:lnTo>
                  <a:lnTo>
                    <a:pt x="290" y="663"/>
                  </a:lnTo>
                  <a:lnTo>
                    <a:pt x="290" y="667"/>
                  </a:lnTo>
                  <a:lnTo>
                    <a:pt x="283" y="667"/>
                  </a:lnTo>
                  <a:lnTo>
                    <a:pt x="276" y="673"/>
                  </a:lnTo>
                  <a:lnTo>
                    <a:pt x="273" y="677"/>
                  </a:lnTo>
                  <a:lnTo>
                    <a:pt x="266" y="677"/>
                  </a:lnTo>
                  <a:lnTo>
                    <a:pt x="266" y="677"/>
                  </a:lnTo>
                  <a:lnTo>
                    <a:pt x="256" y="677"/>
                  </a:lnTo>
                  <a:lnTo>
                    <a:pt x="246" y="684"/>
                  </a:lnTo>
                  <a:lnTo>
                    <a:pt x="243" y="684"/>
                  </a:lnTo>
                  <a:lnTo>
                    <a:pt x="239" y="680"/>
                  </a:lnTo>
                  <a:lnTo>
                    <a:pt x="229" y="684"/>
                  </a:lnTo>
                  <a:lnTo>
                    <a:pt x="229" y="687"/>
                  </a:lnTo>
                  <a:lnTo>
                    <a:pt x="226" y="687"/>
                  </a:lnTo>
                  <a:lnTo>
                    <a:pt x="226" y="694"/>
                  </a:lnTo>
                  <a:lnTo>
                    <a:pt x="226" y="694"/>
                  </a:lnTo>
                  <a:lnTo>
                    <a:pt x="229" y="697"/>
                  </a:lnTo>
                  <a:lnTo>
                    <a:pt x="236" y="714"/>
                  </a:lnTo>
                  <a:lnTo>
                    <a:pt x="236" y="714"/>
                  </a:lnTo>
                  <a:lnTo>
                    <a:pt x="236" y="724"/>
                  </a:lnTo>
                  <a:lnTo>
                    <a:pt x="233" y="727"/>
                  </a:lnTo>
                  <a:lnTo>
                    <a:pt x="226" y="727"/>
                  </a:lnTo>
                  <a:lnTo>
                    <a:pt x="226" y="741"/>
                  </a:lnTo>
                  <a:lnTo>
                    <a:pt x="229" y="747"/>
                  </a:lnTo>
                  <a:lnTo>
                    <a:pt x="229" y="751"/>
                  </a:lnTo>
                  <a:lnTo>
                    <a:pt x="226" y="758"/>
                  </a:lnTo>
                  <a:lnTo>
                    <a:pt x="229" y="768"/>
                  </a:lnTo>
                  <a:lnTo>
                    <a:pt x="229" y="771"/>
                  </a:lnTo>
                  <a:lnTo>
                    <a:pt x="216" y="778"/>
                  </a:lnTo>
                  <a:lnTo>
                    <a:pt x="213" y="778"/>
                  </a:lnTo>
                  <a:lnTo>
                    <a:pt x="209" y="778"/>
                  </a:lnTo>
                  <a:lnTo>
                    <a:pt x="206" y="778"/>
                  </a:lnTo>
                  <a:lnTo>
                    <a:pt x="189" y="788"/>
                  </a:lnTo>
                  <a:lnTo>
                    <a:pt x="179" y="801"/>
                  </a:lnTo>
                  <a:lnTo>
                    <a:pt x="179" y="805"/>
                  </a:lnTo>
                  <a:lnTo>
                    <a:pt x="179" y="805"/>
                  </a:lnTo>
                  <a:lnTo>
                    <a:pt x="169" y="811"/>
                  </a:lnTo>
                  <a:lnTo>
                    <a:pt x="169" y="811"/>
                  </a:lnTo>
                  <a:lnTo>
                    <a:pt x="155" y="822"/>
                  </a:lnTo>
                  <a:lnTo>
                    <a:pt x="155" y="822"/>
                  </a:lnTo>
                  <a:lnTo>
                    <a:pt x="152" y="822"/>
                  </a:lnTo>
                  <a:lnTo>
                    <a:pt x="138" y="828"/>
                  </a:lnTo>
                  <a:lnTo>
                    <a:pt x="132" y="828"/>
                  </a:lnTo>
                  <a:lnTo>
                    <a:pt x="122" y="835"/>
                  </a:lnTo>
                  <a:lnTo>
                    <a:pt x="122" y="835"/>
                  </a:lnTo>
                  <a:lnTo>
                    <a:pt x="108" y="838"/>
                  </a:lnTo>
                  <a:lnTo>
                    <a:pt x="105" y="838"/>
                  </a:lnTo>
                  <a:lnTo>
                    <a:pt x="95" y="835"/>
                  </a:lnTo>
                  <a:lnTo>
                    <a:pt x="71" y="825"/>
                  </a:lnTo>
                  <a:lnTo>
                    <a:pt x="71" y="825"/>
                  </a:lnTo>
                  <a:lnTo>
                    <a:pt x="64" y="822"/>
                  </a:lnTo>
                  <a:lnTo>
                    <a:pt x="58" y="818"/>
                  </a:lnTo>
                  <a:lnTo>
                    <a:pt x="54" y="828"/>
                  </a:lnTo>
                  <a:lnTo>
                    <a:pt x="51" y="828"/>
                  </a:lnTo>
                  <a:lnTo>
                    <a:pt x="51" y="832"/>
                  </a:lnTo>
                  <a:lnTo>
                    <a:pt x="48" y="835"/>
                  </a:lnTo>
                  <a:lnTo>
                    <a:pt x="41" y="852"/>
                  </a:lnTo>
                  <a:lnTo>
                    <a:pt x="37" y="855"/>
                  </a:lnTo>
                  <a:lnTo>
                    <a:pt x="24" y="859"/>
                  </a:lnTo>
                  <a:lnTo>
                    <a:pt x="0" y="865"/>
                  </a:lnTo>
                  <a:lnTo>
                    <a:pt x="0" y="869"/>
                  </a:lnTo>
                  <a:lnTo>
                    <a:pt x="24" y="862"/>
                  </a:lnTo>
                  <a:lnTo>
                    <a:pt x="41" y="859"/>
                  </a:lnTo>
                  <a:lnTo>
                    <a:pt x="44" y="852"/>
                  </a:lnTo>
                  <a:lnTo>
                    <a:pt x="51" y="838"/>
                  </a:lnTo>
                  <a:lnTo>
                    <a:pt x="51" y="835"/>
                  </a:lnTo>
                  <a:lnTo>
                    <a:pt x="54" y="832"/>
                  </a:lnTo>
                  <a:lnTo>
                    <a:pt x="58" y="828"/>
                  </a:lnTo>
                  <a:lnTo>
                    <a:pt x="61" y="825"/>
                  </a:lnTo>
                  <a:lnTo>
                    <a:pt x="61" y="825"/>
                  </a:lnTo>
                  <a:lnTo>
                    <a:pt x="68" y="828"/>
                  </a:lnTo>
                  <a:lnTo>
                    <a:pt x="71" y="828"/>
                  </a:lnTo>
                  <a:lnTo>
                    <a:pt x="91" y="838"/>
                  </a:lnTo>
                  <a:lnTo>
                    <a:pt x="105" y="842"/>
                  </a:lnTo>
                  <a:lnTo>
                    <a:pt x="108" y="842"/>
                  </a:lnTo>
                  <a:lnTo>
                    <a:pt x="122" y="838"/>
                  </a:lnTo>
                  <a:lnTo>
                    <a:pt x="122" y="838"/>
                  </a:lnTo>
                  <a:lnTo>
                    <a:pt x="132" y="832"/>
                  </a:lnTo>
                  <a:lnTo>
                    <a:pt x="138" y="832"/>
                  </a:lnTo>
                  <a:lnTo>
                    <a:pt x="152" y="825"/>
                  </a:lnTo>
                  <a:lnTo>
                    <a:pt x="155" y="825"/>
                  </a:lnTo>
                  <a:lnTo>
                    <a:pt x="159" y="825"/>
                  </a:lnTo>
                  <a:lnTo>
                    <a:pt x="172" y="815"/>
                  </a:lnTo>
                  <a:lnTo>
                    <a:pt x="172" y="815"/>
                  </a:lnTo>
                  <a:lnTo>
                    <a:pt x="179" y="808"/>
                  </a:lnTo>
                  <a:lnTo>
                    <a:pt x="182" y="805"/>
                  </a:lnTo>
                  <a:lnTo>
                    <a:pt x="182" y="805"/>
                  </a:lnTo>
                  <a:lnTo>
                    <a:pt x="192" y="791"/>
                  </a:lnTo>
                  <a:lnTo>
                    <a:pt x="209" y="781"/>
                  </a:lnTo>
                  <a:lnTo>
                    <a:pt x="209" y="781"/>
                  </a:lnTo>
                  <a:lnTo>
                    <a:pt x="219" y="781"/>
                  </a:lnTo>
                  <a:lnTo>
                    <a:pt x="229" y="774"/>
                  </a:lnTo>
                  <a:lnTo>
                    <a:pt x="233" y="768"/>
                  </a:lnTo>
                  <a:lnTo>
                    <a:pt x="229" y="758"/>
                  </a:lnTo>
                  <a:lnTo>
                    <a:pt x="233" y="754"/>
                  </a:lnTo>
                  <a:lnTo>
                    <a:pt x="233" y="744"/>
                  </a:lnTo>
                  <a:lnTo>
                    <a:pt x="229" y="741"/>
                  </a:lnTo>
                  <a:lnTo>
                    <a:pt x="229" y="731"/>
                  </a:lnTo>
                  <a:lnTo>
                    <a:pt x="229" y="731"/>
                  </a:lnTo>
                  <a:lnTo>
                    <a:pt x="239" y="724"/>
                  </a:lnTo>
                  <a:lnTo>
                    <a:pt x="239" y="714"/>
                  </a:lnTo>
                  <a:lnTo>
                    <a:pt x="239" y="710"/>
                  </a:lnTo>
                  <a:lnTo>
                    <a:pt x="233" y="694"/>
                  </a:lnTo>
                  <a:lnTo>
                    <a:pt x="229" y="690"/>
                  </a:lnTo>
                  <a:lnTo>
                    <a:pt x="229" y="690"/>
                  </a:lnTo>
                  <a:lnTo>
                    <a:pt x="233" y="687"/>
                  </a:lnTo>
                  <a:lnTo>
                    <a:pt x="233" y="687"/>
                  </a:lnTo>
                  <a:lnTo>
                    <a:pt x="239" y="687"/>
                  </a:lnTo>
                  <a:lnTo>
                    <a:pt x="239" y="687"/>
                  </a:lnTo>
                  <a:lnTo>
                    <a:pt x="246" y="687"/>
                  </a:lnTo>
                  <a:lnTo>
                    <a:pt x="256" y="680"/>
                  </a:lnTo>
                  <a:lnTo>
                    <a:pt x="266" y="680"/>
                  </a:lnTo>
                  <a:lnTo>
                    <a:pt x="270" y="680"/>
                  </a:lnTo>
                  <a:lnTo>
                    <a:pt x="276" y="680"/>
                  </a:lnTo>
                  <a:lnTo>
                    <a:pt x="276" y="677"/>
                  </a:lnTo>
                  <a:lnTo>
                    <a:pt x="283" y="670"/>
                  </a:lnTo>
                  <a:lnTo>
                    <a:pt x="290" y="670"/>
                  </a:lnTo>
                  <a:lnTo>
                    <a:pt x="293" y="660"/>
                  </a:lnTo>
                  <a:lnTo>
                    <a:pt x="293" y="653"/>
                  </a:lnTo>
                  <a:lnTo>
                    <a:pt x="290" y="650"/>
                  </a:lnTo>
                  <a:lnTo>
                    <a:pt x="290" y="646"/>
                  </a:lnTo>
                  <a:lnTo>
                    <a:pt x="293" y="636"/>
                  </a:lnTo>
                  <a:lnTo>
                    <a:pt x="317" y="613"/>
                  </a:lnTo>
                  <a:lnTo>
                    <a:pt x="320" y="606"/>
                  </a:lnTo>
                  <a:lnTo>
                    <a:pt x="320" y="599"/>
                  </a:lnTo>
                  <a:lnTo>
                    <a:pt x="327" y="566"/>
                  </a:lnTo>
                  <a:lnTo>
                    <a:pt x="334" y="539"/>
                  </a:lnTo>
                  <a:lnTo>
                    <a:pt x="334" y="532"/>
                  </a:lnTo>
                  <a:lnTo>
                    <a:pt x="320" y="519"/>
                  </a:lnTo>
                  <a:lnTo>
                    <a:pt x="317" y="515"/>
                  </a:lnTo>
                  <a:lnTo>
                    <a:pt x="313" y="512"/>
                  </a:lnTo>
                  <a:lnTo>
                    <a:pt x="307" y="495"/>
                  </a:lnTo>
                  <a:lnTo>
                    <a:pt x="307" y="492"/>
                  </a:lnTo>
                  <a:lnTo>
                    <a:pt x="313" y="468"/>
                  </a:lnTo>
                  <a:lnTo>
                    <a:pt x="327" y="448"/>
                  </a:lnTo>
                  <a:lnTo>
                    <a:pt x="330" y="445"/>
                  </a:lnTo>
                  <a:lnTo>
                    <a:pt x="344" y="438"/>
                  </a:lnTo>
                  <a:lnTo>
                    <a:pt x="374" y="448"/>
                  </a:lnTo>
                  <a:lnTo>
                    <a:pt x="381" y="448"/>
                  </a:lnTo>
                  <a:lnTo>
                    <a:pt x="391" y="441"/>
                  </a:lnTo>
                  <a:lnTo>
                    <a:pt x="394" y="431"/>
                  </a:lnTo>
                  <a:lnTo>
                    <a:pt x="388" y="411"/>
                  </a:lnTo>
                  <a:lnTo>
                    <a:pt x="388" y="404"/>
                  </a:lnTo>
                  <a:lnTo>
                    <a:pt x="398" y="401"/>
                  </a:lnTo>
                  <a:lnTo>
                    <a:pt x="404" y="397"/>
                  </a:lnTo>
                  <a:lnTo>
                    <a:pt x="404" y="397"/>
                  </a:lnTo>
                  <a:lnTo>
                    <a:pt x="408" y="391"/>
                  </a:lnTo>
                  <a:lnTo>
                    <a:pt x="408" y="391"/>
                  </a:lnTo>
                  <a:lnTo>
                    <a:pt x="418" y="357"/>
                  </a:lnTo>
                  <a:lnTo>
                    <a:pt x="421" y="357"/>
                  </a:lnTo>
                  <a:lnTo>
                    <a:pt x="421" y="350"/>
                  </a:lnTo>
                  <a:lnTo>
                    <a:pt x="421" y="340"/>
                  </a:lnTo>
                  <a:lnTo>
                    <a:pt x="418" y="337"/>
                  </a:lnTo>
                  <a:lnTo>
                    <a:pt x="408" y="323"/>
                  </a:lnTo>
                  <a:lnTo>
                    <a:pt x="411" y="317"/>
                  </a:lnTo>
                  <a:lnTo>
                    <a:pt x="411" y="313"/>
                  </a:lnTo>
                  <a:lnTo>
                    <a:pt x="411" y="306"/>
                  </a:lnTo>
                  <a:lnTo>
                    <a:pt x="411" y="306"/>
                  </a:lnTo>
                  <a:lnTo>
                    <a:pt x="418" y="290"/>
                  </a:lnTo>
                  <a:lnTo>
                    <a:pt x="421" y="290"/>
                  </a:lnTo>
                  <a:lnTo>
                    <a:pt x="425" y="286"/>
                  </a:lnTo>
                  <a:lnTo>
                    <a:pt x="425" y="283"/>
                  </a:lnTo>
                  <a:lnTo>
                    <a:pt x="435" y="283"/>
                  </a:lnTo>
                  <a:lnTo>
                    <a:pt x="435" y="283"/>
                  </a:lnTo>
                  <a:lnTo>
                    <a:pt x="448" y="276"/>
                  </a:lnTo>
                  <a:lnTo>
                    <a:pt x="451" y="273"/>
                  </a:lnTo>
                  <a:lnTo>
                    <a:pt x="458" y="259"/>
                  </a:lnTo>
                  <a:lnTo>
                    <a:pt x="462" y="256"/>
                  </a:lnTo>
                  <a:lnTo>
                    <a:pt x="458" y="253"/>
                  </a:lnTo>
                  <a:lnTo>
                    <a:pt x="462" y="253"/>
                  </a:lnTo>
                  <a:lnTo>
                    <a:pt x="462" y="249"/>
                  </a:lnTo>
                  <a:lnTo>
                    <a:pt x="462" y="239"/>
                  </a:lnTo>
                  <a:lnTo>
                    <a:pt x="462" y="239"/>
                  </a:lnTo>
                  <a:lnTo>
                    <a:pt x="462" y="236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75" y="212"/>
                  </a:lnTo>
                  <a:lnTo>
                    <a:pt x="475" y="206"/>
                  </a:lnTo>
                  <a:lnTo>
                    <a:pt x="475" y="202"/>
                  </a:lnTo>
                  <a:lnTo>
                    <a:pt x="478" y="195"/>
                  </a:lnTo>
                  <a:lnTo>
                    <a:pt x="478" y="189"/>
                  </a:lnTo>
                  <a:lnTo>
                    <a:pt x="475" y="185"/>
                  </a:lnTo>
                  <a:lnTo>
                    <a:pt x="468" y="182"/>
                  </a:lnTo>
                  <a:lnTo>
                    <a:pt x="465" y="179"/>
                  </a:lnTo>
                  <a:lnTo>
                    <a:pt x="462" y="179"/>
                  </a:lnTo>
                  <a:lnTo>
                    <a:pt x="455" y="179"/>
                  </a:lnTo>
                  <a:lnTo>
                    <a:pt x="455" y="182"/>
                  </a:lnTo>
                  <a:lnTo>
                    <a:pt x="445" y="179"/>
                  </a:lnTo>
                  <a:lnTo>
                    <a:pt x="441" y="165"/>
                  </a:lnTo>
                  <a:lnTo>
                    <a:pt x="441" y="162"/>
                  </a:lnTo>
                  <a:lnTo>
                    <a:pt x="441" y="152"/>
                  </a:lnTo>
                  <a:lnTo>
                    <a:pt x="435" y="148"/>
                  </a:lnTo>
                  <a:lnTo>
                    <a:pt x="435" y="138"/>
                  </a:lnTo>
                  <a:lnTo>
                    <a:pt x="435" y="138"/>
                  </a:lnTo>
                  <a:lnTo>
                    <a:pt x="431" y="131"/>
                  </a:lnTo>
                  <a:lnTo>
                    <a:pt x="425" y="128"/>
                  </a:lnTo>
                  <a:lnTo>
                    <a:pt x="421" y="128"/>
                  </a:lnTo>
                  <a:lnTo>
                    <a:pt x="418" y="118"/>
                  </a:lnTo>
                  <a:lnTo>
                    <a:pt x="411" y="118"/>
                  </a:lnTo>
                  <a:lnTo>
                    <a:pt x="408" y="115"/>
                  </a:lnTo>
                  <a:lnTo>
                    <a:pt x="401" y="111"/>
                  </a:lnTo>
                  <a:lnTo>
                    <a:pt x="394" y="111"/>
                  </a:lnTo>
                  <a:lnTo>
                    <a:pt x="391" y="111"/>
                  </a:lnTo>
                  <a:lnTo>
                    <a:pt x="384" y="111"/>
                  </a:lnTo>
                  <a:lnTo>
                    <a:pt x="377" y="118"/>
                  </a:lnTo>
                  <a:lnTo>
                    <a:pt x="377" y="125"/>
                  </a:lnTo>
                  <a:lnTo>
                    <a:pt x="374" y="131"/>
                  </a:lnTo>
                  <a:lnTo>
                    <a:pt x="374" y="135"/>
                  </a:lnTo>
                  <a:lnTo>
                    <a:pt x="374" y="142"/>
                  </a:lnTo>
                  <a:lnTo>
                    <a:pt x="374" y="142"/>
                  </a:lnTo>
                  <a:lnTo>
                    <a:pt x="361" y="135"/>
                  </a:lnTo>
                  <a:lnTo>
                    <a:pt x="351" y="128"/>
                  </a:lnTo>
                  <a:lnTo>
                    <a:pt x="340" y="131"/>
                  </a:lnTo>
                  <a:lnTo>
                    <a:pt x="337" y="138"/>
                  </a:lnTo>
                  <a:lnTo>
                    <a:pt x="327" y="162"/>
                  </a:lnTo>
                  <a:lnTo>
                    <a:pt x="327" y="162"/>
                  </a:lnTo>
                  <a:lnTo>
                    <a:pt x="324" y="162"/>
                  </a:lnTo>
                  <a:lnTo>
                    <a:pt x="320" y="165"/>
                  </a:lnTo>
                  <a:lnTo>
                    <a:pt x="320" y="165"/>
                  </a:lnTo>
                  <a:lnTo>
                    <a:pt x="320" y="162"/>
                  </a:lnTo>
                  <a:lnTo>
                    <a:pt x="317" y="158"/>
                  </a:lnTo>
                  <a:lnTo>
                    <a:pt x="307" y="158"/>
                  </a:lnTo>
                  <a:lnTo>
                    <a:pt x="303" y="162"/>
                  </a:lnTo>
                  <a:lnTo>
                    <a:pt x="293" y="162"/>
                  </a:lnTo>
                  <a:lnTo>
                    <a:pt x="290" y="165"/>
                  </a:lnTo>
                  <a:lnTo>
                    <a:pt x="273" y="185"/>
                  </a:lnTo>
                  <a:lnTo>
                    <a:pt x="270" y="189"/>
                  </a:lnTo>
                  <a:lnTo>
                    <a:pt x="270" y="192"/>
                  </a:lnTo>
                  <a:lnTo>
                    <a:pt x="263" y="199"/>
                  </a:lnTo>
                  <a:lnTo>
                    <a:pt x="263" y="202"/>
                  </a:lnTo>
                  <a:lnTo>
                    <a:pt x="253" y="195"/>
                  </a:lnTo>
                  <a:lnTo>
                    <a:pt x="253" y="192"/>
                  </a:lnTo>
                  <a:lnTo>
                    <a:pt x="253" y="192"/>
                  </a:lnTo>
                  <a:lnTo>
                    <a:pt x="250" y="185"/>
                  </a:lnTo>
                  <a:lnTo>
                    <a:pt x="246" y="182"/>
                  </a:lnTo>
                  <a:lnTo>
                    <a:pt x="239" y="179"/>
                  </a:lnTo>
                  <a:lnTo>
                    <a:pt x="239" y="175"/>
                  </a:lnTo>
                  <a:lnTo>
                    <a:pt x="236" y="172"/>
                  </a:lnTo>
                  <a:lnTo>
                    <a:pt x="229" y="168"/>
                  </a:lnTo>
                  <a:lnTo>
                    <a:pt x="226" y="165"/>
                  </a:lnTo>
                  <a:lnTo>
                    <a:pt x="216" y="152"/>
                  </a:lnTo>
                  <a:lnTo>
                    <a:pt x="213" y="145"/>
                  </a:lnTo>
                  <a:lnTo>
                    <a:pt x="213" y="145"/>
                  </a:lnTo>
                  <a:lnTo>
                    <a:pt x="209" y="138"/>
                  </a:lnTo>
                  <a:lnTo>
                    <a:pt x="202" y="131"/>
                  </a:lnTo>
                  <a:lnTo>
                    <a:pt x="199" y="131"/>
                  </a:lnTo>
                  <a:lnTo>
                    <a:pt x="189" y="125"/>
                  </a:lnTo>
                  <a:lnTo>
                    <a:pt x="189" y="111"/>
                  </a:lnTo>
                  <a:lnTo>
                    <a:pt x="186" y="108"/>
                  </a:lnTo>
                  <a:lnTo>
                    <a:pt x="182" y="101"/>
                  </a:lnTo>
                  <a:lnTo>
                    <a:pt x="182" y="101"/>
                  </a:lnTo>
                  <a:lnTo>
                    <a:pt x="182" y="94"/>
                  </a:lnTo>
                  <a:lnTo>
                    <a:pt x="172" y="81"/>
                  </a:lnTo>
                  <a:lnTo>
                    <a:pt x="165" y="78"/>
                  </a:lnTo>
                  <a:lnTo>
                    <a:pt x="162" y="78"/>
                  </a:lnTo>
                  <a:lnTo>
                    <a:pt x="155" y="81"/>
                  </a:lnTo>
                  <a:lnTo>
                    <a:pt x="152" y="91"/>
                  </a:lnTo>
                  <a:lnTo>
                    <a:pt x="152" y="94"/>
                  </a:lnTo>
                  <a:lnTo>
                    <a:pt x="149" y="98"/>
                  </a:lnTo>
                  <a:lnTo>
                    <a:pt x="149" y="98"/>
                  </a:lnTo>
                  <a:lnTo>
                    <a:pt x="142" y="105"/>
                  </a:lnTo>
                  <a:lnTo>
                    <a:pt x="142" y="105"/>
                  </a:lnTo>
                  <a:lnTo>
                    <a:pt x="135" y="94"/>
                  </a:lnTo>
                  <a:lnTo>
                    <a:pt x="135" y="91"/>
                  </a:lnTo>
                  <a:lnTo>
                    <a:pt x="132" y="88"/>
                  </a:lnTo>
                  <a:lnTo>
                    <a:pt x="122" y="71"/>
                  </a:lnTo>
                  <a:lnTo>
                    <a:pt x="118" y="71"/>
                  </a:lnTo>
                  <a:lnTo>
                    <a:pt x="105" y="64"/>
                  </a:lnTo>
                  <a:lnTo>
                    <a:pt x="101" y="61"/>
                  </a:lnTo>
                  <a:lnTo>
                    <a:pt x="98" y="64"/>
                  </a:lnTo>
                  <a:lnTo>
                    <a:pt x="98" y="61"/>
                  </a:lnTo>
                  <a:lnTo>
                    <a:pt x="95" y="57"/>
                  </a:lnTo>
                  <a:lnTo>
                    <a:pt x="78" y="51"/>
                  </a:lnTo>
                  <a:lnTo>
                    <a:pt x="75" y="51"/>
                  </a:lnTo>
                  <a:lnTo>
                    <a:pt x="68" y="51"/>
                  </a:lnTo>
                  <a:lnTo>
                    <a:pt x="58" y="47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37" y="37"/>
                  </a:lnTo>
                  <a:lnTo>
                    <a:pt x="21" y="14"/>
                  </a:lnTo>
                  <a:lnTo>
                    <a:pt x="11" y="10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4" y="10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4" name="Freeform 265">
              <a:extLst>
                <a:ext uri="{FF2B5EF4-FFF2-40B4-BE49-F238E27FC236}">
                  <a16:creationId xmlns:a16="http://schemas.microsoft.com/office/drawing/2014/main" id="{1EE9B4E9-6517-E343-A15C-7683CFD4A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623"/>
              <a:ext cx="481" cy="872"/>
            </a:xfrm>
            <a:custGeom>
              <a:avLst/>
              <a:gdLst>
                <a:gd name="T0" fmla="*/ 0 w 481"/>
                <a:gd name="T1" fmla="*/ 20 h 872"/>
                <a:gd name="T2" fmla="*/ 37 w 481"/>
                <a:gd name="T3" fmla="*/ 50 h 872"/>
                <a:gd name="T4" fmla="*/ 97 w 481"/>
                <a:gd name="T5" fmla="*/ 70 h 872"/>
                <a:gd name="T6" fmla="*/ 134 w 481"/>
                <a:gd name="T7" fmla="*/ 101 h 872"/>
                <a:gd name="T8" fmla="*/ 171 w 481"/>
                <a:gd name="T9" fmla="*/ 91 h 872"/>
                <a:gd name="T10" fmla="*/ 202 w 481"/>
                <a:gd name="T11" fmla="*/ 145 h 872"/>
                <a:gd name="T12" fmla="*/ 239 w 481"/>
                <a:gd name="T13" fmla="*/ 188 h 872"/>
                <a:gd name="T14" fmla="*/ 269 w 481"/>
                <a:gd name="T15" fmla="*/ 219 h 872"/>
                <a:gd name="T16" fmla="*/ 316 w 481"/>
                <a:gd name="T17" fmla="*/ 171 h 872"/>
                <a:gd name="T18" fmla="*/ 343 w 481"/>
                <a:gd name="T19" fmla="*/ 171 h 872"/>
                <a:gd name="T20" fmla="*/ 390 w 481"/>
                <a:gd name="T21" fmla="*/ 151 h 872"/>
                <a:gd name="T22" fmla="*/ 400 w 481"/>
                <a:gd name="T23" fmla="*/ 124 h 872"/>
                <a:gd name="T24" fmla="*/ 431 w 481"/>
                <a:gd name="T25" fmla="*/ 141 h 872"/>
                <a:gd name="T26" fmla="*/ 464 w 481"/>
                <a:gd name="T27" fmla="*/ 195 h 872"/>
                <a:gd name="T28" fmla="*/ 468 w 481"/>
                <a:gd name="T29" fmla="*/ 215 h 872"/>
                <a:gd name="T30" fmla="*/ 451 w 481"/>
                <a:gd name="T31" fmla="*/ 269 h 872"/>
                <a:gd name="T32" fmla="*/ 407 w 481"/>
                <a:gd name="T33" fmla="*/ 306 h 872"/>
                <a:gd name="T34" fmla="*/ 414 w 481"/>
                <a:gd name="T35" fmla="*/ 357 h 872"/>
                <a:gd name="T36" fmla="*/ 390 w 481"/>
                <a:gd name="T37" fmla="*/ 437 h 872"/>
                <a:gd name="T38" fmla="*/ 313 w 481"/>
                <a:gd name="T39" fmla="*/ 468 h 872"/>
                <a:gd name="T40" fmla="*/ 319 w 481"/>
                <a:gd name="T41" fmla="*/ 528 h 872"/>
                <a:gd name="T42" fmla="*/ 286 w 481"/>
                <a:gd name="T43" fmla="*/ 649 h 872"/>
                <a:gd name="T44" fmla="*/ 259 w 481"/>
                <a:gd name="T45" fmla="*/ 673 h 872"/>
                <a:gd name="T46" fmla="*/ 225 w 481"/>
                <a:gd name="T47" fmla="*/ 697 h 872"/>
                <a:gd name="T48" fmla="*/ 229 w 481"/>
                <a:gd name="T49" fmla="*/ 754 h 872"/>
                <a:gd name="T50" fmla="*/ 192 w 481"/>
                <a:gd name="T51" fmla="*/ 787 h 872"/>
                <a:gd name="T52" fmla="*/ 141 w 481"/>
                <a:gd name="T53" fmla="*/ 825 h 872"/>
                <a:gd name="T54" fmla="*/ 74 w 481"/>
                <a:gd name="T55" fmla="*/ 818 h 872"/>
                <a:gd name="T56" fmla="*/ 47 w 481"/>
                <a:gd name="T57" fmla="*/ 835 h 872"/>
                <a:gd name="T58" fmla="*/ 0 w 481"/>
                <a:gd name="T59" fmla="*/ 865 h 872"/>
                <a:gd name="T60" fmla="*/ 57 w 481"/>
                <a:gd name="T61" fmla="*/ 835 h 872"/>
                <a:gd name="T62" fmla="*/ 114 w 481"/>
                <a:gd name="T63" fmla="*/ 841 h 872"/>
                <a:gd name="T64" fmla="*/ 175 w 481"/>
                <a:gd name="T65" fmla="*/ 814 h 872"/>
                <a:gd name="T66" fmla="*/ 235 w 481"/>
                <a:gd name="T67" fmla="*/ 774 h 872"/>
                <a:gd name="T68" fmla="*/ 242 w 481"/>
                <a:gd name="T69" fmla="*/ 717 h 872"/>
                <a:gd name="T70" fmla="*/ 249 w 481"/>
                <a:gd name="T71" fmla="*/ 687 h 872"/>
                <a:gd name="T72" fmla="*/ 296 w 481"/>
                <a:gd name="T73" fmla="*/ 666 h 872"/>
                <a:gd name="T74" fmla="*/ 336 w 481"/>
                <a:gd name="T75" fmla="*/ 538 h 872"/>
                <a:gd name="T76" fmla="*/ 330 w 481"/>
                <a:gd name="T77" fmla="*/ 448 h 872"/>
                <a:gd name="T78" fmla="*/ 404 w 481"/>
                <a:gd name="T79" fmla="*/ 400 h 872"/>
                <a:gd name="T80" fmla="*/ 424 w 481"/>
                <a:gd name="T81" fmla="*/ 343 h 872"/>
                <a:gd name="T82" fmla="*/ 424 w 481"/>
                <a:gd name="T83" fmla="*/ 293 h 872"/>
                <a:gd name="T84" fmla="*/ 461 w 481"/>
                <a:gd name="T85" fmla="*/ 259 h 872"/>
                <a:gd name="T86" fmla="*/ 471 w 481"/>
                <a:gd name="T87" fmla="*/ 222 h 872"/>
                <a:gd name="T88" fmla="*/ 471 w 481"/>
                <a:gd name="T89" fmla="*/ 185 h 872"/>
                <a:gd name="T90" fmla="*/ 437 w 481"/>
                <a:gd name="T91" fmla="*/ 141 h 872"/>
                <a:gd name="T92" fmla="*/ 404 w 481"/>
                <a:gd name="T93" fmla="*/ 118 h 872"/>
                <a:gd name="T94" fmla="*/ 383 w 481"/>
                <a:gd name="T95" fmla="*/ 148 h 872"/>
                <a:gd name="T96" fmla="*/ 330 w 481"/>
                <a:gd name="T97" fmla="*/ 171 h 872"/>
                <a:gd name="T98" fmla="*/ 282 w 481"/>
                <a:gd name="T99" fmla="*/ 192 h 872"/>
                <a:gd name="T100" fmla="*/ 252 w 481"/>
                <a:gd name="T101" fmla="*/ 188 h 872"/>
                <a:gd name="T102" fmla="*/ 215 w 481"/>
                <a:gd name="T103" fmla="*/ 148 h 872"/>
                <a:gd name="T104" fmla="*/ 185 w 481"/>
                <a:gd name="T105" fmla="*/ 101 h 872"/>
                <a:gd name="T106" fmla="*/ 158 w 481"/>
                <a:gd name="T107" fmla="*/ 101 h 872"/>
                <a:gd name="T108" fmla="*/ 111 w 481"/>
                <a:gd name="T109" fmla="*/ 70 h 872"/>
                <a:gd name="T110" fmla="*/ 60 w 481"/>
                <a:gd name="T111" fmla="*/ 54 h 872"/>
                <a:gd name="T112" fmla="*/ 10 w 481"/>
                <a:gd name="T113" fmla="*/ 23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872">
                  <a:moveTo>
                    <a:pt x="3" y="0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3" y="27"/>
                  </a:lnTo>
                  <a:lnTo>
                    <a:pt x="20" y="23"/>
                  </a:lnTo>
                  <a:lnTo>
                    <a:pt x="37" y="44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4"/>
                  </a:lnTo>
                  <a:lnTo>
                    <a:pt x="40" y="57"/>
                  </a:lnTo>
                  <a:lnTo>
                    <a:pt x="50" y="54"/>
                  </a:lnTo>
                  <a:lnTo>
                    <a:pt x="57" y="57"/>
                  </a:lnTo>
                  <a:lnTo>
                    <a:pt x="57" y="60"/>
                  </a:lnTo>
                  <a:lnTo>
                    <a:pt x="70" y="64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97" y="70"/>
                  </a:lnTo>
                  <a:lnTo>
                    <a:pt x="101" y="74"/>
                  </a:lnTo>
                  <a:lnTo>
                    <a:pt x="101" y="77"/>
                  </a:lnTo>
                  <a:lnTo>
                    <a:pt x="104" y="77"/>
                  </a:lnTo>
                  <a:lnTo>
                    <a:pt x="104" y="77"/>
                  </a:lnTo>
                  <a:lnTo>
                    <a:pt x="107" y="74"/>
                  </a:lnTo>
                  <a:lnTo>
                    <a:pt x="121" y="81"/>
                  </a:lnTo>
                  <a:lnTo>
                    <a:pt x="128" y="97"/>
                  </a:lnTo>
                  <a:lnTo>
                    <a:pt x="128" y="97"/>
                  </a:lnTo>
                  <a:lnTo>
                    <a:pt x="134" y="101"/>
                  </a:lnTo>
                  <a:lnTo>
                    <a:pt x="141" y="114"/>
                  </a:lnTo>
                  <a:lnTo>
                    <a:pt x="144" y="118"/>
                  </a:lnTo>
                  <a:lnTo>
                    <a:pt x="151" y="118"/>
                  </a:lnTo>
                  <a:lnTo>
                    <a:pt x="155" y="114"/>
                  </a:lnTo>
                  <a:lnTo>
                    <a:pt x="161" y="108"/>
                  </a:lnTo>
                  <a:lnTo>
                    <a:pt x="168" y="104"/>
                  </a:lnTo>
                  <a:lnTo>
                    <a:pt x="168" y="101"/>
                  </a:lnTo>
                  <a:lnTo>
                    <a:pt x="168" y="97"/>
                  </a:lnTo>
                  <a:lnTo>
                    <a:pt x="171" y="91"/>
                  </a:lnTo>
                  <a:lnTo>
                    <a:pt x="171" y="91"/>
                  </a:lnTo>
                  <a:lnTo>
                    <a:pt x="178" y="104"/>
                  </a:lnTo>
                  <a:lnTo>
                    <a:pt x="178" y="108"/>
                  </a:lnTo>
                  <a:lnTo>
                    <a:pt x="178" y="108"/>
                  </a:lnTo>
                  <a:lnTo>
                    <a:pt x="185" y="118"/>
                  </a:lnTo>
                  <a:lnTo>
                    <a:pt x="185" y="131"/>
                  </a:lnTo>
                  <a:lnTo>
                    <a:pt x="188" y="134"/>
                  </a:lnTo>
                  <a:lnTo>
                    <a:pt x="198" y="145"/>
                  </a:lnTo>
                  <a:lnTo>
                    <a:pt x="202" y="145"/>
                  </a:lnTo>
                  <a:lnTo>
                    <a:pt x="208" y="145"/>
                  </a:lnTo>
                  <a:lnTo>
                    <a:pt x="208" y="151"/>
                  </a:lnTo>
                  <a:lnTo>
                    <a:pt x="212" y="158"/>
                  </a:lnTo>
                  <a:lnTo>
                    <a:pt x="212" y="158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5" y="178"/>
                  </a:lnTo>
                  <a:lnTo>
                    <a:pt x="235" y="185"/>
                  </a:lnTo>
                  <a:lnTo>
                    <a:pt x="239" y="188"/>
                  </a:lnTo>
                  <a:lnTo>
                    <a:pt x="239" y="192"/>
                  </a:lnTo>
                  <a:lnTo>
                    <a:pt x="249" y="192"/>
                  </a:lnTo>
                  <a:lnTo>
                    <a:pt x="249" y="198"/>
                  </a:lnTo>
                  <a:lnTo>
                    <a:pt x="249" y="205"/>
                  </a:lnTo>
                  <a:lnTo>
                    <a:pt x="252" y="205"/>
                  </a:lnTo>
                  <a:lnTo>
                    <a:pt x="262" y="212"/>
                  </a:lnTo>
                  <a:lnTo>
                    <a:pt x="262" y="215"/>
                  </a:lnTo>
                  <a:lnTo>
                    <a:pt x="266" y="219"/>
                  </a:lnTo>
                  <a:lnTo>
                    <a:pt x="269" y="219"/>
                  </a:lnTo>
                  <a:lnTo>
                    <a:pt x="279" y="209"/>
                  </a:lnTo>
                  <a:lnTo>
                    <a:pt x="279" y="209"/>
                  </a:lnTo>
                  <a:lnTo>
                    <a:pt x="286" y="198"/>
                  </a:lnTo>
                  <a:lnTo>
                    <a:pt x="289" y="195"/>
                  </a:lnTo>
                  <a:lnTo>
                    <a:pt x="289" y="195"/>
                  </a:lnTo>
                  <a:lnTo>
                    <a:pt x="303" y="175"/>
                  </a:lnTo>
                  <a:lnTo>
                    <a:pt x="313" y="175"/>
                  </a:lnTo>
                  <a:lnTo>
                    <a:pt x="316" y="175"/>
                  </a:lnTo>
                  <a:lnTo>
                    <a:pt x="316" y="171"/>
                  </a:lnTo>
                  <a:lnTo>
                    <a:pt x="319" y="171"/>
                  </a:lnTo>
                  <a:lnTo>
                    <a:pt x="323" y="178"/>
                  </a:lnTo>
                  <a:lnTo>
                    <a:pt x="326" y="178"/>
                  </a:lnTo>
                  <a:lnTo>
                    <a:pt x="333" y="178"/>
                  </a:lnTo>
                  <a:lnTo>
                    <a:pt x="333" y="178"/>
                  </a:lnTo>
                  <a:lnTo>
                    <a:pt x="336" y="175"/>
                  </a:lnTo>
                  <a:lnTo>
                    <a:pt x="340" y="175"/>
                  </a:lnTo>
                  <a:lnTo>
                    <a:pt x="343" y="171"/>
                  </a:lnTo>
                  <a:lnTo>
                    <a:pt x="343" y="171"/>
                  </a:lnTo>
                  <a:lnTo>
                    <a:pt x="353" y="145"/>
                  </a:lnTo>
                  <a:lnTo>
                    <a:pt x="353" y="141"/>
                  </a:lnTo>
                  <a:lnTo>
                    <a:pt x="353" y="141"/>
                  </a:lnTo>
                  <a:lnTo>
                    <a:pt x="360" y="145"/>
                  </a:lnTo>
                  <a:lnTo>
                    <a:pt x="363" y="145"/>
                  </a:lnTo>
                  <a:lnTo>
                    <a:pt x="377" y="155"/>
                  </a:lnTo>
                  <a:lnTo>
                    <a:pt x="380" y="155"/>
                  </a:lnTo>
                  <a:lnTo>
                    <a:pt x="387" y="151"/>
                  </a:lnTo>
                  <a:lnTo>
                    <a:pt x="390" y="151"/>
                  </a:lnTo>
                  <a:lnTo>
                    <a:pt x="390" y="148"/>
                  </a:lnTo>
                  <a:lnTo>
                    <a:pt x="390" y="145"/>
                  </a:lnTo>
                  <a:lnTo>
                    <a:pt x="390" y="138"/>
                  </a:lnTo>
                  <a:lnTo>
                    <a:pt x="394" y="131"/>
                  </a:lnTo>
                  <a:lnTo>
                    <a:pt x="394" y="131"/>
                  </a:lnTo>
                  <a:lnTo>
                    <a:pt x="394" y="124"/>
                  </a:lnTo>
                  <a:lnTo>
                    <a:pt x="397" y="124"/>
                  </a:lnTo>
                  <a:lnTo>
                    <a:pt x="397" y="124"/>
                  </a:lnTo>
                  <a:lnTo>
                    <a:pt x="400" y="124"/>
                  </a:lnTo>
                  <a:lnTo>
                    <a:pt x="407" y="128"/>
                  </a:lnTo>
                  <a:lnTo>
                    <a:pt x="410" y="128"/>
                  </a:lnTo>
                  <a:lnTo>
                    <a:pt x="414" y="128"/>
                  </a:lnTo>
                  <a:lnTo>
                    <a:pt x="420" y="138"/>
                  </a:lnTo>
                  <a:lnTo>
                    <a:pt x="420" y="138"/>
                  </a:lnTo>
                  <a:lnTo>
                    <a:pt x="424" y="141"/>
                  </a:lnTo>
                  <a:lnTo>
                    <a:pt x="427" y="141"/>
                  </a:lnTo>
                  <a:lnTo>
                    <a:pt x="431" y="141"/>
                  </a:lnTo>
                  <a:lnTo>
                    <a:pt x="431" y="141"/>
                  </a:lnTo>
                  <a:lnTo>
                    <a:pt x="431" y="155"/>
                  </a:lnTo>
                  <a:lnTo>
                    <a:pt x="434" y="155"/>
                  </a:lnTo>
                  <a:lnTo>
                    <a:pt x="437" y="161"/>
                  </a:lnTo>
                  <a:lnTo>
                    <a:pt x="434" y="165"/>
                  </a:lnTo>
                  <a:lnTo>
                    <a:pt x="434" y="168"/>
                  </a:lnTo>
                  <a:lnTo>
                    <a:pt x="444" y="188"/>
                  </a:lnTo>
                  <a:lnTo>
                    <a:pt x="447" y="188"/>
                  </a:lnTo>
                  <a:lnTo>
                    <a:pt x="461" y="195"/>
                  </a:lnTo>
                  <a:lnTo>
                    <a:pt x="464" y="195"/>
                  </a:lnTo>
                  <a:lnTo>
                    <a:pt x="468" y="192"/>
                  </a:lnTo>
                  <a:lnTo>
                    <a:pt x="468" y="192"/>
                  </a:lnTo>
                  <a:lnTo>
                    <a:pt x="474" y="195"/>
                  </a:lnTo>
                  <a:lnTo>
                    <a:pt x="474" y="198"/>
                  </a:lnTo>
                  <a:lnTo>
                    <a:pt x="471" y="198"/>
                  </a:lnTo>
                  <a:lnTo>
                    <a:pt x="468" y="202"/>
                  </a:lnTo>
                  <a:lnTo>
                    <a:pt x="471" y="212"/>
                  </a:lnTo>
                  <a:lnTo>
                    <a:pt x="468" y="215"/>
                  </a:lnTo>
                  <a:lnTo>
                    <a:pt x="468" y="215"/>
                  </a:lnTo>
                  <a:lnTo>
                    <a:pt x="464" y="219"/>
                  </a:lnTo>
                  <a:lnTo>
                    <a:pt x="457" y="239"/>
                  </a:lnTo>
                  <a:lnTo>
                    <a:pt x="457" y="239"/>
                  </a:lnTo>
                  <a:lnTo>
                    <a:pt x="457" y="242"/>
                  </a:lnTo>
                  <a:lnTo>
                    <a:pt x="457" y="252"/>
                  </a:lnTo>
                  <a:lnTo>
                    <a:pt x="454" y="256"/>
                  </a:lnTo>
                  <a:lnTo>
                    <a:pt x="454" y="256"/>
                  </a:lnTo>
                  <a:lnTo>
                    <a:pt x="457" y="259"/>
                  </a:lnTo>
                  <a:lnTo>
                    <a:pt x="451" y="269"/>
                  </a:lnTo>
                  <a:lnTo>
                    <a:pt x="437" y="276"/>
                  </a:lnTo>
                  <a:lnTo>
                    <a:pt x="427" y="276"/>
                  </a:lnTo>
                  <a:lnTo>
                    <a:pt x="424" y="276"/>
                  </a:lnTo>
                  <a:lnTo>
                    <a:pt x="420" y="286"/>
                  </a:lnTo>
                  <a:lnTo>
                    <a:pt x="417" y="286"/>
                  </a:lnTo>
                  <a:lnTo>
                    <a:pt x="417" y="289"/>
                  </a:lnTo>
                  <a:lnTo>
                    <a:pt x="407" y="303"/>
                  </a:lnTo>
                  <a:lnTo>
                    <a:pt x="407" y="303"/>
                  </a:lnTo>
                  <a:lnTo>
                    <a:pt x="407" y="306"/>
                  </a:lnTo>
                  <a:lnTo>
                    <a:pt x="407" y="309"/>
                  </a:lnTo>
                  <a:lnTo>
                    <a:pt x="407" y="309"/>
                  </a:lnTo>
                  <a:lnTo>
                    <a:pt x="407" y="320"/>
                  </a:lnTo>
                  <a:lnTo>
                    <a:pt x="404" y="326"/>
                  </a:lnTo>
                  <a:lnTo>
                    <a:pt x="404" y="330"/>
                  </a:lnTo>
                  <a:lnTo>
                    <a:pt x="417" y="343"/>
                  </a:lnTo>
                  <a:lnTo>
                    <a:pt x="417" y="353"/>
                  </a:lnTo>
                  <a:lnTo>
                    <a:pt x="414" y="353"/>
                  </a:lnTo>
                  <a:lnTo>
                    <a:pt x="414" y="357"/>
                  </a:lnTo>
                  <a:lnTo>
                    <a:pt x="404" y="390"/>
                  </a:lnTo>
                  <a:lnTo>
                    <a:pt x="404" y="390"/>
                  </a:lnTo>
                  <a:lnTo>
                    <a:pt x="400" y="394"/>
                  </a:lnTo>
                  <a:lnTo>
                    <a:pt x="400" y="397"/>
                  </a:lnTo>
                  <a:lnTo>
                    <a:pt x="387" y="397"/>
                  </a:lnTo>
                  <a:lnTo>
                    <a:pt x="383" y="400"/>
                  </a:lnTo>
                  <a:lnTo>
                    <a:pt x="383" y="414"/>
                  </a:lnTo>
                  <a:lnTo>
                    <a:pt x="383" y="417"/>
                  </a:lnTo>
                  <a:lnTo>
                    <a:pt x="390" y="437"/>
                  </a:lnTo>
                  <a:lnTo>
                    <a:pt x="383" y="441"/>
                  </a:lnTo>
                  <a:lnTo>
                    <a:pt x="350" y="431"/>
                  </a:lnTo>
                  <a:lnTo>
                    <a:pt x="350" y="431"/>
                  </a:lnTo>
                  <a:lnTo>
                    <a:pt x="330" y="437"/>
                  </a:lnTo>
                  <a:lnTo>
                    <a:pt x="330" y="437"/>
                  </a:lnTo>
                  <a:lnTo>
                    <a:pt x="323" y="444"/>
                  </a:lnTo>
                  <a:lnTo>
                    <a:pt x="323" y="444"/>
                  </a:lnTo>
                  <a:lnTo>
                    <a:pt x="313" y="464"/>
                  </a:lnTo>
                  <a:lnTo>
                    <a:pt x="313" y="468"/>
                  </a:lnTo>
                  <a:lnTo>
                    <a:pt x="303" y="491"/>
                  </a:lnTo>
                  <a:lnTo>
                    <a:pt x="303" y="495"/>
                  </a:lnTo>
                  <a:lnTo>
                    <a:pt x="303" y="498"/>
                  </a:lnTo>
                  <a:lnTo>
                    <a:pt x="303" y="501"/>
                  </a:lnTo>
                  <a:lnTo>
                    <a:pt x="313" y="518"/>
                  </a:lnTo>
                  <a:lnTo>
                    <a:pt x="313" y="518"/>
                  </a:lnTo>
                  <a:lnTo>
                    <a:pt x="316" y="525"/>
                  </a:lnTo>
                  <a:lnTo>
                    <a:pt x="319" y="528"/>
                  </a:lnTo>
                  <a:lnTo>
                    <a:pt x="319" y="528"/>
                  </a:lnTo>
                  <a:lnTo>
                    <a:pt x="330" y="538"/>
                  </a:lnTo>
                  <a:lnTo>
                    <a:pt x="323" y="565"/>
                  </a:lnTo>
                  <a:lnTo>
                    <a:pt x="323" y="565"/>
                  </a:lnTo>
                  <a:lnTo>
                    <a:pt x="316" y="599"/>
                  </a:lnTo>
                  <a:lnTo>
                    <a:pt x="316" y="602"/>
                  </a:lnTo>
                  <a:lnTo>
                    <a:pt x="316" y="609"/>
                  </a:lnTo>
                  <a:lnTo>
                    <a:pt x="289" y="633"/>
                  </a:lnTo>
                  <a:lnTo>
                    <a:pt x="289" y="636"/>
                  </a:lnTo>
                  <a:lnTo>
                    <a:pt x="286" y="649"/>
                  </a:lnTo>
                  <a:lnTo>
                    <a:pt x="286" y="653"/>
                  </a:lnTo>
                  <a:lnTo>
                    <a:pt x="289" y="660"/>
                  </a:lnTo>
                  <a:lnTo>
                    <a:pt x="289" y="663"/>
                  </a:lnTo>
                  <a:lnTo>
                    <a:pt x="286" y="666"/>
                  </a:lnTo>
                  <a:lnTo>
                    <a:pt x="286" y="666"/>
                  </a:lnTo>
                  <a:lnTo>
                    <a:pt x="276" y="673"/>
                  </a:lnTo>
                  <a:lnTo>
                    <a:pt x="272" y="673"/>
                  </a:lnTo>
                  <a:lnTo>
                    <a:pt x="262" y="673"/>
                  </a:lnTo>
                  <a:lnTo>
                    <a:pt x="259" y="673"/>
                  </a:lnTo>
                  <a:lnTo>
                    <a:pt x="249" y="680"/>
                  </a:lnTo>
                  <a:lnTo>
                    <a:pt x="249" y="680"/>
                  </a:lnTo>
                  <a:lnTo>
                    <a:pt x="245" y="680"/>
                  </a:lnTo>
                  <a:lnTo>
                    <a:pt x="232" y="680"/>
                  </a:lnTo>
                  <a:lnTo>
                    <a:pt x="229" y="683"/>
                  </a:lnTo>
                  <a:lnTo>
                    <a:pt x="229" y="687"/>
                  </a:lnTo>
                  <a:lnTo>
                    <a:pt x="229" y="687"/>
                  </a:lnTo>
                  <a:lnTo>
                    <a:pt x="225" y="687"/>
                  </a:lnTo>
                  <a:lnTo>
                    <a:pt x="225" y="697"/>
                  </a:lnTo>
                  <a:lnTo>
                    <a:pt x="225" y="700"/>
                  </a:lnTo>
                  <a:lnTo>
                    <a:pt x="229" y="703"/>
                  </a:lnTo>
                  <a:lnTo>
                    <a:pt x="235" y="717"/>
                  </a:lnTo>
                  <a:lnTo>
                    <a:pt x="235" y="724"/>
                  </a:lnTo>
                  <a:lnTo>
                    <a:pt x="229" y="724"/>
                  </a:lnTo>
                  <a:lnTo>
                    <a:pt x="225" y="727"/>
                  </a:lnTo>
                  <a:lnTo>
                    <a:pt x="225" y="744"/>
                  </a:lnTo>
                  <a:lnTo>
                    <a:pt x="225" y="747"/>
                  </a:lnTo>
                  <a:lnTo>
                    <a:pt x="229" y="754"/>
                  </a:lnTo>
                  <a:lnTo>
                    <a:pt x="225" y="761"/>
                  </a:lnTo>
                  <a:lnTo>
                    <a:pt x="225" y="761"/>
                  </a:lnTo>
                  <a:lnTo>
                    <a:pt x="229" y="771"/>
                  </a:lnTo>
                  <a:lnTo>
                    <a:pt x="222" y="777"/>
                  </a:lnTo>
                  <a:lnTo>
                    <a:pt x="219" y="774"/>
                  </a:lnTo>
                  <a:lnTo>
                    <a:pt x="215" y="774"/>
                  </a:lnTo>
                  <a:lnTo>
                    <a:pt x="212" y="774"/>
                  </a:lnTo>
                  <a:lnTo>
                    <a:pt x="212" y="774"/>
                  </a:lnTo>
                  <a:lnTo>
                    <a:pt x="192" y="787"/>
                  </a:lnTo>
                  <a:lnTo>
                    <a:pt x="192" y="787"/>
                  </a:lnTo>
                  <a:lnTo>
                    <a:pt x="181" y="801"/>
                  </a:lnTo>
                  <a:lnTo>
                    <a:pt x="181" y="801"/>
                  </a:lnTo>
                  <a:lnTo>
                    <a:pt x="178" y="804"/>
                  </a:lnTo>
                  <a:lnTo>
                    <a:pt x="171" y="811"/>
                  </a:lnTo>
                  <a:lnTo>
                    <a:pt x="158" y="821"/>
                  </a:lnTo>
                  <a:lnTo>
                    <a:pt x="158" y="821"/>
                  </a:lnTo>
                  <a:lnTo>
                    <a:pt x="158" y="821"/>
                  </a:lnTo>
                  <a:lnTo>
                    <a:pt x="141" y="825"/>
                  </a:lnTo>
                  <a:lnTo>
                    <a:pt x="141" y="825"/>
                  </a:lnTo>
                  <a:lnTo>
                    <a:pt x="134" y="828"/>
                  </a:lnTo>
                  <a:lnTo>
                    <a:pt x="134" y="828"/>
                  </a:lnTo>
                  <a:lnTo>
                    <a:pt x="124" y="831"/>
                  </a:lnTo>
                  <a:lnTo>
                    <a:pt x="114" y="835"/>
                  </a:lnTo>
                  <a:lnTo>
                    <a:pt x="104" y="831"/>
                  </a:lnTo>
                  <a:lnTo>
                    <a:pt x="101" y="831"/>
                  </a:lnTo>
                  <a:lnTo>
                    <a:pt x="81" y="825"/>
                  </a:lnTo>
                  <a:lnTo>
                    <a:pt x="74" y="818"/>
                  </a:lnTo>
                  <a:lnTo>
                    <a:pt x="74" y="818"/>
                  </a:lnTo>
                  <a:lnTo>
                    <a:pt x="64" y="814"/>
                  </a:lnTo>
                  <a:lnTo>
                    <a:pt x="64" y="818"/>
                  </a:lnTo>
                  <a:lnTo>
                    <a:pt x="60" y="818"/>
                  </a:lnTo>
                  <a:lnTo>
                    <a:pt x="60" y="818"/>
                  </a:lnTo>
                  <a:lnTo>
                    <a:pt x="57" y="828"/>
                  </a:lnTo>
                  <a:lnTo>
                    <a:pt x="54" y="828"/>
                  </a:lnTo>
                  <a:lnTo>
                    <a:pt x="50" y="828"/>
                  </a:lnTo>
                  <a:lnTo>
                    <a:pt x="47" y="835"/>
                  </a:lnTo>
                  <a:lnTo>
                    <a:pt x="47" y="838"/>
                  </a:lnTo>
                  <a:lnTo>
                    <a:pt x="43" y="851"/>
                  </a:lnTo>
                  <a:lnTo>
                    <a:pt x="27" y="855"/>
                  </a:lnTo>
                  <a:lnTo>
                    <a:pt x="27" y="855"/>
                  </a:lnTo>
                  <a:lnTo>
                    <a:pt x="0" y="862"/>
                  </a:lnTo>
                  <a:lnTo>
                    <a:pt x="0" y="865"/>
                  </a:lnTo>
                  <a:lnTo>
                    <a:pt x="3" y="865"/>
                  </a:lnTo>
                  <a:lnTo>
                    <a:pt x="0" y="865"/>
                  </a:lnTo>
                  <a:lnTo>
                    <a:pt x="0" y="865"/>
                  </a:lnTo>
                  <a:lnTo>
                    <a:pt x="0" y="872"/>
                  </a:lnTo>
                  <a:lnTo>
                    <a:pt x="3" y="872"/>
                  </a:lnTo>
                  <a:lnTo>
                    <a:pt x="6" y="872"/>
                  </a:lnTo>
                  <a:lnTo>
                    <a:pt x="6" y="868"/>
                  </a:lnTo>
                  <a:lnTo>
                    <a:pt x="30" y="862"/>
                  </a:lnTo>
                  <a:lnTo>
                    <a:pt x="43" y="858"/>
                  </a:lnTo>
                  <a:lnTo>
                    <a:pt x="47" y="855"/>
                  </a:lnTo>
                  <a:lnTo>
                    <a:pt x="54" y="838"/>
                  </a:lnTo>
                  <a:lnTo>
                    <a:pt x="57" y="835"/>
                  </a:lnTo>
                  <a:lnTo>
                    <a:pt x="57" y="831"/>
                  </a:lnTo>
                  <a:lnTo>
                    <a:pt x="60" y="831"/>
                  </a:lnTo>
                  <a:lnTo>
                    <a:pt x="64" y="821"/>
                  </a:lnTo>
                  <a:lnTo>
                    <a:pt x="70" y="825"/>
                  </a:lnTo>
                  <a:lnTo>
                    <a:pt x="77" y="828"/>
                  </a:lnTo>
                  <a:lnTo>
                    <a:pt x="77" y="828"/>
                  </a:lnTo>
                  <a:lnTo>
                    <a:pt x="101" y="838"/>
                  </a:lnTo>
                  <a:lnTo>
                    <a:pt x="111" y="841"/>
                  </a:lnTo>
                  <a:lnTo>
                    <a:pt x="114" y="841"/>
                  </a:lnTo>
                  <a:lnTo>
                    <a:pt x="128" y="838"/>
                  </a:lnTo>
                  <a:lnTo>
                    <a:pt x="128" y="838"/>
                  </a:lnTo>
                  <a:lnTo>
                    <a:pt x="138" y="831"/>
                  </a:lnTo>
                  <a:lnTo>
                    <a:pt x="144" y="831"/>
                  </a:lnTo>
                  <a:lnTo>
                    <a:pt x="158" y="825"/>
                  </a:lnTo>
                  <a:lnTo>
                    <a:pt x="161" y="825"/>
                  </a:lnTo>
                  <a:lnTo>
                    <a:pt x="161" y="825"/>
                  </a:lnTo>
                  <a:lnTo>
                    <a:pt x="175" y="814"/>
                  </a:lnTo>
                  <a:lnTo>
                    <a:pt x="175" y="814"/>
                  </a:lnTo>
                  <a:lnTo>
                    <a:pt x="185" y="808"/>
                  </a:lnTo>
                  <a:lnTo>
                    <a:pt x="185" y="808"/>
                  </a:lnTo>
                  <a:lnTo>
                    <a:pt x="185" y="804"/>
                  </a:lnTo>
                  <a:lnTo>
                    <a:pt x="195" y="791"/>
                  </a:lnTo>
                  <a:lnTo>
                    <a:pt x="212" y="781"/>
                  </a:lnTo>
                  <a:lnTo>
                    <a:pt x="215" y="781"/>
                  </a:lnTo>
                  <a:lnTo>
                    <a:pt x="219" y="781"/>
                  </a:lnTo>
                  <a:lnTo>
                    <a:pt x="222" y="781"/>
                  </a:lnTo>
                  <a:lnTo>
                    <a:pt x="235" y="774"/>
                  </a:lnTo>
                  <a:lnTo>
                    <a:pt x="235" y="771"/>
                  </a:lnTo>
                  <a:lnTo>
                    <a:pt x="232" y="761"/>
                  </a:lnTo>
                  <a:lnTo>
                    <a:pt x="235" y="754"/>
                  </a:lnTo>
                  <a:lnTo>
                    <a:pt x="235" y="750"/>
                  </a:lnTo>
                  <a:lnTo>
                    <a:pt x="232" y="744"/>
                  </a:lnTo>
                  <a:lnTo>
                    <a:pt x="232" y="730"/>
                  </a:lnTo>
                  <a:lnTo>
                    <a:pt x="239" y="730"/>
                  </a:lnTo>
                  <a:lnTo>
                    <a:pt x="242" y="727"/>
                  </a:lnTo>
                  <a:lnTo>
                    <a:pt x="242" y="717"/>
                  </a:lnTo>
                  <a:lnTo>
                    <a:pt x="242" y="717"/>
                  </a:lnTo>
                  <a:lnTo>
                    <a:pt x="235" y="700"/>
                  </a:lnTo>
                  <a:lnTo>
                    <a:pt x="232" y="697"/>
                  </a:lnTo>
                  <a:lnTo>
                    <a:pt x="232" y="697"/>
                  </a:lnTo>
                  <a:lnTo>
                    <a:pt x="232" y="690"/>
                  </a:lnTo>
                  <a:lnTo>
                    <a:pt x="235" y="690"/>
                  </a:lnTo>
                  <a:lnTo>
                    <a:pt x="235" y="687"/>
                  </a:lnTo>
                  <a:lnTo>
                    <a:pt x="245" y="683"/>
                  </a:lnTo>
                  <a:lnTo>
                    <a:pt x="249" y="687"/>
                  </a:lnTo>
                  <a:lnTo>
                    <a:pt x="252" y="687"/>
                  </a:lnTo>
                  <a:lnTo>
                    <a:pt x="262" y="680"/>
                  </a:lnTo>
                  <a:lnTo>
                    <a:pt x="272" y="680"/>
                  </a:lnTo>
                  <a:lnTo>
                    <a:pt x="272" y="680"/>
                  </a:lnTo>
                  <a:lnTo>
                    <a:pt x="279" y="680"/>
                  </a:lnTo>
                  <a:lnTo>
                    <a:pt x="282" y="676"/>
                  </a:lnTo>
                  <a:lnTo>
                    <a:pt x="289" y="670"/>
                  </a:lnTo>
                  <a:lnTo>
                    <a:pt x="296" y="670"/>
                  </a:lnTo>
                  <a:lnTo>
                    <a:pt x="296" y="666"/>
                  </a:lnTo>
                  <a:lnTo>
                    <a:pt x="296" y="656"/>
                  </a:lnTo>
                  <a:lnTo>
                    <a:pt x="296" y="656"/>
                  </a:lnTo>
                  <a:lnTo>
                    <a:pt x="293" y="649"/>
                  </a:lnTo>
                  <a:lnTo>
                    <a:pt x="296" y="636"/>
                  </a:lnTo>
                  <a:lnTo>
                    <a:pt x="323" y="612"/>
                  </a:lnTo>
                  <a:lnTo>
                    <a:pt x="323" y="609"/>
                  </a:lnTo>
                  <a:lnTo>
                    <a:pt x="323" y="602"/>
                  </a:lnTo>
                  <a:lnTo>
                    <a:pt x="330" y="565"/>
                  </a:lnTo>
                  <a:lnTo>
                    <a:pt x="336" y="538"/>
                  </a:lnTo>
                  <a:lnTo>
                    <a:pt x="336" y="535"/>
                  </a:lnTo>
                  <a:lnTo>
                    <a:pt x="326" y="522"/>
                  </a:lnTo>
                  <a:lnTo>
                    <a:pt x="323" y="522"/>
                  </a:lnTo>
                  <a:lnTo>
                    <a:pt x="323" y="522"/>
                  </a:lnTo>
                  <a:lnTo>
                    <a:pt x="316" y="515"/>
                  </a:lnTo>
                  <a:lnTo>
                    <a:pt x="309" y="498"/>
                  </a:lnTo>
                  <a:lnTo>
                    <a:pt x="309" y="495"/>
                  </a:lnTo>
                  <a:lnTo>
                    <a:pt x="316" y="468"/>
                  </a:lnTo>
                  <a:lnTo>
                    <a:pt x="330" y="448"/>
                  </a:lnTo>
                  <a:lnTo>
                    <a:pt x="333" y="444"/>
                  </a:lnTo>
                  <a:lnTo>
                    <a:pt x="350" y="437"/>
                  </a:lnTo>
                  <a:lnTo>
                    <a:pt x="383" y="448"/>
                  </a:lnTo>
                  <a:lnTo>
                    <a:pt x="383" y="448"/>
                  </a:lnTo>
                  <a:lnTo>
                    <a:pt x="397" y="441"/>
                  </a:lnTo>
                  <a:lnTo>
                    <a:pt x="397" y="437"/>
                  </a:lnTo>
                  <a:lnTo>
                    <a:pt x="390" y="414"/>
                  </a:lnTo>
                  <a:lnTo>
                    <a:pt x="390" y="404"/>
                  </a:lnTo>
                  <a:lnTo>
                    <a:pt x="404" y="400"/>
                  </a:lnTo>
                  <a:lnTo>
                    <a:pt x="407" y="397"/>
                  </a:lnTo>
                  <a:lnTo>
                    <a:pt x="407" y="397"/>
                  </a:lnTo>
                  <a:lnTo>
                    <a:pt x="407" y="397"/>
                  </a:lnTo>
                  <a:lnTo>
                    <a:pt x="410" y="394"/>
                  </a:lnTo>
                  <a:lnTo>
                    <a:pt x="410" y="394"/>
                  </a:lnTo>
                  <a:lnTo>
                    <a:pt x="420" y="360"/>
                  </a:lnTo>
                  <a:lnTo>
                    <a:pt x="424" y="357"/>
                  </a:lnTo>
                  <a:lnTo>
                    <a:pt x="424" y="353"/>
                  </a:lnTo>
                  <a:lnTo>
                    <a:pt x="424" y="343"/>
                  </a:lnTo>
                  <a:lnTo>
                    <a:pt x="424" y="340"/>
                  </a:lnTo>
                  <a:lnTo>
                    <a:pt x="410" y="326"/>
                  </a:lnTo>
                  <a:lnTo>
                    <a:pt x="414" y="320"/>
                  </a:lnTo>
                  <a:lnTo>
                    <a:pt x="414" y="320"/>
                  </a:lnTo>
                  <a:lnTo>
                    <a:pt x="410" y="309"/>
                  </a:lnTo>
                  <a:lnTo>
                    <a:pt x="410" y="306"/>
                  </a:lnTo>
                  <a:lnTo>
                    <a:pt x="414" y="306"/>
                  </a:lnTo>
                  <a:lnTo>
                    <a:pt x="414" y="306"/>
                  </a:lnTo>
                  <a:lnTo>
                    <a:pt x="424" y="293"/>
                  </a:lnTo>
                  <a:lnTo>
                    <a:pt x="424" y="289"/>
                  </a:lnTo>
                  <a:lnTo>
                    <a:pt x="427" y="289"/>
                  </a:lnTo>
                  <a:lnTo>
                    <a:pt x="431" y="283"/>
                  </a:lnTo>
                  <a:lnTo>
                    <a:pt x="441" y="283"/>
                  </a:lnTo>
                  <a:lnTo>
                    <a:pt x="441" y="283"/>
                  </a:lnTo>
                  <a:lnTo>
                    <a:pt x="454" y="276"/>
                  </a:lnTo>
                  <a:lnTo>
                    <a:pt x="454" y="272"/>
                  </a:lnTo>
                  <a:lnTo>
                    <a:pt x="461" y="262"/>
                  </a:lnTo>
                  <a:lnTo>
                    <a:pt x="461" y="259"/>
                  </a:lnTo>
                  <a:lnTo>
                    <a:pt x="461" y="256"/>
                  </a:lnTo>
                  <a:lnTo>
                    <a:pt x="464" y="252"/>
                  </a:lnTo>
                  <a:lnTo>
                    <a:pt x="464" y="252"/>
                  </a:lnTo>
                  <a:lnTo>
                    <a:pt x="464" y="242"/>
                  </a:lnTo>
                  <a:lnTo>
                    <a:pt x="464" y="242"/>
                  </a:lnTo>
                  <a:lnTo>
                    <a:pt x="464" y="239"/>
                  </a:lnTo>
                  <a:lnTo>
                    <a:pt x="468" y="222"/>
                  </a:lnTo>
                  <a:lnTo>
                    <a:pt x="471" y="222"/>
                  </a:lnTo>
                  <a:lnTo>
                    <a:pt x="471" y="222"/>
                  </a:lnTo>
                  <a:lnTo>
                    <a:pt x="478" y="212"/>
                  </a:lnTo>
                  <a:lnTo>
                    <a:pt x="478" y="212"/>
                  </a:lnTo>
                  <a:lnTo>
                    <a:pt x="474" y="205"/>
                  </a:lnTo>
                  <a:lnTo>
                    <a:pt x="478" y="205"/>
                  </a:lnTo>
                  <a:lnTo>
                    <a:pt x="481" y="198"/>
                  </a:lnTo>
                  <a:lnTo>
                    <a:pt x="481" y="192"/>
                  </a:lnTo>
                  <a:lnTo>
                    <a:pt x="478" y="192"/>
                  </a:lnTo>
                  <a:lnTo>
                    <a:pt x="471" y="185"/>
                  </a:lnTo>
                  <a:lnTo>
                    <a:pt x="471" y="185"/>
                  </a:lnTo>
                  <a:lnTo>
                    <a:pt x="464" y="185"/>
                  </a:lnTo>
                  <a:lnTo>
                    <a:pt x="464" y="185"/>
                  </a:lnTo>
                  <a:lnTo>
                    <a:pt x="461" y="188"/>
                  </a:lnTo>
                  <a:lnTo>
                    <a:pt x="451" y="182"/>
                  </a:lnTo>
                  <a:lnTo>
                    <a:pt x="441" y="168"/>
                  </a:lnTo>
                  <a:lnTo>
                    <a:pt x="444" y="161"/>
                  </a:lnTo>
                  <a:lnTo>
                    <a:pt x="444" y="158"/>
                  </a:lnTo>
                  <a:lnTo>
                    <a:pt x="437" y="151"/>
                  </a:lnTo>
                  <a:lnTo>
                    <a:pt x="437" y="141"/>
                  </a:lnTo>
                  <a:lnTo>
                    <a:pt x="437" y="141"/>
                  </a:lnTo>
                  <a:lnTo>
                    <a:pt x="434" y="138"/>
                  </a:lnTo>
                  <a:lnTo>
                    <a:pt x="431" y="134"/>
                  </a:lnTo>
                  <a:lnTo>
                    <a:pt x="427" y="134"/>
                  </a:lnTo>
                  <a:lnTo>
                    <a:pt x="427" y="134"/>
                  </a:lnTo>
                  <a:lnTo>
                    <a:pt x="420" y="124"/>
                  </a:lnTo>
                  <a:lnTo>
                    <a:pt x="417" y="124"/>
                  </a:lnTo>
                  <a:lnTo>
                    <a:pt x="410" y="121"/>
                  </a:lnTo>
                  <a:lnTo>
                    <a:pt x="404" y="118"/>
                  </a:lnTo>
                  <a:lnTo>
                    <a:pt x="400" y="118"/>
                  </a:lnTo>
                  <a:lnTo>
                    <a:pt x="397" y="118"/>
                  </a:lnTo>
                  <a:lnTo>
                    <a:pt x="390" y="118"/>
                  </a:lnTo>
                  <a:lnTo>
                    <a:pt x="387" y="121"/>
                  </a:lnTo>
                  <a:lnTo>
                    <a:pt x="387" y="128"/>
                  </a:lnTo>
                  <a:lnTo>
                    <a:pt x="383" y="134"/>
                  </a:lnTo>
                  <a:lnTo>
                    <a:pt x="383" y="138"/>
                  </a:lnTo>
                  <a:lnTo>
                    <a:pt x="387" y="145"/>
                  </a:lnTo>
                  <a:lnTo>
                    <a:pt x="383" y="148"/>
                  </a:lnTo>
                  <a:lnTo>
                    <a:pt x="380" y="148"/>
                  </a:lnTo>
                  <a:lnTo>
                    <a:pt x="367" y="141"/>
                  </a:lnTo>
                  <a:lnTo>
                    <a:pt x="353" y="131"/>
                  </a:lnTo>
                  <a:lnTo>
                    <a:pt x="350" y="134"/>
                  </a:lnTo>
                  <a:lnTo>
                    <a:pt x="346" y="141"/>
                  </a:lnTo>
                  <a:lnTo>
                    <a:pt x="336" y="168"/>
                  </a:lnTo>
                  <a:lnTo>
                    <a:pt x="336" y="168"/>
                  </a:lnTo>
                  <a:lnTo>
                    <a:pt x="333" y="168"/>
                  </a:lnTo>
                  <a:lnTo>
                    <a:pt x="330" y="171"/>
                  </a:lnTo>
                  <a:lnTo>
                    <a:pt x="326" y="171"/>
                  </a:lnTo>
                  <a:lnTo>
                    <a:pt x="323" y="168"/>
                  </a:lnTo>
                  <a:lnTo>
                    <a:pt x="323" y="168"/>
                  </a:lnTo>
                  <a:lnTo>
                    <a:pt x="319" y="165"/>
                  </a:lnTo>
                  <a:lnTo>
                    <a:pt x="316" y="165"/>
                  </a:lnTo>
                  <a:lnTo>
                    <a:pt x="313" y="168"/>
                  </a:lnTo>
                  <a:lnTo>
                    <a:pt x="299" y="171"/>
                  </a:lnTo>
                  <a:lnTo>
                    <a:pt x="296" y="171"/>
                  </a:lnTo>
                  <a:lnTo>
                    <a:pt x="282" y="192"/>
                  </a:lnTo>
                  <a:lnTo>
                    <a:pt x="279" y="195"/>
                  </a:lnTo>
                  <a:lnTo>
                    <a:pt x="279" y="195"/>
                  </a:lnTo>
                  <a:lnTo>
                    <a:pt x="272" y="205"/>
                  </a:lnTo>
                  <a:lnTo>
                    <a:pt x="266" y="212"/>
                  </a:lnTo>
                  <a:lnTo>
                    <a:pt x="266" y="209"/>
                  </a:lnTo>
                  <a:lnTo>
                    <a:pt x="256" y="202"/>
                  </a:lnTo>
                  <a:lnTo>
                    <a:pt x="256" y="198"/>
                  </a:lnTo>
                  <a:lnTo>
                    <a:pt x="256" y="195"/>
                  </a:lnTo>
                  <a:lnTo>
                    <a:pt x="252" y="188"/>
                  </a:lnTo>
                  <a:lnTo>
                    <a:pt x="252" y="188"/>
                  </a:lnTo>
                  <a:lnTo>
                    <a:pt x="242" y="185"/>
                  </a:lnTo>
                  <a:lnTo>
                    <a:pt x="242" y="182"/>
                  </a:lnTo>
                  <a:lnTo>
                    <a:pt x="239" y="178"/>
                  </a:lnTo>
                  <a:lnTo>
                    <a:pt x="232" y="175"/>
                  </a:lnTo>
                  <a:lnTo>
                    <a:pt x="232" y="171"/>
                  </a:lnTo>
                  <a:lnTo>
                    <a:pt x="229" y="171"/>
                  </a:lnTo>
                  <a:lnTo>
                    <a:pt x="219" y="155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212" y="141"/>
                  </a:lnTo>
                  <a:lnTo>
                    <a:pt x="208" y="138"/>
                  </a:lnTo>
                  <a:lnTo>
                    <a:pt x="202" y="138"/>
                  </a:lnTo>
                  <a:lnTo>
                    <a:pt x="192" y="131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85" y="104"/>
                  </a:lnTo>
                  <a:lnTo>
                    <a:pt x="185" y="101"/>
                  </a:lnTo>
                  <a:lnTo>
                    <a:pt x="185" y="101"/>
                  </a:lnTo>
                  <a:lnTo>
                    <a:pt x="175" y="84"/>
                  </a:lnTo>
                  <a:lnTo>
                    <a:pt x="171" y="84"/>
                  </a:lnTo>
                  <a:lnTo>
                    <a:pt x="168" y="84"/>
                  </a:lnTo>
                  <a:lnTo>
                    <a:pt x="165" y="84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101"/>
                  </a:lnTo>
                  <a:lnTo>
                    <a:pt x="158" y="101"/>
                  </a:lnTo>
                  <a:lnTo>
                    <a:pt x="158" y="101"/>
                  </a:lnTo>
                  <a:lnTo>
                    <a:pt x="151" y="111"/>
                  </a:lnTo>
                  <a:lnTo>
                    <a:pt x="144" y="111"/>
                  </a:lnTo>
                  <a:lnTo>
                    <a:pt x="138" y="97"/>
                  </a:lnTo>
                  <a:lnTo>
                    <a:pt x="138" y="97"/>
                  </a:lnTo>
                  <a:lnTo>
                    <a:pt x="134" y="94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11" y="70"/>
                  </a:lnTo>
                  <a:lnTo>
                    <a:pt x="107" y="67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74" y="57"/>
                  </a:lnTo>
                  <a:lnTo>
                    <a:pt x="60" y="54"/>
                  </a:lnTo>
                  <a:lnTo>
                    <a:pt x="54" y="47"/>
                  </a:lnTo>
                  <a:lnTo>
                    <a:pt x="50" y="47"/>
                  </a:lnTo>
                  <a:lnTo>
                    <a:pt x="43" y="50"/>
                  </a:lnTo>
                  <a:lnTo>
                    <a:pt x="43" y="44"/>
                  </a:lnTo>
                  <a:lnTo>
                    <a:pt x="43" y="40"/>
                  </a:lnTo>
                  <a:lnTo>
                    <a:pt x="23" y="17"/>
                  </a:lnTo>
                  <a:lnTo>
                    <a:pt x="20" y="17"/>
                  </a:lnTo>
                  <a:lnTo>
                    <a:pt x="10" y="20"/>
                  </a:lnTo>
                  <a:lnTo>
                    <a:pt x="10" y="23"/>
                  </a:lnTo>
                  <a:lnTo>
                    <a:pt x="6" y="27"/>
                  </a:lnTo>
                  <a:lnTo>
                    <a:pt x="6" y="23"/>
                  </a:lnTo>
                  <a:lnTo>
                    <a:pt x="6" y="20"/>
                  </a:lnTo>
                  <a:lnTo>
                    <a:pt x="6" y="13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5" name="Freeform 266">
              <a:extLst>
                <a:ext uri="{FF2B5EF4-FFF2-40B4-BE49-F238E27FC236}">
                  <a16:creationId xmlns:a16="http://schemas.microsoft.com/office/drawing/2014/main" id="{16F14C17-8BB1-A555-FB26-4D88CA3ED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1623"/>
              <a:ext cx="481" cy="872"/>
            </a:xfrm>
            <a:custGeom>
              <a:avLst/>
              <a:gdLst>
                <a:gd name="T0" fmla="*/ 0 w 481"/>
                <a:gd name="T1" fmla="*/ 20 h 872"/>
                <a:gd name="T2" fmla="*/ 37 w 481"/>
                <a:gd name="T3" fmla="*/ 50 h 872"/>
                <a:gd name="T4" fmla="*/ 97 w 481"/>
                <a:gd name="T5" fmla="*/ 70 h 872"/>
                <a:gd name="T6" fmla="*/ 134 w 481"/>
                <a:gd name="T7" fmla="*/ 101 h 872"/>
                <a:gd name="T8" fmla="*/ 171 w 481"/>
                <a:gd name="T9" fmla="*/ 91 h 872"/>
                <a:gd name="T10" fmla="*/ 202 w 481"/>
                <a:gd name="T11" fmla="*/ 145 h 872"/>
                <a:gd name="T12" fmla="*/ 239 w 481"/>
                <a:gd name="T13" fmla="*/ 188 h 872"/>
                <a:gd name="T14" fmla="*/ 269 w 481"/>
                <a:gd name="T15" fmla="*/ 219 h 872"/>
                <a:gd name="T16" fmla="*/ 316 w 481"/>
                <a:gd name="T17" fmla="*/ 171 h 872"/>
                <a:gd name="T18" fmla="*/ 343 w 481"/>
                <a:gd name="T19" fmla="*/ 171 h 872"/>
                <a:gd name="T20" fmla="*/ 390 w 481"/>
                <a:gd name="T21" fmla="*/ 151 h 872"/>
                <a:gd name="T22" fmla="*/ 400 w 481"/>
                <a:gd name="T23" fmla="*/ 124 h 872"/>
                <a:gd name="T24" fmla="*/ 431 w 481"/>
                <a:gd name="T25" fmla="*/ 141 h 872"/>
                <a:gd name="T26" fmla="*/ 464 w 481"/>
                <a:gd name="T27" fmla="*/ 195 h 872"/>
                <a:gd name="T28" fmla="*/ 468 w 481"/>
                <a:gd name="T29" fmla="*/ 215 h 872"/>
                <a:gd name="T30" fmla="*/ 451 w 481"/>
                <a:gd name="T31" fmla="*/ 269 h 872"/>
                <a:gd name="T32" fmla="*/ 407 w 481"/>
                <a:gd name="T33" fmla="*/ 306 h 872"/>
                <a:gd name="T34" fmla="*/ 414 w 481"/>
                <a:gd name="T35" fmla="*/ 357 h 872"/>
                <a:gd name="T36" fmla="*/ 390 w 481"/>
                <a:gd name="T37" fmla="*/ 437 h 872"/>
                <a:gd name="T38" fmla="*/ 313 w 481"/>
                <a:gd name="T39" fmla="*/ 468 h 872"/>
                <a:gd name="T40" fmla="*/ 319 w 481"/>
                <a:gd name="T41" fmla="*/ 528 h 872"/>
                <a:gd name="T42" fmla="*/ 286 w 481"/>
                <a:gd name="T43" fmla="*/ 649 h 872"/>
                <a:gd name="T44" fmla="*/ 259 w 481"/>
                <a:gd name="T45" fmla="*/ 673 h 872"/>
                <a:gd name="T46" fmla="*/ 225 w 481"/>
                <a:gd name="T47" fmla="*/ 697 h 872"/>
                <a:gd name="T48" fmla="*/ 229 w 481"/>
                <a:gd name="T49" fmla="*/ 754 h 872"/>
                <a:gd name="T50" fmla="*/ 192 w 481"/>
                <a:gd name="T51" fmla="*/ 787 h 872"/>
                <a:gd name="T52" fmla="*/ 141 w 481"/>
                <a:gd name="T53" fmla="*/ 825 h 872"/>
                <a:gd name="T54" fmla="*/ 74 w 481"/>
                <a:gd name="T55" fmla="*/ 818 h 872"/>
                <a:gd name="T56" fmla="*/ 47 w 481"/>
                <a:gd name="T57" fmla="*/ 835 h 872"/>
                <a:gd name="T58" fmla="*/ 0 w 481"/>
                <a:gd name="T59" fmla="*/ 865 h 872"/>
                <a:gd name="T60" fmla="*/ 57 w 481"/>
                <a:gd name="T61" fmla="*/ 835 h 872"/>
                <a:gd name="T62" fmla="*/ 114 w 481"/>
                <a:gd name="T63" fmla="*/ 841 h 872"/>
                <a:gd name="T64" fmla="*/ 175 w 481"/>
                <a:gd name="T65" fmla="*/ 814 h 872"/>
                <a:gd name="T66" fmla="*/ 235 w 481"/>
                <a:gd name="T67" fmla="*/ 774 h 872"/>
                <a:gd name="T68" fmla="*/ 242 w 481"/>
                <a:gd name="T69" fmla="*/ 717 h 872"/>
                <a:gd name="T70" fmla="*/ 249 w 481"/>
                <a:gd name="T71" fmla="*/ 687 h 872"/>
                <a:gd name="T72" fmla="*/ 296 w 481"/>
                <a:gd name="T73" fmla="*/ 666 h 872"/>
                <a:gd name="T74" fmla="*/ 336 w 481"/>
                <a:gd name="T75" fmla="*/ 538 h 872"/>
                <a:gd name="T76" fmla="*/ 330 w 481"/>
                <a:gd name="T77" fmla="*/ 448 h 872"/>
                <a:gd name="T78" fmla="*/ 404 w 481"/>
                <a:gd name="T79" fmla="*/ 400 h 872"/>
                <a:gd name="T80" fmla="*/ 424 w 481"/>
                <a:gd name="T81" fmla="*/ 343 h 872"/>
                <a:gd name="T82" fmla="*/ 424 w 481"/>
                <a:gd name="T83" fmla="*/ 293 h 872"/>
                <a:gd name="T84" fmla="*/ 461 w 481"/>
                <a:gd name="T85" fmla="*/ 259 h 872"/>
                <a:gd name="T86" fmla="*/ 471 w 481"/>
                <a:gd name="T87" fmla="*/ 222 h 872"/>
                <a:gd name="T88" fmla="*/ 471 w 481"/>
                <a:gd name="T89" fmla="*/ 185 h 872"/>
                <a:gd name="T90" fmla="*/ 437 w 481"/>
                <a:gd name="T91" fmla="*/ 141 h 872"/>
                <a:gd name="T92" fmla="*/ 404 w 481"/>
                <a:gd name="T93" fmla="*/ 118 h 872"/>
                <a:gd name="T94" fmla="*/ 383 w 481"/>
                <a:gd name="T95" fmla="*/ 148 h 872"/>
                <a:gd name="T96" fmla="*/ 330 w 481"/>
                <a:gd name="T97" fmla="*/ 171 h 872"/>
                <a:gd name="T98" fmla="*/ 282 w 481"/>
                <a:gd name="T99" fmla="*/ 192 h 872"/>
                <a:gd name="T100" fmla="*/ 252 w 481"/>
                <a:gd name="T101" fmla="*/ 188 h 872"/>
                <a:gd name="T102" fmla="*/ 215 w 481"/>
                <a:gd name="T103" fmla="*/ 148 h 872"/>
                <a:gd name="T104" fmla="*/ 185 w 481"/>
                <a:gd name="T105" fmla="*/ 101 h 872"/>
                <a:gd name="T106" fmla="*/ 158 w 481"/>
                <a:gd name="T107" fmla="*/ 101 h 872"/>
                <a:gd name="T108" fmla="*/ 111 w 481"/>
                <a:gd name="T109" fmla="*/ 70 h 872"/>
                <a:gd name="T110" fmla="*/ 60 w 481"/>
                <a:gd name="T111" fmla="*/ 54 h 872"/>
                <a:gd name="T112" fmla="*/ 10 w 481"/>
                <a:gd name="T113" fmla="*/ 23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872">
                  <a:moveTo>
                    <a:pt x="3" y="0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3" y="27"/>
                  </a:lnTo>
                  <a:lnTo>
                    <a:pt x="20" y="23"/>
                  </a:lnTo>
                  <a:lnTo>
                    <a:pt x="37" y="44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4"/>
                  </a:lnTo>
                  <a:lnTo>
                    <a:pt x="40" y="57"/>
                  </a:lnTo>
                  <a:lnTo>
                    <a:pt x="50" y="54"/>
                  </a:lnTo>
                  <a:lnTo>
                    <a:pt x="57" y="57"/>
                  </a:lnTo>
                  <a:lnTo>
                    <a:pt x="57" y="60"/>
                  </a:lnTo>
                  <a:lnTo>
                    <a:pt x="70" y="64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97" y="70"/>
                  </a:lnTo>
                  <a:lnTo>
                    <a:pt x="101" y="74"/>
                  </a:lnTo>
                  <a:lnTo>
                    <a:pt x="101" y="77"/>
                  </a:lnTo>
                  <a:lnTo>
                    <a:pt x="104" y="77"/>
                  </a:lnTo>
                  <a:lnTo>
                    <a:pt x="104" y="77"/>
                  </a:lnTo>
                  <a:lnTo>
                    <a:pt x="107" y="74"/>
                  </a:lnTo>
                  <a:lnTo>
                    <a:pt x="121" y="81"/>
                  </a:lnTo>
                  <a:lnTo>
                    <a:pt x="128" y="97"/>
                  </a:lnTo>
                  <a:lnTo>
                    <a:pt x="128" y="97"/>
                  </a:lnTo>
                  <a:lnTo>
                    <a:pt x="134" y="101"/>
                  </a:lnTo>
                  <a:lnTo>
                    <a:pt x="141" y="114"/>
                  </a:lnTo>
                  <a:lnTo>
                    <a:pt x="144" y="118"/>
                  </a:lnTo>
                  <a:lnTo>
                    <a:pt x="151" y="118"/>
                  </a:lnTo>
                  <a:lnTo>
                    <a:pt x="155" y="114"/>
                  </a:lnTo>
                  <a:lnTo>
                    <a:pt x="161" y="108"/>
                  </a:lnTo>
                  <a:lnTo>
                    <a:pt x="168" y="104"/>
                  </a:lnTo>
                  <a:lnTo>
                    <a:pt x="168" y="101"/>
                  </a:lnTo>
                  <a:lnTo>
                    <a:pt x="168" y="97"/>
                  </a:lnTo>
                  <a:lnTo>
                    <a:pt x="171" y="91"/>
                  </a:lnTo>
                  <a:lnTo>
                    <a:pt x="171" y="91"/>
                  </a:lnTo>
                  <a:lnTo>
                    <a:pt x="178" y="104"/>
                  </a:lnTo>
                  <a:lnTo>
                    <a:pt x="178" y="108"/>
                  </a:lnTo>
                  <a:lnTo>
                    <a:pt x="178" y="108"/>
                  </a:lnTo>
                  <a:lnTo>
                    <a:pt x="185" y="118"/>
                  </a:lnTo>
                  <a:lnTo>
                    <a:pt x="185" y="131"/>
                  </a:lnTo>
                  <a:lnTo>
                    <a:pt x="188" y="134"/>
                  </a:lnTo>
                  <a:lnTo>
                    <a:pt x="198" y="145"/>
                  </a:lnTo>
                  <a:lnTo>
                    <a:pt x="202" y="145"/>
                  </a:lnTo>
                  <a:lnTo>
                    <a:pt x="208" y="145"/>
                  </a:lnTo>
                  <a:lnTo>
                    <a:pt x="208" y="151"/>
                  </a:lnTo>
                  <a:lnTo>
                    <a:pt x="212" y="158"/>
                  </a:lnTo>
                  <a:lnTo>
                    <a:pt x="212" y="158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5" y="178"/>
                  </a:lnTo>
                  <a:lnTo>
                    <a:pt x="235" y="185"/>
                  </a:lnTo>
                  <a:lnTo>
                    <a:pt x="239" y="188"/>
                  </a:lnTo>
                  <a:lnTo>
                    <a:pt x="239" y="192"/>
                  </a:lnTo>
                  <a:lnTo>
                    <a:pt x="249" y="192"/>
                  </a:lnTo>
                  <a:lnTo>
                    <a:pt x="249" y="198"/>
                  </a:lnTo>
                  <a:lnTo>
                    <a:pt x="249" y="205"/>
                  </a:lnTo>
                  <a:lnTo>
                    <a:pt x="252" y="205"/>
                  </a:lnTo>
                  <a:lnTo>
                    <a:pt x="262" y="212"/>
                  </a:lnTo>
                  <a:lnTo>
                    <a:pt x="262" y="215"/>
                  </a:lnTo>
                  <a:lnTo>
                    <a:pt x="266" y="219"/>
                  </a:lnTo>
                  <a:lnTo>
                    <a:pt x="269" y="219"/>
                  </a:lnTo>
                  <a:lnTo>
                    <a:pt x="279" y="209"/>
                  </a:lnTo>
                  <a:lnTo>
                    <a:pt x="279" y="209"/>
                  </a:lnTo>
                  <a:lnTo>
                    <a:pt x="286" y="198"/>
                  </a:lnTo>
                  <a:lnTo>
                    <a:pt x="289" y="195"/>
                  </a:lnTo>
                  <a:lnTo>
                    <a:pt x="289" y="195"/>
                  </a:lnTo>
                  <a:lnTo>
                    <a:pt x="303" y="175"/>
                  </a:lnTo>
                  <a:lnTo>
                    <a:pt x="313" y="175"/>
                  </a:lnTo>
                  <a:lnTo>
                    <a:pt x="316" y="175"/>
                  </a:lnTo>
                  <a:lnTo>
                    <a:pt x="316" y="171"/>
                  </a:lnTo>
                  <a:lnTo>
                    <a:pt x="319" y="171"/>
                  </a:lnTo>
                  <a:lnTo>
                    <a:pt x="323" y="178"/>
                  </a:lnTo>
                  <a:lnTo>
                    <a:pt x="326" y="178"/>
                  </a:lnTo>
                  <a:lnTo>
                    <a:pt x="333" y="178"/>
                  </a:lnTo>
                  <a:lnTo>
                    <a:pt x="333" y="178"/>
                  </a:lnTo>
                  <a:lnTo>
                    <a:pt x="336" y="175"/>
                  </a:lnTo>
                  <a:lnTo>
                    <a:pt x="340" y="175"/>
                  </a:lnTo>
                  <a:lnTo>
                    <a:pt x="343" y="171"/>
                  </a:lnTo>
                  <a:lnTo>
                    <a:pt x="343" y="171"/>
                  </a:lnTo>
                  <a:lnTo>
                    <a:pt x="353" y="145"/>
                  </a:lnTo>
                  <a:lnTo>
                    <a:pt x="353" y="141"/>
                  </a:lnTo>
                  <a:lnTo>
                    <a:pt x="353" y="141"/>
                  </a:lnTo>
                  <a:lnTo>
                    <a:pt x="360" y="145"/>
                  </a:lnTo>
                  <a:lnTo>
                    <a:pt x="363" y="145"/>
                  </a:lnTo>
                  <a:lnTo>
                    <a:pt x="377" y="155"/>
                  </a:lnTo>
                  <a:lnTo>
                    <a:pt x="380" y="155"/>
                  </a:lnTo>
                  <a:lnTo>
                    <a:pt x="387" y="151"/>
                  </a:lnTo>
                  <a:lnTo>
                    <a:pt x="390" y="151"/>
                  </a:lnTo>
                  <a:lnTo>
                    <a:pt x="390" y="148"/>
                  </a:lnTo>
                  <a:lnTo>
                    <a:pt x="390" y="145"/>
                  </a:lnTo>
                  <a:lnTo>
                    <a:pt x="390" y="138"/>
                  </a:lnTo>
                  <a:lnTo>
                    <a:pt x="394" y="131"/>
                  </a:lnTo>
                  <a:lnTo>
                    <a:pt x="394" y="131"/>
                  </a:lnTo>
                  <a:lnTo>
                    <a:pt x="394" y="124"/>
                  </a:lnTo>
                  <a:lnTo>
                    <a:pt x="397" y="124"/>
                  </a:lnTo>
                  <a:lnTo>
                    <a:pt x="397" y="124"/>
                  </a:lnTo>
                  <a:lnTo>
                    <a:pt x="400" y="124"/>
                  </a:lnTo>
                  <a:lnTo>
                    <a:pt x="407" y="128"/>
                  </a:lnTo>
                  <a:lnTo>
                    <a:pt x="410" y="128"/>
                  </a:lnTo>
                  <a:lnTo>
                    <a:pt x="414" y="128"/>
                  </a:lnTo>
                  <a:lnTo>
                    <a:pt x="420" y="138"/>
                  </a:lnTo>
                  <a:lnTo>
                    <a:pt x="420" y="138"/>
                  </a:lnTo>
                  <a:lnTo>
                    <a:pt x="424" y="141"/>
                  </a:lnTo>
                  <a:lnTo>
                    <a:pt x="427" y="141"/>
                  </a:lnTo>
                  <a:lnTo>
                    <a:pt x="431" y="141"/>
                  </a:lnTo>
                  <a:lnTo>
                    <a:pt x="431" y="141"/>
                  </a:lnTo>
                  <a:lnTo>
                    <a:pt x="431" y="155"/>
                  </a:lnTo>
                  <a:lnTo>
                    <a:pt x="434" y="155"/>
                  </a:lnTo>
                  <a:lnTo>
                    <a:pt x="437" y="161"/>
                  </a:lnTo>
                  <a:lnTo>
                    <a:pt x="434" y="165"/>
                  </a:lnTo>
                  <a:lnTo>
                    <a:pt x="434" y="168"/>
                  </a:lnTo>
                  <a:lnTo>
                    <a:pt x="444" y="188"/>
                  </a:lnTo>
                  <a:lnTo>
                    <a:pt x="447" y="188"/>
                  </a:lnTo>
                  <a:lnTo>
                    <a:pt x="461" y="195"/>
                  </a:lnTo>
                  <a:lnTo>
                    <a:pt x="464" y="195"/>
                  </a:lnTo>
                  <a:lnTo>
                    <a:pt x="468" y="192"/>
                  </a:lnTo>
                  <a:lnTo>
                    <a:pt x="468" y="192"/>
                  </a:lnTo>
                  <a:lnTo>
                    <a:pt x="474" y="195"/>
                  </a:lnTo>
                  <a:lnTo>
                    <a:pt x="474" y="198"/>
                  </a:lnTo>
                  <a:lnTo>
                    <a:pt x="471" y="198"/>
                  </a:lnTo>
                  <a:lnTo>
                    <a:pt x="468" y="202"/>
                  </a:lnTo>
                  <a:lnTo>
                    <a:pt x="471" y="212"/>
                  </a:lnTo>
                  <a:lnTo>
                    <a:pt x="468" y="215"/>
                  </a:lnTo>
                  <a:lnTo>
                    <a:pt x="468" y="215"/>
                  </a:lnTo>
                  <a:lnTo>
                    <a:pt x="464" y="219"/>
                  </a:lnTo>
                  <a:lnTo>
                    <a:pt x="457" y="239"/>
                  </a:lnTo>
                  <a:lnTo>
                    <a:pt x="457" y="239"/>
                  </a:lnTo>
                  <a:lnTo>
                    <a:pt x="457" y="242"/>
                  </a:lnTo>
                  <a:lnTo>
                    <a:pt x="457" y="252"/>
                  </a:lnTo>
                  <a:lnTo>
                    <a:pt x="454" y="256"/>
                  </a:lnTo>
                  <a:lnTo>
                    <a:pt x="454" y="256"/>
                  </a:lnTo>
                  <a:lnTo>
                    <a:pt x="457" y="259"/>
                  </a:lnTo>
                  <a:lnTo>
                    <a:pt x="451" y="269"/>
                  </a:lnTo>
                  <a:lnTo>
                    <a:pt x="437" y="276"/>
                  </a:lnTo>
                  <a:lnTo>
                    <a:pt x="427" y="276"/>
                  </a:lnTo>
                  <a:lnTo>
                    <a:pt x="424" y="276"/>
                  </a:lnTo>
                  <a:lnTo>
                    <a:pt x="420" y="286"/>
                  </a:lnTo>
                  <a:lnTo>
                    <a:pt x="417" y="286"/>
                  </a:lnTo>
                  <a:lnTo>
                    <a:pt x="417" y="289"/>
                  </a:lnTo>
                  <a:lnTo>
                    <a:pt x="407" y="303"/>
                  </a:lnTo>
                  <a:lnTo>
                    <a:pt x="407" y="303"/>
                  </a:lnTo>
                  <a:lnTo>
                    <a:pt x="407" y="306"/>
                  </a:lnTo>
                  <a:lnTo>
                    <a:pt x="407" y="309"/>
                  </a:lnTo>
                  <a:lnTo>
                    <a:pt x="407" y="309"/>
                  </a:lnTo>
                  <a:lnTo>
                    <a:pt x="407" y="320"/>
                  </a:lnTo>
                  <a:lnTo>
                    <a:pt x="404" y="326"/>
                  </a:lnTo>
                  <a:lnTo>
                    <a:pt x="404" y="330"/>
                  </a:lnTo>
                  <a:lnTo>
                    <a:pt x="417" y="343"/>
                  </a:lnTo>
                  <a:lnTo>
                    <a:pt x="417" y="353"/>
                  </a:lnTo>
                  <a:lnTo>
                    <a:pt x="414" y="353"/>
                  </a:lnTo>
                  <a:lnTo>
                    <a:pt x="414" y="357"/>
                  </a:lnTo>
                  <a:lnTo>
                    <a:pt x="404" y="390"/>
                  </a:lnTo>
                  <a:lnTo>
                    <a:pt x="404" y="390"/>
                  </a:lnTo>
                  <a:lnTo>
                    <a:pt x="400" y="394"/>
                  </a:lnTo>
                  <a:lnTo>
                    <a:pt x="400" y="397"/>
                  </a:lnTo>
                  <a:lnTo>
                    <a:pt x="387" y="397"/>
                  </a:lnTo>
                  <a:lnTo>
                    <a:pt x="383" y="400"/>
                  </a:lnTo>
                  <a:lnTo>
                    <a:pt x="383" y="414"/>
                  </a:lnTo>
                  <a:lnTo>
                    <a:pt x="383" y="417"/>
                  </a:lnTo>
                  <a:lnTo>
                    <a:pt x="390" y="437"/>
                  </a:lnTo>
                  <a:lnTo>
                    <a:pt x="383" y="441"/>
                  </a:lnTo>
                  <a:lnTo>
                    <a:pt x="350" y="431"/>
                  </a:lnTo>
                  <a:lnTo>
                    <a:pt x="350" y="431"/>
                  </a:lnTo>
                  <a:lnTo>
                    <a:pt x="330" y="437"/>
                  </a:lnTo>
                  <a:lnTo>
                    <a:pt x="330" y="437"/>
                  </a:lnTo>
                  <a:lnTo>
                    <a:pt x="323" y="444"/>
                  </a:lnTo>
                  <a:lnTo>
                    <a:pt x="323" y="444"/>
                  </a:lnTo>
                  <a:lnTo>
                    <a:pt x="313" y="464"/>
                  </a:lnTo>
                  <a:lnTo>
                    <a:pt x="313" y="468"/>
                  </a:lnTo>
                  <a:lnTo>
                    <a:pt x="303" y="491"/>
                  </a:lnTo>
                  <a:lnTo>
                    <a:pt x="303" y="495"/>
                  </a:lnTo>
                  <a:lnTo>
                    <a:pt x="303" y="498"/>
                  </a:lnTo>
                  <a:lnTo>
                    <a:pt x="303" y="501"/>
                  </a:lnTo>
                  <a:lnTo>
                    <a:pt x="313" y="518"/>
                  </a:lnTo>
                  <a:lnTo>
                    <a:pt x="313" y="518"/>
                  </a:lnTo>
                  <a:lnTo>
                    <a:pt x="316" y="525"/>
                  </a:lnTo>
                  <a:lnTo>
                    <a:pt x="319" y="528"/>
                  </a:lnTo>
                  <a:lnTo>
                    <a:pt x="319" y="528"/>
                  </a:lnTo>
                  <a:lnTo>
                    <a:pt x="330" y="538"/>
                  </a:lnTo>
                  <a:lnTo>
                    <a:pt x="323" y="565"/>
                  </a:lnTo>
                  <a:lnTo>
                    <a:pt x="323" y="565"/>
                  </a:lnTo>
                  <a:lnTo>
                    <a:pt x="316" y="599"/>
                  </a:lnTo>
                  <a:lnTo>
                    <a:pt x="316" y="602"/>
                  </a:lnTo>
                  <a:lnTo>
                    <a:pt x="316" y="609"/>
                  </a:lnTo>
                  <a:lnTo>
                    <a:pt x="289" y="633"/>
                  </a:lnTo>
                  <a:lnTo>
                    <a:pt x="289" y="636"/>
                  </a:lnTo>
                  <a:lnTo>
                    <a:pt x="286" y="649"/>
                  </a:lnTo>
                  <a:lnTo>
                    <a:pt x="286" y="653"/>
                  </a:lnTo>
                  <a:lnTo>
                    <a:pt x="289" y="660"/>
                  </a:lnTo>
                  <a:lnTo>
                    <a:pt x="289" y="663"/>
                  </a:lnTo>
                  <a:lnTo>
                    <a:pt x="286" y="666"/>
                  </a:lnTo>
                  <a:lnTo>
                    <a:pt x="286" y="666"/>
                  </a:lnTo>
                  <a:lnTo>
                    <a:pt x="276" y="673"/>
                  </a:lnTo>
                  <a:lnTo>
                    <a:pt x="272" y="673"/>
                  </a:lnTo>
                  <a:lnTo>
                    <a:pt x="262" y="673"/>
                  </a:lnTo>
                  <a:lnTo>
                    <a:pt x="259" y="673"/>
                  </a:lnTo>
                  <a:lnTo>
                    <a:pt x="249" y="680"/>
                  </a:lnTo>
                  <a:lnTo>
                    <a:pt x="249" y="680"/>
                  </a:lnTo>
                  <a:lnTo>
                    <a:pt x="245" y="680"/>
                  </a:lnTo>
                  <a:lnTo>
                    <a:pt x="232" y="680"/>
                  </a:lnTo>
                  <a:lnTo>
                    <a:pt x="229" y="683"/>
                  </a:lnTo>
                  <a:lnTo>
                    <a:pt x="229" y="687"/>
                  </a:lnTo>
                  <a:lnTo>
                    <a:pt x="229" y="687"/>
                  </a:lnTo>
                  <a:lnTo>
                    <a:pt x="225" y="687"/>
                  </a:lnTo>
                  <a:lnTo>
                    <a:pt x="225" y="697"/>
                  </a:lnTo>
                  <a:lnTo>
                    <a:pt x="225" y="700"/>
                  </a:lnTo>
                  <a:lnTo>
                    <a:pt x="229" y="703"/>
                  </a:lnTo>
                  <a:lnTo>
                    <a:pt x="235" y="717"/>
                  </a:lnTo>
                  <a:lnTo>
                    <a:pt x="235" y="724"/>
                  </a:lnTo>
                  <a:lnTo>
                    <a:pt x="229" y="724"/>
                  </a:lnTo>
                  <a:lnTo>
                    <a:pt x="225" y="727"/>
                  </a:lnTo>
                  <a:lnTo>
                    <a:pt x="225" y="744"/>
                  </a:lnTo>
                  <a:lnTo>
                    <a:pt x="225" y="747"/>
                  </a:lnTo>
                  <a:lnTo>
                    <a:pt x="229" y="754"/>
                  </a:lnTo>
                  <a:lnTo>
                    <a:pt x="225" y="761"/>
                  </a:lnTo>
                  <a:lnTo>
                    <a:pt x="225" y="761"/>
                  </a:lnTo>
                  <a:lnTo>
                    <a:pt x="229" y="771"/>
                  </a:lnTo>
                  <a:lnTo>
                    <a:pt x="222" y="777"/>
                  </a:lnTo>
                  <a:lnTo>
                    <a:pt x="219" y="774"/>
                  </a:lnTo>
                  <a:lnTo>
                    <a:pt x="215" y="774"/>
                  </a:lnTo>
                  <a:lnTo>
                    <a:pt x="212" y="774"/>
                  </a:lnTo>
                  <a:lnTo>
                    <a:pt x="212" y="774"/>
                  </a:lnTo>
                  <a:lnTo>
                    <a:pt x="192" y="787"/>
                  </a:lnTo>
                  <a:lnTo>
                    <a:pt x="192" y="787"/>
                  </a:lnTo>
                  <a:lnTo>
                    <a:pt x="181" y="801"/>
                  </a:lnTo>
                  <a:lnTo>
                    <a:pt x="181" y="801"/>
                  </a:lnTo>
                  <a:lnTo>
                    <a:pt x="178" y="804"/>
                  </a:lnTo>
                  <a:lnTo>
                    <a:pt x="171" y="811"/>
                  </a:lnTo>
                  <a:lnTo>
                    <a:pt x="158" y="821"/>
                  </a:lnTo>
                  <a:lnTo>
                    <a:pt x="158" y="821"/>
                  </a:lnTo>
                  <a:lnTo>
                    <a:pt x="158" y="821"/>
                  </a:lnTo>
                  <a:lnTo>
                    <a:pt x="141" y="825"/>
                  </a:lnTo>
                  <a:lnTo>
                    <a:pt x="141" y="825"/>
                  </a:lnTo>
                  <a:lnTo>
                    <a:pt x="134" y="828"/>
                  </a:lnTo>
                  <a:lnTo>
                    <a:pt x="134" y="828"/>
                  </a:lnTo>
                  <a:lnTo>
                    <a:pt x="124" y="831"/>
                  </a:lnTo>
                  <a:lnTo>
                    <a:pt x="114" y="835"/>
                  </a:lnTo>
                  <a:lnTo>
                    <a:pt x="104" y="831"/>
                  </a:lnTo>
                  <a:lnTo>
                    <a:pt x="101" y="831"/>
                  </a:lnTo>
                  <a:lnTo>
                    <a:pt x="81" y="825"/>
                  </a:lnTo>
                  <a:lnTo>
                    <a:pt x="74" y="818"/>
                  </a:lnTo>
                  <a:lnTo>
                    <a:pt x="74" y="818"/>
                  </a:lnTo>
                  <a:lnTo>
                    <a:pt x="64" y="814"/>
                  </a:lnTo>
                  <a:lnTo>
                    <a:pt x="64" y="818"/>
                  </a:lnTo>
                  <a:lnTo>
                    <a:pt x="60" y="818"/>
                  </a:lnTo>
                  <a:lnTo>
                    <a:pt x="60" y="818"/>
                  </a:lnTo>
                  <a:lnTo>
                    <a:pt x="57" y="828"/>
                  </a:lnTo>
                  <a:lnTo>
                    <a:pt x="54" y="828"/>
                  </a:lnTo>
                  <a:lnTo>
                    <a:pt x="50" y="828"/>
                  </a:lnTo>
                  <a:lnTo>
                    <a:pt x="47" y="835"/>
                  </a:lnTo>
                  <a:lnTo>
                    <a:pt x="47" y="838"/>
                  </a:lnTo>
                  <a:lnTo>
                    <a:pt x="43" y="851"/>
                  </a:lnTo>
                  <a:lnTo>
                    <a:pt x="27" y="855"/>
                  </a:lnTo>
                  <a:lnTo>
                    <a:pt x="27" y="855"/>
                  </a:lnTo>
                  <a:lnTo>
                    <a:pt x="0" y="862"/>
                  </a:lnTo>
                  <a:lnTo>
                    <a:pt x="0" y="865"/>
                  </a:lnTo>
                  <a:lnTo>
                    <a:pt x="3" y="865"/>
                  </a:lnTo>
                  <a:lnTo>
                    <a:pt x="0" y="865"/>
                  </a:lnTo>
                  <a:lnTo>
                    <a:pt x="0" y="865"/>
                  </a:lnTo>
                  <a:lnTo>
                    <a:pt x="0" y="872"/>
                  </a:lnTo>
                  <a:lnTo>
                    <a:pt x="3" y="872"/>
                  </a:lnTo>
                  <a:lnTo>
                    <a:pt x="6" y="872"/>
                  </a:lnTo>
                  <a:lnTo>
                    <a:pt x="6" y="868"/>
                  </a:lnTo>
                  <a:lnTo>
                    <a:pt x="30" y="862"/>
                  </a:lnTo>
                  <a:lnTo>
                    <a:pt x="43" y="858"/>
                  </a:lnTo>
                  <a:lnTo>
                    <a:pt x="47" y="855"/>
                  </a:lnTo>
                  <a:lnTo>
                    <a:pt x="54" y="838"/>
                  </a:lnTo>
                  <a:lnTo>
                    <a:pt x="57" y="835"/>
                  </a:lnTo>
                  <a:lnTo>
                    <a:pt x="57" y="831"/>
                  </a:lnTo>
                  <a:lnTo>
                    <a:pt x="60" y="831"/>
                  </a:lnTo>
                  <a:lnTo>
                    <a:pt x="64" y="821"/>
                  </a:lnTo>
                  <a:lnTo>
                    <a:pt x="70" y="825"/>
                  </a:lnTo>
                  <a:lnTo>
                    <a:pt x="77" y="828"/>
                  </a:lnTo>
                  <a:lnTo>
                    <a:pt x="77" y="828"/>
                  </a:lnTo>
                  <a:lnTo>
                    <a:pt x="101" y="838"/>
                  </a:lnTo>
                  <a:lnTo>
                    <a:pt x="111" y="841"/>
                  </a:lnTo>
                  <a:lnTo>
                    <a:pt x="114" y="841"/>
                  </a:lnTo>
                  <a:lnTo>
                    <a:pt x="128" y="838"/>
                  </a:lnTo>
                  <a:lnTo>
                    <a:pt x="128" y="838"/>
                  </a:lnTo>
                  <a:lnTo>
                    <a:pt x="138" y="831"/>
                  </a:lnTo>
                  <a:lnTo>
                    <a:pt x="144" y="831"/>
                  </a:lnTo>
                  <a:lnTo>
                    <a:pt x="158" y="825"/>
                  </a:lnTo>
                  <a:lnTo>
                    <a:pt x="161" y="825"/>
                  </a:lnTo>
                  <a:lnTo>
                    <a:pt x="161" y="825"/>
                  </a:lnTo>
                  <a:lnTo>
                    <a:pt x="175" y="814"/>
                  </a:lnTo>
                  <a:lnTo>
                    <a:pt x="175" y="814"/>
                  </a:lnTo>
                  <a:lnTo>
                    <a:pt x="185" y="808"/>
                  </a:lnTo>
                  <a:lnTo>
                    <a:pt x="185" y="808"/>
                  </a:lnTo>
                  <a:lnTo>
                    <a:pt x="185" y="804"/>
                  </a:lnTo>
                  <a:lnTo>
                    <a:pt x="195" y="791"/>
                  </a:lnTo>
                  <a:lnTo>
                    <a:pt x="212" y="781"/>
                  </a:lnTo>
                  <a:lnTo>
                    <a:pt x="215" y="781"/>
                  </a:lnTo>
                  <a:lnTo>
                    <a:pt x="219" y="781"/>
                  </a:lnTo>
                  <a:lnTo>
                    <a:pt x="222" y="781"/>
                  </a:lnTo>
                  <a:lnTo>
                    <a:pt x="235" y="774"/>
                  </a:lnTo>
                  <a:lnTo>
                    <a:pt x="235" y="771"/>
                  </a:lnTo>
                  <a:lnTo>
                    <a:pt x="232" y="761"/>
                  </a:lnTo>
                  <a:lnTo>
                    <a:pt x="235" y="754"/>
                  </a:lnTo>
                  <a:lnTo>
                    <a:pt x="235" y="750"/>
                  </a:lnTo>
                  <a:lnTo>
                    <a:pt x="232" y="744"/>
                  </a:lnTo>
                  <a:lnTo>
                    <a:pt x="232" y="730"/>
                  </a:lnTo>
                  <a:lnTo>
                    <a:pt x="239" y="730"/>
                  </a:lnTo>
                  <a:lnTo>
                    <a:pt x="242" y="727"/>
                  </a:lnTo>
                  <a:lnTo>
                    <a:pt x="242" y="717"/>
                  </a:lnTo>
                  <a:lnTo>
                    <a:pt x="242" y="717"/>
                  </a:lnTo>
                  <a:lnTo>
                    <a:pt x="235" y="700"/>
                  </a:lnTo>
                  <a:lnTo>
                    <a:pt x="232" y="697"/>
                  </a:lnTo>
                  <a:lnTo>
                    <a:pt x="232" y="697"/>
                  </a:lnTo>
                  <a:lnTo>
                    <a:pt x="232" y="690"/>
                  </a:lnTo>
                  <a:lnTo>
                    <a:pt x="235" y="690"/>
                  </a:lnTo>
                  <a:lnTo>
                    <a:pt x="235" y="687"/>
                  </a:lnTo>
                  <a:lnTo>
                    <a:pt x="245" y="683"/>
                  </a:lnTo>
                  <a:lnTo>
                    <a:pt x="249" y="687"/>
                  </a:lnTo>
                  <a:lnTo>
                    <a:pt x="252" y="687"/>
                  </a:lnTo>
                  <a:lnTo>
                    <a:pt x="262" y="680"/>
                  </a:lnTo>
                  <a:lnTo>
                    <a:pt x="272" y="680"/>
                  </a:lnTo>
                  <a:lnTo>
                    <a:pt x="272" y="680"/>
                  </a:lnTo>
                  <a:lnTo>
                    <a:pt x="279" y="680"/>
                  </a:lnTo>
                  <a:lnTo>
                    <a:pt x="282" y="676"/>
                  </a:lnTo>
                  <a:lnTo>
                    <a:pt x="289" y="670"/>
                  </a:lnTo>
                  <a:lnTo>
                    <a:pt x="296" y="670"/>
                  </a:lnTo>
                  <a:lnTo>
                    <a:pt x="296" y="666"/>
                  </a:lnTo>
                  <a:lnTo>
                    <a:pt x="296" y="656"/>
                  </a:lnTo>
                  <a:lnTo>
                    <a:pt x="296" y="656"/>
                  </a:lnTo>
                  <a:lnTo>
                    <a:pt x="293" y="649"/>
                  </a:lnTo>
                  <a:lnTo>
                    <a:pt x="296" y="636"/>
                  </a:lnTo>
                  <a:lnTo>
                    <a:pt x="323" y="612"/>
                  </a:lnTo>
                  <a:lnTo>
                    <a:pt x="323" y="609"/>
                  </a:lnTo>
                  <a:lnTo>
                    <a:pt x="323" y="602"/>
                  </a:lnTo>
                  <a:lnTo>
                    <a:pt x="330" y="565"/>
                  </a:lnTo>
                  <a:lnTo>
                    <a:pt x="336" y="538"/>
                  </a:lnTo>
                  <a:lnTo>
                    <a:pt x="336" y="535"/>
                  </a:lnTo>
                  <a:lnTo>
                    <a:pt x="326" y="522"/>
                  </a:lnTo>
                  <a:lnTo>
                    <a:pt x="323" y="522"/>
                  </a:lnTo>
                  <a:lnTo>
                    <a:pt x="323" y="522"/>
                  </a:lnTo>
                  <a:lnTo>
                    <a:pt x="316" y="515"/>
                  </a:lnTo>
                  <a:lnTo>
                    <a:pt x="309" y="498"/>
                  </a:lnTo>
                  <a:lnTo>
                    <a:pt x="309" y="495"/>
                  </a:lnTo>
                  <a:lnTo>
                    <a:pt x="316" y="468"/>
                  </a:lnTo>
                  <a:lnTo>
                    <a:pt x="330" y="448"/>
                  </a:lnTo>
                  <a:lnTo>
                    <a:pt x="333" y="444"/>
                  </a:lnTo>
                  <a:lnTo>
                    <a:pt x="350" y="437"/>
                  </a:lnTo>
                  <a:lnTo>
                    <a:pt x="383" y="448"/>
                  </a:lnTo>
                  <a:lnTo>
                    <a:pt x="383" y="448"/>
                  </a:lnTo>
                  <a:lnTo>
                    <a:pt x="397" y="441"/>
                  </a:lnTo>
                  <a:lnTo>
                    <a:pt x="397" y="437"/>
                  </a:lnTo>
                  <a:lnTo>
                    <a:pt x="390" y="414"/>
                  </a:lnTo>
                  <a:lnTo>
                    <a:pt x="390" y="404"/>
                  </a:lnTo>
                  <a:lnTo>
                    <a:pt x="404" y="400"/>
                  </a:lnTo>
                  <a:lnTo>
                    <a:pt x="407" y="397"/>
                  </a:lnTo>
                  <a:lnTo>
                    <a:pt x="407" y="397"/>
                  </a:lnTo>
                  <a:lnTo>
                    <a:pt x="407" y="397"/>
                  </a:lnTo>
                  <a:lnTo>
                    <a:pt x="410" y="394"/>
                  </a:lnTo>
                  <a:lnTo>
                    <a:pt x="410" y="394"/>
                  </a:lnTo>
                  <a:lnTo>
                    <a:pt x="420" y="360"/>
                  </a:lnTo>
                  <a:lnTo>
                    <a:pt x="424" y="357"/>
                  </a:lnTo>
                  <a:lnTo>
                    <a:pt x="424" y="353"/>
                  </a:lnTo>
                  <a:lnTo>
                    <a:pt x="424" y="343"/>
                  </a:lnTo>
                  <a:lnTo>
                    <a:pt x="424" y="340"/>
                  </a:lnTo>
                  <a:lnTo>
                    <a:pt x="410" y="326"/>
                  </a:lnTo>
                  <a:lnTo>
                    <a:pt x="414" y="320"/>
                  </a:lnTo>
                  <a:lnTo>
                    <a:pt x="414" y="320"/>
                  </a:lnTo>
                  <a:lnTo>
                    <a:pt x="410" y="309"/>
                  </a:lnTo>
                  <a:lnTo>
                    <a:pt x="410" y="306"/>
                  </a:lnTo>
                  <a:lnTo>
                    <a:pt x="414" y="306"/>
                  </a:lnTo>
                  <a:lnTo>
                    <a:pt x="414" y="306"/>
                  </a:lnTo>
                  <a:lnTo>
                    <a:pt x="424" y="293"/>
                  </a:lnTo>
                  <a:lnTo>
                    <a:pt x="424" y="289"/>
                  </a:lnTo>
                  <a:lnTo>
                    <a:pt x="427" y="289"/>
                  </a:lnTo>
                  <a:lnTo>
                    <a:pt x="431" y="283"/>
                  </a:lnTo>
                  <a:lnTo>
                    <a:pt x="441" y="283"/>
                  </a:lnTo>
                  <a:lnTo>
                    <a:pt x="441" y="283"/>
                  </a:lnTo>
                  <a:lnTo>
                    <a:pt x="454" y="276"/>
                  </a:lnTo>
                  <a:lnTo>
                    <a:pt x="454" y="272"/>
                  </a:lnTo>
                  <a:lnTo>
                    <a:pt x="461" y="262"/>
                  </a:lnTo>
                  <a:lnTo>
                    <a:pt x="461" y="259"/>
                  </a:lnTo>
                  <a:lnTo>
                    <a:pt x="461" y="256"/>
                  </a:lnTo>
                  <a:lnTo>
                    <a:pt x="464" y="252"/>
                  </a:lnTo>
                  <a:lnTo>
                    <a:pt x="464" y="252"/>
                  </a:lnTo>
                  <a:lnTo>
                    <a:pt x="464" y="242"/>
                  </a:lnTo>
                  <a:lnTo>
                    <a:pt x="464" y="242"/>
                  </a:lnTo>
                  <a:lnTo>
                    <a:pt x="464" y="239"/>
                  </a:lnTo>
                  <a:lnTo>
                    <a:pt x="468" y="222"/>
                  </a:lnTo>
                  <a:lnTo>
                    <a:pt x="471" y="222"/>
                  </a:lnTo>
                  <a:lnTo>
                    <a:pt x="471" y="222"/>
                  </a:lnTo>
                  <a:lnTo>
                    <a:pt x="478" y="212"/>
                  </a:lnTo>
                  <a:lnTo>
                    <a:pt x="478" y="212"/>
                  </a:lnTo>
                  <a:lnTo>
                    <a:pt x="474" y="205"/>
                  </a:lnTo>
                  <a:lnTo>
                    <a:pt x="478" y="205"/>
                  </a:lnTo>
                  <a:lnTo>
                    <a:pt x="481" y="198"/>
                  </a:lnTo>
                  <a:lnTo>
                    <a:pt x="481" y="192"/>
                  </a:lnTo>
                  <a:lnTo>
                    <a:pt x="478" y="192"/>
                  </a:lnTo>
                  <a:lnTo>
                    <a:pt x="471" y="185"/>
                  </a:lnTo>
                  <a:lnTo>
                    <a:pt x="471" y="185"/>
                  </a:lnTo>
                  <a:lnTo>
                    <a:pt x="464" y="185"/>
                  </a:lnTo>
                  <a:lnTo>
                    <a:pt x="464" y="185"/>
                  </a:lnTo>
                  <a:lnTo>
                    <a:pt x="461" y="188"/>
                  </a:lnTo>
                  <a:lnTo>
                    <a:pt x="451" y="182"/>
                  </a:lnTo>
                  <a:lnTo>
                    <a:pt x="441" y="168"/>
                  </a:lnTo>
                  <a:lnTo>
                    <a:pt x="444" y="161"/>
                  </a:lnTo>
                  <a:lnTo>
                    <a:pt x="444" y="158"/>
                  </a:lnTo>
                  <a:lnTo>
                    <a:pt x="437" y="151"/>
                  </a:lnTo>
                  <a:lnTo>
                    <a:pt x="437" y="141"/>
                  </a:lnTo>
                  <a:lnTo>
                    <a:pt x="437" y="141"/>
                  </a:lnTo>
                  <a:lnTo>
                    <a:pt x="434" y="138"/>
                  </a:lnTo>
                  <a:lnTo>
                    <a:pt x="431" y="134"/>
                  </a:lnTo>
                  <a:lnTo>
                    <a:pt x="427" y="134"/>
                  </a:lnTo>
                  <a:lnTo>
                    <a:pt x="427" y="134"/>
                  </a:lnTo>
                  <a:lnTo>
                    <a:pt x="420" y="124"/>
                  </a:lnTo>
                  <a:lnTo>
                    <a:pt x="417" y="124"/>
                  </a:lnTo>
                  <a:lnTo>
                    <a:pt x="410" y="121"/>
                  </a:lnTo>
                  <a:lnTo>
                    <a:pt x="404" y="118"/>
                  </a:lnTo>
                  <a:lnTo>
                    <a:pt x="400" y="118"/>
                  </a:lnTo>
                  <a:lnTo>
                    <a:pt x="397" y="118"/>
                  </a:lnTo>
                  <a:lnTo>
                    <a:pt x="390" y="118"/>
                  </a:lnTo>
                  <a:lnTo>
                    <a:pt x="387" y="121"/>
                  </a:lnTo>
                  <a:lnTo>
                    <a:pt x="387" y="128"/>
                  </a:lnTo>
                  <a:lnTo>
                    <a:pt x="383" y="134"/>
                  </a:lnTo>
                  <a:lnTo>
                    <a:pt x="383" y="138"/>
                  </a:lnTo>
                  <a:lnTo>
                    <a:pt x="387" y="145"/>
                  </a:lnTo>
                  <a:lnTo>
                    <a:pt x="383" y="148"/>
                  </a:lnTo>
                  <a:lnTo>
                    <a:pt x="380" y="148"/>
                  </a:lnTo>
                  <a:lnTo>
                    <a:pt x="367" y="141"/>
                  </a:lnTo>
                  <a:lnTo>
                    <a:pt x="353" y="131"/>
                  </a:lnTo>
                  <a:lnTo>
                    <a:pt x="350" y="134"/>
                  </a:lnTo>
                  <a:lnTo>
                    <a:pt x="346" y="141"/>
                  </a:lnTo>
                  <a:lnTo>
                    <a:pt x="336" y="168"/>
                  </a:lnTo>
                  <a:lnTo>
                    <a:pt x="336" y="168"/>
                  </a:lnTo>
                  <a:lnTo>
                    <a:pt x="333" y="168"/>
                  </a:lnTo>
                  <a:lnTo>
                    <a:pt x="330" y="171"/>
                  </a:lnTo>
                  <a:lnTo>
                    <a:pt x="326" y="171"/>
                  </a:lnTo>
                  <a:lnTo>
                    <a:pt x="323" y="168"/>
                  </a:lnTo>
                  <a:lnTo>
                    <a:pt x="323" y="168"/>
                  </a:lnTo>
                  <a:lnTo>
                    <a:pt x="319" y="165"/>
                  </a:lnTo>
                  <a:lnTo>
                    <a:pt x="316" y="165"/>
                  </a:lnTo>
                  <a:lnTo>
                    <a:pt x="313" y="168"/>
                  </a:lnTo>
                  <a:lnTo>
                    <a:pt x="299" y="171"/>
                  </a:lnTo>
                  <a:lnTo>
                    <a:pt x="296" y="171"/>
                  </a:lnTo>
                  <a:lnTo>
                    <a:pt x="282" y="192"/>
                  </a:lnTo>
                  <a:lnTo>
                    <a:pt x="279" y="195"/>
                  </a:lnTo>
                  <a:lnTo>
                    <a:pt x="279" y="195"/>
                  </a:lnTo>
                  <a:lnTo>
                    <a:pt x="272" y="205"/>
                  </a:lnTo>
                  <a:lnTo>
                    <a:pt x="266" y="212"/>
                  </a:lnTo>
                  <a:lnTo>
                    <a:pt x="266" y="209"/>
                  </a:lnTo>
                  <a:lnTo>
                    <a:pt x="256" y="202"/>
                  </a:lnTo>
                  <a:lnTo>
                    <a:pt x="256" y="198"/>
                  </a:lnTo>
                  <a:lnTo>
                    <a:pt x="256" y="195"/>
                  </a:lnTo>
                  <a:lnTo>
                    <a:pt x="252" y="188"/>
                  </a:lnTo>
                  <a:lnTo>
                    <a:pt x="252" y="188"/>
                  </a:lnTo>
                  <a:lnTo>
                    <a:pt x="242" y="185"/>
                  </a:lnTo>
                  <a:lnTo>
                    <a:pt x="242" y="182"/>
                  </a:lnTo>
                  <a:lnTo>
                    <a:pt x="239" y="178"/>
                  </a:lnTo>
                  <a:lnTo>
                    <a:pt x="232" y="175"/>
                  </a:lnTo>
                  <a:lnTo>
                    <a:pt x="232" y="171"/>
                  </a:lnTo>
                  <a:lnTo>
                    <a:pt x="229" y="171"/>
                  </a:lnTo>
                  <a:lnTo>
                    <a:pt x="219" y="155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212" y="141"/>
                  </a:lnTo>
                  <a:lnTo>
                    <a:pt x="208" y="138"/>
                  </a:lnTo>
                  <a:lnTo>
                    <a:pt x="202" y="138"/>
                  </a:lnTo>
                  <a:lnTo>
                    <a:pt x="192" y="131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85" y="104"/>
                  </a:lnTo>
                  <a:lnTo>
                    <a:pt x="185" y="101"/>
                  </a:lnTo>
                  <a:lnTo>
                    <a:pt x="185" y="101"/>
                  </a:lnTo>
                  <a:lnTo>
                    <a:pt x="175" y="84"/>
                  </a:lnTo>
                  <a:lnTo>
                    <a:pt x="171" y="84"/>
                  </a:lnTo>
                  <a:lnTo>
                    <a:pt x="168" y="84"/>
                  </a:lnTo>
                  <a:lnTo>
                    <a:pt x="165" y="84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101"/>
                  </a:lnTo>
                  <a:lnTo>
                    <a:pt x="158" y="101"/>
                  </a:lnTo>
                  <a:lnTo>
                    <a:pt x="158" y="101"/>
                  </a:lnTo>
                  <a:lnTo>
                    <a:pt x="151" y="111"/>
                  </a:lnTo>
                  <a:lnTo>
                    <a:pt x="144" y="111"/>
                  </a:lnTo>
                  <a:lnTo>
                    <a:pt x="138" y="97"/>
                  </a:lnTo>
                  <a:lnTo>
                    <a:pt x="138" y="97"/>
                  </a:lnTo>
                  <a:lnTo>
                    <a:pt x="134" y="94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11" y="70"/>
                  </a:lnTo>
                  <a:lnTo>
                    <a:pt x="107" y="67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74" y="57"/>
                  </a:lnTo>
                  <a:lnTo>
                    <a:pt x="60" y="54"/>
                  </a:lnTo>
                  <a:lnTo>
                    <a:pt x="54" y="47"/>
                  </a:lnTo>
                  <a:lnTo>
                    <a:pt x="50" y="47"/>
                  </a:lnTo>
                  <a:lnTo>
                    <a:pt x="43" y="50"/>
                  </a:lnTo>
                  <a:lnTo>
                    <a:pt x="43" y="44"/>
                  </a:lnTo>
                  <a:lnTo>
                    <a:pt x="43" y="40"/>
                  </a:lnTo>
                  <a:lnTo>
                    <a:pt x="23" y="17"/>
                  </a:lnTo>
                  <a:lnTo>
                    <a:pt x="20" y="17"/>
                  </a:lnTo>
                  <a:lnTo>
                    <a:pt x="10" y="20"/>
                  </a:lnTo>
                  <a:lnTo>
                    <a:pt x="10" y="23"/>
                  </a:lnTo>
                  <a:lnTo>
                    <a:pt x="6" y="27"/>
                  </a:lnTo>
                  <a:lnTo>
                    <a:pt x="6" y="23"/>
                  </a:lnTo>
                  <a:lnTo>
                    <a:pt x="6" y="20"/>
                  </a:lnTo>
                  <a:lnTo>
                    <a:pt x="6" y="13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6" name="Freeform 267">
              <a:extLst>
                <a:ext uri="{FF2B5EF4-FFF2-40B4-BE49-F238E27FC236}">
                  <a16:creationId xmlns:a16="http://schemas.microsoft.com/office/drawing/2014/main" id="{A6F9262F-F1F4-0F54-FFCA-EFF12FDD1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" y="1690"/>
              <a:ext cx="51" cy="286"/>
            </a:xfrm>
            <a:custGeom>
              <a:avLst/>
              <a:gdLst>
                <a:gd name="T0" fmla="*/ 4 w 51"/>
                <a:gd name="T1" fmla="*/ 0 h 286"/>
                <a:gd name="T2" fmla="*/ 4 w 51"/>
                <a:gd name="T3" fmla="*/ 0 h 286"/>
                <a:gd name="T4" fmla="*/ 0 w 51"/>
                <a:gd name="T5" fmla="*/ 3 h 286"/>
                <a:gd name="T6" fmla="*/ 0 w 51"/>
                <a:gd name="T7" fmla="*/ 3 h 286"/>
                <a:gd name="T8" fmla="*/ 0 w 51"/>
                <a:gd name="T9" fmla="*/ 7 h 286"/>
                <a:gd name="T10" fmla="*/ 4 w 51"/>
                <a:gd name="T11" fmla="*/ 7 h 286"/>
                <a:gd name="T12" fmla="*/ 4 w 51"/>
                <a:gd name="T13" fmla="*/ 10 h 286"/>
                <a:gd name="T14" fmla="*/ 4 w 51"/>
                <a:gd name="T15" fmla="*/ 14 h 286"/>
                <a:gd name="T16" fmla="*/ 4 w 51"/>
                <a:gd name="T17" fmla="*/ 57 h 286"/>
                <a:gd name="T18" fmla="*/ 4 w 51"/>
                <a:gd name="T19" fmla="*/ 81 h 286"/>
                <a:gd name="T20" fmla="*/ 10 w 51"/>
                <a:gd name="T21" fmla="*/ 152 h 286"/>
                <a:gd name="T22" fmla="*/ 21 w 51"/>
                <a:gd name="T23" fmla="*/ 189 h 286"/>
                <a:gd name="T24" fmla="*/ 31 w 51"/>
                <a:gd name="T25" fmla="*/ 219 h 286"/>
                <a:gd name="T26" fmla="*/ 34 w 51"/>
                <a:gd name="T27" fmla="*/ 219 h 286"/>
                <a:gd name="T28" fmla="*/ 37 w 51"/>
                <a:gd name="T29" fmla="*/ 222 h 286"/>
                <a:gd name="T30" fmla="*/ 41 w 51"/>
                <a:gd name="T31" fmla="*/ 249 h 286"/>
                <a:gd name="T32" fmla="*/ 48 w 51"/>
                <a:gd name="T33" fmla="*/ 283 h 286"/>
                <a:gd name="T34" fmla="*/ 51 w 51"/>
                <a:gd name="T35" fmla="*/ 286 h 286"/>
                <a:gd name="T36" fmla="*/ 51 w 51"/>
                <a:gd name="T37" fmla="*/ 286 h 286"/>
                <a:gd name="T38" fmla="*/ 51 w 51"/>
                <a:gd name="T39" fmla="*/ 283 h 286"/>
                <a:gd name="T40" fmla="*/ 44 w 51"/>
                <a:gd name="T41" fmla="*/ 249 h 286"/>
                <a:gd name="T42" fmla="*/ 41 w 51"/>
                <a:gd name="T43" fmla="*/ 222 h 286"/>
                <a:gd name="T44" fmla="*/ 34 w 51"/>
                <a:gd name="T45" fmla="*/ 216 h 286"/>
                <a:gd name="T46" fmla="*/ 31 w 51"/>
                <a:gd name="T47" fmla="*/ 216 h 286"/>
                <a:gd name="T48" fmla="*/ 24 w 51"/>
                <a:gd name="T49" fmla="*/ 185 h 286"/>
                <a:gd name="T50" fmla="*/ 14 w 51"/>
                <a:gd name="T51" fmla="*/ 152 h 286"/>
                <a:gd name="T52" fmla="*/ 7 w 51"/>
                <a:gd name="T53" fmla="*/ 81 h 286"/>
                <a:gd name="T54" fmla="*/ 7 w 51"/>
                <a:gd name="T55" fmla="*/ 57 h 286"/>
                <a:gd name="T56" fmla="*/ 7 w 51"/>
                <a:gd name="T57" fmla="*/ 14 h 286"/>
                <a:gd name="T58" fmla="*/ 7 w 51"/>
                <a:gd name="T59" fmla="*/ 10 h 286"/>
                <a:gd name="T60" fmla="*/ 4 w 51"/>
                <a:gd name="T61" fmla="*/ 7 h 286"/>
                <a:gd name="T62" fmla="*/ 4 w 51"/>
                <a:gd name="T63" fmla="*/ 3 h 286"/>
                <a:gd name="T64" fmla="*/ 4 w 51"/>
                <a:gd name="T65" fmla="*/ 3 h 286"/>
                <a:gd name="T66" fmla="*/ 4 w 51"/>
                <a:gd name="T67" fmla="*/ 0 h 286"/>
                <a:gd name="T68" fmla="*/ 4 w 51"/>
                <a:gd name="T69" fmla="*/ 0 h 286"/>
                <a:gd name="T70" fmla="*/ 4 w 51"/>
                <a:gd name="T7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286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4" y="57"/>
                  </a:lnTo>
                  <a:lnTo>
                    <a:pt x="4" y="81"/>
                  </a:lnTo>
                  <a:lnTo>
                    <a:pt x="10" y="152"/>
                  </a:lnTo>
                  <a:lnTo>
                    <a:pt x="21" y="189"/>
                  </a:lnTo>
                  <a:lnTo>
                    <a:pt x="31" y="219"/>
                  </a:lnTo>
                  <a:lnTo>
                    <a:pt x="34" y="219"/>
                  </a:lnTo>
                  <a:lnTo>
                    <a:pt x="37" y="222"/>
                  </a:lnTo>
                  <a:lnTo>
                    <a:pt x="41" y="249"/>
                  </a:lnTo>
                  <a:lnTo>
                    <a:pt x="48" y="28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51" y="283"/>
                  </a:lnTo>
                  <a:lnTo>
                    <a:pt x="44" y="249"/>
                  </a:lnTo>
                  <a:lnTo>
                    <a:pt x="41" y="222"/>
                  </a:lnTo>
                  <a:lnTo>
                    <a:pt x="34" y="216"/>
                  </a:lnTo>
                  <a:lnTo>
                    <a:pt x="31" y="216"/>
                  </a:lnTo>
                  <a:lnTo>
                    <a:pt x="24" y="185"/>
                  </a:lnTo>
                  <a:lnTo>
                    <a:pt x="14" y="152"/>
                  </a:lnTo>
                  <a:lnTo>
                    <a:pt x="7" y="81"/>
                  </a:lnTo>
                  <a:lnTo>
                    <a:pt x="7" y="57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7" name="Freeform 268">
              <a:extLst>
                <a:ext uri="{FF2B5EF4-FFF2-40B4-BE49-F238E27FC236}">
                  <a16:creationId xmlns:a16="http://schemas.microsoft.com/office/drawing/2014/main" id="{717BE3D4-86DD-8C05-00CC-511E068CC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" y="1690"/>
              <a:ext cx="51" cy="286"/>
            </a:xfrm>
            <a:custGeom>
              <a:avLst/>
              <a:gdLst>
                <a:gd name="T0" fmla="*/ 4 w 51"/>
                <a:gd name="T1" fmla="*/ 0 h 286"/>
                <a:gd name="T2" fmla="*/ 4 w 51"/>
                <a:gd name="T3" fmla="*/ 0 h 286"/>
                <a:gd name="T4" fmla="*/ 0 w 51"/>
                <a:gd name="T5" fmla="*/ 3 h 286"/>
                <a:gd name="T6" fmla="*/ 0 w 51"/>
                <a:gd name="T7" fmla="*/ 3 h 286"/>
                <a:gd name="T8" fmla="*/ 0 w 51"/>
                <a:gd name="T9" fmla="*/ 7 h 286"/>
                <a:gd name="T10" fmla="*/ 4 w 51"/>
                <a:gd name="T11" fmla="*/ 7 h 286"/>
                <a:gd name="T12" fmla="*/ 4 w 51"/>
                <a:gd name="T13" fmla="*/ 10 h 286"/>
                <a:gd name="T14" fmla="*/ 4 w 51"/>
                <a:gd name="T15" fmla="*/ 14 h 286"/>
                <a:gd name="T16" fmla="*/ 4 w 51"/>
                <a:gd name="T17" fmla="*/ 57 h 286"/>
                <a:gd name="T18" fmla="*/ 4 w 51"/>
                <a:gd name="T19" fmla="*/ 81 h 286"/>
                <a:gd name="T20" fmla="*/ 10 w 51"/>
                <a:gd name="T21" fmla="*/ 152 h 286"/>
                <a:gd name="T22" fmla="*/ 21 w 51"/>
                <a:gd name="T23" fmla="*/ 189 h 286"/>
                <a:gd name="T24" fmla="*/ 31 w 51"/>
                <a:gd name="T25" fmla="*/ 219 h 286"/>
                <a:gd name="T26" fmla="*/ 34 w 51"/>
                <a:gd name="T27" fmla="*/ 219 h 286"/>
                <a:gd name="T28" fmla="*/ 37 w 51"/>
                <a:gd name="T29" fmla="*/ 222 h 286"/>
                <a:gd name="T30" fmla="*/ 41 w 51"/>
                <a:gd name="T31" fmla="*/ 249 h 286"/>
                <a:gd name="T32" fmla="*/ 48 w 51"/>
                <a:gd name="T33" fmla="*/ 283 h 286"/>
                <a:gd name="T34" fmla="*/ 51 w 51"/>
                <a:gd name="T35" fmla="*/ 286 h 286"/>
                <a:gd name="T36" fmla="*/ 51 w 51"/>
                <a:gd name="T37" fmla="*/ 286 h 286"/>
                <a:gd name="T38" fmla="*/ 51 w 51"/>
                <a:gd name="T39" fmla="*/ 283 h 286"/>
                <a:gd name="T40" fmla="*/ 44 w 51"/>
                <a:gd name="T41" fmla="*/ 249 h 286"/>
                <a:gd name="T42" fmla="*/ 41 w 51"/>
                <a:gd name="T43" fmla="*/ 222 h 286"/>
                <a:gd name="T44" fmla="*/ 34 w 51"/>
                <a:gd name="T45" fmla="*/ 216 h 286"/>
                <a:gd name="T46" fmla="*/ 31 w 51"/>
                <a:gd name="T47" fmla="*/ 216 h 286"/>
                <a:gd name="T48" fmla="*/ 24 w 51"/>
                <a:gd name="T49" fmla="*/ 185 h 286"/>
                <a:gd name="T50" fmla="*/ 14 w 51"/>
                <a:gd name="T51" fmla="*/ 152 h 286"/>
                <a:gd name="T52" fmla="*/ 7 w 51"/>
                <a:gd name="T53" fmla="*/ 81 h 286"/>
                <a:gd name="T54" fmla="*/ 7 w 51"/>
                <a:gd name="T55" fmla="*/ 57 h 286"/>
                <a:gd name="T56" fmla="*/ 7 w 51"/>
                <a:gd name="T57" fmla="*/ 14 h 286"/>
                <a:gd name="T58" fmla="*/ 7 w 51"/>
                <a:gd name="T59" fmla="*/ 10 h 286"/>
                <a:gd name="T60" fmla="*/ 4 w 51"/>
                <a:gd name="T61" fmla="*/ 7 h 286"/>
                <a:gd name="T62" fmla="*/ 4 w 51"/>
                <a:gd name="T63" fmla="*/ 3 h 286"/>
                <a:gd name="T64" fmla="*/ 4 w 51"/>
                <a:gd name="T65" fmla="*/ 3 h 286"/>
                <a:gd name="T66" fmla="*/ 4 w 51"/>
                <a:gd name="T67" fmla="*/ 0 h 286"/>
                <a:gd name="T68" fmla="*/ 4 w 51"/>
                <a:gd name="T69" fmla="*/ 0 h 286"/>
                <a:gd name="T70" fmla="*/ 4 w 51"/>
                <a:gd name="T7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286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4" y="57"/>
                  </a:lnTo>
                  <a:lnTo>
                    <a:pt x="4" y="81"/>
                  </a:lnTo>
                  <a:lnTo>
                    <a:pt x="10" y="152"/>
                  </a:lnTo>
                  <a:lnTo>
                    <a:pt x="21" y="189"/>
                  </a:lnTo>
                  <a:lnTo>
                    <a:pt x="31" y="219"/>
                  </a:lnTo>
                  <a:lnTo>
                    <a:pt x="34" y="219"/>
                  </a:lnTo>
                  <a:lnTo>
                    <a:pt x="37" y="222"/>
                  </a:lnTo>
                  <a:lnTo>
                    <a:pt x="41" y="249"/>
                  </a:lnTo>
                  <a:lnTo>
                    <a:pt x="48" y="28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51" y="283"/>
                  </a:lnTo>
                  <a:lnTo>
                    <a:pt x="44" y="249"/>
                  </a:lnTo>
                  <a:lnTo>
                    <a:pt x="41" y="222"/>
                  </a:lnTo>
                  <a:lnTo>
                    <a:pt x="34" y="216"/>
                  </a:lnTo>
                  <a:lnTo>
                    <a:pt x="31" y="216"/>
                  </a:lnTo>
                  <a:lnTo>
                    <a:pt x="24" y="185"/>
                  </a:lnTo>
                  <a:lnTo>
                    <a:pt x="14" y="152"/>
                  </a:lnTo>
                  <a:lnTo>
                    <a:pt x="7" y="81"/>
                  </a:lnTo>
                  <a:lnTo>
                    <a:pt x="7" y="57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8" name="Freeform 269">
              <a:extLst>
                <a:ext uri="{FF2B5EF4-FFF2-40B4-BE49-F238E27FC236}">
                  <a16:creationId xmlns:a16="http://schemas.microsoft.com/office/drawing/2014/main" id="{B1BC0BE4-68BD-0854-CD97-F3C6899FC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1667"/>
              <a:ext cx="394" cy="309"/>
            </a:xfrm>
            <a:custGeom>
              <a:avLst/>
              <a:gdLst>
                <a:gd name="T0" fmla="*/ 300 w 394"/>
                <a:gd name="T1" fmla="*/ 10 h 309"/>
                <a:gd name="T2" fmla="*/ 263 w 394"/>
                <a:gd name="T3" fmla="*/ 30 h 309"/>
                <a:gd name="T4" fmla="*/ 229 w 394"/>
                <a:gd name="T5" fmla="*/ 33 h 309"/>
                <a:gd name="T6" fmla="*/ 209 w 394"/>
                <a:gd name="T7" fmla="*/ 33 h 309"/>
                <a:gd name="T8" fmla="*/ 202 w 394"/>
                <a:gd name="T9" fmla="*/ 70 h 309"/>
                <a:gd name="T10" fmla="*/ 158 w 394"/>
                <a:gd name="T11" fmla="*/ 74 h 309"/>
                <a:gd name="T12" fmla="*/ 131 w 394"/>
                <a:gd name="T13" fmla="*/ 67 h 309"/>
                <a:gd name="T14" fmla="*/ 118 w 394"/>
                <a:gd name="T15" fmla="*/ 60 h 309"/>
                <a:gd name="T16" fmla="*/ 101 w 394"/>
                <a:gd name="T17" fmla="*/ 37 h 309"/>
                <a:gd name="T18" fmla="*/ 87 w 394"/>
                <a:gd name="T19" fmla="*/ 33 h 309"/>
                <a:gd name="T20" fmla="*/ 81 w 394"/>
                <a:gd name="T21" fmla="*/ 30 h 309"/>
                <a:gd name="T22" fmla="*/ 71 w 394"/>
                <a:gd name="T23" fmla="*/ 26 h 309"/>
                <a:gd name="T24" fmla="*/ 61 w 394"/>
                <a:gd name="T25" fmla="*/ 23 h 309"/>
                <a:gd name="T26" fmla="*/ 27 w 394"/>
                <a:gd name="T27" fmla="*/ 3 h 309"/>
                <a:gd name="T28" fmla="*/ 17 w 394"/>
                <a:gd name="T29" fmla="*/ 3 h 309"/>
                <a:gd name="T30" fmla="*/ 3 w 394"/>
                <a:gd name="T31" fmla="*/ 20 h 309"/>
                <a:gd name="T32" fmla="*/ 13 w 394"/>
                <a:gd name="T33" fmla="*/ 16 h 309"/>
                <a:gd name="T34" fmla="*/ 24 w 394"/>
                <a:gd name="T35" fmla="*/ 3 h 309"/>
                <a:gd name="T36" fmla="*/ 34 w 394"/>
                <a:gd name="T37" fmla="*/ 10 h 309"/>
                <a:gd name="T38" fmla="*/ 64 w 394"/>
                <a:gd name="T39" fmla="*/ 26 h 309"/>
                <a:gd name="T40" fmla="*/ 74 w 394"/>
                <a:gd name="T41" fmla="*/ 26 h 309"/>
                <a:gd name="T42" fmla="*/ 84 w 394"/>
                <a:gd name="T43" fmla="*/ 30 h 309"/>
                <a:gd name="T44" fmla="*/ 94 w 394"/>
                <a:gd name="T45" fmla="*/ 33 h 309"/>
                <a:gd name="T46" fmla="*/ 101 w 394"/>
                <a:gd name="T47" fmla="*/ 40 h 309"/>
                <a:gd name="T48" fmla="*/ 121 w 394"/>
                <a:gd name="T49" fmla="*/ 64 h 309"/>
                <a:gd name="T50" fmla="*/ 141 w 394"/>
                <a:gd name="T51" fmla="*/ 74 h 309"/>
                <a:gd name="T52" fmla="*/ 158 w 394"/>
                <a:gd name="T53" fmla="*/ 74 h 309"/>
                <a:gd name="T54" fmla="*/ 205 w 394"/>
                <a:gd name="T55" fmla="*/ 64 h 309"/>
                <a:gd name="T56" fmla="*/ 212 w 394"/>
                <a:gd name="T57" fmla="*/ 33 h 309"/>
                <a:gd name="T58" fmla="*/ 229 w 394"/>
                <a:gd name="T59" fmla="*/ 33 h 309"/>
                <a:gd name="T60" fmla="*/ 283 w 394"/>
                <a:gd name="T61" fmla="*/ 20 h 309"/>
                <a:gd name="T62" fmla="*/ 303 w 394"/>
                <a:gd name="T63" fmla="*/ 6 h 309"/>
                <a:gd name="T64" fmla="*/ 326 w 394"/>
                <a:gd name="T65" fmla="*/ 3 h 309"/>
                <a:gd name="T66" fmla="*/ 340 w 394"/>
                <a:gd name="T67" fmla="*/ 23 h 309"/>
                <a:gd name="T68" fmla="*/ 343 w 394"/>
                <a:gd name="T69" fmla="*/ 26 h 309"/>
                <a:gd name="T70" fmla="*/ 347 w 394"/>
                <a:gd name="T71" fmla="*/ 37 h 309"/>
                <a:gd name="T72" fmla="*/ 347 w 394"/>
                <a:gd name="T73" fmla="*/ 104 h 309"/>
                <a:gd name="T74" fmla="*/ 353 w 394"/>
                <a:gd name="T75" fmla="*/ 178 h 309"/>
                <a:gd name="T76" fmla="*/ 374 w 394"/>
                <a:gd name="T77" fmla="*/ 245 h 309"/>
                <a:gd name="T78" fmla="*/ 384 w 394"/>
                <a:gd name="T79" fmla="*/ 276 h 309"/>
                <a:gd name="T80" fmla="*/ 390 w 394"/>
                <a:gd name="T81" fmla="*/ 306 h 309"/>
                <a:gd name="T82" fmla="*/ 394 w 394"/>
                <a:gd name="T83" fmla="*/ 306 h 309"/>
                <a:gd name="T84" fmla="*/ 384 w 394"/>
                <a:gd name="T85" fmla="*/ 249 h 309"/>
                <a:gd name="T86" fmla="*/ 367 w 394"/>
                <a:gd name="T87" fmla="*/ 212 h 309"/>
                <a:gd name="T88" fmla="*/ 357 w 394"/>
                <a:gd name="T89" fmla="*/ 175 h 309"/>
                <a:gd name="T90" fmla="*/ 350 w 394"/>
                <a:gd name="T91" fmla="*/ 80 h 309"/>
                <a:gd name="T92" fmla="*/ 350 w 394"/>
                <a:gd name="T93" fmla="*/ 33 h 309"/>
                <a:gd name="T94" fmla="*/ 347 w 394"/>
                <a:gd name="T95" fmla="*/ 26 h 309"/>
                <a:gd name="T96" fmla="*/ 340 w 394"/>
                <a:gd name="T97" fmla="*/ 23 h 309"/>
                <a:gd name="T98" fmla="*/ 326 w 394"/>
                <a:gd name="T99" fmla="*/ 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4" h="309">
                  <a:moveTo>
                    <a:pt x="310" y="0"/>
                  </a:moveTo>
                  <a:lnTo>
                    <a:pt x="303" y="6"/>
                  </a:lnTo>
                  <a:lnTo>
                    <a:pt x="300" y="10"/>
                  </a:lnTo>
                  <a:lnTo>
                    <a:pt x="283" y="20"/>
                  </a:lnTo>
                  <a:lnTo>
                    <a:pt x="283" y="20"/>
                  </a:lnTo>
                  <a:lnTo>
                    <a:pt x="263" y="30"/>
                  </a:lnTo>
                  <a:lnTo>
                    <a:pt x="259" y="33"/>
                  </a:lnTo>
                  <a:lnTo>
                    <a:pt x="229" y="33"/>
                  </a:lnTo>
                  <a:lnTo>
                    <a:pt x="229" y="33"/>
                  </a:lnTo>
                  <a:lnTo>
                    <a:pt x="212" y="30"/>
                  </a:lnTo>
                  <a:lnTo>
                    <a:pt x="212" y="33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05" y="64"/>
                  </a:lnTo>
                  <a:lnTo>
                    <a:pt x="202" y="70"/>
                  </a:lnTo>
                  <a:lnTo>
                    <a:pt x="188" y="70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1" y="67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18" y="60"/>
                  </a:lnTo>
                  <a:lnTo>
                    <a:pt x="111" y="47"/>
                  </a:lnTo>
                  <a:lnTo>
                    <a:pt x="101" y="40"/>
                  </a:lnTo>
                  <a:lnTo>
                    <a:pt x="101" y="37"/>
                  </a:lnTo>
                  <a:lnTo>
                    <a:pt x="98" y="37"/>
                  </a:lnTo>
                  <a:lnTo>
                    <a:pt x="94" y="33"/>
                  </a:lnTo>
                  <a:lnTo>
                    <a:pt x="87" y="33"/>
                  </a:lnTo>
                  <a:lnTo>
                    <a:pt x="84" y="33"/>
                  </a:lnTo>
                  <a:lnTo>
                    <a:pt x="84" y="30"/>
                  </a:lnTo>
                  <a:lnTo>
                    <a:pt x="81" y="30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71" y="26"/>
                  </a:lnTo>
                  <a:lnTo>
                    <a:pt x="67" y="26"/>
                  </a:lnTo>
                  <a:lnTo>
                    <a:pt x="64" y="26"/>
                  </a:lnTo>
                  <a:lnTo>
                    <a:pt x="61" y="23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4" y="3"/>
                  </a:lnTo>
                  <a:lnTo>
                    <a:pt x="17" y="3"/>
                  </a:lnTo>
                  <a:lnTo>
                    <a:pt x="17" y="13"/>
                  </a:lnTo>
                  <a:lnTo>
                    <a:pt x="13" y="16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13" y="16"/>
                  </a:lnTo>
                  <a:lnTo>
                    <a:pt x="17" y="13"/>
                  </a:lnTo>
                  <a:lnTo>
                    <a:pt x="17" y="3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34" y="10"/>
                  </a:lnTo>
                  <a:lnTo>
                    <a:pt x="37" y="10"/>
                  </a:lnTo>
                  <a:lnTo>
                    <a:pt x="61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4" y="30"/>
                  </a:lnTo>
                  <a:lnTo>
                    <a:pt x="84" y="33"/>
                  </a:lnTo>
                  <a:lnTo>
                    <a:pt x="87" y="33"/>
                  </a:lnTo>
                  <a:lnTo>
                    <a:pt x="94" y="33"/>
                  </a:lnTo>
                  <a:lnTo>
                    <a:pt x="98" y="37"/>
                  </a:lnTo>
                  <a:lnTo>
                    <a:pt x="101" y="37"/>
                  </a:lnTo>
                  <a:lnTo>
                    <a:pt x="101" y="40"/>
                  </a:lnTo>
                  <a:lnTo>
                    <a:pt x="111" y="47"/>
                  </a:lnTo>
                  <a:lnTo>
                    <a:pt x="118" y="60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31" y="67"/>
                  </a:lnTo>
                  <a:lnTo>
                    <a:pt x="141" y="74"/>
                  </a:lnTo>
                  <a:lnTo>
                    <a:pt x="145" y="74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88" y="70"/>
                  </a:lnTo>
                  <a:lnTo>
                    <a:pt x="202" y="70"/>
                  </a:lnTo>
                  <a:lnTo>
                    <a:pt x="205" y="64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12" y="33"/>
                  </a:lnTo>
                  <a:lnTo>
                    <a:pt x="212" y="30"/>
                  </a:lnTo>
                  <a:lnTo>
                    <a:pt x="229" y="33"/>
                  </a:lnTo>
                  <a:lnTo>
                    <a:pt x="229" y="33"/>
                  </a:lnTo>
                  <a:lnTo>
                    <a:pt x="259" y="33"/>
                  </a:lnTo>
                  <a:lnTo>
                    <a:pt x="263" y="30"/>
                  </a:lnTo>
                  <a:lnTo>
                    <a:pt x="283" y="20"/>
                  </a:lnTo>
                  <a:lnTo>
                    <a:pt x="283" y="20"/>
                  </a:lnTo>
                  <a:lnTo>
                    <a:pt x="300" y="10"/>
                  </a:lnTo>
                  <a:lnTo>
                    <a:pt x="303" y="6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26" y="3"/>
                  </a:lnTo>
                  <a:lnTo>
                    <a:pt x="330" y="6"/>
                  </a:lnTo>
                  <a:lnTo>
                    <a:pt x="333" y="20"/>
                  </a:lnTo>
                  <a:lnTo>
                    <a:pt x="340" y="23"/>
                  </a:lnTo>
                  <a:lnTo>
                    <a:pt x="340" y="26"/>
                  </a:lnTo>
                  <a:lnTo>
                    <a:pt x="343" y="26"/>
                  </a:lnTo>
                  <a:lnTo>
                    <a:pt x="343" y="26"/>
                  </a:lnTo>
                  <a:lnTo>
                    <a:pt x="343" y="33"/>
                  </a:lnTo>
                  <a:lnTo>
                    <a:pt x="347" y="37"/>
                  </a:lnTo>
                  <a:lnTo>
                    <a:pt x="347" y="37"/>
                  </a:lnTo>
                  <a:lnTo>
                    <a:pt x="347" y="80"/>
                  </a:lnTo>
                  <a:lnTo>
                    <a:pt x="347" y="80"/>
                  </a:lnTo>
                  <a:lnTo>
                    <a:pt x="347" y="104"/>
                  </a:lnTo>
                  <a:lnTo>
                    <a:pt x="347" y="104"/>
                  </a:lnTo>
                  <a:lnTo>
                    <a:pt x="353" y="175"/>
                  </a:lnTo>
                  <a:lnTo>
                    <a:pt x="353" y="178"/>
                  </a:lnTo>
                  <a:lnTo>
                    <a:pt x="363" y="212"/>
                  </a:lnTo>
                  <a:lnTo>
                    <a:pt x="363" y="215"/>
                  </a:lnTo>
                  <a:lnTo>
                    <a:pt x="374" y="245"/>
                  </a:lnTo>
                  <a:lnTo>
                    <a:pt x="380" y="252"/>
                  </a:lnTo>
                  <a:lnTo>
                    <a:pt x="380" y="252"/>
                  </a:lnTo>
                  <a:lnTo>
                    <a:pt x="384" y="276"/>
                  </a:lnTo>
                  <a:lnTo>
                    <a:pt x="384" y="276"/>
                  </a:lnTo>
                  <a:lnTo>
                    <a:pt x="390" y="306"/>
                  </a:lnTo>
                  <a:lnTo>
                    <a:pt x="390" y="306"/>
                  </a:lnTo>
                  <a:lnTo>
                    <a:pt x="390" y="309"/>
                  </a:lnTo>
                  <a:lnTo>
                    <a:pt x="394" y="306"/>
                  </a:lnTo>
                  <a:lnTo>
                    <a:pt x="394" y="306"/>
                  </a:lnTo>
                  <a:lnTo>
                    <a:pt x="387" y="276"/>
                  </a:lnTo>
                  <a:lnTo>
                    <a:pt x="387" y="276"/>
                  </a:lnTo>
                  <a:lnTo>
                    <a:pt x="384" y="249"/>
                  </a:lnTo>
                  <a:lnTo>
                    <a:pt x="380" y="249"/>
                  </a:lnTo>
                  <a:lnTo>
                    <a:pt x="377" y="245"/>
                  </a:lnTo>
                  <a:lnTo>
                    <a:pt x="367" y="212"/>
                  </a:lnTo>
                  <a:lnTo>
                    <a:pt x="367" y="212"/>
                  </a:lnTo>
                  <a:lnTo>
                    <a:pt x="357" y="175"/>
                  </a:lnTo>
                  <a:lnTo>
                    <a:pt x="357" y="175"/>
                  </a:lnTo>
                  <a:lnTo>
                    <a:pt x="350" y="104"/>
                  </a:lnTo>
                  <a:lnTo>
                    <a:pt x="350" y="104"/>
                  </a:lnTo>
                  <a:lnTo>
                    <a:pt x="350" y="80"/>
                  </a:lnTo>
                  <a:lnTo>
                    <a:pt x="350" y="80"/>
                  </a:lnTo>
                  <a:lnTo>
                    <a:pt x="353" y="37"/>
                  </a:lnTo>
                  <a:lnTo>
                    <a:pt x="350" y="33"/>
                  </a:lnTo>
                  <a:lnTo>
                    <a:pt x="347" y="30"/>
                  </a:lnTo>
                  <a:lnTo>
                    <a:pt x="347" y="26"/>
                  </a:lnTo>
                  <a:lnTo>
                    <a:pt x="347" y="26"/>
                  </a:lnTo>
                  <a:lnTo>
                    <a:pt x="343" y="30"/>
                  </a:lnTo>
                  <a:lnTo>
                    <a:pt x="340" y="26"/>
                  </a:lnTo>
                  <a:lnTo>
                    <a:pt x="340" y="23"/>
                  </a:lnTo>
                  <a:lnTo>
                    <a:pt x="333" y="20"/>
                  </a:lnTo>
                  <a:lnTo>
                    <a:pt x="330" y="6"/>
                  </a:lnTo>
                  <a:lnTo>
                    <a:pt x="326" y="3"/>
                  </a:lnTo>
                  <a:lnTo>
                    <a:pt x="313" y="0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9" name="Freeform 270">
              <a:extLst>
                <a:ext uri="{FF2B5EF4-FFF2-40B4-BE49-F238E27FC236}">
                  <a16:creationId xmlns:a16="http://schemas.microsoft.com/office/drawing/2014/main" id="{F34BA77F-6A8F-E1E1-2DD2-59372D738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1667"/>
              <a:ext cx="394" cy="309"/>
            </a:xfrm>
            <a:custGeom>
              <a:avLst/>
              <a:gdLst>
                <a:gd name="T0" fmla="*/ 300 w 394"/>
                <a:gd name="T1" fmla="*/ 10 h 309"/>
                <a:gd name="T2" fmla="*/ 263 w 394"/>
                <a:gd name="T3" fmla="*/ 30 h 309"/>
                <a:gd name="T4" fmla="*/ 229 w 394"/>
                <a:gd name="T5" fmla="*/ 33 h 309"/>
                <a:gd name="T6" fmla="*/ 209 w 394"/>
                <a:gd name="T7" fmla="*/ 33 h 309"/>
                <a:gd name="T8" fmla="*/ 202 w 394"/>
                <a:gd name="T9" fmla="*/ 70 h 309"/>
                <a:gd name="T10" fmla="*/ 158 w 394"/>
                <a:gd name="T11" fmla="*/ 74 h 309"/>
                <a:gd name="T12" fmla="*/ 131 w 394"/>
                <a:gd name="T13" fmla="*/ 67 h 309"/>
                <a:gd name="T14" fmla="*/ 118 w 394"/>
                <a:gd name="T15" fmla="*/ 60 h 309"/>
                <a:gd name="T16" fmla="*/ 101 w 394"/>
                <a:gd name="T17" fmla="*/ 37 h 309"/>
                <a:gd name="T18" fmla="*/ 87 w 394"/>
                <a:gd name="T19" fmla="*/ 33 h 309"/>
                <a:gd name="T20" fmla="*/ 81 w 394"/>
                <a:gd name="T21" fmla="*/ 30 h 309"/>
                <a:gd name="T22" fmla="*/ 71 w 394"/>
                <a:gd name="T23" fmla="*/ 26 h 309"/>
                <a:gd name="T24" fmla="*/ 61 w 394"/>
                <a:gd name="T25" fmla="*/ 23 h 309"/>
                <a:gd name="T26" fmla="*/ 27 w 394"/>
                <a:gd name="T27" fmla="*/ 3 h 309"/>
                <a:gd name="T28" fmla="*/ 17 w 394"/>
                <a:gd name="T29" fmla="*/ 3 h 309"/>
                <a:gd name="T30" fmla="*/ 3 w 394"/>
                <a:gd name="T31" fmla="*/ 20 h 309"/>
                <a:gd name="T32" fmla="*/ 13 w 394"/>
                <a:gd name="T33" fmla="*/ 16 h 309"/>
                <a:gd name="T34" fmla="*/ 24 w 394"/>
                <a:gd name="T35" fmla="*/ 3 h 309"/>
                <a:gd name="T36" fmla="*/ 34 w 394"/>
                <a:gd name="T37" fmla="*/ 10 h 309"/>
                <a:gd name="T38" fmla="*/ 64 w 394"/>
                <a:gd name="T39" fmla="*/ 26 h 309"/>
                <a:gd name="T40" fmla="*/ 74 w 394"/>
                <a:gd name="T41" fmla="*/ 26 h 309"/>
                <a:gd name="T42" fmla="*/ 84 w 394"/>
                <a:gd name="T43" fmla="*/ 30 h 309"/>
                <a:gd name="T44" fmla="*/ 94 w 394"/>
                <a:gd name="T45" fmla="*/ 33 h 309"/>
                <a:gd name="T46" fmla="*/ 101 w 394"/>
                <a:gd name="T47" fmla="*/ 40 h 309"/>
                <a:gd name="T48" fmla="*/ 121 w 394"/>
                <a:gd name="T49" fmla="*/ 64 h 309"/>
                <a:gd name="T50" fmla="*/ 141 w 394"/>
                <a:gd name="T51" fmla="*/ 74 h 309"/>
                <a:gd name="T52" fmla="*/ 158 w 394"/>
                <a:gd name="T53" fmla="*/ 74 h 309"/>
                <a:gd name="T54" fmla="*/ 205 w 394"/>
                <a:gd name="T55" fmla="*/ 64 h 309"/>
                <a:gd name="T56" fmla="*/ 212 w 394"/>
                <a:gd name="T57" fmla="*/ 33 h 309"/>
                <a:gd name="T58" fmla="*/ 229 w 394"/>
                <a:gd name="T59" fmla="*/ 33 h 309"/>
                <a:gd name="T60" fmla="*/ 283 w 394"/>
                <a:gd name="T61" fmla="*/ 20 h 309"/>
                <a:gd name="T62" fmla="*/ 303 w 394"/>
                <a:gd name="T63" fmla="*/ 6 h 309"/>
                <a:gd name="T64" fmla="*/ 326 w 394"/>
                <a:gd name="T65" fmla="*/ 3 h 309"/>
                <a:gd name="T66" fmla="*/ 340 w 394"/>
                <a:gd name="T67" fmla="*/ 23 h 309"/>
                <a:gd name="T68" fmla="*/ 343 w 394"/>
                <a:gd name="T69" fmla="*/ 26 h 309"/>
                <a:gd name="T70" fmla="*/ 347 w 394"/>
                <a:gd name="T71" fmla="*/ 37 h 309"/>
                <a:gd name="T72" fmla="*/ 347 w 394"/>
                <a:gd name="T73" fmla="*/ 104 h 309"/>
                <a:gd name="T74" fmla="*/ 353 w 394"/>
                <a:gd name="T75" fmla="*/ 178 h 309"/>
                <a:gd name="T76" fmla="*/ 374 w 394"/>
                <a:gd name="T77" fmla="*/ 245 h 309"/>
                <a:gd name="T78" fmla="*/ 384 w 394"/>
                <a:gd name="T79" fmla="*/ 276 h 309"/>
                <a:gd name="T80" fmla="*/ 390 w 394"/>
                <a:gd name="T81" fmla="*/ 306 h 309"/>
                <a:gd name="T82" fmla="*/ 394 w 394"/>
                <a:gd name="T83" fmla="*/ 306 h 309"/>
                <a:gd name="T84" fmla="*/ 384 w 394"/>
                <a:gd name="T85" fmla="*/ 249 h 309"/>
                <a:gd name="T86" fmla="*/ 367 w 394"/>
                <a:gd name="T87" fmla="*/ 212 h 309"/>
                <a:gd name="T88" fmla="*/ 357 w 394"/>
                <a:gd name="T89" fmla="*/ 175 h 309"/>
                <a:gd name="T90" fmla="*/ 350 w 394"/>
                <a:gd name="T91" fmla="*/ 80 h 309"/>
                <a:gd name="T92" fmla="*/ 350 w 394"/>
                <a:gd name="T93" fmla="*/ 33 h 309"/>
                <a:gd name="T94" fmla="*/ 347 w 394"/>
                <a:gd name="T95" fmla="*/ 26 h 309"/>
                <a:gd name="T96" fmla="*/ 340 w 394"/>
                <a:gd name="T97" fmla="*/ 23 h 309"/>
                <a:gd name="T98" fmla="*/ 326 w 394"/>
                <a:gd name="T99" fmla="*/ 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4" h="309">
                  <a:moveTo>
                    <a:pt x="310" y="0"/>
                  </a:moveTo>
                  <a:lnTo>
                    <a:pt x="303" y="6"/>
                  </a:lnTo>
                  <a:lnTo>
                    <a:pt x="300" y="10"/>
                  </a:lnTo>
                  <a:lnTo>
                    <a:pt x="283" y="20"/>
                  </a:lnTo>
                  <a:lnTo>
                    <a:pt x="283" y="20"/>
                  </a:lnTo>
                  <a:lnTo>
                    <a:pt x="263" y="30"/>
                  </a:lnTo>
                  <a:lnTo>
                    <a:pt x="259" y="33"/>
                  </a:lnTo>
                  <a:lnTo>
                    <a:pt x="229" y="33"/>
                  </a:lnTo>
                  <a:lnTo>
                    <a:pt x="229" y="33"/>
                  </a:lnTo>
                  <a:lnTo>
                    <a:pt x="212" y="30"/>
                  </a:lnTo>
                  <a:lnTo>
                    <a:pt x="212" y="33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05" y="64"/>
                  </a:lnTo>
                  <a:lnTo>
                    <a:pt x="202" y="70"/>
                  </a:lnTo>
                  <a:lnTo>
                    <a:pt x="188" y="70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1" y="67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18" y="60"/>
                  </a:lnTo>
                  <a:lnTo>
                    <a:pt x="111" y="47"/>
                  </a:lnTo>
                  <a:lnTo>
                    <a:pt x="101" y="40"/>
                  </a:lnTo>
                  <a:lnTo>
                    <a:pt x="101" y="37"/>
                  </a:lnTo>
                  <a:lnTo>
                    <a:pt x="98" y="37"/>
                  </a:lnTo>
                  <a:lnTo>
                    <a:pt x="94" y="33"/>
                  </a:lnTo>
                  <a:lnTo>
                    <a:pt x="87" y="33"/>
                  </a:lnTo>
                  <a:lnTo>
                    <a:pt x="84" y="33"/>
                  </a:lnTo>
                  <a:lnTo>
                    <a:pt x="84" y="30"/>
                  </a:lnTo>
                  <a:lnTo>
                    <a:pt x="81" y="30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71" y="26"/>
                  </a:lnTo>
                  <a:lnTo>
                    <a:pt x="67" y="26"/>
                  </a:lnTo>
                  <a:lnTo>
                    <a:pt x="64" y="26"/>
                  </a:lnTo>
                  <a:lnTo>
                    <a:pt x="61" y="23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4" y="3"/>
                  </a:lnTo>
                  <a:lnTo>
                    <a:pt x="17" y="3"/>
                  </a:lnTo>
                  <a:lnTo>
                    <a:pt x="17" y="13"/>
                  </a:lnTo>
                  <a:lnTo>
                    <a:pt x="13" y="16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13" y="16"/>
                  </a:lnTo>
                  <a:lnTo>
                    <a:pt x="17" y="13"/>
                  </a:lnTo>
                  <a:lnTo>
                    <a:pt x="17" y="3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34" y="10"/>
                  </a:lnTo>
                  <a:lnTo>
                    <a:pt x="37" y="10"/>
                  </a:lnTo>
                  <a:lnTo>
                    <a:pt x="61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4" y="30"/>
                  </a:lnTo>
                  <a:lnTo>
                    <a:pt x="84" y="33"/>
                  </a:lnTo>
                  <a:lnTo>
                    <a:pt x="87" y="33"/>
                  </a:lnTo>
                  <a:lnTo>
                    <a:pt x="94" y="33"/>
                  </a:lnTo>
                  <a:lnTo>
                    <a:pt x="98" y="37"/>
                  </a:lnTo>
                  <a:lnTo>
                    <a:pt x="101" y="37"/>
                  </a:lnTo>
                  <a:lnTo>
                    <a:pt x="101" y="40"/>
                  </a:lnTo>
                  <a:lnTo>
                    <a:pt x="111" y="47"/>
                  </a:lnTo>
                  <a:lnTo>
                    <a:pt x="118" y="60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31" y="67"/>
                  </a:lnTo>
                  <a:lnTo>
                    <a:pt x="141" y="74"/>
                  </a:lnTo>
                  <a:lnTo>
                    <a:pt x="145" y="74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88" y="70"/>
                  </a:lnTo>
                  <a:lnTo>
                    <a:pt x="202" y="70"/>
                  </a:lnTo>
                  <a:lnTo>
                    <a:pt x="205" y="64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12" y="33"/>
                  </a:lnTo>
                  <a:lnTo>
                    <a:pt x="212" y="30"/>
                  </a:lnTo>
                  <a:lnTo>
                    <a:pt x="229" y="33"/>
                  </a:lnTo>
                  <a:lnTo>
                    <a:pt x="229" y="33"/>
                  </a:lnTo>
                  <a:lnTo>
                    <a:pt x="259" y="33"/>
                  </a:lnTo>
                  <a:lnTo>
                    <a:pt x="263" y="30"/>
                  </a:lnTo>
                  <a:lnTo>
                    <a:pt x="283" y="20"/>
                  </a:lnTo>
                  <a:lnTo>
                    <a:pt x="283" y="20"/>
                  </a:lnTo>
                  <a:lnTo>
                    <a:pt x="300" y="10"/>
                  </a:lnTo>
                  <a:lnTo>
                    <a:pt x="303" y="6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26" y="3"/>
                  </a:lnTo>
                  <a:lnTo>
                    <a:pt x="330" y="6"/>
                  </a:lnTo>
                  <a:lnTo>
                    <a:pt x="333" y="20"/>
                  </a:lnTo>
                  <a:lnTo>
                    <a:pt x="340" y="23"/>
                  </a:lnTo>
                  <a:lnTo>
                    <a:pt x="340" y="26"/>
                  </a:lnTo>
                  <a:lnTo>
                    <a:pt x="343" y="26"/>
                  </a:lnTo>
                  <a:lnTo>
                    <a:pt x="343" y="26"/>
                  </a:lnTo>
                  <a:lnTo>
                    <a:pt x="343" y="33"/>
                  </a:lnTo>
                  <a:lnTo>
                    <a:pt x="347" y="37"/>
                  </a:lnTo>
                  <a:lnTo>
                    <a:pt x="347" y="37"/>
                  </a:lnTo>
                  <a:lnTo>
                    <a:pt x="347" y="80"/>
                  </a:lnTo>
                  <a:lnTo>
                    <a:pt x="347" y="80"/>
                  </a:lnTo>
                  <a:lnTo>
                    <a:pt x="347" y="104"/>
                  </a:lnTo>
                  <a:lnTo>
                    <a:pt x="347" y="104"/>
                  </a:lnTo>
                  <a:lnTo>
                    <a:pt x="353" y="175"/>
                  </a:lnTo>
                  <a:lnTo>
                    <a:pt x="353" y="178"/>
                  </a:lnTo>
                  <a:lnTo>
                    <a:pt x="363" y="212"/>
                  </a:lnTo>
                  <a:lnTo>
                    <a:pt x="363" y="215"/>
                  </a:lnTo>
                  <a:lnTo>
                    <a:pt x="374" y="245"/>
                  </a:lnTo>
                  <a:lnTo>
                    <a:pt x="380" y="252"/>
                  </a:lnTo>
                  <a:lnTo>
                    <a:pt x="380" y="252"/>
                  </a:lnTo>
                  <a:lnTo>
                    <a:pt x="384" y="276"/>
                  </a:lnTo>
                  <a:lnTo>
                    <a:pt x="384" y="276"/>
                  </a:lnTo>
                  <a:lnTo>
                    <a:pt x="390" y="306"/>
                  </a:lnTo>
                  <a:lnTo>
                    <a:pt x="390" y="306"/>
                  </a:lnTo>
                  <a:lnTo>
                    <a:pt x="390" y="309"/>
                  </a:lnTo>
                  <a:lnTo>
                    <a:pt x="394" y="306"/>
                  </a:lnTo>
                  <a:lnTo>
                    <a:pt x="394" y="306"/>
                  </a:lnTo>
                  <a:lnTo>
                    <a:pt x="387" y="276"/>
                  </a:lnTo>
                  <a:lnTo>
                    <a:pt x="387" y="276"/>
                  </a:lnTo>
                  <a:lnTo>
                    <a:pt x="384" y="249"/>
                  </a:lnTo>
                  <a:lnTo>
                    <a:pt x="380" y="249"/>
                  </a:lnTo>
                  <a:lnTo>
                    <a:pt x="377" y="245"/>
                  </a:lnTo>
                  <a:lnTo>
                    <a:pt x="367" y="212"/>
                  </a:lnTo>
                  <a:lnTo>
                    <a:pt x="367" y="212"/>
                  </a:lnTo>
                  <a:lnTo>
                    <a:pt x="357" y="175"/>
                  </a:lnTo>
                  <a:lnTo>
                    <a:pt x="357" y="175"/>
                  </a:lnTo>
                  <a:lnTo>
                    <a:pt x="350" y="104"/>
                  </a:lnTo>
                  <a:lnTo>
                    <a:pt x="350" y="104"/>
                  </a:lnTo>
                  <a:lnTo>
                    <a:pt x="350" y="80"/>
                  </a:lnTo>
                  <a:lnTo>
                    <a:pt x="350" y="80"/>
                  </a:lnTo>
                  <a:lnTo>
                    <a:pt x="353" y="37"/>
                  </a:lnTo>
                  <a:lnTo>
                    <a:pt x="350" y="33"/>
                  </a:lnTo>
                  <a:lnTo>
                    <a:pt x="347" y="30"/>
                  </a:lnTo>
                  <a:lnTo>
                    <a:pt x="347" y="26"/>
                  </a:lnTo>
                  <a:lnTo>
                    <a:pt x="347" y="26"/>
                  </a:lnTo>
                  <a:lnTo>
                    <a:pt x="343" y="30"/>
                  </a:lnTo>
                  <a:lnTo>
                    <a:pt x="340" y="26"/>
                  </a:lnTo>
                  <a:lnTo>
                    <a:pt x="340" y="23"/>
                  </a:lnTo>
                  <a:lnTo>
                    <a:pt x="333" y="20"/>
                  </a:lnTo>
                  <a:lnTo>
                    <a:pt x="330" y="6"/>
                  </a:lnTo>
                  <a:lnTo>
                    <a:pt x="326" y="3"/>
                  </a:lnTo>
                  <a:lnTo>
                    <a:pt x="313" y="0"/>
                  </a:lnTo>
                  <a:lnTo>
                    <a:pt x="3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0" name="Freeform 271">
              <a:extLst>
                <a:ext uri="{FF2B5EF4-FFF2-40B4-BE49-F238E27FC236}">
                  <a16:creationId xmlns:a16="http://schemas.microsoft.com/office/drawing/2014/main" id="{75CCD8A7-5415-E365-8314-B513F9C8C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1693"/>
              <a:ext cx="54" cy="280"/>
            </a:xfrm>
            <a:custGeom>
              <a:avLst/>
              <a:gdLst>
                <a:gd name="T0" fmla="*/ 6 w 54"/>
                <a:gd name="T1" fmla="*/ 0 h 280"/>
                <a:gd name="T2" fmla="*/ 0 w 54"/>
                <a:gd name="T3" fmla="*/ 0 h 280"/>
                <a:gd name="T4" fmla="*/ 0 w 54"/>
                <a:gd name="T5" fmla="*/ 0 h 280"/>
                <a:gd name="T6" fmla="*/ 0 w 54"/>
                <a:gd name="T7" fmla="*/ 4 h 280"/>
                <a:gd name="T8" fmla="*/ 3 w 54"/>
                <a:gd name="T9" fmla="*/ 7 h 280"/>
                <a:gd name="T10" fmla="*/ 6 w 54"/>
                <a:gd name="T11" fmla="*/ 11 h 280"/>
                <a:gd name="T12" fmla="*/ 3 w 54"/>
                <a:gd name="T13" fmla="*/ 54 h 280"/>
                <a:gd name="T14" fmla="*/ 3 w 54"/>
                <a:gd name="T15" fmla="*/ 54 h 280"/>
                <a:gd name="T16" fmla="*/ 3 w 54"/>
                <a:gd name="T17" fmla="*/ 78 h 280"/>
                <a:gd name="T18" fmla="*/ 3 w 54"/>
                <a:gd name="T19" fmla="*/ 78 h 280"/>
                <a:gd name="T20" fmla="*/ 10 w 54"/>
                <a:gd name="T21" fmla="*/ 149 h 280"/>
                <a:gd name="T22" fmla="*/ 10 w 54"/>
                <a:gd name="T23" fmla="*/ 149 h 280"/>
                <a:gd name="T24" fmla="*/ 20 w 54"/>
                <a:gd name="T25" fmla="*/ 186 h 280"/>
                <a:gd name="T26" fmla="*/ 20 w 54"/>
                <a:gd name="T27" fmla="*/ 186 h 280"/>
                <a:gd name="T28" fmla="*/ 30 w 54"/>
                <a:gd name="T29" fmla="*/ 219 h 280"/>
                <a:gd name="T30" fmla="*/ 33 w 54"/>
                <a:gd name="T31" fmla="*/ 223 h 280"/>
                <a:gd name="T32" fmla="*/ 37 w 54"/>
                <a:gd name="T33" fmla="*/ 223 h 280"/>
                <a:gd name="T34" fmla="*/ 40 w 54"/>
                <a:gd name="T35" fmla="*/ 250 h 280"/>
                <a:gd name="T36" fmla="*/ 40 w 54"/>
                <a:gd name="T37" fmla="*/ 250 h 280"/>
                <a:gd name="T38" fmla="*/ 47 w 54"/>
                <a:gd name="T39" fmla="*/ 280 h 280"/>
                <a:gd name="T40" fmla="*/ 54 w 54"/>
                <a:gd name="T41" fmla="*/ 280 h 280"/>
                <a:gd name="T42" fmla="*/ 54 w 54"/>
                <a:gd name="T43" fmla="*/ 280 h 280"/>
                <a:gd name="T44" fmla="*/ 47 w 54"/>
                <a:gd name="T45" fmla="*/ 246 h 280"/>
                <a:gd name="T46" fmla="*/ 43 w 54"/>
                <a:gd name="T47" fmla="*/ 219 h 280"/>
                <a:gd name="T48" fmla="*/ 40 w 54"/>
                <a:gd name="T49" fmla="*/ 216 h 280"/>
                <a:gd name="T50" fmla="*/ 37 w 54"/>
                <a:gd name="T51" fmla="*/ 216 h 280"/>
                <a:gd name="T52" fmla="*/ 27 w 54"/>
                <a:gd name="T53" fmla="*/ 186 h 280"/>
                <a:gd name="T54" fmla="*/ 16 w 54"/>
                <a:gd name="T55" fmla="*/ 149 h 280"/>
                <a:gd name="T56" fmla="*/ 10 w 54"/>
                <a:gd name="T57" fmla="*/ 78 h 280"/>
                <a:gd name="T58" fmla="*/ 10 w 54"/>
                <a:gd name="T59" fmla="*/ 54 h 280"/>
                <a:gd name="T60" fmla="*/ 10 w 54"/>
                <a:gd name="T61" fmla="*/ 11 h 280"/>
                <a:gd name="T62" fmla="*/ 10 w 54"/>
                <a:gd name="T63" fmla="*/ 7 h 280"/>
                <a:gd name="T64" fmla="*/ 10 w 54"/>
                <a:gd name="T65" fmla="*/ 4 h 280"/>
                <a:gd name="T66" fmla="*/ 6 w 54"/>
                <a:gd name="T67" fmla="*/ 4 h 280"/>
                <a:gd name="T68" fmla="*/ 6 w 54"/>
                <a:gd name="T69" fmla="*/ 0 h 280"/>
                <a:gd name="T70" fmla="*/ 6 w 54"/>
                <a:gd name="T7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" h="280">
                  <a:moveTo>
                    <a:pt x="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" y="7"/>
                  </a:lnTo>
                  <a:lnTo>
                    <a:pt x="6" y="11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30" y="219"/>
                  </a:lnTo>
                  <a:lnTo>
                    <a:pt x="33" y="223"/>
                  </a:lnTo>
                  <a:lnTo>
                    <a:pt x="37" y="223"/>
                  </a:lnTo>
                  <a:lnTo>
                    <a:pt x="40" y="250"/>
                  </a:lnTo>
                  <a:lnTo>
                    <a:pt x="40" y="250"/>
                  </a:lnTo>
                  <a:lnTo>
                    <a:pt x="47" y="280"/>
                  </a:lnTo>
                  <a:lnTo>
                    <a:pt x="54" y="280"/>
                  </a:lnTo>
                  <a:lnTo>
                    <a:pt x="54" y="280"/>
                  </a:lnTo>
                  <a:lnTo>
                    <a:pt x="47" y="246"/>
                  </a:lnTo>
                  <a:lnTo>
                    <a:pt x="43" y="219"/>
                  </a:lnTo>
                  <a:lnTo>
                    <a:pt x="40" y="216"/>
                  </a:lnTo>
                  <a:lnTo>
                    <a:pt x="37" y="216"/>
                  </a:lnTo>
                  <a:lnTo>
                    <a:pt x="27" y="186"/>
                  </a:lnTo>
                  <a:lnTo>
                    <a:pt x="16" y="149"/>
                  </a:lnTo>
                  <a:lnTo>
                    <a:pt x="10" y="78"/>
                  </a:lnTo>
                  <a:lnTo>
                    <a:pt x="10" y="54"/>
                  </a:lnTo>
                  <a:lnTo>
                    <a:pt x="10" y="11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1" name="Freeform 272">
              <a:extLst>
                <a:ext uri="{FF2B5EF4-FFF2-40B4-BE49-F238E27FC236}">
                  <a16:creationId xmlns:a16="http://schemas.microsoft.com/office/drawing/2014/main" id="{D3AEA759-425C-2DC8-AA39-05424E17E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1693"/>
              <a:ext cx="54" cy="280"/>
            </a:xfrm>
            <a:custGeom>
              <a:avLst/>
              <a:gdLst>
                <a:gd name="T0" fmla="*/ 6 w 54"/>
                <a:gd name="T1" fmla="*/ 0 h 280"/>
                <a:gd name="T2" fmla="*/ 0 w 54"/>
                <a:gd name="T3" fmla="*/ 0 h 280"/>
                <a:gd name="T4" fmla="*/ 0 w 54"/>
                <a:gd name="T5" fmla="*/ 0 h 280"/>
                <a:gd name="T6" fmla="*/ 0 w 54"/>
                <a:gd name="T7" fmla="*/ 4 h 280"/>
                <a:gd name="T8" fmla="*/ 3 w 54"/>
                <a:gd name="T9" fmla="*/ 7 h 280"/>
                <a:gd name="T10" fmla="*/ 6 w 54"/>
                <a:gd name="T11" fmla="*/ 11 h 280"/>
                <a:gd name="T12" fmla="*/ 3 w 54"/>
                <a:gd name="T13" fmla="*/ 54 h 280"/>
                <a:gd name="T14" fmla="*/ 3 w 54"/>
                <a:gd name="T15" fmla="*/ 54 h 280"/>
                <a:gd name="T16" fmla="*/ 3 w 54"/>
                <a:gd name="T17" fmla="*/ 78 h 280"/>
                <a:gd name="T18" fmla="*/ 3 w 54"/>
                <a:gd name="T19" fmla="*/ 78 h 280"/>
                <a:gd name="T20" fmla="*/ 10 w 54"/>
                <a:gd name="T21" fmla="*/ 149 h 280"/>
                <a:gd name="T22" fmla="*/ 10 w 54"/>
                <a:gd name="T23" fmla="*/ 149 h 280"/>
                <a:gd name="T24" fmla="*/ 20 w 54"/>
                <a:gd name="T25" fmla="*/ 186 h 280"/>
                <a:gd name="T26" fmla="*/ 20 w 54"/>
                <a:gd name="T27" fmla="*/ 186 h 280"/>
                <a:gd name="T28" fmla="*/ 30 w 54"/>
                <a:gd name="T29" fmla="*/ 219 h 280"/>
                <a:gd name="T30" fmla="*/ 33 w 54"/>
                <a:gd name="T31" fmla="*/ 223 h 280"/>
                <a:gd name="T32" fmla="*/ 37 w 54"/>
                <a:gd name="T33" fmla="*/ 223 h 280"/>
                <a:gd name="T34" fmla="*/ 40 w 54"/>
                <a:gd name="T35" fmla="*/ 250 h 280"/>
                <a:gd name="T36" fmla="*/ 40 w 54"/>
                <a:gd name="T37" fmla="*/ 250 h 280"/>
                <a:gd name="T38" fmla="*/ 47 w 54"/>
                <a:gd name="T39" fmla="*/ 280 h 280"/>
                <a:gd name="T40" fmla="*/ 54 w 54"/>
                <a:gd name="T41" fmla="*/ 280 h 280"/>
                <a:gd name="T42" fmla="*/ 54 w 54"/>
                <a:gd name="T43" fmla="*/ 280 h 280"/>
                <a:gd name="T44" fmla="*/ 47 w 54"/>
                <a:gd name="T45" fmla="*/ 246 h 280"/>
                <a:gd name="T46" fmla="*/ 43 w 54"/>
                <a:gd name="T47" fmla="*/ 219 h 280"/>
                <a:gd name="T48" fmla="*/ 40 w 54"/>
                <a:gd name="T49" fmla="*/ 216 h 280"/>
                <a:gd name="T50" fmla="*/ 37 w 54"/>
                <a:gd name="T51" fmla="*/ 216 h 280"/>
                <a:gd name="T52" fmla="*/ 27 w 54"/>
                <a:gd name="T53" fmla="*/ 186 h 280"/>
                <a:gd name="T54" fmla="*/ 16 w 54"/>
                <a:gd name="T55" fmla="*/ 149 h 280"/>
                <a:gd name="T56" fmla="*/ 10 w 54"/>
                <a:gd name="T57" fmla="*/ 78 h 280"/>
                <a:gd name="T58" fmla="*/ 10 w 54"/>
                <a:gd name="T59" fmla="*/ 54 h 280"/>
                <a:gd name="T60" fmla="*/ 10 w 54"/>
                <a:gd name="T61" fmla="*/ 11 h 280"/>
                <a:gd name="T62" fmla="*/ 10 w 54"/>
                <a:gd name="T63" fmla="*/ 7 h 280"/>
                <a:gd name="T64" fmla="*/ 10 w 54"/>
                <a:gd name="T65" fmla="*/ 4 h 280"/>
                <a:gd name="T66" fmla="*/ 6 w 54"/>
                <a:gd name="T67" fmla="*/ 4 h 280"/>
                <a:gd name="T68" fmla="*/ 6 w 54"/>
                <a:gd name="T69" fmla="*/ 0 h 280"/>
                <a:gd name="T70" fmla="*/ 6 w 54"/>
                <a:gd name="T7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" h="280">
                  <a:moveTo>
                    <a:pt x="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" y="7"/>
                  </a:lnTo>
                  <a:lnTo>
                    <a:pt x="6" y="11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30" y="219"/>
                  </a:lnTo>
                  <a:lnTo>
                    <a:pt x="33" y="223"/>
                  </a:lnTo>
                  <a:lnTo>
                    <a:pt x="37" y="223"/>
                  </a:lnTo>
                  <a:lnTo>
                    <a:pt x="40" y="250"/>
                  </a:lnTo>
                  <a:lnTo>
                    <a:pt x="40" y="250"/>
                  </a:lnTo>
                  <a:lnTo>
                    <a:pt x="47" y="280"/>
                  </a:lnTo>
                  <a:lnTo>
                    <a:pt x="54" y="280"/>
                  </a:lnTo>
                  <a:lnTo>
                    <a:pt x="54" y="280"/>
                  </a:lnTo>
                  <a:lnTo>
                    <a:pt x="47" y="246"/>
                  </a:lnTo>
                  <a:lnTo>
                    <a:pt x="43" y="219"/>
                  </a:lnTo>
                  <a:lnTo>
                    <a:pt x="40" y="216"/>
                  </a:lnTo>
                  <a:lnTo>
                    <a:pt x="37" y="216"/>
                  </a:lnTo>
                  <a:lnTo>
                    <a:pt x="27" y="186"/>
                  </a:lnTo>
                  <a:lnTo>
                    <a:pt x="16" y="149"/>
                  </a:lnTo>
                  <a:lnTo>
                    <a:pt x="10" y="78"/>
                  </a:lnTo>
                  <a:lnTo>
                    <a:pt x="10" y="54"/>
                  </a:lnTo>
                  <a:lnTo>
                    <a:pt x="10" y="11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2" name="Freeform 273">
              <a:extLst>
                <a:ext uri="{FF2B5EF4-FFF2-40B4-BE49-F238E27FC236}">
                  <a16:creationId xmlns:a16="http://schemas.microsoft.com/office/drawing/2014/main" id="{F52EFD1D-A03C-0502-5EBD-2E71D9C75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" y="2454"/>
              <a:ext cx="10" cy="7"/>
            </a:xfrm>
            <a:custGeom>
              <a:avLst/>
              <a:gdLst>
                <a:gd name="T0" fmla="*/ 6 w 10"/>
                <a:gd name="T1" fmla="*/ 0 h 7"/>
                <a:gd name="T2" fmla="*/ 0 w 10"/>
                <a:gd name="T3" fmla="*/ 4 h 7"/>
                <a:gd name="T4" fmla="*/ 0 w 10"/>
                <a:gd name="T5" fmla="*/ 4 h 7"/>
                <a:gd name="T6" fmla="*/ 10 w 10"/>
                <a:gd name="T7" fmla="*/ 7 h 7"/>
                <a:gd name="T8" fmla="*/ 10 w 10"/>
                <a:gd name="T9" fmla="*/ 7 h 7"/>
                <a:gd name="T10" fmla="*/ 6 w 10"/>
                <a:gd name="T11" fmla="*/ 0 h 7"/>
                <a:gd name="T12" fmla="*/ 6 w 10"/>
                <a:gd name="T13" fmla="*/ 4 h 7"/>
                <a:gd name="T14" fmla="*/ 6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6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3" name="Freeform 274">
              <a:extLst>
                <a:ext uri="{FF2B5EF4-FFF2-40B4-BE49-F238E27FC236}">
                  <a16:creationId xmlns:a16="http://schemas.microsoft.com/office/drawing/2014/main" id="{BE488C86-610E-68B7-A96F-7324C3D64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" y="2454"/>
              <a:ext cx="10" cy="7"/>
            </a:xfrm>
            <a:custGeom>
              <a:avLst/>
              <a:gdLst>
                <a:gd name="T0" fmla="*/ 6 w 10"/>
                <a:gd name="T1" fmla="*/ 0 h 7"/>
                <a:gd name="T2" fmla="*/ 0 w 10"/>
                <a:gd name="T3" fmla="*/ 4 h 7"/>
                <a:gd name="T4" fmla="*/ 0 w 10"/>
                <a:gd name="T5" fmla="*/ 4 h 7"/>
                <a:gd name="T6" fmla="*/ 10 w 10"/>
                <a:gd name="T7" fmla="*/ 7 h 7"/>
                <a:gd name="T8" fmla="*/ 10 w 10"/>
                <a:gd name="T9" fmla="*/ 7 h 7"/>
                <a:gd name="T10" fmla="*/ 6 w 10"/>
                <a:gd name="T11" fmla="*/ 0 h 7"/>
                <a:gd name="T12" fmla="*/ 6 w 10"/>
                <a:gd name="T13" fmla="*/ 4 h 7"/>
                <a:gd name="T14" fmla="*/ 6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6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4" name="Freeform 275">
              <a:extLst>
                <a:ext uri="{FF2B5EF4-FFF2-40B4-BE49-F238E27FC236}">
                  <a16:creationId xmlns:a16="http://schemas.microsoft.com/office/drawing/2014/main" id="{4FE0F392-902F-022B-4C66-4954BCAA0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" y="2474"/>
              <a:ext cx="148" cy="31"/>
            </a:xfrm>
            <a:custGeom>
              <a:avLst/>
              <a:gdLst>
                <a:gd name="T0" fmla="*/ 61 w 148"/>
                <a:gd name="T1" fmla="*/ 0 h 31"/>
                <a:gd name="T2" fmla="*/ 54 w 148"/>
                <a:gd name="T3" fmla="*/ 4 h 31"/>
                <a:gd name="T4" fmla="*/ 51 w 148"/>
                <a:gd name="T5" fmla="*/ 4 h 31"/>
                <a:gd name="T6" fmla="*/ 41 w 148"/>
                <a:gd name="T7" fmla="*/ 4 h 31"/>
                <a:gd name="T8" fmla="*/ 17 w 148"/>
                <a:gd name="T9" fmla="*/ 24 h 31"/>
                <a:gd name="T10" fmla="*/ 10 w 148"/>
                <a:gd name="T11" fmla="*/ 24 h 31"/>
                <a:gd name="T12" fmla="*/ 4 w 148"/>
                <a:gd name="T13" fmla="*/ 24 h 31"/>
                <a:gd name="T14" fmla="*/ 0 w 148"/>
                <a:gd name="T15" fmla="*/ 24 h 31"/>
                <a:gd name="T16" fmla="*/ 0 w 148"/>
                <a:gd name="T17" fmla="*/ 24 h 31"/>
                <a:gd name="T18" fmla="*/ 4 w 148"/>
                <a:gd name="T19" fmla="*/ 24 h 31"/>
                <a:gd name="T20" fmla="*/ 10 w 148"/>
                <a:gd name="T21" fmla="*/ 24 h 31"/>
                <a:gd name="T22" fmla="*/ 17 w 148"/>
                <a:gd name="T23" fmla="*/ 24 h 31"/>
                <a:gd name="T24" fmla="*/ 41 w 148"/>
                <a:gd name="T25" fmla="*/ 4 h 31"/>
                <a:gd name="T26" fmla="*/ 51 w 148"/>
                <a:gd name="T27" fmla="*/ 4 h 31"/>
                <a:gd name="T28" fmla="*/ 54 w 148"/>
                <a:gd name="T29" fmla="*/ 4 h 31"/>
                <a:gd name="T30" fmla="*/ 61 w 148"/>
                <a:gd name="T31" fmla="*/ 0 h 31"/>
                <a:gd name="T32" fmla="*/ 67 w 148"/>
                <a:gd name="T33" fmla="*/ 11 h 31"/>
                <a:gd name="T34" fmla="*/ 71 w 148"/>
                <a:gd name="T35" fmla="*/ 14 h 31"/>
                <a:gd name="T36" fmla="*/ 81 w 148"/>
                <a:gd name="T37" fmla="*/ 21 h 31"/>
                <a:gd name="T38" fmla="*/ 84 w 148"/>
                <a:gd name="T39" fmla="*/ 27 h 31"/>
                <a:gd name="T40" fmla="*/ 91 w 148"/>
                <a:gd name="T41" fmla="*/ 31 h 31"/>
                <a:gd name="T42" fmla="*/ 128 w 148"/>
                <a:gd name="T43" fmla="*/ 14 h 31"/>
                <a:gd name="T44" fmla="*/ 148 w 148"/>
                <a:gd name="T45" fmla="*/ 11 h 31"/>
                <a:gd name="T46" fmla="*/ 148 w 148"/>
                <a:gd name="T47" fmla="*/ 31 h 31"/>
                <a:gd name="T48" fmla="*/ 148 w 148"/>
                <a:gd name="T49" fmla="*/ 11 h 31"/>
                <a:gd name="T50" fmla="*/ 128 w 148"/>
                <a:gd name="T51" fmla="*/ 14 h 31"/>
                <a:gd name="T52" fmla="*/ 91 w 148"/>
                <a:gd name="T53" fmla="*/ 31 h 31"/>
                <a:gd name="T54" fmla="*/ 84 w 148"/>
                <a:gd name="T55" fmla="*/ 27 h 31"/>
                <a:gd name="T56" fmla="*/ 81 w 148"/>
                <a:gd name="T57" fmla="*/ 21 h 31"/>
                <a:gd name="T58" fmla="*/ 71 w 148"/>
                <a:gd name="T59" fmla="*/ 14 h 31"/>
                <a:gd name="T60" fmla="*/ 67 w 148"/>
                <a:gd name="T61" fmla="*/ 11 h 31"/>
                <a:gd name="T62" fmla="*/ 61 w 148"/>
                <a:gd name="T6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31">
                  <a:moveTo>
                    <a:pt x="61" y="0"/>
                  </a:moveTo>
                  <a:lnTo>
                    <a:pt x="5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17" y="24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24"/>
                  </a:lnTo>
                  <a:lnTo>
                    <a:pt x="10" y="24"/>
                  </a:lnTo>
                  <a:lnTo>
                    <a:pt x="17" y="24"/>
                  </a:lnTo>
                  <a:lnTo>
                    <a:pt x="41" y="4"/>
                  </a:lnTo>
                  <a:lnTo>
                    <a:pt x="51" y="4"/>
                  </a:lnTo>
                  <a:lnTo>
                    <a:pt x="54" y="4"/>
                  </a:lnTo>
                  <a:lnTo>
                    <a:pt x="61" y="0"/>
                  </a:lnTo>
                  <a:lnTo>
                    <a:pt x="67" y="11"/>
                  </a:lnTo>
                  <a:lnTo>
                    <a:pt x="71" y="14"/>
                  </a:lnTo>
                  <a:lnTo>
                    <a:pt x="81" y="21"/>
                  </a:lnTo>
                  <a:lnTo>
                    <a:pt x="84" y="27"/>
                  </a:lnTo>
                  <a:lnTo>
                    <a:pt x="91" y="31"/>
                  </a:lnTo>
                  <a:lnTo>
                    <a:pt x="128" y="14"/>
                  </a:lnTo>
                  <a:lnTo>
                    <a:pt x="148" y="11"/>
                  </a:lnTo>
                  <a:lnTo>
                    <a:pt x="148" y="31"/>
                  </a:lnTo>
                  <a:lnTo>
                    <a:pt x="148" y="11"/>
                  </a:lnTo>
                  <a:lnTo>
                    <a:pt x="128" y="14"/>
                  </a:lnTo>
                  <a:lnTo>
                    <a:pt x="91" y="31"/>
                  </a:lnTo>
                  <a:lnTo>
                    <a:pt x="84" y="27"/>
                  </a:lnTo>
                  <a:lnTo>
                    <a:pt x="81" y="21"/>
                  </a:lnTo>
                  <a:lnTo>
                    <a:pt x="71" y="14"/>
                  </a:lnTo>
                  <a:lnTo>
                    <a:pt x="67" y="1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5" name="Freeform 276">
              <a:extLst>
                <a:ext uri="{FF2B5EF4-FFF2-40B4-BE49-F238E27FC236}">
                  <a16:creationId xmlns:a16="http://schemas.microsoft.com/office/drawing/2014/main" id="{EBA5E32B-BB5B-A9AD-24FA-17EFA7932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" y="2474"/>
              <a:ext cx="148" cy="31"/>
            </a:xfrm>
            <a:custGeom>
              <a:avLst/>
              <a:gdLst>
                <a:gd name="T0" fmla="*/ 61 w 148"/>
                <a:gd name="T1" fmla="*/ 0 h 31"/>
                <a:gd name="T2" fmla="*/ 54 w 148"/>
                <a:gd name="T3" fmla="*/ 4 h 31"/>
                <a:gd name="T4" fmla="*/ 51 w 148"/>
                <a:gd name="T5" fmla="*/ 4 h 31"/>
                <a:gd name="T6" fmla="*/ 41 w 148"/>
                <a:gd name="T7" fmla="*/ 4 h 31"/>
                <a:gd name="T8" fmla="*/ 17 w 148"/>
                <a:gd name="T9" fmla="*/ 24 h 31"/>
                <a:gd name="T10" fmla="*/ 10 w 148"/>
                <a:gd name="T11" fmla="*/ 24 h 31"/>
                <a:gd name="T12" fmla="*/ 4 w 148"/>
                <a:gd name="T13" fmla="*/ 24 h 31"/>
                <a:gd name="T14" fmla="*/ 0 w 148"/>
                <a:gd name="T15" fmla="*/ 24 h 31"/>
                <a:gd name="T16" fmla="*/ 0 w 148"/>
                <a:gd name="T17" fmla="*/ 24 h 31"/>
                <a:gd name="T18" fmla="*/ 4 w 148"/>
                <a:gd name="T19" fmla="*/ 24 h 31"/>
                <a:gd name="T20" fmla="*/ 10 w 148"/>
                <a:gd name="T21" fmla="*/ 24 h 31"/>
                <a:gd name="T22" fmla="*/ 17 w 148"/>
                <a:gd name="T23" fmla="*/ 24 h 31"/>
                <a:gd name="T24" fmla="*/ 41 w 148"/>
                <a:gd name="T25" fmla="*/ 4 h 31"/>
                <a:gd name="T26" fmla="*/ 51 w 148"/>
                <a:gd name="T27" fmla="*/ 4 h 31"/>
                <a:gd name="T28" fmla="*/ 54 w 148"/>
                <a:gd name="T29" fmla="*/ 4 h 31"/>
                <a:gd name="T30" fmla="*/ 61 w 148"/>
                <a:gd name="T31" fmla="*/ 0 h 31"/>
                <a:gd name="T32" fmla="*/ 67 w 148"/>
                <a:gd name="T33" fmla="*/ 11 h 31"/>
                <a:gd name="T34" fmla="*/ 71 w 148"/>
                <a:gd name="T35" fmla="*/ 14 h 31"/>
                <a:gd name="T36" fmla="*/ 81 w 148"/>
                <a:gd name="T37" fmla="*/ 21 h 31"/>
                <a:gd name="T38" fmla="*/ 84 w 148"/>
                <a:gd name="T39" fmla="*/ 27 h 31"/>
                <a:gd name="T40" fmla="*/ 91 w 148"/>
                <a:gd name="T41" fmla="*/ 31 h 31"/>
                <a:gd name="T42" fmla="*/ 128 w 148"/>
                <a:gd name="T43" fmla="*/ 14 h 31"/>
                <a:gd name="T44" fmla="*/ 148 w 148"/>
                <a:gd name="T45" fmla="*/ 11 h 31"/>
                <a:gd name="T46" fmla="*/ 148 w 148"/>
                <a:gd name="T47" fmla="*/ 31 h 31"/>
                <a:gd name="T48" fmla="*/ 148 w 148"/>
                <a:gd name="T49" fmla="*/ 11 h 31"/>
                <a:gd name="T50" fmla="*/ 128 w 148"/>
                <a:gd name="T51" fmla="*/ 14 h 31"/>
                <a:gd name="T52" fmla="*/ 91 w 148"/>
                <a:gd name="T53" fmla="*/ 31 h 31"/>
                <a:gd name="T54" fmla="*/ 84 w 148"/>
                <a:gd name="T55" fmla="*/ 27 h 31"/>
                <a:gd name="T56" fmla="*/ 81 w 148"/>
                <a:gd name="T57" fmla="*/ 21 h 31"/>
                <a:gd name="T58" fmla="*/ 71 w 148"/>
                <a:gd name="T59" fmla="*/ 14 h 31"/>
                <a:gd name="T60" fmla="*/ 67 w 148"/>
                <a:gd name="T61" fmla="*/ 11 h 31"/>
                <a:gd name="T62" fmla="*/ 61 w 148"/>
                <a:gd name="T6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31">
                  <a:moveTo>
                    <a:pt x="61" y="0"/>
                  </a:moveTo>
                  <a:lnTo>
                    <a:pt x="5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17" y="24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24"/>
                  </a:lnTo>
                  <a:lnTo>
                    <a:pt x="10" y="24"/>
                  </a:lnTo>
                  <a:lnTo>
                    <a:pt x="17" y="24"/>
                  </a:lnTo>
                  <a:lnTo>
                    <a:pt x="41" y="4"/>
                  </a:lnTo>
                  <a:lnTo>
                    <a:pt x="51" y="4"/>
                  </a:lnTo>
                  <a:lnTo>
                    <a:pt x="54" y="4"/>
                  </a:lnTo>
                  <a:lnTo>
                    <a:pt x="61" y="0"/>
                  </a:lnTo>
                  <a:lnTo>
                    <a:pt x="67" y="11"/>
                  </a:lnTo>
                  <a:lnTo>
                    <a:pt x="71" y="14"/>
                  </a:lnTo>
                  <a:lnTo>
                    <a:pt x="81" y="21"/>
                  </a:lnTo>
                  <a:lnTo>
                    <a:pt x="84" y="27"/>
                  </a:lnTo>
                  <a:lnTo>
                    <a:pt x="91" y="31"/>
                  </a:lnTo>
                  <a:lnTo>
                    <a:pt x="128" y="14"/>
                  </a:lnTo>
                  <a:lnTo>
                    <a:pt x="148" y="11"/>
                  </a:lnTo>
                  <a:lnTo>
                    <a:pt x="148" y="31"/>
                  </a:lnTo>
                  <a:lnTo>
                    <a:pt x="148" y="11"/>
                  </a:lnTo>
                  <a:lnTo>
                    <a:pt x="128" y="14"/>
                  </a:lnTo>
                  <a:lnTo>
                    <a:pt x="91" y="31"/>
                  </a:lnTo>
                  <a:lnTo>
                    <a:pt x="84" y="27"/>
                  </a:lnTo>
                  <a:lnTo>
                    <a:pt x="81" y="21"/>
                  </a:lnTo>
                  <a:lnTo>
                    <a:pt x="71" y="14"/>
                  </a:lnTo>
                  <a:lnTo>
                    <a:pt x="67" y="11"/>
                  </a:lnTo>
                  <a:lnTo>
                    <a:pt x="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6" name="Freeform 277">
              <a:extLst>
                <a:ext uri="{FF2B5EF4-FFF2-40B4-BE49-F238E27FC236}">
                  <a16:creationId xmlns:a16="http://schemas.microsoft.com/office/drawing/2014/main" id="{E96FC547-2918-9FB8-9851-3023A23A4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2535"/>
              <a:ext cx="10" cy="17"/>
            </a:xfrm>
            <a:custGeom>
              <a:avLst/>
              <a:gdLst>
                <a:gd name="T0" fmla="*/ 7 w 10"/>
                <a:gd name="T1" fmla="*/ 0 h 17"/>
                <a:gd name="T2" fmla="*/ 0 w 10"/>
                <a:gd name="T3" fmla="*/ 7 h 17"/>
                <a:gd name="T4" fmla="*/ 10 w 10"/>
                <a:gd name="T5" fmla="*/ 17 h 17"/>
                <a:gd name="T6" fmla="*/ 10 w 10"/>
                <a:gd name="T7" fmla="*/ 10 h 17"/>
                <a:gd name="T8" fmla="*/ 7 w 10"/>
                <a:gd name="T9" fmla="*/ 10 h 17"/>
                <a:gd name="T10" fmla="*/ 3 w 10"/>
                <a:gd name="T11" fmla="*/ 7 h 17"/>
                <a:gd name="T12" fmla="*/ 7 w 10"/>
                <a:gd name="T13" fmla="*/ 3 h 17"/>
                <a:gd name="T14" fmla="*/ 7 w 10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lnTo>
                    <a:pt x="0" y="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3" y="7"/>
                  </a:lnTo>
                  <a:lnTo>
                    <a:pt x="7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7" name="Freeform 278">
              <a:extLst>
                <a:ext uri="{FF2B5EF4-FFF2-40B4-BE49-F238E27FC236}">
                  <a16:creationId xmlns:a16="http://schemas.microsoft.com/office/drawing/2014/main" id="{B94088D7-EC18-82A3-6A75-AD374712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2535"/>
              <a:ext cx="10" cy="17"/>
            </a:xfrm>
            <a:custGeom>
              <a:avLst/>
              <a:gdLst>
                <a:gd name="T0" fmla="*/ 7 w 10"/>
                <a:gd name="T1" fmla="*/ 0 h 17"/>
                <a:gd name="T2" fmla="*/ 0 w 10"/>
                <a:gd name="T3" fmla="*/ 7 h 17"/>
                <a:gd name="T4" fmla="*/ 10 w 10"/>
                <a:gd name="T5" fmla="*/ 17 h 17"/>
                <a:gd name="T6" fmla="*/ 10 w 10"/>
                <a:gd name="T7" fmla="*/ 10 h 17"/>
                <a:gd name="T8" fmla="*/ 7 w 10"/>
                <a:gd name="T9" fmla="*/ 10 h 17"/>
                <a:gd name="T10" fmla="*/ 3 w 10"/>
                <a:gd name="T11" fmla="*/ 7 h 17"/>
                <a:gd name="T12" fmla="*/ 7 w 10"/>
                <a:gd name="T13" fmla="*/ 3 h 17"/>
                <a:gd name="T14" fmla="*/ 7 w 10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lnTo>
                    <a:pt x="0" y="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3" y="7"/>
                  </a:lnTo>
                  <a:lnTo>
                    <a:pt x="7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8" name="Freeform 279">
              <a:extLst>
                <a:ext uri="{FF2B5EF4-FFF2-40B4-BE49-F238E27FC236}">
                  <a16:creationId xmlns:a16="http://schemas.microsoft.com/office/drawing/2014/main" id="{BC594A6A-7BEE-AC5E-67AD-FC15CCE90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545"/>
              <a:ext cx="165" cy="131"/>
            </a:xfrm>
            <a:custGeom>
              <a:avLst/>
              <a:gdLst>
                <a:gd name="T0" fmla="*/ 0 w 165"/>
                <a:gd name="T1" fmla="*/ 0 h 131"/>
                <a:gd name="T2" fmla="*/ 0 w 165"/>
                <a:gd name="T3" fmla="*/ 7 h 131"/>
                <a:gd name="T4" fmla="*/ 0 w 165"/>
                <a:gd name="T5" fmla="*/ 10 h 131"/>
                <a:gd name="T6" fmla="*/ 3 w 165"/>
                <a:gd name="T7" fmla="*/ 14 h 131"/>
                <a:gd name="T8" fmla="*/ 17 w 165"/>
                <a:gd name="T9" fmla="*/ 14 h 131"/>
                <a:gd name="T10" fmla="*/ 20 w 165"/>
                <a:gd name="T11" fmla="*/ 17 h 131"/>
                <a:gd name="T12" fmla="*/ 34 w 165"/>
                <a:gd name="T13" fmla="*/ 34 h 131"/>
                <a:gd name="T14" fmla="*/ 37 w 165"/>
                <a:gd name="T15" fmla="*/ 34 h 131"/>
                <a:gd name="T16" fmla="*/ 44 w 165"/>
                <a:gd name="T17" fmla="*/ 44 h 131"/>
                <a:gd name="T18" fmla="*/ 47 w 165"/>
                <a:gd name="T19" fmla="*/ 44 h 131"/>
                <a:gd name="T20" fmla="*/ 54 w 165"/>
                <a:gd name="T21" fmla="*/ 51 h 131"/>
                <a:gd name="T22" fmla="*/ 61 w 165"/>
                <a:gd name="T23" fmla="*/ 51 h 131"/>
                <a:gd name="T24" fmla="*/ 54 w 165"/>
                <a:gd name="T25" fmla="*/ 67 h 131"/>
                <a:gd name="T26" fmla="*/ 57 w 165"/>
                <a:gd name="T27" fmla="*/ 74 h 131"/>
                <a:gd name="T28" fmla="*/ 61 w 165"/>
                <a:gd name="T29" fmla="*/ 78 h 131"/>
                <a:gd name="T30" fmla="*/ 64 w 165"/>
                <a:gd name="T31" fmla="*/ 81 h 131"/>
                <a:gd name="T32" fmla="*/ 84 w 165"/>
                <a:gd name="T33" fmla="*/ 81 h 131"/>
                <a:gd name="T34" fmla="*/ 88 w 165"/>
                <a:gd name="T35" fmla="*/ 84 h 131"/>
                <a:gd name="T36" fmla="*/ 91 w 165"/>
                <a:gd name="T37" fmla="*/ 91 h 131"/>
                <a:gd name="T38" fmla="*/ 94 w 165"/>
                <a:gd name="T39" fmla="*/ 94 h 131"/>
                <a:gd name="T40" fmla="*/ 118 w 165"/>
                <a:gd name="T41" fmla="*/ 111 h 131"/>
                <a:gd name="T42" fmla="*/ 121 w 165"/>
                <a:gd name="T43" fmla="*/ 118 h 131"/>
                <a:gd name="T44" fmla="*/ 128 w 165"/>
                <a:gd name="T45" fmla="*/ 121 h 131"/>
                <a:gd name="T46" fmla="*/ 128 w 165"/>
                <a:gd name="T47" fmla="*/ 121 h 131"/>
                <a:gd name="T48" fmla="*/ 138 w 165"/>
                <a:gd name="T49" fmla="*/ 128 h 131"/>
                <a:gd name="T50" fmla="*/ 141 w 165"/>
                <a:gd name="T51" fmla="*/ 128 h 131"/>
                <a:gd name="T52" fmla="*/ 158 w 165"/>
                <a:gd name="T53" fmla="*/ 131 h 131"/>
                <a:gd name="T54" fmla="*/ 165 w 165"/>
                <a:gd name="T55" fmla="*/ 131 h 131"/>
                <a:gd name="T56" fmla="*/ 165 w 165"/>
                <a:gd name="T57" fmla="*/ 128 h 131"/>
                <a:gd name="T58" fmla="*/ 158 w 165"/>
                <a:gd name="T59" fmla="*/ 128 h 131"/>
                <a:gd name="T60" fmla="*/ 141 w 165"/>
                <a:gd name="T61" fmla="*/ 125 h 131"/>
                <a:gd name="T62" fmla="*/ 141 w 165"/>
                <a:gd name="T63" fmla="*/ 125 h 131"/>
                <a:gd name="T64" fmla="*/ 131 w 165"/>
                <a:gd name="T65" fmla="*/ 118 h 131"/>
                <a:gd name="T66" fmla="*/ 128 w 165"/>
                <a:gd name="T67" fmla="*/ 118 h 131"/>
                <a:gd name="T68" fmla="*/ 125 w 165"/>
                <a:gd name="T69" fmla="*/ 115 h 131"/>
                <a:gd name="T70" fmla="*/ 121 w 165"/>
                <a:gd name="T71" fmla="*/ 108 h 131"/>
                <a:gd name="T72" fmla="*/ 94 w 165"/>
                <a:gd name="T73" fmla="*/ 91 h 131"/>
                <a:gd name="T74" fmla="*/ 94 w 165"/>
                <a:gd name="T75" fmla="*/ 91 h 131"/>
                <a:gd name="T76" fmla="*/ 91 w 165"/>
                <a:gd name="T77" fmla="*/ 81 h 131"/>
                <a:gd name="T78" fmla="*/ 84 w 165"/>
                <a:gd name="T79" fmla="*/ 78 h 131"/>
                <a:gd name="T80" fmla="*/ 64 w 165"/>
                <a:gd name="T81" fmla="*/ 78 h 131"/>
                <a:gd name="T82" fmla="*/ 64 w 165"/>
                <a:gd name="T83" fmla="*/ 74 h 131"/>
                <a:gd name="T84" fmla="*/ 57 w 165"/>
                <a:gd name="T85" fmla="*/ 71 h 131"/>
                <a:gd name="T86" fmla="*/ 57 w 165"/>
                <a:gd name="T87" fmla="*/ 67 h 131"/>
                <a:gd name="T88" fmla="*/ 64 w 165"/>
                <a:gd name="T89" fmla="*/ 51 h 131"/>
                <a:gd name="T90" fmla="*/ 61 w 165"/>
                <a:gd name="T91" fmla="*/ 47 h 131"/>
                <a:gd name="T92" fmla="*/ 61 w 165"/>
                <a:gd name="T93" fmla="*/ 47 h 131"/>
                <a:gd name="T94" fmla="*/ 57 w 165"/>
                <a:gd name="T95" fmla="*/ 47 h 131"/>
                <a:gd name="T96" fmla="*/ 47 w 165"/>
                <a:gd name="T97" fmla="*/ 41 h 131"/>
                <a:gd name="T98" fmla="*/ 47 w 165"/>
                <a:gd name="T99" fmla="*/ 41 h 131"/>
                <a:gd name="T100" fmla="*/ 37 w 165"/>
                <a:gd name="T101" fmla="*/ 34 h 131"/>
                <a:gd name="T102" fmla="*/ 37 w 165"/>
                <a:gd name="T103" fmla="*/ 30 h 131"/>
                <a:gd name="T104" fmla="*/ 24 w 165"/>
                <a:gd name="T105" fmla="*/ 17 h 131"/>
                <a:gd name="T106" fmla="*/ 17 w 165"/>
                <a:gd name="T107" fmla="*/ 10 h 131"/>
                <a:gd name="T108" fmla="*/ 3 w 165"/>
                <a:gd name="T109" fmla="*/ 10 h 131"/>
                <a:gd name="T110" fmla="*/ 3 w 165"/>
                <a:gd name="T111" fmla="*/ 7 h 131"/>
                <a:gd name="T112" fmla="*/ 0 w 165"/>
                <a:gd name="T1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1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3" y="14"/>
                  </a:lnTo>
                  <a:lnTo>
                    <a:pt x="17" y="14"/>
                  </a:lnTo>
                  <a:lnTo>
                    <a:pt x="20" y="17"/>
                  </a:lnTo>
                  <a:lnTo>
                    <a:pt x="34" y="34"/>
                  </a:lnTo>
                  <a:lnTo>
                    <a:pt x="37" y="34"/>
                  </a:lnTo>
                  <a:lnTo>
                    <a:pt x="44" y="44"/>
                  </a:lnTo>
                  <a:lnTo>
                    <a:pt x="47" y="44"/>
                  </a:lnTo>
                  <a:lnTo>
                    <a:pt x="54" y="51"/>
                  </a:lnTo>
                  <a:lnTo>
                    <a:pt x="61" y="51"/>
                  </a:lnTo>
                  <a:lnTo>
                    <a:pt x="54" y="67"/>
                  </a:lnTo>
                  <a:lnTo>
                    <a:pt x="57" y="74"/>
                  </a:lnTo>
                  <a:lnTo>
                    <a:pt x="61" y="78"/>
                  </a:lnTo>
                  <a:lnTo>
                    <a:pt x="64" y="81"/>
                  </a:lnTo>
                  <a:lnTo>
                    <a:pt x="84" y="81"/>
                  </a:lnTo>
                  <a:lnTo>
                    <a:pt x="88" y="84"/>
                  </a:lnTo>
                  <a:lnTo>
                    <a:pt x="91" y="91"/>
                  </a:lnTo>
                  <a:lnTo>
                    <a:pt x="94" y="94"/>
                  </a:lnTo>
                  <a:lnTo>
                    <a:pt x="118" y="111"/>
                  </a:lnTo>
                  <a:lnTo>
                    <a:pt x="121" y="118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8" y="128"/>
                  </a:lnTo>
                  <a:lnTo>
                    <a:pt x="141" y="128"/>
                  </a:lnTo>
                  <a:lnTo>
                    <a:pt x="158" y="131"/>
                  </a:lnTo>
                  <a:lnTo>
                    <a:pt x="165" y="131"/>
                  </a:lnTo>
                  <a:lnTo>
                    <a:pt x="165" y="128"/>
                  </a:lnTo>
                  <a:lnTo>
                    <a:pt x="158" y="128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31" y="118"/>
                  </a:lnTo>
                  <a:lnTo>
                    <a:pt x="128" y="118"/>
                  </a:lnTo>
                  <a:lnTo>
                    <a:pt x="125" y="115"/>
                  </a:lnTo>
                  <a:lnTo>
                    <a:pt x="121" y="108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1" y="81"/>
                  </a:lnTo>
                  <a:lnTo>
                    <a:pt x="84" y="78"/>
                  </a:lnTo>
                  <a:lnTo>
                    <a:pt x="64" y="78"/>
                  </a:lnTo>
                  <a:lnTo>
                    <a:pt x="64" y="74"/>
                  </a:lnTo>
                  <a:lnTo>
                    <a:pt x="57" y="71"/>
                  </a:lnTo>
                  <a:lnTo>
                    <a:pt x="57" y="67"/>
                  </a:lnTo>
                  <a:lnTo>
                    <a:pt x="64" y="51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24" y="17"/>
                  </a:lnTo>
                  <a:lnTo>
                    <a:pt x="17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9" name="Freeform 280">
              <a:extLst>
                <a:ext uri="{FF2B5EF4-FFF2-40B4-BE49-F238E27FC236}">
                  <a16:creationId xmlns:a16="http://schemas.microsoft.com/office/drawing/2014/main" id="{E759FD8A-8AFC-D118-C3FB-13B4AD50D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545"/>
              <a:ext cx="165" cy="131"/>
            </a:xfrm>
            <a:custGeom>
              <a:avLst/>
              <a:gdLst>
                <a:gd name="T0" fmla="*/ 0 w 165"/>
                <a:gd name="T1" fmla="*/ 0 h 131"/>
                <a:gd name="T2" fmla="*/ 0 w 165"/>
                <a:gd name="T3" fmla="*/ 7 h 131"/>
                <a:gd name="T4" fmla="*/ 0 w 165"/>
                <a:gd name="T5" fmla="*/ 10 h 131"/>
                <a:gd name="T6" fmla="*/ 3 w 165"/>
                <a:gd name="T7" fmla="*/ 14 h 131"/>
                <a:gd name="T8" fmla="*/ 17 w 165"/>
                <a:gd name="T9" fmla="*/ 14 h 131"/>
                <a:gd name="T10" fmla="*/ 20 w 165"/>
                <a:gd name="T11" fmla="*/ 17 h 131"/>
                <a:gd name="T12" fmla="*/ 34 w 165"/>
                <a:gd name="T13" fmla="*/ 34 h 131"/>
                <a:gd name="T14" fmla="*/ 37 w 165"/>
                <a:gd name="T15" fmla="*/ 34 h 131"/>
                <a:gd name="T16" fmla="*/ 44 w 165"/>
                <a:gd name="T17" fmla="*/ 44 h 131"/>
                <a:gd name="T18" fmla="*/ 47 w 165"/>
                <a:gd name="T19" fmla="*/ 44 h 131"/>
                <a:gd name="T20" fmla="*/ 54 w 165"/>
                <a:gd name="T21" fmla="*/ 51 h 131"/>
                <a:gd name="T22" fmla="*/ 61 w 165"/>
                <a:gd name="T23" fmla="*/ 51 h 131"/>
                <a:gd name="T24" fmla="*/ 54 w 165"/>
                <a:gd name="T25" fmla="*/ 67 h 131"/>
                <a:gd name="T26" fmla="*/ 57 w 165"/>
                <a:gd name="T27" fmla="*/ 74 h 131"/>
                <a:gd name="T28" fmla="*/ 61 w 165"/>
                <a:gd name="T29" fmla="*/ 78 h 131"/>
                <a:gd name="T30" fmla="*/ 64 w 165"/>
                <a:gd name="T31" fmla="*/ 81 h 131"/>
                <a:gd name="T32" fmla="*/ 84 w 165"/>
                <a:gd name="T33" fmla="*/ 81 h 131"/>
                <a:gd name="T34" fmla="*/ 88 w 165"/>
                <a:gd name="T35" fmla="*/ 84 h 131"/>
                <a:gd name="T36" fmla="*/ 91 w 165"/>
                <a:gd name="T37" fmla="*/ 91 h 131"/>
                <a:gd name="T38" fmla="*/ 94 w 165"/>
                <a:gd name="T39" fmla="*/ 94 h 131"/>
                <a:gd name="T40" fmla="*/ 118 w 165"/>
                <a:gd name="T41" fmla="*/ 111 h 131"/>
                <a:gd name="T42" fmla="*/ 121 w 165"/>
                <a:gd name="T43" fmla="*/ 118 h 131"/>
                <a:gd name="T44" fmla="*/ 128 w 165"/>
                <a:gd name="T45" fmla="*/ 121 h 131"/>
                <a:gd name="T46" fmla="*/ 128 w 165"/>
                <a:gd name="T47" fmla="*/ 121 h 131"/>
                <a:gd name="T48" fmla="*/ 138 w 165"/>
                <a:gd name="T49" fmla="*/ 128 h 131"/>
                <a:gd name="T50" fmla="*/ 141 w 165"/>
                <a:gd name="T51" fmla="*/ 128 h 131"/>
                <a:gd name="T52" fmla="*/ 158 w 165"/>
                <a:gd name="T53" fmla="*/ 131 h 131"/>
                <a:gd name="T54" fmla="*/ 165 w 165"/>
                <a:gd name="T55" fmla="*/ 131 h 131"/>
                <a:gd name="T56" fmla="*/ 165 w 165"/>
                <a:gd name="T57" fmla="*/ 128 h 131"/>
                <a:gd name="T58" fmla="*/ 158 w 165"/>
                <a:gd name="T59" fmla="*/ 128 h 131"/>
                <a:gd name="T60" fmla="*/ 141 w 165"/>
                <a:gd name="T61" fmla="*/ 125 h 131"/>
                <a:gd name="T62" fmla="*/ 141 w 165"/>
                <a:gd name="T63" fmla="*/ 125 h 131"/>
                <a:gd name="T64" fmla="*/ 131 w 165"/>
                <a:gd name="T65" fmla="*/ 118 h 131"/>
                <a:gd name="T66" fmla="*/ 128 w 165"/>
                <a:gd name="T67" fmla="*/ 118 h 131"/>
                <a:gd name="T68" fmla="*/ 125 w 165"/>
                <a:gd name="T69" fmla="*/ 115 h 131"/>
                <a:gd name="T70" fmla="*/ 121 w 165"/>
                <a:gd name="T71" fmla="*/ 108 h 131"/>
                <a:gd name="T72" fmla="*/ 94 w 165"/>
                <a:gd name="T73" fmla="*/ 91 h 131"/>
                <a:gd name="T74" fmla="*/ 94 w 165"/>
                <a:gd name="T75" fmla="*/ 91 h 131"/>
                <a:gd name="T76" fmla="*/ 91 w 165"/>
                <a:gd name="T77" fmla="*/ 81 h 131"/>
                <a:gd name="T78" fmla="*/ 84 w 165"/>
                <a:gd name="T79" fmla="*/ 78 h 131"/>
                <a:gd name="T80" fmla="*/ 64 w 165"/>
                <a:gd name="T81" fmla="*/ 78 h 131"/>
                <a:gd name="T82" fmla="*/ 64 w 165"/>
                <a:gd name="T83" fmla="*/ 74 h 131"/>
                <a:gd name="T84" fmla="*/ 57 w 165"/>
                <a:gd name="T85" fmla="*/ 71 h 131"/>
                <a:gd name="T86" fmla="*/ 57 w 165"/>
                <a:gd name="T87" fmla="*/ 67 h 131"/>
                <a:gd name="T88" fmla="*/ 64 w 165"/>
                <a:gd name="T89" fmla="*/ 51 h 131"/>
                <a:gd name="T90" fmla="*/ 61 w 165"/>
                <a:gd name="T91" fmla="*/ 47 h 131"/>
                <a:gd name="T92" fmla="*/ 61 w 165"/>
                <a:gd name="T93" fmla="*/ 47 h 131"/>
                <a:gd name="T94" fmla="*/ 57 w 165"/>
                <a:gd name="T95" fmla="*/ 47 h 131"/>
                <a:gd name="T96" fmla="*/ 47 w 165"/>
                <a:gd name="T97" fmla="*/ 41 h 131"/>
                <a:gd name="T98" fmla="*/ 47 w 165"/>
                <a:gd name="T99" fmla="*/ 41 h 131"/>
                <a:gd name="T100" fmla="*/ 37 w 165"/>
                <a:gd name="T101" fmla="*/ 34 h 131"/>
                <a:gd name="T102" fmla="*/ 37 w 165"/>
                <a:gd name="T103" fmla="*/ 30 h 131"/>
                <a:gd name="T104" fmla="*/ 24 w 165"/>
                <a:gd name="T105" fmla="*/ 17 h 131"/>
                <a:gd name="T106" fmla="*/ 17 w 165"/>
                <a:gd name="T107" fmla="*/ 10 h 131"/>
                <a:gd name="T108" fmla="*/ 3 w 165"/>
                <a:gd name="T109" fmla="*/ 10 h 131"/>
                <a:gd name="T110" fmla="*/ 3 w 165"/>
                <a:gd name="T111" fmla="*/ 7 h 131"/>
                <a:gd name="T112" fmla="*/ 0 w 165"/>
                <a:gd name="T1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1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3" y="14"/>
                  </a:lnTo>
                  <a:lnTo>
                    <a:pt x="17" y="14"/>
                  </a:lnTo>
                  <a:lnTo>
                    <a:pt x="20" y="17"/>
                  </a:lnTo>
                  <a:lnTo>
                    <a:pt x="34" y="34"/>
                  </a:lnTo>
                  <a:lnTo>
                    <a:pt x="37" y="34"/>
                  </a:lnTo>
                  <a:lnTo>
                    <a:pt x="44" y="44"/>
                  </a:lnTo>
                  <a:lnTo>
                    <a:pt x="47" y="44"/>
                  </a:lnTo>
                  <a:lnTo>
                    <a:pt x="54" y="51"/>
                  </a:lnTo>
                  <a:lnTo>
                    <a:pt x="61" y="51"/>
                  </a:lnTo>
                  <a:lnTo>
                    <a:pt x="54" y="67"/>
                  </a:lnTo>
                  <a:lnTo>
                    <a:pt x="57" y="74"/>
                  </a:lnTo>
                  <a:lnTo>
                    <a:pt x="61" y="78"/>
                  </a:lnTo>
                  <a:lnTo>
                    <a:pt x="64" y="81"/>
                  </a:lnTo>
                  <a:lnTo>
                    <a:pt x="84" y="81"/>
                  </a:lnTo>
                  <a:lnTo>
                    <a:pt x="88" y="84"/>
                  </a:lnTo>
                  <a:lnTo>
                    <a:pt x="91" y="91"/>
                  </a:lnTo>
                  <a:lnTo>
                    <a:pt x="94" y="94"/>
                  </a:lnTo>
                  <a:lnTo>
                    <a:pt x="118" y="111"/>
                  </a:lnTo>
                  <a:lnTo>
                    <a:pt x="121" y="118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8" y="128"/>
                  </a:lnTo>
                  <a:lnTo>
                    <a:pt x="141" y="128"/>
                  </a:lnTo>
                  <a:lnTo>
                    <a:pt x="158" y="131"/>
                  </a:lnTo>
                  <a:lnTo>
                    <a:pt x="165" y="131"/>
                  </a:lnTo>
                  <a:lnTo>
                    <a:pt x="165" y="128"/>
                  </a:lnTo>
                  <a:lnTo>
                    <a:pt x="158" y="128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31" y="118"/>
                  </a:lnTo>
                  <a:lnTo>
                    <a:pt x="128" y="118"/>
                  </a:lnTo>
                  <a:lnTo>
                    <a:pt x="125" y="115"/>
                  </a:lnTo>
                  <a:lnTo>
                    <a:pt x="121" y="108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1" y="81"/>
                  </a:lnTo>
                  <a:lnTo>
                    <a:pt x="84" y="78"/>
                  </a:lnTo>
                  <a:lnTo>
                    <a:pt x="64" y="78"/>
                  </a:lnTo>
                  <a:lnTo>
                    <a:pt x="64" y="74"/>
                  </a:lnTo>
                  <a:lnTo>
                    <a:pt x="57" y="71"/>
                  </a:lnTo>
                  <a:lnTo>
                    <a:pt x="57" y="67"/>
                  </a:lnTo>
                  <a:lnTo>
                    <a:pt x="64" y="51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24" y="17"/>
                  </a:lnTo>
                  <a:lnTo>
                    <a:pt x="17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0" name="Freeform 281">
              <a:extLst>
                <a:ext uri="{FF2B5EF4-FFF2-40B4-BE49-F238E27FC236}">
                  <a16:creationId xmlns:a16="http://schemas.microsoft.com/office/drawing/2014/main" id="{7537E6FE-AF06-53FE-9111-B5C3F44F77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2538"/>
              <a:ext cx="172" cy="135"/>
            </a:xfrm>
            <a:custGeom>
              <a:avLst/>
              <a:gdLst>
                <a:gd name="T0" fmla="*/ 64 w 172"/>
                <a:gd name="T1" fmla="*/ 74 h 135"/>
                <a:gd name="T2" fmla="*/ 64 w 172"/>
                <a:gd name="T3" fmla="*/ 74 h 135"/>
                <a:gd name="T4" fmla="*/ 64 w 172"/>
                <a:gd name="T5" fmla="*/ 78 h 135"/>
                <a:gd name="T6" fmla="*/ 71 w 172"/>
                <a:gd name="T7" fmla="*/ 81 h 135"/>
                <a:gd name="T8" fmla="*/ 71 w 172"/>
                <a:gd name="T9" fmla="*/ 85 h 135"/>
                <a:gd name="T10" fmla="*/ 91 w 172"/>
                <a:gd name="T11" fmla="*/ 85 h 135"/>
                <a:gd name="T12" fmla="*/ 98 w 172"/>
                <a:gd name="T13" fmla="*/ 88 h 135"/>
                <a:gd name="T14" fmla="*/ 101 w 172"/>
                <a:gd name="T15" fmla="*/ 98 h 135"/>
                <a:gd name="T16" fmla="*/ 101 w 172"/>
                <a:gd name="T17" fmla="*/ 98 h 135"/>
                <a:gd name="T18" fmla="*/ 128 w 172"/>
                <a:gd name="T19" fmla="*/ 115 h 135"/>
                <a:gd name="T20" fmla="*/ 132 w 172"/>
                <a:gd name="T21" fmla="*/ 122 h 135"/>
                <a:gd name="T22" fmla="*/ 135 w 172"/>
                <a:gd name="T23" fmla="*/ 125 h 135"/>
                <a:gd name="T24" fmla="*/ 138 w 172"/>
                <a:gd name="T25" fmla="*/ 125 h 135"/>
                <a:gd name="T26" fmla="*/ 148 w 172"/>
                <a:gd name="T27" fmla="*/ 132 h 135"/>
                <a:gd name="T28" fmla="*/ 148 w 172"/>
                <a:gd name="T29" fmla="*/ 132 h 135"/>
                <a:gd name="T30" fmla="*/ 165 w 172"/>
                <a:gd name="T31" fmla="*/ 135 h 135"/>
                <a:gd name="T32" fmla="*/ 172 w 172"/>
                <a:gd name="T33" fmla="*/ 135 h 135"/>
                <a:gd name="T34" fmla="*/ 165 w 172"/>
                <a:gd name="T35" fmla="*/ 135 h 135"/>
                <a:gd name="T36" fmla="*/ 148 w 172"/>
                <a:gd name="T37" fmla="*/ 132 h 135"/>
                <a:gd name="T38" fmla="*/ 148 w 172"/>
                <a:gd name="T39" fmla="*/ 132 h 135"/>
                <a:gd name="T40" fmla="*/ 138 w 172"/>
                <a:gd name="T41" fmla="*/ 125 h 135"/>
                <a:gd name="T42" fmla="*/ 135 w 172"/>
                <a:gd name="T43" fmla="*/ 125 h 135"/>
                <a:gd name="T44" fmla="*/ 132 w 172"/>
                <a:gd name="T45" fmla="*/ 122 h 135"/>
                <a:gd name="T46" fmla="*/ 128 w 172"/>
                <a:gd name="T47" fmla="*/ 115 h 135"/>
                <a:gd name="T48" fmla="*/ 101 w 172"/>
                <a:gd name="T49" fmla="*/ 98 h 135"/>
                <a:gd name="T50" fmla="*/ 101 w 172"/>
                <a:gd name="T51" fmla="*/ 98 h 135"/>
                <a:gd name="T52" fmla="*/ 98 w 172"/>
                <a:gd name="T53" fmla="*/ 88 h 135"/>
                <a:gd name="T54" fmla="*/ 91 w 172"/>
                <a:gd name="T55" fmla="*/ 85 h 135"/>
                <a:gd name="T56" fmla="*/ 71 w 172"/>
                <a:gd name="T57" fmla="*/ 85 h 135"/>
                <a:gd name="T58" fmla="*/ 71 w 172"/>
                <a:gd name="T59" fmla="*/ 81 h 135"/>
                <a:gd name="T60" fmla="*/ 64 w 172"/>
                <a:gd name="T61" fmla="*/ 78 h 135"/>
                <a:gd name="T62" fmla="*/ 64 w 172"/>
                <a:gd name="T63" fmla="*/ 74 h 135"/>
                <a:gd name="T64" fmla="*/ 4 w 172"/>
                <a:gd name="T65" fmla="*/ 0 h 135"/>
                <a:gd name="T66" fmla="*/ 0 w 172"/>
                <a:gd name="T67" fmla="*/ 4 h 135"/>
                <a:gd name="T68" fmla="*/ 4 w 172"/>
                <a:gd name="T69" fmla="*/ 7 h 135"/>
                <a:gd name="T70" fmla="*/ 7 w 172"/>
                <a:gd name="T71" fmla="*/ 7 h 135"/>
                <a:gd name="T72" fmla="*/ 10 w 172"/>
                <a:gd name="T73" fmla="*/ 14 h 135"/>
                <a:gd name="T74" fmla="*/ 10 w 172"/>
                <a:gd name="T75" fmla="*/ 17 h 135"/>
                <a:gd name="T76" fmla="*/ 24 w 172"/>
                <a:gd name="T77" fmla="*/ 17 h 135"/>
                <a:gd name="T78" fmla="*/ 31 w 172"/>
                <a:gd name="T79" fmla="*/ 24 h 135"/>
                <a:gd name="T80" fmla="*/ 44 w 172"/>
                <a:gd name="T81" fmla="*/ 37 h 135"/>
                <a:gd name="T82" fmla="*/ 44 w 172"/>
                <a:gd name="T83" fmla="*/ 41 h 135"/>
                <a:gd name="T84" fmla="*/ 54 w 172"/>
                <a:gd name="T85" fmla="*/ 48 h 135"/>
                <a:gd name="T86" fmla="*/ 54 w 172"/>
                <a:gd name="T87" fmla="*/ 48 h 135"/>
                <a:gd name="T88" fmla="*/ 64 w 172"/>
                <a:gd name="T89" fmla="*/ 54 h 135"/>
                <a:gd name="T90" fmla="*/ 68 w 172"/>
                <a:gd name="T91" fmla="*/ 54 h 135"/>
                <a:gd name="T92" fmla="*/ 68 w 172"/>
                <a:gd name="T93" fmla="*/ 54 h 135"/>
                <a:gd name="T94" fmla="*/ 71 w 172"/>
                <a:gd name="T95" fmla="*/ 58 h 135"/>
                <a:gd name="T96" fmla="*/ 68 w 172"/>
                <a:gd name="T97" fmla="*/ 54 h 135"/>
                <a:gd name="T98" fmla="*/ 68 w 172"/>
                <a:gd name="T99" fmla="*/ 54 h 135"/>
                <a:gd name="T100" fmla="*/ 64 w 172"/>
                <a:gd name="T101" fmla="*/ 54 h 135"/>
                <a:gd name="T102" fmla="*/ 54 w 172"/>
                <a:gd name="T103" fmla="*/ 48 h 135"/>
                <a:gd name="T104" fmla="*/ 54 w 172"/>
                <a:gd name="T105" fmla="*/ 48 h 135"/>
                <a:gd name="T106" fmla="*/ 44 w 172"/>
                <a:gd name="T107" fmla="*/ 41 h 135"/>
                <a:gd name="T108" fmla="*/ 44 w 172"/>
                <a:gd name="T109" fmla="*/ 37 h 135"/>
                <a:gd name="T110" fmla="*/ 31 w 172"/>
                <a:gd name="T111" fmla="*/ 24 h 135"/>
                <a:gd name="T112" fmla="*/ 24 w 172"/>
                <a:gd name="T113" fmla="*/ 17 h 135"/>
                <a:gd name="T114" fmla="*/ 10 w 172"/>
                <a:gd name="T115" fmla="*/ 17 h 135"/>
                <a:gd name="T116" fmla="*/ 10 w 172"/>
                <a:gd name="T117" fmla="*/ 14 h 135"/>
                <a:gd name="T118" fmla="*/ 4 w 172"/>
                <a:gd name="T119" fmla="*/ 7 h 135"/>
                <a:gd name="T120" fmla="*/ 4 w 172"/>
                <a:gd name="T121" fmla="*/ 4 h 135"/>
                <a:gd name="T122" fmla="*/ 4 w 172"/>
                <a:gd name="T12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" h="135">
                  <a:moveTo>
                    <a:pt x="64" y="74"/>
                  </a:moveTo>
                  <a:lnTo>
                    <a:pt x="64" y="74"/>
                  </a:lnTo>
                  <a:lnTo>
                    <a:pt x="64" y="78"/>
                  </a:lnTo>
                  <a:lnTo>
                    <a:pt x="71" y="81"/>
                  </a:lnTo>
                  <a:lnTo>
                    <a:pt x="71" y="85"/>
                  </a:lnTo>
                  <a:lnTo>
                    <a:pt x="91" y="85"/>
                  </a:lnTo>
                  <a:lnTo>
                    <a:pt x="98" y="88"/>
                  </a:lnTo>
                  <a:lnTo>
                    <a:pt x="101" y="98"/>
                  </a:lnTo>
                  <a:lnTo>
                    <a:pt x="101" y="98"/>
                  </a:lnTo>
                  <a:lnTo>
                    <a:pt x="128" y="115"/>
                  </a:lnTo>
                  <a:lnTo>
                    <a:pt x="132" y="122"/>
                  </a:lnTo>
                  <a:lnTo>
                    <a:pt x="135" y="125"/>
                  </a:lnTo>
                  <a:lnTo>
                    <a:pt x="138" y="125"/>
                  </a:lnTo>
                  <a:lnTo>
                    <a:pt x="148" y="132"/>
                  </a:lnTo>
                  <a:lnTo>
                    <a:pt x="148" y="132"/>
                  </a:lnTo>
                  <a:lnTo>
                    <a:pt x="165" y="135"/>
                  </a:lnTo>
                  <a:lnTo>
                    <a:pt x="172" y="135"/>
                  </a:lnTo>
                  <a:lnTo>
                    <a:pt x="165" y="135"/>
                  </a:lnTo>
                  <a:lnTo>
                    <a:pt x="148" y="132"/>
                  </a:lnTo>
                  <a:lnTo>
                    <a:pt x="148" y="132"/>
                  </a:lnTo>
                  <a:lnTo>
                    <a:pt x="138" y="125"/>
                  </a:lnTo>
                  <a:lnTo>
                    <a:pt x="135" y="125"/>
                  </a:lnTo>
                  <a:lnTo>
                    <a:pt x="132" y="122"/>
                  </a:lnTo>
                  <a:lnTo>
                    <a:pt x="128" y="115"/>
                  </a:lnTo>
                  <a:lnTo>
                    <a:pt x="101" y="98"/>
                  </a:lnTo>
                  <a:lnTo>
                    <a:pt x="101" y="98"/>
                  </a:lnTo>
                  <a:lnTo>
                    <a:pt x="98" y="88"/>
                  </a:lnTo>
                  <a:lnTo>
                    <a:pt x="91" y="85"/>
                  </a:lnTo>
                  <a:lnTo>
                    <a:pt x="71" y="85"/>
                  </a:lnTo>
                  <a:lnTo>
                    <a:pt x="71" y="81"/>
                  </a:lnTo>
                  <a:lnTo>
                    <a:pt x="64" y="78"/>
                  </a:lnTo>
                  <a:lnTo>
                    <a:pt x="64" y="74"/>
                  </a:lnTo>
                  <a:close/>
                  <a:moveTo>
                    <a:pt x="4" y="0"/>
                  </a:moveTo>
                  <a:lnTo>
                    <a:pt x="0" y="4"/>
                  </a:lnTo>
                  <a:lnTo>
                    <a:pt x="4" y="7"/>
                  </a:lnTo>
                  <a:lnTo>
                    <a:pt x="7" y="7"/>
                  </a:lnTo>
                  <a:lnTo>
                    <a:pt x="10" y="14"/>
                  </a:lnTo>
                  <a:lnTo>
                    <a:pt x="10" y="17"/>
                  </a:lnTo>
                  <a:lnTo>
                    <a:pt x="24" y="17"/>
                  </a:lnTo>
                  <a:lnTo>
                    <a:pt x="31" y="24"/>
                  </a:lnTo>
                  <a:lnTo>
                    <a:pt x="44" y="37"/>
                  </a:lnTo>
                  <a:lnTo>
                    <a:pt x="44" y="41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64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71" y="58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4" y="54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44" y="41"/>
                  </a:lnTo>
                  <a:lnTo>
                    <a:pt x="44" y="37"/>
                  </a:lnTo>
                  <a:lnTo>
                    <a:pt x="31" y="24"/>
                  </a:lnTo>
                  <a:lnTo>
                    <a:pt x="24" y="17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1" name="Freeform 282">
              <a:extLst>
                <a:ext uri="{FF2B5EF4-FFF2-40B4-BE49-F238E27FC236}">
                  <a16:creationId xmlns:a16="http://schemas.microsoft.com/office/drawing/2014/main" id="{318F1068-BCD0-7DF4-3266-A69A815EE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" y="2612"/>
              <a:ext cx="108" cy="61"/>
            </a:xfrm>
            <a:custGeom>
              <a:avLst/>
              <a:gdLst>
                <a:gd name="T0" fmla="*/ 0 w 108"/>
                <a:gd name="T1" fmla="*/ 0 h 61"/>
                <a:gd name="T2" fmla="*/ 0 w 108"/>
                <a:gd name="T3" fmla="*/ 0 h 61"/>
                <a:gd name="T4" fmla="*/ 0 w 108"/>
                <a:gd name="T5" fmla="*/ 4 h 61"/>
                <a:gd name="T6" fmla="*/ 7 w 108"/>
                <a:gd name="T7" fmla="*/ 7 h 61"/>
                <a:gd name="T8" fmla="*/ 7 w 108"/>
                <a:gd name="T9" fmla="*/ 11 h 61"/>
                <a:gd name="T10" fmla="*/ 27 w 108"/>
                <a:gd name="T11" fmla="*/ 11 h 61"/>
                <a:gd name="T12" fmla="*/ 34 w 108"/>
                <a:gd name="T13" fmla="*/ 14 h 61"/>
                <a:gd name="T14" fmla="*/ 37 w 108"/>
                <a:gd name="T15" fmla="*/ 24 h 61"/>
                <a:gd name="T16" fmla="*/ 37 w 108"/>
                <a:gd name="T17" fmla="*/ 24 h 61"/>
                <a:gd name="T18" fmla="*/ 64 w 108"/>
                <a:gd name="T19" fmla="*/ 41 h 61"/>
                <a:gd name="T20" fmla="*/ 68 w 108"/>
                <a:gd name="T21" fmla="*/ 48 h 61"/>
                <a:gd name="T22" fmla="*/ 71 w 108"/>
                <a:gd name="T23" fmla="*/ 51 h 61"/>
                <a:gd name="T24" fmla="*/ 74 w 108"/>
                <a:gd name="T25" fmla="*/ 51 h 61"/>
                <a:gd name="T26" fmla="*/ 84 w 108"/>
                <a:gd name="T27" fmla="*/ 58 h 61"/>
                <a:gd name="T28" fmla="*/ 84 w 108"/>
                <a:gd name="T29" fmla="*/ 58 h 61"/>
                <a:gd name="T30" fmla="*/ 101 w 108"/>
                <a:gd name="T31" fmla="*/ 61 h 61"/>
                <a:gd name="T32" fmla="*/ 108 w 108"/>
                <a:gd name="T33" fmla="*/ 61 h 61"/>
                <a:gd name="T34" fmla="*/ 101 w 108"/>
                <a:gd name="T35" fmla="*/ 61 h 61"/>
                <a:gd name="T36" fmla="*/ 84 w 108"/>
                <a:gd name="T37" fmla="*/ 58 h 61"/>
                <a:gd name="T38" fmla="*/ 84 w 108"/>
                <a:gd name="T39" fmla="*/ 58 h 61"/>
                <a:gd name="T40" fmla="*/ 74 w 108"/>
                <a:gd name="T41" fmla="*/ 51 h 61"/>
                <a:gd name="T42" fmla="*/ 71 w 108"/>
                <a:gd name="T43" fmla="*/ 51 h 61"/>
                <a:gd name="T44" fmla="*/ 68 w 108"/>
                <a:gd name="T45" fmla="*/ 48 h 61"/>
                <a:gd name="T46" fmla="*/ 64 w 108"/>
                <a:gd name="T47" fmla="*/ 41 h 61"/>
                <a:gd name="T48" fmla="*/ 37 w 108"/>
                <a:gd name="T49" fmla="*/ 24 h 61"/>
                <a:gd name="T50" fmla="*/ 37 w 108"/>
                <a:gd name="T51" fmla="*/ 24 h 61"/>
                <a:gd name="T52" fmla="*/ 34 w 108"/>
                <a:gd name="T53" fmla="*/ 14 h 61"/>
                <a:gd name="T54" fmla="*/ 27 w 108"/>
                <a:gd name="T55" fmla="*/ 11 h 61"/>
                <a:gd name="T56" fmla="*/ 7 w 108"/>
                <a:gd name="T57" fmla="*/ 11 h 61"/>
                <a:gd name="T58" fmla="*/ 7 w 108"/>
                <a:gd name="T59" fmla="*/ 7 h 61"/>
                <a:gd name="T60" fmla="*/ 0 w 108"/>
                <a:gd name="T61" fmla="*/ 4 h 61"/>
                <a:gd name="T62" fmla="*/ 0 w 108"/>
                <a:gd name="T6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61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7"/>
                  </a:lnTo>
                  <a:lnTo>
                    <a:pt x="7" y="11"/>
                  </a:lnTo>
                  <a:lnTo>
                    <a:pt x="27" y="11"/>
                  </a:lnTo>
                  <a:lnTo>
                    <a:pt x="34" y="1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64" y="41"/>
                  </a:lnTo>
                  <a:lnTo>
                    <a:pt x="68" y="48"/>
                  </a:lnTo>
                  <a:lnTo>
                    <a:pt x="71" y="51"/>
                  </a:lnTo>
                  <a:lnTo>
                    <a:pt x="74" y="51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101" y="61"/>
                  </a:lnTo>
                  <a:lnTo>
                    <a:pt x="108" y="61"/>
                  </a:lnTo>
                  <a:lnTo>
                    <a:pt x="101" y="61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74" y="51"/>
                  </a:lnTo>
                  <a:lnTo>
                    <a:pt x="71" y="51"/>
                  </a:lnTo>
                  <a:lnTo>
                    <a:pt x="68" y="48"/>
                  </a:lnTo>
                  <a:lnTo>
                    <a:pt x="64" y="41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4" y="14"/>
                  </a:lnTo>
                  <a:lnTo>
                    <a:pt x="27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2" name="Freeform 283">
              <a:extLst>
                <a:ext uri="{FF2B5EF4-FFF2-40B4-BE49-F238E27FC236}">
                  <a16:creationId xmlns:a16="http://schemas.microsoft.com/office/drawing/2014/main" id="{4CE69456-513A-11BC-4358-FD84EBB0E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2538"/>
              <a:ext cx="71" cy="58"/>
            </a:xfrm>
            <a:custGeom>
              <a:avLst/>
              <a:gdLst>
                <a:gd name="T0" fmla="*/ 4 w 71"/>
                <a:gd name="T1" fmla="*/ 0 h 58"/>
                <a:gd name="T2" fmla="*/ 0 w 71"/>
                <a:gd name="T3" fmla="*/ 4 h 58"/>
                <a:gd name="T4" fmla="*/ 4 w 71"/>
                <a:gd name="T5" fmla="*/ 7 h 58"/>
                <a:gd name="T6" fmla="*/ 7 w 71"/>
                <a:gd name="T7" fmla="*/ 7 h 58"/>
                <a:gd name="T8" fmla="*/ 10 w 71"/>
                <a:gd name="T9" fmla="*/ 14 h 58"/>
                <a:gd name="T10" fmla="*/ 10 w 71"/>
                <a:gd name="T11" fmla="*/ 17 h 58"/>
                <a:gd name="T12" fmla="*/ 24 w 71"/>
                <a:gd name="T13" fmla="*/ 17 h 58"/>
                <a:gd name="T14" fmla="*/ 31 w 71"/>
                <a:gd name="T15" fmla="*/ 24 h 58"/>
                <a:gd name="T16" fmla="*/ 44 w 71"/>
                <a:gd name="T17" fmla="*/ 37 h 58"/>
                <a:gd name="T18" fmla="*/ 44 w 71"/>
                <a:gd name="T19" fmla="*/ 41 h 58"/>
                <a:gd name="T20" fmla="*/ 54 w 71"/>
                <a:gd name="T21" fmla="*/ 48 h 58"/>
                <a:gd name="T22" fmla="*/ 54 w 71"/>
                <a:gd name="T23" fmla="*/ 48 h 58"/>
                <a:gd name="T24" fmla="*/ 64 w 71"/>
                <a:gd name="T25" fmla="*/ 54 h 58"/>
                <a:gd name="T26" fmla="*/ 68 w 71"/>
                <a:gd name="T27" fmla="*/ 54 h 58"/>
                <a:gd name="T28" fmla="*/ 68 w 71"/>
                <a:gd name="T29" fmla="*/ 54 h 58"/>
                <a:gd name="T30" fmla="*/ 71 w 71"/>
                <a:gd name="T31" fmla="*/ 58 h 58"/>
                <a:gd name="T32" fmla="*/ 68 w 71"/>
                <a:gd name="T33" fmla="*/ 54 h 58"/>
                <a:gd name="T34" fmla="*/ 68 w 71"/>
                <a:gd name="T35" fmla="*/ 54 h 58"/>
                <a:gd name="T36" fmla="*/ 64 w 71"/>
                <a:gd name="T37" fmla="*/ 54 h 58"/>
                <a:gd name="T38" fmla="*/ 54 w 71"/>
                <a:gd name="T39" fmla="*/ 48 h 58"/>
                <a:gd name="T40" fmla="*/ 54 w 71"/>
                <a:gd name="T41" fmla="*/ 48 h 58"/>
                <a:gd name="T42" fmla="*/ 44 w 71"/>
                <a:gd name="T43" fmla="*/ 41 h 58"/>
                <a:gd name="T44" fmla="*/ 44 w 71"/>
                <a:gd name="T45" fmla="*/ 37 h 58"/>
                <a:gd name="T46" fmla="*/ 31 w 71"/>
                <a:gd name="T47" fmla="*/ 24 h 58"/>
                <a:gd name="T48" fmla="*/ 24 w 71"/>
                <a:gd name="T49" fmla="*/ 17 h 58"/>
                <a:gd name="T50" fmla="*/ 10 w 71"/>
                <a:gd name="T51" fmla="*/ 17 h 58"/>
                <a:gd name="T52" fmla="*/ 10 w 71"/>
                <a:gd name="T53" fmla="*/ 14 h 58"/>
                <a:gd name="T54" fmla="*/ 4 w 71"/>
                <a:gd name="T55" fmla="*/ 7 h 58"/>
                <a:gd name="T56" fmla="*/ 4 w 71"/>
                <a:gd name="T57" fmla="*/ 4 h 58"/>
                <a:gd name="T58" fmla="*/ 4 w 71"/>
                <a:gd name="T5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" h="58">
                  <a:moveTo>
                    <a:pt x="4" y="0"/>
                  </a:moveTo>
                  <a:lnTo>
                    <a:pt x="0" y="4"/>
                  </a:lnTo>
                  <a:lnTo>
                    <a:pt x="4" y="7"/>
                  </a:lnTo>
                  <a:lnTo>
                    <a:pt x="7" y="7"/>
                  </a:lnTo>
                  <a:lnTo>
                    <a:pt x="10" y="14"/>
                  </a:lnTo>
                  <a:lnTo>
                    <a:pt x="10" y="17"/>
                  </a:lnTo>
                  <a:lnTo>
                    <a:pt x="24" y="17"/>
                  </a:lnTo>
                  <a:lnTo>
                    <a:pt x="31" y="24"/>
                  </a:lnTo>
                  <a:lnTo>
                    <a:pt x="44" y="37"/>
                  </a:lnTo>
                  <a:lnTo>
                    <a:pt x="44" y="41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64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71" y="58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4" y="54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44" y="41"/>
                  </a:lnTo>
                  <a:lnTo>
                    <a:pt x="44" y="37"/>
                  </a:lnTo>
                  <a:lnTo>
                    <a:pt x="31" y="24"/>
                  </a:lnTo>
                  <a:lnTo>
                    <a:pt x="24" y="17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3" name="Freeform 284">
              <a:extLst>
                <a:ext uri="{FF2B5EF4-FFF2-40B4-BE49-F238E27FC236}">
                  <a16:creationId xmlns:a16="http://schemas.microsoft.com/office/drawing/2014/main" id="{CBC54B58-1DB6-A7AB-F1AB-050A966D2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2535"/>
              <a:ext cx="172" cy="131"/>
            </a:xfrm>
            <a:custGeom>
              <a:avLst/>
              <a:gdLst>
                <a:gd name="T0" fmla="*/ 0 w 172"/>
                <a:gd name="T1" fmla="*/ 0 h 131"/>
                <a:gd name="T2" fmla="*/ 0 w 172"/>
                <a:gd name="T3" fmla="*/ 7 h 131"/>
                <a:gd name="T4" fmla="*/ 4 w 172"/>
                <a:gd name="T5" fmla="*/ 14 h 131"/>
                <a:gd name="T6" fmla="*/ 17 w 172"/>
                <a:gd name="T7" fmla="*/ 14 h 131"/>
                <a:gd name="T8" fmla="*/ 17 w 172"/>
                <a:gd name="T9" fmla="*/ 17 h 131"/>
                <a:gd name="T10" fmla="*/ 24 w 172"/>
                <a:gd name="T11" fmla="*/ 20 h 131"/>
                <a:gd name="T12" fmla="*/ 24 w 172"/>
                <a:gd name="T13" fmla="*/ 20 h 131"/>
                <a:gd name="T14" fmla="*/ 41 w 172"/>
                <a:gd name="T15" fmla="*/ 37 h 131"/>
                <a:gd name="T16" fmla="*/ 48 w 172"/>
                <a:gd name="T17" fmla="*/ 44 h 131"/>
                <a:gd name="T18" fmla="*/ 58 w 172"/>
                <a:gd name="T19" fmla="*/ 51 h 131"/>
                <a:gd name="T20" fmla="*/ 61 w 172"/>
                <a:gd name="T21" fmla="*/ 51 h 131"/>
                <a:gd name="T22" fmla="*/ 64 w 172"/>
                <a:gd name="T23" fmla="*/ 51 h 131"/>
                <a:gd name="T24" fmla="*/ 68 w 172"/>
                <a:gd name="T25" fmla="*/ 57 h 131"/>
                <a:gd name="T26" fmla="*/ 68 w 172"/>
                <a:gd name="T27" fmla="*/ 61 h 131"/>
                <a:gd name="T28" fmla="*/ 61 w 172"/>
                <a:gd name="T29" fmla="*/ 77 h 131"/>
                <a:gd name="T30" fmla="*/ 64 w 172"/>
                <a:gd name="T31" fmla="*/ 81 h 131"/>
                <a:gd name="T32" fmla="*/ 81 w 172"/>
                <a:gd name="T33" fmla="*/ 81 h 131"/>
                <a:gd name="T34" fmla="*/ 85 w 172"/>
                <a:gd name="T35" fmla="*/ 81 h 131"/>
                <a:gd name="T36" fmla="*/ 91 w 172"/>
                <a:gd name="T37" fmla="*/ 84 h 131"/>
                <a:gd name="T38" fmla="*/ 95 w 172"/>
                <a:gd name="T39" fmla="*/ 88 h 131"/>
                <a:gd name="T40" fmla="*/ 98 w 172"/>
                <a:gd name="T41" fmla="*/ 98 h 131"/>
                <a:gd name="T42" fmla="*/ 122 w 172"/>
                <a:gd name="T43" fmla="*/ 114 h 131"/>
                <a:gd name="T44" fmla="*/ 122 w 172"/>
                <a:gd name="T45" fmla="*/ 114 h 131"/>
                <a:gd name="T46" fmla="*/ 128 w 172"/>
                <a:gd name="T47" fmla="*/ 121 h 131"/>
                <a:gd name="T48" fmla="*/ 128 w 172"/>
                <a:gd name="T49" fmla="*/ 121 h 131"/>
                <a:gd name="T50" fmla="*/ 132 w 172"/>
                <a:gd name="T51" fmla="*/ 121 h 131"/>
                <a:gd name="T52" fmla="*/ 142 w 172"/>
                <a:gd name="T53" fmla="*/ 128 h 131"/>
                <a:gd name="T54" fmla="*/ 155 w 172"/>
                <a:gd name="T55" fmla="*/ 131 h 131"/>
                <a:gd name="T56" fmla="*/ 159 w 172"/>
                <a:gd name="T57" fmla="*/ 131 h 131"/>
                <a:gd name="T58" fmla="*/ 165 w 172"/>
                <a:gd name="T59" fmla="*/ 131 h 131"/>
                <a:gd name="T60" fmla="*/ 169 w 172"/>
                <a:gd name="T61" fmla="*/ 131 h 131"/>
                <a:gd name="T62" fmla="*/ 172 w 172"/>
                <a:gd name="T63" fmla="*/ 128 h 131"/>
                <a:gd name="T64" fmla="*/ 169 w 172"/>
                <a:gd name="T65" fmla="*/ 128 h 131"/>
                <a:gd name="T66" fmla="*/ 159 w 172"/>
                <a:gd name="T67" fmla="*/ 128 h 131"/>
                <a:gd name="T68" fmla="*/ 159 w 172"/>
                <a:gd name="T69" fmla="*/ 128 h 131"/>
                <a:gd name="T70" fmla="*/ 142 w 172"/>
                <a:gd name="T71" fmla="*/ 125 h 131"/>
                <a:gd name="T72" fmla="*/ 132 w 172"/>
                <a:gd name="T73" fmla="*/ 118 h 131"/>
                <a:gd name="T74" fmla="*/ 128 w 172"/>
                <a:gd name="T75" fmla="*/ 118 h 131"/>
                <a:gd name="T76" fmla="*/ 128 w 172"/>
                <a:gd name="T77" fmla="*/ 118 h 131"/>
                <a:gd name="T78" fmla="*/ 125 w 172"/>
                <a:gd name="T79" fmla="*/ 111 h 131"/>
                <a:gd name="T80" fmla="*/ 125 w 172"/>
                <a:gd name="T81" fmla="*/ 111 h 131"/>
                <a:gd name="T82" fmla="*/ 101 w 172"/>
                <a:gd name="T83" fmla="*/ 94 h 131"/>
                <a:gd name="T84" fmla="*/ 98 w 172"/>
                <a:gd name="T85" fmla="*/ 88 h 131"/>
                <a:gd name="T86" fmla="*/ 95 w 172"/>
                <a:gd name="T87" fmla="*/ 81 h 131"/>
                <a:gd name="T88" fmla="*/ 85 w 172"/>
                <a:gd name="T89" fmla="*/ 77 h 131"/>
                <a:gd name="T90" fmla="*/ 81 w 172"/>
                <a:gd name="T91" fmla="*/ 77 h 131"/>
                <a:gd name="T92" fmla="*/ 64 w 172"/>
                <a:gd name="T93" fmla="*/ 77 h 131"/>
                <a:gd name="T94" fmla="*/ 71 w 172"/>
                <a:gd name="T95" fmla="*/ 61 h 131"/>
                <a:gd name="T96" fmla="*/ 71 w 172"/>
                <a:gd name="T97" fmla="*/ 54 h 131"/>
                <a:gd name="T98" fmla="*/ 64 w 172"/>
                <a:gd name="T99" fmla="*/ 51 h 131"/>
                <a:gd name="T100" fmla="*/ 58 w 172"/>
                <a:gd name="T101" fmla="*/ 47 h 131"/>
                <a:gd name="T102" fmla="*/ 58 w 172"/>
                <a:gd name="T103" fmla="*/ 47 h 131"/>
                <a:gd name="T104" fmla="*/ 51 w 172"/>
                <a:gd name="T105" fmla="*/ 44 h 131"/>
                <a:gd name="T106" fmla="*/ 41 w 172"/>
                <a:gd name="T107" fmla="*/ 34 h 131"/>
                <a:gd name="T108" fmla="*/ 27 w 172"/>
                <a:gd name="T109" fmla="*/ 20 h 131"/>
                <a:gd name="T110" fmla="*/ 27 w 172"/>
                <a:gd name="T111" fmla="*/ 17 h 131"/>
                <a:gd name="T112" fmla="*/ 21 w 172"/>
                <a:gd name="T113" fmla="*/ 14 h 131"/>
                <a:gd name="T114" fmla="*/ 17 w 172"/>
                <a:gd name="T115" fmla="*/ 10 h 131"/>
                <a:gd name="T116" fmla="*/ 7 w 172"/>
                <a:gd name="T117" fmla="*/ 10 h 131"/>
                <a:gd name="T118" fmla="*/ 0 w 172"/>
                <a:gd name="T1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2" h="131">
                  <a:moveTo>
                    <a:pt x="0" y="0"/>
                  </a:moveTo>
                  <a:lnTo>
                    <a:pt x="0" y="7"/>
                  </a:lnTo>
                  <a:lnTo>
                    <a:pt x="4" y="14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41" y="37"/>
                  </a:lnTo>
                  <a:lnTo>
                    <a:pt x="48" y="44"/>
                  </a:lnTo>
                  <a:lnTo>
                    <a:pt x="58" y="51"/>
                  </a:lnTo>
                  <a:lnTo>
                    <a:pt x="61" y="51"/>
                  </a:lnTo>
                  <a:lnTo>
                    <a:pt x="64" y="51"/>
                  </a:lnTo>
                  <a:lnTo>
                    <a:pt x="68" y="57"/>
                  </a:lnTo>
                  <a:lnTo>
                    <a:pt x="68" y="61"/>
                  </a:lnTo>
                  <a:lnTo>
                    <a:pt x="61" y="77"/>
                  </a:lnTo>
                  <a:lnTo>
                    <a:pt x="64" y="81"/>
                  </a:lnTo>
                  <a:lnTo>
                    <a:pt x="81" y="81"/>
                  </a:lnTo>
                  <a:lnTo>
                    <a:pt x="85" y="81"/>
                  </a:lnTo>
                  <a:lnTo>
                    <a:pt x="91" y="84"/>
                  </a:lnTo>
                  <a:lnTo>
                    <a:pt x="95" y="88"/>
                  </a:lnTo>
                  <a:lnTo>
                    <a:pt x="98" y="98"/>
                  </a:lnTo>
                  <a:lnTo>
                    <a:pt x="122" y="114"/>
                  </a:lnTo>
                  <a:lnTo>
                    <a:pt x="122" y="114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2" y="121"/>
                  </a:lnTo>
                  <a:lnTo>
                    <a:pt x="142" y="128"/>
                  </a:lnTo>
                  <a:lnTo>
                    <a:pt x="155" y="131"/>
                  </a:lnTo>
                  <a:lnTo>
                    <a:pt x="159" y="131"/>
                  </a:lnTo>
                  <a:lnTo>
                    <a:pt x="165" y="131"/>
                  </a:lnTo>
                  <a:lnTo>
                    <a:pt x="169" y="131"/>
                  </a:lnTo>
                  <a:lnTo>
                    <a:pt x="172" y="128"/>
                  </a:lnTo>
                  <a:lnTo>
                    <a:pt x="169" y="128"/>
                  </a:lnTo>
                  <a:lnTo>
                    <a:pt x="159" y="128"/>
                  </a:lnTo>
                  <a:lnTo>
                    <a:pt x="159" y="128"/>
                  </a:lnTo>
                  <a:lnTo>
                    <a:pt x="142" y="125"/>
                  </a:lnTo>
                  <a:lnTo>
                    <a:pt x="132" y="118"/>
                  </a:lnTo>
                  <a:lnTo>
                    <a:pt x="128" y="118"/>
                  </a:lnTo>
                  <a:lnTo>
                    <a:pt x="128" y="118"/>
                  </a:lnTo>
                  <a:lnTo>
                    <a:pt x="125" y="111"/>
                  </a:lnTo>
                  <a:lnTo>
                    <a:pt x="125" y="111"/>
                  </a:lnTo>
                  <a:lnTo>
                    <a:pt x="101" y="94"/>
                  </a:lnTo>
                  <a:lnTo>
                    <a:pt x="98" y="88"/>
                  </a:lnTo>
                  <a:lnTo>
                    <a:pt x="95" y="81"/>
                  </a:lnTo>
                  <a:lnTo>
                    <a:pt x="85" y="77"/>
                  </a:lnTo>
                  <a:lnTo>
                    <a:pt x="81" y="77"/>
                  </a:lnTo>
                  <a:lnTo>
                    <a:pt x="64" y="77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64" y="51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1" y="44"/>
                  </a:lnTo>
                  <a:lnTo>
                    <a:pt x="41" y="34"/>
                  </a:lnTo>
                  <a:lnTo>
                    <a:pt x="27" y="20"/>
                  </a:lnTo>
                  <a:lnTo>
                    <a:pt x="27" y="17"/>
                  </a:lnTo>
                  <a:lnTo>
                    <a:pt x="21" y="14"/>
                  </a:lnTo>
                  <a:lnTo>
                    <a:pt x="17" y="10"/>
                  </a:lnTo>
                  <a:lnTo>
                    <a:pt x="7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4" name="Freeform 285">
              <a:extLst>
                <a:ext uri="{FF2B5EF4-FFF2-40B4-BE49-F238E27FC236}">
                  <a16:creationId xmlns:a16="http://schemas.microsoft.com/office/drawing/2014/main" id="{CDCBEB77-9363-9880-DE03-6E2D6DC9F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2535"/>
              <a:ext cx="172" cy="131"/>
            </a:xfrm>
            <a:custGeom>
              <a:avLst/>
              <a:gdLst>
                <a:gd name="T0" fmla="*/ 0 w 172"/>
                <a:gd name="T1" fmla="*/ 0 h 131"/>
                <a:gd name="T2" fmla="*/ 0 w 172"/>
                <a:gd name="T3" fmla="*/ 7 h 131"/>
                <a:gd name="T4" fmla="*/ 4 w 172"/>
                <a:gd name="T5" fmla="*/ 14 h 131"/>
                <a:gd name="T6" fmla="*/ 17 w 172"/>
                <a:gd name="T7" fmla="*/ 14 h 131"/>
                <a:gd name="T8" fmla="*/ 17 w 172"/>
                <a:gd name="T9" fmla="*/ 17 h 131"/>
                <a:gd name="T10" fmla="*/ 24 w 172"/>
                <a:gd name="T11" fmla="*/ 20 h 131"/>
                <a:gd name="T12" fmla="*/ 24 w 172"/>
                <a:gd name="T13" fmla="*/ 20 h 131"/>
                <a:gd name="T14" fmla="*/ 41 w 172"/>
                <a:gd name="T15" fmla="*/ 37 h 131"/>
                <a:gd name="T16" fmla="*/ 48 w 172"/>
                <a:gd name="T17" fmla="*/ 44 h 131"/>
                <a:gd name="T18" fmla="*/ 58 w 172"/>
                <a:gd name="T19" fmla="*/ 51 h 131"/>
                <a:gd name="T20" fmla="*/ 61 w 172"/>
                <a:gd name="T21" fmla="*/ 51 h 131"/>
                <a:gd name="T22" fmla="*/ 64 w 172"/>
                <a:gd name="T23" fmla="*/ 51 h 131"/>
                <a:gd name="T24" fmla="*/ 68 w 172"/>
                <a:gd name="T25" fmla="*/ 57 h 131"/>
                <a:gd name="T26" fmla="*/ 68 w 172"/>
                <a:gd name="T27" fmla="*/ 61 h 131"/>
                <a:gd name="T28" fmla="*/ 61 w 172"/>
                <a:gd name="T29" fmla="*/ 77 h 131"/>
                <a:gd name="T30" fmla="*/ 64 w 172"/>
                <a:gd name="T31" fmla="*/ 81 h 131"/>
                <a:gd name="T32" fmla="*/ 81 w 172"/>
                <a:gd name="T33" fmla="*/ 81 h 131"/>
                <a:gd name="T34" fmla="*/ 85 w 172"/>
                <a:gd name="T35" fmla="*/ 81 h 131"/>
                <a:gd name="T36" fmla="*/ 91 w 172"/>
                <a:gd name="T37" fmla="*/ 84 h 131"/>
                <a:gd name="T38" fmla="*/ 95 w 172"/>
                <a:gd name="T39" fmla="*/ 88 h 131"/>
                <a:gd name="T40" fmla="*/ 98 w 172"/>
                <a:gd name="T41" fmla="*/ 98 h 131"/>
                <a:gd name="T42" fmla="*/ 122 w 172"/>
                <a:gd name="T43" fmla="*/ 114 h 131"/>
                <a:gd name="T44" fmla="*/ 122 w 172"/>
                <a:gd name="T45" fmla="*/ 114 h 131"/>
                <a:gd name="T46" fmla="*/ 128 w 172"/>
                <a:gd name="T47" fmla="*/ 121 h 131"/>
                <a:gd name="T48" fmla="*/ 128 w 172"/>
                <a:gd name="T49" fmla="*/ 121 h 131"/>
                <a:gd name="T50" fmla="*/ 132 w 172"/>
                <a:gd name="T51" fmla="*/ 121 h 131"/>
                <a:gd name="T52" fmla="*/ 142 w 172"/>
                <a:gd name="T53" fmla="*/ 128 h 131"/>
                <a:gd name="T54" fmla="*/ 155 w 172"/>
                <a:gd name="T55" fmla="*/ 131 h 131"/>
                <a:gd name="T56" fmla="*/ 159 w 172"/>
                <a:gd name="T57" fmla="*/ 131 h 131"/>
                <a:gd name="T58" fmla="*/ 165 w 172"/>
                <a:gd name="T59" fmla="*/ 131 h 131"/>
                <a:gd name="T60" fmla="*/ 169 w 172"/>
                <a:gd name="T61" fmla="*/ 131 h 131"/>
                <a:gd name="T62" fmla="*/ 172 w 172"/>
                <a:gd name="T63" fmla="*/ 128 h 131"/>
                <a:gd name="T64" fmla="*/ 169 w 172"/>
                <a:gd name="T65" fmla="*/ 128 h 131"/>
                <a:gd name="T66" fmla="*/ 159 w 172"/>
                <a:gd name="T67" fmla="*/ 128 h 131"/>
                <a:gd name="T68" fmla="*/ 159 w 172"/>
                <a:gd name="T69" fmla="*/ 128 h 131"/>
                <a:gd name="T70" fmla="*/ 142 w 172"/>
                <a:gd name="T71" fmla="*/ 125 h 131"/>
                <a:gd name="T72" fmla="*/ 132 w 172"/>
                <a:gd name="T73" fmla="*/ 118 h 131"/>
                <a:gd name="T74" fmla="*/ 128 w 172"/>
                <a:gd name="T75" fmla="*/ 118 h 131"/>
                <a:gd name="T76" fmla="*/ 128 w 172"/>
                <a:gd name="T77" fmla="*/ 118 h 131"/>
                <a:gd name="T78" fmla="*/ 125 w 172"/>
                <a:gd name="T79" fmla="*/ 111 h 131"/>
                <a:gd name="T80" fmla="*/ 125 w 172"/>
                <a:gd name="T81" fmla="*/ 111 h 131"/>
                <a:gd name="T82" fmla="*/ 101 w 172"/>
                <a:gd name="T83" fmla="*/ 94 h 131"/>
                <a:gd name="T84" fmla="*/ 98 w 172"/>
                <a:gd name="T85" fmla="*/ 88 h 131"/>
                <a:gd name="T86" fmla="*/ 95 w 172"/>
                <a:gd name="T87" fmla="*/ 81 h 131"/>
                <a:gd name="T88" fmla="*/ 85 w 172"/>
                <a:gd name="T89" fmla="*/ 77 h 131"/>
                <a:gd name="T90" fmla="*/ 81 w 172"/>
                <a:gd name="T91" fmla="*/ 77 h 131"/>
                <a:gd name="T92" fmla="*/ 64 w 172"/>
                <a:gd name="T93" fmla="*/ 77 h 131"/>
                <a:gd name="T94" fmla="*/ 71 w 172"/>
                <a:gd name="T95" fmla="*/ 61 h 131"/>
                <a:gd name="T96" fmla="*/ 71 w 172"/>
                <a:gd name="T97" fmla="*/ 54 h 131"/>
                <a:gd name="T98" fmla="*/ 64 w 172"/>
                <a:gd name="T99" fmla="*/ 51 h 131"/>
                <a:gd name="T100" fmla="*/ 58 w 172"/>
                <a:gd name="T101" fmla="*/ 47 h 131"/>
                <a:gd name="T102" fmla="*/ 58 w 172"/>
                <a:gd name="T103" fmla="*/ 47 h 131"/>
                <a:gd name="T104" fmla="*/ 51 w 172"/>
                <a:gd name="T105" fmla="*/ 44 h 131"/>
                <a:gd name="T106" fmla="*/ 41 w 172"/>
                <a:gd name="T107" fmla="*/ 34 h 131"/>
                <a:gd name="T108" fmla="*/ 27 w 172"/>
                <a:gd name="T109" fmla="*/ 20 h 131"/>
                <a:gd name="T110" fmla="*/ 27 w 172"/>
                <a:gd name="T111" fmla="*/ 17 h 131"/>
                <a:gd name="T112" fmla="*/ 21 w 172"/>
                <a:gd name="T113" fmla="*/ 14 h 131"/>
                <a:gd name="T114" fmla="*/ 17 w 172"/>
                <a:gd name="T115" fmla="*/ 10 h 131"/>
                <a:gd name="T116" fmla="*/ 7 w 172"/>
                <a:gd name="T117" fmla="*/ 10 h 131"/>
                <a:gd name="T118" fmla="*/ 0 w 172"/>
                <a:gd name="T1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2" h="131">
                  <a:moveTo>
                    <a:pt x="0" y="0"/>
                  </a:moveTo>
                  <a:lnTo>
                    <a:pt x="0" y="7"/>
                  </a:lnTo>
                  <a:lnTo>
                    <a:pt x="4" y="14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41" y="37"/>
                  </a:lnTo>
                  <a:lnTo>
                    <a:pt x="48" y="44"/>
                  </a:lnTo>
                  <a:lnTo>
                    <a:pt x="58" y="51"/>
                  </a:lnTo>
                  <a:lnTo>
                    <a:pt x="61" y="51"/>
                  </a:lnTo>
                  <a:lnTo>
                    <a:pt x="64" y="51"/>
                  </a:lnTo>
                  <a:lnTo>
                    <a:pt x="68" y="57"/>
                  </a:lnTo>
                  <a:lnTo>
                    <a:pt x="68" y="61"/>
                  </a:lnTo>
                  <a:lnTo>
                    <a:pt x="61" y="77"/>
                  </a:lnTo>
                  <a:lnTo>
                    <a:pt x="64" y="81"/>
                  </a:lnTo>
                  <a:lnTo>
                    <a:pt x="81" y="81"/>
                  </a:lnTo>
                  <a:lnTo>
                    <a:pt x="85" y="81"/>
                  </a:lnTo>
                  <a:lnTo>
                    <a:pt x="91" y="84"/>
                  </a:lnTo>
                  <a:lnTo>
                    <a:pt x="95" y="88"/>
                  </a:lnTo>
                  <a:lnTo>
                    <a:pt x="98" y="98"/>
                  </a:lnTo>
                  <a:lnTo>
                    <a:pt x="122" y="114"/>
                  </a:lnTo>
                  <a:lnTo>
                    <a:pt x="122" y="114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2" y="121"/>
                  </a:lnTo>
                  <a:lnTo>
                    <a:pt x="142" y="128"/>
                  </a:lnTo>
                  <a:lnTo>
                    <a:pt x="155" y="131"/>
                  </a:lnTo>
                  <a:lnTo>
                    <a:pt x="159" y="131"/>
                  </a:lnTo>
                  <a:lnTo>
                    <a:pt x="165" y="131"/>
                  </a:lnTo>
                  <a:lnTo>
                    <a:pt x="169" y="131"/>
                  </a:lnTo>
                  <a:lnTo>
                    <a:pt x="172" y="128"/>
                  </a:lnTo>
                  <a:lnTo>
                    <a:pt x="169" y="128"/>
                  </a:lnTo>
                  <a:lnTo>
                    <a:pt x="159" y="128"/>
                  </a:lnTo>
                  <a:lnTo>
                    <a:pt x="159" y="128"/>
                  </a:lnTo>
                  <a:lnTo>
                    <a:pt x="142" y="125"/>
                  </a:lnTo>
                  <a:lnTo>
                    <a:pt x="132" y="118"/>
                  </a:lnTo>
                  <a:lnTo>
                    <a:pt x="128" y="118"/>
                  </a:lnTo>
                  <a:lnTo>
                    <a:pt x="128" y="118"/>
                  </a:lnTo>
                  <a:lnTo>
                    <a:pt x="125" y="111"/>
                  </a:lnTo>
                  <a:lnTo>
                    <a:pt x="125" y="111"/>
                  </a:lnTo>
                  <a:lnTo>
                    <a:pt x="101" y="94"/>
                  </a:lnTo>
                  <a:lnTo>
                    <a:pt x="98" y="88"/>
                  </a:lnTo>
                  <a:lnTo>
                    <a:pt x="95" y="81"/>
                  </a:lnTo>
                  <a:lnTo>
                    <a:pt x="85" y="77"/>
                  </a:lnTo>
                  <a:lnTo>
                    <a:pt x="81" y="77"/>
                  </a:lnTo>
                  <a:lnTo>
                    <a:pt x="64" y="77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64" y="51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1" y="44"/>
                  </a:lnTo>
                  <a:lnTo>
                    <a:pt x="41" y="34"/>
                  </a:lnTo>
                  <a:lnTo>
                    <a:pt x="27" y="20"/>
                  </a:lnTo>
                  <a:lnTo>
                    <a:pt x="27" y="17"/>
                  </a:lnTo>
                  <a:lnTo>
                    <a:pt x="21" y="14"/>
                  </a:lnTo>
                  <a:lnTo>
                    <a:pt x="17" y="10"/>
                  </a:lnTo>
                  <a:lnTo>
                    <a:pt x="7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" name="Freeform 286">
              <a:extLst>
                <a:ext uri="{FF2B5EF4-FFF2-40B4-BE49-F238E27FC236}">
                  <a16:creationId xmlns:a16="http://schemas.microsoft.com/office/drawing/2014/main" id="{5146FC4A-8844-8D56-1A56-CBDFA3B99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532"/>
              <a:ext cx="171" cy="141"/>
            </a:xfrm>
            <a:custGeom>
              <a:avLst/>
              <a:gdLst>
                <a:gd name="T0" fmla="*/ 0 w 171"/>
                <a:gd name="T1" fmla="*/ 3 h 141"/>
                <a:gd name="T2" fmla="*/ 0 w 171"/>
                <a:gd name="T3" fmla="*/ 10 h 141"/>
                <a:gd name="T4" fmla="*/ 6 w 171"/>
                <a:gd name="T5" fmla="*/ 20 h 141"/>
                <a:gd name="T6" fmla="*/ 20 w 171"/>
                <a:gd name="T7" fmla="*/ 23 h 141"/>
                <a:gd name="T8" fmla="*/ 40 w 171"/>
                <a:gd name="T9" fmla="*/ 43 h 141"/>
                <a:gd name="T10" fmla="*/ 50 w 171"/>
                <a:gd name="T11" fmla="*/ 54 h 141"/>
                <a:gd name="T12" fmla="*/ 60 w 171"/>
                <a:gd name="T13" fmla="*/ 60 h 141"/>
                <a:gd name="T14" fmla="*/ 64 w 171"/>
                <a:gd name="T15" fmla="*/ 60 h 141"/>
                <a:gd name="T16" fmla="*/ 60 w 171"/>
                <a:gd name="T17" fmla="*/ 80 h 141"/>
                <a:gd name="T18" fmla="*/ 67 w 171"/>
                <a:gd name="T19" fmla="*/ 87 h 141"/>
                <a:gd name="T20" fmla="*/ 87 w 171"/>
                <a:gd name="T21" fmla="*/ 91 h 141"/>
                <a:gd name="T22" fmla="*/ 97 w 171"/>
                <a:gd name="T23" fmla="*/ 104 h 141"/>
                <a:gd name="T24" fmla="*/ 124 w 171"/>
                <a:gd name="T25" fmla="*/ 121 h 141"/>
                <a:gd name="T26" fmla="*/ 131 w 171"/>
                <a:gd name="T27" fmla="*/ 131 h 141"/>
                <a:gd name="T28" fmla="*/ 144 w 171"/>
                <a:gd name="T29" fmla="*/ 138 h 141"/>
                <a:gd name="T30" fmla="*/ 161 w 171"/>
                <a:gd name="T31" fmla="*/ 141 h 141"/>
                <a:gd name="T32" fmla="*/ 171 w 171"/>
                <a:gd name="T33" fmla="*/ 134 h 141"/>
                <a:gd name="T34" fmla="*/ 165 w 171"/>
                <a:gd name="T35" fmla="*/ 134 h 141"/>
                <a:gd name="T36" fmla="*/ 148 w 171"/>
                <a:gd name="T37" fmla="*/ 131 h 141"/>
                <a:gd name="T38" fmla="*/ 134 w 171"/>
                <a:gd name="T39" fmla="*/ 124 h 141"/>
                <a:gd name="T40" fmla="*/ 128 w 171"/>
                <a:gd name="T41" fmla="*/ 117 h 141"/>
                <a:gd name="T42" fmla="*/ 104 w 171"/>
                <a:gd name="T43" fmla="*/ 101 h 141"/>
                <a:gd name="T44" fmla="*/ 97 w 171"/>
                <a:gd name="T45" fmla="*/ 87 h 141"/>
                <a:gd name="T46" fmla="*/ 87 w 171"/>
                <a:gd name="T47" fmla="*/ 84 h 141"/>
                <a:gd name="T48" fmla="*/ 67 w 171"/>
                <a:gd name="T49" fmla="*/ 80 h 141"/>
                <a:gd name="T50" fmla="*/ 74 w 171"/>
                <a:gd name="T51" fmla="*/ 60 h 141"/>
                <a:gd name="T52" fmla="*/ 67 w 171"/>
                <a:gd name="T53" fmla="*/ 54 h 141"/>
                <a:gd name="T54" fmla="*/ 54 w 171"/>
                <a:gd name="T55" fmla="*/ 47 h 141"/>
                <a:gd name="T56" fmla="*/ 30 w 171"/>
                <a:gd name="T57" fmla="*/ 23 h 141"/>
                <a:gd name="T58" fmla="*/ 23 w 171"/>
                <a:gd name="T59" fmla="*/ 20 h 141"/>
                <a:gd name="T60" fmla="*/ 10 w 171"/>
                <a:gd name="T61" fmla="*/ 17 h 141"/>
                <a:gd name="T62" fmla="*/ 6 w 171"/>
                <a:gd name="T63" fmla="*/ 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1" h="141">
                  <a:moveTo>
                    <a:pt x="3" y="0"/>
                  </a:moveTo>
                  <a:lnTo>
                    <a:pt x="0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6" y="20"/>
                  </a:lnTo>
                  <a:lnTo>
                    <a:pt x="6" y="23"/>
                  </a:lnTo>
                  <a:lnTo>
                    <a:pt x="20" y="23"/>
                  </a:lnTo>
                  <a:lnTo>
                    <a:pt x="27" y="30"/>
                  </a:lnTo>
                  <a:lnTo>
                    <a:pt x="40" y="43"/>
                  </a:lnTo>
                  <a:lnTo>
                    <a:pt x="40" y="47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60" y="60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7" y="64"/>
                  </a:lnTo>
                  <a:lnTo>
                    <a:pt x="60" y="80"/>
                  </a:lnTo>
                  <a:lnTo>
                    <a:pt x="60" y="84"/>
                  </a:lnTo>
                  <a:lnTo>
                    <a:pt x="67" y="87"/>
                  </a:lnTo>
                  <a:lnTo>
                    <a:pt x="67" y="91"/>
                  </a:lnTo>
                  <a:lnTo>
                    <a:pt x="87" y="91"/>
                  </a:lnTo>
                  <a:lnTo>
                    <a:pt x="94" y="9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124" y="121"/>
                  </a:lnTo>
                  <a:lnTo>
                    <a:pt x="128" y="128"/>
                  </a:lnTo>
                  <a:lnTo>
                    <a:pt x="131" y="131"/>
                  </a:lnTo>
                  <a:lnTo>
                    <a:pt x="134" y="131"/>
                  </a:lnTo>
                  <a:lnTo>
                    <a:pt x="144" y="138"/>
                  </a:lnTo>
                  <a:lnTo>
                    <a:pt x="144" y="138"/>
                  </a:lnTo>
                  <a:lnTo>
                    <a:pt x="161" y="141"/>
                  </a:lnTo>
                  <a:lnTo>
                    <a:pt x="168" y="141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65" y="134"/>
                  </a:lnTo>
                  <a:lnTo>
                    <a:pt x="161" y="134"/>
                  </a:lnTo>
                  <a:lnTo>
                    <a:pt x="148" y="131"/>
                  </a:lnTo>
                  <a:lnTo>
                    <a:pt x="138" y="124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28" y="117"/>
                  </a:lnTo>
                  <a:lnTo>
                    <a:pt x="128" y="117"/>
                  </a:lnTo>
                  <a:lnTo>
                    <a:pt x="104" y="101"/>
                  </a:lnTo>
                  <a:lnTo>
                    <a:pt x="101" y="91"/>
                  </a:lnTo>
                  <a:lnTo>
                    <a:pt x="97" y="87"/>
                  </a:lnTo>
                  <a:lnTo>
                    <a:pt x="91" y="84"/>
                  </a:lnTo>
                  <a:lnTo>
                    <a:pt x="87" y="84"/>
                  </a:lnTo>
                  <a:lnTo>
                    <a:pt x="70" y="84"/>
                  </a:lnTo>
                  <a:lnTo>
                    <a:pt x="67" y="80"/>
                  </a:lnTo>
                  <a:lnTo>
                    <a:pt x="74" y="64"/>
                  </a:lnTo>
                  <a:lnTo>
                    <a:pt x="74" y="60"/>
                  </a:lnTo>
                  <a:lnTo>
                    <a:pt x="70" y="54"/>
                  </a:lnTo>
                  <a:lnTo>
                    <a:pt x="67" y="54"/>
                  </a:lnTo>
                  <a:lnTo>
                    <a:pt x="64" y="54"/>
                  </a:lnTo>
                  <a:lnTo>
                    <a:pt x="54" y="47"/>
                  </a:lnTo>
                  <a:lnTo>
                    <a:pt x="47" y="40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23" y="20"/>
                  </a:lnTo>
                  <a:lnTo>
                    <a:pt x="23" y="17"/>
                  </a:lnTo>
                  <a:lnTo>
                    <a:pt x="10" y="17"/>
                  </a:lnTo>
                  <a:lnTo>
                    <a:pt x="6" y="10"/>
                  </a:lnTo>
                  <a:lnTo>
                    <a:pt x="6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6" name="Freeform 287">
              <a:extLst>
                <a:ext uri="{FF2B5EF4-FFF2-40B4-BE49-F238E27FC236}">
                  <a16:creationId xmlns:a16="http://schemas.microsoft.com/office/drawing/2014/main" id="{670EC5B8-B93B-1366-B1F8-59057BCF8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532"/>
              <a:ext cx="171" cy="141"/>
            </a:xfrm>
            <a:custGeom>
              <a:avLst/>
              <a:gdLst>
                <a:gd name="T0" fmla="*/ 0 w 171"/>
                <a:gd name="T1" fmla="*/ 3 h 141"/>
                <a:gd name="T2" fmla="*/ 0 w 171"/>
                <a:gd name="T3" fmla="*/ 10 h 141"/>
                <a:gd name="T4" fmla="*/ 6 w 171"/>
                <a:gd name="T5" fmla="*/ 20 h 141"/>
                <a:gd name="T6" fmla="*/ 20 w 171"/>
                <a:gd name="T7" fmla="*/ 23 h 141"/>
                <a:gd name="T8" fmla="*/ 40 w 171"/>
                <a:gd name="T9" fmla="*/ 43 h 141"/>
                <a:gd name="T10" fmla="*/ 50 w 171"/>
                <a:gd name="T11" fmla="*/ 54 h 141"/>
                <a:gd name="T12" fmla="*/ 60 w 171"/>
                <a:gd name="T13" fmla="*/ 60 h 141"/>
                <a:gd name="T14" fmla="*/ 64 w 171"/>
                <a:gd name="T15" fmla="*/ 60 h 141"/>
                <a:gd name="T16" fmla="*/ 60 w 171"/>
                <a:gd name="T17" fmla="*/ 80 h 141"/>
                <a:gd name="T18" fmla="*/ 67 w 171"/>
                <a:gd name="T19" fmla="*/ 87 h 141"/>
                <a:gd name="T20" fmla="*/ 87 w 171"/>
                <a:gd name="T21" fmla="*/ 91 h 141"/>
                <a:gd name="T22" fmla="*/ 97 w 171"/>
                <a:gd name="T23" fmla="*/ 104 h 141"/>
                <a:gd name="T24" fmla="*/ 124 w 171"/>
                <a:gd name="T25" fmla="*/ 121 h 141"/>
                <a:gd name="T26" fmla="*/ 131 w 171"/>
                <a:gd name="T27" fmla="*/ 131 h 141"/>
                <a:gd name="T28" fmla="*/ 144 w 171"/>
                <a:gd name="T29" fmla="*/ 138 h 141"/>
                <a:gd name="T30" fmla="*/ 161 w 171"/>
                <a:gd name="T31" fmla="*/ 141 h 141"/>
                <a:gd name="T32" fmla="*/ 171 w 171"/>
                <a:gd name="T33" fmla="*/ 134 h 141"/>
                <a:gd name="T34" fmla="*/ 165 w 171"/>
                <a:gd name="T35" fmla="*/ 134 h 141"/>
                <a:gd name="T36" fmla="*/ 148 w 171"/>
                <a:gd name="T37" fmla="*/ 131 h 141"/>
                <a:gd name="T38" fmla="*/ 134 w 171"/>
                <a:gd name="T39" fmla="*/ 124 h 141"/>
                <a:gd name="T40" fmla="*/ 128 w 171"/>
                <a:gd name="T41" fmla="*/ 117 h 141"/>
                <a:gd name="T42" fmla="*/ 104 w 171"/>
                <a:gd name="T43" fmla="*/ 101 h 141"/>
                <a:gd name="T44" fmla="*/ 97 w 171"/>
                <a:gd name="T45" fmla="*/ 87 h 141"/>
                <a:gd name="T46" fmla="*/ 87 w 171"/>
                <a:gd name="T47" fmla="*/ 84 h 141"/>
                <a:gd name="T48" fmla="*/ 67 w 171"/>
                <a:gd name="T49" fmla="*/ 80 h 141"/>
                <a:gd name="T50" fmla="*/ 74 w 171"/>
                <a:gd name="T51" fmla="*/ 60 h 141"/>
                <a:gd name="T52" fmla="*/ 67 w 171"/>
                <a:gd name="T53" fmla="*/ 54 h 141"/>
                <a:gd name="T54" fmla="*/ 54 w 171"/>
                <a:gd name="T55" fmla="*/ 47 h 141"/>
                <a:gd name="T56" fmla="*/ 30 w 171"/>
                <a:gd name="T57" fmla="*/ 23 h 141"/>
                <a:gd name="T58" fmla="*/ 23 w 171"/>
                <a:gd name="T59" fmla="*/ 20 h 141"/>
                <a:gd name="T60" fmla="*/ 10 w 171"/>
                <a:gd name="T61" fmla="*/ 17 h 141"/>
                <a:gd name="T62" fmla="*/ 6 w 171"/>
                <a:gd name="T63" fmla="*/ 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1" h="141">
                  <a:moveTo>
                    <a:pt x="3" y="0"/>
                  </a:moveTo>
                  <a:lnTo>
                    <a:pt x="0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6" y="20"/>
                  </a:lnTo>
                  <a:lnTo>
                    <a:pt x="6" y="23"/>
                  </a:lnTo>
                  <a:lnTo>
                    <a:pt x="20" y="23"/>
                  </a:lnTo>
                  <a:lnTo>
                    <a:pt x="27" y="30"/>
                  </a:lnTo>
                  <a:lnTo>
                    <a:pt x="40" y="43"/>
                  </a:lnTo>
                  <a:lnTo>
                    <a:pt x="40" y="47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60" y="60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7" y="64"/>
                  </a:lnTo>
                  <a:lnTo>
                    <a:pt x="60" y="80"/>
                  </a:lnTo>
                  <a:lnTo>
                    <a:pt x="60" y="84"/>
                  </a:lnTo>
                  <a:lnTo>
                    <a:pt x="67" y="87"/>
                  </a:lnTo>
                  <a:lnTo>
                    <a:pt x="67" y="91"/>
                  </a:lnTo>
                  <a:lnTo>
                    <a:pt x="87" y="91"/>
                  </a:lnTo>
                  <a:lnTo>
                    <a:pt x="94" y="9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124" y="121"/>
                  </a:lnTo>
                  <a:lnTo>
                    <a:pt x="128" y="128"/>
                  </a:lnTo>
                  <a:lnTo>
                    <a:pt x="131" y="131"/>
                  </a:lnTo>
                  <a:lnTo>
                    <a:pt x="134" y="131"/>
                  </a:lnTo>
                  <a:lnTo>
                    <a:pt x="144" y="138"/>
                  </a:lnTo>
                  <a:lnTo>
                    <a:pt x="144" y="138"/>
                  </a:lnTo>
                  <a:lnTo>
                    <a:pt x="161" y="141"/>
                  </a:lnTo>
                  <a:lnTo>
                    <a:pt x="168" y="141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65" y="134"/>
                  </a:lnTo>
                  <a:lnTo>
                    <a:pt x="161" y="134"/>
                  </a:lnTo>
                  <a:lnTo>
                    <a:pt x="148" y="131"/>
                  </a:lnTo>
                  <a:lnTo>
                    <a:pt x="138" y="124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28" y="117"/>
                  </a:lnTo>
                  <a:lnTo>
                    <a:pt x="128" y="117"/>
                  </a:lnTo>
                  <a:lnTo>
                    <a:pt x="104" y="101"/>
                  </a:lnTo>
                  <a:lnTo>
                    <a:pt x="101" y="91"/>
                  </a:lnTo>
                  <a:lnTo>
                    <a:pt x="97" y="87"/>
                  </a:lnTo>
                  <a:lnTo>
                    <a:pt x="91" y="84"/>
                  </a:lnTo>
                  <a:lnTo>
                    <a:pt x="87" y="84"/>
                  </a:lnTo>
                  <a:lnTo>
                    <a:pt x="70" y="84"/>
                  </a:lnTo>
                  <a:lnTo>
                    <a:pt x="67" y="80"/>
                  </a:lnTo>
                  <a:lnTo>
                    <a:pt x="74" y="64"/>
                  </a:lnTo>
                  <a:lnTo>
                    <a:pt x="74" y="60"/>
                  </a:lnTo>
                  <a:lnTo>
                    <a:pt x="70" y="54"/>
                  </a:lnTo>
                  <a:lnTo>
                    <a:pt x="67" y="54"/>
                  </a:lnTo>
                  <a:lnTo>
                    <a:pt x="64" y="54"/>
                  </a:lnTo>
                  <a:lnTo>
                    <a:pt x="54" y="47"/>
                  </a:lnTo>
                  <a:lnTo>
                    <a:pt x="47" y="40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23" y="20"/>
                  </a:lnTo>
                  <a:lnTo>
                    <a:pt x="23" y="17"/>
                  </a:lnTo>
                  <a:lnTo>
                    <a:pt x="10" y="17"/>
                  </a:lnTo>
                  <a:lnTo>
                    <a:pt x="6" y="10"/>
                  </a:lnTo>
                  <a:lnTo>
                    <a:pt x="6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7" name="Freeform 288">
              <a:extLst>
                <a:ext uri="{FF2B5EF4-FFF2-40B4-BE49-F238E27FC236}">
                  <a16:creationId xmlns:a16="http://schemas.microsoft.com/office/drawing/2014/main" id="{13FC337D-84E3-8F1B-8BD8-A415369D9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2656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4 h 20"/>
                <a:gd name="T4" fmla="*/ 7 w 14"/>
                <a:gd name="T5" fmla="*/ 14 h 20"/>
                <a:gd name="T6" fmla="*/ 7 w 14"/>
                <a:gd name="T7" fmla="*/ 17 h 20"/>
                <a:gd name="T8" fmla="*/ 0 w 14"/>
                <a:gd name="T9" fmla="*/ 20 h 20"/>
                <a:gd name="T10" fmla="*/ 0 w 14"/>
                <a:gd name="T11" fmla="*/ 20 h 20"/>
                <a:gd name="T12" fmla="*/ 0 w 14"/>
                <a:gd name="T13" fmla="*/ 20 h 20"/>
                <a:gd name="T14" fmla="*/ 7 w 14"/>
                <a:gd name="T15" fmla="*/ 17 h 20"/>
                <a:gd name="T16" fmla="*/ 7 w 14"/>
                <a:gd name="T17" fmla="*/ 14 h 20"/>
                <a:gd name="T18" fmla="*/ 14 w 14"/>
                <a:gd name="T19" fmla="*/ 4 h 20"/>
                <a:gd name="T20" fmla="*/ 14 w 14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8" name="Freeform 289">
              <a:extLst>
                <a:ext uri="{FF2B5EF4-FFF2-40B4-BE49-F238E27FC236}">
                  <a16:creationId xmlns:a16="http://schemas.microsoft.com/office/drawing/2014/main" id="{CB203058-9E15-C2BE-4F56-EA5A61160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2656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4 h 20"/>
                <a:gd name="T4" fmla="*/ 7 w 14"/>
                <a:gd name="T5" fmla="*/ 14 h 20"/>
                <a:gd name="T6" fmla="*/ 7 w 14"/>
                <a:gd name="T7" fmla="*/ 17 h 20"/>
                <a:gd name="T8" fmla="*/ 0 w 14"/>
                <a:gd name="T9" fmla="*/ 20 h 20"/>
                <a:gd name="T10" fmla="*/ 0 w 14"/>
                <a:gd name="T11" fmla="*/ 20 h 20"/>
                <a:gd name="T12" fmla="*/ 0 w 14"/>
                <a:gd name="T13" fmla="*/ 20 h 20"/>
                <a:gd name="T14" fmla="*/ 7 w 14"/>
                <a:gd name="T15" fmla="*/ 17 h 20"/>
                <a:gd name="T16" fmla="*/ 7 w 14"/>
                <a:gd name="T17" fmla="*/ 14 h 20"/>
                <a:gd name="T18" fmla="*/ 14 w 14"/>
                <a:gd name="T19" fmla="*/ 4 h 20"/>
                <a:gd name="T20" fmla="*/ 14 w 14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9" name="Freeform 290">
              <a:extLst>
                <a:ext uri="{FF2B5EF4-FFF2-40B4-BE49-F238E27FC236}">
                  <a16:creationId xmlns:a16="http://schemas.microsoft.com/office/drawing/2014/main" id="{E3718179-DF53-D02D-981D-C9D964FE8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" y="2680"/>
              <a:ext cx="44" cy="54"/>
            </a:xfrm>
            <a:custGeom>
              <a:avLst/>
              <a:gdLst>
                <a:gd name="T0" fmla="*/ 44 w 44"/>
                <a:gd name="T1" fmla="*/ 0 h 54"/>
                <a:gd name="T2" fmla="*/ 40 w 44"/>
                <a:gd name="T3" fmla="*/ 7 h 54"/>
                <a:gd name="T4" fmla="*/ 40 w 44"/>
                <a:gd name="T5" fmla="*/ 13 h 54"/>
                <a:gd name="T6" fmla="*/ 37 w 44"/>
                <a:gd name="T7" fmla="*/ 17 h 54"/>
                <a:gd name="T8" fmla="*/ 34 w 44"/>
                <a:gd name="T9" fmla="*/ 20 h 54"/>
                <a:gd name="T10" fmla="*/ 34 w 44"/>
                <a:gd name="T11" fmla="*/ 20 h 54"/>
                <a:gd name="T12" fmla="*/ 27 w 44"/>
                <a:gd name="T13" fmla="*/ 33 h 54"/>
                <a:gd name="T14" fmla="*/ 23 w 44"/>
                <a:gd name="T15" fmla="*/ 37 h 54"/>
                <a:gd name="T16" fmla="*/ 17 w 44"/>
                <a:gd name="T17" fmla="*/ 40 h 54"/>
                <a:gd name="T18" fmla="*/ 17 w 44"/>
                <a:gd name="T19" fmla="*/ 44 h 54"/>
                <a:gd name="T20" fmla="*/ 13 w 44"/>
                <a:gd name="T21" fmla="*/ 44 h 54"/>
                <a:gd name="T22" fmla="*/ 3 w 44"/>
                <a:gd name="T23" fmla="*/ 47 h 54"/>
                <a:gd name="T24" fmla="*/ 3 w 44"/>
                <a:gd name="T25" fmla="*/ 50 h 54"/>
                <a:gd name="T26" fmla="*/ 0 w 44"/>
                <a:gd name="T27" fmla="*/ 50 h 54"/>
                <a:gd name="T28" fmla="*/ 0 w 44"/>
                <a:gd name="T29" fmla="*/ 54 h 54"/>
                <a:gd name="T30" fmla="*/ 0 w 44"/>
                <a:gd name="T31" fmla="*/ 54 h 54"/>
                <a:gd name="T32" fmla="*/ 0 w 44"/>
                <a:gd name="T33" fmla="*/ 50 h 54"/>
                <a:gd name="T34" fmla="*/ 3 w 44"/>
                <a:gd name="T35" fmla="*/ 50 h 54"/>
                <a:gd name="T36" fmla="*/ 3 w 44"/>
                <a:gd name="T37" fmla="*/ 47 h 54"/>
                <a:gd name="T38" fmla="*/ 13 w 44"/>
                <a:gd name="T39" fmla="*/ 44 h 54"/>
                <a:gd name="T40" fmla="*/ 17 w 44"/>
                <a:gd name="T41" fmla="*/ 44 h 54"/>
                <a:gd name="T42" fmla="*/ 17 w 44"/>
                <a:gd name="T43" fmla="*/ 40 h 54"/>
                <a:gd name="T44" fmla="*/ 23 w 44"/>
                <a:gd name="T45" fmla="*/ 37 h 54"/>
                <a:gd name="T46" fmla="*/ 27 w 44"/>
                <a:gd name="T47" fmla="*/ 33 h 54"/>
                <a:gd name="T48" fmla="*/ 34 w 44"/>
                <a:gd name="T49" fmla="*/ 20 h 54"/>
                <a:gd name="T50" fmla="*/ 34 w 44"/>
                <a:gd name="T51" fmla="*/ 20 h 54"/>
                <a:gd name="T52" fmla="*/ 37 w 44"/>
                <a:gd name="T53" fmla="*/ 17 h 54"/>
                <a:gd name="T54" fmla="*/ 40 w 44"/>
                <a:gd name="T55" fmla="*/ 13 h 54"/>
                <a:gd name="T56" fmla="*/ 40 w 44"/>
                <a:gd name="T57" fmla="*/ 7 h 54"/>
                <a:gd name="T58" fmla="*/ 44 w 44"/>
                <a:gd name="T5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" h="54">
                  <a:moveTo>
                    <a:pt x="44" y="0"/>
                  </a:moveTo>
                  <a:lnTo>
                    <a:pt x="40" y="7"/>
                  </a:lnTo>
                  <a:lnTo>
                    <a:pt x="40" y="13"/>
                  </a:lnTo>
                  <a:lnTo>
                    <a:pt x="37" y="17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27" y="33"/>
                  </a:lnTo>
                  <a:lnTo>
                    <a:pt x="23" y="37"/>
                  </a:lnTo>
                  <a:lnTo>
                    <a:pt x="17" y="40"/>
                  </a:lnTo>
                  <a:lnTo>
                    <a:pt x="17" y="44"/>
                  </a:lnTo>
                  <a:lnTo>
                    <a:pt x="13" y="44"/>
                  </a:lnTo>
                  <a:lnTo>
                    <a:pt x="3" y="47"/>
                  </a:lnTo>
                  <a:lnTo>
                    <a:pt x="3" y="50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0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17" y="40"/>
                  </a:lnTo>
                  <a:lnTo>
                    <a:pt x="23" y="37"/>
                  </a:lnTo>
                  <a:lnTo>
                    <a:pt x="27" y="33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7" y="17"/>
                  </a:lnTo>
                  <a:lnTo>
                    <a:pt x="40" y="13"/>
                  </a:lnTo>
                  <a:lnTo>
                    <a:pt x="40" y="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0" name="Freeform 291">
              <a:extLst>
                <a:ext uri="{FF2B5EF4-FFF2-40B4-BE49-F238E27FC236}">
                  <a16:creationId xmlns:a16="http://schemas.microsoft.com/office/drawing/2014/main" id="{F4B3E916-2A78-3977-EB84-1F66A0E45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" y="2680"/>
              <a:ext cx="44" cy="54"/>
            </a:xfrm>
            <a:custGeom>
              <a:avLst/>
              <a:gdLst>
                <a:gd name="T0" fmla="*/ 44 w 44"/>
                <a:gd name="T1" fmla="*/ 0 h 54"/>
                <a:gd name="T2" fmla="*/ 40 w 44"/>
                <a:gd name="T3" fmla="*/ 7 h 54"/>
                <a:gd name="T4" fmla="*/ 40 w 44"/>
                <a:gd name="T5" fmla="*/ 13 h 54"/>
                <a:gd name="T6" fmla="*/ 37 w 44"/>
                <a:gd name="T7" fmla="*/ 17 h 54"/>
                <a:gd name="T8" fmla="*/ 34 w 44"/>
                <a:gd name="T9" fmla="*/ 20 h 54"/>
                <a:gd name="T10" fmla="*/ 34 w 44"/>
                <a:gd name="T11" fmla="*/ 20 h 54"/>
                <a:gd name="T12" fmla="*/ 27 w 44"/>
                <a:gd name="T13" fmla="*/ 33 h 54"/>
                <a:gd name="T14" fmla="*/ 23 w 44"/>
                <a:gd name="T15" fmla="*/ 37 h 54"/>
                <a:gd name="T16" fmla="*/ 17 w 44"/>
                <a:gd name="T17" fmla="*/ 40 h 54"/>
                <a:gd name="T18" fmla="*/ 17 w 44"/>
                <a:gd name="T19" fmla="*/ 44 h 54"/>
                <a:gd name="T20" fmla="*/ 13 w 44"/>
                <a:gd name="T21" fmla="*/ 44 h 54"/>
                <a:gd name="T22" fmla="*/ 3 w 44"/>
                <a:gd name="T23" fmla="*/ 47 h 54"/>
                <a:gd name="T24" fmla="*/ 3 w 44"/>
                <a:gd name="T25" fmla="*/ 50 h 54"/>
                <a:gd name="T26" fmla="*/ 0 w 44"/>
                <a:gd name="T27" fmla="*/ 50 h 54"/>
                <a:gd name="T28" fmla="*/ 0 w 44"/>
                <a:gd name="T29" fmla="*/ 54 h 54"/>
                <a:gd name="T30" fmla="*/ 0 w 44"/>
                <a:gd name="T31" fmla="*/ 54 h 54"/>
                <a:gd name="T32" fmla="*/ 0 w 44"/>
                <a:gd name="T33" fmla="*/ 50 h 54"/>
                <a:gd name="T34" fmla="*/ 3 w 44"/>
                <a:gd name="T35" fmla="*/ 50 h 54"/>
                <a:gd name="T36" fmla="*/ 3 w 44"/>
                <a:gd name="T37" fmla="*/ 47 h 54"/>
                <a:gd name="T38" fmla="*/ 13 w 44"/>
                <a:gd name="T39" fmla="*/ 44 h 54"/>
                <a:gd name="T40" fmla="*/ 17 w 44"/>
                <a:gd name="T41" fmla="*/ 44 h 54"/>
                <a:gd name="T42" fmla="*/ 17 w 44"/>
                <a:gd name="T43" fmla="*/ 40 h 54"/>
                <a:gd name="T44" fmla="*/ 23 w 44"/>
                <a:gd name="T45" fmla="*/ 37 h 54"/>
                <a:gd name="T46" fmla="*/ 27 w 44"/>
                <a:gd name="T47" fmla="*/ 33 h 54"/>
                <a:gd name="T48" fmla="*/ 34 w 44"/>
                <a:gd name="T49" fmla="*/ 20 h 54"/>
                <a:gd name="T50" fmla="*/ 34 w 44"/>
                <a:gd name="T51" fmla="*/ 20 h 54"/>
                <a:gd name="T52" fmla="*/ 37 w 44"/>
                <a:gd name="T53" fmla="*/ 17 h 54"/>
                <a:gd name="T54" fmla="*/ 40 w 44"/>
                <a:gd name="T55" fmla="*/ 13 h 54"/>
                <a:gd name="T56" fmla="*/ 40 w 44"/>
                <a:gd name="T57" fmla="*/ 7 h 54"/>
                <a:gd name="T58" fmla="*/ 44 w 44"/>
                <a:gd name="T5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" h="54">
                  <a:moveTo>
                    <a:pt x="44" y="0"/>
                  </a:moveTo>
                  <a:lnTo>
                    <a:pt x="40" y="7"/>
                  </a:lnTo>
                  <a:lnTo>
                    <a:pt x="40" y="13"/>
                  </a:lnTo>
                  <a:lnTo>
                    <a:pt x="37" y="17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27" y="33"/>
                  </a:lnTo>
                  <a:lnTo>
                    <a:pt x="23" y="37"/>
                  </a:lnTo>
                  <a:lnTo>
                    <a:pt x="17" y="40"/>
                  </a:lnTo>
                  <a:lnTo>
                    <a:pt x="17" y="44"/>
                  </a:lnTo>
                  <a:lnTo>
                    <a:pt x="13" y="44"/>
                  </a:lnTo>
                  <a:lnTo>
                    <a:pt x="3" y="47"/>
                  </a:lnTo>
                  <a:lnTo>
                    <a:pt x="3" y="50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0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17" y="40"/>
                  </a:lnTo>
                  <a:lnTo>
                    <a:pt x="23" y="37"/>
                  </a:lnTo>
                  <a:lnTo>
                    <a:pt x="27" y="33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7" y="17"/>
                  </a:lnTo>
                  <a:lnTo>
                    <a:pt x="40" y="13"/>
                  </a:lnTo>
                  <a:lnTo>
                    <a:pt x="40" y="7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1" name="Freeform 292">
              <a:extLst>
                <a:ext uri="{FF2B5EF4-FFF2-40B4-BE49-F238E27FC236}">
                  <a16:creationId xmlns:a16="http://schemas.microsoft.com/office/drawing/2014/main" id="{1BF8D7A6-759F-0CBC-0E3B-9328F1243A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7" y="485"/>
              <a:ext cx="549" cy="1208"/>
            </a:xfrm>
            <a:custGeom>
              <a:avLst/>
              <a:gdLst>
                <a:gd name="T0" fmla="*/ 57 w 549"/>
                <a:gd name="T1" fmla="*/ 219 h 1208"/>
                <a:gd name="T2" fmla="*/ 77 w 549"/>
                <a:gd name="T3" fmla="*/ 266 h 1208"/>
                <a:gd name="T4" fmla="*/ 54 w 549"/>
                <a:gd name="T5" fmla="*/ 279 h 1208"/>
                <a:gd name="T6" fmla="*/ 293 w 549"/>
                <a:gd name="T7" fmla="*/ 71 h 1208"/>
                <a:gd name="T8" fmla="*/ 350 w 549"/>
                <a:gd name="T9" fmla="*/ 118 h 1208"/>
                <a:gd name="T10" fmla="*/ 404 w 549"/>
                <a:gd name="T11" fmla="*/ 199 h 1208"/>
                <a:gd name="T12" fmla="*/ 437 w 549"/>
                <a:gd name="T13" fmla="*/ 222 h 1208"/>
                <a:gd name="T14" fmla="*/ 508 w 549"/>
                <a:gd name="T15" fmla="*/ 286 h 1208"/>
                <a:gd name="T16" fmla="*/ 471 w 549"/>
                <a:gd name="T17" fmla="*/ 401 h 1208"/>
                <a:gd name="T18" fmla="*/ 387 w 549"/>
                <a:gd name="T19" fmla="*/ 404 h 1208"/>
                <a:gd name="T20" fmla="*/ 326 w 549"/>
                <a:gd name="T21" fmla="*/ 380 h 1208"/>
                <a:gd name="T22" fmla="*/ 286 w 549"/>
                <a:gd name="T23" fmla="*/ 374 h 1208"/>
                <a:gd name="T24" fmla="*/ 246 w 549"/>
                <a:gd name="T25" fmla="*/ 350 h 1208"/>
                <a:gd name="T26" fmla="*/ 202 w 549"/>
                <a:gd name="T27" fmla="*/ 320 h 1208"/>
                <a:gd name="T28" fmla="*/ 94 w 549"/>
                <a:gd name="T29" fmla="*/ 283 h 1208"/>
                <a:gd name="T30" fmla="*/ 81 w 549"/>
                <a:gd name="T31" fmla="*/ 263 h 1208"/>
                <a:gd name="T32" fmla="*/ 60 w 549"/>
                <a:gd name="T33" fmla="*/ 246 h 1208"/>
                <a:gd name="T34" fmla="*/ 34 w 549"/>
                <a:gd name="T35" fmla="*/ 273 h 1208"/>
                <a:gd name="T36" fmla="*/ 57 w 549"/>
                <a:gd name="T37" fmla="*/ 286 h 1208"/>
                <a:gd name="T38" fmla="*/ 97 w 549"/>
                <a:gd name="T39" fmla="*/ 337 h 1208"/>
                <a:gd name="T40" fmla="*/ 64 w 549"/>
                <a:gd name="T41" fmla="*/ 367 h 1208"/>
                <a:gd name="T42" fmla="*/ 60 w 549"/>
                <a:gd name="T43" fmla="*/ 411 h 1208"/>
                <a:gd name="T44" fmla="*/ 30 w 549"/>
                <a:gd name="T45" fmla="*/ 451 h 1208"/>
                <a:gd name="T46" fmla="*/ 34 w 549"/>
                <a:gd name="T47" fmla="*/ 502 h 1208"/>
                <a:gd name="T48" fmla="*/ 30 w 549"/>
                <a:gd name="T49" fmla="*/ 596 h 1208"/>
                <a:gd name="T50" fmla="*/ 131 w 549"/>
                <a:gd name="T51" fmla="*/ 704 h 1208"/>
                <a:gd name="T52" fmla="*/ 202 w 549"/>
                <a:gd name="T53" fmla="*/ 734 h 1208"/>
                <a:gd name="T54" fmla="*/ 266 w 549"/>
                <a:gd name="T55" fmla="*/ 774 h 1208"/>
                <a:gd name="T56" fmla="*/ 219 w 549"/>
                <a:gd name="T57" fmla="*/ 939 h 1208"/>
                <a:gd name="T58" fmla="*/ 259 w 549"/>
                <a:gd name="T59" fmla="*/ 959 h 1208"/>
                <a:gd name="T60" fmla="*/ 296 w 549"/>
                <a:gd name="T61" fmla="*/ 986 h 1208"/>
                <a:gd name="T62" fmla="*/ 252 w 549"/>
                <a:gd name="T63" fmla="*/ 1033 h 1208"/>
                <a:gd name="T64" fmla="*/ 212 w 549"/>
                <a:gd name="T65" fmla="*/ 1182 h 1208"/>
                <a:gd name="T66" fmla="*/ 229 w 549"/>
                <a:gd name="T67" fmla="*/ 1205 h 1208"/>
                <a:gd name="T68" fmla="*/ 246 w 549"/>
                <a:gd name="T69" fmla="*/ 1060 h 1208"/>
                <a:gd name="T70" fmla="*/ 289 w 549"/>
                <a:gd name="T71" fmla="*/ 993 h 1208"/>
                <a:gd name="T72" fmla="*/ 273 w 549"/>
                <a:gd name="T73" fmla="*/ 959 h 1208"/>
                <a:gd name="T74" fmla="*/ 242 w 549"/>
                <a:gd name="T75" fmla="*/ 949 h 1208"/>
                <a:gd name="T76" fmla="*/ 239 w 549"/>
                <a:gd name="T77" fmla="*/ 821 h 1208"/>
                <a:gd name="T78" fmla="*/ 239 w 549"/>
                <a:gd name="T79" fmla="*/ 751 h 1208"/>
                <a:gd name="T80" fmla="*/ 155 w 549"/>
                <a:gd name="T81" fmla="*/ 704 h 1208"/>
                <a:gd name="T82" fmla="*/ 64 w 549"/>
                <a:gd name="T83" fmla="*/ 670 h 1208"/>
                <a:gd name="T84" fmla="*/ 34 w 549"/>
                <a:gd name="T85" fmla="*/ 525 h 1208"/>
                <a:gd name="T86" fmla="*/ 30 w 549"/>
                <a:gd name="T87" fmla="*/ 454 h 1208"/>
                <a:gd name="T88" fmla="*/ 64 w 549"/>
                <a:gd name="T89" fmla="*/ 407 h 1208"/>
                <a:gd name="T90" fmla="*/ 64 w 549"/>
                <a:gd name="T91" fmla="*/ 370 h 1208"/>
                <a:gd name="T92" fmla="*/ 101 w 549"/>
                <a:gd name="T93" fmla="*/ 337 h 1208"/>
                <a:gd name="T94" fmla="*/ 141 w 549"/>
                <a:gd name="T95" fmla="*/ 279 h 1208"/>
                <a:gd name="T96" fmla="*/ 212 w 549"/>
                <a:gd name="T97" fmla="*/ 327 h 1208"/>
                <a:gd name="T98" fmla="*/ 256 w 549"/>
                <a:gd name="T99" fmla="*/ 357 h 1208"/>
                <a:gd name="T100" fmla="*/ 303 w 549"/>
                <a:gd name="T101" fmla="*/ 377 h 1208"/>
                <a:gd name="T102" fmla="*/ 350 w 549"/>
                <a:gd name="T103" fmla="*/ 397 h 1208"/>
                <a:gd name="T104" fmla="*/ 414 w 549"/>
                <a:gd name="T105" fmla="*/ 411 h 1208"/>
                <a:gd name="T106" fmla="*/ 549 w 549"/>
                <a:gd name="T107" fmla="*/ 333 h 1208"/>
                <a:gd name="T108" fmla="*/ 491 w 549"/>
                <a:gd name="T109" fmla="*/ 222 h 1208"/>
                <a:gd name="T110" fmla="*/ 421 w 549"/>
                <a:gd name="T111" fmla="*/ 199 h 1208"/>
                <a:gd name="T112" fmla="*/ 377 w 549"/>
                <a:gd name="T113" fmla="*/ 135 h 1208"/>
                <a:gd name="T114" fmla="*/ 310 w 549"/>
                <a:gd name="T115" fmla="*/ 84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9" h="1208">
                  <a:moveTo>
                    <a:pt x="0" y="263"/>
                  </a:moveTo>
                  <a:lnTo>
                    <a:pt x="0" y="263"/>
                  </a:lnTo>
                  <a:lnTo>
                    <a:pt x="0" y="263"/>
                  </a:lnTo>
                  <a:lnTo>
                    <a:pt x="0" y="263"/>
                  </a:lnTo>
                  <a:close/>
                  <a:moveTo>
                    <a:pt x="57" y="219"/>
                  </a:moveTo>
                  <a:lnTo>
                    <a:pt x="57" y="219"/>
                  </a:lnTo>
                  <a:lnTo>
                    <a:pt x="57" y="219"/>
                  </a:lnTo>
                  <a:lnTo>
                    <a:pt x="60" y="232"/>
                  </a:lnTo>
                  <a:lnTo>
                    <a:pt x="57" y="222"/>
                  </a:lnTo>
                  <a:lnTo>
                    <a:pt x="57" y="219"/>
                  </a:lnTo>
                  <a:close/>
                  <a:moveTo>
                    <a:pt x="20" y="276"/>
                  </a:moveTo>
                  <a:lnTo>
                    <a:pt x="17" y="276"/>
                  </a:lnTo>
                  <a:lnTo>
                    <a:pt x="17" y="276"/>
                  </a:lnTo>
                  <a:lnTo>
                    <a:pt x="20" y="276"/>
                  </a:lnTo>
                  <a:close/>
                  <a:moveTo>
                    <a:pt x="64" y="276"/>
                  </a:moveTo>
                  <a:lnTo>
                    <a:pt x="71" y="276"/>
                  </a:lnTo>
                  <a:lnTo>
                    <a:pt x="74" y="266"/>
                  </a:lnTo>
                  <a:lnTo>
                    <a:pt x="74" y="263"/>
                  </a:lnTo>
                  <a:lnTo>
                    <a:pt x="77" y="266"/>
                  </a:lnTo>
                  <a:lnTo>
                    <a:pt x="77" y="266"/>
                  </a:lnTo>
                  <a:lnTo>
                    <a:pt x="74" y="273"/>
                  </a:lnTo>
                  <a:lnTo>
                    <a:pt x="74" y="276"/>
                  </a:lnTo>
                  <a:lnTo>
                    <a:pt x="74" y="279"/>
                  </a:lnTo>
                  <a:lnTo>
                    <a:pt x="77" y="283"/>
                  </a:lnTo>
                  <a:lnTo>
                    <a:pt x="57" y="283"/>
                  </a:lnTo>
                  <a:lnTo>
                    <a:pt x="37" y="279"/>
                  </a:lnTo>
                  <a:lnTo>
                    <a:pt x="34" y="279"/>
                  </a:lnTo>
                  <a:lnTo>
                    <a:pt x="27" y="279"/>
                  </a:lnTo>
                  <a:lnTo>
                    <a:pt x="34" y="276"/>
                  </a:lnTo>
                  <a:lnTo>
                    <a:pt x="54" y="279"/>
                  </a:lnTo>
                  <a:lnTo>
                    <a:pt x="57" y="276"/>
                  </a:lnTo>
                  <a:lnTo>
                    <a:pt x="57" y="276"/>
                  </a:lnTo>
                  <a:lnTo>
                    <a:pt x="64" y="276"/>
                  </a:lnTo>
                  <a:close/>
                  <a:moveTo>
                    <a:pt x="256" y="0"/>
                  </a:moveTo>
                  <a:lnTo>
                    <a:pt x="256" y="0"/>
                  </a:lnTo>
                  <a:lnTo>
                    <a:pt x="262" y="10"/>
                  </a:lnTo>
                  <a:lnTo>
                    <a:pt x="273" y="37"/>
                  </a:lnTo>
                  <a:lnTo>
                    <a:pt x="279" y="44"/>
                  </a:lnTo>
                  <a:lnTo>
                    <a:pt x="283" y="44"/>
                  </a:lnTo>
                  <a:lnTo>
                    <a:pt x="293" y="71"/>
                  </a:lnTo>
                  <a:lnTo>
                    <a:pt x="299" y="81"/>
                  </a:lnTo>
                  <a:lnTo>
                    <a:pt x="303" y="88"/>
                  </a:lnTo>
                  <a:lnTo>
                    <a:pt x="310" y="88"/>
                  </a:lnTo>
                  <a:lnTo>
                    <a:pt x="310" y="88"/>
                  </a:lnTo>
                  <a:lnTo>
                    <a:pt x="323" y="104"/>
                  </a:lnTo>
                  <a:lnTo>
                    <a:pt x="340" y="111"/>
                  </a:lnTo>
                  <a:lnTo>
                    <a:pt x="340" y="111"/>
                  </a:lnTo>
                  <a:lnTo>
                    <a:pt x="347" y="114"/>
                  </a:lnTo>
                  <a:lnTo>
                    <a:pt x="347" y="114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73" y="135"/>
                  </a:lnTo>
                  <a:lnTo>
                    <a:pt x="373" y="138"/>
                  </a:lnTo>
                  <a:lnTo>
                    <a:pt x="390" y="155"/>
                  </a:lnTo>
                  <a:lnTo>
                    <a:pt x="390" y="155"/>
                  </a:lnTo>
                  <a:lnTo>
                    <a:pt x="394" y="185"/>
                  </a:lnTo>
                  <a:lnTo>
                    <a:pt x="400" y="192"/>
                  </a:lnTo>
                  <a:lnTo>
                    <a:pt x="400" y="195"/>
                  </a:lnTo>
                  <a:lnTo>
                    <a:pt x="400" y="199"/>
                  </a:lnTo>
                  <a:lnTo>
                    <a:pt x="404" y="199"/>
                  </a:lnTo>
                  <a:lnTo>
                    <a:pt x="407" y="199"/>
                  </a:lnTo>
                  <a:lnTo>
                    <a:pt x="407" y="195"/>
                  </a:lnTo>
                  <a:lnTo>
                    <a:pt x="414" y="199"/>
                  </a:lnTo>
                  <a:lnTo>
                    <a:pt x="414" y="199"/>
                  </a:lnTo>
                  <a:lnTo>
                    <a:pt x="417" y="202"/>
                  </a:lnTo>
                  <a:lnTo>
                    <a:pt x="421" y="202"/>
                  </a:lnTo>
                  <a:lnTo>
                    <a:pt x="424" y="205"/>
                  </a:lnTo>
                  <a:lnTo>
                    <a:pt x="424" y="215"/>
                  </a:lnTo>
                  <a:lnTo>
                    <a:pt x="437" y="219"/>
                  </a:lnTo>
                  <a:lnTo>
                    <a:pt x="437" y="222"/>
                  </a:lnTo>
                  <a:lnTo>
                    <a:pt x="444" y="229"/>
                  </a:lnTo>
                  <a:lnTo>
                    <a:pt x="444" y="229"/>
                  </a:lnTo>
                  <a:lnTo>
                    <a:pt x="451" y="236"/>
                  </a:lnTo>
                  <a:lnTo>
                    <a:pt x="464" y="246"/>
                  </a:lnTo>
                  <a:lnTo>
                    <a:pt x="471" y="246"/>
                  </a:lnTo>
                  <a:lnTo>
                    <a:pt x="491" y="226"/>
                  </a:lnTo>
                  <a:lnTo>
                    <a:pt x="498" y="226"/>
                  </a:lnTo>
                  <a:lnTo>
                    <a:pt x="498" y="229"/>
                  </a:lnTo>
                  <a:lnTo>
                    <a:pt x="501" y="232"/>
                  </a:lnTo>
                  <a:lnTo>
                    <a:pt x="508" y="286"/>
                  </a:lnTo>
                  <a:lnTo>
                    <a:pt x="528" y="310"/>
                  </a:lnTo>
                  <a:lnTo>
                    <a:pt x="532" y="310"/>
                  </a:lnTo>
                  <a:lnTo>
                    <a:pt x="535" y="313"/>
                  </a:lnTo>
                  <a:lnTo>
                    <a:pt x="535" y="323"/>
                  </a:lnTo>
                  <a:lnTo>
                    <a:pt x="545" y="330"/>
                  </a:lnTo>
                  <a:lnTo>
                    <a:pt x="545" y="333"/>
                  </a:lnTo>
                  <a:lnTo>
                    <a:pt x="545" y="340"/>
                  </a:lnTo>
                  <a:lnTo>
                    <a:pt x="542" y="343"/>
                  </a:lnTo>
                  <a:lnTo>
                    <a:pt x="501" y="377"/>
                  </a:lnTo>
                  <a:lnTo>
                    <a:pt x="471" y="401"/>
                  </a:lnTo>
                  <a:lnTo>
                    <a:pt x="471" y="401"/>
                  </a:lnTo>
                  <a:lnTo>
                    <a:pt x="451" y="397"/>
                  </a:lnTo>
                  <a:lnTo>
                    <a:pt x="427" y="411"/>
                  </a:lnTo>
                  <a:lnTo>
                    <a:pt x="424" y="411"/>
                  </a:lnTo>
                  <a:lnTo>
                    <a:pt x="417" y="407"/>
                  </a:lnTo>
                  <a:lnTo>
                    <a:pt x="414" y="407"/>
                  </a:lnTo>
                  <a:lnTo>
                    <a:pt x="411" y="404"/>
                  </a:lnTo>
                  <a:lnTo>
                    <a:pt x="411" y="401"/>
                  </a:lnTo>
                  <a:lnTo>
                    <a:pt x="404" y="397"/>
                  </a:lnTo>
                  <a:lnTo>
                    <a:pt x="387" y="404"/>
                  </a:lnTo>
                  <a:lnTo>
                    <a:pt x="384" y="404"/>
                  </a:lnTo>
                  <a:lnTo>
                    <a:pt x="373" y="397"/>
                  </a:lnTo>
                  <a:lnTo>
                    <a:pt x="367" y="401"/>
                  </a:lnTo>
                  <a:lnTo>
                    <a:pt x="367" y="401"/>
                  </a:lnTo>
                  <a:lnTo>
                    <a:pt x="353" y="397"/>
                  </a:lnTo>
                  <a:lnTo>
                    <a:pt x="353" y="394"/>
                  </a:lnTo>
                  <a:lnTo>
                    <a:pt x="350" y="391"/>
                  </a:lnTo>
                  <a:lnTo>
                    <a:pt x="340" y="387"/>
                  </a:lnTo>
                  <a:lnTo>
                    <a:pt x="340" y="387"/>
                  </a:lnTo>
                  <a:lnTo>
                    <a:pt x="326" y="380"/>
                  </a:lnTo>
                  <a:lnTo>
                    <a:pt x="326" y="380"/>
                  </a:lnTo>
                  <a:lnTo>
                    <a:pt x="326" y="380"/>
                  </a:lnTo>
                  <a:lnTo>
                    <a:pt x="320" y="377"/>
                  </a:lnTo>
                  <a:lnTo>
                    <a:pt x="320" y="380"/>
                  </a:lnTo>
                  <a:lnTo>
                    <a:pt x="313" y="380"/>
                  </a:lnTo>
                  <a:lnTo>
                    <a:pt x="310" y="377"/>
                  </a:lnTo>
                  <a:lnTo>
                    <a:pt x="303" y="374"/>
                  </a:lnTo>
                  <a:lnTo>
                    <a:pt x="293" y="377"/>
                  </a:lnTo>
                  <a:lnTo>
                    <a:pt x="286" y="377"/>
                  </a:lnTo>
                  <a:lnTo>
                    <a:pt x="286" y="374"/>
                  </a:lnTo>
                  <a:lnTo>
                    <a:pt x="283" y="370"/>
                  </a:lnTo>
                  <a:lnTo>
                    <a:pt x="276" y="370"/>
                  </a:lnTo>
                  <a:lnTo>
                    <a:pt x="276" y="370"/>
                  </a:lnTo>
                  <a:lnTo>
                    <a:pt x="273" y="370"/>
                  </a:lnTo>
                  <a:lnTo>
                    <a:pt x="273" y="370"/>
                  </a:lnTo>
                  <a:lnTo>
                    <a:pt x="266" y="367"/>
                  </a:lnTo>
                  <a:lnTo>
                    <a:pt x="262" y="367"/>
                  </a:lnTo>
                  <a:lnTo>
                    <a:pt x="259" y="353"/>
                  </a:lnTo>
                  <a:lnTo>
                    <a:pt x="252" y="350"/>
                  </a:lnTo>
                  <a:lnTo>
                    <a:pt x="246" y="350"/>
                  </a:lnTo>
                  <a:lnTo>
                    <a:pt x="242" y="350"/>
                  </a:lnTo>
                  <a:lnTo>
                    <a:pt x="239" y="347"/>
                  </a:lnTo>
                  <a:lnTo>
                    <a:pt x="232" y="343"/>
                  </a:lnTo>
                  <a:lnTo>
                    <a:pt x="232" y="340"/>
                  </a:lnTo>
                  <a:lnTo>
                    <a:pt x="225" y="337"/>
                  </a:lnTo>
                  <a:lnTo>
                    <a:pt x="225" y="337"/>
                  </a:lnTo>
                  <a:lnTo>
                    <a:pt x="219" y="330"/>
                  </a:lnTo>
                  <a:lnTo>
                    <a:pt x="212" y="323"/>
                  </a:lnTo>
                  <a:lnTo>
                    <a:pt x="205" y="320"/>
                  </a:lnTo>
                  <a:lnTo>
                    <a:pt x="202" y="320"/>
                  </a:lnTo>
                  <a:lnTo>
                    <a:pt x="182" y="296"/>
                  </a:lnTo>
                  <a:lnTo>
                    <a:pt x="178" y="293"/>
                  </a:lnTo>
                  <a:lnTo>
                    <a:pt x="175" y="293"/>
                  </a:lnTo>
                  <a:lnTo>
                    <a:pt x="172" y="290"/>
                  </a:lnTo>
                  <a:lnTo>
                    <a:pt x="165" y="283"/>
                  </a:lnTo>
                  <a:lnTo>
                    <a:pt x="148" y="283"/>
                  </a:lnTo>
                  <a:lnTo>
                    <a:pt x="148" y="279"/>
                  </a:lnTo>
                  <a:lnTo>
                    <a:pt x="141" y="276"/>
                  </a:lnTo>
                  <a:lnTo>
                    <a:pt x="104" y="276"/>
                  </a:lnTo>
                  <a:lnTo>
                    <a:pt x="94" y="283"/>
                  </a:lnTo>
                  <a:lnTo>
                    <a:pt x="91" y="283"/>
                  </a:lnTo>
                  <a:lnTo>
                    <a:pt x="87" y="279"/>
                  </a:lnTo>
                  <a:lnTo>
                    <a:pt x="84" y="283"/>
                  </a:lnTo>
                  <a:lnTo>
                    <a:pt x="81" y="279"/>
                  </a:lnTo>
                  <a:lnTo>
                    <a:pt x="77" y="279"/>
                  </a:lnTo>
                  <a:lnTo>
                    <a:pt x="77" y="276"/>
                  </a:lnTo>
                  <a:lnTo>
                    <a:pt x="77" y="273"/>
                  </a:lnTo>
                  <a:lnTo>
                    <a:pt x="81" y="269"/>
                  </a:lnTo>
                  <a:lnTo>
                    <a:pt x="84" y="269"/>
                  </a:lnTo>
                  <a:lnTo>
                    <a:pt x="81" y="263"/>
                  </a:lnTo>
                  <a:lnTo>
                    <a:pt x="74" y="259"/>
                  </a:lnTo>
                  <a:lnTo>
                    <a:pt x="71" y="259"/>
                  </a:lnTo>
                  <a:lnTo>
                    <a:pt x="64" y="246"/>
                  </a:lnTo>
                  <a:lnTo>
                    <a:pt x="64" y="246"/>
                  </a:lnTo>
                  <a:lnTo>
                    <a:pt x="64" y="242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0" y="242"/>
                  </a:lnTo>
                  <a:lnTo>
                    <a:pt x="60" y="246"/>
                  </a:lnTo>
                  <a:lnTo>
                    <a:pt x="60" y="246"/>
                  </a:lnTo>
                  <a:lnTo>
                    <a:pt x="60" y="246"/>
                  </a:lnTo>
                  <a:lnTo>
                    <a:pt x="71" y="259"/>
                  </a:lnTo>
                  <a:lnTo>
                    <a:pt x="71" y="259"/>
                  </a:lnTo>
                  <a:lnTo>
                    <a:pt x="71" y="269"/>
                  </a:lnTo>
                  <a:lnTo>
                    <a:pt x="71" y="273"/>
                  </a:lnTo>
                  <a:lnTo>
                    <a:pt x="64" y="273"/>
                  </a:lnTo>
                  <a:lnTo>
                    <a:pt x="60" y="273"/>
                  </a:lnTo>
                  <a:lnTo>
                    <a:pt x="57" y="273"/>
                  </a:lnTo>
                  <a:lnTo>
                    <a:pt x="54" y="276"/>
                  </a:lnTo>
                  <a:lnTo>
                    <a:pt x="34" y="273"/>
                  </a:lnTo>
                  <a:lnTo>
                    <a:pt x="27" y="276"/>
                  </a:lnTo>
                  <a:lnTo>
                    <a:pt x="23" y="276"/>
                  </a:lnTo>
                  <a:lnTo>
                    <a:pt x="17" y="273"/>
                  </a:lnTo>
                  <a:lnTo>
                    <a:pt x="17" y="276"/>
                  </a:lnTo>
                  <a:lnTo>
                    <a:pt x="13" y="276"/>
                  </a:lnTo>
                  <a:lnTo>
                    <a:pt x="10" y="276"/>
                  </a:lnTo>
                  <a:lnTo>
                    <a:pt x="17" y="279"/>
                  </a:lnTo>
                  <a:lnTo>
                    <a:pt x="34" y="283"/>
                  </a:lnTo>
                  <a:lnTo>
                    <a:pt x="37" y="283"/>
                  </a:lnTo>
                  <a:lnTo>
                    <a:pt x="57" y="286"/>
                  </a:lnTo>
                  <a:lnTo>
                    <a:pt x="84" y="283"/>
                  </a:lnTo>
                  <a:lnTo>
                    <a:pt x="87" y="286"/>
                  </a:lnTo>
                  <a:lnTo>
                    <a:pt x="91" y="286"/>
                  </a:lnTo>
                  <a:lnTo>
                    <a:pt x="94" y="290"/>
                  </a:lnTo>
                  <a:lnTo>
                    <a:pt x="94" y="296"/>
                  </a:lnTo>
                  <a:lnTo>
                    <a:pt x="101" y="300"/>
                  </a:lnTo>
                  <a:lnTo>
                    <a:pt x="101" y="303"/>
                  </a:lnTo>
                  <a:lnTo>
                    <a:pt x="104" y="316"/>
                  </a:lnTo>
                  <a:lnTo>
                    <a:pt x="104" y="316"/>
                  </a:lnTo>
                  <a:lnTo>
                    <a:pt x="97" y="337"/>
                  </a:lnTo>
                  <a:lnTo>
                    <a:pt x="97" y="340"/>
                  </a:lnTo>
                  <a:lnTo>
                    <a:pt x="91" y="343"/>
                  </a:lnTo>
                  <a:lnTo>
                    <a:pt x="87" y="350"/>
                  </a:lnTo>
                  <a:lnTo>
                    <a:pt x="87" y="353"/>
                  </a:lnTo>
                  <a:lnTo>
                    <a:pt x="81" y="357"/>
                  </a:lnTo>
                  <a:lnTo>
                    <a:pt x="77" y="357"/>
                  </a:lnTo>
                  <a:lnTo>
                    <a:pt x="67" y="360"/>
                  </a:lnTo>
                  <a:lnTo>
                    <a:pt x="64" y="360"/>
                  </a:lnTo>
                  <a:lnTo>
                    <a:pt x="64" y="367"/>
                  </a:lnTo>
                  <a:lnTo>
                    <a:pt x="64" y="367"/>
                  </a:lnTo>
                  <a:lnTo>
                    <a:pt x="54" y="374"/>
                  </a:lnTo>
                  <a:lnTo>
                    <a:pt x="54" y="377"/>
                  </a:lnTo>
                  <a:lnTo>
                    <a:pt x="54" y="380"/>
                  </a:lnTo>
                  <a:lnTo>
                    <a:pt x="57" y="387"/>
                  </a:lnTo>
                  <a:lnTo>
                    <a:pt x="57" y="391"/>
                  </a:lnTo>
                  <a:lnTo>
                    <a:pt x="57" y="394"/>
                  </a:lnTo>
                  <a:lnTo>
                    <a:pt x="60" y="397"/>
                  </a:lnTo>
                  <a:lnTo>
                    <a:pt x="60" y="401"/>
                  </a:lnTo>
                  <a:lnTo>
                    <a:pt x="57" y="407"/>
                  </a:lnTo>
                  <a:lnTo>
                    <a:pt x="60" y="411"/>
                  </a:lnTo>
                  <a:lnTo>
                    <a:pt x="60" y="414"/>
                  </a:lnTo>
                  <a:lnTo>
                    <a:pt x="57" y="424"/>
                  </a:lnTo>
                  <a:lnTo>
                    <a:pt x="54" y="424"/>
                  </a:lnTo>
                  <a:lnTo>
                    <a:pt x="50" y="431"/>
                  </a:lnTo>
                  <a:lnTo>
                    <a:pt x="47" y="438"/>
                  </a:lnTo>
                  <a:lnTo>
                    <a:pt x="50" y="444"/>
                  </a:lnTo>
                  <a:lnTo>
                    <a:pt x="47" y="448"/>
                  </a:lnTo>
                  <a:lnTo>
                    <a:pt x="40" y="451"/>
                  </a:lnTo>
                  <a:lnTo>
                    <a:pt x="37" y="451"/>
                  </a:lnTo>
                  <a:lnTo>
                    <a:pt x="30" y="451"/>
                  </a:lnTo>
                  <a:lnTo>
                    <a:pt x="27" y="451"/>
                  </a:lnTo>
                  <a:lnTo>
                    <a:pt x="23" y="458"/>
                  </a:lnTo>
                  <a:lnTo>
                    <a:pt x="23" y="458"/>
                  </a:lnTo>
                  <a:lnTo>
                    <a:pt x="23" y="458"/>
                  </a:lnTo>
                  <a:lnTo>
                    <a:pt x="23" y="471"/>
                  </a:lnTo>
                  <a:lnTo>
                    <a:pt x="20" y="488"/>
                  </a:lnTo>
                  <a:lnTo>
                    <a:pt x="23" y="488"/>
                  </a:lnTo>
                  <a:lnTo>
                    <a:pt x="23" y="488"/>
                  </a:lnTo>
                  <a:lnTo>
                    <a:pt x="30" y="488"/>
                  </a:lnTo>
                  <a:lnTo>
                    <a:pt x="34" y="502"/>
                  </a:lnTo>
                  <a:lnTo>
                    <a:pt x="34" y="505"/>
                  </a:lnTo>
                  <a:lnTo>
                    <a:pt x="27" y="518"/>
                  </a:lnTo>
                  <a:lnTo>
                    <a:pt x="30" y="525"/>
                  </a:lnTo>
                  <a:lnTo>
                    <a:pt x="30" y="525"/>
                  </a:lnTo>
                  <a:lnTo>
                    <a:pt x="30" y="532"/>
                  </a:lnTo>
                  <a:lnTo>
                    <a:pt x="30" y="532"/>
                  </a:lnTo>
                  <a:lnTo>
                    <a:pt x="23" y="562"/>
                  </a:lnTo>
                  <a:lnTo>
                    <a:pt x="27" y="586"/>
                  </a:lnTo>
                  <a:lnTo>
                    <a:pt x="27" y="592"/>
                  </a:lnTo>
                  <a:lnTo>
                    <a:pt x="30" y="596"/>
                  </a:lnTo>
                  <a:lnTo>
                    <a:pt x="30" y="596"/>
                  </a:lnTo>
                  <a:lnTo>
                    <a:pt x="37" y="626"/>
                  </a:lnTo>
                  <a:lnTo>
                    <a:pt x="60" y="673"/>
                  </a:lnTo>
                  <a:lnTo>
                    <a:pt x="71" y="677"/>
                  </a:lnTo>
                  <a:lnTo>
                    <a:pt x="71" y="680"/>
                  </a:lnTo>
                  <a:lnTo>
                    <a:pt x="97" y="707"/>
                  </a:lnTo>
                  <a:lnTo>
                    <a:pt x="104" y="710"/>
                  </a:lnTo>
                  <a:lnTo>
                    <a:pt x="118" y="710"/>
                  </a:lnTo>
                  <a:lnTo>
                    <a:pt x="128" y="704"/>
                  </a:lnTo>
                  <a:lnTo>
                    <a:pt x="131" y="704"/>
                  </a:lnTo>
                  <a:lnTo>
                    <a:pt x="145" y="700"/>
                  </a:lnTo>
                  <a:lnTo>
                    <a:pt x="148" y="700"/>
                  </a:lnTo>
                  <a:lnTo>
                    <a:pt x="155" y="707"/>
                  </a:lnTo>
                  <a:lnTo>
                    <a:pt x="155" y="707"/>
                  </a:lnTo>
                  <a:lnTo>
                    <a:pt x="172" y="724"/>
                  </a:lnTo>
                  <a:lnTo>
                    <a:pt x="175" y="727"/>
                  </a:lnTo>
                  <a:lnTo>
                    <a:pt x="182" y="727"/>
                  </a:lnTo>
                  <a:lnTo>
                    <a:pt x="182" y="727"/>
                  </a:lnTo>
                  <a:lnTo>
                    <a:pt x="188" y="734"/>
                  </a:lnTo>
                  <a:lnTo>
                    <a:pt x="202" y="734"/>
                  </a:lnTo>
                  <a:lnTo>
                    <a:pt x="205" y="731"/>
                  </a:lnTo>
                  <a:lnTo>
                    <a:pt x="212" y="731"/>
                  </a:lnTo>
                  <a:lnTo>
                    <a:pt x="235" y="754"/>
                  </a:lnTo>
                  <a:lnTo>
                    <a:pt x="242" y="757"/>
                  </a:lnTo>
                  <a:lnTo>
                    <a:pt x="246" y="754"/>
                  </a:lnTo>
                  <a:lnTo>
                    <a:pt x="249" y="754"/>
                  </a:lnTo>
                  <a:lnTo>
                    <a:pt x="262" y="761"/>
                  </a:lnTo>
                  <a:lnTo>
                    <a:pt x="262" y="761"/>
                  </a:lnTo>
                  <a:lnTo>
                    <a:pt x="269" y="771"/>
                  </a:lnTo>
                  <a:lnTo>
                    <a:pt x="266" y="774"/>
                  </a:lnTo>
                  <a:lnTo>
                    <a:pt x="259" y="778"/>
                  </a:lnTo>
                  <a:lnTo>
                    <a:pt x="242" y="808"/>
                  </a:lnTo>
                  <a:lnTo>
                    <a:pt x="235" y="821"/>
                  </a:lnTo>
                  <a:lnTo>
                    <a:pt x="235" y="828"/>
                  </a:lnTo>
                  <a:lnTo>
                    <a:pt x="235" y="828"/>
                  </a:lnTo>
                  <a:lnTo>
                    <a:pt x="222" y="892"/>
                  </a:lnTo>
                  <a:lnTo>
                    <a:pt x="222" y="895"/>
                  </a:lnTo>
                  <a:lnTo>
                    <a:pt x="219" y="906"/>
                  </a:lnTo>
                  <a:lnTo>
                    <a:pt x="219" y="932"/>
                  </a:lnTo>
                  <a:lnTo>
                    <a:pt x="219" y="939"/>
                  </a:lnTo>
                  <a:lnTo>
                    <a:pt x="225" y="946"/>
                  </a:lnTo>
                  <a:lnTo>
                    <a:pt x="232" y="946"/>
                  </a:lnTo>
                  <a:lnTo>
                    <a:pt x="239" y="949"/>
                  </a:lnTo>
                  <a:lnTo>
                    <a:pt x="235" y="953"/>
                  </a:lnTo>
                  <a:lnTo>
                    <a:pt x="239" y="953"/>
                  </a:lnTo>
                  <a:lnTo>
                    <a:pt x="242" y="953"/>
                  </a:lnTo>
                  <a:lnTo>
                    <a:pt x="242" y="959"/>
                  </a:lnTo>
                  <a:lnTo>
                    <a:pt x="252" y="956"/>
                  </a:lnTo>
                  <a:lnTo>
                    <a:pt x="256" y="956"/>
                  </a:lnTo>
                  <a:lnTo>
                    <a:pt x="259" y="959"/>
                  </a:lnTo>
                  <a:lnTo>
                    <a:pt x="266" y="959"/>
                  </a:lnTo>
                  <a:lnTo>
                    <a:pt x="269" y="959"/>
                  </a:lnTo>
                  <a:lnTo>
                    <a:pt x="269" y="963"/>
                  </a:lnTo>
                  <a:lnTo>
                    <a:pt x="276" y="969"/>
                  </a:lnTo>
                  <a:lnTo>
                    <a:pt x="279" y="966"/>
                  </a:lnTo>
                  <a:lnTo>
                    <a:pt x="283" y="966"/>
                  </a:lnTo>
                  <a:lnTo>
                    <a:pt x="286" y="966"/>
                  </a:lnTo>
                  <a:lnTo>
                    <a:pt x="296" y="973"/>
                  </a:lnTo>
                  <a:lnTo>
                    <a:pt x="296" y="976"/>
                  </a:lnTo>
                  <a:lnTo>
                    <a:pt x="296" y="986"/>
                  </a:lnTo>
                  <a:lnTo>
                    <a:pt x="293" y="986"/>
                  </a:lnTo>
                  <a:lnTo>
                    <a:pt x="286" y="990"/>
                  </a:lnTo>
                  <a:lnTo>
                    <a:pt x="286" y="993"/>
                  </a:lnTo>
                  <a:lnTo>
                    <a:pt x="286" y="993"/>
                  </a:lnTo>
                  <a:lnTo>
                    <a:pt x="273" y="1003"/>
                  </a:lnTo>
                  <a:lnTo>
                    <a:pt x="269" y="1003"/>
                  </a:lnTo>
                  <a:lnTo>
                    <a:pt x="262" y="1000"/>
                  </a:lnTo>
                  <a:lnTo>
                    <a:pt x="262" y="1000"/>
                  </a:lnTo>
                  <a:lnTo>
                    <a:pt x="256" y="1013"/>
                  </a:lnTo>
                  <a:lnTo>
                    <a:pt x="252" y="1033"/>
                  </a:lnTo>
                  <a:lnTo>
                    <a:pt x="252" y="1037"/>
                  </a:lnTo>
                  <a:lnTo>
                    <a:pt x="249" y="1037"/>
                  </a:lnTo>
                  <a:lnTo>
                    <a:pt x="242" y="1057"/>
                  </a:lnTo>
                  <a:lnTo>
                    <a:pt x="242" y="1060"/>
                  </a:lnTo>
                  <a:lnTo>
                    <a:pt x="235" y="1091"/>
                  </a:lnTo>
                  <a:lnTo>
                    <a:pt x="232" y="1091"/>
                  </a:lnTo>
                  <a:lnTo>
                    <a:pt x="232" y="1091"/>
                  </a:lnTo>
                  <a:lnTo>
                    <a:pt x="219" y="1165"/>
                  </a:lnTo>
                  <a:lnTo>
                    <a:pt x="219" y="1165"/>
                  </a:lnTo>
                  <a:lnTo>
                    <a:pt x="212" y="1182"/>
                  </a:lnTo>
                  <a:lnTo>
                    <a:pt x="212" y="1185"/>
                  </a:lnTo>
                  <a:lnTo>
                    <a:pt x="215" y="1188"/>
                  </a:lnTo>
                  <a:lnTo>
                    <a:pt x="219" y="1195"/>
                  </a:lnTo>
                  <a:lnTo>
                    <a:pt x="222" y="1202"/>
                  </a:lnTo>
                  <a:lnTo>
                    <a:pt x="225" y="1205"/>
                  </a:lnTo>
                  <a:lnTo>
                    <a:pt x="225" y="1205"/>
                  </a:lnTo>
                  <a:lnTo>
                    <a:pt x="225" y="1205"/>
                  </a:lnTo>
                  <a:lnTo>
                    <a:pt x="225" y="1208"/>
                  </a:lnTo>
                  <a:lnTo>
                    <a:pt x="229" y="1205"/>
                  </a:lnTo>
                  <a:lnTo>
                    <a:pt x="229" y="1205"/>
                  </a:lnTo>
                  <a:lnTo>
                    <a:pt x="225" y="1202"/>
                  </a:lnTo>
                  <a:lnTo>
                    <a:pt x="222" y="1195"/>
                  </a:lnTo>
                  <a:lnTo>
                    <a:pt x="219" y="1185"/>
                  </a:lnTo>
                  <a:lnTo>
                    <a:pt x="215" y="1185"/>
                  </a:lnTo>
                  <a:lnTo>
                    <a:pt x="219" y="1182"/>
                  </a:lnTo>
                  <a:lnTo>
                    <a:pt x="222" y="1168"/>
                  </a:lnTo>
                  <a:lnTo>
                    <a:pt x="222" y="1165"/>
                  </a:lnTo>
                  <a:lnTo>
                    <a:pt x="235" y="1094"/>
                  </a:lnTo>
                  <a:lnTo>
                    <a:pt x="239" y="1091"/>
                  </a:lnTo>
                  <a:lnTo>
                    <a:pt x="246" y="1060"/>
                  </a:lnTo>
                  <a:lnTo>
                    <a:pt x="246" y="1060"/>
                  </a:lnTo>
                  <a:lnTo>
                    <a:pt x="252" y="1040"/>
                  </a:lnTo>
                  <a:lnTo>
                    <a:pt x="252" y="1037"/>
                  </a:lnTo>
                  <a:lnTo>
                    <a:pt x="256" y="1037"/>
                  </a:lnTo>
                  <a:lnTo>
                    <a:pt x="259" y="1013"/>
                  </a:lnTo>
                  <a:lnTo>
                    <a:pt x="262" y="1003"/>
                  </a:lnTo>
                  <a:lnTo>
                    <a:pt x="269" y="1007"/>
                  </a:lnTo>
                  <a:lnTo>
                    <a:pt x="276" y="1007"/>
                  </a:lnTo>
                  <a:lnTo>
                    <a:pt x="286" y="996"/>
                  </a:lnTo>
                  <a:lnTo>
                    <a:pt x="289" y="993"/>
                  </a:lnTo>
                  <a:lnTo>
                    <a:pt x="289" y="993"/>
                  </a:lnTo>
                  <a:lnTo>
                    <a:pt x="296" y="990"/>
                  </a:lnTo>
                  <a:lnTo>
                    <a:pt x="299" y="986"/>
                  </a:lnTo>
                  <a:lnTo>
                    <a:pt x="299" y="976"/>
                  </a:lnTo>
                  <a:lnTo>
                    <a:pt x="299" y="969"/>
                  </a:lnTo>
                  <a:lnTo>
                    <a:pt x="289" y="963"/>
                  </a:lnTo>
                  <a:lnTo>
                    <a:pt x="279" y="963"/>
                  </a:lnTo>
                  <a:lnTo>
                    <a:pt x="279" y="963"/>
                  </a:lnTo>
                  <a:lnTo>
                    <a:pt x="279" y="966"/>
                  </a:lnTo>
                  <a:lnTo>
                    <a:pt x="273" y="959"/>
                  </a:lnTo>
                  <a:lnTo>
                    <a:pt x="273" y="959"/>
                  </a:lnTo>
                  <a:lnTo>
                    <a:pt x="262" y="956"/>
                  </a:lnTo>
                  <a:lnTo>
                    <a:pt x="259" y="956"/>
                  </a:lnTo>
                  <a:lnTo>
                    <a:pt x="259" y="956"/>
                  </a:lnTo>
                  <a:lnTo>
                    <a:pt x="252" y="953"/>
                  </a:lnTo>
                  <a:lnTo>
                    <a:pt x="246" y="956"/>
                  </a:lnTo>
                  <a:lnTo>
                    <a:pt x="242" y="953"/>
                  </a:lnTo>
                  <a:lnTo>
                    <a:pt x="242" y="949"/>
                  </a:lnTo>
                  <a:lnTo>
                    <a:pt x="242" y="949"/>
                  </a:lnTo>
                  <a:lnTo>
                    <a:pt x="242" y="949"/>
                  </a:lnTo>
                  <a:lnTo>
                    <a:pt x="232" y="943"/>
                  </a:lnTo>
                  <a:lnTo>
                    <a:pt x="229" y="943"/>
                  </a:lnTo>
                  <a:lnTo>
                    <a:pt x="222" y="939"/>
                  </a:lnTo>
                  <a:lnTo>
                    <a:pt x="222" y="932"/>
                  </a:lnTo>
                  <a:lnTo>
                    <a:pt x="222" y="906"/>
                  </a:lnTo>
                  <a:lnTo>
                    <a:pt x="225" y="895"/>
                  </a:lnTo>
                  <a:lnTo>
                    <a:pt x="225" y="895"/>
                  </a:lnTo>
                  <a:lnTo>
                    <a:pt x="239" y="828"/>
                  </a:lnTo>
                  <a:lnTo>
                    <a:pt x="239" y="828"/>
                  </a:lnTo>
                  <a:lnTo>
                    <a:pt x="239" y="821"/>
                  </a:lnTo>
                  <a:lnTo>
                    <a:pt x="246" y="808"/>
                  </a:lnTo>
                  <a:lnTo>
                    <a:pt x="262" y="781"/>
                  </a:lnTo>
                  <a:lnTo>
                    <a:pt x="269" y="778"/>
                  </a:lnTo>
                  <a:lnTo>
                    <a:pt x="273" y="768"/>
                  </a:lnTo>
                  <a:lnTo>
                    <a:pt x="266" y="757"/>
                  </a:lnTo>
                  <a:lnTo>
                    <a:pt x="262" y="757"/>
                  </a:lnTo>
                  <a:lnTo>
                    <a:pt x="249" y="751"/>
                  </a:lnTo>
                  <a:lnTo>
                    <a:pt x="246" y="751"/>
                  </a:lnTo>
                  <a:lnTo>
                    <a:pt x="242" y="754"/>
                  </a:lnTo>
                  <a:lnTo>
                    <a:pt x="239" y="751"/>
                  </a:lnTo>
                  <a:lnTo>
                    <a:pt x="212" y="727"/>
                  </a:lnTo>
                  <a:lnTo>
                    <a:pt x="205" y="727"/>
                  </a:lnTo>
                  <a:lnTo>
                    <a:pt x="202" y="731"/>
                  </a:lnTo>
                  <a:lnTo>
                    <a:pt x="192" y="731"/>
                  </a:lnTo>
                  <a:lnTo>
                    <a:pt x="185" y="727"/>
                  </a:lnTo>
                  <a:lnTo>
                    <a:pt x="182" y="724"/>
                  </a:lnTo>
                  <a:lnTo>
                    <a:pt x="178" y="724"/>
                  </a:lnTo>
                  <a:lnTo>
                    <a:pt x="175" y="724"/>
                  </a:lnTo>
                  <a:lnTo>
                    <a:pt x="158" y="704"/>
                  </a:lnTo>
                  <a:lnTo>
                    <a:pt x="155" y="704"/>
                  </a:lnTo>
                  <a:lnTo>
                    <a:pt x="148" y="697"/>
                  </a:lnTo>
                  <a:lnTo>
                    <a:pt x="145" y="697"/>
                  </a:lnTo>
                  <a:lnTo>
                    <a:pt x="128" y="700"/>
                  </a:lnTo>
                  <a:lnTo>
                    <a:pt x="128" y="700"/>
                  </a:lnTo>
                  <a:lnTo>
                    <a:pt x="118" y="707"/>
                  </a:lnTo>
                  <a:lnTo>
                    <a:pt x="104" y="707"/>
                  </a:lnTo>
                  <a:lnTo>
                    <a:pt x="101" y="707"/>
                  </a:lnTo>
                  <a:lnTo>
                    <a:pt x="74" y="677"/>
                  </a:lnTo>
                  <a:lnTo>
                    <a:pt x="71" y="673"/>
                  </a:lnTo>
                  <a:lnTo>
                    <a:pt x="64" y="670"/>
                  </a:lnTo>
                  <a:lnTo>
                    <a:pt x="40" y="623"/>
                  </a:lnTo>
                  <a:lnTo>
                    <a:pt x="34" y="596"/>
                  </a:lnTo>
                  <a:lnTo>
                    <a:pt x="34" y="592"/>
                  </a:lnTo>
                  <a:lnTo>
                    <a:pt x="34" y="592"/>
                  </a:lnTo>
                  <a:lnTo>
                    <a:pt x="30" y="582"/>
                  </a:lnTo>
                  <a:lnTo>
                    <a:pt x="27" y="562"/>
                  </a:lnTo>
                  <a:lnTo>
                    <a:pt x="34" y="532"/>
                  </a:lnTo>
                  <a:lnTo>
                    <a:pt x="34" y="529"/>
                  </a:lnTo>
                  <a:lnTo>
                    <a:pt x="34" y="525"/>
                  </a:lnTo>
                  <a:lnTo>
                    <a:pt x="34" y="525"/>
                  </a:lnTo>
                  <a:lnTo>
                    <a:pt x="30" y="518"/>
                  </a:lnTo>
                  <a:lnTo>
                    <a:pt x="37" y="505"/>
                  </a:lnTo>
                  <a:lnTo>
                    <a:pt x="37" y="502"/>
                  </a:lnTo>
                  <a:lnTo>
                    <a:pt x="34" y="488"/>
                  </a:lnTo>
                  <a:lnTo>
                    <a:pt x="23" y="485"/>
                  </a:lnTo>
                  <a:lnTo>
                    <a:pt x="27" y="471"/>
                  </a:lnTo>
                  <a:lnTo>
                    <a:pt x="27" y="461"/>
                  </a:lnTo>
                  <a:lnTo>
                    <a:pt x="27" y="458"/>
                  </a:lnTo>
                  <a:lnTo>
                    <a:pt x="30" y="454"/>
                  </a:lnTo>
                  <a:lnTo>
                    <a:pt x="30" y="454"/>
                  </a:lnTo>
                  <a:lnTo>
                    <a:pt x="37" y="454"/>
                  </a:lnTo>
                  <a:lnTo>
                    <a:pt x="44" y="454"/>
                  </a:lnTo>
                  <a:lnTo>
                    <a:pt x="50" y="451"/>
                  </a:lnTo>
                  <a:lnTo>
                    <a:pt x="54" y="441"/>
                  </a:lnTo>
                  <a:lnTo>
                    <a:pt x="50" y="438"/>
                  </a:lnTo>
                  <a:lnTo>
                    <a:pt x="54" y="431"/>
                  </a:lnTo>
                  <a:lnTo>
                    <a:pt x="57" y="424"/>
                  </a:lnTo>
                  <a:lnTo>
                    <a:pt x="60" y="424"/>
                  </a:lnTo>
                  <a:lnTo>
                    <a:pt x="64" y="414"/>
                  </a:lnTo>
                  <a:lnTo>
                    <a:pt x="64" y="407"/>
                  </a:lnTo>
                  <a:lnTo>
                    <a:pt x="60" y="407"/>
                  </a:lnTo>
                  <a:lnTo>
                    <a:pt x="64" y="401"/>
                  </a:lnTo>
                  <a:lnTo>
                    <a:pt x="64" y="394"/>
                  </a:lnTo>
                  <a:lnTo>
                    <a:pt x="60" y="391"/>
                  </a:lnTo>
                  <a:lnTo>
                    <a:pt x="64" y="391"/>
                  </a:lnTo>
                  <a:lnTo>
                    <a:pt x="60" y="387"/>
                  </a:lnTo>
                  <a:lnTo>
                    <a:pt x="57" y="380"/>
                  </a:lnTo>
                  <a:lnTo>
                    <a:pt x="57" y="377"/>
                  </a:lnTo>
                  <a:lnTo>
                    <a:pt x="57" y="377"/>
                  </a:lnTo>
                  <a:lnTo>
                    <a:pt x="64" y="370"/>
                  </a:lnTo>
                  <a:lnTo>
                    <a:pt x="67" y="367"/>
                  </a:lnTo>
                  <a:lnTo>
                    <a:pt x="67" y="364"/>
                  </a:lnTo>
                  <a:lnTo>
                    <a:pt x="67" y="364"/>
                  </a:lnTo>
                  <a:lnTo>
                    <a:pt x="81" y="360"/>
                  </a:lnTo>
                  <a:lnTo>
                    <a:pt x="81" y="360"/>
                  </a:lnTo>
                  <a:lnTo>
                    <a:pt x="91" y="353"/>
                  </a:lnTo>
                  <a:lnTo>
                    <a:pt x="91" y="350"/>
                  </a:lnTo>
                  <a:lnTo>
                    <a:pt x="94" y="347"/>
                  </a:lnTo>
                  <a:lnTo>
                    <a:pt x="101" y="340"/>
                  </a:lnTo>
                  <a:lnTo>
                    <a:pt x="101" y="337"/>
                  </a:lnTo>
                  <a:lnTo>
                    <a:pt x="108" y="320"/>
                  </a:lnTo>
                  <a:lnTo>
                    <a:pt x="108" y="316"/>
                  </a:lnTo>
                  <a:lnTo>
                    <a:pt x="104" y="300"/>
                  </a:lnTo>
                  <a:lnTo>
                    <a:pt x="101" y="296"/>
                  </a:lnTo>
                  <a:lnTo>
                    <a:pt x="97" y="293"/>
                  </a:lnTo>
                  <a:lnTo>
                    <a:pt x="97" y="290"/>
                  </a:lnTo>
                  <a:lnTo>
                    <a:pt x="94" y="286"/>
                  </a:lnTo>
                  <a:lnTo>
                    <a:pt x="94" y="286"/>
                  </a:lnTo>
                  <a:lnTo>
                    <a:pt x="104" y="279"/>
                  </a:lnTo>
                  <a:lnTo>
                    <a:pt x="141" y="279"/>
                  </a:lnTo>
                  <a:lnTo>
                    <a:pt x="145" y="283"/>
                  </a:lnTo>
                  <a:lnTo>
                    <a:pt x="148" y="286"/>
                  </a:lnTo>
                  <a:lnTo>
                    <a:pt x="165" y="286"/>
                  </a:lnTo>
                  <a:lnTo>
                    <a:pt x="168" y="293"/>
                  </a:lnTo>
                  <a:lnTo>
                    <a:pt x="175" y="296"/>
                  </a:lnTo>
                  <a:lnTo>
                    <a:pt x="178" y="296"/>
                  </a:lnTo>
                  <a:lnTo>
                    <a:pt x="182" y="300"/>
                  </a:lnTo>
                  <a:lnTo>
                    <a:pt x="202" y="323"/>
                  </a:lnTo>
                  <a:lnTo>
                    <a:pt x="202" y="323"/>
                  </a:lnTo>
                  <a:lnTo>
                    <a:pt x="212" y="327"/>
                  </a:lnTo>
                  <a:lnTo>
                    <a:pt x="219" y="333"/>
                  </a:lnTo>
                  <a:lnTo>
                    <a:pt x="222" y="337"/>
                  </a:lnTo>
                  <a:lnTo>
                    <a:pt x="222" y="337"/>
                  </a:lnTo>
                  <a:lnTo>
                    <a:pt x="229" y="343"/>
                  </a:lnTo>
                  <a:lnTo>
                    <a:pt x="232" y="347"/>
                  </a:lnTo>
                  <a:lnTo>
                    <a:pt x="239" y="347"/>
                  </a:lnTo>
                  <a:lnTo>
                    <a:pt x="239" y="350"/>
                  </a:lnTo>
                  <a:lnTo>
                    <a:pt x="246" y="353"/>
                  </a:lnTo>
                  <a:lnTo>
                    <a:pt x="249" y="353"/>
                  </a:lnTo>
                  <a:lnTo>
                    <a:pt x="256" y="357"/>
                  </a:lnTo>
                  <a:lnTo>
                    <a:pt x="262" y="367"/>
                  </a:lnTo>
                  <a:lnTo>
                    <a:pt x="266" y="370"/>
                  </a:lnTo>
                  <a:lnTo>
                    <a:pt x="269" y="374"/>
                  </a:lnTo>
                  <a:lnTo>
                    <a:pt x="276" y="374"/>
                  </a:lnTo>
                  <a:lnTo>
                    <a:pt x="276" y="374"/>
                  </a:lnTo>
                  <a:lnTo>
                    <a:pt x="283" y="374"/>
                  </a:lnTo>
                  <a:lnTo>
                    <a:pt x="283" y="374"/>
                  </a:lnTo>
                  <a:lnTo>
                    <a:pt x="283" y="377"/>
                  </a:lnTo>
                  <a:lnTo>
                    <a:pt x="293" y="380"/>
                  </a:lnTo>
                  <a:lnTo>
                    <a:pt x="303" y="377"/>
                  </a:lnTo>
                  <a:lnTo>
                    <a:pt x="310" y="377"/>
                  </a:lnTo>
                  <a:lnTo>
                    <a:pt x="313" y="380"/>
                  </a:lnTo>
                  <a:lnTo>
                    <a:pt x="320" y="384"/>
                  </a:lnTo>
                  <a:lnTo>
                    <a:pt x="323" y="384"/>
                  </a:lnTo>
                  <a:lnTo>
                    <a:pt x="326" y="384"/>
                  </a:lnTo>
                  <a:lnTo>
                    <a:pt x="326" y="384"/>
                  </a:lnTo>
                  <a:lnTo>
                    <a:pt x="340" y="391"/>
                  </a:lnTo>
                  <a:lnTo>
                    <a:pt x="340" y="391"/>
                  </a:lnTo>
                  <a:lnTo>
                    <a:pt x="347" y="394"/>
                  </a:lnTo>
                  <a:lnTo>
                    <a:pt x="350" y="397"/>
                  </a:lnTo>
                  <a:lnTo>
                    <a:pt x="353" y="401"/>
                  </a:lnTo>
                  <a:lnTo>
                    <a:pt x="367" y="404"/>
                  </a:lnTo>
                  <a:lnTo>
                    <a:pt x="367" y="404"/>
                  </a:lnTo>
                  <a:lnTo>
                    <a:pt x="373" y="401"/>
                  </a:lnTo>
                  <a:lnTo>
                    <a:pt x="384" y="407"/>
                  </a:lnTo>
                  <a:lnTo>
                    <a:pt x="387" y="407"/>
                  </a:lnTo>
                  <a:lnTo>
                    <a:pt x="404" y="401"/>
                  </a:lnTo>
                  <a:lnTo>
                    <a:pt x="407" y="404"/>
                  </a:lnTo>
                  <a:lnTo>
                    <a:pt x="407" y="407"/>
                  </a:lnTo>
                  <a:lnTo>
                    <a:pt x="414" y="411"/>
                  </a:lnTo>
                  <a:lnTo>
                    <a:pt x="417" y="411"/>
                  </a:lnTo>
                  <a:lnTo>
                    <a:pt x="424" y="414"/>
                  </a:lnTo>
                  <a:lnTo>
                    <a:pt x="427" y="414"/>
                  </a:lnTo>
                  <a:lnTo>
                    <a:pt x="451" y="401"/>
                  </a:lnTo>
                  <a:lnTo>
                    <a:pt x="468" y="404"/>
                  </a:lnTo>
                  <a:lnTo>
                    <a:pt x="474" y="404"/>
                  </a:lnTo>
                  <a:lnTo>
                    <a:pt x="501" y="377"/>
                  </a:lnTo>
                  <a:lnTo>
                    <a:pt x="545" y="347"/>
                  </a:lnTo>
                  <a:lnTo>
                    <a:pt x="549" y="343"/>
                  </a:lnTo>
                  <a:lnTo>
                    <a:pt x="549" y="333"/>
                  </a:lnTo>
                  <a:lnTo>
                    <a:pt x="545" y="327"/>
                  </a:lnTo>
                  <a:lnTo>
                    <a:pt x="538" y="323"/>
                  </a:lnTo>
                  <a:lnTo>
                    <a:pt x="538" y="310"/>
                  </a:lnTo>
                  <a:lnTo>
                    <a:pt x="532" y="306"/>
                  </a:lnTo>
                  <a:lnTo>
                    <a:pt x="532" y="306"/>
                  </a:lnTo>
                  <a:lnTo>
                    <a:pt x="511" y="283"/>
                  </a:lnTo>
                  <a:lnTo>
                    <a:pt x="505" y="229"/>
                  </a:lnTo>
                  <a:lnTo>
                    <a:pt x="501" y="226"/>
                  </a:lnTo>
                  <a:lnTo>
                    <a:pt x="501" y="226"/>
                  </a:lnTo>
                  <a:lnTo>
                    <a:pt x="491" y="222"/>
                  </a:lnTo>
                  <a:lnTo>
                    <a:pt x="471" y="242"/>
                  </a:lnTo>
                  <a:lnTo>
                    <a:pt x="464" y="242"/>
                  </a:lnTo>
                  <a:lnTo>
                    <a:pt x="454" y="232"/>
                  </a:lnTo>
                  <a:lnTo>
                    <a:pt x="448" y="226"/>
                  </a:lnTo>
                  <a:lnTo>
                    <a:pt x="448" y="226"/>
                  </a:lnTo>
                  <a:lnTo>
                    <a:pt x="437" y="219"/>
                  </a:lnTo>
                  <a:lnTo>
                    <a:pt x="437" y="219"/>
                  </a:lnTo>
                  <a:lnTo>
                    <a:pt x="427" y="212"/>
                  </a:lnTo>
                  <a:lnTo>
                    <a:pt x="427" y="205"/>
                  </a:lnTo>
                  <a:lnTo>
                    <a:pt x="421" y="199"/>
                  </a:lnTo>
                  <a:lnTo>
                    <a:pt x="421" y="199"/>
                  </a:lnTo>
                  <a:lnTo>
                    <a:pt x="417" y="195"/>
                  </a:lnTo>
                  <a:lnTo>
                    <a:pt x="414" y="192"/>
                  </a:lnTo>
                  <a:lnTo>
                    <a:pt x="407" y="192"/>
                  </a:lnTo>
                  <a:lnTo>
                    <a:pt x="404" y="195"/>
                  </a:lnTo>
                  <a:lnTo>
                    <a:pt x="404" y="192"/>
                  </a:lnTo>
                  <a:lnTo>
                    <a:pt x="397" y="182"/>
                  </a:lnTo>
                  <a:lnTo>
                    <a:pt x="394" y="155"/>
                  </a:lnTo>
                  <a:lnTo>
                    <a:pt x="390" y="152"/>
                  </a:lnTo>
                  <a:lnTo>
                    <a:pt x="377" y="135"/>
                  </a:lnTo>
                  <a:lnTo>
                    <a:pt x="377" y="135"/>
                  </a:lnTo>
                  <a:lnTo>
                    <a:pt x="353" y="114"/>
                  </a:lnTo>
                  <a:lnTo>
                    <a:pt x="353" y="114"/>
                  </a:lnTo>
                  <a:lnTo>
                    <a:pt x="350" y="111"/>
                  </a:lnTo>
                  <a:lnTo>
                    <a:pt x="350" y="111"/>
                  </a:lnTo>
                  <a:lnTo>
                    <a:pt x="343" y="108"/>
                  </a:lnTo>
                  <a:lnTo>
                    <a:pt x="340" y="108"/>
                  </a:lnTo>
                  <a:lnTo>
                    <a:pt x="326" y="101"/>
                  </a:lnTo>
                  <a:lnTo>
                    <a:pt x="313" y="88"/>
                  </a:lnTo>
                  <a:lnTo>
                    <a:pt x="310" y="84"/>
                  </a:lnTo>
                  <a:lnTo>
                    <a:pt x="306" y="84"/>
                  </a:lnTo>
                  <a:lnTo>
                    <a:pt x="303" y="81"/>
                  </a:lnTo>
                  <a:lnTo>
                    <a:pt x="296" y="67"/>
                  </a:lnTo>
                  <a:lnTo>
                    <a:pt x="286" y="44"/>
                  </a:lnTo>
                  <a:lnTo>
                    <a:pt x="283" y="40"/>
                  </a:lnTo>
                  <a:lnTo>
                    <a:pt x="276" y="37"/>
                  </a:lnTo>
                  <a:lnTo>
                    <a:pt x="266" y="10"/>
                  </a:lnTo>
                  <a:lnTo>
                    <a:pt x="262" y="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" name="Freeform 293">
              <a:extLst>
                <a:ext uri="{FF2B5EF4-FFF2-40B4-BE49-F238E27FC236}">
                  <a16:creationId xmlns:a16="http://schemas.microsoft.com/office/drawing/2014/main" id="{7F2C90F2-BEE5-0436-9300-3553B590E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3" name="Freeform 294">
              <a:extLst>
                <a:ext uri="{FF2B5EF4-FFF2-40B4-BE49-F238E27FC236}">
                  <a16:creationId xmlns:a16="http://schemas.microsoft.com/office/drawing/2014/main" id="{AC2D354E-19A4-061A-0643-3468F18B2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" y="704"/>
              <a:ext cx="3" cy="13"/>
            </a:xfrm>
            <a:custGeom>
              <a:avLst/>
              <a:gdLst>
                <a:gd name="T0" fmla="*/ 0 w 3"/>
                <a:gd name="T1" fmla="*/ 0 h 13"/>
                <a:gd name="T2" fmla="*/ 0 w 3"/>
                <a:gd name="T3" fmla="*/ 0 h 13"/>
                <a:gd name="T4" fmla="*/ 0 w 3"/>
                <a:gd name="T5" fmla="*/ 0 h 13"/>
                <a:gd name="T6" fmla="*/ 3 w 3"/>
                <a:gd name="T7" fmla="*/ 13 h 13"/>
                <a:gd name="T8" fmla="*/ 0 w 3"/>
                <a:gd name="T9" fmla="*/ 3 h 13"/>
                <a:gd name="T10" fmla="*/ 0 w 3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4" name="Freeform 295">
              <a:extLst>
                <a:ext uri="{FF2B5EF4-FFF2-40B4-BE49-F238E27FC236}">
                  <a16:creationId xmlns:a16="http://schemas.microsoft.com/office/drawing/2014/main" id="{4214AC03-DB19-B901-A34A-68F148D06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" y="761"/>
              <a:ext cx="3" cy="0"/>
            </a:xfrm>
            <a:custGeom>
              <a:avLst/>
              <a:gdLst>
                <a:gd name="T0" fmla="*/ 3 w 3"/>
                <a:gd name="T1" fmla="*/ 0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5" name="Freeform 296">
              <a:extLst>
                <a:ext uri="{FF2B5EF4-FFF2-40B4-BE49-F238E27FC236}">
                  <a16:creationId xmlns:a16="http://schemas.microsoft.com/office/drawing/2014/main" id="{ACB78DBB-8349-1DD6-F317-CDBACBBB9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748"/>
              <a:ext cx="50" cy="20"/>
            </a:xfrm>
            <a:custGeom>
              <a:avLst/>
              <a:gdLst>
                <a:gd name="T0" fmla="*/ 37 w 50"/>
                <a:gd name="T1" fmla="*/ 13 h 20"/>
                <a:gd name="T2" fmla="*/ 44 w 50"/>
                <a:gd name="T3" fmla="*/ 13 h 20"/>
                <a:gd name="T4" fmla="*/ 47 w 50"/>
                <a:gd name="T5" fmla="*/ 3 h 20"/>
                <a:gd name="T6" fmla="*/ 47 w 50"/>
                <a:gd name="T7" fmla="*/ 0 h 20"/>
                <a:gd name="T8" fmla="*/ 50 w 50"/>
                <a:gd name="T9" fmla="*/ 3 h 20"/>
                <a:gd name="T10" fmla="*/ 50 w 50"/>
                <a:gd name="T11" fmla="*/ 3 h 20"/>
                <a:gd name="T12" fmla="*/ 47 w 50"/>
                <a:gd name="T13" fmla="*/ 10 h 20"/>
                <a:gd name="T14" fmla="*/ 47 w 50"/>
                <a:gd name="T15" fmla="*/ 13 h 20"/>
                <a:gd name="T16" fmla="*/ 47 w 50"/>
                <a:gd name="T17" fmla="*/ 16 h 20"/>
                <a:gd name="T18" fmla="*/ 50 w 50"/>
                <a:gd name="T19" fmla="*/ 20 h 20"/>
                <a:gd name="T20" fmla="*/ 30 w 50"/>
                <a:gd name="T21" fmla="*/ 20 h 20"/>
                <a:gd name="T22" fmla="*/ 10 w 50"/>
                <a:gd name="T23" fmla="*/ 16 h 20"/>
                <a:gd name="T24" fmla="*/ 7 w 50"/>
                <a:gd name="T25" fmla="*/ 16 h 20"/>
                <a:gd name="T26" fmla="*/ 0 w 50"/>
                <a:gd name="T27" fmla="*/ 16 h 20"/>
                <a:gd name="T28" fmla="*/ 7 w 50"/>
                <a:gd name="T29" fmla="*/ 13 h 20"/>
                <a:gd name="T30" fmla="*/ 27 w 50"/>
                <a:gd name="T31" fmla="*/ 16 h 20"/>
                <a:gd name="T32" fmla="*/ 30 w 50"/>
                <a:gd name="T33" fmla="*/ 13 h 20"/>
                <a:gd name="T34" fmla="*/ 30 w 50"/>
                <a:gd name="T35" fmla="*/ 13 h 20"/>
                <a:gd name="T36" fmla="*/ 37 w 50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20">
                  <a:moveTo>
                    <a:pt x="37" y="13"/>
                  </a:moveTo>
                  <a:lnTo>
                    <a:pt x="44" y="13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7" y="10"/>
                  </a:lnTo>
                  <a:lnTo>
                    <a:pt x="47" y="13"/>
                  </a:lnTo>
                  <a:lnTo>
                    <a:pt x="47" y="16"/>
                  </a:lnTo>
                  <a:lnTo>
                    <a:pt x="50" y="20"/>
                  </a:lnTo>
                  <a:lnTo>
                    <a:pt x="30" y="20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0" y="16"/>
                  </a:lnTo>
                  <a:lnTo>
                    <a:pt x="7" y="13"/>
                  </a:lnTo>
                  <a:lnTo>
                    <a:pt x="27" y="16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7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6" name="Freeform 297">
              <a:extLst>
                <a:ext uri="{FF2B5EF4-FFF2-40B4-BE49-F238E27FC236}">
                  <a16:creationId xmlns:a16="http://schemas.microsoft.com/office/drawing/2014/main" id="{8C471AAF-B134-4F4C-6EAB-E7D93DBFB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485"/>
              <a:ext cx="539" cy="1208"/>
            </a:xfrm>
            <a:custGeom>
              <a:avLst/>
              <a:gdLst>
                <a:gd name="T0" fmla="*/ 293 w 539"/>
                <a:gd name="T1" fmla="*/ 88 h 1208"/>
                <a:gd name="T2" fmla="*/ 340 w 539"/>
                <a:gd name="T3" fmla="*/ 118 h 1208"/>
                <a:gd name="T4" fmla="*/ 394 w 539"/>
                <a:gd name="T5" fmla="*/ 199 h 1208"/>
                <a:gd name="T6" fmla="*/ 427 w 539"/>
                <a:gd name="T7" fmla="*/ 219 h 1208"/>
                <a:gd name="T8" fmla="*/ 488 w 539"/>
                <a:gd name="T9" fmla="*/ 229 h 1208"/>
                <a:gd name="T10" fmla="*/ 535 w 539"/>
                <a:gd name="T11" fmla="*/ 340 h 1208"/>
                <a:gd name="T12" fmla="*/ 404 w 539"/>
                <a:gd name="T13" fmla="*/ 407 h 1208"/>
                <a:gd name="T14" fmla="*/ 343 w 539"/>
                <a:gd name="T15" fmla="*/ 397 h 1208"/>
                <a:gd name="T16" fmla="*/ 310 w 539"/>
                <a:gd name="T17" fmla="*/ 380 h 1208"/>
                <a:gd name="T18" fmla="*/ 266 w 539"/>
                <a:gd name="T19" fmla="*/ 370 h 1208"/>
                <a:gd name="T20" fmla="*/ 229 w 539"/>
                <a:gd name="T21" fmla="*/ 347 h 1208"/>
                <a:gd name="T22" fmla="*/ 172 w 539"/>
                <a:gd name="T23" fmla="*/ 296 h 1208"/>
                <a:gd name="T24" fmla="*/ 84 w 539"/>
                <a:gd name="T25" fmla="*/ 283 h 1208"/>
                <a:gd name="T26" fmla="*/ 74 w 539"/>
                <a:gd name="T27" fmla="*/ 269 h 1208"/>
                <a:gd name="T28" fmla="*/ 50 w 539"/>
                <a:gd name="T29" fmla="*/ 242 h 1208"/>
                <a:gd name="T30" fmla="*/ 50 w 539"/>
                <a:gd name="T31" fmla="*/ 273 h 1208"/>
                <a:gd name="T32" fmla="*/ 0 w 539"/>
                <a:gd name="T33" fmla="*/ 276 h 1208"/>
                <a:gd name="T34" fmla="*/ 84 w 539"/>
                <a:gd name="T35" fmla="*/ 296 h 1208"/>
                <a:gd name="T36" fmla="*/ 77 w 539"/>
                <a:gd name="T37" fmla="*/ 353 h 1208"/>
                <a:gd name="T38" fmla="*/ 44 w 539"/>
                <a:gd name="T39" fmla="*/ 380 h 1208"/>
                <a:gd name="T40" fmla="*/ 47 w 539"/>
                <a:gd name="T41" fmla="*/ 424 h 1208"/>
                <a:gd name="T42" fmla="*/ 17 w 539"/>
                <a:gd name="T43" fmla="*/ 451 h 1208"/>
                <a:gd name="T44" fmla="*/ 24 w 539"/>
                <a:gd name="T45" fmla="*/ 502 h 1208"/>
                <a:gd name="T46" fmla="*/ 17 w 539"/>
                <a:gd name="T47" fmla="*/ 592 h 1208"/>
                <a:gd name="T48" fmla="*/ 108 w 539"/>
                <a:gd name="T49" fmla="*/ 710 h 1208"/>
                <a:gd name="T50" fmla="*/ 172 w 539"/>
                <a:gd name="T51" fmla="*/ 727 h 1208"/>
                <a:gd name="T52" fmla="*/ 239 w 539"/>
                <a:gd name="T53" fmla="*/ 754 h 1208"/>
                <a:gd name="T54" fmla="*/ 225 w 539"/>
                <a:gd name="T55" fmla="*/ 828 h 1208"/>
                <a:gd name="T56" fmla="*/ 225 w 539"/>
                <a:gd name="T57" fmla="*/ 953 h 1208"/>
                <a:gd name="T58" fmla="*/ 259 w 539"/>
                <a:gd name="T59" fmla="*/ 963 h 1208"/>
                <a:gd name="T60" fmla="*/ 276 w 539"/>
                <a:gd name="T61" fmla="*/ 990 h 1208"/>
                <a:gd name="T62" fmla="*/ 242 w 539"/>
                <a:gd name="T63" fmla="*/ 1037 h 1208"/>
                <a:gd name="T64" fmla="*/ 202 w 539"/>
                <a:gd name="T65" fmla="*/ 1182 h 1208"/>
                <a:gd name="T66" fmla="*/ 219 w 539"/>
                <a:gd name="T67" fmla="*/ 1205 h 1208"/>
                <a:gd name="T68" fmla="*/ 225 w 539"/>
                <a:gd name="T69" fmla="*/ 1094 h 1208"/>
                <a:gd name="T70" fmla="*/ 259 w 539"/>
                <a:gd name="T71" fmla="*/ 1007 h 1208"/>
                <a:gd name="T72" fmla="*/ 279 w 539"/>
                <a:gd name="T73" fmla="*/ 963 h 1208"/>
                <a:gd name="T74" fmla="*/ 242 w 539"/>
                <a:gd name="T75" fmla="*/ 953 h 1208"/>
                <a:gd name="T76" fmla="*/ 212 w 539"/>
                <a:gd name="T77" fmla="*/ 932 h 1208"/>
                <a:gd name="T78" fmla="*/ 259 w 539"/>
                <a:gd name="T79" fmla="*/ 778 h 1208"/>
                <a:gd name="T80" fmla="*/ 195 w 539"/>
                <a:gd name="T81" fmla="*/ 727 h 1208"/>
                <a:gd name="T82" fmla="*/ 138 w 539"/>
                <a:gd name="T83" fmla="*/ 697 h 1208"/>
                <a:gd name="T84" fmla="*/ 54 w 539"/>
                <a:gd name="T85" fmla="*/ 670 h 1208"/>
                <a:gd name="T86" fmla="*/ 24 w 539"/>
                <a:gd name="T87" fmla="*/ 525 h 1208"/>
                <a:gd name="T88" fmla="*/ 17 w 539"/>
                <a:gd name="T89" fmla="*/ 458 h 1208"/>
                <a:gd name="T90" fmla="*/ 47 w 539"/>
                <a:gd name="T91" fmla="*/ 424 h 1208"/>
                <a:gd name="T92" fmla="*/ 50 w 539"/>
                <a:gd name="T93" fmla="*/ 387 h 1208"/>
                <a:gd name="T94" fmla="*/ 71 w 539"/>
                <a:gd name="T95" fmla="*/ 360 h 1208"/>
                <a:gd name="T96" fmla="*/ 91 w 539"/>
                <a:gd name="T97" fmla="*/ 296 h 1208"/>
                <a:gd name="T98" fmla="*/ 155 w 539"/>
                <a:gd name="T99" fmla="*/ 286 h 1208"/>
                <a:gd name="T100" fmla="*/ 212 w 539"/>
                <a:gd name="T101" fmla="*/ 337 h 1208"/>
                <a:gd name="T102" fmla="*/ 252 w 539"/>
                <a:gd name="T103" fmla="*/ 367 h 1208"/>
                <a:gd name="T104" fmla="*/ 293 w 539"/>
                <a:gd name="T105" fmla="*/ 377 h 1208"/>
                <a:gd name="T106" fmla="*/ 337 w 539"/>
                <a:gd name="T107" fmla="*/ 394 h 1208"/>
                <a:gd name="T108" fmla="*/ 397 w 539"/>
                <a:gd name="T109" fmla="*/ 404 h 1208"/>
                <a:gd name="T110" fmla="*/ 491 w 539"/>
                <a:gd name="T111" fmla="*/ 377 h 1208"/>
                <a:gd name="T112" fmla="*/ 501 w 539"/>
                <a:gd name="T113" fmla="*/ 283 h 1208"/>
                <a:gd name="T114" fmla="*/ 438 w 539"/>
                <a:gd name="T115" fmla="*/ 226 h 1208"/>
                <a:gd name="T116" fmla="*/ 397 w 539"/>
                <a:gd name="T117" fmla="*/ 192 h 1208"/>
                <a:gd name="T118" fmla="*/ 343 w 539"/>
                <a:gd name="T119" fmla="*/ 114 h 1208"/>
                <a:gd name="T120" fmla="*/ 293 w 539"/>
                <a:gd name="T121" fmla="*/ 81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39" h="1208">
                  <a:moveTo>
                    <a:pt x="246" y="0"/>
                  </a:moveTo>
                  <a:lnTo>
                    <a:pt x="246" y="0"/>
                  </a:lnTo>
                  <a:lnTo>
                    <a:pt x="252" y="10"/>
                  </a:lnTo>
                  <a:lnTo>
                    <a:pt x="263" y="37"/>
                  </a:lnTo>
                  <a:lnTo>
                    <a:pt x="269" y="44"/>
                  </a:lnTo>
                  <a:lnTo>
                    <a:pt x="273" y="44"/>
                  </a:lnTo>
                  <a:lnTo>
                    <a:pt x="283" y="71"/>
                  </a:lnTo>
                  <a:lnTo>
                    <a:pt x="289" y="81"/>
                  </a:lnTo>
                  <a:lnTo>
                    <a:pt x="293" y="88"/>
                  </a:lnTo>
                  <a:lnTo>
                    <a:pt x="300" y="88"/>
                  </a:lnTo>
                  <a:lnTo>
                    <a:pt x="300" y="88"/>
                  </a:lnTo>
                  <a:lnTo>
                    <a:pt x="313" y="104"/>
                  </a:lnTo>
                  <a:lnTo>
                    <a:pt x="330" y="111"/>
                  </a:lnTo>
                  <a:lnTo>
                    <a:pt x="330" y="111"/>
                  </a:lnTo>
                  <a:lnTo>
                    <a:pt x="337" y="114"/>
                  </a:lnTo>
                  <a:lnTo>
                    <a:pt x="337" y="114"/>
                  </a:lnTo>
                  <a:lnTo>
                    <a:pt x="340" y="118"/>
                  </a:lnTo>
                  <a:lnTo>
                    <a:pt x="340" y="118"/>
                  </a:lnTo>
                  <a:lnTo>
                    <a:pt x="363" y="135"/>
                  </a:lnTo>
                  <a:lnTo>
                    <a:pt x="363" y="138"/>
                  </a:lnTo>
                  <a:lnTo>
                    <a:pt x="380" y="155"/>
                  </a:lnTo>
                  <a:lnTo>
                    <a:pt x="380" y="155"/>
                  </a:lnTo>
                  <a:lnTo>
                    <a:pt x="384" y="185"/>
                  </a:lnTo>
                  <a:lnTo>
                    <a:pt x="390" y="192"/>
                  </a:lnTo>
                  <a:lnTo>
                    <a:pt x="390" y="195"/>
                  </a:lnTo>
                  <a:lnTo>
                    <a:pt x="390" y="199"/>
                  </a:lnTo>
                  <a:lnTo>
                    <a:pt x="394" y="199"/>
                  </a:lnTo>
                  <a:lnTo>
                    <a:pt x="397" y="199"/>
                  </a:lnTo>
                  <a:lnTo>
                    <a:pt x="397" y="195"/>
                  </a:lnTo>
                  <a:lnTo>
                    <a:pt x="404" y="199"/>
                  </a:lnTo>
                  <a:lnTo>
                    <a:pt x="404" y="199"/>
                  </a:lnTo>
                  <a:lnTo>
                    <a:pt x="407" y="202"/>
                  </a:lnTo>
                  <a:lnTo>
                    <a:pt x="411" y="202"/>
                  </a:lnTo>
                  <a:lnTo>
                    <a:pt x="414" y="205"/>
                  </a:lnTo>
                  <a:lnTo>
                    <a:pt x="414" y="215"/>
                  </a:lnTo>
                  <a:lnTo>
                    <a:pt x="427" y="219"/>
                  </a:lnTo>
                  <a:lnTo>
                    <a:pt x="427" y="222"/>
                  </a:lnTo>
                  <a:lnTo>
                    <a:pt x="434" y="229"/>
                  </a:lnTo>
                  <a:lnTo>
                    <a:pt x="434" y="229"/>
                  </a:lnTo>
                  <a:lnTo>
                    <a:pt x="441" y="236"/>
                  </a:lnTo>
                  <a:lnTo>
                    <a:pt x="454" y="246"/>
                  </a:lnTo>
                  <a:lnTo>
                    <a:pt x="461" y="246"/>
                  </a:lnTo>
                  <a:lnTo>
                    <a:pt x="481" y="226"/>
                  </a:lnTo>
                  <a:lnTo>
                    <a:pt x="488" y="226"/>
                  </a:lnTo>
                  <a:lnTo>
                    <a:pt x="488" y="229"/>
                  </a:lnTo>
                  <a:lnTo>
                    <a:pt x="491" y="232"/>
                  </a:lnTo>
                  <a:lnTo>
                    <a:pt x="498" y="286"/>
                  </a:lnTo>
                  <a:lnTo>
                    <a:pt x="518" y="310"/>
                  </a:lnTo>
                  <a:lnTo>
                    <a:pt x="522" y="310"/>
                  </a:lnTo>
                  <a:lnTo>
                    <a:pt x="525" y="313"/>
                  </a:lnTo>
                  <a:lnTo>
                    <a:pt x="525" y="323"/>
                  </a:lnTo>
                  <a:lnTo>
                    <a:pt x="535" y="330"/>
                  </a:lnTo>
                  <a:lnTo>
                    <a:pt x="535" y="333"/>
                  </a:lnTo>
                  <a:lnTo>
                    <a:pt x="535" y="340"/>
                  </a:lnTo>
                  <a:lnTo>
                    <a:pt x="532" y="343"/>
                  </a:lnTo>
                  <a:lnTo>
                    <a:pt x="491" y="377"/>
                  </a:lnTo>
                  <a:lnTo>
                    <a:pt x="461" y="401"/>
                  </a:lnTo>
                  <a:lnTo>
                    <a:pt x="461" y="401"/>
                  </a:lnTo>
                  <a:lnTo>
                    <a:pt x="441" y="397"/>
                  </a:lnTo>
                  <a:lnTo>
                    <a:pt x="417" y="411"/>
                  </a:lnTo>
                  <a:lnTo>
                    <a:pt x="414" y="411"/>
                  </a:lnTo>
                  <a:lnTo>
                    <a:pt x="407" y="407"/>
                  </a:lnTo>
                  <a:lnTo>
                    <a:pt x="404" y="407"/>
                  </a:lnTo>
                  <a:lnTo>
                    <a:pt x="401" y="404"/>
                  </a:lnTo>
                  <a:lnTo>
                    <a:pt x="401" y="401"/>
                  </a:lnTo>
                  <a:lnTo>
                    <a:pt x="394" y="397"/>
                  </a:lnTo>
                  <a:lnTo>
                    <a:pt x="377" y="404"/>
                  </a:lnTo>
                  <a:lnTo>
                    <a:pt x="374" y="404"/>
                  </a:lnTo>
                  <a:lnTo>
                    <a:pt x="363" y="397"/>
                  </a:lnTo>
                  <a:lnTo>
                    <a:pt x="357" y="401"/>
                  </a:lnTo>
                  <a:lnTo>
                    <a:pt x="357" y="401"/>
                  </a:lnTo>
                  <a:lnTo>
                    <a:pt x="343" y="397"/>
                  </a:lnTo>
                  <a:lnTo>
                    <a:pt x="343" y="394"/>
                  </a:lnTo>
                  <a:lnTo>
                    <a:pt x="340" y="391"/>
                  </a:lnTo>
                  <a:lnTo>
                    <a:pt x="330" y="387"/>
                  </a:lnTo>
                  <a:lnTo>
                    <a:pt x="330" y="387"/>
                  </a:lnTo>
                  <a:lnTo>
                    <a:pt x="316" y="380"/>
                  </a:lnTo>
                  <a:lnTo>
                    <a:pt x="316" y="380"/>
                  </a:lnTo>
                  <a:lnTo>
                    <a:pt x="316" y="380"/>
                  </a:lnTo>
                  <a:lnTo>
                    <a:pt x="310" y="377"/>
                  </a:lnTo>
                  <a:lnTo>
                    <a:pt x="310" y="380"/>
                  </a:lnTo>
                  <a:lnTo>
                    <a:pt x="303" y="380"/>
                  </a:lnTo>
                  <a:lnTo>
                    <a:pt x="300" y="377"/>
                  </a:lnTo>
                  <a:lnTo>
                    <a:pt x="293" y="374"/>
                  </a:lnTo>
                  <a:lnTo>
                    <a:pt x="283" y="377"/>
                  </a:lnTo>
                  <a:lnTo>
                    <a:pt x="276" y="377"/>
                  </a:lnTo>
                  <a:lnTo>
                    <a:pt x="276" y="374"/>
                  </a:lnTo>
                  <a:lnTo>
                    <a:pt x="273" y="370"/>
                  </a:lnTo>
                  <a:lnTo>
                    <a:pt x="266" y="370"/>
                  </a:lnTo>
                  <a:lnTo>
                    <a:pt x="266" y="370"/>
                  </a:lnTo>
                  <a:lnTo>
                    <a:pt x="263" y="370"/>
                  </a:lnTo>
                  <a:lnTo>
                    <a:pt x="263" y="370"/>
                  </a:lnTo>
                  <a:lnTo>
                    <a:pt x="256" y="367"/>
                  </a:lnTo>
                  <a:lnTo>
                    <a:pt x="252" y="367"/>
                  </a:lnTo>
                  <a:lnTo>
                    <a:pt x="249" y="353"/>
                  </a:lnTo>
                  <a:lnTo>
                    <a:pt x="242" y="350"/>
                  </a:lnTo>
                  <a:lnTo>
                    <a:pt x="236" y="350"/>
                  </a:lnTo>
                  <a:lnTo>
                    <a:pt x="232" y="350"/>
                  </a:lnTo>
                  <a:lnTo>
                    <a:pt x="229" y="347"/>
                  </a:lnTo>
                  <a:lnTo>
                    <a:pt x="222" y="343"/>
                  </a:lnTo>
                  <a:lnTo>
                    <a:pt x="222" y="340"/>
                  </a:lnTo>
                  <a:lnTo>
                    <a:pt x="215" y="337"/>
                  </a:lnTo>
                  <a:lnTo>
                    <a:pt x="215" y="337"/>
                  </a:lnTo>
                  <a:lnTo>
                    <a:pt x="209" y="330"/>
                  </a:lnTo>
                  <a:lnTo>
                    <a:pt x="202" y="323"/>
                  </a:lnTo>
                  <a:lnTo>
                    <a:pt x="195" y="320"/>
                  </a:lnTo>
                  <a:lnTo>
                    <a:pt x="192" y="320"/>
                  </a:lnTo>
                  <a:lnTo>
                    <a:pt x="172" y="296"/>
                  </a:lnTo>
                  <a:lnTo>
                    <a:pt x="168" y="293"/>
                  </a:lnTo>
                  <a:lnTo>
                    <a:pt x="165" y="293"/>
                  </a:lnTo>
                  <a:lnTo>
                    <a:pt x="162" y="290"/>
                  </a:lnTo>
                  <a:lnTo>
                    <a:pt x="155" y="283"/>
                  </a:lnTo>
                  <a:lnTo>
                    <a:pt x="138" y="283"/>
                  </a:lnTo>
                  <a:lnTo>
                    <a:pt x="138" y="279"/>
                  </a:lnTo>
                  <a:lnTo>
                    <a:pt x="131" y="276"/>
                  </a:lnTo>
                  <a:lnTo>
                    <a:pt x="94" y="276"/>
                  </a:lnTo>
                  <a:lnTo>
                    <a:pt x="84" y="283"/>
                  </a:lnTo>
                  <a:lnTo>
                    <a:pt x="81" y="283"/>
                  </a:lnTo>
                  <a:lnTo>
                    <a:pt x="77" y="279"/>
                  </a:lnTo>
                  <a:lnTo>
                    <a:pt x="74" y="283"/>
                  </a:lnTo>
                  <a:lnTo>
                    <a:pt x="71" y="279"/>
                  </a:lnTo>
                  <a:lnTo>
                    <a:pt x="67" y="279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71" y="269"/>
                  </a:lnTo>
                  <a:lnTo>
                    <a:pt x="74" y="269"/>
                  </a:lnTo>
                  <a:lnTo>
                    <a:pt x="71" y="263"/>
                  </a:lnTo>
                  <a:lnTo>
                    <a:pt x="64" y="259"/>
                  </a:lnTo>
                  <a:lnTo>
                    <a:pt x="61" y="259"/>
                  </a:lnTo>
                  <a:lnTo>
                    <a:pt x="54" y="246"/>
                  </a:lnTo>
                  <a:lnTo>
                    <a:pt x="54" y="246"/>
                  </a:lnTo>
                  <a:lnTo>
                    <a:pt x="54" y="242"/>
                  </a:lnTo>
                  <a:lnTo>
                    <a:pt x="54" y="239"/>
                  </a:lnTo>
                  <a:lnTo>
                    <a:pt x="54" y="239"/>
                  </a:lnTo>
                  <a:lnTo>
                    <a:pt x="50" y="242"/>
                  </a:lnTo>
                  <a:lnTo>
                    <a:pt x="50" y="246"/>
                  </a:lnTo>
                  <a:lnTo>
                    <a:pt x="50" y="246"/>
                  </a:lnTo>
                  <a:lnTo>
                    <a:pt x="50" y="246"/>
                  </a:lnTo>
                  <a:lnTo>
                    <a:pt x="61" y="259"/>
                  </a:lnTo>
                  <a:lnTo>
                    <a:pt x="61" y="259"/>
                  </a:lnTo>
                  <a:lnTo>
                    <a:pt x="61" y="269"/>
                  </a:lnTo>
                  <a:lnTo>
                    <a:pt x="61" y="273"/>
                  </a:lnTo>
                  <a:lnTo>
                    <a:pt x="54" y="273"/>
                  </a:lnTo>
                  <a:lnTo>
                    <a:pt x="50" y="273"/>
                  </a:lnTo>
                  <a:lnTo>
                    <a:pt x="47" y="273"/>
                  </a:lnTo>
                  <a:lnTo>
                    <a:pt x="44" y="276"/>
                  </a:lnTo>
                  <a:lnTo>
                    <a:pt x="24" y="273"/>
                  </a:lnTo>
                  <a:lnTo>
                    <a:pt x="17" y="276"/>
                  </a:lnTo>
                  <a:lnTo>
                    <a:pt x="13" y="276"/>
                  </a:lnTo>
                  <a:lnTo>
                    <a:pt x="7" y="273"/>
                  </a:lnTo>
                  <a:lnTo>
                    <a:pt x="7" y="276"/>
                  </a:lnTo>
                  <a:lnTo>
                    <a:pt x="3" y="276"/>
                  </a:lnTo>
                  <a:lnTo>
                    <a:pt x="0" y="276"/>
                  </a:lnTo>
                  <a:lnTo>
                    <a:pt x="7" y="279"/>
                  </a:lnTo>
                  <a:lnTo>
                    <a:pt x="24" y="283"/>
                  </a:lnTo>
                  <a:lnTo>
                    <a:pt x="27" y="283"/>
                  </a:lnTo>
                  <a:lnTo>
                    <a:pt x="47" y="286"/>
                  </a:lnTo>
                  <a:lnTo>
                    <a:pt x="74" y="283"/>
                  </a:lnTo>
                  <a:lnTo>
                    <a:pt x="77" y="286"/>
                  </a:lnTo>
                  <a:lnTo>
                    <a:pt x="81" y="286"/>
                  </a:lnTo>
                  <a:lnTo>
                    <a:pt x="84" y="290"/>
                  </a:lnTo>
                  <a:lnTo>
                    <a:pt x="84" y="296"/>
                  </a:lnTo>
                  <a:lnTo>
                    <a:pt x="91" y="300"/>
                  </a:lnTo>
                  <a:lnTo>
                    <a:pt x="91" y="303"/>
                  </a:lnTo>
                  <a:lnTo>
                    <a:pt x="94" y="316"/>
                  </a:lnTo>
                  <a:lnTo>
                    <a:pt x="94" y="316"/>
                  </a:lnTo>
                  <a:lnTo>
                    <a:pt x="87" y="337"/>
                  </a:lnTo>
                  <a:lnTo>
                    <a:pt x="87" y="340"/>
                  </a:lnTo>
                  <a:lnTo>
                    <a:pt x="81" y="343"/>
                  </a:lnTo>
                  <a:lnTo>
                    <a:pt x="77" y="350"/>
                  </a:lnTo>
                  <a:lnTo>
                    <a:pt x="77" y="353"/>
                  </a:lnTo>
                  <a:lnTo>
                    <a:pt x="71" y="357"/>
                  </a:lnTo>
                  <a:lnTo>
                    <a:pt x="67" y="357"/>
                  </a:lnTo>
                  <a:lnTo>
                    <a:pt x="57" y="360"/>
                  </a:lnTo>
                  <a:lnTo>
                    <a:pt x="54" y="360"/>
                  </a:lnTo>
                  <a:lnTo>
                    <a:pt x="54" y="367"/>
                  </a:lnTo>
                  <a:lnTo>
                    <a:pt x="54" y="367"/>
                  </a:lnTo>
                  <a:lnTo>
                    <a:pt x="44" y="374"/>
                  </a:lnTo>
                  <a:lnTo>
                    <a:pt x="44" y="377"/>
                  </a:lnTo>
                  <a:lnTo>
                    <a:pt x="44" y="380"/>
                  </a:lnTo>
                  <a:lnTo>
                    <a:pt x="47" y="387"/>
                  </a:lnTo>
                  <a:lnTo>
                    <a:pt x="47" y="391"/>
                  </a:lnTo>
                  <a:lnTo>
                    <a:pt x="47" y="394"/>
                  </a:lnTo>
                  <a:lnTo>
                    <a:pt x="50" y="397"/>
                  </a:lnTo>
                  <a:lnTo>
                    <a:pt x="50" y="401"/>
                  </a:lnTo>
                  <a:lnTo>
                    <a:pt x="47" y="407"/>
                  </a:lnTo>
                  <a:lnTo>
                    <a:pt x="50" y="411"/>
                  </a:lnTo>
                  <a:lnTo>
                    <a:pt x="50" y="414"/>
                  </a:lnTo>
                  <a:lnTo>
                    <a:pt x="47" y="424"/>
                  </a:lnTo>
                  <a:lnTo>
                    <a:pt x="44" y="424"/>
                  </a:lnTo>
                  <a:lnTo>
                    <a:pt x="40" y="431"/>
                  </a:lnTo>
                  <a:lnTo>
                    <a:pt x="37" y="438"/>
                  </a:lnTo>
                  <a:lnTo>
                    <a:pt x="40" y="444"/>
                  </a:lnTo>
                  <a:lnTo>
                    <a:pt x="37" y="448"/>
                  </a:lnTo>
                  <a:lnTo>
                    <a:pt x="30" y="451"/>
                  </a:lnTo>
                  <a:lnTo>
                    <a:pt x="27" y="451"/>
                  </a:lnTo>
                  <a:lnTo>
                    <a:pt x="20" y="451"/>
                  </a:lnTo>
                  <a:lnTo>
                    <a:pt x="17" y="451"/>
                  </a:lnTo>
                  <a:lnTo>
                    <a:pt x="13" y="458"/>
                  </a:lnTo>
                  <a:lnTo>
                    <a:pt x="13" y="458"/>
                  </a:lnTo>
                  <a:lnTo>
                    <a:pt x="13" y="458"/>
                  </a:lnTo>
                  <a:lnTo>
                    <a:pt x="13" y="471"/>
                  </a:lnTo>
                  <a:lnTo>
                    <a:pt x="10" y="488"/>
                  </a:lnTo>
                  <a:lnTo>
                    <a:pt x="13" y="488"/>
                  </a:lnTo>
                  <a:lnTo>
                    <a:pt x="13" y="488"/>
                  </a:lnTo>
                  <a:lnTo>
                    <a:pt x="20" y="488"/>
                  </a:lnTo>
                  <a:lnTo>
                    <a:pt x="24" y="502"/>
                  </a:lnTo>
                  <a:lnTo>
                    <a:pt x="24" y="505"/>
                  </a:lnTo>
                  <a:lnTo>
                    <a:pt x="17" y="518"/>
                  </a:lnTo>
                  <a:lnTo>
                    <a:pt x="20" y="525"/>
                  </a:lnTo>
                  <a:lnTo>
                    <a:pt x="20" y="525"/>
                  </a:lnTo>
                  <a:lnTo>
                    <a:pt x="20" y="532"/>
                  </a:lnTo>
                  <a:lnTo>
                    <a:pt x="20" y="532"/>
                  </a:lnTo>
                  <a:lnTo>
                    <a:pt x="13" y="562"/>
                  </a:lnTo>
                  <a:lnTo>
                    <a:pt x="17" y="586"/>
                  </a:lnTo>
                  <a:lnTo>
                    <a:pt x="17" y="592"/>
                  </a:lnTo>
                  <a:lnTo>
                    <a:pt x="20" y="596"/>
                  </a:lnTo>
                  <a:lnTo>
                    <a:pt x="20" y="596"/>
                  </a:lnTo>
                  <a:lnTo>
                    <a:pt x="27" y="626"/>
                  </a:lnTo>
                  <a:lnTo>
                    <a:pt x="50" y="673"/>
                  </a:lnTo>
                  <a:lnTo>
                    <a:pt x="61" y="677"/>
                  </a:lnTo>
                  <a:lnTo>
                    <a:pt x="61" y="680"/>
                  </a:lnTo>
                  <a:lnTo>
                    <a:pt x="87" y="707"/>
                  </a:lnTo>
                  <a:lnTo>
                    <a:pt x="94" y="710"/>
                  </a:lnTo>
                  <a:lnTo>
                    <a:pt x="108" y="710"/>
                  </a:lnTo>
                  <a:lnTo>
                    <a:pt x="118" y="704"/>
                  </a:lnTo>
                  <a:lnTo>
                    <a:pt x="121" y="704"/>
                  </a:lnTo>
                  <a:lnTo>
                    <a:pt x="135" y="700"/>
                  </a:lnTo>
                  <a:lnTo>
                    <a:pt x="138" y="700"/>
                  </a:lnTo>
                  <a:lnTo>
                    <a:pt x="145" y="707"/>
                  </a:lnTo>
                  <a:lnTo>
                    <a:pt x="145" y="707"/>
                  </a:lnTo>
                  <a:lnTo>
                    <a:pt x="162" y="724"/>
                  </a:lnTo>
                  <a:lnTo>
                    <a:pt x="165" y="727"/>
                  </a:lnTo>
                  <a:lnTo>
                    <a:pt x="172" y="727"/>
                  </a:lnTo>
                  <a:lnTo>
                    <a:pt x="172" y="727"/>
                  </a:lnTo>
                  <a:lnTo>
                    <a:pt x="178" y="734"/>
                  </a:lnTo>
                  <a:lnTo>
                    <a:pt x="192" y="734"/>
                  </a:lnTo>
                  <a:lnTo>
                    <a:pt x="195" y="731"/>
                  </a:lnTo>
                  <a:lnTo>
                    <a:pt x="202" y="731"/>
                  </a:lnTo>
                  <a:lnTo>
                    <a:pt x="225" y="754"/>
                  </a:lnTo>
                  <a:lnTo>
                    <a:pt x="232" y="757"/>
                  </a:lnTo>
                  <a:lnTo>
                    <a:pt x="236" y="754"/>
                  </a:lnTo>
                  <a:lnTo>
                    <a:pt x="239" y="754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9" y="771"/>
                  </a:lnTo>
                  <a:lnTo>
                    <a:pt x="256" y="774"/>
                  </a:lnTo>
                  <a:lnTo>
                    <a:pt x="249" y="778"/>
                  </a:lnTo>
                  <a:lnTo>
                    <a:pt x="232" y="808"/>
                  </a:lnTo>
                  <a:lnTo>
                    <a:pt x="225" y="821"/>
                  </a:lnTo>
                  <a:lnTo>
                    <a:pt x="225" y="828"/>
                  </a:lnTo>
                  <a:lnTo>
                    <a:pt x="225" y="828"/>
                  </a:lnTo>
                  <a:lnTo>
                    <a:pt x="212" y="892"/>
                  </a:lnTo>
                  <a:lnTo>
                    <a:pt x="212" y="895"/>
                  </a:lnTo>
                  <a:lnTo>
                    <a:pt x="209" y="906"/>
                  </a:lnTo>
                  <a:lnTo>
                    <a:pt x="209" y="932"/>
                  </a:lnTo>
                  <a:lnTo>
                    <a:pt x="209" y="939"/>
                  </a:lnTo>
                  <a:lnTo>
                    <a:pt x="215" y="946"/>
                  </a:lnTo>
                  <a:lnTo>
                    <a:pt x="222" y="946"/>
                  </a:lnTo>
                  <a:lnTo>
                    <a:pt x="229" y="949"/>
                  </a:lnTo>
                  <a:lnTo>
                    <a:pt x="225" y="953"/>
                  </a:lnTo>
                  <a:lnTo>
                    <a:pt x="229" y="953"/>
                  </a:lnTo>
                  <a:lnTo>
                    <a:pt x="232" y="953"/>
                  </a:lnTo>
                  <a:lnTo>
                    <a:pt x="232" y="959"/>
                  </a:lnTo>
                  <a:lnTo>
                    <a:pt x="242" y="956"/>
                  </a:lnTo>
                  <a:lnTo>
                    <a:pt x="246" y="956"/>
                  </a:lnTo>
                  <a:lnTo>
                    <a:pt x="249" y="959"/>
                  </a:lnTo>
                  <a:lnTo>
                    <a:pt x="256" y="959"/>
                  </a:lnTo>
                  <a:lnTo>
                    <a:pt x="259" y="959"/>
                  </a:lnTo>
                  <a:lnTo>
                    <a:pt x="259" y="963"/>
                  </a:lnTo>
                  <a:lnTo>
                    <a:pt x="266" y="969"/>
                  </a:lnTo>
                  <a:lnTo>
                    <a:pt x="269" y="966"/>
                  </a:lnTo>
                  <a:lnTo>
                    <a:pt x="273" y="966"/>
                  </a:lnTo>
                  <a:lnTo>
                    <a:pt x="276" y="966"/>
                  </a:lnTo>
                  <a:lnTo>
                    <a:pt x="286" y="973"/>
                  </a:lnTo>
                  <a:lnTo>
                    <a:pt x="286" y="976"/>
                  </a:lnTo>
                  <a:lnTo>
                    <a:pt x="286" y="986"/>
                  </a:lnTo>
                  <a:lnTo>
                    <a:pt x="283" y="986"/>
                  </a:lnTo>
                  <a:lnTo>
                    <a:pt x="276" y="990"/>
                  </a:lnTo>
                  <a:lnTo>
                    <a:pt x="276" y="993"/>
                  </a:lnTo>
                  <a:lnTo>
                    <a:pt x="276" y="993"/>
                  </a:lnTo>
                  <a:lnTo>
                    <a:pt x="263" y="1003"/>
                  </a:lnTo>
                  <a:lnTo>
                    <a:pt x="259" y="1003"/>
                  </a:lnTo>
                  <a:lnTo>
                    <a:pt x="252" y="1000"/>
                  </a:lnTo>
                  <a:lnTo>
                    <a:pt x="252" y="1000"/>
                  </a:lnTo>
                  <a:lnTo>
                    <a:pt x="246" y="1013"/>
                  </a:lnTo>
                  <a:lnTo>
                    <a:pt x="242" y="1033"/>
                  </a:lnTo>
                  <a:lnTo>
                    <a:pt x="242" y="1037"/>
                  </a:lnTo>
                  <a:lnTo>
                    <a:pt x="239" y="1037"/>
                  </a:lnTo>
                  <a:lnTo>
                    <a:pt x="232" y="1057"/>
                  </a:lnTo>
                  <a:lnTo>
                    <a:pt x="232" y="1060"/>
                  </a:lnTo>
                  <a:lnTo>
                    <a:pt x="225" y="1091"/>
                  </a:lnTo>
                  <a:lnTo>
                    <a:pt x="222" y="1091"/>
                  </a:lnTo>
                  <a:lnTo>
                    <a:pt x="222" y="1091"/>
                  </a:lnTo>
                  <a:lnTo>
                    <a:pt x="209" y="1165"/>
                  </a:lnTo>
                  <a:lnTo>
                    <a:pt x="209" y="1165"/>
                  </a:lnTo>
                  <a:lnTo>
                    <a:pt x="202" y="1182"/>
                  </a:lnTo>
                  <a:lnTo>
                    <a:pt x="202" y="1185"/>
                  </a:lnTo>
                  <a:lnTo>
                    <a:pt x="205" y="1188"/>
                  </a:lnTo>
                  <a:lnTo>
                    <a:pt x="209" y="1195"/>
                  </a:lnTo>
                  <a:lnTo>
                    <a:pt x="212" y="1202"/>
                  </a:lnTo>
                  <a:lnTo>
                    <a:pt x="215" y="1205"/>
                  </a:lnTo>
                  <a:lnTo>
                    <a:pt x="215" y="1205"/>
                  </a:lnTo>
                  <a:lnTo>
                    <a:pt x="215" y="1205"/>
                  </a:lnTo>
                  <a:lnTo>
                    <a:pt x="215" y="1208"/>
                  </a:lnTo>
                  <a:lnTo>
                    <a:pt x="219" y="1205"/>
                  </a:lnTo>
                  <a:lnTo>
                    <a:pt x="219" y="1205"/>
                  </a:lnTo>
                  <a:lnTo>
                    <a:pt x="215" y="1202"/>
                  </a:lnTo>
                  <a:lnTo>
                    <a:pt x="212" y="1195"/>
                  </a:lnTo>
                  <a:lnTo>
                    <a:pt x="209" y="1185"/>
                  </a:lnTo>
                  <a:lnTo>
                    <a:pt x="205" y="1185"/>
                  </a:lnTo>
                  <a:lnTo>
                    <a:pt x="209" y="1182"/>
                  </a:lnTo>
                  <a:lnTo>
                    <a:pt x="212" y="1168"/>
                  </a:lnTo>
                  <a:lnTo>
                    <a:pt x="212" y="1165"/>
                  </a:lnTo>
                  <a:lnTo>
                    <a:pt x="225" y="1094"/>
                  </a:lnTo>
                  <a:lnTo>
                    <a:pt x="229" y="1091"/>
                  </a:lnTo>
                  <a:lnTo>
                    <a:pt x="236" y="1060"/>
                  </a:lnTo>
                  <a:lnTo>
                    <a:pt x="236" y="1060"/>
                  </a:lnTo>
                  <a:lnTo>
                    <a:pt x="242" y="1040"/>
                  </a:lnTo>
                  <a:lnTo>
                    <a:pt x="242" y="1037"/>
                  </a:lnTo>
                  <a:lnTo>
                    <a:pt x="246" y="1037"/>
                  </a:lnTo>
                  <a:lnTo>
                    <a:pt x="249" y="1013"/>
                  </a:lnTo>
                  <a:lnTo>
                    <a:pt x="252" y="1003"/>
                  </a:lnTo>
                  <a:lnTo>
                    <a:pt x="259" y="1007"/>
                  </a:lnTo>
                  <a:lnTo>
                    <a:pt x="266" y="1007"/>
                  </a:lnTo>
                  <a:lnTo>
                    <a:pt x="276" y="996"/>
                  </a:lnTo>
                  <a:lnTo>
                    <a:pt x="279" y="993"/>
                  </a:lnTo>
                  <a:lnTo>
                    <a:pt x="279" y="993"/>
                  </a:lnTo>
                  <a:lnTo>
                    <a:pt x="286" y="990"/>
                  </a:lnTo>
                  <a:lnTo>
                    <a:pt x="289" y="986"/>
                  </a:lnTo>
                  <a:lnTo>
                    <a:pt x="289" y="976"/>
                  </a:lnTo>
                  <a:lnTo>
                    <a:pt x="289" y="969"/>
                  </a:lnTo>
                  <a:lnTo>
                    <a:pt x="279" y="963"/>
                  </a:lnTo>
                  <a:lnTo>
                    <a:pt x="269" y="963"/>
                  </a:lnTo>
                  <a:lnTo>
                    <a:pt x="269" y="963"/>
                  </a:lnTo>
                  <a:lnTo>
                    <a:pt x="269" y="966"/>
                  </a:lnTo>
                  <a:lnTo>
                    <a:pt x="263" y="959"/>
                  </a:lnTo>
                  <a:lnTo>
                    <a:pt x="263" y="959"/>
                  </a:lnTo>
                  <a:lnTo>
                    <a:pt x="252" y="956"/>
                  </a:lnTo>
                  <a:lnTo>
                    <a:pt x="249" y="956"/>
                  </a:lnTo>
                  <a:lnTo>
                    <a:pt x="249" y="956"/>
                  </a:lnTo>
                  <a:lnTo>
                    <a:pt x="242" y="953"/>
                  </a:lnTo>
                  <a:lnTo>
                    <a:pt x="236" y="956"/>
                  </a:lnTo>
                  <a:lnTo>
                    <a:pt x="232" y="953"/>
                  </a:lnTo>
                  <a:lnTo>
                    <a:pt x="232" y="949"/>
                  </a:lnTo>
                  <a:lnTo>
                    <a:pt x="232" y="949"/>
                  </a:lnTo>
                  <a:lnTo>
                    <a:pt x="232" y="949"/>
                  </a:lnTo>
                  <a:lnTo>
                    <a:pt x="222" y="943"/>
                  </a:lnTo>
                  <a:lnTo>
                    <a:pt x="219" y="943"/>
                  </a:lnTo>
                  <a:lnTo>
                    <a:pt x="212" y="939"/>
                  </a:lnTo>
                  <a:lnTo>
                    <a:pt x="212" y="932"/>
                  </a:lnTo>
                  <a:lnTo>
                    <a:pt x="212" y="906"/>
                  </a:lnTo>
                  <a:lnTo>
                    <a:pt x="215" y="895"/>
                  </a:lnTo>
                  <a:lnTo>
                    <a:pt x="215" y="895"/>
                  </a:lnTo>
                  <a:lnTo>
                    <a:pt x="229" y="828"/>
                  </a:lnTo>
                  <a:lnTo>
                    <a:pt x="229" y="828"/>
                  </a:lnTo>
                  <a:lnTo>
                    <a:pt x="229" y="821"/>
                  </a:lnTo>
                  <a:lnTo>
                    <a:pt x="236" y="808"/>
                  </a:lnTo>
                  <a:lnTo>
                    <a:pt x="252" y="781"/>
                  </a:lnTo>
                  <a:lnTo>
                    <a:pt x="259" y="778"/>
                  </a:lnTo>
                  <a:lnTo>
                    <a:pt x="263" y="768"/>
                  </a:lnTo>
                  <a:lnTo>
                    <a:pt x="256" y="757"/>
                  </a:lnTo>
                  <a:lnTo>
                    <a:pt x="252" y="757"/>
                  </a:lnTo>
                  <a:lnTo>
                    <a:pt x="239" y="751"/>
                  </a:lnTo>
                  <a:lnTo>
                    <a:pt x="236" y="751"/>
                  </a:lnTo>
                  <a:lnTo>
                    <a:pt x="232" y="754"/>
                  </a:lnTo>
                  <a:lnTo>
                    <a:pt x="229" y="751"/>
                  </a:lnTo>
                  <a:lnTo>
                    <a:pt x="202" y="727"/>
                  </a:lnTo>
                  <a:lnTo>
                    <a:pt x="195" y="727"/>
                  </a:lnTo>
                  <a:lnTo>
                    <a:pt x="192" y="731"/>
                  </a:lnTo>
                  <a:lnTo>
                    <a:pt x="182" y="731"/>
                  </a:lnTo>
                  <a:lnTo>
                    <a:pt x="175" y="727"/>
                  </a:lnTo>
                  <a:lnTo>
                    <a:pt x="172" y="724"/>
                  </a:lnTo>
                  <a:lnTo>
                    <a:pt x="168" y="724"/>
                  </a:lnTo>
                  <a:lnTo>
                    <a:pt x="165" y="724"/>
                  </a:lnTo>
                  <a:lnTo>
                    <a:pt x="148" y="704"/>
                  </a:lnTo>
                  <a:lnTo>
                    <a:pt x="145" y="704"/>
                  </a:lnTo>
                  <a:lnTo>
                    <a:pt x="138" y="697"/>
                  </a:lnTo>
                  <a:lnTo>
                    <a:pt x="135" y="697"/>
                  </a:lnTo>
                  <a:lnTo>
                    <a:pt x="118" y="700"/>
                  </a:lnTo>
                  <a:lnTo>
                    <a:pt x="118" y="700"/>
                  </a:lnTo>
                  <a:lnTo>
                    <a:pt x="108" y="707"/>
                  </a:lnTo>
                  <a:lnTo>
                    <a:pt x="94" y="707"/>
                  </a:lnTo>
                  <a:lnTo>
                    <a:pt x="91" y="707"/>
                  </a:lnTo>
                  <a:lnTo>
                    <a:pt x="64" y="677"/>
                  </a:lnTo>
                  <a:lnTo>
                    <a:pt x="61" y="673"/>
                  </a:lnTo>
                  <a:lnTo>
                    <a:pt x="54" y="670"/>
                  </a:lnTo>
                  <a:lnTo>
                    <a:pt x="30" y="623"/>
                  </a:lnTo>
                  <a:lnTo>
                    <a:pt x="24" y="596"/>
                  </a:lnTo>
                  <a:lnTo>
                    <a:pt x="24" y="592"/>
                  </a:lnTo>
                  <a:lnTo>
                    <a:pt x="24" y="592"/>
                  </a:lnTo>
                  <a:lnTo>
                    <a:pt x="20" y="582"/>
                  </a:lnTo>
                  <a:lnTo>
                    <a:pt x="17" y="562"/>
                  </a:lnTo>
                  <a:lnTo>
                    <a:pt x="24" y="532"/>
                  </a:lnTo>
                  <a:lnTo>
                    <a:pt x="24" y="529"/>
                  </a:lnTo>
                  <a:lnTo>
                    <a:pt x="24" y="525"/>
                  </a:lnTo>
                  <a:lnTo>
                    <a:pt x="24" y="525"/>
                  </a:lnTo>
                  <a:lnTo>
                    <a:pt x="20" y="518"/>
                  </a:lnTo>
                  <a:lnTo>
                    <a:pt x="27" y="505"/>
                  </a:lnTo>
                  <a:lnTo>
                    <a:pt x="27" y="502"/>
                  </a:lnTo>
                  <a:lnTo>
                    <a:pt x="24" y="488"/>
                  </a:lnTo>
                  <a:lnTo>
                    <a:pt x="13" y="485"/>
                  </a:lnTo>
                  <a:lnTo>
                    <a:pt x="17" y="471"/>
                  </a:lnTo>
                  <a:lnTo>
                    <a:pt x="17" y="461"/>
                  </a:lnTo>
                  <a:lnTo>
                    <a:pt x="17" y="458"/>
                  </a:lnTo>
                  <a:lnTo>
                    <a:pt x="20" y="454"/>
                  </a:lnTo>
                  <a:lnTo>
                    <a:pt x="20" y="454"/>
                  </a:lnTo>
                  <a:lnTo>
                    <a:pt x="27" y="454"/>
                  </a:lnTo>
                  <a:lnTo>
                    <a:pt x="34" y="454"/>
                  </a:lnTo>
                  <a:lnTo>
                    <a:pt x="40" y="451"/>
                  </a:lnTo>
                  <a:lnTo>
                    <a:pt x="44" y="441"/>
                  </a:lnTo>
                  <a:lnTo>
                    <a:pt x="40" y="438"/>
                  </a:lnTo>
                  <a:lnTo>
                    <a:pt x="44" y="431"/>
                  </a:lnTo>
                  <a:lnTo>
                    <a:pt x="47" y="424"/>
                  </a:lnTo>
                  <a:lnTo>
                    <a:pt x="50" y="424"/>
                  </a:lnTo>
                  <a:lnTo>
                    <a:pt x="54" y="414"/>
                  </a:lnTo>
                  <a:lnTo>
                    <a:pt x="54" y="407"/>
                  </a:lnTo>
                  <a:lnTo>
                    <a:pt x="50" y="407"/>
                  </a:lnTo>
                  <a:lnTo>
                    <a:pt x="54" y="401"/>
                  </a:lnTo>
                  <a:lnTo>
                    <a:pt x="54" y="394"/>
                  </a:lnTo>
                  <a:lnTo>
                    <a:pt x="50" y="391"/>
                  </a:lnTo>
                  <a:lnTo>
                    <a:pt x="54" y="391"/>
                  </a:lnTo>
                  <a:lnTo>
                    <a:pt x="50" y="387"/>
                  </a:lnTo>
                  <a:lnTo>
                    <a:pt x="47" y="380"/>
                  </a:lnTo>
                  <a:lnTo>
                    <a:pt x="47" y="377"/>
                  </a:lnTo>
                  <a:lnTo>
                    <a:pt x="47" y="377"/>
                  </a:lnTo>
                  <a:lnTo>
                    <a:pt x="54" y="370"/>
                  </a:lnTo>
                  <a:lnTo>
                    <a:pt x="57" y="367"/>
                  </a:lnTo>
                  <a:lnTo>
                    <a:pt x="57" y="364"/>
                  </a:lnTo>
                  <a:lnTo>
                    <a:pt x="57" y="364"/>
                  </a:lnTo>
                  <a:lnTo>
                    <a:pt x="71" y="360"/>
                  </a:lnTo>
                  <a:lnTo>
                    <a:pt x="71" y="360"/>
                  </a:lnTo>
                  <a:lnTo>
                    <a:pt x="81" y="353"/>
                  </a:lnTo>
                  <a:lnTo>
                    <a:pt x="81" y="350"/>
                  </a:lnTo>
                  <a:lnTo>
                    <a:pt x="84" y="347"/>
                  </a:lnTo>
                  <a:lnTo>
                    <a:pt x="91" y="340"/>
                  </a:lnTo>
                  <a:lnTo>
                    <a:pt x="91" y="337"/>
                  </a:lnTo>
                  <a:lnTo>
                    <a:pt x="98" y="320"/>
                  </a:lnTo>
                  <a:lnTo>
                    <a:pt x="98" y="316"/>
                  </a:lnTo>
                  <a:lnTo>
                    <a:pt x="94" y="300"/>
                  </a:lnTo>
                  <a:lnTo>
                    <a:pt x="91" y="296"/>
                  </a:lnTo>
                  <a:lnTo>
                    <a:pt x="87" y="293"/>
                  </a:lnTo>
                  <a:lnTo>
                    <a:pt x="87" y="290"/>
                  </a:lnTo>
                  <a:lnTo>
                    <a:pt x="84" y="286"/>
                  </a:lnTo>
                  <a:lnTo>
                    <a:pt x="84" y="286"/>
                  </a:lnTo>
                  <a:lnTo>
                    <a:pt x="94" y="279"/>
                  </a:lnTo>
                  <a:lnTo>
                    <a:pt x="131" y="279"/>
                  </a:lnTo>
                  <a:lnTo>
                    <a:pt x="135" y="283"/>
                  </a:lnTo>
                  <a:lnTo>
                    <a:pt x="138" y="286"/>
                  </a:lnTo>
                  <a:lnTo>
                    <a:pt x="155" y="286"/>
                  </a:lnTo>
                  <a:lnTo>
                    <a:pt x="158" y="293"/>
                  </a:lnTo>
                  <a:lnTo>
                    <a:pt x="165" y="296"/>
                  </a:lnTo>
                  <a:lnTo>
                    <a:pt x="168" y="296"/>
                  </a:lnTo>
                  <a:lnTo>
                    <a:pt x="172" y="300"/>
                  </a:lnTo>
                  <a:lnTo>
                    <a:pt x="192" y="323"/>
                  </a:lnTo>
                  <a:lnTo>
                    <a:pt x="192" y="323"/>
                  </a:lnTo>
                  <a:lnTo>
                    <a:pt x="202" y="327"/>
                  </a:lnTo>
                  <a:lnTo>
                    <a:pt x="209" y="333"/>
                  </a:lnTo>
                  <a:lnTo>
                    <a:pt x="212" y="337"/>
                  </a:lnTo>
                  <a:lnTo>
                    <a:pt x="212" y="337"/>
                  </a:lnTo>
                  <a:lnTo>
                    <a:pt x="219" y="343"/>
                  </a:lnTo>
                  <a:lnTo>
                    <a:pt x="222" y="347"/>
                  </a:lnTo>
                  <a:lnTo>
                    <a:pt x="229" y="347"/>
                  </a:lnTo>
                  <a:lnTo>
                    <a:pt x="229" y="350"/>
                  </a:lnTo>
                  <a:lnTo>
                    <a:pt x="236" y="353"/>
                  </a:lnTo>
                  <a:lnTo>
                    <a:pt x="239" y="353"/>
                  </a:lnTo>
                  <a:lnTo>
                    <a:pt x="246" y="357"/>
                  </a:lnTo>
                  <a:lnTo>
                    <a:pt x="252" y="367"/>
                  </a:lnTo>
                  <a:lnTo>
                    <a:pt x="256" y="370"/>
                  </a:lnTo>
                  <a:lnTo>
                    <a:pt x="259" y="374"/>
                  </a:lnTo>
                  <a:lnTo>
                    <a:pt x="266" y="374"/>
                  </a:lnTo>
                  <a:lnTo>
                    <a:pt x="266" y="374"/>
                  </a:lnTo>
                  <a:lnTo>
                    <a:pt x="273" y="374"/>
                  </a:lnTo>
                  <a:lnTo>
                    <a:pt x="273" y="374"/>
                  </a:lnTo>
                  <a:lnTo>
                    <a:pt x="273" y="377"/>
                  </a:lnTo>
                  <a:lnTo>
                    <a:pt x="283" y="380"/>
                  </a:lnTo>
                  <a:lnTo>
                    <a:pt x="293" y="377"/>
                  </a:lnTo>
                  <a:lnTo>
                    <a:pt x="300" y="377"/>
                  </a:lnTo>
                  <a:lnTo>
                    <a:pt x="303" y="380"/>
                  </a:lnTo>
                  <a:lnTo>
                    <a:pt x="310" y="384"/>
                  </a:lnTo>
                  <a:lnTo>
                    <a:pt x="313" y="384"/>
                  </a:lnTo>
                  <a:lnTo>
                    <a:pt x="316" y="384"/>
                  </a:lnTo>
                  <a:lnTo>
                    <a:pt x="316" y="384"/>
                  </a:lnTo>
                  <a:lnTo>
                    <a:pt x="330" y="391"/>
                  </a:lnTo>
                  <a:lnTo>
                    <a:pt x="330" y="391"/>
                  </a:lnTo>
                  <a:lnTo>
                    <a:pt x="337" y="394"/>
                  </a:lnTo>
                  <a:lnTo>
                    <a:pt x="340" y="397"/>
                  </a:lnTo>
                  <a:lnTo>
                    <a:pt x="343" y="401"/>
                  </a:lnTo>
                  <a:lnTo>
                    <a:pt x="357" y="404"/>
                  </a:lnTo>
                  <a:lnTo>
                    <a:pt x="357" y="404"/>
                  </a:lnTo>
                  <a:lnTo>
                    <a:pt x="363" y="401"/>
                  </a:lnTo>
                  <a:lnTo>
                    <a:pt x="374" y="407"/>
                  </a:lnTo>
                  <a:lnTo>
                    <a:pt x="377" y="407"/>
                  </a:lnTo>
                  <a:lnTo>
                    <a:pt x="394" y="401"/>
                  </a:lnTo>
                  <a:lnTo>
                    <a:pt x="397" y="404"/>
                  </a:lnTo>
                  <a:lnTo>
                    <a:pt x="397" y="407"/>
                  </a:lnTo>
                  <a:lnTo>
                    <a:pt x="404" y="411"/>
                  </a:lnTo>
                  <a:lnTo>
                    <a:pt x="407" y="411"/>
                  </a:lnTo>
                  <a:lnTo>
                    <a:pt x="414" y="414"/>
                  </a:lnTo>
                  <a:lnTo>
                    <a:pt x="417" y="414"/>
                  </a:lnTo>
                  <a:lnTo>
                    <a:pt x="441" y="401"/>
                  </a:lnTo>
                  <a:lnTo>
                    <a:pt x="458" y="404"/>
                  </a:lnTo>
                  <a:lnTo>
                    <a:pt x="464" y="404"/>
                  </a:lnTo>
                  <a:lnTo>
                    <a:pt x="491" y="377"/>
                  </a:lnTo>
                  <a:lnTo>
                    <a:pt x="535" y="347"/>
                  </a:lnTo>
                  <a:lnTo>
                    <a:pt x="539" y="343"/>
                  </a:lnTo>
                  <a:lnTo>
                    <a:pt x="539" y="333"/>
                  </a:lnTo>
                  <a:lnTo>
                    <a:pt x="535" y="327"/>
                  </a:lnTo>
                  <a:lnTo>
                    <a:pt x="528" y="323"/>
                  </a:lnTo>
                  <a:lnTo>
                    <a:pt x="528" y="310"/>
                  </a:lnTo>
                  <a:lnTo>
                    <a:pt x="522" y="306"/>
                  </a:lnTo>
                  <a:lnTo>
                    <a:pt x="522" y="306"/>
                  </a:lnTo>
                  <a:lnTo>
                    <a:pt x="501" y="283"/>
                  </a:lnTo>
                  <a:lnTo>
                    <a:pt x="495" y="229"/>
                  </a:lnTo>
                  <a:lnTo>
                    <a:pt x="491" y="226"/>
                  </a:lnTo>
                  <a:lnTo>
                    <a:pt x="491" y="226"/>
                  </a:lnTo>
                  <a:lnTo>
                    <a:pt x="481" y="222"/>
                  </a:lnTo>
                  <a:lnTo>
                    <a:pt x="461" y="242"/>
                  </a:lnTo>
                  <a:lnTo>
                    <a:pt x="454" y="242"/>
                  </a:lnTo>
                  <a:lnTo>
                    <a:pt x="444" y="232"/>
                  </a:lnTo>
                  <a:lnTo>
                    <a:pt x="438" y="226"/>
                  </a:lnTo>
                  <a:lnTo>
                    <a:pt x="438" y="226"/>
                  </a:lnTo>
                  <a:lnTo>
                    <a:pt x="427" y="219"/>
                  </a:lnTo>
                  <a:lnTo>
                    <a:pt x="427" y="219"/>
                  </a:lnTo>
                  <a:lnTo>
                    <a:pt x="417" y="212"/>
                  </a:lnTo>
                  <a:lnTo>
                    <a:pt x="417" y="205"/>
                  </a:lnTo>
                  <a:lnTo>
                    <a:pt x="411" y="199"/>
                  </a:lnTo>
                  <a:lnTo>
                    <a:pt x="411" y="199"/>
                  </a:lnTo>
                  <a:lnTo>
                    <a:pt x="407" y="195"/>
                  </a:lnTo>
                  <a:lnTo>
                    <a:pt x="404" y="192"/>
                  </a:lnTo>
                  <a:lnTo>
                    <a:pt x="397" y="192"/>
                  </a:lnTo>
                  <a:lnTo>
                    <a:pt x="394" y="195"/>
                  </a:lnTo>
                  <a:lnTo>
                    <a:pt x="394" y="192"/>
                  </a:lnTo>
                  <a:lnTo>
                    <a:pt x="387" y="182"/>
                  </a:lnTo>
                  <a:lnTo>
                    <a:pt x="384" y="155"/>
                  </a:lnTo>
                  <a:lnTo>
                    <a:pt x="380" y="152"/>
                  </a:lnTo>
                  <a:lnTo>
                    <a:pt x="367" y="135"/>
                  </a:lnTo>
                  <a:lnTo>
                    <a:pt x="367" y="135"/>
                  </a:lnTo>
                  <a:lnTo>
                    <a:pt x="343" y="114"/>
                  </a:lnTo>
                  <a:lnTo>
                    <a:pt x="343" y="114"/>
                  </a:lnTo>
                  <a:lnTo>
                    <a:pt x="340" y="111"/>
                  </a:lnTo>
                  <a:lnTo>
                    <a:pt x="340" y="111"/>
                  </a:lnTo>
                  <a:lnTo>
                    <a:pt x="333" y="108"/>
                  </a:lnTo>
                  <a:lnTo>
                    <a:pt x="330" y="108"/>
                  </a:lnTo>
                  <a:lnTo>
                    <a:pt x="316" y="101"/>
                  </a:lnTo>
                  <a:lnTo>
                    <a:pt x="303" y="88"/>
                  </a:lnTo>
                  <a:lnTo>
                    <a:pt x="300" y="84"/>
                  </a:lnTo>
                  <a:lnTo>
                    <a:pt x="296" y="84"/>
                  </a:lnTo>
                  <a:lnTo>
                    <a:pt x="293" y="81"/>
                  </a:lnTo>
                  <a:lnTo>
                    <a:pt x="286" y="67"/>
                  </a:lnTo>
                  <a:lnTo>
                    <a:pt x="276" y="44"/>
                  </a:lnTo>
                  <a:lnTo>
                    <a:pt x="273" y="40"/>
                  </a:lnTo>
                  <a:lnTo>
                    <a:pt x="266" y="37"/>
                  </a:lnTo>
                  <a:lnTo>
                    <a:pt x="256" y="10"/>
                  </a:lnTo>
                  <a:lnTo>
                    <a:pt x="252" y="3"/>
                  </a:lnTo>
                  <a:lnTo>
                    <a:pt x="2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7" name="Freeform 298">
              <a:extLst>
                <a:ext uri="{FF2B5EF4-FFF2-40B4-BE49-F238E27FC236}">
                  <a16:creationId xmlns:a16="http://schemas.microsoft.com/office/drawing/2014/main" id="{E27B691D-1F8E-D089-DF5A-93AFE268C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633"/>
              <a:ext cx="296" cy="434"/>
            </a:xfrm>
            <a:custGeom>
              <a:avLst/>
              <a:gdLst>
                <a:gd name="T0" fmla="*/ 235 w 296"/>
                <a:gd name="T1" fmla="*/ 20 h 434"/>
                <a:gd name="T2" fmla="*/ 246 w 296"/>
                <a:gd name="T3" fmla="*/ 41 h 434"/>
                <a:gd name="T4" fmla="*/ 259 w 296"/>
                <a:gd name="T5" fmla="*/ 71 h 434"/>
                <a:gd name="T6" fmla="*/ 269 w 296"/>
                <a:gd name="T7" fmla="*/ 94 h 434"/>
                <a:gd name="T8" fmla="*/ 286 w 296"/>
                <a:gd name="T9" fmla="*/ 121 h 434"/>
                <a:gd name="T10" fmla="*/ 269 w 296"/>
                <a:gd name="T11" fmla="*/ 138 h 434"/>
                <a:gd name="T12" fmla="*/ 279 w 296"/>
                <a:gd name="T13" fmla="*/ 175 h 434"/>
                <a:gd name="T14" fmla="*/ 252 w 296"/>
                <a:gd name="T15" fmla="*/ 199 h 434"/>
                <a:gd name="T16" fmla="*/ 256 w 296"/>
                <a:gd name="T17" fmla="*/ 222 h 434"/>
                <a:gd name="T18" fmla="*/ 239 w 296"/>
                <a:gd name="T19" fmla="*/ 226 h 434"/>
                <a:gd name="T20" fmla="*/ 219 w 296"/>
                <a:gd name="T21" fmla="*/ 219 h 434"/>
                <a:gd name="T22" fmla="*/ 195 w 296"/>
                <a:gd name="T23" fmla="*/ 195 h 434"/>
                <a:gd name="T24" fmla="*/ 168 w 296"/>
                <a:gd name="T25" fmla="*/ 179 h 434"/>
                <a:gd name="T26" fmla="*/ 145 w 296"/>
                <a:gd name="T27" fmla="*/ 195 h 434"/>
                <a:gd name="T28" fmla="*/ 131 w 296"/>
                <a:gd name="T29" fmla="*/ 199 h 434"/>
                <a:gd name="T30" fmla="*/ 111 w 296"/>
                <a:gd name="T31" fmla="*/ 222 h 434"/>
                <a:gd name="T32" fmla="*/ 121 w 296"/>
                <a:gd name="T33" fmla="*/ 239 h 434"/>
                <a:gd name="T34" fmla="*/ 87 w 296"/>
                <a:gd name="T35" fmla="*/ 232 h 434"/>
                <a:gd name="T36" fmla="*/ 74 w 296"/>
                <a:gd name="T37" fmla="*/ 263 h 434"/>
                <a:gd name="T38" fmla="*/ 87 w 296"/>
                <a:gd name="T39" fmla="*/ 293 h 434"/>
                <a:gd name="T40" fmla="*/ 87 w 296"/>
                <a:gd name="T41" fmla="*/ 300 h 434"/>
                <a:gd name="T42" fmla="*/ 74 w 296"/>
                <a:gd name="T43" fmla="*/ 320 h 434"/>
                <a:gd name="T44" fmla="*/ 124 w 296"/>
                <a:gd name="T45" fmla="*/ 354 h 434"/>
                <a:gd name="T46" fmla="*/ 104 w 296"/>
                <a:gd name="T47" fmla="*/ 367 h 434"/>
                <a:gd name="T48" fmla="*/ 81 w 296"/>
                <a:gd name="T49" fmla="*/ 397 h 434"/>
                <a:gd name="T50" fmla="*/ 50 w 296"/>
                <a:gd name="T51" fmla="*/ 404 h 434"/>
                <a:gd name="T52" fmla="*/ 20 w 296"/>
                <a:gd name="T53" fmla="*/ 401 h 434"/>
                <a:gd name="T54" fmla="*/ 3 w 296"/>
                <a:gd name="T55" fmla="*/ 421 h 434"/>
                <a:gd name="T56" fmla="*/ 3 w 296"/>
                <a:gd name="T57" fmla="*/ 434 h 434"/>
                <a:gd name="T58" fmla="*/ 7 w 296"/>
                <a:gd name="T59" fmla="*/ 414 h 434"/>
                <a:gd name="T60" fmla="*/ 34 w 296"/>
                <a:gd name="T61" fmla="*/ 401 h 434"/>
                <a:gd name="T62" fmla="*/ 57 w 296"/>
                <a:gd name="T63" fmla="*/ 404 h 434"/>
                <a:gd name="T64" fmla="*/ 97 w 296"/>
                <a:gd name="T65" fmla="*/ 394 h 434"/>
                <a:gd name="T66" fmla="*/ 121 w 296"/>
                <a:gd name="T67" fmla="*/ 367 h 434"/>
                <a:gd name="T68" fmla="*/ 128 w 296"/>
                <a:gd name="T69" fmla="*/ 350 h 434"/>
                <a:gd name="T70" fmla="*/ 77 w 296"/>
                <a:gd name="T71" fmla="*/ 317 h 434"/>
                <a:gd name="T72" fmla="*/ 87 w 296"/>
                <a:gd name="T73" fmla="*/ 303 h 434"/>
                <a:gd name="T74" fmla="*/ 91 w 296"/>
                <a:gd name="T75" fmla="*/ 296 h 434"/>
                <a:gd name="T76" fmla="*/ 77 w 296"/>
                <a:gd name="T77" fmla="*/ 263 h 434"/>
                <a:gd name="T78" fmla="*/ 94 w 296"/>
                <a:gd name="T79" fmla="*/ 269 h 434"/>
                <a:gd name="T80" fmla="*/ 87 w 296"/>
                <a:gd name="T81" fmla="*/ 259 h 434"/>
                <a:gd name="T82" fmla="*/ 97 w 296"/>
                <a:gd name="T83" fmla="*/ 236 h 434"/>
                <a:gd name="T84" fmla="*/ 124 w 296"/>
                <a:gd name="T85" fmla="*/ 243 h 434"/>
                <a:gd name="T86" fmla="*/ 118 w 296"/>
                <a:gd name="T87" fmla="*/ 226 h 434"/>
                <a:gd name="T88" fmla="*/ 131 w 296"/>
                <a:gd name="T89" fmla="*/ 202 h 434"/>
                <a:gd name="T90" fmla="*/ 151 w 296"/>
                <a:gd name="T91" fmla="*/ 205 h 434"/>
                <a:gd name="T92" fmla="*/ 155 w 296"/>
                <a:gd name="T93" fmla="*/ 185 h 434"/>
                <a:gd name="T94" fmla="*/ 182 w 296"/>
                <a:gd name="T95" fmla="*/ 192 h 434"/>
                <a:gd name="T96" fmla="*/ 198 w 296"/>
                <a:gd name="T97" fmla="*/ 202 h 434"/>
                <a:gd name="T98" fmla="*/ 219 w 296"/>
                <a:gd name="T99" fmla="*/ 229 h 434"/>
                <a:gd name="T100" fmla="*/ 249 w 296"/>
                <a:gd name="T101" fmla="*/ 236 h 434"/>
                <a:gd name="T102" fmla="*/ 259 w 296"/>
                <a:gd name="T103" fmla="*/ 219 h 434"/>
                <a:gd name="T104" fmla="*/ 256 w 296"/>
                <a:gd name="T105" fmla="*/ 199 h 434"/>
                <a:gd name="T106" fmla="*/ 283 w 296"/>
                <a:gd name="T107" fmla="*/ 179 h 434"/>
                <a:gd name="T108" fmla="*/ 283 w 296"/>
                <a:gd name="T109" fmla="*/ 158 h 434"/>
                <a:gd name="T110" fmla="*/ 296 w 296"/>
                <a:gd name="T111" fmla="*/ 125 h 434"/>
                <a:gd name="T112" fmla="*/ 279 w 296"/>
                <a:gd name="T113" fmla="*/ 111 h 434"/>
                <a:gd name="T114" fmla="*/ 266 w 296"/>
                <a:gd name="T115" fmla="*/ 88 h 434"/>
                <a:gd name="T116" fmla="*/ 269 w 296"/>
                <a:gd name="T117" fmla="*/ 78 h 434"/>
                <a:gd name="T118" fmla="*/ 249 w 296"/>
                <a:gd name="T119" fmla="*/ 44 h 434"/>
                <a:gd name="T120" fmla="*/ 256 w 296"/>
                <a:gd name="T121" fmla="*/ 30 h 434"/>
                <a:gd name="T122" fmla="*/ 232 w 296"/>
                <a:gd name="T123" fmla="*/ 1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6" h="434">
                  <a:moveTo>
                    <a:pt x="225" y="0"/>
                  </a:moveTo>
                  <a:lnTo>
                    <a:pt x="222" y="0"/>
                  </a:lnTo>
                  <a:lnTo>
                    <a:pt x="219" y="0"/>
                  </a:lnTo>
                  <a:lnTo>
                    <a:pt x="232" y="10"/>
                  </a:lnTo>
                  <a:lnTo>
                    <a:pt x="235" y="20"/>
                  </a:lnTo>
                  <a:lnTo>
                    <a:pt x="239" y="20"/>
                  </a:lnTo>
                  <a:lnTo>
                    <a:pt x="249" y="30"/>
                  </a:lnTo>
                  <a:lnTo>
                    <a:pt x="252" y="34"/>
                  </a:lnTo>
                  <a:lnTo>
                    <a:pt x="249" y="34"/>
                  </a:lnTo>
                  <a:lnTo>
                    <a:pt x="246" y="41"/>
                  </a:lnTo>
                  <a:lnTo>
                    <a:pt x="246" y="41"/>
                  </a:lnTo>
                  <a:lnTo>
                    <a:pt x="246" y="47"/>
                  </a:lnTo>
                  <a:lnTo>
                    <a:pt x="256" y="57"/>
                  </a:lnTo>
                  <a:lnTo>
                    <a:pt x="256" y="67"/>
                  </a:lnTo>
                  <a:lnTo>
                    <a:pt x="259" y="71"/>
                  </a:lnTo>
                  <a:lnTo>
                    <a:pt x="262" y="78"/>
                  </a:lnTo>
                  <a:lnTo>
                    <a:pt x="262" y="81"/>
                  </a:lnTo>
                  <a:lnTo>
                    <a:pt x="262" y="84"/>
                  </a:lnTo>
                  <a:lnTo>
                    <a:pt x="266" y="94"/>
                  </a:lnTo>
                  <a:lnTo>
                    <a:pt x="269" y="94"/>
                  </a:lnTo>
                  <a:lnTo>
                    <a:pt x="276" y="98"/>
                  </a:lnTo>
                  <a:lnTo>
                    <a:pt x="279" y="98"/>
                  </a:lnTo>
                  <a:lnTo>
                    <a:pt x="276" y="111"/>
                  </a:lnTo>
                  <a:lnTo>
                    <a:pt x="279" y="118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25"/>
                  </a:lnTo>
                  <a:lnTo>
                    <a:pt x="293" y="128"/>
                  </a:lnTo>
                  <a:lnTo>
                    <a:pt x="286" y="131"/>
                  </a:lnTo>
                  <a:lnTo>
                    <a:pt x="269" y="138"/>
                  </a:lnTo>
                  <a:lnTo>
                    <a:pt x="269" y="148"/>
                  </a:lnTo>
                  <a:lnTo>
                    <a:pt x="279" y="162"/>
                  </a:lnTo>
                  <a:lnTo>
                    <a:pt x="279" y="168"/>
                  </a:lnTo>
                  <a:lnTo>
                    <a:pt x="279" y="172"/>
                  </a:lnTo>
                  <a:lnTo>
                    <a:pt x="279" y="175"/>
                  </a:lnTo>
                  <a:lnTo>
                    <a:pt x="276" y="175"/>
                  </a:lnTo>
                  <a:lnTo>
                    <a:pt x="259" y="192"/>
                  </a:lnTo>
                  <a:lnTo>
                    <a:pt x="256" y="192"/>
                  </a:lnTo>
                  <a:lnTo>
                    <a:pt x="256" y="195"/>
                  </a:lnTo>
                  <a:lnTo>
                    <a:pt x="252" y="199"/>
                  </a:lnTo>
                  <a:lnTo>
                    <a:pt x="252" y="202"/>
                  </a:lnTo>
                  <a:lnTo>
                    <a:pt x="256" y="209"/>
                  </a:lnTo>
                  <a:lnTo>
                    <a:pt x="259" y="212"/>
                  </a:lnTo>
                  <a:lnTo>
                    <a:pt x="256" y="219"/>
                  </a:lnTo>
                  <a:lnTo>
                    <a:pt x="256" y="222"/>
                  </a:lnTo>
                  <a:lnTo>
                    <a:pt x="256" y="226"/>
                  </a:lnTo>
                  <a:lnTo>
                    <a:pt x="252" y="226"/>
                  </a:lnTo>
                  <a:lnTo>
                    <a:pt x="249" y="229"/>
                  </a:lnTo>
                  <a:lnTo>
                    <a:pt x="246" y="229"/>
                  </a:lnTo>
                  <a:lnTo>
                    <a:pt x="239" y="226"/>
                  </a:lnTo>
                  <a:lnTo>
                    <a:pt x="232" y="229"/>
                  </a:lnTo>
                  <a:lnTo>
                    <a:pt x="222" y="226"/>
                  </a:lnTo>
                  <a:lnTo>
                    <a:pt x="222" y="226"/>
                  </a:lnTo>
                  <a:lnTo>
                    <a:pt x="215" y="222"/>
                  </a:lnTo>
                  <a:lnTo>
                    <a:pt x="219" y="219"/>
                  </a:lnTo>
                  <a:lnTo>
                    <a:pt x="215" y="212"/>
                  </a:lnTo>
                  <a:lnTo>
                    <a:pt x="202" y="202"/>
                  </a:lnTo>
                  <a:lnTo>
                    <a:pt x="202" y="199"/>
                  </a:lnTo>
                  <a:lnTo>
                    <a:pt x="198" y="199"/>
                  </a:lnTo>
                  <a:lnTo>
                    <a:pt x="195" y="195"/>
                  </a:lnTo>
                  <a:lnTo>
                    <a:pt x="192" y="192"/>
                  </a:lnTo>
                  <a:lnTo>
                    <a:pt x="182" y="189"/>
                  </a:lnTo>
                  <a:lnTo>
                    <a:pt x="182" y="185"/>
                  </a:lnTo>
                  <a:lnTo>
                    <a:pt x="178" y="185"/>
                  </a:lnTo>
                  <a:lnTo>
                    <a:pt x="168" y="179"/>
                  </a:lnTo>
                  <a:lnTo>
                    <a:pt x="161" y="179"/>
                  </a:lnTo>
                  <a:lnTo>
                    <a:pt x="155" y="182"/>
                  </a:lnTo>
                  <a:lnTo>
                    <a:pt x="151" y="182"/>
                  </a:lnTo>
                  <a:lnTo>
                    <a:pt x="148" y="185"/>
                  </a:lnTo>
                  <a:lnTo>
                    <a:pt x="145" y="195"/>
                  </a:lnTo>
                  <a:lnTo>
                    <a:pt x="148" y="195"/>
                  </a:lnTo>
                  <a:lnTo>
                    <a:pt x="148" y="202"/>
                  </a:lnTo>
                  <a:lnTo>
                    <a:pt x="141" y="199"/>
                  </a:lnTo>
                  <a:lnTo>
                    <a:pt x="134" y="199"/>
                  </a:lnTo>
                  <a:lnTo>
                    <a:pt x="131" y="199"/>
                  </a:lnTo>
                  <a:lnTo>
                    <a:pt x="131" y="199"/>
                  </a:lnTo>
                  <a:lnTo>
                    <a:pt x="124" y="202"/>
                  </a:lnTo>
                  <a:lnTo>
                    <a:pt x="121" y="205"/>
                  </a:lnTo>
                  <a:lnTo>
                    <a:pt x="114" y="219"/>
                  </a:lnTo>
                  <a:lnTo>
                    <a:pt x="111" y="222"/>
                  </a:lnTo>
                  <a:lnTo>
                    <a:pt x="114" y="226"/>
                  </a:lnTo>
                  <a:lnTo>
                    <a:pt x="121" y="232"/>
                  </a:lnTo>
                  <a:lnTo>
                    <a:pt x="121" y="232"/>
                  </a:lnTo>
                  <a:lnTo>
                    <a:pt x="124" y="232"/>
                  </a:lnTo>
                  <a:lnTo>
                    <a:pt x="121" y="239"/>
                  </a:lnTo>
                  <a:lnTo>
                    <a:pt x="121" y="236"/>
                  </a:lnTo>
                  <a:lnTo>
                    <a:pt x="101" y="239"/>
                  </a:lnTo>
                  <a:lnTo>
                    <a:pt x="101" y="239"/>
                  </a:lnTo>
                  <a:lnTo>
                    <a:pt x="97" y="236"/>
                  </a:lnTo>
                  <a:lnTo>
                    <a:pt x="87" y="232"/>
                  </a:lnTo>
                  <a:lnTo>
                    <a:pt x="81" y="246"/>
                  </a:lnTo>
                  <a:lnTo>
                    <a:pt x="77" y="253"/>
                  </a:lnTo>
                  <a:lnTo>
                    <a:pt x="81" y="256"/>
                  </a:lnTo>
                  <a:lnTo>
                    <a:pt x="74" y="259"/>
                  </a:lnTo>
                  <a:lnTo>
                    <a:pt x="74" y="263"/>
                  </a:lnTo>
                  <a:lnTo>
                    <a:pt x="74" y="263"/>
                  </a:lnTo>
                  <a:lnTo>
                    <a:pt x="77" y="280"/>
                  </a:lnTo>
                  <a:lnTo>
                    <a:pt x="77" y="283"/>
                  </a:lnTo>
                  <a:lnTo>
                    <a:pt x="87" y="290"/>
                  </a:lnTo>
                  <a:lnTo>
                    <a:pt x="87" y="293"/>
                  </a:lnTo>
                  <a:lnTo>
                    <a:pt x="94" y="303"/>
                  </a:lnTo>
                  <a:lnTo>
                    <a:pt x="94" y="303"/>
                  </a:lnTo>
                  <a:lnTo>
                    <a:pt x="94" y="303"/>
                  </a:lnTo>
                  <a:lnTo>
                    <a:pt x="94" y="303"/>
                  </a:lnTo>
                  <a:lnTo>
                    <a:pt x="87" y="300"/>
                  </a:lnTo>
                  <a:lnTo>
                    <a:pt x="84" y="300"/>
                  </a:lnTo>
                  <a:lnTo>
                    <a:pt x="84" y="300"/>
                  </a:lnTo>
                  <a:lnTo>
                    <a:pt x="77" y="303"/>
                  </a:lnTo>
                  <a:lnTo>
                    <a:pt x="74" y="310"/>
                  </a:lnTo>
                  <a:lnTo>
                    <a:pt x="74" y="320"/>
                  </a:lnTo>
                  <a:lnTo>
                    <a:pt x="91" y="333"/>
                  </a:lnTo>
                  <a:lnTo>
                    <a:pt x="91" y="333"/>
                  </a:lnTo>
                  <a:lnTo>
                    <a:pt x="104" y="347"/>
                  </a:lnTo>
                  <a:lnTo>
                    <a:pt x="108" y="347"/>
                  </a:lnTo>
                  <a:lnTo>
                    <a:pt x="124" y="354"/>
                  </a:lnTo>
                  <a:lnTo>
                    <a:pt x="128" y="360"/>
                  </a:lnTo>
                  <a:lnTo>
                    <a:pt x="128" y="360"/>
                  </a:lnTo>
                  <a:lnTo>
                    <a:pt x="118" y="364"/>
                  </a:lnTo>
                  <a:lnTo>
                    <a:pt x="118" y="364"/>
                  </a:lnTo>
                  <a:lnTo>
                    <a:pt x="104" y="367"/>
                  </a:lnTo>
                  <a:lnTo>
                    <a:pt x="101" y="370"/>
                  </a:lnTo>
                  <a:lnTo>
                    <a:pt x="94" y="377"/>
                  </a:lnTo>
                  <a:lnTo>
                    <a:pt x="94" y="381"/>
                  </a:lnTo>
                  <a:lnTo>
                    <a:pt x="94" y="394"/>
                  </a:lnTo>
                  <a:lnTo>
                    <a:pt x="81" y="397"/>
                  </a:lnTo>
                  <a:lnTo>
                    <a:pt x="74" y="397"/>
                  </a:lnTo>
                  <a:lnTo>
                    <a:pt x="71" y="394"/>
                  </a:lnTo>
                  <a:lnTo>
                    <a:pt x="67" y="394"/>
                  </a:lnTo>
                  <a:lnTo>
                    <a:pt x="54" y="401"/>
                  </a:lnTo>
                  <a:lnTo>
                    <a:pt x="50" y="404"/>
                  </a:lnTo>
                  <a:lnTo>
                    <a:pt x="47" y="407"/>
                  </a:lnTo>
                  <a:lnTo>
                    <a:pt x="44" y="407"/>
                  </a:lnTo>
                  <a:lnTo>
                    <a:pt x="37" y="401"/>
                  </a:lnTo>
                  <a:lnTo>
                    <a:pt x="27" y="397"/>
                  </a:lnTo>
                  <a:lnTo>
                    <a:pt x="20" y="401"/>
                  </a:lnTo>
                  <a:lnTo>
                    <a:pt x="20" y="404"/>
                  </a:lnTo>
                  <a:lnTo>
                    <a:pt x="13" y="407"/>
                  </a:lnTo>
                  <a:lnTo>
                    <a:pt x="7" y="411"/>
                  </a:lnTo>
                  <a:lnTo>
                    <a:pt x="3" y="421"/>
                  </a:lnTo>
                  <a:lnTo>
                    <a:pt x="3" y="421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0" y="434"/>
                  </a:lnTo>
                  <a:lnTo>
                    <a:pt x="0" y="434"/>
                  </a:lnTo>
                  <a:lnTo>
                    <a:pt x="3" y="434"/>
                  </a:lnTo>
                  <a:lnTo>
                    <a:pt x="3" y="434"/>
                  </a:lnTo>
                  <a:lnTo>
                    <a:pt x="3" y="434"/>
                  </a:lnTo>
                  <a:lnTo>
                    <a:pt x="7" y="421"/>
                  </a:lnTo>
                  <a:lnTo>
                    <a:pt x="7" y="418"/>
                  </a:lnTo>
                  <a:lnTo>
                    <a:pt x="7" y="414"/>
                  </a:lnTo>
                  <a:lnTo>
                    <a:pt x="17" y="411"/>
                  </a:lnTo>
                  <a:lnTo>
                    <a:pt x="20" y="404"/>
                  </a:lnTo>
                  <a:lnTo>
                    <a:pt x="23" y="404"/>
                  </a:lnTo>
                  <a:lnTo>
                    <a:pt x="30" y="401"/>
                  </a:lnTo>
                  <a:lnTo>
                    <a:pt x="34" y="401"/>
                  </a:lnTo>
                  <a:lnTo>
                    <a:pt x="40" y="411"/>
                  </a:lnTo>
                  <a:lnTo>
                    <a:pt x="47" y="414"/>
                  </a:lnTo>
                  <a:lnTo>
                    <a:pt x="50" y="414"/>
                  </a:lnTo>
                  <a:lnTo>
                    <a:pt x="54" y="404"/>
                  </a:lnTo>
                  <a:lnTo>
                    <a:pt x="57" y="404"/>
                  </a:lnTo>
                  <a:lnTo>
                    <a:pt x="67" y="397"/>
                  </a:lnTo>
                  <a:lnTo>
                    <a:pt x="71" y="397"/>
                  </a:lnTo>
                  <a:lnTo>
                    <a:pt x="74" y="401"/>
                  </a:lnTo>
                  <a:lnTo>
                    <a:pt x="81" y="401"/>
                  </a:lnTo>
                  <a:lnTo>
                    <a:pt x="97" y="394"/>
                  </a:lnTo>
                  <a:lnTo>
                    <a:pt x="97" y="381"/>
                  </a:lnTo>
                  <a:lnTo>
                    <a:pt x="97" y="377"/>
                  </a:lnTo>
                  <a:lnTo>
                    <a:pt x="104" y="374"/>
                  </a:lnTo>
                  <a:lnTo>
                    <a:pt x="104" y="370"/>
                  </a:lnTo>
                  <a:lnTo>
                    <a:pt x="121" y="367"/>
                  </a:lnTo>
                  <a:lnTo>
                    <a:pt x="121" y="367"/>
                  </a:lnTo>
                  <a:lnTo>
                    <a:pt x="131" y="364"/>
                  </a:lnTo>
                  <a:lnTo>
                    <a:pt x="131" y="357"/>
                  </a:lnTo>
                  <a:lnTo>
                    <a:pt x="128" y="350"/>
                  </a:lnTo>
                  <a:lnTo>
                    <a:pt x="128" y="350"/>
                  </a:lnTo>
                  <a:lnTo>
                    <a:pt x="108" y="344"/>
                  </a:lnTo>
                  <a:lnTo>
                    <a:pt x="108" y="344"/>
                  </a:lnTo>
                  <a:lnTo>
                    <a:pt x="91" y="330"/>
                  </a:lnTo>
                  <a:lnTo>
                    <a:pt x="91" y="330"/>
                  </a:lnTo>
                  <a:lnTo>
                    <a:pt x="77" y="317"/>
                  </a:lnTo>
                  <a:lnTo>
                    <a:pt x="77" y="313"/>
                  </a:lnTo>
                  <a:lnTo>
                    <a:pt x="81" y="306"/>
                  </a:lnTo>
                  <a:lnTo>
                    <a:pt x="84" y="303"/>
                  </a:lnTo>
                  <a:lnTo>
                    <a:pt x="84" y="303"/>
                  </a:lnTo>
                  <a:lnTo>
                    <a:pt x="87" y="303"/>
                  </a:lnTo>
                  <a:lnTo>
                    <a:pt x="97" y="306"/>
                  </a:lnTo>
                  <a:lnTo>
                    <a:pt x="101" y="303"/>
                  </a:lnTo>
                  <a:lnTo>
                    <a:pt x="97" y="300"/>
                  </a:lnTo>
                  <a:lnTo>
                    <a:pt x="94" y="300"/>
                  </a:lnTo>
                  <a:lnTo>
                    <a:pt x="91" y="296"/>
                  </a:lnTo>
                  <a:lnTo>
                    <a:pt x="91" y="290"/>
                  </a:lnTo>
                  <a:lnTo>
                    <a:pt x="81" y="280"/>
                  </a:lnTo>
                  <a:lnTo>
                    <a:pt x="81" y="276"/>
                  </a:lnTo>
                  <a:lnTo>
                    <a:pt x="77" y="263"/>
                  </a:lnTo>
                  <a:lnTo>
                    <a:pt x="77" y="263"/>
                  </a:lnTo>
                  <a:lnTo>
                    <a:pt x="77" y="259"/>
                  </a:lnTo>
                  <a:lnTo>
                    <a:pt x="81" y="259"/>
                  </a:lnTo>
                  <a:lnTo>
                    <a:pt x="94" y="263"/>
                  </a:lnTo>
                  <a:lnTo>
                    <a:pt x="94" y="266"/>
                  </a:lnTo>
                  <a:lnTo>
                    <a:pt x="94" y="269"/>
                  </a:lnTo>
                  <a:lnTo>
                    <a:pt x="101" y="273"/>
                  </a:lnTo>
                  <a:lnTo>
                    <a:pt x="101" y="269"/>
                  </a:lnTo>
                  <a:lnTo>
                    <a:pt x="101" y="269"/>
                  </a:lnTo>
                  <a:lnTo>
                    <a:pt x="94" y="259"/>
                  </a:lnTo>
                  <a:lnTo>
                    <a:pt x="87" y="259"/>
                  </a:lnTo>
                  <a:lnTo>
                    <a:pt x="87" y="256"/>
                  </a:lnTo>
                  <a:lnTo>
                    <a:pt x="81" y="249"/>
                  </a:lnTo>
                  <a:lnTo>
                    <a:pt x="81" y="246"/>
                  </a:lnTo>
                  <a:lnTo>
                    <a:pt x="91" y="236"/>
                  </a:lnTo>
                  <a:lnTo>
                    <a:pt x="97" y="236"/>
                  </a:lnTo>
                  <a:lnTo>
                    <a:pt x="101" y="243"/>
                  </a:lnTo>
                  <a:lnTo>
                    <a:pt x="104" y="243"/>
                  </a:lnTo>
                  <a:lnTo>
                    <a:pt x="121" y="239"/>
                  </a:lnTo>
                  <a:lnTo>
                    <a:pt x="124" y="243"/>
                  </a:lnTo>
                  <a:lnTo>
                    <a:pt x="124" y="243"/>
                  </a:lnTo>
                  <a:lnTo>
                    <a:pt x="124" y="243"/>
                  </a:lnTo>
                  <a:lnTo>
                    <a:pt x="128" y="232"/>
                  </a:lnTo>
                  <a:lnTo>
                    <a:pt x="124" y="229"/>
                  </a:lnTo>
                  <a:lnTo>
                    <a:pt x="121" y="229"/>
                  </a:lnTo>
                  <a:lnTo>
                    <a:pt x="118" y="226"/>
                  </a:lnTo>
                  <a:lnTo>
                    <a:pt x="114" y="222"/>
                  </a:lnTo>
                  <a:lnTo>
                    <a:pt x="118" y="219"/>
                  </a:lnTo>
                  <a:lnTo>
                    <a:pt x="124" y="205"/>
                  </a:lnTo>
                  <a:lnTo>
                    <a:pt x="124" y="205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48" y="205"/>
                  </a:lnTo>
                  <a:lnTo>
                    <a:pt x="151" y="205"/>
                  </a:lnTo>
                  <a:lnTo>
                    <a:pt x="151" y="195"/>
                  </a:lnTo>
                  <a:lnTo>
                    <a:pt x="148" y="192"/>
                  </a:lnTo>
                  <a:lnTo>
                    <a:pt x="148" y="189"/>
                  </a:lnTo>
                  <a:lnTo>
                    <a:pt x="155" y="185"/>
                  </a:lnTo>
                  <a:lnTo>
                    <a:pt x="155" y="185"/>
                  </a:lnTo>
                  <a:lnTo>
                    <a:pt x="165" y="182"/>
                  </a:lnTo>
                  <a:lnTo>
                    <a:pt x="165" y="182"/>
                  </a:lnTo>
                  <a:lnTo>
                    <a:pt x="175" y="189"/>
                  </a:lnTo>
                  <a:lnTo>
                    <a:pt x="182" y="189"/>
                  </a:lnTo>
                  <a:lnTo>
                    <a:pt x="182" y="192"/>
                  </a:lnTo>
                  <a:lnTo>
                    <a:pt x="192" y="195"/>
                  </a:lnTo>
                  <a:lnTo>
                    <a:pt x="192" y="199"/>
                  </a:lnTo>
                  <a:lnTo>
                    <a:pt x="195" y="202"/>
                  </a:lnTo>
                  <a:lnTo>
                    <a:pt x="198" y="202"/>
                  </a:lnTo>
                  <a:lnTo>
                    <a:pt x="198" y="202"/>
                  </a:lnTo>
                  <a:lnTo>
                    <a:pt x="215" y="216"/>
                  </a:lnTo>
                  <a:lnTo>
                    <a:pt x="215" y="219"/>
                  </a:lnTo>
                  <a:lnTo>
                    <a:pt x="212" y="226"/>
                  </a:lnTo>
                  <a:lnTo>
                    <a:pt x="215" y="226"/>
                  </a:lnTo>
                  <a:lnTo>
                    <a:pt x="219" y="229"/>
                  </a:lnTo>
                  <a:lnTo>
                    <a:pt x="222" y="229"/>
                  </a:lnTo>
                  <a:lnTo>
                    <a:pt x="232" y="232"/>
                  </a:lnTo>
                  <a:lnTo>
                    <a:pt x="242" y="232"/>
                  </a:lnTo>
                  <a:lnTo>
                    <a:pt x="242" y="232"/>
                  </a:lnTo>
                  <a:lnTo>
                    <a:pt x="249" y="236"/>
                  </a:lnTo>
                  <a:lnTo>
                    <a:pt x="256" y="229"/>
                  </a:lnTo>
                  <a:lnTo>
                    <a:pt x="256" y="229"/>
                  </a:lnTo>
                  <a:lnTo>
                    <a:pt x="259" y="229"/>
                  </a:lnTo>
                  <a:lnTo>
                    <a:pt x="259" y="222"/>
                  </a:lnTo>
                  <a:lnTo>
                    <a:pt x="259" y="219"/>
                  </a:lnTo>
                  <a:lnTo>
                    <a:pt x="266" y="212"/>
                  </a:lnTo>
                  <a:lnTo>
                    <a:pt x="259" y="205"/>
                  </a:lnTo>
                  <a:lnTo>
                    <a:pt x="256" y="205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9" y="195"/>
                  </a:lnTo>
                  <a:lnTo>
                    <a:pt x="259" y="192"/>
                  </a:lnTo>
                  <a:lnTo>
                    <a:pt x="279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5"/>
                  </a:lnTo>
                  <a:lnTo>
                    <a:pt x="283" y="172"/>
                  </a:lnTo>
                  <a:lnTo>
                    <a:pt x="283" y="168"/>
                  </a:lnTo>
                  <a:lnTo>
                    <a:pt x="283" y="158"/>
                  </a:lnTo>
                  <a:lnTo>
                    <a:pt x="269" y="148"/>
                  </a:lnTo>
                  <a:lnTo>
                    <a:pt x="272" y="142"/>
                  </a:lnTo>
                  <a:lnTo>
                    <a:pt x="289" y="135"/>
                  </a:lnTo>
                  <a:lnTo>
                    <a:pt x="296" y="128"/>
                  </a:lnTo>
                  <a:lnTo>
                    <a:pt x="296" y="125"/>
                  </a:lnTo>
                  <a:lnTo>
                    <a:pt x="296" y="125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3" y="115"/>
                  </a:lnTo>
                  <a:lnTo>
                    <a:pt x="279" y="111"/>
                  </a:lnTo>
                  <a:lnTo>
                    <a:pt x="283" y="94"/>
                  </a:lnTo>
                  <a:lnTo>
                    <a:pt x="279" y="94"/>
                  </a:lnTo>
                  <a:lnTo>
                    <a:pt x="279" y="94"/>
                  </a:lnTo>
                  <a:lnTo>
                    <a:pt x="269" y="91"/>
                  </a:lnTo>
                  <a:lnTo>
                    <a:pt x="266" y="88"/>
                  </a:lnTo>
                  <a:lnTo>
                    <a:pt x="266" y="84"/>
                  </a:lnTo>
                  <a:lnTo>
                    <a:pt x="266" y="84"/>
                  </a:lnTo>
                  <a:lnTo>
                    <a:pt x="266" y="81"/>
                  </a:lnTo>
                  <a:lnTo>
                    <a:pt x="269" y="78"/>
                  </a:lnTo>
                  <a:lnTo>
                    <a:pt x="269" y="78"/>
                  </a:lnTo>
                  <a:lnTo>
                    <a:pt x="269" y="78"/>
                  </a:lnTo>
                  <a:lnTo>
                    <a:pt x="259" y="71"/>
                  </a:lnTo>
                  <a:lnTo>
                    <a:pt x="259" y="67"/>
                  </a:lnTo>
                  <a:lnTo>
                    <a:pt x="259" y="54"/>
                  </a:lnTo>
                  <a:lnTo>
                    <a:pt x="249" y="44"/>
                  </a:lnTo>
                  <a:lnTo>
                    <a:pt x="249" y="41"/>
                  </a:lnTo>
                  <a:lnTo>
                    <a:pt x="249" y="41"/>
                  </a:lnTo>
                  <a:lnTo>
                    <a:pt x="249" y="37"/>
                  </a:lnTo>
                  <a:lnTo>
                    <a:pt x="256" y="34"/>
                  </a:lnTo>
                  <a:lnTo>
                    <a:pt x="256" y="30"/>
                  </a:lnTo>
                  <a:lnTo>
                    <a:pt x="256" y="30"/>
                  </a:lnTo>
                  <a:lnTo>
                    <a:pt x="252" y="27"/>
                  </a:lnTo>
                  <a:lnTo>
                    <a:pt x="242" y="17"/>
                  </a:lnTo>
                  <a:lnTo>
                    <a:pt x="235" y="17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8" name="Freeform 299">
              <a:extLst>
                <a:ext uri="{FF2B5EF4-FFF2-40B4-BE49-F238E27FC236}">
                  <a16:creationId xmlns:a16="http://schemas.microsoft.com/office/drawing/2014/main" id="{BCCC2AB7-EFF0-3413-4A33-46EB9D088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633"/>
              <a:ext cx="296" cy="434"/>
            </a:xfrm>
            <a:custGeom>
              <a:avLst/>
              <a:gdLst>
                <a:gd name="T0" fmla="*/ 235 w 296"/>
                <a:gd name="T1" fmla="*/ 20 h 434"/>
                <a:gd name="T2" fmla="*/ 246 w 296"/>
                <a:gd name="T3" fmla="*/ 41 h 434"/>
                <a:gd name="T4" fmla="*/ 259 w 296"/>
                <a:gd name="T5" fmla="*/ 71 h 434"/>
                <a:gd name="T6" fmla="*/ 269 w 296"/>
                <a:gd name="T7" fmla="*/ 94 h 434"/>
                <a:gd name="T8" fmla="*/ 286 w 296"/>
                <a:gd name="T9" fmla="*/ 121 h 434"/>
                <a:gd name="T10" fmla="*/ 269 w 296"/>
                <a:gd name="T11" fmla="*/ 138 h 434"/>
                <a:gd name="T12" fmla="*/ 279 w 296"/>
                <a:gd name="T13" fmla="*/ 175 h 434"/>
                <a:gd name="T14" fmla="*/ 252 w 296"/>
                <a:gd name="T15" fmla="*/ 199 h 434"/>
                <a:gd name="T16" fmla="*/ 256 w 296"/>
                <a:gd name="T17" fmla="*/ 222 h 434"/>
                <a:gd name="T18" fmla="*/ 239 w 296"/>
                <a:gd name="T19" fmla="*/ 226 h 434"/>
                <a:gd name="T20" fmla="*/ 219 w 296"/>
                <a:gd name="T21" fmla="*/ 219 h 434"/>
                <a:gd name="T22" fmla="*/ 195 w 296"/>
                <a:gd name="T23" fmla="*/ 195 h 434"/>
                <a:gd name="T24" fmla="*/ 168 w 296"/>
                <a:gd name="T25" fmla="*/ 179 h 434"/>
                <a:gd name="T26" fmla="*/ 145 w 296"/>
                <a:gd name="T27" fmla="*/ 195 h 434"/>
                <a:gd name="T28" fmla="*/ 131 w 296"/>
                <a:gd name="T29" fmla="*/ 199 h 434"/>
                <a:gd name="T30" fmla="*/ 111 w 296"/>
                <a:gd name="T31" fmla="*/ 222 h 434"/>
                <a:gd name="T32" fmla="*/ 121 w 296"/>
                <a:gd name="T33" fmla="*/ 239 h 434"/>
                <a:gd name="T34" fmla="*/ 87 w 296"/>
                <a:gd name="T35" fmla="*/ 232 h 434"/>
                <a:gd name="T36" fmla="*/ 74 w 296"/>
                <a:gd name="T37" fmla="*/ 263 h 434"/>
                <a:gd name="T38" fmla="*/ 87 w 296"/>
                <a:gd name="T39" fmla="*/ 293 h 434"/>
                <a:gd name="T40" fmla="*/ 87 w 296"/>
                <a:gd name="T41" fmla="*/ 300 h 434"/>
                <a:gd name="T42" fmla="*/ 74 w 296"/>
                <a:gd name="T43" fmla="*/ 320 h 434"/>
                <a:gd name="T44" fmla="*/ 124 w 296"/>
                <a:gd name="T45" fmla="*/ 354 h 434"/>
                <a:gd name="T46" fmla="*/ 104 w 296"/>
                <a:gd name="T47" fmla="*/ 367 h 434"/>
                <a:gd name="T48" fmla="*/ 81 w 296"/>
                <a:gd name="T49" fmla="*/ 397 h 434"/>
                <a:gd name="T50" fmla="*/ 50 w 296"/>
                <a:gd name="T51" fmla="*/ 404 h 434"/>
                <a:gd name="T52" fmla="*/ 20 w 296"/>
                <a:gd name="T53" fmla="*/ 401 h 434"/>
                <a:gd name="T54" fmla="*/ 3 w 296"/>
                <a:gd name="T55" fmla="*/ 421 h 434"/>
                <a:gd name="T56" fmla="*/ 3 w 296"/>
                <a:gd name="T57" fmla="*/ 434 h 434"/>
                <a:gd name="T58" fmla="*/ 7 w 296"/>
                <a:gd name="T59" fmla="*/ 414 h 434"/>
                <a:gd name="T60" fmla="*/ 34 w 296"/>
                <a:gd name="T61" fmla="*/ 401 h 434"/>
                <a:gd name="T62" fmla="*/ 57 w 296"/>
                <a:gd name="T63" fmla="*/ 404 h 434"/>
                <a:gd name="T64" fmla="*/ 97 w 296"/>
                <a:gd name="T65" fmla="*/ 394 h 434"/>
                <a:gd name="T66" fmla="*/ 121 w 296"/>
                <a:gd name="T67" fmla="*/ 367 h 434"/>
                <a:gd name="T68" fmla="*/ 128 w 296"/>
                <a:gd name="T69" fmla="*/ 350 h 434"/>
                <a:gd name="T70" fmla="*/ 77 w 296"/>
                <a:gd name="T71" fmla="*/ 317 h 434"/>
                <a:gd name="T72" fmla="*/ 87 w 296"/>
                <a:gd name="T73" fmla="*/ 303 h 434"/>
                <a:gd name="T74" fmla="*/ 91 w 296"/>
                <a:gd name="T75" fmla="*/ 296 h 434"/>
                <a:gd name="T76" fmla="*/ 77 w 296"/>
                <a:gd name="T77" fmla="*/ 263 h 434"/>
                <a:gd name="T78" fmla="*/ 94 w 296"/>
                <a:gd name="T79" fmla="*/ 269 h 434"/>
                <a:gd name="T80" fmla="*/ 87 w 296"/>
                <a:gd name="T81" fmla="*/ 259 h 434"/>
                <a:gd name="T82" fmla="*/ 97 w 296"/>
                <a:gd name="T83" fmla="*/ 236 h 434"/>
                <a:gd name="T84" fmla="*/ 124 w 296"/>
                <a:gd name="T85" fmla="*/ 243 h 434"/>
                <a:gd name="T86" fmla="*/ 118 w 296"/>
                <a:gd name="T87" fmla="*/ 226 h 434"/>
                <a:gd name="T88" fmla="*/ 131 w 296"/>
                <a:gd name="T89" fmla="*/ 202 h 434"/>
                <a:gd name="T90" fmla="*/ 151 w 296"/>
                <a:gd name="T91" fmla="*/ 205 h 434"/>
                <a:gd name="T92" fmla="*/ 155 w 296"/>
                <a:gd name="T93" fmla="*/ 185 h 434"/>
                <a:gd name="T94" fmla="*/ 182 w 296"/>
                <a:gd name="T95" fmla="*/ 192 h 434"/>
                <a:gd name="T96" fmla="*/ 198 w 296"/>
                <a:gd name="T97" fmla="*/ 202 h 434"/>
                <a:gd name="T98" fmla="*/ 219 w 296"/>
                <a:gd name="T99" fmla="*/ 229 h 434"/>
                <a:gd name="T100" fmla="*/ 249 w 296"/>
                <a:gd name="T101" fmla="*/ 236 h 434"/>
                <a:gd name="T102" fmla="*/ 259 w 296"/>
                <a:gd name="T103" fmla="*/ 219 h 434"/>
                <a:gd name="T104" fmla="*/ 256 w 296"/>
                <a:gd name="T105" fmla="*/ 199 h 434"/>
                <a:gd name="T106" fmla="*/ 283 w 296"/>
                <a:gd name="T107" fmla="*/ 179 h 434"/>
                <a:gd name="T108" fmla="*/ 283 w 296"/>
                <a:gd name="T109" fmla="*/ 158 h 434"/>
                <a:gd name="T110" fmla="*/ 296 w 296"/>
                <a:gd name="T111" fmla="*/ 125 h 434"/>
                <a:gd name="T112" fmla="*/ 279 w 296"/>
                <a:gd name="T113" fmla="*/ 111 h 434"/>
                <a:gd name="T114" fmla="*/ 266 w 296"/>
                <a:gd name="T115" fmla="*/ 88 h 434"/>
                <a:gd name="T116" fmla="*/ 269 w 296"/>
                <a:gd name="T117" fmla="*/ 78 h 434"/>
                <a:gd name="T118" fmla="*/ 249 w 296"/>
                <a:gd name="T119" fmla="*/ 44 h 434"/>
                <a:gd name="T120" fmla="*/ 256 w 296"/>
                <a:gd name="T121" fmla="*/ 30 h 434"/>
                <a:gd name="T122" fmla="*/ 232 w 296"/>
                <a:gd name="T123" fmla="*/ 1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6" h="434">
                  <a:moveTo>
                    <a:pt x="225" y="0"/>
                  </a:moveTo>
                  <a:lnTo>
                    <a:pt x="222" y="0"/>
                  </a:lnTo>
                  <a:lnTo>
                    <a:pt x="219" y="0"/>
                  </a:lnTo>
                  <a:lnTo>
                    <a:pt x="232" y="10"/>
                  </a:lnTo>
                  <a:lnTo>
                    <a:pt x="235" y="20"/>
                  </a:lnTo>
                  <a:lnTo>
                    <a:pt x="239" y="20"/>
                  </a:lnTo>
                  <a:lnTo>
                    <a:pt x="249" y="30"/>
                  </a:lnTo>
                  <a:lnTo>
                    <a:pt x="252" y="34"/>
                  </a:lnTo>
                  <a:lnTo>
                    <a:pt x="249" y="34"/>
                  </a:lnTo>
                  <a:lnTo>
                    <a:pt x="246" y="41"/>
                  </a:lnTo>
                  <a:lnTo>
                    <a:pt x="246" y="41"/>
                  </a:lnTo>
                  <a:lnTo>
                    <a:pt x="246" y="47"/>
                  </a:lnTo>
                  <a:lnTo>
                    <a:pt x="256" y="57"/>
                  </a:lnTo>
                  <a:lnTo>
                    <a:pt x="256" y="67"/>
                  </a:lnTo>
                  <a:lnTo>
                    <a:pt x="259" y="71"/>
                  </a:lnTo>
                  <a:lnTo>
                    <a:pt x="262" y="78"/>
                  </a:lnTo>
                  <a:lnTo>
                    <a:pt x="262" y="81"/>
                  </a:lnTo>
                  <a:lnTo>
                    <a:pt x="262" y="84"/>
                  </a:lnTo>
                  <a:lnTo>
                    <a:pt x="266" y="94"/>
                  </a:lnTo>
                  <a:lnTo>
                    <a:pt x="269" y="94"/>
                  </a:lnTo>
                  <a:lnTo>
                    <a:pt x="276" y="98"/>
                  </a:lnTo>
                  <a:lnTo>
                    <a:pt x="279" y="98"/>
                  </a:lnTo>
                  <a:lnTo>
                    <a:pt x="276" y="111"/>
                  </a:lnTo>
                  <a:lnTo>
                    <a:pt x="279" y="118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25"/>
                  </a:lnTo>
                  <a:lnTo>
                    <a:pt x="293" y="128"/>
                  </a:lnTo>
                  <a:lnTo>
                    <a:pt x="286" y="131"/>
                  </a:lnTo>
                  <a:lnTo>
                    <a:pt x="269" y="138"/>
                  </a:lnTo>
                  <a:lnTo>
                    <a:pt x="269" y="148"/>
                  </a:lnTo>
                  <a:lnTo>
                    <a:pt x="279" y="162"/>
                  </a:lnTo>
                  <a:lnTo>
                    <a:pt x="279" y="168"/>
                  </a:lnTo>
                  <a:lnTo>
                    <a:pt x="279" y="172"/>
                  </a:lnTo>
                  <a:lnTo>
                    <a:pt x="279" y="175"/>
                  </a:lnTo>
                  <a:lnTo>
                    <a:pt x="276" y="175"/>
                  </a:lnTo>
                  <a:lnTo>
                    <a:pt x="259" y="192"/>
                  </a:lnTo>
                  <a:lnTo>
                    <a:pt x="256" y="192"/>
                  </a:lnTo>
                  <a:lnTo>
                    <a:pt x="256" y="195"/>
                  </a:lnTo>
                  <a:lnTo>
                    <a:pt x="252" y="199"/>
                  </a:lnTo>
                  <a:lnTo>
                    <a:pt x="252" y="202"/>
                  </a:lnTo>
                  <a:lnTo>
                    <a:pt x="256" y="209"/>
                  </a:lnTo>
                  <a:lnTo>
                    <a:pt x="259" y="212"/>
                  </a:lnTo>
                  <a:lnTo>
                    <a:pt x="256" y="219"/>
                  </a:lnTo>
                  <a:lnTo>
                    <a:pt x="256" y="222"/>
                  </a:lnTo>
                  <a:lnTo>
                    <a:pt x="256" y="226"/>
                  </a:lnTo>
                  <a:lnTo>
                    <a:pt x="252" y="226"/>
                  </a:lnTo>
                  <a:lnTo>
                    <a:pt x="249" y="229"/>
                  </a:lnTo>
                  <a:lnTo>
                    <a:pt x="246" y="229"/>
                  </a:lnTo>
                  <a:lnTo>
                    <a:pt x="239" y="226"/>
                  </a:lnTo>
                  <a:lnTo>
                    <a:pt x="232" y="229"/>
                  </a:lnTo>
                  <a:lnTo>
                    <a:pt x="222" y="226"/>
                  </a:lnTo>
                  <a:lnTo>
                    <a:pt x="222" y="226"/>
                  </a:lnTo>
                  <a:lnTo>
                    <a:pt x="215" y="222"/>
                  </a:lnTo>
                  <a:lnTo>
                    <a:pt x="219" y="219"/>
                  </a:lnTo>
                  <a:lnTo>
                    <a:pt x="215" y="212"/>
                  </a:lnTo>
                  <a:lnTo>
                    <a:pt x="202" y="202"/>
                  </a:lnTo>
                  <a:lnTo>
                    <a:pt x="202" y="199"/>
                  </a:lnTo>
                  <a:lnTo>
                    <a:pt x="198" y="199"/>
                  </a:lnTo>
                  <a:lnTo>
                    <a:pt x="195" y="195"/>
                  </a:lnTo>
                  <a:lnTo>
                    <a:pt x="192" y="192"/>
                  </a:lnTo>
                  <a:lnTo>
                    <a:pt x="182" y="189"/>
                  </a:lnTo>
                  <a:lnTo>
                    <a:pt x="182" y="185"/>
                  </a:lnTo>
                  <a:lnTo>
                    <a:pt x="178" y="185"/>
                  </a:lnTo>
                  <a:lnTo>
                    <a:pt x="168" y="179"/>
                  </a:lnTo>
                  <a:lnTo>
                    <a:pt x="161" y="179"/>
                  </a:lnTo>
                  <a:lnTo>
                    <a:pt x="155" y="182"/>
                  </a:lnTo>
                  <a:lnTo>
                    <a:pt x="151" y="182"/>
                  </a:lnTo>
                  <a:lnTo>
                    <a:pt x="148" y="185"/>
                  </a:lnTo>
                  <a:lnTo>
                    <a:pt x="145" y="195"/>
                  </a:lnTo>
                  <a:lnTo>
                    <a:pt x="148" y="195"/>
                  </a:lnTo>
                  <a:lnTo>
                    <a:pt x="148" y="202"/>
                  </a:lnTo>
                  <a:lnTo>
                    <a:pt x="141" y="199"/>
                  </a:lnTo>
                  <a:lnTo>
                    <a:pt x="134" y="199"/>
                  </a:lnTo>
                  <a:lnTo>
                    <a:pt x="131" y="199"/>
                  </a:lnTo>
                  <a:lnTo>
                    <a:pt x="131" y="199"/>
                  </a:lnTo>
                  <a:lnTo>
                    <a:pt x="124" y="202"/>
                  </a:lnTo>
                  <a:lnTo>
                    <a:pt x="121" y="205"/>
                  </a:lnTo>
                  <a:lnTo>
                    <a:pt x="114" y="219"/>
                  </a:lnTo>
                  <a:lnTo>
                    <a:pt x="111" y="222"/>
                  </a:lnTo>
                  <a:lnTo>
                    <a:pt x="114" y="226"/>
                  </a:lnTo>
                  <a:lnTo>
                    <a:pt x="121" y="232"/>
                  </a:lnTo>
                  <a:lnTo>
                    <a:pt x="121" y="232"/>
                  </a:lnTo>
                  <a:lnTo>
                    <a:pt x="124" y="232"/>
                  </a:lnTo>
                  <a:lnTo>
                    <a:pt x="121" y="239"/>
                  </a:lnTo>
                  <a:lnTo>
                    <a:pt x="121" y="236"/>
                  </a:lnTo>
                  <a:lnTo>
                    <a:pt x="101" y="239"/>
                  </a:lnTo>
                  <a:lnTo>
                    <a:pt x="101" y="239"/>
                  </a:lnTo>
                  <a:lnTo>
                    <a:pt x="97" y="236"/>
                  </a:lnTo>
                  <a:lnTo>
                    <a:pt x="87" y="232"/>
                  </a:lnTo>
                  <a:lnTo>
                    <a:pt x="81" y="246"/>
                  </a:lnTo>
                  <a:lnTo>
                    <a:pt x="77" y="253"/>
                  </a:lnTo>
                  <a:lnTo>
                    <a:pt x="81" y="256"/>
                  </a:lnTo>
                  <a:lnTo>
                    <a:pt x="74" y="259"/>
                  </a:lnTo>
                  <a:lnTo>
                    <a:pt x="74" y="263"/>
                  </a:lnTo>
                  <a:lnTo>
                    <a:pt x="74" y="263"/>
                  </a:lnTo>
                  <a:lnTo>
                    <a:pt x="77" y="280"/>
                  </a:lnTo>
                  <a:lnTo>
                    <a:pt x="77" y="283"/>
                  </a:lnTo>
                  <a:lnTo>
                    <a:pt x="87" y="290"/>
                  </a:lnTo>
                  <a:lnTo>
                    <a:pt x="87" y="293"/>
                  </a:lnTo>
                  <a:lnTo>
                    <a:pt x="94" y="303"/>
                  </a:lnTo>
                  <a:lnTo>
                    <a:pt x="94" y="303"/>
                  </a:lnTo>
                  <a:lnTo>
                    <a:pt x="94" y="303"/>
                  </a:lnTo>
                  <a:lnTo>
                    <a:pt x="94" y="303"/>
                  </a:lnTo>
                  <a:lnTo>
                    <a:pt x="87" y="300"/>
                  </a:lnTo>
                  <a:lnTo>
                    <a:pt x="84" y="300"/>
                  </a:lnTo>
                  <a:lnTo>
                    <a:pt x="84" y="300"/>
                  </a:lnTo>
                  <a:lnTo>
                    <a:pt x="77" y="303"/>
                  </a:lnTo>
                  <a:lnTo>
                    <a:pt x="74" y="310"/>
                  </a:lnTo>
                  <a:lnTo>
                    <a:pt x="74" y="320"/>
                  </a:lnTo>
                  <a:lnTo>
                    <a:pt x="91" y="333"/>
                  </a:lnTo>
                  <a:lnTo>
                    <a:pt x="91" y="333"/>
                  </a:lnTo>
                  <a:lnTo>
                    <a:pt x="104" y="347"/>
                  </a:lnTo>
                  <a:lnTo>
                    <a:pt x="108" y="347"/>
                  </a:lnTo>
                  <a:lnTo>
                    <a:pt x="124" y="354"/>
                  </a:lnTo>
                  <a:lnTo>
                    <a:pt x="128" y="360"/>
                  </a:lnTo>
                  <a:lnTo>
                    <a:pt x="128" y="360"/>
                  </a:lnTo>
                  <a:lnTo>
                    <a:pt x="118" y="364"/>
                  </a:lnTo>
                  <a:lnTo>
                    <a:pt x="118" y="364"/>
                  </a:lnTo>
                  <a:lnTo>
                    <a:pt x="104" y="367"/>
                  </a:lnTo>
                  <a:lnTo>
                    <a:pt x="101" y="370"/>
                  </a:lnTo>
                  <a:lnTo>
                    <a:pt x="94" y="377"/>
                  </a:lnTo>
                  <a:lnTo>
                    <a:pt x="94" y="381"/>
                  </a:lnTo>
                  <a:lnTo>
                    <a:pt x="94" y="394"/>
                  </a:lnTo>
                  <a:lnTo>
                    <a:pt x="81" y="397"/>
                  </a:lnTo>
                  <a:lnTo>
                    <a:pt x="74" y="397"/>
                  </a:lnTo>
                  <a:lnTo>
                    <a:pt x="71" y="394"/>
                  </a:lnTo>
                  <a:lnTo>
                    <a:pt x="67" y="394"/>
                  </a:lnTo>
                  <a:lnTo>
                    <a:pt x="54" y="401"/>
                  </a:lnTo>
                  <a:lnTo>
                    <a:pt x="50" y="404"/>
                  </a:lnTo>
                  <a:lnTo>
                    <a:pt x="47" y="407"/>
                  </a:lnTo>
                  <a:lnTo>
                    <a:pt x="44" y="407"/>
                  </a:lnTo>
                  <a:lnTo>
                    <a:pt x="37" y="401"/>
                  </a:lnTo>
                  <a:lnTo>
                    <a:pt x="27" y="397"/>
                  </a:lnTo>
                  <a:lnTo>
                    <a:pt x="20" y="401"/>
                  </a:lnTo>
                  <a:lnTo>
                    <a:pt x="20" y="404"/>
                  </a:lnTo>
                  <a:lnTo>
                    <a:pt x="13" y="407"/>
                  </a:lnTo>
                  <a:lnTo>
                    <a:pt x="7" y="411"/>
                  </a:lnTo>
                  <a:lnTo>
                    <a:pt x="3" y="421"/>
                  </a:lnTo>
                  <a:lnTo>
                    <a:pt x="3" y="421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0" y="434"/>
                  </a:lnTo>
                  <a:lnTo>
                    <a:pt x="0" y="434"/>
                  </a:lnTo>
                  <a:lnTo>
                    <a:pt x="3" y="434"/>
                  </a:lnTo>
                  <a:lnTo>
                    <a:pt x="3" y="434"/>
                  </a:lnTo>
                  <a:lnTo>
                    <a:pt x="3" y="434"/>
                  </a:lnTo>
                  <a:lnTo>
                    <a:pt x="7" y="421"/>
                  </a:lnTo>
                  <a:lnTo>
                    <a:pt x="7" y="418"/>
                  </a:lnTo>
                  <a:lnTo>
                    <a:pt x="7" y="414"/>
                  </a:lnTo>
                  <a:lnTo>
                    <a:pt x="17" y="411"/>
                  </a:lnTo>
                  <a:lnTo>
                    <a:pt x="20" y="404"/>
                  </a:lnTo>
                  <a:lnTo>
                    <a:pt x="23" y="404"/>
                  </a:lnTo>
                  <a:lnTo>
                    <a:pt x="30" y="401"/>
                  </a:lnTo>
                  <a:lnTo>
                    <a:pt x="34" y="401"/>
                  </a:lnTo>
                  <a:lnTo>
                    <a:pt x="40" y="411"/>
                  </a:lnTo>
                  <a:lnTo>
                    <a:pt x="47" y="414"/>
                  </a:lnTo>
                  <a:lnTo>
                    <a:pt x="50" y="414"/>
                  </a:lnTo>
                  <a:lnTo>
                    <a:pt x="54" y="404"/>
                  </a:lnTo>
                  <a:lnTo>
                    <a:pt x="57" y="404"/>
                  </a:lnTo>
                  <a:lnTo>
                    <a:pt x="67" y="397"/>
                  </a:lnTo>
                  <a:lnTo>
                    <a:pt x="71" y="397"/>
                  </a:lnTo>
                  <a:lnTo>
                    <a:pt x="74" y="401"/>
                  </a:lnTo>
                  <a:lnTo>
                    <a:pt x="81" y="401"/>
                  </a:lnTo>
                  <a:lnTo>
                    <a:pt x="97" y="394"/>
                  </a:lnTo>
                  <a:lnTo>
                    <a:pt x="97" y="381"/>
                  </a:lnTo>
                  <a:lnTo>
                    <a:pt x="97" y="377"/>
                  </a:lnTo>
                  <a:lnTo>
                    <a:pt x="104" y="374"/>
                  </a:lnTo>
                  <a:lnTo>
                    <a:pt x="104" y="370"/>
                  </a:lnTo>
                  <a:lnTo>
                    <a:pt x="121" y="367"/>
                  </a:lnTo>
                  <a:lnTo>
                    <a:pt x="121" y="367"/>
                  </a:lnTo>
                  <a:lnTo>
                    <a:pt x="131" y="364"/>
                  </a:lnTo>
                  <a:lnTo>
                    <a:pt x="131" y="357"/>
                  </a:lnTo>
                  <a:lnTo>
                    <a:pt x="128" y="350"/>
                  </a:lnTo>
                  <a:lnTo>
                    <a:pt x="128" y="350"/>
                  </a:lnTo>
                  <a:lnTo>
                    <a:pt x="108" y="344"/>
                  </a:lnTo>
                  <a:lnTo>
                    <a:pt x="108" y="344"/>
                  </a:lnTo>
                  <a:lnTo>
                    <a:pt x="91" y="330"/>
                  </a:lnTo>
                  <a:lnTo>
                    <a:pt x="91" y="330"/>
                  </a:lnTo>
                  <a:lnTo>
                    <a:pt x="77" y="317"/>
                  </a:lnTo>
                  <a:lnTo>
                    <a:pt x="77" y="313"/>
                  </a:lnTo>
                  <a:lnTo>
                    <a:pt x="81" y="306"/>
                  </a:lnTo>
                  <a:lnTo>
                    <a:pt x="84" y="303"/>
                  </a:lnTo>
                  <a:lnTo>
                    <a:pt x="84" y="303"/>
                  </a:lnTo>
                  <a:lnTo>
                    <a:pt x="87" y="303"/>
                  </a:lnTo>
                  <a:lnTo>
                    <a:pt x="97" y="306"/>
                  </a:lnTo>
                  <a:lnTo>
                    <a:pt x="101" y="303"/>
                  </a:lnTo>
                  <a:lnTo>
                    <a:pt x="97" y="300"/>
                  </a:lnTo>
                  <a:lnTo>
                    <a:pt x="94" y="300"/>
                  </a:lnTo>
                  <a:lnTo>
                    <a:pt x="91" y="296"/>
                  </a:lnTo>
                  <a:lnTo>
                    <a:pt x="91" y="290"/>
                  </a:lnTo>
                  <a:lnTo>
                    <a:pt x="81" y="280"/>
                  </a:lnTo>
                  <a:lnTo>
                    <a:pt x="81" y="276"/>
                  </a:lnTo>
                  <a:lnTo>
                    <a:pt x="77" y="263"/>
                  </a:lnTo>
                  <a:lnTo>
                    <a:pt x="77" y="263"/>
                  </a:lnTo>
                  <a:lnTo>
                    <a:pt x="77" y="259"/>
                  </a:lnTo>
                  <a:lnTo>
                    <a:pt x="81" y="259"/>
                  </a:lnTo>
                  <a:lnTo>
                    <a:pt x="94" y="263"/>
                  </a:lnTo>
                  <a:lnTo>
                    <a:pt x="94" y="266"/>
                  </a:lnTo>
                  <a:lnTo>
                    <a:pt x="94" y="269"/>
                  </a:lnTo>
                  <a:lnTo>
                    <a:pt x="101" y="273"/>
                  </a:lnTo>
                  <a:lnTo>
                    <a:pt x="101" y="269"/>
                  </a:lnTo>
                  <a:lnTo>
                    <a:pt x="101" y="269"/>
                  </a:lnTo>
                  <a:lnTo>
                    <a:pt x="94" y="259"/>
                  </a:lnTo>
                  <a:lnTo>
                    <a:pt x="87" y="259"/>
                  </a:lnTo>
                  <a:lnTo>
                    <a:pt x="87" y="256"/>
                  </a:lnTo>
                  <a:lnTo>
                    <a:pt x="81" y="249"/>
                  </a:lnTo>
                  <a:lnTo>
                    <a:pt x="81" y="246"/>
                  </a:lnTo>
                  <a:lnTo>
                    <a:pt x="91" y="236"/>
                  </a:lnTo>
                  <a:lnTo>
                    <a:pt x="97" y="236"/>
                  </a:lnTo>
                  <a:lnTo>
                    <a:pt x="101" y="243"/>
                  </a:lnTo>
                  <a:lnTo>
                    <a:pt x="104" y="243"/>
                  </a:lnTo>
                  <a:lnTo>
                    <a:pt x="121" y="239"/>
                  </a:lnTo>
                  <a:lnTo>
                    <a:pt x="124" y="243"/>
                  </a:lnTo>
                  <a:lnTo>
                    <a:pt x="124" y="243"/>
                  </a:lnTo>
                  <a:lnTo>
                    <a:pt x="124" y="243"/>
                  </a:lnTo>
                  <a:lnTo>
                    <a:pt x="128" y="232"/>
                  </a:lnTo>
                  <a:lnTo>
                    <a:pt x="124" y="229"/>
                  </a:lnTo>
                  <a:lnTo>
                    <a:pt x="121" y="229"/>
                  </a:lnTo>
                  <a:lnTo>
                    <a:pt x="118" y="226"/>
                  </a:lnTo>
                  <a:lnTo>
                    <a:pt x="114" y="222"/>
                  </a:lnTo>
                  <a:lnTo>
                    <a:pt x="118" y="219"/>
                  </a:lnTo>
                  <a:lnTo>
                    <a:pt x="124" y="205"/>
                  </a:lnTo>
                  <a:lnTo>
                    <a:pt x="124" y="205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48" y="205"/>
                  </a:lnTo>
                  <a:lnTo>
                    <a:pt x="151" y="205"/>
                  </a:lnTo>
                  <a:lnTo>
                    <a:pt x="151" y="195"/>
                  </a:lnTo>
                  <a:lnTo>
                    <a:pt x="148" y="192"/>
                  </a:lnTo>
                  <a:lnTo>
                    <a:pt x="148" y="189"/>
                  </a:lnTo>
                  <a:lnTo>
                    <a:pt x="155" y="185"/>
                  </a:lnTo>
                  <a:lnTo>
                    <a:pt x="155" y="185"/>
                  </a:lnTo>
                  <a:lnTo>
                    <a:pt x="165" y="182"/>
                  </a:lnTo>
                  <a:lnTo>
                    <a:pt x="165" y="182"/>
                  </a:lnTo>
                  <a:lnTo>
                    <a:pt x="175" y="189"/>
                  </a:lnTo>
                  <a:lnTo>
                    <a:pt x="182" y="189"/>
                  </a:lnTo>
                  <a:lnTo>
                    <a:pt x="182" y="192"/>
                  </a:lnTo>
                  <a:lnTo>
                    <a:pt x="192" y="195"/>
                  </a:lnTo>
                  <a:lnTo>
                    <a:pt x="192" y="199"/>
                  </a:lnTo>
                  <a:lnTo>
                    <a:pt x="195" y="202"/>
                  </a:lnTo>
                  <a:lnTo>
                    <a:pt x="198" y="202"/>
                  </a:lnTo>
                  <a:lnTo>
                    <a:pt x="198" y="202"/>
                  </a:lnTo>
                  <a:lnTo>
                    <a:pt x="215" y="216"/>
                  </a:lnTo>
                  <a:lnTo>
                    <a:pt x="215" y="219"/>
                  </a:lnTo>
                  <a:lnTo>
                    <a:pt x="212" y="226"/>
                  </a:lnTo>
                  <a:lnTo>
                    <a:pt x="215" y="226"/>
                  </a:lnTo>
                  <a:lnTo>
                    <a:pt x="219" y="229"/>
                  </a:lnTo>
                  <a:lnTo>
                    <a:pt x="222" y="229"/>
                  </a:lnTo>
                  <a:lnTo>
                    <a:pt x="232" y="232"/>
                  </a:lnTo>
                  <a:lnTo>
                    <a:pt x="242" y="232"/>
                  </a:lnTo>
                  <a:lnTo>
                    <a:pt x="242" y="232"/>
                  </a:lnTo>
                  <a:lnTo>
                    <a:pt x="249" y="236"/>
                  </a:lnTo>
                  <a:lnTo>
                    <a:pt x="256" y="229"/>
                  </a:lnTo>
                  <a:lnTo>
                    <a:pt x="256" y="229"/>
                  </a:lnTo>
                  <a:lnTo>
                    <a:pt x="259" y="229"/>
                  </a:lnTo>
                  <a:lnTo>
                    <a:pt x="259" y="222"/>
                  </a:lnTo>
                  <a:lnTo>
                    <a:pt x="259" y="219"/>
                  </a:lnTo>
                  <a:lnTo>
                    <a:pt x="266" y="212"/>
                  </a:lnTo>
                  <a:lnTo>
                    <a:pt x="259" y="205"/>
                  </a:lnTo>
                  <a:lnTo>
                    <a:pt x="256" y="205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9" y="195"/>
                  </a:lnTo>
                  <a:lnTo>
                    <a:pt x="259" y="192"/>
                  </a:lnTo>
                  <a:lnTo>
                    <a:pt x="279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5"/>
                  </a:lnTo>
                  <a:lnTo>
                    <a:pt x="283" y="172"/>
                  </a:lnTo>
                  <a:lnTo>
                    <a:pt x="283" y="168"/>
                  </a:lnTo>
                  <a:lnTo>
                    <a:pt x="283" y="158"/>
                  </a:lnTo>
                  <a:lnTo>
                    <a:pt x="269" y="148"/>
                  </a:lnTo>
                  <a:lnTo>
                    <a:pt x="272" y="142"/>
                  </a:lnTo>
                  <a:lnTo>
                    <a:pt x="289" y="135"/>
                  </a:lnTo>
                  <a:lnTo>
                    <a:pt x="296" y="128"/>
                  </a:lnTo>
                  <a:lnTo>
                    <a:pt x="296" y="125"/>
                  </a:lnTo>
                  <a:lnTo>
                    <a:pt x="296" y="125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3" y="115"/>
                  </a:lnTo>
                  <a:lnTo>
                    <a:pt x="279" y="111"/>
                  </a:lnTo>
                  <a:lnTo>
                    <a:pt x="283" y="94"/>
                  </a:lnTo>
                  <a:lnTo>
                    <a:pt x="279" y="94"/>
                  </a:lnTo>
                  <a:lnTo>
                    <a:pt x="279" y="94"/>
                  </a:lnTo>
                  <a:lnTo>
                    <a:pt x="269" y="91"/>
                  </a:lnTo>
                  <a:lnTo>
                    <a:pt x="266" y="88"/>
                  </a:lnTo>
                  <a:lnTo>
                    <a:pt x="266" y="84"/>
                  </a:lnTo>
                  <a:lnTo>
                    <a:pt x="266" y="84"/>
                  </a:lnTo>
                  <a:lnTo>
                    <a:pt x="266" y="81"/>
                  </a:lnTo>
                  <a:lnTo>
                    <a:pt x="269" y="78"/>
                  </a:lnTo>
                  <a:lnTo>
                    <a:pt x="269" y="78"/>
                  </a:lnTo>
                  <a:lnTo>
                    <a:pt x="269" y="78"/>
                  </a:lnTo>
                  <a:lnTo>
                    <a:pt x="259" y="71"/>
                  </a:lnTo>
                  <a:lnTo>
                    <a:pt x="259" y="67"/>
                  </a:lnTo>
                  <a:lnTo>
                    <a:pt x="259" y="54"/>
                  </a:lnTo>
                  <a:lnTo>
                    <a:pt x="249" y="44"/>
                  </a:lnTo>
                  <a:lnTo>
                    <a:pt x="249" y="41"/>
                  </a:lnTo>
                  <a:lnTo>
                    <a:pt x="249" y="41"/>
                  </a:lnTo>
                  <a:lnTo>
                    <a:pt x="249" y="37"/>
                  </a:lnTo>
                  <a:lnTo>
                    <a:pt x="256" y="34"/>
                  </a:lnTo>
                  <a:lnTo>
                    <a:pt x="256" y="30"/>
                  </a:lnTo>
                  <a:lnTo>
                    <a:pt x="256" y="30"/>
                  </a:lnTo>
                  <a:lnTo>
                    <a:pt x="252" y="27"/>
                  </a:lnTo>
                  <a:lnTo>
                    <a:pt x="242" y="17"/>
                  </a:lnTo>
                  <a:lnTo>
                    <a:pt x="235" y="17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9" name="Freeform 300">
              <a:extLst>
                <a:ext uri="{FF2B5EF4-FFF2-40B4-BE49-F238E27FC236}">
                  <a16:creationId xmlns:a16="http://schemas.microsoft.com/office/drawing/2014/main" id="{6AF3D646-389B-D52D-A933-2FE820BA17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8" y="633"/>
              <a:ext cx="235" cy="434"/>
            </a:xfrm>
            <a:custGeom>
              <a:avLst/>
              <a:gdLst>
                <a:gd name="T0" fmla="*/ 3 w 235"/>
                <a:gd name="T1" fmla="*/ 434 h 434"/>
                <a:gd name="T2" fmla="*/ 3 w 235"/>
                <a:gd name="T3" fmla="*/ 434 h 434"/>
                <a:gd name="T4" fmla="*/ 0 w 235"/>
                <a:gd name="T5" fmla="*/ 434 h 434"/>
                <a:gd name="T6" fmla="*/ 0 w 235"/>
                <a:gd name="T7" fmla="*/ 434 h 434"/>
                <a:gd name="T8" fmla="*/ 3 w 235"/>
                <a:gd name="T9" fmla="*/ 434 h 434"/>
                <a:gd name="T10" fmla="*/ 3 w 235"/>
                <a:gd name="T11" fmla="*/ 434 h 434"/>
                <a:gd name="T12" fmla="*/ 225 w 235"/>
                <a:gd name="T13" fmla="*/ 0 h 434"/>
                <a:gd name="T14" fmla="*/ 225 w 235"/>
                <a:gd name="T15" fmla="*/ 0 h 434"/>
                <a:gd name="T16" fmla="*/ 235 w 235"/>
                <a:gd name="T17" fmla="*/ 10 h 434"/>
                <a:gd name="T18" fmla="*/ 225 w 235"/>
                <a:gd name="T1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434">
                  <a:moveTo>
                    <a:pt x="3" y="434"/>
                  </a:moveTo>
                  <a:lnTo>
                    <a:pt x="3" y="434"/>
                  </a:lnTo>
                  <a:lnTo>
                    <a:pt x="0" y="434"/>
                  </a:lnTo>
                  <a:lnTo>
                    <a:pt x="0" y="434"/>
                  </a:lnTo>
                  <a:lnTo>
                    <a:pt x="3" y="434"/>
                  </a:lnTo>
                  <a:lnTo>
                    <a:pt x="3" y="434"/>
                  </a:lnTo>
                  <a:close/>
                  <a:moveTo>
                    <a:pt x="225" y="0"/>
                  </a:moveTo>
                  <a:lnTo>
                    <a:pt x="225" y="0"/>
                  </a:lnTo>
                  <a:lnTo>
                    <a:pt x="235" y="1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0" name="Freeform 301">
              <a:extLst>
                <a:ext uri="{FF2B5EF4-FFF2-40B4-BE49-F238E27FC236}">
                  <a16:creationId xmlns:a16="http://schemas.microsoft.com/office/drawing/2014/main" id="{9C76981E-E022-E2B0-30D4-22E17B0C5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067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0 w 3"/>
                <a:gd name="T4" fmla="*/ 3 w 3"/>
                <a:gd name="T5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1" name="Freeform 302">
              <a:extLst>
                <a:ext uri="{FF2B5EF4-FFF2-40B4-BE49-F238E27FC236}">
                  <a16:creationId xmlns:a16="http://schemas.microsoft.com/office/drawing/2014/main" id="{81699874-25DD-2015-9A1F-045B432A6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" y="633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0 w 10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2" name="Freeform 303">
              <a:extLst>
                <a:ext uri="{FF2B5EF4-FFF2-40B4-BE49-F238E27FC236}">
                  <a16:creationId xmlns:a16="http://schemas.microsoft.com/office/drawing/2014/main" id="{29ED2A8A-D490-B1DB-9A35-B34F86089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071"/>
              <a:ext cx="805" cy="670"/>
            </a:xfrm>
            <a:custGeom>
              <a:avLst/>
              <a:gdLst>
                <a:gd name="T0" fmla="*/ 10 w 805"/>
                <a:gd name="T1" fmla="*/ 6 h 670"/>
                <a:gd name="T2" fmla="*/ 54 w 805"/>
                <a:gd name="T3" fmla="*/ 40 h 670"/>
                <a:gd name="T4" fmla="*/ 108 w 805"/>
                <a:gd name="T5" fmla="*/ 84 h 670"/>
                <a:gd name="T6" fmla="*/ 162 w 805"/>
                <a:gd name="T7" fmla="*/ 138 h 670"/>
                <a:gd name="T8" fmla="*/ 175 w 805"/>
                <a:gd name="T9" fmla="*/ 195 h 670"/>
                <a:gd name="T10" fmla="*/ 172 w 805"/>
                <a:gd name="T11" fmla="*/ 235 h 670"/>
                <a:gd name="T12" fmla="*/ 199 w 805"/>
                <a:gd name="T13" fmla="*/ 272 h 670"/>
                <a:gd name="T14" fmla="*/ 195 w 805"/>
                <a:gd name="T15" fmla="*/ 306 h 670"/>
                <a:gd name="T16" fmla="*/ 195 w 805"/>
                <a:gd name="T17" fmla="*/ 333 h 670"/>
                <a:gd name="T18" fmla="*/ 229 w 805"/>
                <a:gd name="T19" fmla="*/ 353 h 670"/>
                <a:gd name="T20" fmla="*/ 246 w 805"/>
                <a:gd name="T21" fmla="*/ 390 h 670"/>
                <a:gd name="T22" fmla="*/ 269 w 805"/>
                <a:gd name="T23" fmla="*/ 417 h 670"/>
                <a:gd name="T24" fmla="*/ 293 w 805"/>
                <a:gd name="T25" fmla="*/ 447 h 670"/>
                <a:gd name="T26" fmla="*/ 333 w 805"/>
                <a:gd name="T27" fmla="*/ 454 h 670"/>
                <a:gd name="T28" fmla="*/ 397 w 805"/>
                <a:gd name="T29" fmla="*/ 451 h 670"/>
                <a:gd name="T30" fmla="*/ 431 w 805"/>
                <a:gd name="T31" fmla="*/ 484 h 670"/>
                <a:gd name="T32" fmla="*/ 391 w 805"/>
                <a:gd name="T33" fmla="*/ 538 h 670"/>
                <a:gd name="T34" fmla="*/ 370 w 805"/>
                <a:gd name="T35" fmla="*/ 555 h 670"/>
                <a:gd name="T36" fmla="*/ 370 w 805"/>
                <a:gd name="T37" fmla="*/ 599 h 670"/>
                <a:gd name="T38" fmla="*/ 407 w 805"/>
                <a:gd name="T39" fmla="*/ 636 h 670"/>
                <a:gd name="T40" fmla="*/ 438 w 805"/>
                <a:gd name="T41" fmla="*/ 629 h 670"/>
                <a:gd name="T42" fmla="*/ 475 w 805"/>
                <a:gd name="T43" fmla="*/ 599 h 670"/>
                <a:gd name="T44" fmla="*/ 525 w 805"/>
                <a:gd name="T45" fmla="*/ 622 h 670"/>
                <a:gd name="T46" fmla="*/ 552 w 805"/>
                <a:gd name="T47" fmla="*/ 629 h 670"/>
                <a:gd name="T48" fmla="*/ 589 w 805"/>
                <a:gd name="T49" fmla="*/ 663 h 670"/>
                <a:gd name="T50" fmla="*/ 667 w 805"/>
                <a:gd name="T51" fmla="*/ 629 h 670"/>
                <a:gd name="T52" fmla="*/ 741 w 805"/>
                <a:gd name="T53" fmla="*/ 616 h 670"/>
                <a:gd name="T54" fmla="*/ 791 w 805"/>
                <a:gd name="T55" fmla="*/ 616 h 670"/>
                <a:gd name="T56" fmla="*/ 795 w 805"/>
                <a:gd name="T57" fmla="*/ 616 h 670"/>
                <a:gd name="T58" fmla="*/ 741 w 805"/>
                <a:gd name="T59" fmla="*/ 612 h 670"/>
                <a:gd name="T60" fmla="*/ 667 w 805"/>
                <a:gd name="T61" fmla="*/ 626 h 670"/>
                <a:gd name="T62" fmla="*/ 603 w 805"/>
                <a:gd name="T63" fmla="*/ 666 h 670"/>
                <a:gd name="T64" fmla="*/ 562 w 805"/>
                <a:gd name="T65" fmla="*/ 629 h 670"/>
                <a:gd name="T66" fmla="*/ 535 w 805"/>
                <a:gd name="T67" fmla="*/ 622 h 670"/>
                <a:gd name="T68" fmla="*/ 485 w 805"/>
                <a:gd name="T69" fmla="*/ 596 h 670"/>
                <a:gd name="T70" fmla="*/ 458 w 805"/>
                <a:gd name="T71" fmla="*/ 612 h 670"/>
                <a:gd name="T72" fmla="*/ 428 w 805"/>
                <a:gd name="T73" fmla="*/ 626 h 670"/>
                <a:gd name="T74" fmla="*/ 394 w 805"/>
                <a:gd name="T75" fmla="*/ 626 h 670"/>
                <a:gd name="T76" fmla="*/ 370 w 805"/>
                <a:gd name="T77" fmla="*/ 589 h 670"/>
                <a:gd name="T78" fmla="*/ 374 w 805"/>
                <a:gd name="T79" fmla="*/ 559 h 670"/>
                <a:gd name="T80" fmla="*/ 387 w 805"/>
                <a:gd name="T81" fmla="*/ 542 h 670"/>
                <a:gd name="T82" fmla="*/ 428 w 805"/>
                <a:gd name="T83" fmla="*/ 495 h 670"/>
                <a:gd name="T84" fmla="*/ 428 w 805"/>
                <a:gd name="T85" fmla="*/ 468 h 670"/>
                <a:gd name="T86" fmla="*/ 360 w 805"/>
                <a:gd name="T87" fmla="*/ 447 h 670"/>
                <a:gd name="T88" fmla="*/ 303 w 805"/>
                <a:gd name="T89" fmla="*/ 444 h 670"/>
                <a:gd name="T90" fmla="*/ 280 w 805"/>
                <a:gd name="T91" fmla="*/ 414 h 670"/>
                <a:gd name="T92" fmla="*/ 249 w 805"/>
                <a:gd name="T93" fmla="*/ 404 h 670"/>
                <a:gd name="T94" fmla="*/ 246 w 805"/>
                <a:gd name="T95" fmla="*/ 350 h 670"/>
                <a:gd name="T96" fmla="*/ 206 w 805"/>
                <a:gd name="T97" fmla="*/ 340 h 670"/>
                <a:gd name="T98" fmla="*/ 195 w 805"/>
                <a:gd name="T99" fmla="*/ 320 h 670"/>
                <a:gd name="T100" fmla="*/ 199 w 805"/>
                <a:gd name="T101" fmla="*/ 289 h 670"/>
                <a:gd name="T102" fmla="*/ 195 w 805"/>
                <a:gd name="T103" fmla="*/ 245 h 670"/>
                <a:gd name="T104" fmla="*/ 175 w 805"/>
                <a:gd name="T105" fmla="*/ 225 h 670"/>
                <a:gd name="T106" fmla="*/ 175 w 805"/>
                <a:gd name="T107" fmla="*/ 188 h 670"/>
                <a:gd name="T108" fmla="*/ 155 w 805"/>
                <a:gd name="T109" fmla="*/ 118 h 670"/>
                <a:gd name="T110" fmla="*/ 94 w 805"/>
                <a:gd name="T111" fmla="*/ 74 h 670"/>
                <a:gd name="T112" fmla="*/ 44 w 805"/>
                <a:gd name="T113" fmla="*/ 37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" h="670">
                  <a:moveTo>
                    <a:pt x="10" y="0"/>
                  </a:moveTo>
                  <a:lnTo>
                    <a:pt x="7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20" y="13"/>
                  </a:lnTo>
                  <a:lnTo>
                    <a:pt x="24" y="30"/>
                  </a:lnTo>
                  <a:lnTo>
                    <a:pt x="31" y="33"/>
                  </a:lnTo>
                  <a:lnTo>
                    <a:pt x="44" y="40"/>
                  </a:lnTo>
                  <a:lnTo>
                    <a:pt x="47" y="40"/>
                  </a:lnTo>
                  <a:lnTo>
                    <a:pt x="54" y="40"/>
                  </a:lnTo>
                  <a:lnTo>
                    <a:pt x="64" y="60"/>
                  </a:lnTo>
                  <a:lnTo>
                    <a:pt x="74" y="64"/>
                  </a:lnTo>
                  <a:lnTo>
                    <a:pt x="78" y="60"/>
                  </a:lnTo>
                  <a:lnTo>
                    <a:pt x="88" y="67"/>
                  </a:lnTo>
                  <a:lnTo>
                    <a:pt x="88" y="70"/>
                  </a:lnTo>
                  <a:lnTo>
                    <a:pt x="91" y="77"/>
                  </a:lnTo>
                  <a:lnTo>
                    <a:pt x="101" y="84"/>
                  </a:lnTo>
                  <a:lnTo>
                    <a:pt x="108" y="84"/>
                  </a:lnTo>
                  <a:lnTo>
                    <a:pt x="115" y="81"/>
                  </a:lnTo>
                  <a:lnTo>
                    <a:pt x="125" y="84"/>
                  </a:lnTo>
                  <a:lnTo>
                    <a:pt x="128" y="91"/>
                  </a:lnTo>
                  <a:lnTo>
                    <a:pt x="131" y="94"/>
                  </a:lnTo>
                  <a:lnTo>
                    <a:pt x="131" y="97"/>
                  </a:lnTo>
                  <a:lnTo>
                    <a:pt x="152" y="118"/>
                  </a:lnTo>
                  <a:lnTo>
                    <a:pt x="162" y="134"/>
                  </a:lnTo>
                  <a:lnTo>
                    <a:pt x="162" y="138"/>
                  </a:lnTo>
                  <a:lnTo>
                    <a:pt x="162" y="141"/>
                  </a:lnTo>
                  <a:lnTo>
                    <a:pt x="169" y="151"/>
                  </a:lnTo>
                  <a:lnTo>
                    <a:pt x="172" y="155"/>
                  </a:lnTo>
                  <a:lnTo>
                    <a:pt x="179" y="175"/>
                  </a:lnTo>
                  <a:lnTo>
                    <a:pt x="172" y="185"/>
                  </a:lnTo>
                  <a:lnTo>
                    <a:pt x="175" y="192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65" y="202"/>
                  </a:lnTo>
                  <a:lnTo>
                    <a:pt x="165" y="212"/>
                  </a:lnTo>
                  <a:lnTo>
                    <a:pt x="172" y="229"/>
                  </a:lnTo>
                  <a:lnTo>
                    <a:pt x="172" y="229"/>
                  </a:lnTo>
                  <a:lnTo>
                    <a:pt x="175" y="232"/>
                  </a:lnTo>
                  <a:lnTo>
                    <a:pt x="172" y="235"/>
                  </a:lnTo>
                  <a:lnTo>
                    <a:pt x="172" y="235"/>
                  </a:lnTo>
                  <a:lnTo>
                    <a:pt x="172" y="242"/>
                  </a:lnTo>
                  <a:lnTo>
                    <a:pt x="179" y="249"/>
                  </a:lnTo>
                  <a:lnTo>
                    <a:pt x="189" y="245"/>
                  </a:lnTo>
                  <a:lnTo>
                    <a:pt x="192" y="249"/>
                  </a:lnTo>
                  <a:lnTo>
                    <a:pt x="192" y="249"/>
                  </a:lnTo>
                  <a:lnTo>
                    <a:pt x="192" y="256"/>
                  </a:lnTo>
                  <a:lnTo>
                    <a:pt x="192" y="259"/>
                  </a:lnTo>
                  <a:lnTo>
                    <a:pt x="199" y="272"/>
                  </a:lnTo>
                  <a:lnTo>
                    <a:pt x="195" y="276"/>
                  </a:lnTo>
                  <a:lnTo>
                    <a:pt x="192" y="279"/>
                  </a:lnTo>
                  <a:lnTo>
                    <a:pt x="189" y="289"/>
                  </a:lnTo>
                  <a:lnTo>
                    <a:pt x="192" y="293"/>
                  </a:lnTo>
                  <a:lnTo>
                    <a:pt x="192" y="293"/>
                  </a:lnTo>
                  <a:lnTo>
                    <a:pt x="192" y="299"/>
                  </a:lnTo>
                  <a:lnTo>
                    <a:pt x="192" y="303"/>
                  </a:lnTo>
                  <a:lnTo>
                    <a:pt x="195" y="306"/>
                  </a:lnTo>
                  <a:lnTo>
                    <a:pt x="195" y="306"/>
                  </a:lnTo>
                  <a:lnTo>
                    <a:pt x="192" y="313"/>
                  </a:lnTo>
                  <a:lnTo>
                    <a:pt x="192" y="316"/>
                  </a:lnTo>
                  <a:lnTo>
                    <a:pt x="192" y="323"/>
                  </a:lnTo>
                  <a:lnTo>
                    <a:pt x="195" y="323"/>
                  </a:lnTo>
                  <a:lnTo>
                    <a:pt x="192" y="323"/>
                  </a:lnTo>
                  <a:lnTo>
                    <a:pt x="192" y="326"/>
                  </a:lnTo>
                  <a:lnTo>
                    <a:pt x="195" y="333"/>
                  </a:lnTo>
                  <a:lnTo>
                    <a:pt x="199" y="336"/>
                  </a:lnTo>
                  <a:lnTo>
                    <a:pt x="202" y="340"/>
                  </a:lnTo>
                  <a:lnTo>
                    <a:pt x="202" y="340"/>
                  </a:lnTo>
                  <a:lnTo>
                    <a:pt x="202" y="343"/>
                  </a:lnTo>
                  <a:lnTo>
                    <a:pt x="216" y="353"/>
                  </a:lnTo>
                  <a:lnTo>
                    <a:pt x="219" y="353"/>
                  </a:lnTo>
                  <a:lnTo>
                    <a:pt x="226" y="353"/>
                  </a:lnTo>
                  <a:lnTo>
                    <a:pt x="229" y="353"/>
                  </a:lnTo>
                  <a:lnTo>
                    <a:pt x="232" y="353"/>
                  </a:lnTo>
                  <a:lnTo>
                    <a:pt x="243" y="353"/>
                  </a:lnTo>
                  <a:lnTo>
                    <a:pt x="239" y="353"/>
                  </a:lnTo>
                  <a:lnTo>
                    <a:pt x="239" y="357"/>
                  </a:lnTo>
                  <a:lnTo>
                    <a:pt x="243" y="370"/>
                  </a:lnTo>
                  <a:lnTo>
                    <a:pt x="243" y="380"/>
                  </a:lnTo>
                  <a:lnTo>
                    <a:pt x="243" y="383"/>
                  </a:lnTo>
                  <a:lnTo>
                    <a:pt x="246" y="390"/>
                  </a:lnTo>
                  <a:lnTo>
                    <a:pt x="246" y="400"/>
                  </a:lnTo>
                  <a:lnTo>
                    <a:pt x="246" y="404"/>
                  </a:lnTo>
                  <a:lnTo>
                    <a:pt x="246" y="407"/>
                  </a:lnTo>
                  <a:lnTo>
                    <a:pt x="246" y="410"/>
                  </a:lnTo>
                  <a:lnTo>
                    <a:pt x="256" y="417"/>
                  </a:lnTo>
                  <a:lnTo>
                    <a:pt x="259" y="417"/>
                  </a:lnTo>
                  <a:lnTo>
                    <a:pt x="263" y="417"/>
                  </a:lnTo>
                  <a:lnTo>
                    <a:pt x="269" y="417"/>
                  </a:lnTo>
                  <a:lnTo>
                    <a:pt x="273" y="414"/>
                  </a:lnTo>
                  <a:lnTo>
                    <a:pt x="276" y="414"/>
                  </a:lnTo>
                  <a:lnTo>
                    <a:pt x="283" y="424"/>
                  </a:lnTo>
                  <a:lnTo>
                    <a:pt x="280" y="431"/>
                  </a:lnTo>
                  <a:lnTo>
                    <a:pt x="280" y="434"/>
                  </a:lnTo>
                  <a:lnTo>
                    <a:pt x="283" y="441"/>
                  </a:lnTo>
                  <a:lnTo>
                    <a:pt x="286" y="444"/>
                  </a:lnTo>
                  <a:lnTo>
                    <a:pt x="293" y="447"/>
                  </a:lnTo>
                  <a:lnTo>
                    <a:pt x="296" y="447"/>
                  </a:lnTo>
                  <a:lnTo>
                    <a:pt x="300" y="447"/>
                  </a:lnTo>
                  <a:lnTo>
                    <a:pt x="300" y="451"/>
                  </a:lnTo>
                  <a:lnTo>
                    <a:pt x="303" y="454"/>
                  </a:lnTo>
                  <a:lnTo>
                    <a:pt x="310" y="458"/>
                  </a:lnTo>
                  <a:lnTo>
                    <a:pt x="313" y="458"/>
                  </a:lnTo>
                  <a:lnTo>
                    <a:pt x="323" y="454"/>
                  </a:lnTo>
                  <a:lnTo>
                    <a:pt x="333" y="454"/>
                  </a:lnTo>
                  <a:lnTo>
                    <a:pt x="333" y="454"/>
                  </a:lnTo>
                  <a:lnTo>
                    <a:pt x="360" y="451"/>
                  </a:lnTo>
                  <a:lnTo>
                    <a:pt x="374" y="454"/>
                  </a:lnTo>
                  <a:lnTo>
                    <a:pt x="374" y="454"/>
                  </a:lnTo>
                  <a:lnTo>
                    <a:pt x="384" y="451"/>
                  </a:lnTo>
                  <a:lnTo>
                    <a:pt x="387" y="451"/>
                  </a:lnTo>
                  <a:lnTo>
                    <a:pt x="391" y="451"/>
                  </a:lnTo>
                  <a:lnTo>
                    <a:pt x="397" y="451"/>
                  </a:lnTo>
                  <a:lnTo>
                    <a:pt x="421" y="464"/>
                  </a:lnTo>
                  <a:lnTo>
                    <a:pt x="424" y="471"/>
                  </a:lnTo>
                  <a:lnTo>
                    <a:pt x="428" y="471"/>
                  </a:lnTo>
                  <a:lnTo>
                    <a:pt x="428" y="471"/>
                  </a:lnTo>
                  <a:lnTo>
                    <a:pt x="428" y="478"/>
                  </a:lnTo>
                  <a:lnTo>
                    <a:pt x="428" y="481"/>
                  </a:lnTo>
                  <a:lnTo>
                    <a:pt x="428" y="484"/>
                  </a:lnTo>
                  <a:lnTo>
                    <a:pt x="431" y="484"/>
                  </a:lnTo>
                  <a:lnTo>
                    <a:pt x="428" y="491"/>
                  </a:lnTo>
                  <a:lnTo>
                    <a:pt x="424" y="491"/>
                  </a:lnTo>
                  <a:lnTo>
                    <a:pt x="414" y="498"/>
                  </a:lnTo>
                  <a:lnTo>
                    <a:pt x="411" y="501"/>
                  </a:lnTo>
                  <a:lnTo>
                    <a:pt x="404" y="511"/>
                  </a:lnTo>
                  <a:lnTo>
                    <a:pt x="391" y="528"/>
                  </a:lnTo>
                  <a:lnTo>
                    <a:pt x="391" y="535"/>
                  </a:lnTo>
                  <a:lnTo>
                    <a:pt x="391" y="538"/>
                  </a:lnTo>
                  <a:lnTo>
                    <a:pt x="387" y="538"/>
                  </a:lnTo>
                  <a:lnTo>
                    <a:pt x="384" y="538"/>
                  </a:lnTo>
                  <a:lnTo>
                    <a:pt x="381" y="545"/>
                  </a:lnTo>
                  <a:lnTo>
                    <a:pt x="377" y="548"/>
                  </a:lnTo>
                  <a:lnTo>
                    <a:pt x="377" y="548"/>
                  </a:lnTo>
                  <a:lnTo>
                    <a:pt x="377" y="552"/>
                  </a:lnTo>
                  <a:lnTo>
                    <a:pt x="377" y="552"/>
                  </a:lnTo>
                  <a:lnTo>
                    <a:pt x="370" y="555"/>
                  </a:lnTo>
                  <a:lnTo>
                    <a:pt x="370" y="555"/>
                  </a:lnTo>
                  <a:lnTo>
                    <a:pt x="364" y="562"/>
                  </a:lnTo>
                  <a:lnTo>
                    <a:pt x="364" y="562"/>
                  </a:lnTo>
                  <a:lnTo>
                    <a:pt x="357" y="572"/>
                  </a:lnTo>
                  <a:lnTo>
                    <a:pt x="360" y="585"/>
                  </a:lnTo>
                  <a:lnTo>
                    <a:pt x="367" y="589"/>
                  </a:lnTo>
                  <a:lnTo>
                    <a:pt x="367" y="596"/>
                  </a:lnTo>
                  <a:lnTo>
                    <a:pt x="370" y="599"/>
                  </a:lnTo>
                  <a:lnTo>
                    <a:pt x="374" y="599"/>
                  </a:lnTo>
                  <a:lnTo>
                    <a:pt x="381" y="602"/>
                  </a:lnTo>
                  <a:lnTo>
                    <a:pt x="381" y="602"/>
                  </a:lnTo>
                  <a:lnTo>
                    <a:pt x="384" y="606"/>
                  </a:lnTo>
                  <a:lnTo>
                    <a:pt x="384" y="609"/>
                  </a:lnTo>
                  <a:lnTo>
                    <a:pt x="391" y="626"/>
                  </a:lnTo>
                  <a:lnTo>
                    <a:pt x="397" y="633"/>
                  </a:lnTo>
                  <a:lnTo>
                    <a:pt x="407" y="636"/>
                  </a:lnTo>
                  <a:lnTo>
                    <a:pt x="414" y="633"/>
                  </a:lnTo>
                  <a:lnTo>
                    <a:pt x="414" y="633"/>
                  </a:lnTo>
                  <a:lnTo>
                    <a:pt x="421" y="629"/>
                  </a:lnTo>
                  <a:lnTo>
                    <a:pt x="424" y="629"/>
                  </a:lnTo>
                  <a:lnTo>
                    <a:pt x="428" y="629"/>
                  </a:lnTo>
                  <a:lnTo>
                    <a:pt x="434" y="626"/>
                  </a:lnTo>
                  <a:lnTo>
                    <a:pt x="438" y="626"/>
                  </a:lnTo>
                  <a:lnTo>
                    <a:pt x="438" y="629"/>
                  </a:lnTo>
                  <a:lnTo>
                    <a:pt x="441" y="629"/>
                  </a:lnTo>
                  <a:lnTo>
                    <a:pt x="455" y="629"/>
                  </a:lnTo>
                  <a:lnTo>
                    <a:pt x="461" y="619"/>
                  </a:lnTo>
                  <a:lnTo>
                    <a:pt x="458" y="616"/>
                  </a:lnTo>
                  <a:lnTo>
                    <a:pt x="461" y="616"/>
                  </a:lnTo>
                  <a:lnTo>
                    <a:pt x="471" y="612"/>
                  </a:lnTo>
                  <a:lnTo>
                    <a:pt x="475" y="609"/>
                  </a:lnTo>
                  <a:lnTo>
                    <a:pt x="475" y="599"/>
                  </a:lnTo>
                  <a:lnTo>
                    <a:pt x="482" y="599"/>
                  </a:lnTo>
                  <a:lnTo>
                    <a:pt x="485" y="599"/>
                  </a:lnTo>
                  <a:lnTo>
                    <a:pt x="485" y="599"/>
                  </a:lnTo>
                  <a:lnTo>
                    <a:pt x="492" y="606"/>
                  </a:lnTo>
                  <a:lnTo>
                    <a:pt x="495" y="606"/>
                  </a:lnTo>
                  <a:lnTo>
                    <a:pt x="519" y="619"/>
                  </a:lnTo>
                  <a:lnTo>
                    <a:pt x="522" y="622"/>
                  </a:lnTo>
                  <a:lnTo>
                    <a:pt x="525" y="622"/>
                  </a:lnTo>
                  <a:lnTo>
                    <a:pt x="529" y="622"/>
                  </a:lnTo>
                  <a:lnTo>
                    <a:pt x="532" y="622"/>
                  </a:lnTo>
                  <a:lnTo>
                    <a:pt x="532" y="626"/>
                  </a:lnTo>
                  <a:lnTo>
                    <a:pt x="539" y="626"/>
                  </a:lnTo>
                  <a:lnTo>
                    <a:pt x="542" y="626"/>
                  </a:lnTo>
                  <a:lnTo>
                    <a:pt x="542" y="629"/>
                  </a:lnTo>
                  <a:lnTo>
                    <a:pt x="545" y="629"/>
                  </a:lnTo>
                  <a:lnTo>
                    <a:pt x="552" y="629"/>
                  </a:lnTo>
                  <a:lnTo>
                    <a:pt x="556" y="633"/>
                  </a:lnTo>
                  <a:lnTo>
                    <a:pt x="559" y="633"/>
                  </a:lnTo>
                  <a:lnTo>
                    <a:pt x="559" y="636"/>
                  </a:lnTo>
                  <a:lnTo>
                    <a:pt x="569" y="643"/>
                  </a:lnTo>
                  <a:lnTo>
                    <a:pt x="576" y="656"/>
                  </a:lnTo>
                  <a:lnTo>
                    <a:pt x="579" y="660"/>
                  </a:lnTo>
                  <a:lnTo>
                    <a:pt x="579" y="660"/>
                  </a:lnTo>
                  <a:lnTo>
                    <a:pt x="589" y="663"/>
                  </a:lnTo>
                  <a:lnTo>
                    <a:pt x="599" y="670"/>
                  </a:lnTo>
                  <a:lnTo>
                    <a:pt x="603" y="670"/>
                  </a:lnTo>
                  <a:lnTo>
                    <a:pt x="616" y="670"/>
                  </a:lnTo>
                  <a:lnTo>
                    <a:pt x="616" y="670"/>
                  </a:lnTo>
                  <a:lnTo>
                    <a:pt x="646" y="666"/>
                  </a:lnTo>
                  <a:lnTo>
                    <a:pt x="660" y="666"/>
                  </a:lnTo>
                  <a:lnTo>
                    <a:pt x="663" y="660"/>
                  </a:lnTo>
                  <a:lnTo>
                    <a:pt x="667" y="629"/>
                  </a:lnTo>
                  <a:lnTo>
                    <a:pt x="667" y="629"/>
                  </a:lnTo>
                  <a:lnTo>
                    <a:pt x="670" y="629"/>
                  </a:lnTo>
                  <a:lnTo>
                    <a:pt x="670" y="626"/>
                  </a:lnTo>
                  <a:lnTo>
                    <a:pt x="687" y="629"/>
                  </a:lnTo>
                  <a:lnTo>
                    <a:pt x="687" y="629"/>
                  </a:lnTo>
                  <a:lnTo>
                    <a:pt x="717" y="629"/>
                  </a:lnTo>
                  <a:lnTo>
                    <a:pt x="721" y="626"/>
                  </a:lnTo>
                  <a:lnTo>
                    <a:pt x="741" y="616"/>
                  </a:lnTo>
                  <a:lnTo>
                    <a:pt x="741" y="616"/>
                  </a:lnTo>
                  <a:lnTo>
                    <a:pt x="758" y="606"/>
                  </a:lnTo>
                  <a:lnTo>
                    <a:pt x="761" y="602"/>
                  </a:lnTo>
                  <a:lnTo>
                    <a:pt x="768" y="596"/>
                  </a:lnTo>
                  <a:lnTo>
                    <a:pt x="771" y="596"/>
                  </a:lnTo>
                  <a:lnTo>
                    <a:pt x="784" y="599"/>
                  </a:lnTo>
                  <a:lnTo>
                    <a:pt x="788" y="602"/>
                  </a:lnTo>
                  <a:lnTo>
                    <a:pt x="791" y="616"/>
                  </a:lnTo>
                  <a:lnTo>
                    <a:pt x="798" y="619"/>
                  </a:lnTo>
                  <a:lnTo>
                    <a:pt x="798" y="622"/>
                  </a:lnTo>
                  <a:lnTo>
                    <a:pt x="801" y="626"/>
                  </a:lnTo>
                  <a:lnTo>
                    <a:pt x="805" y="622"/>
                  </a:lnTo>
                  <a:lnTo>
                    <a:pt x="805" y="622"/>
                  </a:lnTo>
                  <a:lnTo>
                    <a:pt x="801" y="619"/>
                  </a:lnTo>
                  <a:lnTo>
                    <a:pt x="798" y="616"/>
                  </a:lnTo>
                  <a:lnTo>
                    <a:pt x="795" y="616"/>
                  </a:lnTo>
                  <a:lnTo>
                    <a:pt x="791" y="602"/>
                  </a:lnTo>
                  <a:lnTo>
                    <a:pt x="788" y="599"/>
                  </a:lnTo>
                  <a:lnTo>
                    <a:pt x="771" y="592"/>
                  </a:lnTo>
                  <a:lnTo>
                    <a:pt x="768" y="592"/>
                  </a:lnTo>
                  <a:lnTo>
                    <a:pt x="758" y="602"/>
                  </a:lnTo>
                  <a:lnTo>
                    <a:pt x="758" y="602"/>
                  </a:lnTo>
                  <a:lnTo>
                    <a:pt x="741" y="612"/>
                  </a:lnTo>
                  <a:lnTo>
                    <a:pt x="741" y="612"/>
                  </a:lnTo>
                  <a:lnTo>
                    <a:pt x="717" y="622"/>
                  </a:lnTo>
                  <a:lnTo>
                    <a:pt x="717" y="622"/>
                  </a:lnTo>
                  <a:lnTo>
                    <a:pt x="687" y="626"/>
                  </a:lnTo>
                  <a:lnTo>
                    <a:pt x="687" y="626"/>
                  </a:lnTo>
                  <a:lnTo>
                    <a:pt x="670" y="622"/>
                  </a:lnTo>
                  <a:lnTo>
                    <a:pt x="670" y="626"/>
                  </a:lnTo>
                  <a:lnTo>
                    <a:pt x="667" y="626"/>
                  </a:lnTo>
                  <a:lnTo>
                    <a:pt x="667" y="626"/>
                  </a:lnTo>
                  <a:lnTo>
                    <a:pt x="663" y="626"/>
                  </a:lnTo>
                  <a:lnTo>
                    <a:pt x="660" y="660"/>
                  </a:lnTo>
                  <a:lnTo>
                    <a:pt x="657" y="663"/>
                  </a:lnTo>
                  <a:lnTo>
                    <a:pt x="646" y="663"/>
                  </a:lnTo>
                  <a:lnTo>
                    <a:pt x="616" y="666"/>
                  </a:lnTo>
                  <a:lnTo>
                    <a:pt x="616" y="666"/>
                  </a:lnTo>
                  <a:lnTo>
                    <a:pt x="603" y="666"/>
                  </a:lnTo>
                  <a:lnTo>
                    <a:pt x="603" y="666"/>
                  </a:lnTo>
                  <a:lnTo>
                    <a:pt x="593" y="660"/>
                  </a:lnTo>
                  <a:lnTo>
                    <a:pt x="583" y="656"/>
                  </a:lnTo>
                  <a:lnTo>
                    <a:pt x="579" y="656"/>
                  </a:lnTo>
                  <a:lnTo>
                    <a:pt x="579" y="653"/>
                  </a:lnTo>
                  <a:lnTo>
                    <a:pt x="572" y="643"/>
                  </a:lnTo>
                  <a:lnTo>
                    <a:pt x="562" y="633"/>
                  </a:lnTo>
                  <a:lnTo>
                    <a:pt x="562" y="629"/>
                  </a:lnTo>
                  <a:lnTo>
                    <a:pt x="562" y="629"/>
                  </a:lnTo>
                  <a:lnTo>
                    <a:pt x="556" y="629"/>
                  </a:lnTo>
                  <a:lnTo>
                    <a:pt x="552" y="626"/>
                  </a:lnTo>
                  <a:lnTo>
                    <a:pt x="552" y="626"/>
                  </a:lnTo>
                  <a:lnTo>
                    <a:pt x="545" y="626"/>
                  </a:lnTo>
                  <a:lnTo>
                    <a:pt x="545" y="626"/>
                  </a:lnTo>
                  <a:lnTo>
                    <a:pt x="542" y="622"/>
                  </a:lnTo>
                  <a:lnTo>
                    <a:pt x="539" y="622"/>
                  </a:lnTo>
                  <a:lnTo>
                    <a:pt x="535" y="622"/>
                  </a:lnTo>
                  <a:lnTo>
                    <a:pt x="535" y="619"/>
                  </a:lnTo>
                  <a:lnTo>
                    <a:pt x="529" y="619"/>
                  </a:lnTo>
                  <a:lnTo>
                    <a:pt x="529" y="619"/>
                  </a:lnTo>
                  <a:lnTo>
                    <a:pt x="522" y="619"/>
                  </a:lnTo>
                  <a:lnTo>
                    <a:pt x="522" y="616"/>
                  </a:lnTo>
                  <a:lnTo>
                    <a:pt x="495" y="602"/>
                  </a:lnTo>
                  <a:lnTo>
                    <a:pt x="495" y="602"/>
                  </a:lnTo>
                  <a:lnTo>
                    <a:pt x="485" y="596"/>
                  </a:lnTo>
                  <a:lnTo>
                    <a:pt x="485" y="596"/>
                  </a:lnTo>
                  <a:lnTo>
                    <a:pt x="482" y="596"/>
                  </a:lnTo>
                  <a:lnTo>
                    <a:pt x="471" y="596"/>
                  </a:lnTo>
                  <a:lnTo>
                    <a:pt x="471" y="596"/>
                  </a:lnTo>
                  <a:lnTo>
                    <a:pt x="471" y="606"/>
                  </a:lnTo>
                  <a:lnTo>
                    <a:pt x="468" y="609"/>
                  </a:lnTo>
                  <a:lnTo>
                    <a:pt x="461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8" y="619"/>
                  </a:lnTo>
                  <a:lnTo>
                    <a:pt x="455" y="626"/>
                  </a:lnTo>
                  <a:lnTo>
                    <a:pt x="441" y="626"/>
                  </a:lnTo>
                  <a:lnTo>
                    <a:pt x="441" y="626"/>
                  </a:lnTo>
                  <a:lnTo>
                    <a:pt x="438" y="622"/>
                  </a:lnTo>
                  <a:lnTo>
                    <a:pt x="434" y="622"/>
                  </a:lnTo>
                  <a:lnTo>
                    <a:pt x="428" y="626"/>
                  </a:lnTo>
                  <a:lnTo>
                    <a:pt x="424" y="626"/>
                  </a:lnTo>
                  <a:lnTo>
                    <a:pt x="418" y="622"/>
                  </a:lnTo>
                  <a:lnTo>
                    <a:pt x="418" y="626"/>
                  </a:lnTo>
                  <a:lnTo>
                    <a:pt x="414" y="629"/>
                  </a:lnTo>
                  <a:lnTo>
                    <a:pt x="411" y="629"/>
                  </a:lnTo>
                  <a:lnTo>
                    <a:pt x="411" y="629"/>
                  </a:lnTo>
                  <a:lnTo>
                    <a:pt x="397" y="629"/>
                  </a:lnTo>
                  <a:lnTo>
                    <a:pt x="394" y="626"/>
                  </a:lnTo>
                  <a:lnTo>
                    <a:pt x="387" y="606"/>
                  </a:lnTo>
                  <a:lnTo>
                    <a:pt x="387" y="602"/>
                  </a:lnTo>
                  <a:lnTo>
                    <a:pt x="381" y="599"/>
                  </a:lnTo>
                  <a:lnTo>
                    <a:pt x="381" y="599"/>
                  </a:lnTo>
                  <a:lnTo>
                    <a:pt x="377" y="596"/>
                  </a:lnTo>
                  <a:lnTo>
                    <a:pt x="374" y="599"/>
                  </a:lnTo>
                  <a:lnTo>
                    <a:pt x="370" y="596"/>
                  </a:lnTo>
                  <a:lnTo>
                    <a:pt x="370" y="589"/>
                  </a:lnTo>
                  <a:lnTo>
                    <a:pt x="370" y="589"/>
                  </a:lnTo>
                  <a:lnTo>
                    <a:pt x="370" y="585"/>
                  </a:lnTo>
                  <a:lnTo>
                    <a:pt x="367" y="585"/>
                  </a:lnTo>
                  <a:lnTo>
                    <a:pt x="364" y="582"/>
                  </a:lnTo>
                  <a:lnTo>
                    <a:pt x="360" y="572"/>
                  </a:lnTo>
                  <a:lnTo>
                    <a:pt x="364" y="565"/>
                  </a:lnTo>
                  <a:lnTo>
                    <a:pt x="367" y="565"/>
                  </a:lnTo>
                  <a:lnTo>
                    <a:pt x="374" y="559"/>
                  </a:lnTo>
                  <a:lnTo>
                    <a:pt x="374" y="559"/>
                  </a:lnTo>
                  <a:lnTo>
                    <a:pt x="377" y="555"/>
                  </a:lnTo>
                  <a:lnTo>
                    <a:pt x="377" y="555"/>
                  </a:lnTo>
                  <a:lnTo>
                    <a:pt x="381" y="552"/>
                  </a:lnTo>
                  <a:lnTo>
                    <a:pt x="381" y="548"/>
                  </a:lnTo>
                  <a:lnTo>
                    <a:pt x="384" y="545"/>
                  </a:lnTo>
                  <a:lnTo>
                    <a:pt x="384" y="542"/>
                  </a:lnTo>
                  <a:lnTo>
                    <a:pt x="387" y="542"/>
                  </a:lnTo>
                  <a:lnTo>
                    <a:pt x="391" y="542"/>
                  </a:lnTo>
                  <a:lnTo>
                    <a:pt x="394" y="535"/>
                  </a:lnTo>
                  <a:lnTo>
                    <a:pt x="394" y="535"/>
                  </a:lnTo>
                  <a:lnTo>
                    <a:pt x="394" y="532"/>
                  </a:lnTo>
                  <a:lnTo>
                    <a:pt x="407" y="515"/>
                  </a:lnTo>
                  <a:lnTo>
                    <a:pt x="414" y="505"/>
                  </a:lnTo>
                  <a:lnTo>
                    <a:pt x="414" y="501"/>
                  </a:lnTo>
                  <a:lnTo>
                    <a:pt x="428" y="495"/>
                  </a:lnTo>
                  <a:lnTo>
                    <a:pt x="428" y="491"/>
                  </a:lnTo>
                  <a:lnTo>
                    <a:pt x="434" y="488"/>
                  </a:lnTo>
                  <a:lnTo>
                    <a:pt x="431" y="481"/>
                  </a:lnTo>
                  <a:lnTo>
                    <a:pt x="431" y="481"/>
                  </a:lnTo>
                  <a:lnTo>
                    <a:pt x="431" y="478"/>
                  </a:lnTo>
                  <a:lnTo>
                    <a:pt x="431" y="471"/>
                  </a:lnTo>
                  <a:lnTo>
                    <a:pt x="428" y="468"/>
                  </a:lnTo>
                  <a:lnTo>
                    <a:pt x="428" y="468"/>
                  </a:lnTo>
                  <a:lnTo>
                    <a:pt x="424" y="461"/>
                  </a:lnTo>
                  <a:lnTo>
                    <a:pt x="401" y="447"/>
                  </a:lnTo>
                  <a:lnTo>
                    <a:pt x="391" y="447"/>
                  </a:lnTo>
                  <a:lnTo>
                    <a:pt x="384" y="447"/>
                  </a:lnTo>
                  <a:lnTo>
                    <a:pt x="384" y="447"/>
                  </a:lnTo>
                  <a:lnTo>
                    <a:pt x="374" y="451"/>
                  </a:lnTo>
                  <a:lnTo>
                    <a:pt x="374" y="451"/>
                  </a:lnTo>
                  <a:lnTo>
                    <a:pt x="360" y="447"/>
                  </a:lnTo>
                  <a:lnTo>
                    <a:pt x="333" y="451"/>
                  </a:lnTo>
                  <a:lnTo>
                    <a:pt x="333" y="451"/>
                  </a:lnTo>
                  <a:lnTo>
                    <a:pt x="323" y="451"/>
                  </a:lnTo>
                  <a:lnTo>
                    <a:pt x="313" y="454"/>
                  </a:lnTo>
                  <a:lnTo>
                    <a:pt x="310" y="454"/>
                  </a:lnTo>
                  <a:lnTo>
                    <a:pt x="307" y="451"/>
                  </a:lnTo>
                  <a:lnTo>
                    <a:pt x="303" y="447"/>
                  </a:lnTo>
                  <a:lnTo>
                    <a:pt x="303" y="444"/>
                  </a:lnTo>
                  <a:lnTo>
                    <a:pt x="296" y="444"/>
                  </a:lnTo>
                  <a:lnTo>
                    <a:pt x="293" y="444"/>
                  </a:lnTo>
                  <a:lnTo>
                    <a:pt x="286" y="441"/>
                  </a:lnTo>
                  <a:lnTo>
                    <a:pt x="286" y="441"/>
                  </a:lnTo>
                  <a:lnTo>
                    <a:pt x="283" y="434"/>
                  </a:lnTo>
                  <a:lnTo>
                    <a:pt x="283" y="431"/>
                  </a:lnTo>
                  <a:lnTo>
                    <a:pt x="290" y="424"/>
                  </a:lnTo>
                  <a:lnTo>
                    <a:pt x="280" y="414"/>
                  </a:lnTo>
                  <a:lnTo>
                    <a:pt x="273" y="410"/>
                  </a:lnTo>
                  <a:lnTo>
                    <a:pt x="269" y="414"/>
                  </a:lnTo>
                  <a:lnTo>
                    <a:pt x="263" y="414"/>
                  </a:lnTo>
                  <a:lnTo>
                    <a:pt x="263" y="410"/>
                  </a:lnTo>
                  <a:lnTo>
                    <a:pt x="253" y="414"/>
                  </a:lnTo>
                  <a:lnTo>
                    <a:pt x="249" y="410"/>
                  </a:lnTo>
                  <a:lnTo>
                    <a:pt x="249" y="407"/>
                  </a:lnTo>
                  <a:lnTo>
                    <a:pt x="249" y="404"/>
                  </a:lnTo>
                  <a:lnTo>
                    <a:pt x="249" y="400"/>
                  </a:lnTo>
                  <a:lnTo>
                    <a:pt x="249" y="390"/>
                  </a:lnTo>
                  <a:lnTo>
                    <a:pt x="246" y="380"/>
                  </a:lnTo>
                  <a:lnTo>
                    <a:pt x="246" y="380"/>
                  </a:lnTo>
                  <a:lnTo>
                    <a:pt x="246" y="370"/>
                  </a:lnTo>
                  <a:lnTo>
                    <a:pt x="243" y="357"/>
                  </a:lnTo>
                  <a:lnTo>
                    <a:pt x="243" y="353"/>
                  </a:lnTo>
                  <a:lnTo>
                    <a:pt x="246" y="350"/>
                  </a:lnTo>
                  <a:lnTo>
                    <a:pt x="246" y="350"/>
                  </a:lnTo>
                  <a:lnTo>
                    <a:pt x="232" y="350"/>
                  </a:lnTo>
                  <a:lnTo>
                    <a:pt x="229" y="350"/>
                  </a:lnTo>
                  <a:lnTo>
                    <a:pt x="226" y="346"/>
                  </a:lnTo>
                  <a:lnTo>
                    <a:pt x="219" y="350"/>
                  </a:lnTo>
                  <a:lnTo>
                    <a:pt x="216" y="350"/>
                  </a:lnTo>
                  <a:lnTo>
                    <a:pt x="206" y="340"/>
                  </a:lnTo>
                  <a:lnTo>
                    <a:pt x="206" y="340"/>
                  </a:lnTo>
                  <a:lnTo>
                    <a:pt x="206" y="336"/>
                  </a:lnTo>
                  <a:lnTo>
                    <a:pt x="202" y="333"/>
                  </a:lnTo>
                  <a:lnTo>
                    <a:pt x="199" y="330"/>
                  </a:lnTo>
                  <a:lnTo>
                    <a:pt x="195" y="326"/>
                  </a:lnTo>
                  <a:lnTo>
                    <a:pt x="195" y="323"/>
                  </a:lnTo>
                  <a:lnTo>
                    <a:pt x="199" y="323"/>
                  </a:lnTo>
                  <a:lnTo>
                    <a:pt x="199" y="320"/>
                  </a:lnTo>
                  <a:lnTo>
                    <a:pt x="195" y="320"/>
                  </a:lnTo>
                  <a:lnTo>
                    <a:pt x="195" y="316"/>
                  </a:lnTo>
                  <a:lnTo>
                    <a:pt x="195" y="313"/>
                  </a:lnTo>
                  <a:lnTo>
                    <a:pt x="195" y="309"/>
                  </a:lnTo>
                  <a:lnTo>
                    <a:pt x="199" y="306"/>
                  </a:lnTo>
                  <a:lnTo>
                    <a:pt x="195" y="303"/>
                  </a:lnTo>
                  <a:lnTo>
                    <a:pt x="195" y="299"/>
                  </a:lnTo>
                  <a:lnTo>
                    <a:pt x="195" y="293"/>
                  </a:lnTo>
                  <a:lnTo>
                    <a:pt x="199" y="289"/>
                  </a:lnTo>
                  <a:lnTo>
                    <a:pt x="192" y="286"/>
                  </a:lnTo>
                  <a:lnTo>
                    <a:pt x="192" y="283"/>
                  </a:lnTo>
                  <a:lnTo>
                    <a:pt x="199" y="279"/>
                  </a:lnTo>
                  <a:lnTo>
                    <a:pt x="202" y="272"/>
                  </a:lnTo>
                  <a:lnTo>
                    <a:pt x="195" y="256"/>
                  </a:lnTo>
                  <a:lnTo>
                    <a:pt x="195" y="256"/>
                  </a:lnTo>
                  <a:lnTo>
                    <a:pt x="195" y="249"/>
                  </a:lnTo>
                  <a:lnTo>
                    <a:pt x="195" y="245"/>
                  </a:lnTo>
                  <a:lnTo>
                    <a:pt x="192" y="242"/>
                  </a:lnTo>
                  <a:lnTo>
                    <a:pt x="179" y="245"/>
                  </a:lnTo>
                  <a:lnTo>
                    <a:pt x="175" y="242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9" y="232"/>
                  </a:lnTo>
                  <a:lnTo>
                    <a:pt x="175" y="225"/>
                  </a:lnTo>
                  <a:lnTo>
                    <a:pt x="175" y="225"/>
                  </a:lnTo>
                  <a:lnTo>
                    <a:pt x="169" y="208"/>
                  </a:lnTo>
                  <a:lnTo>
                    <a:pt x="169" y="205"/>
                  </a:lnTo>
                  <a:lnTo>
                    <a:pt x="179" y="198"/>
                  </a:lnTo>
                  <a:lnTo>
                    <a:pt x="182" y="195"/>
                  </a:lnTo>
                  <a:lnTo>
                    <a:pt x="179" y="195"/>
                  </a:lnTo>
                  <a:lnTo>
                    <a:pt x="179" y="192"/>
                  </a:lnTo>
                  <a:lnTo>
                    <a:pt x="175" y="192"/>
                  </a:lnTo>
                  <a:lnTo>
                    <a:pt x="175" y="188"/>
                  </a:lnTo>
                  <a:lnTo>
                    <a:pt x="182" y="175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2" y="151"/>
                  </a:lnTo>
                  <a:lnTo>
                    <a:pt x="165" y="141"/>
                  </a:lnTo>
                  <a:lnTo>
                    <a:pt x="165" y="138"/>
                  </a:lnTo>
                  <a:lnTo>
                    <a:pt x="165" y="131"/>
                  </a:lnTo>
                  <a:lnTo>
                    <a:pt x="155" y="118"/>
                  </a:lnTo>
                  <a:lnTo>
                    <a:pt x="135" y="94"/>
                  </a:lnTo>
                  <a:lnTo>
                    <a:pt x="135" y="94"/>
                  </a:lnTo>
                  <a:lnTo>
                    <a:pt x="131" y="91"/>
                  </a:lnTo>
                  <a:lnTo>
                    <a:pt x="128" y="81"/>
                  </a:lnTo>
                  <a:lnTo>
                    <a:pt x="118" y="77"/>
                  </a:lnTo>
                  <a:lnTo>
                    <a:pt x="105" y="81"/>
                  </a:lnTo>
                  <a:lnTo>
                    <a:pt x="105" y="81"/>
                  </a:lnTo>
                  <a:lnTo>
                    <a:pt x="94" y="74"/>
                  </a:lnTo>
                  <a:lnTo>
                    <a:pt x="91" y="70"/>
                  </a:lnTo>
                  <a:lnTo>
                    <a:pt x="94" y="67"/>
                  </a:lnTo>
                  <a:lnTo>
                    <a:pt x="78" y="57"/>
                  </a:lnTo>
                  <a:lnTo>
                    <a:pt x="71" y="60"/>
                  </a:lnTo>
                  <a:lnTo>
                    <a:pt x="68" y="60"/>
                  </a:lnTo>
                  <a:lnTo>
                    <a:pt x="57" y="37"/>
                  </a:lnTo>
                  <a:lnTo>
                    <a:pt x="47" y="37"/>
                  </a:lnTo>
                  <a:lnTo>
                    <a:pt x="44" y="37"/>
                  </a:lnTo>
                  <a:lnTo>
                    <a:pt x="31" y="30"/>
                  </a:lnTo>
                  <a:lnTo>
                    <a:pt x="27" y="30"/>
                  </a:lnTo>
                  <a:lnTo>
                    <a:pt x="24" y="13"/>
                  </a:lnTo>
                  <a:lnTo>
                    <a:pt x="17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3" name="Freeform 304">
              <a:extLst>
                <a:ext uri="{FF2B5EF4-FFF2-40B4-BE49-F238E27FC236}">
                  <a16:creationId xmlns:a16="http://schemas.microsoft.com/office/drawing/2014/main" id="{D474024E-14E3-2683-DD25-C4BA9F48C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071"/>
              <a:ext cx="805" cy="670"/>
            </a:xfrm>
            <a:custGeom>
              <a:avLst/>
              <a:gdLst>
                <a:gd name="T0" fmla="*/ 10 w 805"/>
                <a:gd name="T1" fmla="*/ 6 h 670"/>
                <a:gd name="T2" fmla="*/ 54 w 805"/>
                <a:gd name="T3" fmla="*/ 40 h 670"/>
                <a:gd name="T4" fmla="*/ 108 w 805"/>
                <a:gd name="T5" fmla="*/ 84 h 670"/>
                <a:gd name="T6" fmla="*/ 162 w 805"/>
                <a:gd name="T7" fmla="*/ 138 h 670"/>
                <a:gd name="T8" fmla="*/ 175 w 805"/>
                <a:gd name="T9" fmla="*/ 195 h 670"/>
                <a:gd name="T10" fmla="*/ 172 w 805"/>
                <a:gd name="T11" fmla="*/ 235 h 670"/>
                <a:gd name="T12" fmla="*/ 199 w 805"/>
                <a:gd name="T13" fmla="*/ 272 h 670"/>
                <a:gd name="T14" fmla="*/ 195 w 805"/>
                <a:gd name="T15" fmla="*/ 306 h 670"/>
                <a:gd name="T16" fmla="*/ 195 w 805"/>
                <a:gd name="T17" fmla="*/ 333 h 670"/>
                <a:gd name="T18" fmla="*/ 229 w 805"/>
                <a:gd name="T19" fmla="*/ 353 h 670"/>
                <a:gd name="T20" fmla="*/ 246 w 805"/>
                <a:gd name="T21" fmla="*/ 390 h 670"/>
                <a:gd name="T22" fmla="*/ 269 w 805"/>
                <a:gd name="T23" fmla="*/ 417 h 670"/>
                <a:gd name="T24" fmla="*/ 293 w 805"/>
                <a:gd name="T25" fmla="*/ 447 h 670"/>
                <a:gd name="T26" fmla="*/ 333 w 805"/>
                <a:gd name="T27" fmla="*/ 454 h 670"/>
                <a:gd name="T28" fmla="*/ 397 w 805"/>
                <a:gd name="T29" fmla="*/ 451 h 670"/>
                <a:gd name="T30" fmla="*/ 431 w 805"/>
                <a:gd name="T31" fmla="*/ 484 h 670"/>
                <a:gd name="T32" fmla="*/ 391 w 805"/>
                <a:gd name="T33" fmla="*/ 538 h 670"/>
                <a:gd name="T34" fmla="*/ 370 w 805"/>
                <a:gd name="T35" fmla="*/ 555 h 670"/>
                <a:gd name="T36" fmla="*/ 370 w 805"/>
                <a:gd name="T37" fmla="*/ 599 h 670"/>
                <a:gd name="T38" fmla="*/ 407 w 805"/>
                <a:gd name="T39" fmla="*/ 636 h 670"/>
                <a:gd name="T40" fmla="*/ 438 w 805"/>
                <a:gd name="T41" fmla="*/ 629 h 670"/>
                <a:gd name="T42" fmla="*/ 475 w 805"/>
                <a:gd name="T43" fmla="*/ 599 h 670"/>
                <a:gd name="T44" fmla="*/ 525 w 805"/>
                <a:gd name="T45" fmla="*/ 622 h 670"/>
                <a:gd name="T46" fmla="*/ 552 w 805"/>
                <a:gd name="T47" fmla="*/ 629 h 670"/>
                <a:gd name="T48" fmla="*/ 589 w 805"/>
                <a:gd name="T49" fmla="*/ 663 h 670"/>
                <a:gd name="T50" fmla="*/ 667 w 805"/>
                <a:gd name="T51" fmla="*/ 629 h 670"/>
                <a:gd name="T52" fmla="*/ 741 w 805"/>
                <a:gd name="T53" fmla="*/ 616 h 670"/>
                <a:gd name="T54" fmla="*/ 791 w 805"/>
                <a:gd name="T55" fmla="*/ 616 h 670"/>
                <a:gd name="T56" fmla="*/ 795 w 805"/>
                <a:gd name="T57" fmla="*/ 616 h 670"/>
                <a:gd name="T58" fmla="*/ 741 w 805"/>
                <a:gd name="T59" fmla="*/ 612 h 670"/>
                <a:gd name="T60" fmla="*/ 667 w 805"/>
                <a:gd name="T61" fmla="*/ 626 h 670"/>
                <a:gd name="T62" fmla="*/ 603 w 805"/>
                <a:gd name="T63" fmla="*/ 666 h 670"/>
                <a:gd name="T64" fmla="*/ 562 w 805"/>
                <a:gd name="T65" fmla="*/ 629 h 670"/>
                <a:gd name="T66" fmla="*/ 535 w 805"/>
                <a:gd name="T67" fmla="*/ 622 h 670"/>
                <a:gd name="T68" fmla="*/ 485 w 805"/>
                <a:gd name="T69" fmla="*/ 596 h 670"/>
                <a:gd name="T70" fmla="*/ 458 w 805"/>
                <a:gd name="T71" fmla="*/ 612 h 670"/>
                <a:gd name="T72" fmla="*/ 428 w 805"/>
                <a:gd name="T73" fmla="*/ 626 h 670"/>
                <a:gd name="T74" fmla="*/ 394 w 805"/>
                <a:gd name="T75" fmla="*/ 626 h 670"/>
                <a:gd name="T76" fmla="*/ 370 w 805"/>
                <a:gd name="T77" fmla="*/ 589 h 670"/>
                <a:gd name="T78" fmla="*/ 374 w 805"/>
                <a:gd name="T79" fmla="*/ 559 h 670"/>
                <a:gd name="T80" fmla="*/ 387 w 805"/>
                <a:gd name="T81" fmla="*/ 542 h 670"/>
                <a:gd name="T82" fmla="*/ 428 w 805"/>
                <a:gd name="T83" fmla="*/ 495 h 670"/>
                <a:gd name="T84" fmla="*/ 428 w 805"/>
                <a:gd name="T85" fmla="*/ 468 h 670"/>
                <a:gd name="T86" fmla="*/ 360 w 805"/>
                <a:gd name="T87" fmla="*/ 447 h 670"/>
                <a:gd name="T88" fmla="*/ 303 w 805"/>
                <a:gd name="T89" fmla="*/ 444 h 670"/>
                <a:gd name="T90" fmla="*/ 280 w 805"/>
                <a:gd name="T91" fmla="*/ 414 h 670"/>
                <a:gd name="T92" fmla="*/ 249 w 805"/>
                <a:gd name="T93" fmla="*/ 404 h 670"/>
                <a:gd name="T94" fmla="*/ 246 w 805"/>
                <a:gd name="T95" fmla="*/ 350 h 670"/>
                <a:gd name="T96" fmla="*/ 206 w 805"/>
                <a:gd name="T97" fmla="*/ 340 h 670"/>
                <a:gd name="T98" fmla="*/ 195 w 805"/>
                <a:gd name="T99" fmla="*/ 320 h 670"/>
                <a:gd name="T100" fmla="*/ 199 w 805"/>
                <a:gd name="T101" fmla="*/ 289 h 670"/>
                <a:gd name="T102" fmla="*/ 195 w 805"/>
                <a:gd name="T103" fmla="*/ 245 h 670"/>
                <a:gd name="T104" fmla="*/ 175 w 805"/>
                <a:gd name="T105" fmla="*/ 225 h 670"/>
                <a:gd name="T106" fmla="*/ 175 w 805"/>
                <a:gd name="T107" fmla="*/ 188 h 670"/>
                <a:gd name="T108" fmla="*/ 155 w 805"/>
                <a:gd name="T109" fmla="*/ 118 h 670"/>
                <a:gd name="T110" fmla="*/ 94 w 805"/>
                <a:gd name="T111" fmla="*/ 74 h 670"/>
                <a:gd name="T112" fmla="*/ 44 w 805"/>
                <a:gd name="T113" fmla="*/ 37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" h="670">
                  <a:moveTo>
                    <a:pt x="10" y="0"/>
                  </a:moveTo>
                  <a:lnTo>
                    <a:pt x="7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20" y="13"/>
                  </a:lnTo>
                  <a:lnTo>
                    <a:pt x="24" y="30"/>
                  </a:lnTo>
                  <a:lnTo>
                    <a:pt x="31" y="33"/>
                  </a:lnTo>
                  <a:lnTo>
                    <a:pt x="44" y="40"/>
                  </a:lnTo>
                  <a:lnTo>
                    <a:pt x="47" y="40"/>
                  </a:lnTo>
                  <a:lnTo>
                    <a:pt x="54" y="40"/>
                  </a:lnTo>
                  <a:lnTo>
                    <a:pt x="64" y="60"/>
                  </a:lnTo>
                  <a:lnTo>
                    <a:pt x="74" y="64"/>
                  </a:lnTo>
                  <a:lnTo>
                    <a:pt x="78" y="60"/>
                  </a:lnTo>
                  <a:lnTo>
                    <a:pt x="88" y="67"/>
                  </a:lnTo>
                  <a:lnTo>
                    <a:pt x="88" y="70"/>
                  </a:lnTo>
                  <a:lnTo>
                    <a:pt x="91" y="77"/>
                  </a:lnTo>
                  <a:lnTo>
                    <a:pt x="101" y="84"/>
                  </a:lnTo>
                  <a:lnTo>
                    <a:pt x="108" y="84"/>
                  </a:lnTo>
                  <a:lnTo>
                    <a:pt x="115" y="81"/>
                  </a:lnTo>
                  <a:lnTo>
                    <a:pt x="125" y="84"/>
                  </a:lnTo>
                  <a:lnTo>
                    <a:pt x="128" y="91"/>
                  </a:lnTo>
                  <a:lnTo>
                    <a:pt x="131" y="94"/>
                  </a:lnTo>
                  <a:lnTo>
                    <a:pt x="131" y="97"/>
                  </a:lnTo>
                  <a:lnTo>
                    <a:pt x="152" y="118"/>
                  </a:lnTo>
                  <a:lnTo>
                    <a:pt x="162" y="134"/>
                  </a:lnTo>
                  <a:lnTo>
                    <a:pt x="162" y="138"/>
                  </a:lnTo>
                  <a:lnTo>
                    <a:pt x="162" y="141"/>
                  </a:lnTo>
                  <a:lnTo>
                    <a:pt x="169" y="151"/>
                  </a:lnTo>
                  <a:lnTo>
                    <a:pt x="172" y="155"/>
                  </a:lnTo>
                  <a:lnTo>
                    <a:pt x="179" y="175"/>
                  </a:lnTo>
                  <a:lnTo>
                    <a:pt x="172" y="185"/>
                  </a:lnTo>
                  <a:lnTo>
                    <a:pt x="175" y="192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65" y="202"/>
                  </a:lnTo>
                  <a:lnTo>
                    <a:pt x="165" y="212"/>
                  </a:lnTo>
                  <a:lnTo>
                    <a:pt x="172" y="229"/>
                  </a:lnTo>
                  <a:lnTo>
                    <a:pt x="172" y="229"/>
                  </a:lnTo>
                  <a:lnTo>
                    <a:pt x="175" y="232"/>
                  </a:lnTo>
                  <a:lnTo>
                    <a:pt x="172" y="235"/>
                  </a:lnTo>
                  <a:lnTo>
                    <a:pt x="172" y="235"/>
                  </a:lnTo>
                  <a:lnTo>
                    <a:pt x="172" y="242"/>
                  </a:lnTo>
                  <a:lnTo>
                    <a:pt x="179" y="249"/>
                  </a:lnTo>
                  <a:lnTo>
                    <a:pt x="189" y="245"/>
                  </a:lnTo>
                  <a:lnTo>
                    <a:pt x="192" y="249"/>
                  </a:lnTo>
                  <a:lnTo>
                    <a:pt x="192" y="249"/>
                  </a:lnTo>
                  <a:lnTo>
                    <a:pt x="192" y="256"/>
                  </a:lnTo>
                  <a:lnTo>
                    <a:pt x="192" y="259"/>
                  </a:lnTo>
                  <a:lnTo>
                    <a:pt x="199" y="272"/>
                  </a:lnTo>
                  <a:lnTo>
                    <a:pt x="195" y="276"/>
                  </a:lnTo>
                  <a:lnTo>
                    <a:pt x="192" y="279"/>
                  </a:lnTo>
                  <a:lnTo>
                    <a:pt x="189" y="289"/>
                  </a:lnTo>
                  <a:lnTo>
                    <a:pt x="192" y="293"/>
                  </a:lnTo>
                  <a:lnTo>
                    <a:pt x="192" y="293"/>
                  </a:lnTo>
                  <a:lnTo>
                    <a:pt x="192" y="299"/>
                  </a:lnTo>
                  <a:lnTo>
                    <a:pt x="192" y="303"/>
                  </a:lnTo>
                  <a:lnTo>
                    <a:pt x="195" y="306"/>
                  </a:lnTo>
                  <a:lnTo>
                    <a:pt x="195" y="306"/>
                  </a:lnTo>
                  <a:lnTo>
                    <a:pt x="192" y="313"/>
                  </a:lnTo>
                  <a:lnTo>
                    <a:pt x="192" y="316"/>
                  </a:lnTo>
                  <a:lnTo>
                    <a:pt x="192" y="323"/>
                  </a:lnTo>
                  <a:lnTo>
                    <a:pt x="195" y="323"/>
                  </a:lnTo>
                  <a:lnTo>
                    <a:pt x="192" y="323"/>
                  </a:lnTo>
                  <a:lnTo>
                    <a:pt x="192" y="326"/>
                  </a:lnTo>
                  <a:lnTo>
                    <a:pt x="195" y="333"/>
                  </a:lnTo>
                  <a:lnTo>
                    <a:pt x="199" y="336"/>
                  </a:lnTo>
                  <a:lnTo>
                    <a:pt x="202" y="340"/>
                  </a:lnTo>
                  <a:lnTo>
                    <a:pt x="202" y="340"/>
                  </a:lnTo>
                  <a:lnTo>
                    <a:pt x="202" y="343"/>
                  </a:lnTo>
                  <a:lnTo>
                    <a:pt x="216" y="353"/>
                  </a:lnTo>
                  <a:lnTo>
                    <a:pt x="219" y="353"/>
                  </a:lnTo>
                  <a:lnTo>
                    <a:pt x="226" y="353"/>
                  </a:lnTo>
                  <a:lnTo>
                    <a:pt x="229" y="353"/>
                  </a:lnTo>
                  <a:lnTo>
                    <a:pt x="232" y="353"/>
                  </a:lnTo>
                  <a:lnTo>
                    <a:pt x="243" y="353"/>
                  </a:lnTo>
                  <a:lnTo>
                    <a:pt x="239" y="353"/>
                  </a:lnTo>
                  <a:lnTo>
                    <a:pt x="239" y="357"/>
                  </a:lnTo>
                  <a:lnTo>
                    <a:pt x="243" y="370"/>
                  </a:lnTo>
                  <a:lnTo>
                    <a:pt x="243" y="380"/>
                  </a:lnTo>
                  <a:lnTo>
                    <a:pt x="243" y="383"/>
                  </a:lnTo>
                  <a:lnTo>
                    <a:pt x="246" y="390"/>
                  </a:lnTo>
                  <a:lnTo>
                    <a:pt x="246" y="400"/>
                  </a:lnTo>
                  <a:lnTo>
                    <a:pt x="246" y="404"/>
                  </a:lnTo>
                  <a:lnTo>
                    <a:pt x="246" y="407"/>
                  </a:lnTo>
                  <a:lnTo>
                    <a:pt x="246" y="410"/>
                  </a:lnTo>
                  <a:lnTo>
                    <a:pt x="256" y="417"/>
                  </a:lnTo>
                  <a:lnTo>
                    <a:pt x="259" y="417"/>
                  </a:lnTo>
                  <a:lnTo>
                    <a:pt x="263" y="417"/>
                  </a:lnTo>
                  <a:lnTo>
                    <a:pt x="269" y="417"/>
                  </a:lnTo>
                  <a:lnTo>
                    <a:pt x="273" y="414"/>
                  </a:lnTo>
                  <a:lnTo>
                    <a:pt x="276" y="414"/>
                  </a:lnTo>
                  <a:lnTo>
                    <a:pt x="283" y="424"/>
                  </a:lnTo>
                  <a:lnTo>
                    <a:pt x="280" y="431"/>
                  </a:lnTo>
                  <a:lnTo>
                    <a:pt x="280" y="434"/>
                  </a:lnTo>
                  <a:lnTo>
                    <a:pt x="283" y="441"/>
                  </a:lnTo>
                  <a:lnTo>
                    <a:pt x="286" y="444"/>
                  </a:lnTo>
                  <a:lnTo>
                    <a:pt x="293" y="447"/>
                  </a:lnTo>
                  <a:lnTo>
                    <a:pt x="296" y="447"/>
                  </a:lnTo>
                  <a:lnTo>
                    <a:pt x="300" y="447"/>
                  </a:lnTo>
                  <a:lnTo>
                    <a:pt x="300" y="451"/>
                  </a:lnTo>
                  <a:lnTo>
                    <a:pt x="303" y="454"/>
                  </a:lnTo>
                  <a:lnTo>
                    <a:pt x="310" y="458"/>
                  </a:lnTo>
                  <a:lnTo>
                    <a:pt x="313" y="458"/>
                  </a:lnTo>
                  <a:lnTo>
                    <a:pt x="323" y="454"/>
                  </a:lnTo>
                  <a:lnTo>
                    <a:pt x="333" y="454"/>
                  </a:lnTo>
                  <a:lnTo>
                    <a:pt x="333" y="454"/>
                  </a:lnTo>
                  <a:lnTo>
                    <a:pt x="360" y="451"/>
                  </a:lnTo>
                  <a:lnTo>
                    <a:pt x="374" y="454"/>
                  </a:lnTo>
                  <a:lnTo>
                    <a:pt x="374" y="454"/>
                  </a:lnTo>
                  <a:lnTo>
                    <a:pt x="384" y="451"/>
                  </a:lnTo>
                  <a:lnTo>
                    <a:pt x="387" y="451"/>
                  </a:lnTo>
                  <a:lnTo>
                    <a:pt x="391" y="451"/>
                  </a:lnTo>
                  <a:lnTo>
                    <a:pt x="397" y="451"/>
                  </a:lnTo>
                  <a:lnTo>
                    <a:pt x="421" y="464"/>
                  </a:lnTo>
                  <a:lnTo>
                    <a:pt x="424" y="471"/>
                  </a:lnTo>
                  <a:lnTo>
                    <a:pt x="428" y="471"/>
                  </a:lnTo>
                  <a:lnTo>
                    <a:pt x="428" y="471"/>
                  </a:lnTo>
                  <a:lnTo>
                    <a:pt x="428" y="478"/>
                  </a:lnTo>
                  <a:lnTo>
                    <a:pt x="428" y="481"/>
                  </a:lnTo>
                  <a:lnTo>
                    <a:pt x="428" y="484"/>
                  </a:lnTo>
                  <a:lnTo>
                    <a:pt x="431" y="484"/>
                  </a:lnTo>
                  <a:lnTo>
                    <a:pt x="428" y="491"/>
                  </a:lnTo>
                  <a:lnTo>
                    <a:pt x="424" y="491"/>
                  </a:lnTo>
                  <a:lnTo>
                    <a:pt x="414" y="498"/>
                  </a:lnTo>
                  <a:lnTo>
                    <a:pt x="411" y="501"/>
                  </a:lnTo>
                  <a:lnTo>
                    <a:pt x="404" y="511"/>
                  </a:lnTo>
                  <a:lnTo>
                    <a:pt x="391" y="528"/>
                  </a:lnTo>
                  <a:lnTo>
                    <a:pt x="391" y="535"/>
                  </a:lnTo>
                  <a:lnTo>
                    <a:pt x="391" y="538"/>
                  </a:lnTo>
                  <a:lnTo>
                    <a:pt x="387" y="538"/>
                  </a:lnTo>
                  <a:lnTo>
                    <a:pt x="384" y="538"/>
                  </a:lnTo>
                  <a:lnTo>
                    <a:pt x="381" y="545"/>
                  </a:lnTo>
                  <a:lnTo>
                    <a:pt x="377" y="548"/>
                  </a:lnTo>
                  <a:lnTo>
                    <a:pt x="377" y="548"/>
                  </a:lnTo>
                  <a:lnTo>
                    <a:pt x="377" y="552"/>
                  </a:lnTo>
                  <a:lnTo>
                    <a:pt x="377" y="552"/>
                  </a:lnTo>
                  <a:lnTo>
                    <a:pt x="370" y="555"/>
                  </a:lnTo>
                  <a:lnTo>
                    <a:pt x="370" y="555"/>
                  </a:lnTo>
                  <a:lnTo>
                    <a:pt x="364" y="562"/>
                  </a:lnTo>
                  <a:lnTo>
                    <a:pt x="364" y="562"/>
                  </a:lnTo>
                  <a:lnTo>
                    <a:pt x="357" y="572"/>
                  </a:lnTo>
                  <a:lnTo>
                    <a:pt x="360" y="585"/>
                  </a:lnTo>
                  <a:lnTo>
                    <a:pt x="367" y="589"/>
                  </a:lnTo>
                  <a:lnTo>
                    <a:pt x="367" y="596"/>
                  </a:lnTo>
                  <a:lnTo>
                    <a:pt x="370" y="599"/>
                  </a:lnTo>
                  <a:lnTo>
                    <a:pt x="374" y="599"/>
                  </a:lnTo>
                  <a:lnTo>
                    <a:pt x="381" y="602"/>
                  </a:lnTo>
                  <a:lnTo>
                    <a:pt x="381" y="602"/>
                  </a:lnTo>
                  <a:lnTo>
                    <a:pt x="384" y="606"/>
                  </a:lnTo>
                  <a:lnTo>
                    <a:pt x="384" y="609"/>
                  </a:lnTo>
                  <a:lnTo>
                    <a:pt x="391" y="626"/>
                  </a:lnTo>
                  <a:lnTo>
                    <a:pt x="397" y="633"/>
                  </a:lnTo>
                  <a:lnTo>
                    <a:pt x="407" y="636"/>
                  </a:lnTo>
                  <a:lnTo>
                    <a:pt x="414" y="633"/>
                  </a:lnTo>
                  <a:lnTo>
                    <a:pt x="414" y="633"/>
                  </a:lnTo>
                  <a:lnTo>
                    <a:pt x="421" y="629"/>
                  </a:lnTo>
                  <a:lnTo>
                    <a:pt x="424" y="629"/>
                  </a:lnTo>
                  <a:lnTo>
                    <a:pt x="428" y="629"/>
                  </a:lnTo>
                  <a:lnTo>
                    <a:pt x="434" y="626"/>
                  </a:lnTo>
                  <a:lnTo>
                    <a:pt x="438" y="626"/>
                  </a:lnTo>
                  <a:lnTo>
                    <a:pt x="438" y="629"/>
                  </a:lnTo>
                  <a:lnTo>
                    <a:pt x="441" y="629"/>
                  </a:lnTo>
                  <a:lnTo>
                    <a:pt x="455" y="629"/>
                  </a:lnTo>
                  <a:lnTo>
                    <a:pt x="461" y="619"/>
                  </a:lnTo>
                  <a:lnTo>
                    <a:pt x="458" y="616"/>
                  </a:lnTo>
                  <a:lnTo>
                    <a:pt x="461" y="616"/>
                  </a:lnTo>
                  <a:lnTo>
                    <a:pt x="471" y="612"/>
                  </a:lnTo>
                  <a:lnTo>
                    <a:pt x="475" y="609"/>
                  </a:lnTo>
                  <a:lnTo>
                    <a:pt x="475" y="599"/>
                  </a:lnTo>
                  <a:lnTo>
                    <a:pt x="482" y="599"/>
                  </a:lnTo>
                  <a:lnTo>
                    <a:pt x="485" y="599"/>
                  </a:lnTo>
                  <a:lnTo>
                    <a:pt x="485" y="599"/>
                  </a:lnTo>
                  <a:lnTo>
                    <a:pt x="492" y="606"/>
                  </a:lnTo>
                  <a:lnTo>
                    <a:pt x="495" y="606"/>
                  </a:lnTo>
                  <a:lnTo>
                    <a:pt x="519" y="619"/>
                  </a:lnTo>
                  <a:lnTo>
                    <a:pt x="522" y="622"/>
                  </a:lnTo>
                  <a:lnTo>
                    <a:pt x="525" y="622"/>
                  </a:lnTo>
                  <a:lnTo>
                    <a:pt x="529" y="622"/>
                  </a:lnTo>
                  <a:lnTo>
                    <a:pt x="532" y="622"/>
                  </a:lnTo>
                  <a:lnTo>
                    <a:pt x="532" y="626"/>
                  </a:lnTo>
                  <a:lnTo>
                    <a:pt x="539" y="626"/>
                  </a:lnTo>
                  <a:lnTo>
                    <a:pt x="542" y="626"/>
                  </a:lnTo>
                  <a:lnTo>
                    <a:pt x="542" y="629"/>
                  </a:lnTo>
                  <a:lnTo>
                    <a:pt x="545" y="629"/>
                  </a:lnTo>
                  <a:lnTo>
                    <a:pt x="552" y="629"/>
                  </a:lnTo>
                  <a:lnTo>
                    <a:pt x="556" y="633"/>
                  </a:lnTo>
                  <a:lnTo>
                    <a:pt x="559" y="633"/>
                  </a:lnTo>
                  <a:lnTo>
                    <a:pt x="559" y="636"/>
                  </a:lnTo>
                  <a:lnTo>
                    <a:pt x="569" y="643"/>
                  </a:lnTo>
                  <a:lnTo>
                    <a:pt x="576" y="656"/>
                  </a:lnTo>
                  <a:lnTo>
                    <a:pt x="579" y="660"/>
                  </a:lnTo>
                  <a:lnTo>
                    <a:pt x="579" y="660"/>
                  </a:lnTo>
                  <a:lnTo>
                    <a:pt x="589" y="663"/>
                  </a:lnTo>
                  <a:lnTo>
                    <a:pt x="599" y="670"/>
                  </a:lnTo>
                  <a:lnTo>
                    <a:pt x="603" y="670"/>
                  </a:lnTo>
                  <a:lnTo>
                    <a:pt x="616" y="670"/>
                  </a:lnTo>
                  <a:lnTo>
                    <a:pt x="616" y="670"/>
                  </a:lnTo>
                  <a:lnTo>
                    <a:pt x="646" y="666"/>
                  </a:lnTo>
                  <a:lnTo>
                    <a:pt x="660" y="666"/>
                  </a:lnTo>
                  <a:lnTo>
                    <a:pt x="663" y="660"/>
                  </a:lnTo>
                  <a:lnTo>
                    <a:pt x="667" y="629"/>
                  </a:lnTo>
                  <a:lnTo>
                    <a:pt x="667" y="629"/>
                  </a:lnTo>
                  <a:lnTo>
                    <a:pt x="670" y="629"/>
                  </a:lnTo>
                  <a:lnTo>
                    <a:pt x="670" y="626"/>
                  </a:lnTo>
                  <a:lnTo>
                    <a:pt x="687" y="629"/>
                  </a:lnTo>
                  <a:lnTo>
                    <a:pt x="687" y="629"/>
                  </a:lnTo>
                  <a:lnTo>
                    <a:pt x="717" y="629"/>
                  </a:lnTo>
                  <a:lnTo>
                    <a:pt x="721" y="626"/>
                  </a:lnTo>
                  <a:lnTo>
                    <a:pt x="741" y="616"/>
                  </a:lnTo>
                  <a:lnTo>
                    <a:pt x="741" y="616"/>
                  </a:lnTo>
                  <a:lnTo>
                    <a:pt x="758" y="606"/>
                  </a:lnTo>
                  <a:lnTo>
                    <a:pt x="761" y="602"/>
                  </a:lnTo>
                  <a:lnTo>
                    <a:pt x="768" y="596"/>
                  </a:lnTo>
                  <a:lnTo>
                    <a:pt x="771" y="596"/>
                  </a:lnTo>
                  <a:lnTo>
                    <a:pt x="784" y="599"/>
                  </a:lnTo>
                  <a:lnTo>
                    <a:pt x="788" y="602"/>
                  </a:lnTo>
                  <a:lnTo>
                    <a:pt x="791" y="616"/>
                  </a:lnTo>
                  <a:lnTo>
                    <a:pt x="798" y="619"/>
                  </a:lnTo>
                  <a:lnTo>
                    <a:pt x="798" y="622"/>
                  </a:lnTo>
                  <a:lnTo>
                    <a:pt x="801" y="626"/>
                  </a:lnTo>
                  <a:lnTo>
                    <a:pt x="805" y="622"/>
                  </a:lnTo>
                  <a:lnTo>
                    <a:pt x="805" y="622"/>
                  </a:lnTo>
                  <a:lnTo>
                    <a:pt x="801" y="619"/>
                  </a:lnTo>
                  <a:lnTo>
                    <a:pt x="798" y="616"/>
                  </a:lnTo>
                  <a:lnTo>
                    <a:pt x="795" y="616"/>
                  </a:lnTo>
                  <a:lnTo>
                    <a:pt x="791" y="602"/>
                  </a:lnTo>
                  <a:lnTo>
                    <a:pt x="788" y="599"/>
                  </a:lnTo>
                  <a:lnTo>
                    <a:pt x="771" y="592"/>
                  </a:lnTo>
                  <a:lnTo>
                    <a:pt x="768" y="592"/>
                  </a:lnTo>
                  <a:lnTo>
                    <a:pt x="758" y="602"/>
                  </a:lnTo>
                  <a:lnTo>
                    <a:pt x="758" y="602"/>
                  </a:lnTo>
                  <a:lnTo>
                    <a:pt x="741" y="612"/>
                  </a:lnTo>
                  <a:lnTo>
                    <a:pt x="741" y="612"/>
                  </a:lnTo>
                  <a:lnTo>
                    <a:pt x="717" y="622"/>
                  </a:lnTo>
                  <a:lnTo>
                    <a:pt x="717" y="622"/>
                  </a:lnTo>
                  <a:lnTo>
                    <a:pt x="687" y="626"/>
                  </a:lnTo>
                  <a:lnTo>
                    <a:pt x="687" y="626"/>
                  </a:lnTo>
                  <a:lnTo>
                    <a:pt x="670" y="622"/>
                  </a:lnTo>
                  <a:lnTo>
                    <a:pt x="670" y="626"/>
                  </a:lnTo>
                  <a:lnTo>
                    <a:pt x="667" y="626"/>
                  </a:lnTo>
                  <a:lnTo>
                    <a:pt x="667" y="626"/>
                  </a:lnTo>
                  <a:lnTo>
                    <a:pt x="663" y="626"/>
                  </a:lnTo>
                  <a:lnTo>
                    <a:pt x="660" y="660"/>
                  </a:lnTo>
                  <a:lnTo>
                    <a:pt x="657" y="663"/>
                  </a:lnTo>
                  <a:lnTo>
                    <a:pt x="646" y="663"/>
                  </a:lnTo>
                  <a:lnTo>
                    <a:pt x="616" y="666"/>
                  </a:lnTo>
                  <a:lnTo>
                    <a:pt x="616" y="666"/>
                  </a:lnTo>
                  <a:lnTo>
                    <a:pt x="603" y="666"/>
                  </a:lnTo>
                  <a:lnTo>
                    <a:pt x="603" y="666"/>
                  </a:lnTo>
                  <a:lnTo>
                    <a:pt x="593" y="660"/>
                  </a:lnTo>
                  <a:lnTo>
                    <a:pt x="583" y="656"/>
                  </a:lnTo>
                  <a:lnTo>
                    <a:pt x="579" y="656"/>
                  </a:lnTo>
                  <a:lnTo>
                    <a:pt x="579" y="653"/>
                  </a:lnTo>
                  <a:lnTo>
                    <a:pt x="572" y="643"/>
                  </a:lnTo>
                  <a:lnTo>
                    <a:pt x="562" y="633"/>
                  </a:lnTo>
                  <a:lnTo>
                    <a:pt x="562" y="629"/>
                  </a:lnTo>
                  <a:lnTo>
                    <a:pt x="562" y="629"/>
                  </a:lnTo>
                  <a:lnTo>
                    <a:pt x="556" y="629"/>
                  </a:lnTo>
                  <a:lnTo>
                    <a:pt x="552" y="626"/>
                  </a:lnTo>
                  <a:lnTo>
                    <a:pt x="552" y="626"/>
                  </a:lnTo>
                  <a:lnTo>
                    <a:pt x="545" y="626"/>
                  </a:lnTo>
                  <a:lnTo>
                    <a:pt x="545" y="626"/>
                  </a:lnTo>
                  <a:lnTo>
                    <a:pt x="542" y="622"/>
                  </a:lnTo>
                  <a:lnTo>
                    <a:pt x="539" y="622"/>
                  </a:lnTo>
                  <a:lnTo>
                    <a:pt x="535" y="622"/>
                  </a:lnTo>
                  <a:lnTo>
                    <a:pt x="535" y="619"/>
                  </a:lnTo>
                  <a:lnTo>
                    <a:pt x="529" y="619"/>
                  </a:lnTo>
                  <a:lnTo>
                    <a:pt x="529" y="619"/>
                  </a:lnTo>
                  <a:lnTo>
                    <a:pt x="522" y="619"/>
                  </a:lnTo>
                  <a:lnTo>
                    <a:pt x="522" y="616"/>
                  </a:lnTo>
                  <a:lnTo>
                    <a:pt x="495" y="602"/>
                  </a:lnTo>
                  <a:lnTo>
                    <a:pt x="495" y="602"/>
                  </a:lnTo>
                  <a:lnTo>
                    <a:pt x="485" y="596"/>
                  </a:lnTo>
                  <a:lnTo>
                    <a:pt x="485" y="596"/>
                  </a:lnTo>
                  <a:lnTo>
                    <a:pt x="482" y="596"/>
                  </a:lnTo>
                  <a:lnTo>
                    <a:pt x="471" y="596"/>
                  </a:lnTo>
                  <a:lnTo>
                    <a:pt x="471" y="596"/>
                  </a:lnTo>
                  <a:lnTo>
                    <a:pt x="471" y="606"/>
                  </a:lnTo>
                  <a:lnTo>
                    <a:pt x="468" y="609"/>
                  </a:lnTo>
                  <a:lnTo>
                    <a:pt x="461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8" y="619"/>
                  </a:lnTo>
                  <a:lnTo>
                    <a:pt x="455" y="626"/>
                  </a:lnTo>
                  <a:lnTo>
                    <a:pt x="441" y="626"/>
                  </a:lnTo>
                  <a:lnTo>
                    <a:pt x="441" y="626"/>
                  </a:lnTo>
                  <a:lnTo>
                    <a:pt x="438" y="622"/>
                  </a:lnTo>
                  <a:lnTo>
                    <a:pt x="434" y="622"/>
                  </a:lnTo>
                  <a:lnTo>
                    <a:pt x="428" y="626"/>
                  </a:lnTo>
                  <a:lnTo>
                    <a:pt x="424" y="626"/>
                  </a:lnTo>
                  <a:lnTo>
                    <a:pt x="418" y="622"/>
                  </a:lnTo>
                  <a:lnTo>
                    <a:pt x="418" y="626"/>
                  </a:lnTo>
                  <a:lnTo>
                    <a:pt x="414" y="629"/>
                  </a:lnTo>
                  <a:lnTo>
                    <a:pt x="411" y="629"/>
                  </a:lnTo>
                  <a:lnTo>
                    <a:pt x="411" y="629"/>
                  </a:lnTo>
                  <a:lnTo>
                    <a:pt x="397" y="629"/>
                  </a:lnTo>
                  <a:lnTo>
                    <a:pt x="394" y="626"/>
                  </a:lnTo>
                  <a:lnTo>
                    <a:pt x="387" y="606"/>
                  </a:lnTo>
                  <a:lnTo>
                    <a:pt x="387" y="602"/>
                  </a:lnTo>
                  <a:lnTo>
                    <a:pt x="381" y="599"/>
                  </a:lnTo>
                  <a:lnTo>
                    <a:pt x="381" y="599"/>
                  </a:lnTo>
                  <a:lnTo>
                    <a:pt x="377" y="596"/>
                  </a:lnTo>
                  <a:lnTo>
                    <a:pt x="374" y="599"/>
                  </a:lnTo>
                  <a:lnTo>
                    <a:pt x="370" y="596"/>
                  </a:lnTo>
                  <a:lnTo>
                    <a:pt x="370" y="589"/>
                  </a:lnTo>
                  <a:lnTo>
                    <a:pt x="370" y="589"/>
                  </a:lnTo>
                  <a:lnTo>
                    <a:pt x="370" y="585"/>
                  </a:lnTo>
                  <a:lnTo>
                    <a:pt x="367" y="585"/>
                  </a:lnTo>
                  <a:lnTo>
                    <a:pt x="364" y="582"/>
                  </a:lnTo>
                  <a:lnTo>
                    <a:pt x="360" y="572"/>
                  </a:lnTo>
                  <a:lnTo>
                    <a:pt x="364" y="565"/>
                  </a:lnTo>
                  <a:lnTo>
                    <a:pt x="367" y="565"/>
                  </a:lnTo>
                  <a:lnTo>
                    <a:pt x="374" y="559"/>
                  </a:lnTo>
                  <a:lnTo>
                    <a:pt x="374" y="559"/>
                  </a:lnTo>
                  <a:lnTo>
                    <a:pt x="377" y="555"/>
                  </a:lnTo>
                  <a:lnTo>
                    <a:pt x="377" y="555"/>
                  </a:lnTo>
                  <a:lnTo>
                    <a:pt x="381" y="552"/>
                  </a:lnTo>
                  <a:lnTo>
                    <a:pt x="381" y="548"/>
                  </a:lnTo>
                  <a:lnTo>
                    <a:pt x="384" y="545"/>
                  </a:lnTo>
                  <a:lnTo>
                    <a:pt x="384" y="542"/>
                  </a:lnTo>
                  <a:lnTo>
                    <a:pt x="387" y="542"/>
                  </a:lnTo>
                  <a:lnTo>
                    <a:pt x="391" y="542"/>
                  </a:lnTo>
                  <a:lnTo>
                    <a:pt x="394" y="535"/>
                  </a:lnTo>
                  <a:lnTo>
                    <a:pt x="394" y="535"/>
                  </a:lnTo>
                  <a:lnTo>
                    <a:pt x="394" y="532"/>
                  </a:lnTo>
                  <a:lnTo>
                    <a:pt x="407" y="515"/>
                  </a:lnTo>
                  <a:lnTo>
                    <a:pt x="414" y="505"/>
                  </a:lnTo>
                  <a:lnTo>
                    <a:pt x="414" y="501"/>
                  </a:lnTo>
                  <a:lnTo>
                    <a:pt x="428" y="495"/>
                  </a:lnTo>
                  <a:lnTo>
                    <a:pt x="428" y="491"/>
                  </a:lnTo>
                  <a:lnTo>
                    <a:pt x="434" y="488"/>
                  </a:lnTo>
                  <a:lnTo>
                    <a:pt x="431" y="481"/>
                  </a:lnTo>
                  <a:lnTo>
                    <a:pt x="431" y="481"/>
                  </a:lnTo>
                  <a:lnTo>
                    <a:pt x="431" y="478"/>
                  </a:lnTo>
                  <a:lnTo>
                    <a:pt x="431" y="471"/>
                  </a:lnTo>
                  <a:lnTo>
                    <a:pt x="428" y="468"/>
                  </a:lnTo>
                  <a:lnTo>
                    <a:pt x="428" y="468"/>
                  </a:lnTo>
                  <a:lnTo>
                    <a:pt x="424" y="461"/>
                  </a:lnTo>
                  <a:lnTo>
                    <a:pt x="401" y="447"/>
                  </a:lnTo>
                  <a:lnTo>
                    <a:pt x="391" y="447"/>
                  </a:lnTo>
                  <a:lnTo>
                    <a:pt x="384" y="447"/>
                  </a:lnTo>
                  <a:lnTo>
                    <a:pt x="384" y="447"/>
                  </a:lnTo>
                  <a:lnTo>
                    <a:pt x="374" y="451"/>
                  </a:lnTo>
                  <a:lnTo>
                    <a:pt x="374" y="451"/>
                  </a:lnTo>
                  <a:lnTo>
                    <a:pt x="360" y="447"/>
                  </a:lnTo>
                  <a:lnTo>
                    <a:pt x="333" y="451"/>
                  </a:lnTo>
                  <a:lnTo>
                    <a:pt x="333" y="451"/>
                  </a:lnTo>
                  <a:lnTo>
                    <a:pt x="323" y="451"/>
                  </a:lnTo>
                  <a:lnTo>
                    <a:pt x="313" y="454"/>
                  </a:lnTo>
                  <a:lnTo>
                    <a:pt x="310" y="454"/>
                  </a:lnTo>
                  <a:lnTo>
                    <a:pt x="307" y="451"/>
                  </a:lnTo>
                  <a:lnTo>
                    <a:pt x="303" y="447"/>
                  </a:lnTo>
                  <a:lnTo>
                    <a:pt x="303" y="444"/>
                  </a:lnTo>
                  <a:lnTo>
                    <a:pt x="296" y="444"/>
                  </a:lnTo>
                  <a:lnTo>
                    <a:pt x="293" y="444"/>
                  </a:lnTo>
                  <a:lnTo>
                    <a:pt x="286" y="441"/>
                  </a:lnTo>
                  <a:lnTo>
                    <a:pt x="286" y="441"/>
                  </a:lnTo>
                  <a:lnTo>
                    <a:pt x="283" y="434"/>
                  </a:lnTo>
                  <a:lnTo>
                    <a:pt x="283" y="431"/>
                  </a:lnTo>
                  <a:lnTo>
                    <a:pt x="290" y="424"/>
                  </a:lnTo>
                  <a:lnTo>
                    <a:pt x="280" y="414"/>
                  </a:lnTo>
                  <a:lnTo>
                    <a:pt x="273" y="410"/>
                  </a:lnTo>
                  <a:lnTo>
                    <a:pt x="269" y="414"/>
                  </a:lnTo>
                  <a:lnTo>
                    <a:pt x="263" y="414"/>
                  </a:lnTo>
                  <a:lnTo>
                    <a:pt x="263" y="410"/>
                  </a:lnTo>
                  <a:lnTo>
                    <a:pt x="253" y="414"/>
                  </a:lnTo>
                  <a:lnTo>
                    <a:pt x="249" y="410"/>
                  </a:lnTo>
                  <a:lnTo>
                    <a:pt x="249" y="407"/>
                  </a:lnTo>
                  <a:lnTo>
                    <a:pt x="249" y="404"/>
                  </a:lnTo>
                  <a:lnTo>
                    <a:pt x="249" y="400"/>
                  </a:lnTo>
                  <a:lnTo>
                    <a:pt x="249" y="390"/>
                  </a:lnTo>
                  <a:lnTo>
                    <a:pt x="246" y="380"/>
                  </a:lnTo>
                  <a:lnTo>
                    <a:pt x="246" y="380"/>
                  </a:lnTo>
                  <a:lnTo>
                    <a:pt x="246" y="370"/>
                  </a:lnTo>
                  <a:lnTo>
                    <a:pt x="243" y="357"/>
                  </a:lnTo>
                  <a:lnTo>
                    <a:pt x="243" y="353"/>
                  </a:lnTo>
                  <a:lnTo>
                    <a:pt x="246" y="350"/>
                  </a:lnTo>
                  <a:lnTo>
                    <a:pt x="246" y="350"/>
                  </a:lnTo>
                  <a:lnTo>
                    <a:pt x="232" y="350"/>
                  </a:lnTo>
                  <a:lnTo>
                    <a:pt x="229" y="350"/>
                  </a:lnTo>
                  <a:lnTo>
                    <a:pt x="226" y="346"/>
                  </a:lnTo>
                  <a:lnTo>
                    <a:pt x="219" y="350"/>
                  </a:lnTo>
                  <a:lnTo>
                    <a:pt x="216" y="350"/>
                  </a:lnTo>
                  <a:lnTo>
                    <a:pt x="206" y="340"/>
                  </a:lnTo>
                  <a:lnTo>
                    <a:pt x="206" y="340"/>
                  </a:lnTo>
                  <a:lnTo>
                    <a:pt x="206" y="336"/>
                  </a:lnTo>
                  <a:lnTo>
                    <a:pt x="202" y="333"/>
                  </a:lnTo>
                  <a:lnTo>
                    <a:pt x="199" y="330"/>
                  </a:lnTo>
                  <a:lnTo>
                    <a:pt x="195" y="326"/>
                  </a:lnTo>
                  <a:lnTo>
                    <a:pt x="195" y="323"/>
                  </a:lnTo>
                  <a:lnTo>
                    <a:pt x="199" y="323"/>
                  </a:lnTo>
                  <a:lnTo>
                    <a:pt x="199" y="320"/>
                  </a:lnTo>
                  <a:lnTo>
                    <a:pt x="195" y="320"/>
                  </a:lnTo>
                  <a:lnTo>
                    <a:pt x="195" y="316"/>
                  </a:lnTo>
                  <a:lnTo>
                    <a:pt x="195" y="313"/>
                  </a:lnTo>
                  <a:lnTo>
                    <a:pt x="195" y="309"/>
                  </a:lnTo>
                  <a:lnTo>
                    <a:pt x="199" y="306"/>
                  </a:lnTo>
                  <a:lnTo>
                    <a:pt x="195" y="303"/>
                  </a:lnTo>
                  <a:lnTo>
                    <a:pt x="195" y="299"/>
                  </a:lnTo>
                  <a:lnTo>
                    <a:pt x="195" y="293"/>
                  </a:lnTo>
                  <a:lnTo>
                    <a:pt x="199" y="289"/>
                  </a:lnTo>
                  <a:lnTo>
                    <a:pt x="192" y="286"/>
                  </a:lnTo>
                  <a:lnTo>
                    <a:pt x="192" y="283"/>
                  </a:lnTo>
                  <a:lnTo>
                    <a:pt x="199" y="279"/>
                  </a:lnTo>
                  <a:lnTo>
                    <a:pt x="202" y="272"/>
                  </a:lnTo>
                  <a:lnTo>
                    <a:pt x="195" y="256"/>
                  </a:lnTo>
                  <a:lnTo>
                    <a:pt x="195" y="256"/>
                  </a:lnTo>
                  <a:lnTo>
                    <a:pt x="195" y="249"/>
                  </a:lnTo>
                  <a:lnTo>
                    <a:pt x="195" y="245"/>
                  </a:lnTo>
                  <a:lnTo>
                    <a:pt x="192" y="242"/>
                  </a:lnTo>
                  <a:lnTo>
                    <a:pt x="179" y="245"/>
                  </a:lnTo>
                  <a:lnTo>
                    <a:pt x="175" y="242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9" y="232"/>
                  </a:lnTo>
                  <a:lnTo>
                    <a:pt x="175" y="225"/>
                  </a:lnTo>
                  <a:lnTo>
                    <a:pt x="175" y="225"/>
                  </a:lnTo>
                  <a:lnTo>
                    <a:pt x="169" y="208"/>
                  </a:lnTo>
                  <a:lnTo>
                    <a:pt x="169" y="205"/>
                  </a:lnTo>
                  <a:lnTo>
                    <a:pt x="179" y="198"/>
                  </a:lnTo>
                  <a:lnTo>
                    <a:pt x="182" y="195"/>
                  </a:lnTo>
                  <a:lnTo>
                    <a:pt x="179" y="195"/>
                  </a:lnTo>
                  <a:lnTo>
                    <a:pt x="179" y="192"/>
                  </a:lnTo>
                  <a:lnTo>
                    <a:pt x="175" y="192"/>
                  </a:lnTo>
                  <a:lnTo>
                    <a:pt x="175" y="188"/>
                  </a:lnTo>
                  <a:lnTo>
                    <a:pt x="182" y="175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2" y="151"/>
                  </a:lnTo>
                  <a:lnTo>
                    <a:pt x="165" y="141"/>
                  </a:lnTo>
                  <a:lnTo>
                    <a:pt x="165" y="138"/>
                  </a:lnTo>
                  <a:lnTo>
                    <a:pt x="165" y="131"/>
                  </a:lnTo>
                  <a:lnTo>
                    <a:pt x="155" y="118"/>
                  </a:lnTo>
                  <a:lnTo>
                    <a:pt x="135" y="94"/>
                  </a:lnTo>
                  <a:lnTo>
                    <a:pt x="135" y="94"/>
                  </a:lnTo>
                  <a:lnTo>
                    <a:pt x="131" y="91"/>
                  </a:lnTo>
                  <a:lnTo>
                    <a:pt x="128" y="81"/>
                  </a:lnTo>
                  <a:lnTo>
                    <a:pt x="118" y="77"/>
                  </a:lnTo>
                  <a:lnTo>
                    <a:pt x="105" y="81"/>
                  </a:lnTo>
                  <a:lnTo>
                    <a:pt x="105" y="81"/>
                  </a:lnTo>
                  <a:lnTo>
                    <a:pt x="94" y="74"/>
                  </a:lnTo>
                  <a:lnTo>
                    <a:pt x="91" y="70"/>
                  </a:lnTo>
                  <a:lnTo>
                    <a:pt x="94" y="67"/>
                  </a:lnTo>
                  <a:lnTo>
                    <a:pt x="78" y="57"/>
                  </a:lnTo>
                  <a:lnTo>
                    <a:pt x="71" y="60"/>
                  </a:lnTo>
                  <a:lnTo>
                    <a:pt x="68" y="60"/>
                  </a:lnTo>
                  <a:lnTo>
                    <a:pt x="57" y="37"/>
                  </a:lnTo>
                  <a:lnTo>
                    <a:pt x="47" y="37"/>
                  </a:lnTo>
                  <a:lnTo>
                    <a:pt x="44" y="37"/>
                  </a:lnTo>
                  <a:lnTo>
                    <a:pt x="31" y="30"/>
                  </a:lnTo>
                  <a:lnTo>
                    <a:pt x="27" y="30"/>
                  </a:lnTo>
                  <a:lnTo>
                    <a:pt x="24" y="13"/>
                  </a:lnTo>
                  <a:lnTo>
                    <a:pt x="17" y="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4" name="Freeform 305">
              <a:extLst>
                <a:ext uri="{FF2B5EF4-FFF2-40B4-BE49-F238E27FC236}">
                  <a16:creationId xmlns:a16="http://schemas.microsoft.com/office/drawing/2014/main" id="{4F5B0ABE-5690-BF79-7AC7-9056123BC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8" y="1067"/>
              <a:ext cx="814" cy="670"/>
            </a:xfrm>
            <a:custGeom>
              <a:avLst/>
              <a:gdLst>
                <a:gd name="T0" fmla="*/ 761 w 814"/>
                <a:gd name="T1" fmla="*/ 606 h 670"/>
                <a:gd name="T2" fmla="*/ 744 w 814"/>
                <a:gd name="T3" fmla="*/ 616 h 670"/>
                <a:gd name="T4" fmla="*/ 720 w 814"/>
                <a:gd name="T5" fmla="*/ 626 h 670"/>
                <a:gd name="T6" fmla="*/ 690 w 814"/>
                <a:gd name="T7" fmla="*/ 630 h 670"/>
                <a:gd name="T8" fmla="*/ 673 w 814"/>
                <a:gd name="T9" fmla="*/ 626 h 670"/>
                <a:gd name="T10" fmla="*/ 670 w 814"/>
                <a:gd name="T11" fmla="*/ 630 h 670"/>
                <a:gd name="T12" fmla="*/ 666 w 814"/>
                <a:gd name="T13" fmla="*/ 630 h 670"/>
                <a:gd name="T14" fmla="*/ 660 w 814"/>
                <a:gd name="T15" fmla="*/ 667 h 670"/>
                <a:gd name="T16" fmla="*/ 619 w 814"/>
                <a:gd name="T17" fmla="*/ 670 h 670"/>
                <a:gd name="T18" fmla="*/ 606 w 814"/>
                <a:gd name="T19" fmla="*/ 670 h 670"/>
                <a:gd name="T20" fmla="*/ 596 w 814"/>
                <a:gd name="T21" fmla="*/ 664 h 670"/>
                <a:gd name="T22" fmla="*/ 582 w 814"/>
                <a:gd name="T23" fmla="*/ 660 h 670"/>
                <a:gd name="T24" fmla="*/ 575 w 814"/>
                <a:gd name="T25" fmla="*/ 647 h 670"/>
                <a:gd name="T26" fmla="*/ 565 w 814"/>
                <a:gd name="T27" fmla="*/ 633 h 670"/>
                <a:gd name="T28" fmla="*/ 575 w 814"/>
                <a:gd name="T29" fmla="*/ 647 h 670"/>
                <a:gd name="T30" fmla="*/ 582 w 814"/>
                <a:gd name="T31" fmla="*/ 660 h 670"/>
                <a:gd name="T32" fmla="*/ 596 w 814"/>
                <a:gd name="T33" fmla="*/ 664 h 670"/>
                <a:gd name="T34" fmla="*/ 606 w 814"/>
                <a:gd name="T35" fmla="*/ 670 h 670"/>
                <a:gd name="T36" fmla="*/ 619 w 814"/>
                <a:gd name="T37" fmla="*/ 670 h 670"/>
                <a:gd name="T38" fmla="*/ 660 w 814"/>
                <a:gd name="T39" fmla="*/ 667 h 670"/>
                <a:gd name="T40" fmla="*/ 666 w 814"/>
                <a:gd name="T41" fmla="*/ 630 h 670"/>
                <a:gd name="T42" fmla="*/ 670 w 814"/>
                <a:gd name="T43" fmla="*/ 630 h 670"/>
                <a:gd name="T44" fmla="*/ 673 w 814"/>
                <a:gd name="T45" fmla="*/ 626 h 670"/>
                <a:gd name="T46" fmla="*/ 690 w 814"/>
                <a:gd name="T47" fmla="*/ 630 h 670"/>
                <a:gd name="T48" fmla="*/ 720 w 814"/>
                <a:gd name="T49" fmla="*/ 626 h 670"/>
                <a:gd name="T50" fmla="*/ 744 w 814"/>
                <a:gd name="T51" fmla="*/ 616 h 670"/>
                <a:gd name="T52" fmla="*/ 761 w 814"/>
                <a:gd name="T53" fmla="*/ 606 h 670"/>
                <a:gd name="T54" fmla="*/ 774 w 814"/>
                <a:gd name="T55" fmla="*/ 596 h 670"/>
                <a:gd name="T56" fmla="*/ 794 w 814"/>
                <a:gd name="T57" fmla="*/ 606 h 670"/>
                <a:gd name="T58" fmla="*/ 801 w 814"/>
                <a:gd name="T59" fmla="*/ 620 h 670"/>
                <a:gd name="T60" fmla="*/ 808 w 814"/>
                <a:gd name="T61" fmla="*/ 626 h 670"/>
                <a:gd name="T62" fmla="*/ 814 w 814"/>
                <a:gd name="T63" fmla="*/ 626 h 670"/>
                <a:gd name="T64" fmla="*/ 814 w 814"/>
                <a:gd name="T65" fmla="*/ 623 h 670"/>
                <a:gd name="T66" fmla="*/ 814 w 814"/>
                <a:gd name="T67" fmla="*/ 623 h 670"/>
                <a:gd name="T68" fmla="*/ 804 w 814"/>
                <a:gd name="T69" fmla="*/ 623 h 670"/>
                <a:gd name="T70" fmla="*/ 798 w 814"/>
                <a:gd name="T71" fmla="*/ 620 h 670"/>
                <a:gd name="T72" fmla="*/ 791 w 814"/>
                <a:gd name="T73" fmla="*/ 603 h 670"/>
                <a:gd name="T74" fmla="*/ 771 w 814"/>
                <a:gd name="T75" fmla="*/ 596 h 670"/>
                <a:gd name="T76" fmla="*/ 0 w 814"/>
                <a:gd name="T77" fmla="*/ 0 h 670"/>
                <a:gd name="T78" fmla="*/ 3 w 814"/>
                <a:gd name="T79" fmla="*/ 7 h 670"/>
                <a:gd name="T80" fmla="*/ 7 w 814"/>
                <a:gd name="T81" fmla="*/ 7 h 670"/>
                <a:gd name="T82" fmla="*/ 3 w 814"/>
                <a:gd name="T8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4" h="670">
                  <a:moveTo>
                    <a:pt x="771" y="596"/>
                  </a:moveTo>
                  <a:lnTo>
                    <a:pt x="761" y="606"/>
                  </a:lnTo>
                  <a:lnTo>
                    <a:pt x="761" y="606"/>
                  </a:lnTo>
                  <a:lnTo>
                    <a:pt x="744" y="616"/>
                  </a:lnTo>
                  <a:lnTo>
                    <a:pt x="744" y="616"/>
                  </a:lnTo>
                  <a:lnTo>
                    <a:pt x="720" y="626"/>
                  </a:lnTo>
                  <a:lnTo>
                    <a:pt x="720" y="626"/>
                  </a:lnTo>
                  <a:lnTo>
                    <a:pt x="690" y="630"/>
                  </a:lnTo>
                  <a:lnTo>
                    <a:pt x="690" y="630"/>
                  </a:lnTo>
                  <a:lnTo>
                    <a:pt x="673" y="626"/>
                  </a:lnTo>
                  <a:lnTo>
                    <a:pt x="673" y="630"/>
                  </a:lnTo>
                  <a:lnTo>
                    <a:pt x="670" y="630"/>
                  </a:lnTo>
                  <a:lnTo>
                    <a:pt x="670" y="630"/>
                  </a:lnTo>
                  <a:lnTo>
                    <a:pt x="666" y="630"/>
                  </a:lnTo>
                  <a:lnTo>
                    <a:pt x="663" y="664"/>
                  </a:lnTo>
                  <a:lnTo>
                    <a:pt x="660" y="667"/>
                  </a:lnTo>
                  <a:lnTo>
                    <a:pt x="649" y="667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06" y="670"/>
                  </a:lnTo>
                  <a:lnTo>
                    <a:pt x="606" y="670"/>
                  </a:lnTo>
                  <a:lnTo>
                    <a:pt x="596" y="664"/>
                  </a:lnTo>
                  <a:lnTo>
                    <a:pt x="586" y="660"/>
                  </a:lnTo>
                  <a:lnTo>
                    <a:pt x="582" y="660"/>
                  </a:lnTo>
                  <a:lnTo>
                    <a:pt x="582" y="657"/>
                  </a:lnTo>
                  <a:lnTo>
                    <a:pt x="575" y="647"/>
                  </a:lnTo>
                  <a:lnTo>
                    <a:pt x="565" y="637"/>
                  </a:lnTo>
                  <a:lnTo>
                    <a:pt x="565" y="633"/>
                  </a:lnTo>
                  <a:lnTo>
                    <a:pt x="565" y="637"/>
                  </a:lnTo>
                  <a:lnTo>
                    <a:pt x="575" y="647"/>
                  </a:lnTo>
                  <a:lnTo>
                    <a:pt x="582" y="657"/>
                  </a:lnTo>
                  <a:lnTo>
                    <a:pt x="582" y="660"/>
                  </a:lnTo>
                  <a:lnTo>
                    <a:pt x="586" y="660"/>
                  </a:lnTo>
                  <a:lnTo>
                    <a:pt x="596" y="664"/>
                  </a:lnTo>
                  <a:lnTo>
                    <a:pt x="606" y="670"/>
                  </a:lnTo>
                  <a:lnTo>
                    <a:pt x="606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49" y="667"/>
                  </a:lnTo>
                  <a:lnTo>
                    <a:pt x="660" y="667"/>
                  </a:lnTo>
                  <a:lnTo>
                    <a:pt x="663" y="664"/>
                  </a:lnTo>
                  <a:lnTo>
                    <a:pt x="666" y="630"/>
                  </a:lnTo>
                  <a:lnTo>
                    <a:pt x="670" y="630"/>
                  </a:lnTo>
                  <a:lnTo>
                    <a:pt x="670" y="630"/>
                  </a:lnTo>
                  <a:lnTo>
                    <a:pt x="673" y="630"/>
                  </a:lnTo>
                  <a:lnTo>
                    <a:pt x="673" y="626"/>
                  </a:lnTo>
                  <a:lnTo>
                    <a:pt x="690" y="630"/>
                  </a:lnTo>
                  <a:lnTo>
                    <a:pt x="690" y="630"/>
                  </a:lnTo>
                  <a:lnTo>
                    <a:pt x="720" y="626"/>
                  </a:lnTo>
                  <a:lnTo>
                    <a:pt x="720" y="626"/>
                  </a:lnTo>
                  <a:lnTo>
                    <a:pt x="744" y="616"/>
                  </a:lnTo>
                  <a:lnTo>
                    <a:pt x="744" y="616"/>
                  </a:lnTo>
                  <a:lnTo>
                    <a:pt x="761" y="606"/>
                  </a:lnTo>
                  <a:lnTo>
                    <a:pt x="761" y="606"/>
                  </a:lnTo>
                  <a:lnTo>
                    <a:pt x="771" y="596"/>
                  </a:lnTo>
                  <a:lnTo>
                    <a:pt x="774" y="596"/>
                  </a:lnTo>
                  <a:lnTo>
                    <a:pt x="791" y="603"/>
                  </a:lnTo>
                  <a:lnTo>
                    <a:pt x="794" y="606"/>
                  </a:lnTo>
                  <a:lnTo>
                    <a:pt x="798" y="620"/>
                  </a:lnTo>
                  <a:lnTo>
                    <a:pt x="801" y="620"/>
                  </a:lnTo>
                  <a:lnTo>
                    <a:pt x="804" y="623"/>
                  </a:lnTo>
                  <a:lnTo>
                    <a:pt x="808" y="626"/>
                  </a:lnTo>
                  <a:lnTo>
                    <a:pt x="808" y="626"/>
                  </a:lnTo>
                  <a:lnTo>
                    <a:pt x="814" y="626"/>
                  </a:lnTo>
                  <a:lnTo>
                    <a:pt x="814" y="623"/>
                  </a:lnTo>
                  <a:lnTo>
                    <a:pt x="814" y="623"/>
                  </a:lnTo>
                  <a:lnTo>
                    <a:pt x="814" y="623"/>
                  </a:lnTo>
                  <a:lnTo>
                    <a:pt x="814" y="623"/>
                  </a:lnTo>
                  <a:lnTo>
                    <a:pt x="808" y="626"/>
                  </a:lnTo>
                  <a:lnTo>
                    <a:pt x="804" y="623"/>
                  </a:lnTo>
                  <a:lnTo>
                    <a:pt x="801" y="620"/>
                  </a:lnTo>
                  <a:lnTo>
                    <a:pt x="798" y="620"/>
                  </a:lnTo>
                  <a:lnTo>
                    <a:pt x="794" y="606"/>
                  </a:lnTo>
                  <a:lnTo>
                    <a:pt x="791" y="603"/>
                  </a:lnTo>
                  <a:lnTo>
                    <a:pt x="774" y="596"/>
                  </a:lnTo>
                  <a:lnTo>
                    <a:pt x="771" y="596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3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5" name="Freeform 306">
              <a:extLst>
                <a:ext uri="{FF2B5EF4-FFF2-40B4-BE49-F238E27FC236}">
                  <a16:creationId xmlns:a16="http://schemas.microsoft.com/office/drawing/2014/main" id="{B52FA72B-0C70-8939-0383-3794BB8DA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" y="1663"/>
              <a:ext cx="249" cy="74"/>
            </a:xfrm>
            <a:custGeom>
              <a:avLst/>
              <a:gdLst>
                <a:gd name="T0" fmla="*/ 196 w 249"/>
                <a:gd name="T1" fmla="*/ 10 h 74"/>
                <a:gd name="T2" fmla="*/ 179 w 249"/>
                <a:gd name="T3" fmla="*/ 20 h 74"/>
                <a:gd name="T4" fmla="*/ 155 w 249"/>
                <a:gd name="T5" fmla="*/ 30 h 74"/>
                <a:gd name="T6" fmla="*/ 125 w 249"/>
                <a:gd name="T7" fmla="*/ 34 h 74"/>
                <a:gd name="T8" fmla="*/ 108 w 249"/>
                <a:gd name="T9" fmla="*/ 30 h 74"/>
                <a:gd name="T10" fmla="*/ 105 w 249"/>
                <a:gd name="T11" fmla="*/ 34 h 74"/>
                <a:gd name="T12" fmla="*/ 101 w 249"/>
                <a:gd name="T13" fmla="*/ 34 h 74"/>
                <a:gd name="T14" fmla="*/ 95 w 249"/>
                <a:gd name="T15" fmla="*/ 71 h 74"/>
                <a:gd name="T16" fmla="*/ 54 w 249"/>
                <a:gd name="T17" fmla="*/ 74 h 74"/>
                <a:gd name="T18" fmla="*/ 41 w 249"/>
                <a:gd name="T19" fmla="*/ 74 h 74"/>
                <a:gd name="T20" fmla="*/ 31 w 249"/>
                <a:gd name="T21" fmla="*/ 68 h 74"/>
                <a:gd name="T22" fmla="*/ 17 w 249"/>
                <a:gd name="T23" fmla="*/ 64 h 74"/>
                <a:gd name="T24" fmla="*/ 10 w 249"/>
                <a:gd name="T25" fmla="*/ 51 h 74"/>
                <a:gd name="T26" fmla="*/ 0 w 249"/>
                <a:gd name="T27" fmla="*/ 37 h 74"/>
                <a:gd name="T28" fmla="*/ 10 w 249"/>
                <a:gd name="T29" fmla="*/ 51 h 74"/>
                <a:gd name="T30" fmla="*/ 17 w 249"/>
                <a:gd name="T31" fmla="*/ 64 h 74"/>
                <a:gd name="T32" fmla="*/ 31 w 249"/>
                <a:gd name="T33" fmla="*/ 68 h 74"/>
                <a:gd name="T34" fmla="*/ 41 w 249"/>
                <a:gd name="T35" fmla="*/ 74 h 74"/>
                <a:gd name="T36" fmla="*/ 54 w 249"/>
                <a:gd name="T37" fmla="*/ 74 h 74"/>
                <a:gd name="T38" fmla="*/ 95 w 249"/>
                <a:gd name="T39" fmla="*/ 71 h 74"/>
                <a:gd name="T40" fmla="*/ 101 w 249"/>
                <a:gd name="T41" fmla="*/ 34 h 74"/>
                <a:gd name="T42" fmla="*/ 105 w 249"/>
                <a:gd name="T43" fmla="*/ 34 h 74"/>
                <a:gd name="T44" fmla="*/ 108 w 249"/>
                <a:gd name="T45" fmla="*/ 30 h 74"/>
                <a:gd name="T46" fmla="*/ 125 w 249"/>
                <a:gd name="T47" fmla="*/ 34 h 74"/>
                <a:gd name="T48" fmla="*/ 155 w 249"/>
                <a:gd name="T49" fmla="*/ 30 h 74"/>
                <a:gd name="T50" fmla="*/ 179 w 249"/>
                <a:gd name="T51" fmla="*/ 20 h 74"/>
                <a:gd name="T52" fmla="*/ 196 w 249"/>
                <a:gd name="T53" fmla="*/ 10 h 74"/>
                <a:gd name="T54" fmla="*/ 209 w 249"/>
                <a:gd name="T55" fmla="*/ 0 h 74"/>
                <a:gd name="T56" fmla="*/ 229 w 249"/>
                <a:gd name="T57" fmla="*/ 10 h 74"/>
                <a:gd name="T58" fmla="*/ 236 w 249"/>
                <a:gd name="T59" fmla="*/ 24 h 74"/>
                <a:gd name="T60" fmla="*/ 243 w 249"/>
                <a:gd name="T61" fmla="*/ 30 h 74"/>
                <a:gd name="T62" fmla="*/ 249 w 249"/>
                <a:gd name="T63" fmla="*/ 30 h 74"/>
                <a:gd name="T64" fmla="*/ 249 w 249"/>
                <a:gd name="T65" fmla="*/ 27 h 74"/>
                <a:gd name="T66" fmla="*/ 249 w 249"/>
                <a:gd name="T67" fmla="*/ 27 h 74"/>
                <a:gd name="T68" fmla="*/ 239 w 249"/>
                <a:gd name="T69" fmla="*/ 27 h 74"/>
                <a:gd name="T70" fmla="*/ 233 w 249"/>
                <a:gd name="T71" fmla="*/ 24 h 74"/>
                <a:gd name="T72" fmla="*/ 226 w 249"/>
                <a:gd name="T73" fmla="*/ 7 h 74"/>
                <a:gd name="T74" fmla="*/ 206 w 249"/>
                <a:gd name="T7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" h="74">
                  <a:moveTo>
                    <a:pt x="206" y="0"/>
                  </a:moveTo>
                  <a:lnTo>
                    <a:pt x="196" y="10"/>
                  </a:lnTo>
                  <a:lnTo>
                    <a:pt x="196" y="10"/>
                  </a:lnTo>
                  <a:lnTo>
                    <a:pt x="179" y="20"/>
                  </a:lnTo>
                  <a:lnTo>
                    <a:pt x="179" y="20"/>
                  </a:lnTo>
                  <a:lnTo>
                    <a:pt x="155" y="30"/>
                  </a:lnTo>
                  <a:lnTo>
                    <a:pt x="155" y="30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08" y="30"/>
                  </a:lnTo>
                  <a:lnTo>
                    <a:pt x="108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1" y="34"/>
                  </a:lnTo>
                  <a:lnTo>
                    <a:pt x="98" y="68"/>
                  </a:lnTo>
                  <a:lnTo>
                    <a:pt x="95" y="71"/>
                  </a:lnTo>
                  <a:lnTo>
                    <a:pt x="84" y="71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31" y="68"/>
                  </a:lnTo>
                  <a:lnTo>
                    <a:pt x="21" y="64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0" y="51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10" y="51"/>
                  </a:lnTo>
                  <a:lnTo>
                    <a:pt x="17" y="61"/>
                  </a:lnTo>
                  <a:lnTo>
                    <a:pt x="17" y="64"/>
                  </a:lnTo>
                  <a:lnTo>
                    <a:pt x="21" y="64"/>
                  </a:lnTo>
                  <a:lnTo>
                    <a:pt x="31" y="68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84" y="71"/>
                  </a:lnTo>
                  <a:lnTo>
                    <a:pt x="95" y="71"/>
                  </a:lnTo>
                  <a:lnTo>
                    <a:pt x="98" y="68"/>
                  </a:lnTo>
                  <a:lnTo>
                    <a:pt x="101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8" y="34"/>
                  </a:lnTo>
                  <a:lnTo>
                    <a:pt x="108" y="30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55" y="30"/>
                  </a:lnTo>
                  <a:lnTo>
                    <a:pt x="155" y="30"/>
                  </a:lnTo>
                  <a:lnTo>
                    <a:pt x="179" y="20"/>
                  </a:lnTo>
                  <a:lnTo>
                    <a:pt x="179" y="20"/>
                  </a:lnTo>
                  <a:lnTo>
                    <a:pt x="196" y="10"/>
                  </a:lnTo>
                  <a:lnTo>
                    <a:pt x="196" y="10"/>
                  </a:lnTo>
                  <a:lnTo>
                    <a:pt x="206" y="0"/>
                  </a:lnTo>
                  <a:lnTo>
                    <a:pt x="209" y="0"/>
                  </a:lnTo>
                  <a:lnTo>
                    <a:pt x="226" y="7"/>
                  </a:lnTo>
                  <a:lnTo>
                    <a:pt x="229" y="10"/>
                  </a:lnTo>
                  <a:lnTo>
                    <a:pt x="233" y="24"/>
                  </a:lnTo>
                  <a:lnTo>
                    <a:pt x="236" y="24"/>
                  </a:lnTo>
                  <a:lnTo>
                    <a:pt x="239" y="27"/>
                  </a:lnTo>
                  <a:lnTo>
                    <a:pt x="243" y="30"/>
                  </a:lnTo>
                  <a:lnTo>
                    <a:pt x="243" y="30"/>
                  </a:lnTo>
                  <a:lnTo>
                    <a:pt x="249" y="30"/>
                  </a:lnTo>
                  <a:lnTo>
                    <a:pt x="249" y="27"/>
                  </a:lnTo>
                  <a:lnTo>
                    <a:pt x="249" y="27"/>
                  </a:lnTo>
                  <a:lnTo>
                    <a:pt x="249" y="27"/>
                  </a:lnTo>
                  <a:lnTo>
                    <a:pt x="249" y="27"/>
                  </a:lnTo>
                  <a:lnTo>
                    <a:pt x="243" y="30"/>
                  </a:lnTo>
                  <a:lnTo>
                    <a:pt x="239" y="27"/>
                  </a:lnTo>
                  <a:lnTo>
                    <a:pt x="236" y="24"/>
                  </a:lnTo>
                  <a:lnTo>
                    <a:pt x="233" y="24"/>
                  </a:lnTo>
                  <a:lnTo>
                    <a:pt x="229" y="10"/>
                  </a:lnTo>
                  <a:lnTo>
                    <a:pt x="226" y="7"/>
                  </a:lnTo>
                  <a:lnTo>
                    <a:pt x="209" y="0"/>
                  </a:lnTo>
                  <a:lnTo>
                    <a:pt x="2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6" name="Freeform 307">
              <a:extLst>
                <a:ext uri="{FF2B5EF4-FFF2-40B4-BE49-F238E27FC236}">
                  <a16:creationId xmlns:a16="http://schemas.microsoft.com/office/drawing/2014/main" id="{4CDBDE21-A1A0-964E-593E-8264DCD33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067"/>
              <a:ext cx="7" cy="7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0 h 7"/>
                <a:gd name="T4" fmla="*/ 0 w 7"/>
                <a:gd name="T5" fmla="*/ 4 h 7"/>
                <a:gd name="T6" fmla="*/ 3 w 7"/>
                <a:gd name="T7" fmla="*/ 7 h 7"/>
                <a:gd name="T8" fmla="*/ 7 w 7"/>
                <a:gd name="T9" fmla="*/ 7 h 7"/>
                <a:gd name="T10" fmla="*/ 7 w 7"/>
                <a:gd name="T11" fmla="*/ 7 h 7"/>
                <a:gd name="T12" fmla="*/ 3 w 7"/>
                <a:gd name="T13" fmla="*/ 4 h 7"/>
                <a:gd name="T14" fmla="*/ 3 w 7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3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7" name="Freeform 308">
              <a:extLst>
                <a:ext uri="{FF2B5EF4-FFF2-40B4-BE49-F238E27FC236}">
                  <a16:creationId xmlns:a16="http://schemas.microsoft.com/office/drawing/2014/main" id="{31FA5557-198E-D143-C25F-B36796158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" y="451"/>
              <a:ext cx="1117" cy="1280"/>
            </a:xfrm>
            <a:custGeom>
              <a:avLst/>
              <a:gdLst>
                <a:gd name="T0" fmla="*/ 828 w 1117"/>
                <a:gd name="T1" fmla="*/ 31 h 1280"/>
                <a:gd name="T2" fmla="*/ 966 w 1117"/>
                <a:gd name="T3" fmla="*/ 223 h 1280"/>
                <a:gd name="T4" fmla="*/ 1077 w 1117"/>
                <a:gd name="T5" fmla="*/ 320 h 1280"/>
                <a:gd name="T6" fmla="*/ 939 w 1117"/>
                <a:gd name="T7" fmla="*/ 421 h 1280"/>
                <a:gd name="T8" fmla="*/ 845 w 1117"/>
                <a:gd name="T9" fmla="*/ 381 h 1280"/>
                <a:gd name="T10" fmla="*/ 680 w 1117"/>
                <a:gd name="T11" fmla="*/ 300 h 1280"/>
                <a:gd name="T12" fmla="*/ 629 w 1117"/>
                <a:gd name="T13" fmla="*/ 280 h 1280"/>
                <a:gd name="T14" fmla="*/ 565 w 1117"/>
                <a:gd name="T15" fmla="*/ 307 h 1280"/>
                <a:gd name="T16" fmla="*/ 636 w 1117"/>
                <a:gd name="T17" fmla="*/ 391 h 1280"/>
                <a:gd name="T18" fmla="*/ 599 w 1117"/>
                <a:gd name="T19" fmla="*/ 478 h 1280"/>
                <a:gd name="T20" fmla="*/ 606 w 1117"/>
                <a:gd name="T21" fmla="*/ 664 h 1280"/>
                <a:gd name="T22" fmla="*/ 811 w 1117"/>
                <a:gd name="T23" fmla="*/ 798 h 1280"/>
                <a:gd name="T24" fmla="*/ 808 w 1117"/>
                <a:gd name="T25" fmla="*/ 990 h 1280"/>
                <a:gd name="T26" fmla="*/ 825 w 1117"/>
                <a:gd name="T27" fmla="*/ 1041 h 1280"/>
                <a:gd name="T28" fmla="*/ 653 w 1117"/>
                <a:gd name="T29" fmla="*/ 1239 h 1280"/>
                <a:gd name="T30" fmla="*/ 528 w 1117"/>
                <a:gd name="T31" fmla="*/ 1229 h 1280"/>
                <a:gd name="T32" fmla="*/ 424 w 1117"/>
                <a:gd name="T33" fmla="*/ 1232 h 1280"/>
                <a:gd name="T34" fmla="*/ 384 w 1117"/>
                <a:gd name="T35" fmla="*/ 1172 h 1280"/>
                <a:gd name="T36" fmla="*/ 384 w 1117"/>
                <a:gd name="T37" fmla="*/ 1057 h 1280"/>
                <a:gd name="T38" fmla="*/ 252 w 1117"/>
                <a:gd name="T39" fmla="*/ 1024 h 1280"/>
                <a:gd name="T40" fmla="*/ 202 w 1117"/>
                <a:gd name="T41" fmla="*/ 926 h 1280"/>
                <a:gd name="T42" fmla="*/ 182 w 1117"/>
                <a:gd name="T43" fmla="*/ 808 h 1280"/>
                <a:gd name="T44" fmla="*/ 67 w 1117"/>
                <a:gd name="T45" fmla="*/ 667 h 1280"/>
                <a:gd name="T46" fmla="*/ 47 w 1117"/>
                <a:gd name="T47" fmla="*/ 603 h 1280"/>
                <a:gd name="T48" fmla="*/ 84 w 1117"/>
                <a:gd name="T49" fmla="*/ 499 h 1280"/>
                <a:gd name="T50" fmla="*/ 128 w 1117"/>
                <a:gd name="T51" fmla="*/ 418 h 1280"/>
                <a:gd name="T52" fmla="*/ 192 w 1117"/>
                <a:gd name="T53" fmla="*/ 408 h 1280"/>
                <a:gd name="T54" fmla="*/ 283 w 1117"/>
                <a:gd name="T55" fmla="*/ 357 h 1280"/>
                <a:gd name="T56" fmla="*/ 262 w 1117"/>
                <a:gd name="T57" fmla="*/ 249 h 1280"/>
                <a:gd name="T58" fmla="*/ 252 w 1117"/>
                <a:gd name="T59" fmla="*/ 219 h 1280"/>
                <a:gd name="T60" fmla="*/ 283 w 1117"/>
                <a:gd name="T61" fmla="*/ 324 h 1280"/>
                <a:gd name="T62" fmla="*/ 239 w 1117"/>
                <a:gd name="T63" fmla="*/ 425 h 1280"/>
                <a:gd name="T64" fmla="*/ 148 w 1117"/>
                <a:gd name="T65" fmla="*/ 377 h 1280"/>
                <a:gd name="T66" fmla="*/ 84 w 1117"/>
                <a:gd name="T67" fmla="*/ 425 h 1280"/>
                <a:gd name="T68" fmla="*/ 91 w 1117"/>
                <a:gd name="T69" fmla="*/ 475 h 1280"/>
                <a:gd name="T70" fmla="*/ 71 w 1117"/>
                <a:gd name="T71" fmla="*/ 589 h 1280"/>
                <a:gd name="T72" fmla="*/ 13 w 1117"/>
                <a:gd name="T73" fmla="*/ 620 h 1280"/>
                <a:gd name="T74" fmla="*/ 165 w 1117"/>
                <a:gd name="T75" fmla="*/ 751 h 1280"/>
                <a:gd name="T76" fmla="*/ 195 w 1117"/>
                <a:gd name="T77" fmla="*/ 869 h 1280"/>
                <a:gd name="T78" fmla="*/ 212 w 1117"/>
                <a:gd name="T79" fmla="*/ 963 h 1280"/>
                <a:gd name="T80" fmla="*/ 286 w 1117"/>
                <a:gd name="T81" fmla="*/ 1044 h 1280"/>
                <a:gd name="T82" fmla="*/ 431 w 1117"/>
                <a:gd name="T83" fmla="*/ 1088 h 1280"/>
                <a:gd name="T84" fmla="*/ 374 w 1117"/>
                <a:gd name="T85" fmla="*/ 1182 h 1280"/>
                <a:gd name="T86" fmla="*/ 411 w 1117"/>
                <a:gd name="T87" fmla="*/ 1236 h 1280"/>
                <a:gd name="T88" fmla="*/ 518 w 1117"/>
                <a:gd name="T89" fmla="*/ 1232 h 1280"/>
                <a:gd name="T90" fmla="*/ 639 w 1117"/>
                <a:gd name="T91" fmla="*/ 1276 h 1280"/>
                <a:gd name="T92" fmla="*/ 804 w 1117"/>
                <a:gd name="T93" fmla="*/ 1121 h 1280"/>
                <a:gd name="T94" fmla="*/ 855 w 1117"/>
                <a:gd name="T95" fmla="*/ 1007 h 1280"/>
                <a:gd name="T96" fmla="*/ 811 w 1117"/>
                <a:gd name="T97" fmla="*/ 855 h 1280"/>
                <a:gd name="T98" fmla="*/ 724 w 1117"/>
                <a:gd name="T99" fmla="*/ 741 h 1280"/>
                <a:gd name="T100" fmla="*/ 599 w 1117"/>
                <a:gd name="T101" fmla="*/ 552 h 1280"/>
                <a:gd name="T102" fmla="*/ 633 w 1117"/>
                <a:gd name="T103" fmla="*/ 445 h 1280"/>
                <a:gd name="T104" fmla="*/ 676 w 1117"/>
                <a:gd name="T105" fmla="*/ 350 h 1280"/>
                <a:gd name="T106" fmla="*/ 572 w 1117"/>
                <a:gd name="T107" fmla="*/ 293 h 1280"/>
                <a:gd name="T108" fmla="*/ 633 w 1117"/>
                <a:gd name="T109" fmla="*/ 273 h 1280"/>
                <a:gd name="T110" fmla="*/ 670 w 1117"/>
                <a:gd name="T111" fmla="*/ 310 h 1280"/>
                <a:gd name="T112" fmla="*/ 831 w 1117"/>
                <a:gd name="T113" fmla="*/ 377 h 1280"/>
                <a:gd name="T114" fmla="*/ 909 w 1117"/>
                <a:gd name="T115" fmla="*/ 411 h 1280"/>
                <a:gd name="T116" fmla="*/ 1117 w 1117"/>
                <a:gd name="T117" fmla="*/ 367 h 1280"/>
                <a:gd name="T118" fmla="*/ 990 w 1117"/>
                <a:gd name="T119" fmla="*/ 236 h 1280"/>
                <a:gd name="T120" fmla="*/ 865 w 1117"/>
                <a:gd name="T121" fmla="*/ 108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17" h="1280">
                  <a:moveTo>
                    <a:pt x="794" y="0"/>
                  </a:moveTo>
                  <a:lnTo>
                    <a:pt x="798" y="4"/>
                  </a:lnTo>
                  <a:lnTo>
                    <a:pt x="791" y="10"/>
                  </a:lnTo>
                  <a:lnTo>
                    <a:pt x="788" y="10"/>
                  </a:lnTo>
                  <a:lnTo>
                    <a:pt x="764" y="21"/>
                  </a:lnTo>
                  <a:lnTo>
                    <a:pt x="764" y="27"/>
                  </a:lnTo>
                  <a:lnTo>
                    <a:pt x="764" y="31"/>
                  </a:lnTo>
                  <a:lnTo>
                    <a:pt x="754" y="48"/>
                  </a:lnTo>
                  <a:lnTo>
                    <a:pt x="754" y="48"/>
                  </a:lnTo>
                  <a:lnTo>
                    <a:pt x="747" y="58"/>
                  </a:lnTo>
                  <a:lnTo>
                    <a:pt x="754" y="48"/>
                  </a:lnTo>
                  <a:lnTo>
                    <a:pt x="754" y="48"/>
                  </a:lnTo>
                  <a:lnTo>
                    <a:pt x="764" y="31"/>
                  </a:lnTo>
                  <a:lnTo>
                    <a:pt x="764" y="27"/>
                  </a:lnTo>
                  <a:lnTo>
                    <a:pt x="764" y="21"/>
                  </a:lnTo>
                  <a:lnTo>
                    <a:pt x="788" y="10"/>
                  </a:lnTo>
                  <a:lnTo>
                    <a:pt x="791" y="10"/>
                  </a:lnTo>
                  <a:lnTo>
                    <a:pt x="798" y="7"/>
                  </a:lnTo>
                  <a:lnTo>
                    <a:pt x="798" y="7"/>
                  </a:lnTo>
                  <a:lnTo>
                    <a:pt x="801" y="7"/>
                  </a:lnTo>
                  <a:lnTo>
                    <a:pt x="804" y="7"/>
                  </a:lnTo>
                  <a:lnTo>
                    <a:pt x="811" y="10"/>
                  </a:lnTo>
                  <a:lnTo>
                    <a:pt x="828" y="31"/>
                  </a:lnTo>
                  <a:lnTo>
                    <a:pt x="828" y="34"/>
                  </a:lnTo>
                  <a:lnTo>
                    <a:pt x="828" y="37"/>
                  </a:lnTo>
                  <a:lnTo>
                    <a:pt x="831" y="51"/>
                  </a:lnTo>
                  <a:lnTo>
                    <a:pt x="831" y="51"/>
                  </a:lnTo>
                  <a:lnTo>
                    <a:pt x="841" y="78"/>
                  </a:lnTo>
                  <a:lnTo>
                    <a:pt x="845" y="81"/>
                  </a:lnTo>
                  <a:lnTo>
                    <a:pt x="852" y="85"/>
                  </a:lnTo>
                  <a:lnTo>
                    <a:pt x="862" y="108"/>
                  </a:lnTo>
                  <a:lnTo>
                    <a:pt x="862" y="108"/>
                  </a:lnTo>
                  <a:lnTo>
                    <a:pt x="868" y="122"/>
                  </a:lnTo>
                  <a:lnTo>
                    <a:pt x="872" y="122"/>
                  </a:lnTo>
                  <a:lnTo>
                    <a:pt x="878" y="128"/>
                  </a:lnTo>
                  <a:lnTo>
                    <a:pt x="882" y="132"/>
                  </a:lnTo>
                  <a:lnTo>
                    <a:pt x="885" y="132"/>
                  </a:lnTo>
                  <a:lnTo>
                    <a:pt x="895" y="145"/>
                  </a:lnTo>
                  <a:lnTo>
                    <a:pt x="899" y="148"/>
                  </a:lnTo>
                  <a:lnTo>
                    <a:pt x="915" y="152"/>
                  </a:lnTo>
                  <a:lnTo>
                    <a:pt x="922" y="159"/>
                  </a:lnTo>
                  <a:lnTo>
                    <a:pt x="926" y="162"/>
                  </a:lnTo>
                  <a:lnTo>
                    <a:pt x="926" y="162"/>
                  </a:lnTo>
                  <a:lnTo>
                    <a:pt x="946" y="179"/>
                  </a:lnTo>
                  <a:lnTo>
                    <a:pt x="959" y="192"/>
                  </a:lnTo>
                  <a:lnTo>
                    <a:pt x="966" y="223"/>
                  </a:lnTo>
                  <a:lnTo>
                    <a:pt x="966" y="223"/>
                  </a:lnTo>
                  <a:lnTo>
                    <a:pt x="969" y="229"/>
                  </a:lnTo>
                  <a:lnTo>
                    <a:pt x="969" y="229"/>
                  </a:lnTo>
                  <a:lnTo>
                    <a:pt x="969" y="239"/>
                  </a:lnTo>
                  <a:lnTo>
                    <a:pt x="976" y="243"/>
                  </a:lnTo>
                  <a:lnTo>
                    <a:pt x="979" y="243"/>
                  </a:lnTo>
                  <a:lnTo>
                    <a:pt x="983" y="243"/>
                  </a:lnTo>
                  <a:lnTo>
                    <a:pt x="986" y="243"/>
                  </a:lnTo>
                  <a:lnTo>
                    <a:pt x="990" y="243"/>
                  </a:lnTo>
                  <a:lnTo>
                    <a:pt x="990" y="243"/>
                  </a:lnTo>
                  <a:lnTo>
                    <a:pt x="993" y="246"/>
                  </a:lnTo>
                  <a:lnTo>
                    <a:pt x="993" y="253"/>
                  </a:lnTo>
                  <a:lnTo>
                    <a:pt x="996" y="256"/>
                  </a:lnTo>
                  <a:lnTo>
                    <a:pt x="1010" y="263"/>
                  </a:lnTo>
                  <a:lnTo>
                    <a:pt x="1016" y="270"/>
                  </a:lnTo>
                  <a:lnTo>
                    <a:pt x="1023" y="276"/>
                  </a:lnTo>
                  <a:lnTo>
                    <a:pt x="1023" y="280"/>
                  </a:lnTo>
                  <a:lnTo>
                    <a:pt x="1040" y="287"/>
                  </a:lnTo>
                  <a:lnTo>
                    <a:pt x="1040" y="290"/>
                  </a:lnTo>
                  <a:lnTo>
                    <a:pt x="1050" y="290"/>
                  </a:lnTo>
                  <a:lnTo>
                    <a:pt x="1057" y="287"/>
                  </a:lnTo>
                  <a:lnTo>
                    <a:pt x="1070" y="273"/>
                  </a:lnTo>
                  <a:lnTo>
                    <a:pt x="1077" y="320"/>
                  </a:lnTo>
                  <a:lnTo>
                    <a:pt x="1080" y="324"/>
                  </a:lnTo>
                  <a:lnTo>
                    <a:pt x="1101" y="350"/>
                  </a:lnTo>
                  <a:lnTo>
                    <a:pt x="1104" y="350"/>
                  </a:lnTo>
                  <a:lnTo>
                    <a:pt x="1104" y="361"/>
                  </a:lnTo>
                  <a:lnTo>
                    <a:pt x="1107" y="364"/>
                  </a:lnTo>
                  <a:lnTo>
                    <a:pt x="1114" y="371"/>
                  </a:lnTo>
                  <a:lnTo>
                    <a:pt x="1114" y="371"/>
                  </a:lnTo>
                  <a:lnTo>
                    <a:pt x="1074" y="401"/>
                  </a:lnTo>
                  <a:lnTo>
                    <a:pt x="1074" y="401"/>
                  </a:lnTo>
                  <a:lnTo>
                    <a:pt x="1047" y="425"/>
                  </a:lnTo>
                  <a:lnTo>
                    <a:pt x="1030" y="421"/>
                  </a:lnTo>
                  <a:lnTo>
                    <a:pt x="1027" y="421"/>
                  </a:lnTo>
                  <a:lnTo>
                    <a:pt x="1003" y="435"/>
                  </a:lnTo>
                  <a:lnTo>
                    <a:pt x="1000" y="431"/>
                  </a:lnTo>
                  <a:lnTo>
                    <a:pt x="1000" y="431"/>
                  </a:lnTo>
                  <a:lnTo>
                    <a:pt x="996" y="428"/>
                  </a:lnTo>
                  <a:lnTo>
                    <a:pt x="986" y="425"/>
                  </a:lnTo>
                  <a:lnTo>
                    <a:pt x="983" y="421"/>
                  </a:lnTo>
                  <a:lnTo>
                    <a:pt x="966" y="428"/>
                  </a:lnTo>
                  <a:lnTo>
                    <a:pt x="956" y="425"/>
                  </a:lnTo>
                  <a:lnTo>
                    <a:pt x="952" y="421"/>
                  </a:lnTo>
                  <a:lnTo>
                    <a:pt x="946" y="425"/>
                  </a:lnTo>
                  <a:lnTo>
                    <a:pt x="939" y="421"/>
                  </a:lnTo>
                  <a:lnTo>
                    <a:pt x="936" y="418"/>
                  </a:lnTo>
                  <a:lnTo>
                    <a:pt x="932" y="418"/>
                  </a:lnTo>
                  <a:lnTo>
                    <a:pt x="926" y="414"/>
                  </a:lnTo>
                  <a:lnTo>
                    <a:pt x="909" y="408"/>
                  </a:lnTo>
                  <a:lnTo>
                    <a:pt x="909" y="404"/>
                  </a:lnTo>
                  <a:lnTo>
                    <a:pt x="909" y="404"/>
                  </a:lnTo>
                  <a:lnTo>
                    <a:pt x="902" y="404"/>
                  </a:lnTo>
                  <a:lnTo>
                    <a:pt x="899" y="404"/>
                  </a:lnTo>
                  <a:lnTo>
                    <a:pt x="895" y="401"/>
                  </a:lnTo>
                  <a:lnTo>
                    <a:pt x="895" y="401"/>
                  </a:lnTo>
                  <a:lnTo>
                    <a:pt x="885" y="398"/>
                  </a:lnTo>
                  <a:lnTo>
                    <a:pt x="882" y="398"/>
                  </a:lnTo>
                  <a:lnTo>
                    <a:pt x="872" y="401"/>
                  </a:lnTo>
                  <a:lnTo>
                    <a:pt x="872" y="401"/>
                  </a:lnTo>
                  <a:lnTo>
                    <a:pt x="868" y="398"/>
                  </a:lnTo>
                  <a:lnTo>
                    <a:pt x="865" y="394"/>
                  </a:lnTo>
                  <a:lnTo>
                    <a:pt x="855" y="394"/>
                  </a:lnTo>
                  <a:lnTo>
                    <a:pt x="855" y="394"/>
                  </a:lnTo>
                  <a:lnTo>
                    <a:pt x="852" y="394"/>
                  </a:lnTo>
                  <a:lnTo>
                    <a:pt x="852" y="394"/>
                  </a:lnTo>
                  <a:lnTo>
                    <a:pt x="852" y="394"/>
                  </a:lnTo>
                  <a:lnTo>
                    <a:pt x="845" y="384"/>
                  </a:lnTo>
                  <a:lnTo>
                    <a:pt x="845" y="381"/>
                  </a:lnTo>
                  <a:lnTo>
                    <a:pt x="835" y="377"/>
                  </a:lnTo>
                  <a:lnTo>
                    <a:pt x="831" y="374"/>
                  </a:lnTo>
                  <a:lnTo>
                    <a:pt x="828" y="374"/>
                  </a:lnTo>
                  <a:lnTo>
                    <a:pt x="825" y="374"/>
                  </a:lnTo>
                  <a:lnTo>
                    <a:pt x="825" y="371"/>
                  </a:lnTo>
                  <a:lnTo>
                    <a:pt x="818" y="367"/>
                  </a:lnTo>
                  <a:lnTo>
                    <a:pt x="811" y="364"/>
                  </a:lnTo>
                  <a:lnTo>
                    <a:pt x="804" y="357"/>
                  </a:lnTo>
                  <a:lnTo>
                    <a:pt x="804" y="357"/>
                  </a:lnTo>
                  <a:lnTo>
                    <a:pt x="798" y="350"/>
                  </a:lnTo>
                  <a:lnTo>
                    <a:pt x="794" y="347"/>
                  </a:lnTo>
                  <a:lnTo>
                    <a:pt x="788" y="347"/>
                  </a:lnTo>
                  <a:lnTo>
                    <a:pt x="771" y="324"/>
                  </a:lnTo>
                  <a:lnTo>
                    <a:pt x="767" y="324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57" y="317"/>
                  </a:lnTo>
                  <a:lnTo>
                    <a:pt x="751" y="310"/>
                  </a:lnTo>
                  <a:lnTo>
                    <a:pt x="747" y="310"/>
                  </a:lnTo>
                  <a:lnTo>
                    <a:pt x="730" y="307"/>
                  </a:lnTo>
                  <a:lnTo>
                    <a:pt x="724" y="300"/>
                  </a:lnTo>
                  <a:lnTo>
                    <a:pt x="720" y="300"/>
                  </a:lnTo>
                  <a:lnTo>
                    <a:pt x="680" y="300"/>
                  </a:lnTo>
                  <a:lnTo>
                    <a:pt x="676" y="303"/>
                  </a:lnTo>
                  <a:lnTo>
                    <a:pt x="670" y="307"/>
                  </a:lnTo>
                  <a:lnTo>
                    <a:pt x="670" y="307"/>
                  </a:lnTo>
                  <a:lnTo>
                    <a:pt x="673" y="300"/>
                  </a:lnTo>
                  <a:lnTo>
                    <a:pt x="666" y="290"/>
                  </a:lnTo>
                  <a:lnTo>
                    <a:pt x="663" y="287"/>
                  </a:lnTo>
                  <a:lnTo>
                    <a:pt x="656" y="287"/>
                  </a:lnTo>
                  <a:lnTo>
                    <a:pt x="653" y="276"/>
                  </a:lnTo>
                  <a:lnTo>
                    <a:pt x="653" y="276"/>
                  </a:lnTo>
                  <a:lnTo>
                    <a:pt x="650" y="263"/>
                  </a:lnTo>
                  <a:lnTo>
                    <a:pt x="646" y="253"/>
                  </a:lnTo>
                  <a:lnTo>
                    <a:pt x="646" y="253"/>
                  </a:lnTo>
                  <a:lnTo>
                    <a:pt x="643" y="246"/>
                  </a:lnTo>
                  <a:lnTo>
                    <a:pt x="639" y="243"/>
                  </a:lnTo>
                  <a:lnTo>
                    <a:pt x="636" y="243"/>
                  </a:lnTo>
                  <a:lnTo>
                    <a:pt x="633" y="243"/>
                  </a:lnTo>
                  <a:lnTo>
                    <a:pt x="629" y="246"/>
                  </a:lnTo>
                  <a:lnTo>
                    <a:pt x="629" y="246"/>
                  </a:lnTo>
                  <a:lnTo>
                    <a:pt x="623" y="256"/>
                  </a:lnTo>
                  <a:lnTo>
                    <a:pt x="633" y="270"/>
                  </a:lnTo>
                  <a:lnTo>
                    <a:pt x="633" y="270"/>
                  </a:lnTo>
                  <a:lnTo>
                    <a:pt x="629" y="276"/>
                  </a:lnTo>
                  <a:lnTo>
                    <a:pt x="629" y="280"/>
                  </a:lnTo>
                  <a:lnTo>
                    <a:pt x="633" y="287"/>
                  </a:lnTo>
                  <a:lnTo>
                    <a:pt x="633" y="287"/>
                  </a:lnTo>
                  <a:lnTo>
                    <a:pt x="639" y="297"/>
                  </a:lnTo>
                  <a:lnTo>
                    <a:pt x="639" y="297"/>
                  </a:lnTo>
                  <a:lnTo>
                    <a:pt x="636" y="297"/>
                  </a:lnTo>
                  <a:lnTo>
                    <a:pt x="629" y="300"/>
                  </a:lnTo>
                  <a:lnTo>
                    <a:pt x="613" y="297"/>
                  </a:lnTo>
                  <a:lnTo>
                    <a:pt x="609" y="297"/>
                  </a:lnTo>
                  <a:lnTo>
                    <a:pt x="602" y="300"/>
                  </a:lnTo>
                  <a:lnTo>
                    <a:pt x="596" y="293"/>
                  </a:lnTo>
                  <a:lnTo>
                    <a:pt x="596" y="293"/>
                  </a:lnTo>
                  <a:lnTo>
                    <a:pt x="592" y="293"/>
                  </a:lnTo>
                  <a:lnTo>
                    <a:pt x="592" y="293"/>
                  </a:lnTo>
                  <a:lnTo>
                    <a:pt x="592" y="290"/>
                  </a:lnTo>
                  <a:lnTo>
                    <a:pt x="586" y="287"/>
                  </a:lnTo>
                  <a:lnTo>
                    <a:pt x="576" y="287"/>
                  </a:lnTo>
                  <a:lnTo>
                    <a:pt x="576" y="287"/>
                  </a:lnTo>
                  <a:lnTo>
                    <a:pt x="576" y="287"/>
                  </a:lnTo>
                  <a:lnTo>
                    <a:pt x="569" y="293"/>
                  </a:lnTo>
                  <a:lnTo>
                    <a:pt x="565" y="297"/>
                  </a:lnTo>
                  <a:lnTo>
                    <a:pt x="565" y="303"/>
                  </a:lnTo>
                  <a:lnTo>
                    <a:pt x="565" y="303"/>
                  </a:lnTo>
                  <a:lnTo>
                    <a:pt x="565" y="307"/>
                  </a:lnTo>
                  <a:lnTo>
                    <a:pt x="572" y="313"/>
                  </a:lnTo>
                  <a:lnTo>
                    <a:pt x="579" y="313"/>
                  </a:lnTo>
                  <a:lnTo>
                    <a:pt x="589" y="324"/>
                  </a:lnTo>
                  <a:lnTo>
                    <a:pt x="592" y="324"/>
                  </a:lnTo>
                  <a:lnTo>
                    <a:pt x="613" y="327"/>
                  </a:lnTo>
                  <a:lnTo>
                    <a:pt x="633" y="330"/>
                  </a:lnTo>
                  <a:lnTo>
                    <a:pt x="636" y="330"/>
                  </a:lnTo>
                  <a:lnTo>
                    <a:pt x="656" y="330"/>
                  </a:lnTo>
                  <a:lnTo>
                    <a:pt x="656" y="330"/>
                  </a:lnTo>
                  <a:lnTo>
                    <a:pt x="656" y="334"/>
                  </a:lnTo>
                  <a:lnTo>
                    <a:pt x="663" y="334"/>
                  </a:lnTo>
                  <a:lnTo>
                    <a:pt x="666" y="337"/>
                  </a:lnTo>
                  <a:lnTo>
                    <a:pt x="670" y="340"/>
                  </a:lnTo>
                  <a:lnTo>
                    <a:pt x="673" y="350"/>
                  </a:lnTo>
                  <a:lnTo>
                    <a:pt x="670" y="367"/>
                  </a:lnTo>
                  <a:lnTo>
                    <a:pt x="663" y="371"/>
                  </a:lnTo>
                  <a:lnTo>
                    <a:pt x="660" y="374"/>
                  </a:lnTo>
                  <a:lnTo>
                    <a:pt x="660" y="381"/>
                  </a:lnTo>
                  <a:lnTo>
                    <a:pt x="656" y="381"/>
                  </a:lnTo>
                  <a:lnTo>
                    <a:pt x="646" y="384"/>
                  </a:lnTo>
                  <a:lnTo>
                    <a:pt x="643" y="384"/>
                  </a:lnTo>
                  <a:lnTo>
                    <a:pt x="639" y="384"/>
                  </a:lnTo>
                  <a:lnTo>
                    <a:pt x="636" y="391"/>
                  </a:lnTo>
                  <a:lnTo>
                    <a:pt x="633" y="394"/>
                  </a:lnTo>
                  <a:lnTo>
                    <a:pt x="626" y="401"/>
                  </a:lnTo>
                  <a:lnTo>
                    <a:pt x="626" y="401"/>
                  </a:lnTo>
                  <a:lnTo>
                    <a:pt x="623" y="404"/>
                  </a:lnTo>
                  <a:lnTo>
                    <a:pt x="623" y="411"/>
                  </a:lnTo>
                  <a:lnTo>
                    <a:pt x="626" y="418"/>
                  </a:lnTo>
                  <a:lnTo>
                    <a:pt x="626" y="421"/>
                  </a:lnTo>
                  <a:lnTo>
                    <a:pt x="626" y="425"/>
                  </a:lnTo>
                  <a:lnTo>
                    <a:pt x="626" y="428"/>
                  </a:lnTo>
                  <a:lnTo>
                    <a:pt x="629" y="431"/>
                  </a:lnTo>
                  <a:lnTo>
                    <a:pt x="629" y="431"/>
                  </a:lnTo>
                  <a:lnTo>
                    <a:pt x="626" y="438"/>
                  </a:lnTo>
                  <a:lnTo>
                    <a:pt x="626" y="445"/>
                  </a:lnTo>
                  <a:lnTo>
                    <a:pt x="629" y="448"/>
                  </a:lnTo>
                  <a:lnTo>
                    <a:pt x="626" y="451"/>
                  </a:lnTo>
                  <a:lnTo>
                    <a:pt x="623" y="458"/>
                  </a:lnTo>
                  <a:lnTo>
                    <a:pt x="619" y="458"/>
                  </a:lnTo>
                  <a:lnTo>
                    <a:pt x="616" y="472"/>
                  </a:lnTo>
                  <a:lnTo>
                    <a:pt x="616" y="475"/>
                  </a:lnTo>
                  <a:lnTo>
                    <a:pt x="609" y="475"/>
                  </a:lnTo>
                  <a:lnTo>
                    <a:pt x="602" y="475"/>
                  </a:lnTo>
                  <a:lnTo>
                    <a:pt x="599" y="478"/>
                  </a:lnTo>
                  <a:lnTo>
                    <a:pt x="599" y="478"/>
                  </a:lnTo>
                  <a:lnTo>
                    <a:pt x="596" y="485"/>
                  </a:lnTo>
                  <a:lnTo>
                    <a:pt x="592" y="492"/>
                  </a:lnTo>
                  <a:lnTo>
                    <a:pt x="592" y="492"/>
                  </a:lnTo>
                  <a:lnTo>
                    <a:pt x="592" y="502"/>
                  </a:lnTo>
                  <a:lnTo>
                    <a:pt x="592" y="502"/>
                  </a:lnTo>
                  <a:lnTo>
                    <a:pt x="589" y="522"/>
                  </a:lnTo>
                  <a:lnTo>
                    <a:pt x="592" y="526"/>
                  </a:lnTo>
                  <a:lnTo>
                    <a:pt x="596" y="532"/>
                  </a:lnTo>
                  <a:lnTo>
                    <a:pt x="602" y="532"/>
                  </a:lnTo>
                  <a:lnTo>
                    <a:pt x="602" y="536"/>
                  </a:lnTo>
                  <a:lnTo>
                    <a:pt x="596" y="552"/>
                  </a:lnTo>
                  <a:lnTo>
                    <a:pt x="596" y="556"/>
                  </a:lnTo>
                  <a:lnTo>
                    <a:pt x="599" y="563"/>
                  </a:lnTo>
                  <a:lnTo>
                    <a:pt x="599" y="566"/>
                  </a:lnTo>
                  <a:lnTo>
                    <a:pt x="592" y="596"/>
                  </a:lnTo>
                  <a:lnTo>
                    <a:pt x="592" y="600"/>
                  </a:lnTo>
                  <a:lnTo>
                    <a:pt x="596" y="620"/>
                  </a:lnTo>
                  <a:lnTo>
                    <a:pt x="596" y="620"/>
                  </a:lnTo>
                  <a:lnTo>
                    <a:pt x="599" y="630"/>
                  </a:lnTo>
                  <a:lnTo>
                    <a:pt x="599" y="630"/>
                  </a:lnTo>
                  <a:lnTo>
                    <a:pt x="599" y="633"/>
                  </a:lnTo>
                  <a:lnTo>
                    <a:pt x="606" y="664"/>
                  </a:lnTo>
                  <a:lnTo>
                    <a:pt x="606" y="664"/>
                  </a:lnTo>
                  <a:lnTo>
                    <a:pt x="633" y="714"/>
                  </a:lnTo>
                  <a:lnTo>
                    <a:pt x="636" y="714"/>
                  </a:lnTo>
                  <a:lnTo>
                    <a:pt x="643" y="721"/>
                  </a:lnTo>
                  <a:lnTo>
                    <a:pt x="670" y="751"/>
                  </a:lnTo>
                  <a:lnTo>
                    <a:pt x="673" y="751"/>
                  </a:lnTo>
                  <a:lnTo>
                    <a:pt x="683" y="754"/>
                  </a:lnTo>
                  <a:lnTo>
                    <a:pt x="683" y="754"/>
                  </a:lnTo>
                  <a:lnTo>
                    <a:pt x="700" y="754"/>
                  </a:lnTo>
                  <a:lnTo>
                    <a:pt x="703" y="754"/>
                  </a:lnTo>
                  <a:lnTo>
                    <a:pt x="710" y="748"/>
                  </a:lnTo>
                  <a:lnTo>
                    <a:pt x="724" y="744"/>
                  </a:lnTo>
                  <a:lnTo>
                    <a:pt x="727" y="748"/>
                  </a:lnTo>
                  <a:lnTo>
                    <a:pt x="744" y="768"/>
                  </a:lnTo>
                  <a:lnTo>
                    <a:pt x="747" y="768"/>
                  </a:lnTo>
                  <a:lnTo>
                    <a:pt x="751" y="771"/>
                  </a:lnTo>
                  <a:lnTo>
                    <a:pt x="754" y="771"/>
                  </a:lnTo>
                  <a:lnTo>
                    <a:pt x="757" y="771"/>
                  </a:lnTo>
                  <a:lnTo>
                    <a:pt x="764" y="775"/>
                  </a:lnTo>
                  <a:lnTo>
                    <a:pt x="767" y="778"/>
                  </a:lnTo>
                  <a:lnTo>
                    <a:pt x="781" y="778"/>
                  </a:lnTo>
                  <a:lnTo>
                    <a:pt x="788" y="778"/>
                  </a:lnTo>
                  <a:lnTo>
                    <a:pt x="808" y="795"/>
                  </a:lnTo>
                  <a:lnTo>
                    <a:pt x="811" y="798"/>
                  </a:lnTo>
                  <a:lnTo>
                    <a:pt x="818" y="802"/>
                  </a:lnTo>
                  <a:lnTo>
                    <a:pt x="825" y="802"/>
                  </a:lnTo>
                  <a:lnTo>
                    <a:pt x="828" y="798"/>
                  </a:lnTo>
                  <a:lnTo>
                    <a:pt x="835" y="802"/>
                  </a:lnTo>
                  <a:lnTo>
                    <a:pt x="835" y="802"/>
                  </a:lnTo>
                  <a:lnTo>
                    <a:pt x="835" y="802"/>
                  </a:lnTo>
                  <a:lnTo>
                    <a:pt x="831" y="805"/>
                  </a:lnTo>
                  <a:lnTo>
                    <a:pt x="811" y="835"/>
                  </a:lnTo>
                  <a:lnTo>
                    <a:pt x="811" y="839"/>
                  </a:lnTo>
                  <a:lnTo>
                    <a:pt x="808" y="852"/>
                  </a:lnTo>
                  <a:lnTo>
                    <a:pt x="804" y="855"/>
                  </a:lnTo>
                  <a:lnTo>
                    <a:pt x="804" y="859"/>
                  </a:lnTo>
                  <a:lnTo>
                    <a:pt x="791" y="926"/>
                  </a:lnTo>
                  <a:lnTo>
                    <a:pt x="788" y="936"/>
                  </a:lnTo>
                  <a:lnTo>
                    <a:pt x="788" y="940"/>
                  </a:lnTo>
                  <a:lnTo>
                    <a:pt x="788" y="966"/>
                  </a:lnTo>
                  <a:lnTo>
                    <a:pt x="788" y="966"/>
                  </a:lnTo>
                  <a:lnTo>
                    <a:pt x="788" y="977"/>
                  </a:lnTo>
                  <a:lnTo>
                    <a:pt x="791" y="980"/>
                  </a:lnTo>
                  <a:lnTo>
                    <a:pt x="801" y="990"/>
                  </a:lnTo>
                  <a:lnTo>
                    <a:pt x="808" y="990"/>
                  </a:lnTo>
                  <a:lnTo>
                    <a:pt x="808" y="990"/>
                  </a:lnTo>
                  <a:lnTo>
                    <a:pt x="808" y="990"/>
                  </a:lnTo>
                  <a:lnTo>
                    <a:pt x="811" y="993"/>
                  </a:lnTo>
                  <a:lnTo>
                    <a:pt x="814" y="1000"/>
                  </a:lnTo>
                  <a:lnTo>
                    <a:pt x="821" y="1003"/>
                  </a:lnTo>
                  <a:lnTo>
                    <a:pt x="831" y="1000"/>
                  </a:lnTo>
                  <a:lnTo>
                    <a:pt x="831" y="1003"/>
                  </a:lnTo>
                  <a:lnTo>
                    <a:pt x="838" y="1003"/>
                  </a:lnTo>
                  <a:lnTo>
                    <a:pt x="841" y="1003"/>
                  </a:lnTo>
                  <a:lnTo>
                    <a:pt x="841" y="1003"/>
                  </a:lnTo>
                  <a:lnTo>
                    <a:pt x="852" y="1010"/>
                  </a:lnTo>
                  <a:lnTo>
                    <a:pt x="855" y="1014"/>
                  </a:lnTo>
                  <a:lnTo>
                    <a:pt x="862" y="1010"/>
                  </a:lnTo>
                  <a:lnTo>
                    <a:pt x="865" y="1010"/>
                  </a:lnTo>
                  <a:lnTo>
                    <a:pt x="865" y="1014"/>
                  </a:lnTo>
                  <a:lnTo>
                    <a:pt x="865" y="1014"/>
                  </a:lnTo>
                  <a:lnTo>
                    <a:pt x="862" y="1017"/>
                  </a:lnTo>
                  <a:lnTo>
                    <a:pt x="858" y="1020"/>
                  </a:lnTo>
                  <a:lnTo>
                    <a:pt x="855" y="1020"/>
                  </a:lnTo>
                  <a:lnTo>
                    <a:pt x="848" y="1027"/>
                  </a:lnTo>
                  <a:lnTo>
                    <a:pt x="845" y="1024"/>
                  </a:lnTo>
                  <a:lnTo>
                    <a:pt x="838" y="1024"/>
                  </a:lnTo>
                  <a:lnTo>
                    <a:pt x="835" y="1027"/>
                  </a:lnTo>
                  <a:lnTo>
                    <a:pt x="831" y="1030"/>
                  </a:lnTo>
                  <a:lnTo>
                    <a:pt x="825" y="1041"/>
                  </a:lnTo>
                  <a:lnTo>
                    <a:pt x="825" y="1044"/>
                  </a:lnTo>
                  <a:lnTo>
                    <a:pt x="821" y="1067"/>
                  </a:lnTo>
                  <a:lnTo>
                    <a:pt x="821" y="1067"/>
                  </a:lnTo>
                  <a:lnTo>
                    <a:pt x="818" y="1071"/>
                  </a:lnTo>
                  <a:lnTo>
                    <a:pt x="814" y="1091"/>
                  </a:lnTo>
                  <a:lnTo>
                    <a:pt x="804" y="1118"/>
                  </a:lnTo>
                  <a:lnTo>
                    <a:pt x="804" y="1118"/>
                  </a:lnTo>
                  <a:lnTo>
                    <a:pt x="801" y="1121"/>
                  </a:lnTo>
                  <a:lnTo>
                    <a:pt x="788" y="1195"/>
                  </a:lnTo>
                  <a:lnTo>
                    <a:pt x="784" y="1209"/>
                  </a:lnTo>
                  <a:lnTo>
                    <a:pt x="767" y="1202"/>
                  </a:lnTo>
                  <a:lnTo>
                    <a:pt x="767" y="1202"/>
                  </a:lnTo>
                  <a:lnTo>
                    <a:pt x="761" y="1202"/>
                  </a:lnTo>
                  <a:lnTo>
                    <a:pt x="754" y="1202"/>
                  </a:lnTo>
                  <a:lnTo>
                    <a:pt x="744" y="1212"/>
                  </a:lnTo>
                  <a:lnTo>
                    <a:pt x="727" y="1222"/>
                  </a:lnTo>
                  <a:lnTo>
                    <a:pt x="707" y="1236"/>
                  </a:lnTo>
                  <a:lnTo>
                    <a:pt x="680" y="1236"/>
                  </a:lnTo>
                  <a:lnTo>
                    <a:pt x="663" y="1232"/>
                  </a:lnTo>
                  <a:lnTo>
                    <a:pt x="663" y="1236"/>
                  </a:lnTo>
                  <a:lnTo>
                    <a:pt x="660" y="1236"/>
                  </a:lnTo>
                  <a:lnTo>
                    <a:pt x="653" y="1239"/>
                  </a:lnTo>
                  <a:lnTo>
                    <a:pt x="653" y="1239"/>
                  </a:lnTo>
                  <a:lnTo>
                    <a:pt x="646" y="1242"/>
                  </a:lnTo>
                  <a:lnTo>
                    <a:pt x="646" y="1273"/>
                  </a:lnTo>
                  <a:lnTo>
                    <a:pt x="639" y="1273"/>
                  </a:lnTo>
                  <a:lnTo>
                    <a:pt x="639" y="1273"/>
                  </a:lnTo>
                  <a:lnTo>
                    <a:pt x="609" y="1276"/>
                  </a:lnTo>
                  <a:lnTo>
                    <a:pt x="599" y="1276"/>
                  </a:lnTo>
                  <a:lnTo>
                    <a:pt x="589" y="1273"/>
                  </a:lnTo>
                  <a:lnTo>
                    <a:pt x="589" y="1273"/>
                  </a:lnTo>
                  <a:lnTo>
                    <a:pt x="579" y="1266"/>
                  </a:lnTo>
                  <a:lnTo>
                    <a:pt x="579" y="1266"/>
                  </a:lnTo>
                  <a:lnTo>
                    <a:pt x="572" y="1256"/>
                  </a:lnTo>
                  <a:lnTo>
                    <a:pt x="572" y="1256"/>
                  </a:lnTo>
                  <a:lnTo>
                    <a:pt x="565" y="1249"/>
                  </a:lnTo>
                  <a:lnTo>
                    <a:pt x="565" y="1246"/>
                  </a:lnTo>
                  <a:lnTo>
                    <a:pt x="559" y="1239"/>
                  </a:lnTo>
                  <a:lnTo>
                    <a:pt x="552" y="1239"/>
                  </a:lnTo>
                  <a:lnTo>
                    <a:pt x="549" y="1236"/>
                  </a:lnTo>
                  <a:lnTo>
                    <a:pt x="542" y="1236"/>
                  </a:lnTo>
                  <a:lnTo>
                    <a:pt x="542" y="1236"/>
                  </a:lnTo>
                  <a:lnTo>
                    <a:pt x="538" y="1232"/>
                  </a:lnTo>
                  <a:lnTo>
                    <a:pt x="535" y="1232"/>
                  </a:lnTo>
                  <a:lnTo>
                    <a:pt x="535" y="1232"/>
                  </a:lnTo>
                  <a:lnTo>
                    <a:pt x="528" y="1229"/>
                  </a:lnTo>
                  <a:lnTo>
                    <a:pt x="522" y="1229"/>
                  </a:lnTo>
                  <a:lnTo>
                    <a:pt x="518" y="1229"/>
                  </a:lnTo>
                  <a:lnTo>
                    <a:pt x="495" y="1216"/>
                  </a:lnTo>
                  <a:lnTo>
                    <a:pt x="485" y="1209"/>
                  </a:lnTo>
                  <a:lnTo>
                    <a:pt x="485" y="1209"/>
                  </a:lnTo>
                  <a:lnTo>
                    <a:pt x="481" y="1205"/>
                  </a:lnTo>
                  <a:lnTo>
                    <a:pt x="478" y="1205"/>
                  </a:lnTo>
                  <a:lnTo>
                    <a:pt x="475" y="1205"/>
                  </a:lnTo>
                  <a:lnTo>
                    <a:pt x="475" y="1205"/>
                  </a:lnTo>
                  <a:lnTo>
                    <a:pt x="464" y="1205"/>
                  </a:lnTo>
                  <a:lnTo>
                    <a:pt x="458" y="1209"/>
                  </a:lnTo>
                  <a:lnTo>
                    <a:pt x="454" y="1212"/>
                  </a:lnTo>
                  <a:lnTo>
                    <a:pt x="454" y="1216"/>
                  </a:lnTo>
                  <a:lnTo>
                    <a:pt x="454" y="1222"/>
                  </a:lnTo>
                  <a:lnTo>
                    <a:pt x="451" y="1222"/>
                  </a:lnTo>
                  <a:lnTo>
                    <a:pt x="444" y="1222"/>
                  </a:lnTo>
                  <a:lnTo>
                    <a:pt x="438" y="1232"/>
                  </a:lnTo>
                  <a:lnTo>
                    <a:pt x="438" y="1236"/>
                  </a:lnTo>
                  <a:lnTo>
                    <a:pt x="438" y="1236"/>
                  </a:lnTo>
                  <a:lnTo>
                    <a:pt x="434" y="1232"/>
                  </a:lnTo>
                  <a:lnTo>
                    <a:pt x="431" y="1232"/>
                  </a:lnTo>
                  <a:lnTo>
                    <a:pt x="427" y="1232"/>
                  </a:lnTo>
                  <a:lnTo>
                    <a:pt x="424" y="1232"/>
                  </a:lnTo>
                  <a:lnTo>
                    <a:pt x="417" y="1236"/>
                  </a:lnTo>
                  <a:lnTo>
                    <a:pt x="411" y="1232"/>
                  </a:lnTo>
                  <a:lnTo>
                    <a:pt x="404" y="1236"/>
                  </a:lnTo>
                  <a:lnTo>
                    <a:pt x="400" y="1239"/>
                  </a:lnTo>
                  <a:lnTo>
                    <a:pt x="400" y="1239"/>
                  </a:lnTo>
                  <a:lnTo>
                    <a:pt x="397" y="1239"/>
                  </a:lnTo>
                  <a:lnTo>
                    <a:pt x="390" y="1222"/>
                  </a:lnTo>
                  <a:lnTo>
                    <a:pt x="390" y="1222"/>
                  </a:lnTo>
                  <a:lnTo>
                    <a:pt x="387" y="1216"/>
                  </a:lnTo>
                  <a:lnTo>
                    <a:pt x="384" y="1216"/>
                  </a:lnTo>
                  <a:lnTo>
                    <a:pt x="380" y="1212"/>
                  </a:lnTo>
                  <a:lnTo>
                    <a:pt x="374" y="1205"/>
                  </a:lnTo>
                  <a:lnTo>
                    <a:pt x="374" y="1205"/>
                  </a:lnTo>
                  <a:lnTo>
                    <a:pt x="374" y="1199"/>
                  </a:lnTo>
                  <a:lnTo>
                    <a:pt x="367" y="1195"/>
                  </a:lnTo>
                  <a:lnTo>
                    <a:pt x="367" y="1195"/>
                  </a:lnTo>
                  <a:lnTo>
                    <a:pt x="367" y="1195"/>
                  </a:lnTo>
                  <a:lnTo>
                    <a:pt x="367" y="1192"/>
                  </a:lnTo>
                  <a:lnTo>
                    <a:pt x="374" y="1185"/>
                  </a:lnTo>
                  <a:lnTo>
                    <a:pt x="377" y="1182"/>
                  </a:lnTo>
                  <a:lnTo>
                    <a:pt x="384" y="1175"/>
                  </a:lnTo>
                  <a:lnTo>
                    <a:pt x="384" y="1172"/>
                  </a:lnTo>
                  <a:lnTo>
                    <a:pt x="384" y="1172"/>
                  </a:lnTo>
                  <a:lnTo>
                    <a:pt x="384" y="1172"/>
                  </a:lnTo>
                  <a:lnTo>
                    <a:pt x="390" y="1168"/>
                  </a:lnTo>
                  <a:lnTo>
                    <a:pt x="397" y="1162"/>
                  </a:lnTo>
                  <a:lnTo>
                    <a:pt x="397" y="1155"/>
                  </a:lnTo>
                  <a:lnTo>
                    <a:pt x="411" y="1142"/>
                  </a:lnTo>
                  <a:lnTo>
                    <a:pt x="411" y="1138"/>
                  </a:lnTo>
                  <a:lnTo>
                    <a:pt x="414" y="1128"/>
                  </a:lnTo>
                  <a:lnTo>
                    <a:pt x="424" y="1125"/>
                  </a:lnTo>
                  <a:lnTo>
                    <a:pt x="427" y="1121"/>
                  </a:lnTo>
                  <a:lnTo>
                    <a:pt x="427" y="1121"/>
                  </a:lnTo>
                  <a:lnTo>
                    <a:pt x="431" y="1118"/>
                  </a:lnTo>
                  <a:lnTo>
                    <a:pt x="438" y="1111"/>
                  </a:lnTo>
                  <a:lnTo>
                    <a:pt x="438" y="1104"/>
                  </a:lnTo>
                  <a:lnTo>
                    <a:pt x="434" y="1098"/>
                  </a:lnTo>
                  <a:lnTo>
                    <a:pt x="434" y="1094"/>
                  </a:lnTo>
                  <a:lnTo>
                    <a:pt x="434" y="1091"/>
                  </a:lnTo>
                  <a:lnTo>
                    <a:pt x="431" y="1084"/>
                  </a:lnTo>
                  <a:lnTo>
                    <a:pt x="431" y="1081"/>
                  </a:lnTo>
                  <a:lnTo>
                    <a:pt x="424" y="1074"/>
                  </a:lnTo>
                  <a:lnTo>
                    <a:pt x="421" y="1071"/>
                  </a:lnTo>
                  <a:lnTo>
                    <a:pt x="397" y="1057"/>
                  </a:lnTo>
                  <a:lnTo>
                    <a:pt x="394" y="1057"/>
                  </a:lnTo>
                  <a:lnTo>
                    <a:pt x="384" y="1057"/>
                  </a:lnTo>
                  <a:lnTo>
                    <a:pt x="380" y="1057"/>
                  </a:lnTo>
                  <a:lnTo>
                    <a:pt x="374" y="1057"/>
                  </a:lnTo>
                  <a:lnTo>
                    <a:pt x="367" y="1061"/>
                  </a:lnTo>
                  <a:lnTo>
                    <a:pt x="353" y="1057"/>
                  </a:lnTo>
                  <a:lnTo>
                    <a:pt x="353" y="1057"/>
                  </a:lnTo>
                  <a:lnTo>
                    <a:pt x="323" y="1061"/>
                  </a:lnTo>
                  <a:lnTo>
                    <a:pt x="316" y="1061"/>
                  </a:lnTo>
                  <a:lnTo>
                    <a:pt x="316" y="1061"/>
                  </a:lnTo>
                  <a:lnTo>
                    <a:pt x="306" y="1064"/>
                  </a:lnTo>
                  <a:lnTo>
                    <a:pt x="306" y="1064"/>
                  </a:lnTo>
                  <a:lnTo>
                    <a:pt x="303" y="1057"/>
                  </a:lnTo>
                  <a:lnTo>
                    <a:pt x="296" y="1054"/>
                  </a:lnTo>
                  <a:lnTo>
                    <a:pt x="289" y="1054"/>
                  </a:lnTo>
                  <a:lnTo>
                    <a:pt x="286" y="1054"/>
                  </a:lnTo>
                  <a:lnTo>
                    <a:pt x="289" y="1047"/>
                  </a:lnTo>
                  <a:lnTo>
                    <a:pt x="289" y="1041"/>
                  </a:lnTo>
                  <a:lnTo>
                    <a:pt x="279" y="1027"/>
                  </a:lnTo>
                  <a:lnTo>
                    <a:pt x="279" y="1024"/>
                  </a:lnTo>
                  <a:lnTo>
                    <a:pt x="269" y="1020"/>
                  </a:lnTo>
                  <a:lnTo>
                    <a:pt x="262" y="1020"/>
                  </a:lnTo>
                  <a:lnTo>
                    <a:pt x="259" y="1024"/>
                  </a:lnTo>
                  <a:lnTo>
                    <a:pt x="252" y="1020"/>
                  </a:lnTo>
                  <a:lnTo>
                    <a:pt x="252" y="1024"/>
                  </a:lnTo>
                  <a:lnTo>
                    <a:pt x="252" y="1020"/>
                  </a:lnTo>
                  <a:lnTo>
                    <a:pt x="252" y="1010"/>
                  </a:lnTo>
                  <a:lnTo>
                    <a:pt x="252" y="1007"/>
                  </a:lnTo>
                  <a:lnTo>
                    <a:pt x="249" y="1000"/>
                  </a:lnTo>
                  <a:lnTo>
                    <a:pt x="249" y="990"/>
                  </a:lnTo>
                  <a:lnTo>
                    <a:pt x="249" y="987"/>
                  </a:lnTo>
                  <a:lnTo>
                    <a:pt x="246" y="977"/>
                  </a:lnTo>
                  <a:lnTo>
                    <a:pt x="249" y="973"/>
                  </a:lnTo>
                  <a:lnTo>
                    <a:pt x="249" y="966"/>
                  </a:lnTo>
                  <a:lnTo>
                    <a:pt x="246" y="960"/>
                  </a:lnTo>
                  <a:lnTo>
                    <a:pt x="239" y="960"/>
                  </a:lnTo>
                  <a:lnTo>
                    <a:pt x="225" y="960"/>
                  </a:lnTo>
                  <a:lnTo>
                    <a:pt x="225" y="960"/>
                  </a:lnTo>
                  <a:lnTo>
                    <a:pt x="219" y="956"/>
                  </a:lnTo>
                  <a:lnTo>
                    <a:pt x="212" y="960"/>
                  </a:lnTo>
                  <a:lnTo>
                    <a:pt x="205" y="956"/>
                  </a:lnTo>
                  <a:lnTo>
                    <a:pt x="205" y="953"/>
                  </a:lnTo>
                  <a:lnTo>
                    <a:pt x="202" y="946"/>
                  </a:lnTo>
                  <a:lnTo>
                    <a:pt x="202" y="943"/>
                  </a:lnTo>
                  <a:lnTo>
                    <a:pt x="202" y="943"/>
                  </a:lnTo>
                  <a:lnTo>
                    <a:pt x="199" y="936"/>
                  </a:lnTo>
                  <a:lnTo>
                    <a:pt x="199" y="933"/>
                  </a:lnTo>
                  <a:lnTo>
                    <a:pt x="202" y="926"/>
                  </a:lnTo>
                  <a:lnTo>
                    <a:pt x="199" y="919"/>
                  </a:lnTo>
                  <a:lnTo>
                    <a:pt x="199" y="913"/>
                  </a:lnTo>
                  <a:lnTo>
                    <a:pt x="199" y="913"/>
                  </a:lnTo>
                  <a:lnTo>
                    <a:pt x="202" y="906"/>
                  </a:lnTo>
                  <a:lnTo>
                    <a:pt x="199" y="903"/>
                  </a:lnTo>
                  <a:lnTo>
                    <a:pt x="199" y="903"/>
                  </a:lnTo>
                  <a:lnTo>
                    <a:pt x="202" y="896"/>
                  </a:lnTo>
                  <a:lnTo>
                    <a:pt x="205" y="889"/>
                  </a:lnTo>
                  <a:lnTo>
                    <a:pt x="199" y="876"/>
                  </a:lnTo>
                  <a:lnTo>
                    <a:pt x="199" y="869"/>
                  </a:lnTo>
                  <a:lnTo>
                    <a:pt x="199" y="865"/>
                  </a:lnTo>
                  <a:lnTo>
                    <a:pt x="199" y="862"/>
                  </a:lnTo>
                  <a:lnTo>
                    <a:pt x="195" y="859"/>
                  </a:lnTo>
                  <a:lnTo>
                    <a:pt x="188" y="855"/>
                  </a:lnTo>
                  <a:lnTo>
                    <a:pt x="185" y="852"/>
                  </a:lnTo>
                  <a:lnTo>
                    <a:pt x="182" y="852"/>
                  </a:lnTo>
                  <a:lnTo>
                    <a:pt x="178" y="849"/>
                  </a:lnTo>
                  <a:lnTo>
                    <a:pt x="175" y="842"/>
                  </a:lnTo>
                  <a:lnTo>
                    <a:pt x="172" y="832"/>
                  </a:lnTo>
                  <a:lnTo>
                    <a:pt x="178" y="825"/>
                  </a:lnTo>
                  <a:lnTo>
                    <a:pt x="182" y="822"/>
                  </a:lnTo>
                  <a:lnTo>
                    <a:pt x="185" y="812"/>
                  </a:lnTo>
                  <a:lnTo>
                    <a:pt x="182" y="808"/>
                  </a:lnTo>
                  <a:lnTo>
                    <a:pt x="185" y="798"/>
                  </a:lnTo>
                  <a:lnTo>
                    <a:pt x="185" y="795"/>
                  </a:lnTo>
                  <a:lnTo>
                    <a:pt x="178" y="768"/>
                  </a:lnTo>
                  <a:lnTo>
                    <a:pt x="172" y="761"/>
                  </a:lnTo>
                  <a:lnTo>
                    <a:pt x="172" y="761"/>
                  </a:lnTo>
                  <a:lnTo>
                    <a:pt x="168" y="758"/>
                  </a:lnTo>
                  <a:lnTo>
                    <a:pt x="168" y="751"/>
                  </a:lnTo>
                  <a:lnTo>
                    <a:pt x="168" y="748"/>
                  </a:lnTo>
                  <a:lnTo>
                    <a:pt x="155" y="731"/>
                  </a:lnTo>
                  <a:lnTo>
                    <a:pt x="155" y="731"/>
                  </a:lnTo>
                  <a:lnTo>
                    <a:pt x="138" y="707"/>
                  </a:lnTo>
                  <a:lnTo>
                    <a:pt x="135" y="704"/>
                  </a:lnTo>
                  <a:lnTo>
                    <a:pt x="135" y="704"/>
                  </a:lnTo>
                  <a:lnTo>
                    <a:pt x="128" y="694"/>
                  </a:lnTo>
                  <a:lnTo>
                    <a:pt x="124" y="690"/>
                  </a:lnTo>
                  <a:lnTo>
                    <a:pt x="111" y="687"/>
                  </a:lnTo>
                  <a:lnTo>
                    <a:pt x="108" y="687"/>
                  </a:lnTo>
                  <a:lnTo>
                    <a:pt x="101" y="690"/>
                  </a:lnTo>
                  <a:lnTo>
                    <a:pt x="94" y="687"/>
                  </a:lnTo>
                  <a:lnTo>
                    <a:pt x="98" y="684"/>
                  </a:lnTo>
                  <a:lnTo>
                    <a:pt x="91" y="677"/>
                  </a:lnTo>
                  <a:lnTo>
                    <a:pt x="74" y="667"/>
                  </a:lnTo>
                  <a:lnTo>
                    <a:pt x="67" y="667"/>
                  </a:lnTo>
                  <a:lnTo>
                    <a:pt x="67" y="670"/>
                  </a:lnTo>
                  <a:lnTo>
                    <a:pt x="57" y="650"/>
                  </a:lnTo>
                  <a:lnTo>
                    <a:pt x="50" y="647"/>
                  </a:lnTo>
                  <a:lnTo>
                    <a:pt x="40" y="647"/>
                  </a:lnTo>
                  <a:lnTo>
                    <a:pt x="30" y="643"/>
                  </a:lnTo>
                  <a:lnTo>
                    <a:pt x="27" y="630"/>
                  </a:lnTo>
                  <a:lnTo>
                    <a:pt x="24" y="626"/>
                  </a:lnTo>
                  <a:lnTo>
                    <a:pt x="17" y="616"/>
                  </a:lnTo>
                  <a:lnTo>
                    <a:pt x="13" y="616"/>
                  </a:lnTo>
                  <a:lnTo>
                    <a:pt x="7" y="613"/>
                  </a:lnTo>
                  <a:lnTo>
                    <a:pt x="7" y="613"/>
                  </a:lnTo>
                  <a:lnTo>
                    <a:pt x="7" y="606"/>
                  </a:lnTo>
                  <a:lnTo>
                    <a:pt x="7" y="603"/>
                  </a:lnTo>
                  <a:lnTo>
                    <a:pt x="10" y="603"/>
                  </a:lnTo>
                  <a:lnTo>
                    <a:pt x="13" y="600"/>
                  </a:lnTo>
                  <a:lnTo>
                    <a:pt x="17" y="593"/>
                  </a:lnTo>
                  <a:lnTo>
                    <a:pt x="20" y="593"/>
                  </a:lnTo>
                  <a:lnTo>
                    <a:pt x="24" y="600"/>
                  </a:lnTo>
                  <a:lnTo>
                    <a:pt x="27" y="600"/>
                  </a:lnTo>
                  <a:lnTo>
                    <a:pt x="34" y="603"/>
                  </a:lnTo>
                  <a:lnTo>
                    <a:pt x="37" y="603"/>
                  </a:lnTo>
                  <a:lnTo>
                    <a:pt x="40" y="606"/>
                  </a:lnTo>
                  <a:lnTo>
                    <a:pt x="47" y="603"/>
                  </a:lnTo>
                  <a:lnTo>
                    <a:pt x="50" y="593"/>
                  </a:lnTo>
                  <a:lnTo>
                    <a:pt x="57" y="589"/>
                  </a:lnTo>
                  <a:lnTo>
                    <a:pt x="64" y="593"/>
                  </a:lnTo>
                  <a:lnTo>
                    <a:pt x="67" y="593"/>
                  </a:lnTo>
                  <a:lnTo>
                    <a:pt x="71" y="593"/>
                  </a:lnTo>
                  <a:lnTo>
                    <a:pt x="74" y="593"/>
                  </a:lnTo>
                  <a:lnTo>
                    <a:pt x="91" y="586"/>
                  </a:lnTo>
                  <a:lnTo>
                    <a:pt x="98" y="579"/>
                  </a:lnTo>
                  <a:lnTo>
                    <a:pt x="98" y="566"/>
                  </a:lnTo>
                  <a:lnTo>
                    <a:pt x="101" y="563"/>
                  </a:lnTo>
                  <a:lnTo>
                    <a:pt x="111" y="559"/>
                  </a:lnTo>
                  <a:lnTo>
                    <a:pt x="124" y="556"/>
                  </a:lnTo>
                  <a:lnTo>
                    <a:pt x="128" y="552"/>
                  </a:lnTo>
                  <a:lnTo>
                    <a:pt x="131" y="546"/>
                  </a:lnTo>
                  <a:lnTo>
                    <a:pt x="128" y="542"/>
                  </a:lnTo>
                  <a:lnTo>
                    <a:pt x="131" y="539"/>
                  </a:lnTo>
                  <a:lnTo>
                    <a:pt x="124" y="526"/>
                  </a:lnTo>
                  <a:lnTo>
                    <a:pt x="124" y="526"/>
                  </a:lnTo>
                  <a:lnTo>
                    <a:pt x="124" y="526"/>
                  </a:lnTo>
                  <a:lnTo>
                    <a:pt x="121" y="522"/>
                  </a:lnTo>
                  <a:lnTo>
                    <a:pt x="101" y="515"/>
                  </a:lnTo>
                  <a:lnTo>
                    <a:pt x="87" y="505"/>
                  </a:lnTo>
                  <a:lnTo>
                    <a:pt x="84" y="499"/>
                  </a:lnTo>
                  <a:lnTo>
                    <a:pt x="84" y="499"/>
                  </a:lnTo>
                  <a:lnTo>
                    <a:pt x="91" y="499"/>
                  </a:lnTo>
                  <a:lnTo>
                    <a:pt x="98" y="488"/>
                  </a:lnTo>
                  <a:lnTo>
                    <a:pt x="98" y="482"/>
                  </a:lnTo>
                  <a:lnTo>
                    <a:pt x="94" y="475"/>
                  </a:lnTo>
                  <a:lnTo>
                    <a:pt x="91" y="472"/>
                  </a:lnTo>
                  <a:lnTo>
                    <a:pt x="91" y="472"/>
                  </a:lnTo>
                  <a:lnTo>
                    <a:pt x="91" y="468"/>
                  </a:lnTo>
                  <a:lnTo>
                    <a:pt x="94" y="468"/>
                  </a:lnTo>
                  <a:lnTo>
                    <a:pt x="104" y="462"/>
                  </a:lnTo>
                  <a:lnTo>
                    <a:pt x="104" y="458"/>
                  </a:lnTo>
                  <a:lnTo>
                    <a:pt x="101" y="455"/>
                  </a:lnTo>
                  <a:lnTo>
                    <a:pt x="101" y="455"/>
                  </a:lnTo>
                  <a:lnTo>
                    <a:pt x="101" y="445"/>
                  </a:lnTo>
                  <a:lnTo>
                    <a:pt x="91" y="435"/>
                  </a:lnTo>
                  <a:lnTo>
                    <a:pt x="91" y="435"/>
                  </a:lnTo>
                  <a:lnTo>
                    <a:pt x="91" y="435"/>
                  </a:lnTo>
                  <a:lnTo>
                    <a:pt x="94" y="435"/>
                  </a:lnTo>
                  <a:lnTo>
                    <a:pt x="111" y="431"/>
                  </a:lnTo>
                  <a:lnTo>
                    <a:pt x="114" y="435"/>
                  </a:lnTo>
                  <a:lnTo>
                    <a:pt x="118" y="431"/>
                  </a:lnTo>
                  <a:lnTo>
                    <a:pt x="124" y="428"/>
                  </a:lnTo>
                  <a:lnTo>
                    <a:pt x="128" y="418"/>
                  </a:lnTo>
                  <a:lnTo>
                    <a:pt x="128" y="411"/>
                  </a:lnTo>
                  <a:lnTo>
                    <a:pt x="124" y="404"/>
                  </a:lnTo>
                  <a:lnTo>
                    <a:pt x="118" y="401"/>
                  </a:lnTo>
                  <a:lnTo>
                    <a:pt x="121" y="398"/>
                  </a:lnTo>
                  <a:lnTo>
                    <a:pt x="124" y="394"/>
                  </a:lnTo>
                  <a:lnTo>
                    <a:pt x="128" y="394"/>
                  </a:lnTo>
                  <a:lnTo>
                    <a:pt x="138" y="398"/>
                  </a:lnTo>
                  <a:lnTo>
                    <a:pt x="145" y="398"/>
                  </a:lnTo>
                  <a:lnTo>
                    <a:pt x="148" y="394"/>
                  </a:lnTo>
                  <a:lnTo>
                    <a:pt x="148" y="387"/>
                  </a:lnTo>
                  <a:lnTo>
                    <a:pt x="151" y="377"/>
                  </a:lnTo>
                  <a:lnTo>
                    <a:pt x="151" y="374"/>
                  </a:lnTo>
                  <a:lnTo>
                    <a:pt x="151" y="374"/>
                  </a:lnTo>
                  <a:lnTo>
                    <a:pt x="162" y="377"/>
                  </a:lnTo>
                  <a:lnTo>
                    <a:pt x="162" y="381"/>
                  </a:lnTo>
                  <a:lnTo>
                    <a:pt x="168" y="381"/>
                  </a:lnTo>
                  <a:lnTo>
                    <a:pt x="175" y="384"/>
                  </a:lnTo>
                  <a:lnTo>
                    <a:pt x="175" y="387"/>
                  </a:lnTo>
                  <a:lnTo>
                    <a:pt x="178" y="391"/>
                  </a:lnTo>
                  <a:lnTo>
                    <a:pt x="185" y="394"/>
                  </a:lnTo>
                  <a:lnTo>
                    <a:pt x="195" y="401"/>
                  </a:lnTo>
                  <a:lnTo>
                    <a:pt x="192" y="404"/>
                  </a:lnTo>
                  <a:lnTo>
                    <a:pt x="192" y="408"/>
                  </a:lnTo>
                  <a:lnTo>
                    <a:pt x="195" y="414"/>
                  </a:lnTo>
                  <a:lnTo>
                    <a:pt x="199" y="418"/>
                  </a:lnTo>
                  <a:lnTo>
                    <a:pt x="205" y="421"/>
                  </a:lnTo>
                  <a:lnTo>
                    <a:pt x="212" y="421"/>
                  </a:lnTo>
                  <a:lnTo>
                    <a:pt x="219" y="425"/>
                  </a:lnTo>
                  <a:lnTo>
                    <a:pt x="222" y="425"/>
                  </a:lnTo>
                  <a:lnTo>
                    <a:pt x="229" y="421"/>
                  </a:lnTo>
                  <a:lnTo>
                    <a:pt x="236" y="428"/>
                  </a:lnTo>
                  <a:lnTo>
                    <a:pt x="242" y="425"/>
                  </a:lnTo>
                  <a:lnTo>
                    <a:pt x="249" y="421"/>
                  </a:lnTo>
                  <a:lnTo>
                    <a:pt x="252" y="421"/>
                  </a:lnTo>
                  <a:lnTo>
                    <a:pt x="259" y="414"/>
                  </a:lnTo>
                  <a:lnTo>
                    <a:pt x="259" y="404"/>
                  </a:lnTo>
                  <a:lnTo>
                    <a:pt x="266" y="394"/>
                  </a:lnTo>
                  <a:lnTo>
                    <a:pt x="262" y="384"/>
                  </a:lnTo>
                  <a:lnTo>
                    <a:pt x="256" y="384"/>
                  </a:lnTo>
                  <a:lnTo>
                    <a:pt x="256" y="384"/>
                  </a:lnTo>
                  <a:lnTo>
                    <a:pt x="269" y="371"/>
                  </a:lnTo>
                  <a:lnTo>
                    <a:pt x="273" y="374"/>
                  </a:lnTo>
                  <a:lnTo>
                    <a:pt x="279" y="374"/>
                  </a:lnTo>
                  <a:lnTo>
                    <a:pt x="286" y="364"/>
                  </a:lnTo>
                  <a:lnTo>
                    <a:pt x="283" y="361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3" y="350"/>
                  </a:lnTo>
                  <a:lnTo>
                    <a:pt x="283" y="340"/>
                  </a:lnTo>
                  <a:lnTo>
                    <a:pt x="283" y="337"/>
                  </a:lnTo>
                  <a:lnTo>
                    <a:pt x="276" y="330"/>
                  </a:lnTo>
                  <a:lnTo>
                    <a:pt x="283" y="327"/>
                  </a:lnTo>
                  <a:lnTo>
                    <a:pt x="286" y="324"/>
                  </a:lnTo>
                  <a:lnTo>
                    <a:pt x="293" y="317"/>
                  </a:lnTo>
                  <a:lnTo>
                    <a:pt x="293" y="317"/>
                  </a:lnTo>
                  <a:lnTo>
                    <a:pt x="296" y="307"/>
                  </a:lnTo>
                  <a:lnTo>
                    <a:pt x="296" y="300"/>
                  </a:lnTo>
                  <a:lnTo>
                    <a:pt x="293" y="297"/>
                  </a:lnTo>
                  <a:lnTo>
                    <a:pt x="293" y="297"/>
                  </a:lnTo>
                  <a:lnTo>
                    <a:pt x="283" y="293"/>
                  </a:lnTo>
                  <a:lnTo>
                    <a:pt x="279" y="290"/>
                  </a:lnTo>
                  <a:lnTo>
                    <a:pt x="283" y="276"/>
                  </a:lnTo>
                  <a:lnTo>
                    <a:pt x="276" y="270"/>
                  </a:lnTo>
                  <a:lnTo>
                    <a:pt x="273" y="270"/>
                  </a:lnTo>
                  <a:lnTo>
                    <a:pt x="269" y="266"/>
                  </a:lnTo>
                  <a:lnTo>
                    <a:pt x="273" y="260"/>
                  </a:lnTo>
                  <a:lnTo>
                    <a:pt x="273" y="260"/>
                  </a:lnTo>
                  <a:lnTo>
                    <a:pt x="266" y="249"/>
                  </a:lnTo>
                  <a:lnTo>
                    <a:pt x="262" y="249"/>
                  </a:lnTo>
                  <a:lnTo>
                    <a:pt x="259" y="246"/>
                  </a:lnTo>
                  <a:lnTo>
                    <a:pt x="259" y="236"/>
                  </a:lnTo>
                  <a:lnTo>
                    <a:pt x="259" y="233"/>
                  </a:lnTo>
                  <a:lnTo>
                    <a:pt x="252" y="226"/>
                  </a:lnTo>
                  <a:lnTo>
                    <a:pt x="256" y="219"/>
                  </a:lnTo>
                  <a:lnTo>
                    <a:pt x="256" y="209"/>
                  </a:lnTo>
                  <a:lnTo>
                    <a:pt x="252" y="206"/>
                  </a:lnTo>
                  <a:lnTo>
                    <a:pt x="249" y="202"/>
                  </a:lnTo>
                  <a:lnTo>
                    <a:pt x="249" y="202"/>
                  </a:lnTo>
                  <a:lnTo>
                    <a:pt x="239" y="189"/>
                  </a:lnTo>
                  <a:lnTo>
                    <a:pt x="232" y="189"/>
                  </a:lnTo>
                  <a:lnTo>
                    <a:pt x="232" y="186"/>
                  </a:lnTo>
                  <a:lnTo>
                    <a:pt x="222" y="175"/>
                  </a:lnTo>
                  <a:lnTo>
                    <a:pt x="219" y="179"/>
                  </a:lnTo>
                  <a:lnTo>
                    <a:pt x="232" y="189"/>
                  </a:lnTo>
                  <a:lnTo>
                    <a:pt x="232" y="192"/>
                  </a:lnTo>
                  <a:lnTo>
                    <a:pt x="232" y="192"/>
                  </a:lnTo>
                  <a:lnTo>
                    <a:pt x="236" y="192"/>
                  </a:lnTo>
                  <a:lnTo>
                    <a:pt x="246" y="206"/>
                  </a:lnTo>
                  <a:lnTo>
                    <a:pt x="246" y="206"/>
                  </a:lnTo>
                  <a:lnTo>
                    <a:pt x="249" y="209"/>
                  </a:lnTo>
                  <a:lnTo>
                    <a:pt x="256" y="212"/>
                  </a:lnTo>
                  <a:lnTo>
                    <a:pt x="252" y="219"/>
                  </a:lnTo>
                  <a:lnTo>
                    <a:pt x="246" y="223"/>
                  </a:lnTo>
                  <a:lnTo>
                    <a:pt x="256" y="233"/>
                  </a:lnTo>
                  <a:lnTo>
                    <a:pt x="256" y="236"/>
                  </a:lnTo>
                  <a:lnTo>
                    <a:pt x="256" y="249"/>
                  </a:lnTo>
                  <a:lnTo>
                    <a:pt x="262" y="253"/>
                  </a:lnTo>
                  <a:lnTo>
                    <a:pt x="266" y="253"/>
                  </a:lnTo>
                  <a:lnTo>
                    <a:pt x="269" y="256"/>
                  </a:lnTo>
                  <a:lnTo>
                    <a:pt x="269" y="260"/>
                  </a:lnTo>
                  <a:lnTo>
                    <a:pt x="269" y="263"/>
                  </a:lnTo>
                  <a:lnTo>
                    <a:pt x="262" y="266"/>
                  </a:lnTo>
                  <a:lnTo>
                    <a:pt x="262" y="266"/>
                  </a:lnTo>
                  <a:lnTo>
                    <a:pt x="273" y="273"/>
                  </a:lnTo>
                  <a:lnTo>
                    <a:pt x="276" y="273"/>
                  </a:lnTo>
                  <a:lnTo>
                    <a:pt x="279" y="276"/>
                  </a:lnTo>
                  <a:lnTo>
                    <a:pt x="276" y="293"/>
                  </a:lnTo>
                  <a:lnTo>
                    <a:pt x="283" y="297"/>
                  </a:lnTo>
                  <a:lnTo>
                    <a:pt x="289" y="300"/>
                  </a:lnTo>
                  <a:lnTo>
                    <a:pt x="293" y="303"/>
                  </a:lnTo>
                  <a:lnTo>
                    <a:pt x="293" y="307"/>
                  </a:lnTo>
                  <a:lnTo>
                    <a:pt x="289" y="313"/>
                  </a:lnTo>
                  <a:lnTo>
                    <a:pt x="289" y="317"/>
                  </a:lnTo>
                  <a:lnTo>
                    <a:pt x="283" y="324"/>
                  </a:lnTo>
                  <a:lnTo>
                    <a:pt x="283" y="324"/>
                  </a:lnTo>
                  <a:lnTo>
                    <a:pt x="269" y="327"/>
                  </a:lnTo>
                  <a:lnTo>
                    <a:pt x="279" y="337"/>
                  </a:lnTo>
                  <a:lnTo>
                    <a:pt x="279" y="340"/>
                  </a:lnTo>
                  <a:lnTo>
                    <a:pt x="279" y="350"/>
                  </a:lnTo>
                  <a:lnTo>
                    <a:pt x="279" y="354"/>
                  </a:lnTo>
                  <a:lnTo>
                    <a:pt x="279" y="357"/>
                  </a:lnTo>
                  <a:lnTo>
                    <a:pt x="279" y="364"/>
                  </a:lnTo>
                  <a:lnTo>
                    <a:pt x="283" y="367"/>
                  </a:lnTo>
                  <a:lnTo>
                    <a:pt x="279" y="371"/>
                  </a:lnTo>
                  <a:lnTo>
                    <a:pt x="276" y="371"/>
                  </a:lnTo>
                  <a:lnTo>
                    <a:pt x="273" y="367"/>
                  </a:lnTo>
                  <a:lnTo>
                    <a:pt x="269" y="367"/>
                  </a:lnTo>
                  <a:lnTo>
                    <a:pt x="256" y="381"/>
                  </a:lnTo>
                  <a:lnTo>
                    <a:pt x="252" y="384"/>
                  </a:lnTo>
                  <a:lnTo>
                    <a:pt x="252" y="384"/>
                  </a:lnTo>
                  <a:lnTo>
                    <a:pt x="262" y="387"/>
                  </a:lnTo>
                  <a:lnTo>
                    <a:pt x="262" y="394"/>
                  </a:lnTo>
                  <a:lnTo>
                    <a:pt x="256" y="404"/>
                  </a:lnTo>
                  <a:lnTo>
                    <a:pt x="256" y="414"/>
                  </a:lnTo>
                  <a:lnTo>
                    <a:pt x="252" y="418"/>
                  </a:lnTo>
                  <a:lnTo>
                    <a:pt x="249" y="418"/>
                  </a:lnTo>
                  <a:lnTo>
                    <a:pt x="242" y="425"/>
                  </a:lnTo>
                  <a:lnTo>
                    <a:pt x="239" y="425"/>
                  </a:lnTo>
                  <a:lnTo>
                    <a:pt x="229" y="418"/>
                  </a:lnTo>
                  <a:lnTo>
                    <a:pt x="222" y="421"/>
                  </a:lnTo>
                  <a:lnTo>
                    <a:pt x="219" y="421"/>
                  </a:lnTo>
                  <a:lnTo>
                    <a:pt x="212" y="418"/>
                  </a:lnTo>
                  <a:lnTo>
                    <a:pt x="212" y="418"/>
                  </a:lnTo>
                  <a:lnTo>
                    <a:pt x="209" y="418"/>
                  </a:lnTo>
                  <a:lnTo>
                    <a:pt x="199" y="414"/>
                  </a:lnTo>
                  <a:lnTo>
                    <a:pt x="199" y="411"/>
                  </a:lnTo>
                  <a:lnTo>
                    <a:pt x="195" y="408"/>
                  </a:lnTo>
                  <a:lnTo>
                    <a:pt x="195" y="404"/>
                  </a:lnTo>
                  <a:lnTo>
                    <a:pt x="199" y="401"/>
                  </a:lnTo>
                  <a:lnTo>
                    <a:pt x="185" y="391"/>
                  </a:lnTo>
                  <a:lnTo>
                    <a:pt x="178" y="387"/>
                  </a:lnTo>
                  <a:lnTo>
                    <a:pt x="178" y="384"/>
                  </a:lnTo>
                  <a:lnTo>
                    <a:pt x="178" y="384"/>
                  </a:lnTo>
                  <a:lnTo>
                    <a:pt x="168" y="377"/>
                  </a:lnTo>
                  <a:lnTo>
                    <a:pt x="162" y="377"/>
                  </a:lnTo>
                  <a:lnTo>
                    <a:pt x="162" y="377"/>
                  </a:lnTo>
                  <a:lnTo>
                    <a:pt x="155" y="371"/>
                  </a:lnTo>
                  <a:lnTo>
                    <a:pt x="148" y="371"/>
                  </a:lnTo>
                  <a:lnTo>
                    <a:pt x="145" y="374"/>
                  </a:lnTo>
                  <a:lnTo>
                    <a:pt x="145" y="374"/>
                  </a:lnTo>
                  <a:lnTo>
                    <a:pt x="148" y="377"/>
                  </a:lnTo>
                  <a:lnTo>
                    <a:pt x="145" y="387"/>
                  </a:lnTo>
                  <a:lnTo>
                    <a:pt x="145" y="391"/>
                  </a:lnTo>
                  <a:lnTo>
                    <a:pt x="141" y="394"/>
                  </a:lnTo>
                  <a:lnTo>
                    <a:pt x="138" y="394"/>
                  </a:lnTo>
                  <a:lnTo>
                    <a:pt x="128" y="391"/>
                  </a:lnTo>
                  <a:lnTo>
                    <a:pt x="124" y="391"/>
                  </a:lnTo>
                  <a:lnTo>
                    <a:pt x="118" y="394"/>
                  </a:lnTo>
                  <a:lnTo>
                    <a:pt x="111" y="404"/>
                  </a:lnTo>
                  <a:lnTo>
                    <a:pt x="111" y="404"/>
                  </a:lnTo>
                  <a:lnTo>
                    <a:pt x="118" y="404"/>
                  </a:lnTo>
                  <a:lnTo>
                    <a:pt x="121" y="408"/>
                  </a:lnTo>
                  <a:lnTo>
                    <a:pt x="124" y="414"/>
                  </a:lnTo>
                  <a:lnTo>
                    <a:pt x="124" y="414"/>
                  </a:lnTo>
                  <a:lnTo>
                    <a:pt x="121" y="428"/>
                  </a:lnTo>
                  <a:lnTo>
                    <a:pt x="118" y="428"/>
                  </a:lnTo>
                  <a:lnTo>
                    <a:pt x="114" y="431"/>
                  </a:lnTo>
                  <a:lnTo>
                    <a:pt x="111" y="428"/>
                  </a:lnTo>
                  <a:lnTo>
                    <a:pt x="111" y="428"/>
                  </a:lnTo>
                  <a:lnTo>
                    <a:pt x="94" y="431"/>
                  </a:lnTo>
                  <a:lnTo>
                    <a:pt x="91" y="431"/>
                  </a:lnTo>
                  <a:lnTo>
                    <a:pt x="87" y="431"/>
                  </a:lnTo>
                  <a:lnTo>
                    <a:pt x="87" y="431"/>
                  </a:lnTo>
                  <a:lnTo>
                    <a:pt x="84" y="425"/>
                  </a:lnTo>
                  <a:lnTo>
                    <a:pt x="77" y="431"/>
                  </a:lnTo>
                  <a:lnTo>
                    <a:pt x="81" y="435"/>
                  </a:lnTo>
                  <a:lnTo>
                    <a:pt x="87" y="438"/>
                  </a:lnTo>
                  <a:lnTo>
                    <a:pt x="87" y="438"/>
                  </a:lnTo>
                  <a:lnTo>
                    <a:pt x="98" y="448"/>
                  </a:lnTo>
                  <a:lnTo>
                    <a:pt x="98" y="451"/>
                  </a:lnTo>
                  <a:lnTo>
                    <a:pt x="98" y="455"/>
                  </a:lnTo>
                  <a:lnTo>
                    <a:pt x="101" y="455"/>
                  </a:lnTo>
                  <a:lnTo>
                    <a:pt x="101" y="458"/>
                  </a:lnTo>
                  <a:lnTo>
                    <a:pt x="101" y="462"/>
                  </a:lnTo>
                  <a:lnTo>
                    <a:pt x="94" y="465"/>
                  </a:lnTo>
                  <a:lnTo>
                    <a:pt x="91" y="465"/>
                  </a:lnTo>
                  <a:lnTo>
                    <a:pt x="91" y="465"/>
                  </a:lnTo>
                  <a:lnTo>
                    <a:pt x="81" y="455"/>
                  </a:lnTo>
                  <a:lnTo>
                    <a:pt x="81" y="455"/>
                  </a:lnTo>
                  <a:lnTo>
                    <a:pt x="77" y="451"/>
                  </a:lnTo>
                  <a:lnTo>
                    <a:pt x="74" y="448"/>
                  </a:lnTo>
                  <a:lnTo>
                    <a:pt x="77" y="458"/>
                  </a:lnTo>
                  <a:lnTo>
                    <a:pt x="87" y="468"/>
                  </a:lnTo>
                  <a:lnTo>
                    <a:pt x="87" y="472"/>
                  </a:lnTo>
                  <a:lnTo>
                    <a:pt x="87" y="475"/>
                  </a:lnTo>
                  <a:lnTo>
                    <a:pt x="87" y="475"/>
                  </a:lnTo>
                  <a:lnTo>
                    <a:pt x="91" y="475"/>
                  </a:lnTo>
                  <a:lnTo>
                    <a:pt x="98" y="482"/>
                  </a:lnTo>
                  <a:lnTo>
                    <a:pt x="98" y="488"/>
                  </a:lnTo>
                  <a:lnTo>
                    <a:pt x="91" y="495"/>
                  </a:lnTo>
                  <a:lnTo>
                    <a:pt x="87" y="495"/>
                  </a:lnTo>
                  <a:lnTo>
                    <a:pt x="74" y="492"/>
                  </a:lnTo>
                  <a:lnTo>
                    <a:pt x="74" y="495"/>
                  </a:lnTo>
                  <a:lnTo>
                    <a:pt x="87" y="509"/>
                  </a:lnTo>
                  <a:lnTo>
                    <a:pt x="101" y="519"/>
                  </a:lnTo>
                  <a:lnTo>
                    <a:pt x="118" y="526"/>
                  </a:lnTo>
                  <a:lnTo>
                    <a:pt x="121" y="526"/>
                  </a:lnTo>
                  <a:lnTo>
                    <a:pt x="121" y="529"/>
                  </a:lnTo>
                  <a:lnTo>
                    <a:pt x="121" y="529"/>
                  </a:lnTo>
                  <a:lnTo>
                    <a:pt x="131" y="539"/>
                  </a:lnTo>
                  <a:lnTo>
                    <a:pt x="128" y="542"/>
                  </a:lnTo>
                  <a:lnTo>
                    <a:pt x="128" y="542"/>
                  </a:lnTo>
                  <a:lnTo>
                    <a:pt x="124" y="549"/>
                  </a:lnTo>
                  <a:lnTo>
                    <a:pt x="124" y="552"/>
                  </a:lnTo>
                  <a:lnTo>
                    <a:pt x="111" y="556"/>
                  </a:lnTo>
                  <a:lnTo>
                    <a:pt x="98" y="559"/>
                  </a:lnTo>
                  <a:lnTo>
                    <a:pt x="94" y="563"/>
                  </a:lnTo>
                  <a:lnTo>
                    <a:pt x="94" y="579"/>
                  </a:lnTo>
                  <a:lnTo>
                    <a:pt x="91" y="583"/>
                  </a:lnTo>
                  <a:lnTo>
                    <a:pt x="71" y="589"/>
                  </a:lnTo>
                  <a:lnTo>
                    <a:pt x="71" y="589"/>
                  </a:lnTo>
                  <a:lnTo>
                    <a:pt x="67" y="589"/>
                  </a:lnTo>
                  <a:lnTo>
                    <a:pt x="64" y="589"/>
                  </a:lnTo>
                  <a:lnTo>
                    <a:pt x="57" y="586"/>
                  </a:lnTo>
                  <a:lnTo>
                    <a:pt x="50" y="589"/>
                  </a:lnTo>
                  <a:lnTo>
                    <a:pt x="44" y="600"/>
                  </a:lnTo>
                  <a:lnTo>
                    <a:pt x="40" y="600"/>
                  </a:lnTo>
                  <a:lnTo>
                    <a:pt x="37" y="600"/>
                  </a:lnTo>
                  <a:lnTo>
                    <a:pt x="37" y="600"/>
                  </a:lnTo>
                  <a:lnTo>
                    <a:pt x="27" y="596"/>
                  </a:lnTo>
                  <a:lnTo>
                    <a:pt x="24" y="596"/>
                  </a:lnTo>
                  <a:lnTo>
                    <a:pt x="20" y="589"/>
                  </a:lnTo>
                  <a:lnTo>
                    <a:pt x="17" y="593"/>
                  </a:lnTo>
                  <a:lnTo>
                    <a:pt x="10" y="600"/>
                  </a:lnTo>
                  <a:lnTo>
                    <a:pt x="10" y="600"/>
                  </a:lnTo>
                  <a:lnTo>
                    <a:pt x="3" y="603"/>
                  </a:lnTo>
                  <a:lnTo>
                    <a:pt x="3" y="603"/>
                  </a:lnTo>
                  <a:lnTo>
                    <a:pt x="3" y="606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3" y="616"/>
                  </a:lnTo>
                  <a:lnTo>
                    <a:pt x="13" y="620"/>
                  </a:lnTo>
                  <a:lnTo>
                    <a:pt x="13" y="620"/>
                  </a:lnTo>
                  <a:lnTo>
                    <a:pt x="24" y="626"/>
                  </a:lnTo>
                  <a:lnTo>
                    <a:pt x="24" y="630"/>
                  </a:lnTo>
                  <a:lnTo>
                    <a:pt x="27" y="647"/>
                  </a:lnTo>
                  <a:lnTo>
                    <a:pt x="40" y="650"/>
                  </a:lnTo>
                  <a:lnTo>
                    <a:pt x="50" y="650"/>
                  </a:lnTo>
                  <a:lnTo>
                    <a:pt x="54" y="653"/>
                  </a:lnTo>
                  <a:lnTo>
                    <a:pt x="64" y="674"/>
                  </a:lnTo>
                  <a:lnTo>
                    <a:pt x="71" y="670"/>
                  </a:lnTo>
                  <a:lnTo>
                    <a:pt x="71" y="670"/>
                  </a:lnTo>
                  <a:lnTo>
                    <a:pt x="91" y="680"/>
                  </a:lnTo>
                  <a:lnTo>
                    <a:pt x="91" y="684"/>
                  </a:lnTo>
                  <a:lnTo>
                    <a:pt x="91" y="690"/>
                  </a:lnTo>
                  <a:lnTo>
                    <a:pt x="98" y="694"/>
                  </a:lnTo>
                  <a:lnTo>
                    <a:pt x="108" y="690"/>
                  </a:lnTo>
                  <a:lnTo>
                    <a:pt x="111" y="690"/>
                  </a:lnTo>
                  <a:lnTo>
                    <a:pt x="124" y="694"/>
                  </a:lnTo>
                  <a:lnTo>
                    <a:pt x="124" y="697"/>
                  </a:lnTo>
                  <a:lnTo>
                    <a:pt x="131" y="707"/>
                  </a:lnTo>
                  <a:lnTo>
                    <a:pt x="131" y="707"/>
                  </a:lnTo>
                  <a:lnTo>
                    <a:pt x="135" y="711"/>
                  </a:lnTo>
                  <a:lnTo>
                    <a:pt x="151" y="734"/>
                  </a:lnTo>
                  <a:lnTo>
                    <a:pt x="151" y="734"/>
                  </a:lnTo>
                  <a:lnTo>
                    <a:pt x="165" y="751"/>
                  </a:lnTo>
                  <a:lnTo>
                    <a:pt x="165" y="751"/>
                  </a:lnTo>
                  <a:lnTo>
                    <a:pt x="165" y="758"/>
                  </a:lnTo>
                  <a:lnTo>
                    <a:pt x="168" y="765"/>
                  </a:lnTo>
                  <a:lnTo>
                    <a:pt x="172" y="765"/>
                  </a:lnTo>
                  <a:lnTo>
                    <a:pt x="175" y="768"/>
                  </a:lnTo>
                  <a:lnTo>
                    <a:pt x="182" y="795"/>
                  </a:lnTo>
                  <a:lnTo>
                    <a:pt x="182" y="798"/>
                  </a:lnTo>
                  <a:lnTo>
                    <a:pt x="175" y="808"/>
                  </a:lnTo>
                  <a:lnTo>
                    <a:pt x="178" y="808"/>
                  </a:lnTo>
                  <a:lnTo>
                    <a:pt x="182" y="812"/>
                  </a:lnTo>
                  <a:lnTo>
                    <a:pt x="178" y="822"/>
                  </a:lnTo>
                  <a:lnTo>
                    <a:pt x="178" y="822"/>
                  </a:lnTo>
                  <a:lnTo>
                    <a:pt x="168" y="828"/>
                  </a:lnTo>
                  <a:lnTo>
                    <a:pt x="172" y="845"/>
                  </a:lnTo>
                  <a:lnTo>
                    <a:pt x="178" y="852"/>
                  </a:lnTo>
                  <a:lnTo>
                    <a:pt x="178" y="855"/>
                  </a:lnTo>
                  <a:lnTo>
                    <a:pt x="175" y="859"/>
                  </a:lnTo>
                  <a:lnTo>
                    <a:pt x="185" y="855"/>
                  </a:lnTo>
                  <a:lnTo>
                    <a:pt x="185" y="855"/>
                  </a:lnTo>
                  <a:lnTo>
                    <a:pt x="192" y="862"/>
                  </a:lnTo>
                  <a:lnTo>
                    <a:pt x="195" y="862"/>
                  </a:lnTo>
                  <a:lnTo>
                    <a:pt x="195" y="869"/>
                  </a:lnTo>
                  <a:lnTo>
                    <a:pt x="195" y="869"/>
                  </a:lnTo>
                  <a:lnTo>
                    <a:pt x="195" y="876"/>
                  </a:lnTo>
                  <a:lnTo>
                    <a:pt x="202" y="889"/>
                  </a:lnTo>
                  <a:lnTo>
                    <a:pt x="202" y="892"/>
                  </a:lnTo>
                  <a:lnTo>
                    <a:pt x="195" y="903"/>
                  </a:lnTo>
                  <a:lnTo>
                    <a:pt x="195" y="903"/>
                  </a:lnTo>
                  <a:lnTo>
                    <a:pt x="192" y="903"/>
                  </a:lnTo>
                  <a:lnTo>
                    <a:pt x="199" y="909"/>
                  </a:lnTo>
                  <a:lnTo>
                    <a:pt x="199" y="916"/>
                  </a:lnTo>
                  <a:lnTo>
                    <a:pt x="195" y="916"/>
                  </a:lnTo>
                  <a:lnTo>
                    <a:pt x="195" y="919"/>
                  </a:lnTo>
                  <a:lnTo>
                    <a:pt x="199" y="926"/>
                  </a:lnTo>
                  <a:lnTo>
                    <a:pt x="199" y="929"/>
                  </a:lnTo>
                  <a:lnTo>
                    <a:pt x="195" y="933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99" y="940"/>
                  </a:lnTo>
                  <a:lnTo>
                    <a:pt x="195" y="943"/>
                  </a:lnTo>
                  <a:lnTo>
                    <a:pt x="195" y="946"/>
                  </a:lnTo>
                  <a:lnTo>
                    <a:pt x="199" y="946"/>
                  </a:lnTo>
                  <a:lnTo>
                    <a:pt x="199" y="950"/>
                  </a:lnTo>
                  <a:lnTo>
                    <a:pt x="202" y="956"/>
                  </a:lnTo>
                  <a:lnTo>
                    <a:pt x="202" y="956"/>
                  </a:lnTo>
                  <a:lnTo>
                    <a:pt x="212" y="963"/>
                  </a:lnTo>
                  <a:lnTo>
                    <a:pt x="222" y="963"/>
                  </a:lnTo>
                  <a:lnTo>
                    <a:pt x="222" y="963"/>
                  </a:lnTo>
                  <a:lnTo>
                    <a:pt x="225" y="963"/>
                  </a:lnTo>
                  <a:lnTo>
                    <a:pt x="239" y="963"/>
                  </a:lnTo>
                  <a:lnTo>
                    <a:pt x="242" y="963"/>
                  </a:lnTo>
                  <a:lnTo>
                    <a:pt x="246" y="966"/>
                  </a:lnTo>
                  <a:lnTo>
                    <a:pt x="246" y="970"/>
                  </a:lnTo>
                  <a:lnTo>
                    <a:pt x="242" y="977"/>
                  </a:lnTo>
                  <a:lnTo>
                    <a:pt x="246" y="990"/>
                  </a:lnTo>
                  <a:lnTo>
                    <a:pt x="246" y="990"/>
                  </a:lnTo>
                  <a:lnTo>
                    <a:pt x="246" y="1000"/>
                  </a:lnTo>
                  <a:lnTo>
                    <a:pt x="249" y="1007"/>
                  </a:lnTo>
                  <a:lnTo>
                    <a:pt x="249" y="1010"/>
                  </a:lnTo>
                  <a:lnTo>
                    <a:pt x="249" y="1020"/>
                  </a:lnTo>
                  <a:lnTo>
                    <a:pt x="249" y="1027"/>
                  </a:lnTo>
                  <a:lnTo>
                    <a:pt x="256" y="1024"/>
                  </a:lnTo>
                  <a:lnTo>
                    <a:pt x="256" y="1027"/>
                  </a:lnTo>
                  <a:lnTo>
                    <a:pt x="259" y="1027"/>
                  </a:lnTo>
                  <a:lnTo>
                    <a:pt x="266" y="1024"/>
                  </a:lnTo>
                  <a:lnTo>
                    <a:pt x="269" y="1024"/>
                  </a:lnTo>
                  <a:lnTo>
                    <a:pt x="276" y="1027"/>
                  </a:lnTo>
                  <a:lnTo>
                    <a:pt x="276" y="1027"/>
                  </a:lnTo>
                  <a:lnTo>
                    <a:pt x="286" y="1044"/>
                  </a:lnTo>
                  <a:lnTo>
                    <a:pt x="286" y="1047"/>
                  </a:lnTo>
                  <a:lnTo>
                    <a:pt x="283" y="1054"/>
                  </a:lnTo>
                  <a:lnTo>
                    <a:pt x="283" y="1057"/>
                  </a:lnTo>
                  <a:lnTo>
                    <a:pt x="289" y="1057"/>
                  </a:lnTo>
                  <a:lnTo>
                    <a:pt x="296" y="1057"/>
                  </a:lnTo>
                  <a:lnTo>
                    <a:pt x="300" y="1057"/>
                  </a:lnTo>
                  <a:lnTo>
                    <a:pt x="303" y="1064"/>
                  </a:lnTo>
                  <a:lnTo>
                    <a:pt x="306" y="1067"/>
                  </a:lnTo>
                  <a:lnTo>
                    <a:pt x="316" y="1067"/>
                  </a:lnTo>
                  <a:lnTo>
                    <a:pt x="316" y="1067"/>
                  </a:lnTo>
                  <a:lnTo>
                    <a:pt x="326" y="1064"/>
                  </a:lnTo>
                  <a:lnTo>
                    <a:pt x="353" y="1061"/>
                  </a:lnTo>
                  <a:lnTo>
                    <a:pt x="353" y="1061"/>
                  </a:lnTo>
                  <a:lnTo>
                    <a:pt x="367" y="1064"/>
                  </a:lnTo>
                  <a:lnTo>
                    <a:pt x="377" y="1064"/>
                  </a:lnTo>
                  <a:lnTo>
                    <a:pt x="380" y="1061"/>
                  </a:lnTo>
                  <a:lnTo>
                    <a:pt x="384" y="1061"/>
                  </a:lnTo>
                  <a:lnTo>
                    <a:pt x="394" y="1061"/>
                  </a:lnTo>
                  <a:lnTo>
                    <a:pt x="394" y="1061"/>
                  </a:lnTo>
                  <a:lnTo>
                    <a:pt x="421" y="1074"/>
                  </a:lnTo>
                  <a:lnTo>
                    <a:pt x="421" y="1074"/>
                  </a:lnTo>
                  <a:lnTo>
                    <a:pt x="427" y="1084"/>
                  </a:lnTo>
                  <a:lnTo>
                    <a:pt x="431" y="1088"/>
                  </a:lnTo>
                  <a:lnTo>
                    <a:pt x="431" y="1091"/>
                  </a:lnTo>
                  <a:lnTo>
                    <a:pt x="431" y="1098"/>
                  </a:lnTo>
                  <a:lnTo>
                    <a:pt x="431" y="1098"/>
                  </a:lnTo>
                  <a:lnTo>
                    <a:pt x="431" y="1098"/>
                  </a:lnTo>
                  <a:lnTo>
                    <a:pt x="434" y="1104"/>
                  </a:lnTo>
                  <a:lnTo>
                    <a:pt x="434" y="1108"/>
                  </a:lnTo>
                  <a:lnTo>
                    <a:pt x="427" y="1118"/>
                  </a:lnTo>
                  <a:lnTo>
                    <a:pt x="427" y="1118"/>
                  </a:lnTo>
                  <a:lnTo>
                    <a:pt x="424" y="1121"/>
                  </a:lnTo>
                  <a:lnTo>
                    <a:pt x="424" y="1121"/>
                  </a:lnTo>
                  <a:lnTo>
                    <a:pt x="411" y="1128"/>
                  </a:lnTo>
                  <a:lnTo>
                    <a:pt x="407" y="1138"/>
                  </a:lnTo>
                  <a:lnTo>
                    <a:pt x="407" y="1138"/>
                  </a:lnTo>
                  <a:lnTo>
                    <a:pt x="394" y="1152"/>
                  </a:lnTo>
                  <a:lnTo>
                    <a:pt x="394" y="1155"/>
                  </a:lnTo>
                  <a:lnTo>
                    <a:pt x="394" y="1158"/>
                  </a:lnTo>
                  <a:lnTo>
                    <a:pt x="387" y="1165"/>
                  </a:lnTo>
                  <a:lnTo>
                    <a:pt x="384" y="1168"/>
                  </a:lnTo>
                  <a:lnTo>
                    <a:pt x="384" y="1168"/>
                  </a:lnTo>
                  <a:lnTo>
                    <a:pt x="380" y="1168"/>
                  </a:lnTo>
                  <a:lnTo>
                    <a:pt x="380" y="1172"/>
                  </a:lnTo>
                  <a:lnTo>
                    <a:pt x="380" y="1175"/>
                  </a:lnTo>
                  <a:lnTo>
                    <a:pt x="374" y="1182"/>
                  </a:lnTo>
                  <a:lnTo>
                    <a:pt x="374" y="1182"/>
                  </a:lnTo>
                  <a:lnTo>
                    <a:pt x="370" y="1182"/>
                  </a:lnTo>
                  <a:lnTo>
                    <a:pt x="363" y="1192"/>
                  </a:lnTo>
                  <a:lnTo>
                    <a:pt x="363" y="1192"/>
                  </a:lnTo>
                  <a:lnTo>
                    <a:pt x="360" y="1192"/>
                  </a:lnTo>
                  <a:lnTo>
                    <a:pt x="363" y="1199"/>
                  </a:lnTo>
                  <a:lnTo>
                    <a:pt x="367" y="1199"/>
                  </a:lnTo>
                  <a:lnTo>
                    <a:pt x="370" y="1202"/>
                  </a:lnTo>
                  <a:lnTo>
                    <a:pt x="370" y="1205"/>
                  </a:lnTo>
                  <a:lnTo>
                    <a:pt x="370" y="1209"/>
                  </a:lnTo>
                  <a:lnTo>
                    <a:pt x="370" y="1209"/>
                  </a:lnTo>
                  <a:lnTo>
                    <a:pt x="377" y="1216"/>
                  </a:lnTo>
                  <a:lnTo>
                    <a:pt x="384" y="1219"/>
                  </a:lnTo>
                  <a:lnTo>
                    <a:pt x="384" y="1219"/>
                  </a:lnTo>
                  <a:lnTo>
                    <a:pt x="387" y="1222"/>
                  </a:lnTo>
                  <a:lnTo>
                    <a:pt x="387" y="1222"/>
                  </a:lnTo>
                  <a:lnTo>
                    <a:pt x="394" y="1242"/>
                  </a:lnTo>
                  <a:lnTo>
                    <a:pt x="404" y="1246"/>
                  </a:lnTo>
                  <a:lnTo>
                    <a:pt x="404" y="1246"/>
                  </a:lnTo>
                  <a:lnTo>
                    <a:pt x="404" y="1242"/>
                  </a:lnTo>
                  <a:lnTo>
                    <a:pt x="404" y="1239"/>
                  </a:lnTo>
                  <a:lnTo>
                    <a:pt x="407" y="1239"/>
                  </a:lnTo>
                  <a:lnTo>
                    <a:pt x="411" y="1236"/>
                  </a:lnTo>
                  <a:lnTo>
                    <a:pt x="421" y="1239"/>
                  </a:lnTo>
                  <a:lnTo>
                    <a:pt x="424" y="1236"/>
                  </a:lnTo>
                  <a:lnTo>
                    <a:pt x="427" y="1236"/>
                  </a:lnTo>
                  <a:lnTo>
                    <a:pt x="431" y="1236"/>
                  </a:lnTo>
                  <a:lnTo>
                    <a:pt x="431" y="1236"/>
                  </a:lnTo>
                  <a:lnTo>
                    <a:pt x="434" y="1239"/>
                  </a:lnTo>
                  <a:lnTo>
                    <a:pt x="441" y="1239"/>
                  </a:lnTo>
                  <a:lnTo>
                    <a:pt x="441" y="1229"/>
                  </a:lnTo>
                  <a:lnTo>
                    <a:pt x="444" y="1226"/>
                  </a:lnTo>
                  <a:lnTo>
                    <a:pt x="451" y="1226"/>
                  </a:lnTo>
                  <a:lnTo>
                    <a:pt x="458" y="1226"/>
                  </a:lnTo>
                  <a:lnTo>
                    <a:pt x="458" y="1216"/>
                  </a:lnTo>
                  <a:lnTo>
                    <a:pt x="458" y="1216"/>
                  </a:lnTo>
                  <a:lnTo>
                    <a:pt x="461" y="1209"/>
                  </a:lnTo>
                  <a:lnTo>
                    <a:pt x="464" y="1209"/>
                  </a:lnTo>
                  <a:lnTo>
                    <a:pt x="475" y="1209"/>
                  </a:lnTo>
                  <a:lnTo>
                    <a:pt x="475" y="1209"/>
                  </a:lnTo>
                  <a:lnTo>
                    <a:pt x="478" y="1209"/>
                  </a:lnTo>
                  <a:lnTo>
                    <a:pt x="481" y="1209"/>
                  </a:lnTo>
                  <a:lnTo>
                    <a:pt x="481" y="1212"/>
                  </a:lnTo>
                  <a:lnTo>
                    <a:pt x="485" y="1212"/>
                  </a:lnTo>
                  <a:lnTo>
                    <a:pt x="491" y="1219"/>
                  </a:lnTo>
                  <a:lnTo>
                    <a:pt x="518" y="1232"/>
                  </a:lnTo>
                  <a:lnTo>
                    <a:pt x="522" y="1232"/>
                  </a:lnTo>
                  <a:lnTo>
                    <a:pt x="528" y="1232"/>
                  </a:lnTo>
                  <a:lnTo>
                    <a:pt x="532" y="1236"/>
                  </a:lnTo>
                  <a:lnTo>
                    <a:pt x="532" y="1236"/>
                  </a:lnTo>
                  <a:lnTo>
                    <a:pt x="538" y="1239"/>
                  </a:lnTo>
                  <a:lnTo>
                    <a:pt x="538" y="1239"/>
                  </a:lnTo>
                  <a:lnTo>
                    <a:pt x="542" y="1239"/>
                  </a:lnTo>
                  <a:lnTo>
                    <a:pt x="549" y="1239"/>
                  </a:lnTo>
                  <a:lnTo>
                    <a:pt x="552" y="1242"/>
                  </a:lnTo>
                  <a:lnTo>
                    <a:pt x="552" y="1242"/>
                  </a:lnTo>
                  <a:lnTo>
                    <a:pt x="559" y="1242"/>
                  </a:lnTo>
                  <a:lnTo>
                    <a:pt x="562" y="1246"/>
                  </a:lnTo>
                  <a:lnTo>
                    <a:pt x="562" y="1249"/>
                  </a:lnTo>
                  <a:lnTo>
                    <a:pt x="569" y="1259"/>
                  </a:lnTo>
                  <a:lnTo>
                    <a:pt x="569" y="1259"/>
                  </a:lnTo>
                  <a:lnTo>
                    <a:pt x="576" y="1269"/>
                  </a:lnTo>
                  <a:lnTo>
                    <a:pt x="576" y="1269"/>
                  </a:lnTo>
                  <a:lnTo>
                    <a:pt x="589" y="1276"/>
                  </a:lnTo>
                  <a:lnTo>
                    <a:pt x="589" y="1276"/>
                  </a:lnTo>
                  <a:lnTo>
                    <a:pt x="599" y="1280"/>
                  </a:lnTo>
                  <a:lnTo>
                    <a:pt x="609" y="1280"/>
                  </a:lnTo>
                  <a:lnTo>
                    <a:pt x="639" y="1276"/>
                  </a:lnTo>
                  <a:lnTo>
                    <a:pt x="639" y="1276"/>
                  </a:lnTo>
                  <a:lnTo>
                    <a:pt x="650" y="1276"/>
                  </a:lnTo>
                  <a:lnTo>
                    <a:pt x="650" y="1242"/>
                  </a:lnTo>
                  <a:lnTo>
                    <a:pt x="653" y="1239"/>
                  </a:lnTo>
                  <a:lnTo>
                    <a:pt x="656" y="1239"/>
                  </a:lnTo>
                  <a:lnTo>
                    <a:pt x="656" y="1239"/>
                  </a:lnTo>
                  <a:lnTo>
                    <a:pt x="660" y="1239"/>
                  </a:lnTo>
                  <a:lnTo>
                    <a:pt x="663" y="1239"/>
                  </a:lnTo>
                  <a:lnTo>
                    <a:pt x="663" y="1236"/>
                  </a:lnTo>
                  <a:lnTo>
                    <a:pt x="680" y="1239"/>
                  </a:lnTo>
                  <a:lnTo>
                    <a:pt x="710" y="1239"/>
                  </a:lnTo>
                  <a:lnTo>
                    <a:pt x="730" y="1226"/>
                  </a:lnTo>
                  <a:lnTo>
                    <a:pt x="747" y="1216"/>
                  </a:lnTo>
                  <a:lnTo>
                    <a:pt x="757" y="1205"/>
                  </a:lnTo>
                  <a:lnTo>
                    <a:pt x="761" y="1205"/>
                  </a:lnTo>
                  <a:lnTo>
                    <a:pt x="767" y="1205"/>
                  </a:lnTo>
                  <a:lnTo>
                    <a:pt x="767" y="1205"/>
                  </a:lnTo>
                  <a:lnTo>
                    <a:pt x="784" y="1212"/>
                  </a:lnTo>
                  <a:lnTo>
                    <a:pt x="784" y="1212"/>
                  </a:lnTo>
                  <a:lnTo>
                    <a:pt x="788" y="1216"/>
                  </a:lnTo>
                  <a:lnTo>
                    <a:pt x="788" y="1212"/>
                  </a:lnTo>
                  <a:lnTo>
                    <a:pt x="788" y="1212"/>
                  </a:lnTo>
                  <a:lnTo>
                    <a:pt x="791" y="1199"/>
                  </a:lnTo>
                  <a:lnTo>
                    <a:pt x="804" y="1121"/>
                  </a:lnTo>
                  <a:lnTo>
                    <a:pt x="808" y="1121"/>
                  </a:lnTo>
                  <a:lnTo>
                    <a:pt x="808" y="1121"/>
                  </a:lnTo>
                  <a:lnTo>
                    <a:pt x="818" y="1091"/>
                  </a:lnTo>
                  <a:lnTo>
                    <a:pt x="821" y="1071"/>
                  </a:lnTo>
                  <a:lnTo>
                    <a:pt x="821" y="1071"/>
                  </a:lnTo>
                  <a:lnTo>
                    <a:pt x="825" y="1067"/>
                  </a:lnTo>
                  <a:lnTo>
                    <a:pt x="828" y="1044"/>
                  </a:lnTo>
                  <a:lnTo>
                    <a:pt x="828" y="1044"/>
                  </a:lnTo>
                  <a:lnTo>
                    <a:pt x="835" y="1030"/>
                  </a:lnTo>
                  <a:lnTo>
                    <a:pt x="838" y="1030"/>
                  </a:lnTo>
                  <a:lnTo>
                    <a:pt x="841" y="1027"/>
                  </a:lnTo>
                  <a:lnTo>
                    <a:pt x="841" y="1027"/>
                  </a:lnTo>
                  <a:lnTo>
                    <a:pt x="848" y="1030"/>
                  </a:lnTo>
                  <a:lnTo>
                    <a:pt x="858" y="1024"/>
                  </a:lnTo>
                  <a:lnTo>
                    <a:pt x="862" y="1020"/>
                  </a:lnTo>
                  <a:lnTo>
                    <a:pt x="862" y="1020"/>
                  </a:lnTo>
                  <a:lnTo>
                    <a:pt x="868" y="1017"/>
                  </a:lnTo>
                  <a:lnTo>
                    <a:pt x="868" y="1010"/>
                  </a:lnTo>
                  <a:lnTo>
                    <a:pt x="865" y="1007"/>
                  </a:lnTo>
                  <a:lnTo>
                    <a:pt x="862" y="1007"/>
                  </a:lnTo>
                  <a:lnTo>
                    <a:pt x="862" y="1007"/>
                  </a:lnTo>
                  <a:lnTo>
                    <a:pt x="855" y="1010"/>
                  </a:lnTo>
                  <a:lnTo>
                    <a:pt x="855" y="1007"/>
                  </a:lnTo>
                  <a:lnTo>
                    <a:pt x="845" y="1000"/>
                  </a:lnTo>
                  <a:lnTo>
                    <a:pt x="841" y="1000"/>
                  </a:lnTo>
                  <a:lnTo>
                    <a:pt x="841" y="1000"/>
                  </a:lnTo>
                  <a:lnTo>
                    <a:pt x="838" y="1000"/>
                  </a:lnTo>
                  <a:lnTo>
                    <a:pt x="835" y="1000"/>
                  </a:lnTo>
                  <a:lnTo>
                    <a:pt x="831" y="997"/>
                  </a:lnTo>
                  <a:lnTo>
                    <a:pt x="821" y="1000"/>
                  </a:lnTo>
                  <a:lnTo>
                    <a:pt x="818" y="997"/>
                  </a:lnTo>
                  <a:lnTo>
                    <a:pt x="814" y="990"/>
                  </a:lnTo>
                  <a:lnTo>
                    <a:pt x="811" y="990"/>
                  </a:lnTo>
                  <a:lnTo>
                    <a:pt x="811" y="987"/>
                  </a:lnTo>
                  <a:lnTo>
                    <a:pt x="804" y="987"/>
                  </a:lnTo>
                  <a:lnTo>
                    <a:pt x="801" y="987"/>
                  </a:lnTo>
                  <a:lnTo>
                    <a:pt x="791" y="977"/>
                  </a:lnTo>
                  <a:lnTo>
                    <a:pt x="791" y="977"/>
                  </a:lnTo>
                  <a:lnTo>
                    <a:pt x="791" y="966"/>
                  </a:lnTo>
                  <a:lnTo>
                    <a:pt x="791" y="966"/>
                  </a:lnTo>
                  <a:lnTo>
                    <a:pt x="791" y="940"/>
                  </a:lnTo>
                  <a:lnTo>
                    <a:pt x="791" y="936"/>
                  </a:lnTo>
                  <a:lnTo>
                    <a:pt x="794" y="926"/>
                  </a:lnTo>
                  <a:lnTo>
                    <a:pt x="808" y="859"/>
                  </a:lnTo>
                  <a:lnTo>
                    <a:pt x="811" y="855"/>
                  </a:lnTo>
                  <a:lnTo>
                    <a:pt x="811" y="855"/>
                  </a:lnTo>
                  <a:lnTo>
                    <a:pt x="814" y="839"/>
                  </a:lnTo>
                  <a:lnTo>
                    <a:pt x="814" y="839"/>
                  </a:lnTo>
                  <a:lnTo>
                    <a:pt x="835" y="808"/>
                  </a:lnTo>
                  <a:lnTo>
                    <a:pt x="835" y="805"/>
                  </a:lnTo>
                  <a:lnTo>
                    <a:pt x="841" y="805"/>
                  </a:lnTo>
                  <a:lnTo>
                    <a:pt x="838" y="798"/>
                  </a:lnTo>
                  <a:lnTo>
                    <a:pt x="828" y="795"/>
                  </a:lnTo>
                  <a:lnTo>
                    <a:pt x="821" y="798"/>
                  </a:lnTo>
                  <a:lnTo>
                    <a:pt x="818" y="798"/>
                  </a:lnTo>
                  <a:lnTo>
                    <a:pt x="811" y="795"/>
                  </a:lnTo>
                  <a:lnTo>
                    <a:pt x="811" y="795"/>
                  </a:lnTo>
                  <a:lnTo>
                    <a:pt x="788" y="771"/>
                  </a:lnTo>
                  <a:lnTo>
                    <a:pt x="784" y="775"/>
                  </a:lnTo>
                  <a:lnTo>
                    <a:pt x="784" y="775"/>
                  </a:lnTo>
                  <a:lnTo>
                    <a:pt x="767" y="775"/>
                  </a:lnTo>
                  <a:lnTo>
                    <a:pt x="767" y="771"/>
                  </a:lnTo>
                  <a:lnTo>
                    <a:pt x="757" y="768"/>
                  </a:lnTo>
                  <a:lnTo>
                    <a:pt x="754" y="768"/>
                  </a:lnTo>
                  <a:lnTo>
                    <a:pt x="751" y="768"/>
                  </a:lnTo>
                  <a:lnTo>
                    <a:pt x="747" y="765"/>
                  </a:lnTo>
                  <a:lnTo>
                    <a:pt x="747" y="765"/>
                  </a:lnTo>
                  <a:lnTo>
                    <a:pt x="730" y="744"/>
                  </a:lnTo>
                  <a:lnTo>
                    <a:pt x="724" y="741"/>
                  </a:lnTo>
                  <a:lnTo>
                    <a:pt x="710" y="744"/>
                  </a:lnTo>
                  <a:lnTo>
                    <a:pt x="700" y="751"/>
                  </a:lnTo>
                  <a:lnTo>
                    <a:pt x="700" y="751"/>
                  </a:lnTo>
                  <a:lnTo>
                    <a:pt x="683" y="751"/>
                  </a:lnTo>
                  <a:lnTo>
                    <a:pt x="683" y="751"/>
                  </a:lnTo>
                  <a:lnTo>
                    <a:pt x="673" y="748"/>
                  </a:lnTo>
                  <a:lnTo>
                    <a:pt x="673" y="748"/>
                  </a:lnTo>
                  <a:lnTo>
                    <a:pt x="643" y="717"/>
                  </a:lnTo>
                  <a:lnTo>
                    <a:pt x="636" y="711"/>
                  </a:lnTo>
                  <a:lnTo>
                    <a:pt x="636" y="711"/>
                  </a:lnTo>
                  <a:lnTo>
                    <a:pt x="609" y="664"/>
                  </a:lnTo>
                  <a:lnTo>
                    <a:pt x="609" y="660"/>
                  </a:lnTo>
                  <a:lnTo>
                    <a:pt x="602" y="630"/>
                  </a:lnTo>
                  <a:lnTo>
                    <a:pt x="602" y="630"/>
                  </a:lnTo>
                  <a:lnTo>
                    <a:pt x="602" y="630"/>
                  </a:lnTo>
                  <a:lnTo>
                    <a:pt x="599" y="620"/>
                  </a:lnTo>
                  <a:lnTo>
                    <a:pt x="599" y="620"/>
                  </a:lnTo>
                  <a:lnTo>
                    <a:pt x="596" y="596"/>
                  </a:lnTo>
                  <a:lnTo>
                    <a:pt x="596" y="596"/>
                  </a:lnTo>
                  <a:lnTo>
                    <a:pt x="602" y="566"/>
                  </a:lnTo>
                  <a:lnTo>
                    <a:pt x="602" y="563"/>
                  </a:lnTo>
                  <a:lnTo>
                    <a:pt x="599" y="556"/>
                  </a:lnTo>
                  <a:lnTo>
                    <a:pt x="599" y="552"/>
                  </a:lnTo>
                  <a:lnTo>
                    <a:pt x="606" y="536"/>
                  </a:lnTo>
                  <a:lnTo>
                    <a:pt x="606" y="529"/>
                  </a:lnTo>
                  <a:lnTo>
                    <a:pt x="602" y="529"/>
                  </a:lnTo>
                  <a:lnTo>
                    <a:pt x="599" y="529"/>
                  </a:lnTo>
                  <a:lnTo>
                    <a:pt x="596" y="526"/>
                  </a:lnTo>
                  <a:lnTo>
                    <a:pt x="592" y="522"/>
                  </a:lnTo>
                  <a:lnTo>
                    <a:pt x="596" y="502"/>
                  </a:lnTo>
                  <a:lnTo>
                    <a:pt x="596" y="502"/>
                  </a:lnTo>
                  <a:lnTo>
                    <a:pt x="596" y="492"/>
                  </a:lnTo>
                  <a:lnTo>
                    <a:pt x="596" y="492"/>
                  </a:lnTo>
                  <a:lnTo>
                    <a:pt x="596" y="488"/>
                  </a:lnTo>
                  <a:lnTo>
                    <a:pt x="602" y="482"/>
                  </a:lnTo>
                  <a:lnTo>
                    <a:pt x="602" y="482"/>
                  </a:lnTo>
                  <a:lnTo>
                    <a:pt x="606" y="478"/>
                  </a:lnTo>
                  <a:lnTo>
                    <a:pt x="609" y="478"/>
                  </a:lnTo>
                  <a:lnTo>
                    <a:pt x="619" y="478"/>
                  </a:lnTo>
                  <a:lnTo>
                    <a:pt x="623" y="478"/>
                  </a:lnTo>
                  <a:lnTo>
                    <a:pt x="619" y="475"/>
                  </a:lnTo>
                  <a:lnTo>
                    <a:pt x="619" y="472"/>
                  </a:lnTo>
                  <a:lnTo>
                    <a:pt x="623" y="462"/>
                  </a:lnTo>
                  <a:lnTo>
                    <a:pt x="626" y="462"/>
                  </a:lnTo>
                  <a:lnTo>
                    <a:pt x="629" y="455"/>
                  </a:lnTo>
                  <a:lnTo>
                    <a:pt x="633" y="445"/>
                  </a:lnTo>
                  <a:lnTo>
                    <a:pt x="629" y="445"/>
                  </a:lnTo>
                  <a:lnTo>
                    <a:pt x="629" y="441"/>
                  </a:lnTo>
                  <a:lnTo>
                    <a:pt x="633" y="431"/>
                  </a:lnTo>
                  <a:lnTo>
                    <a:pt x="633" y="428"/>
                  </a:lnTo>
                  <a:lnTo>
                    <a:pt x="629" y="428"/>
                  </a:lnTo>
                  <a:lnTo>
                    <a:pt x="633" y="425"/>
                  </a:lnTo>
                  <a:lnTo>
                    <a:pt x="629" y="418"/>
                  </a:lnTo>
                  <a:lnTo>
                    <a:pt x="629" y="418"/>
                  </a:lnTo>
                  <a:lnTo>
                    <a:pt x="626" y="411"/>
                  </a:lnTo>
                  <a:lnTo>
                    <a:pt x="626" y="408"/>
                  </a:lnTo>
                  <a:lnTo>
                    <a:pt x="629" y="404"/>
                  </a:lnTo>
                  <a:lnTo>
                    <a:pt x="629" y="404"/>
                  </a:lnTo>
                  <a:lnTo>
                    <a:pt x="636" y="398"/>
                  </a:lnTo>
                  <a:lnTo>
                    <a:pt x="639" y="391"/>
                  </a:lnTo>
                  <a:lnTo>
                    <a:pt x="639" y="387"/>
                  </a:lnTo>
                  <a:lnTo>
                    <a:pt x="646" y="387"/>
                  </a:lnTo>
                  <a:lnTo>
                    <a:pt x="646" y="387"/>
                  </a:lnTo>
                  <a:lnTo>
                    <a:pt x="656" y="384"/>
                  </a:lnTo>
                  <a:lnTo>
                    <a:pt x="663" y="381"/>
                  </a:lnTo>
                  <a:lnTo>
                    <a:pt x="663" y="374"/>
                  </a:lnTo>
                  <a:lnTo>
                    <a:pt x="666" y="374"/>
                  </a:lnTo>
                  <a:lnTo>
                    <a:pt x="673" y="367"/>
                  </a:lnTo>
                  <a:lnTo>
                    <a:pt x="676" y="350"/>
                  </a:lnTo>
                  <a:lnTo>
                    <a:pt x="673" y="337"/>
                  </a:lnTo>
                  <a:lnTo>
                    <a:pt x="670" y="334"/>
                  </a:lnTo>
                  <a:lnTo>
                    <a:pt x="666" y="330"/>
                  </a:lnTo>
                  <a:lnTo>
                    <a:pt x="666" y="327"/>
                  </a:lnTo>
                  <a:lnTo>
                    <a:pt x="666" y="330"/>
                  </a:lnTo>
                  <a:lnTo>
                    <a:pt x="660" y="334"/>
                  </a:lnTo>
                  <a:lnTo>
                    <a:pt x="660" y="330"/>
                  </a:lnTo>
                  <a:lnTo>
                    <a:pt x="660" y="327"/>
                  </a:lnTo>
                  <a:lnTo>
                    <a:pt x="660" y="324"/>
                  </a:lnTo>
                  <a:lnTo>
                    <a:pt x="636" y="327"/>
                  </a:lnTo>
                  <a:lnTo>
                    <a:pt x="633" y="327"/>
                  </a:lnTo>
                  <a:lnTo>
                    <a:pt x="613" y="324"/>
                  </a:lnTo>
                  <a:lnTo>
                    <a:pt x="592" y="320"/>
                  </a:lnTo>
                  <a:lnTo>
                    <a:pt x="592" y="320"/>
                  </a:lnTo>
                  <a:lnTo>
                    <a:pt x="582" y="310"/>
                  </a:lnTo>
                  <a:lnTo>
                    <a:pt x="572" y="310"/>
                  </a:lnTo>
                  <a:lnTo>
                    <a:pt x="569" y="307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0"/>
                  </a:lnTo>
                  <a:lnTo>
                    <a:pt x="569" y="297"/>
                  </a:lnTo>
                  <a:lnTo>
                    <a:pt x="569" y="293"/>
                  </a:lnTo>
                  <a:lnTo>
                    <a:pt x="572" y="293"/>
                  </a:lnTo>
                  <a:lnTo>
                    <a:pt x="576" y="293"/>
                  </a:lnTo>
                  <a:lnTo>
                    <a:pt x="579" y="290"/>
                  </a:lnTo>
                  <a:lnTo>
                    <a:pt x="582" y="290"/>
                  </a:lnTo>
                  <a:lnTo>
                    <a:pt x="589" y="293"/>
                  </a:lnTo>
                  <a:lnTo>
                    <a:pt x="589" y="293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602" y="303"/>
                  </a:lnTo>
                  <a:lnTo>
                    <a:pt x="609" y="300"/>
                  </a:lnTo>
                  <a:lnTo>
                    <a:pt x="613" y="300"/>
                  </a:lnTo>
                  <a:lnTo>
                    <a:pt x="629" y="303"/>
                  </a:lnTo>
                  <a:lnTo>
                    <a:pt x="629" y="300"/>
                  </a:lnTo>
                  <a:lnTo>
                    <a:pt x="636" y="300"/>
                  </a:lnTo>
                  <a:lnTo>
                    <a:pt x="639" y="300"/>
                  </a:lnTo>
                  <a:lnTo>
                    <a:pt x="643" y="300"/>
                  </a:lnTo>
                  <a:lnTo>
                    <a:pt x="643" y="297"/>
                  </a:lnTo>
                  <a:lnTo>
                    <a:pt x="636" y="283"/>
                  </a:lnTo>
                  <a:lnTo>
                    <a:pt x="633" y="283"/>
                  </a:lnTo>
                  <a:lnTo>
                    <a:pt x="633" y="280"/>
                  </a:lnTo>
                  <a:lnTo>
                    <a:pt x="633" y="276"/>
                  </a:lnTo>
                  <a:lnTo>
                    <a:pt x="633" y="273"/>
                  </a:lnTo>
                  <a:lnTo>
                    <a:pt x="636" y="273"/>
                  </a:lnTo>
                  <a:lnTo>
                    <a:pt x="626" y="253"/>
                  </a:lnTo>
                  <a:lnTo>
                    <a:pt x="629" y="249"/>
                  </a:lnTo>
                  <a:lnTo>
                    <a:pt x="633" y="249"/>
                  </a:lnTo>
                  <a:lnTo>
                    <a:pt x="633" y="246"/>
                  </a:lnTo>
                  <a:lnTo>
                    <a:pt x="636" y="246"/>
                  </a:lnTo>
                  <a:lnTo>
                    <a:pt x="639" y="246"/>
                  </a:lnTo>
                  <a:lnTo>
                    <a:pt x="639" y="246"/>
                  </a:lnTo>
                  <a:lnTo>
                    <a:pt x="643" y="253"/>
                  </a:lnTo>
                  <a:lnTo>
                    <a:pt x="643" y="253"/>
                  </a:lnTo>
                  <a:lnTo>
                    <a:pt x="646" y="263"/>
                  </a:lnTo>
                  <a:lnTo>
                    <a:pt x="650" y="276"/>
                  </a:lnTo>
                  <a:lnTo>
                    <a:pt x="650" y="276"/>
                  </a:lnTo>
                  <a:lnTo>
                    <a:pt x="650" y="276"/>
                  </a:lnTo>
                  <a:lnTo>
                    <a:pt x="656" y="287"/>
                  </a:lnTo>
                  <a:lnTo>
                    <a:pt x="663" y="290"/>
                  </a:lnTo>
                  <a:lnTo>
                    <a:pt x="663" y="293"/>
                  </a:lnTo>
                  <a:lnTo>
                    <a:pt x="670" y="303"/>
                  </a:lnTo>
                  <a:lnTo>
                    <a:pt x="666" y="307"/>
                  </a:lnTo>
                  <a:lnTo>
                    <a:pt x="663" y="307"/>
                  </a:lnTo>
                  <a:lnTo>
                    <a:pt x="663" y="307"/>
                  </a:lnTo>
                  <a:lnTo>
                    <a:pt x="666" y="307"/>
                  </a:lnTo>
                  <a:lnTo>
                    <a:pt x="670" y="310"/>
                  </a:lnTo>
                  <a:lnTo>
                    <a:pt x="680" y="307"/>
                  </a:lnTo>
                  <a:lnTo>
                    <a:pt x="680" y="307"/>
                  </a:lnTo>
                  <a:lnTo>
                    <a:pt x="720" y="303"/>
                  </a:lnTo>
                  <a:lnTo>
                    <a:pt x="724" y="303"/>
                  </a:lnTo>
                  <a:lnTo>
                    <a:pt x="730" y="310"/>
                  </a:lnTo>
                  <a:lnTo>
                    <a:pt x="747" y="313"/>
                  </a:lnTo>
                  <a:lnTo>
                    <a:pt x="747" y="313"/>
                  </a:lnTo>
                  <a:lnTo>
                    <a:pt x="754" y="320"/>
                  </a:lnTo>
                  <a:lnTo>
                    <a:pt x="761" y="320"/>
                  </a:lnTo>
                  <a:lnTo>
                    <a:pt x="761" y="320"/>
                  </a:lnTo>
                  <a:lnTo>
                    <a:pt x="767" y="327"/>
                  </a:lnTo>
                  <a:lnTo>
                    <a:pt x="767" y="327"/>
                  </a:lnTo>
                  <a:lnTo>
                    <a:pt x="788" y="347"/>
                  </a:lnTo>
                  <a:lnTo>
                    <a:pt x="794" y="350"/>
                  </a:lnTo>
                  <a:lnTo>
                    <a:pt x="794" y="354"/>
                  </a:lnTo>
                  <a:lnTo>
                    <a:pt x="804" y="357"/>
                  </a:lnTo>
                  <a:lnTo>
                    <a:pt x="804" y="361"/>
                  </a:lnTo>
                  <a:lnTo>
                    <a:pt x="808" y="364"/>
                  </a:lnTo>
                  <a:lnTo>
                    <a:pt x="814" y="371"/>
                  </a:lnTo>
                  <a:lnTo>
                    <a:pt x="821" y="374"/>
                  </a:lnTo>
                  <a:lnTo>
                    <a:pt x="825" y="374"/>
                  </a:lnTo>
                  <a:lnTo>
                    <a:pt x="825" y="377"/>
                  </a:lnTo>
                  <a:lnTo>
                    <a:pt x="831" y="377"/>
                  </a:lnTo>
                  <a:lnTo>
                    <a:pt x="835" y="381"/>
                  </a:lnTo>
                  <a:lnTo>
                    <a:pt x="841" y="384"/>
                  </a:lnTo>
                  <a:lnTo>
                    <a:pt x="841" y="384"/>
                  </a:lnTo>
                  <a:lnTo>
                    <a:pt x="848" y="398"/>
                  </a:lnTo>
                  <a:lnTo>
                    <a:pt x="852" y="398"/>
                  </a:lnTo>
                  <a:lnTo>
                    <a:pt x="852" y="398"/>
                  </a:lnTo>
                  <a:lnTo>
                    <a:pt x="858" y="398"/>
                  </a:lnTo>
                  <a:lnTo>
                    <a:pt x="858" y="398"/>
                  </a:lnTo>
                  <a:lnTo>
                    <a:pt x="865" y="398"/>
                  </a:lnTo>
                  <a:lnTo>
                    <a:pt x="865" y="401"/>
                  </a:lnTo>
                  <a:lnTo>
                    <a:pt x="868" y="404"/>
                  </a:lnTo>
                  <a:lnTo>
                    <a:pt x="868" y="404"/>
                  </a:lnTo>
                  <a:lnTo>
                    <a:pt x="872" y="404"/>
                  </a:lnTo>
                  <a:lnTo>
                    <a:pt x="882" y="401"/>
                  </a:lnTo>
                  <a:lnTo>
                    <a:pt x="885" y="401"/>
                  </a:lnTo>
                  <a:lnTo>
                    <a:pt x="892" y="404"/>
                  </a:lnTo>
                  <a:lnTo>
                    <a:pt x="895" y="404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99" y="408"/>
                  </a:lnTo>
                  <a:lnTo>
                    <a:pt x="905" y="408"/>
                  </a:lnTo>
                  <a:lnTo>
                    <a:pt x="909" y="408"/>
                  </a:lnTo>
                  <a:lnTo>
                    <a:pt x="909" y="411"/>
                  </a:lnTo>
                  <a:lnTo>
                    <a:pt x="922" y="418"/>
                  </a:lnTo>
                  <a:lnTo>
                    <a:pt x="932" y="421"/>
                  </a:lnTo>
                  <a:lnTo>
                    <a:pt x="932" y="421"/>
                  </a:lnTo>
                  <a:lnTo>
                    <a:pt x="936" y="425"/>
                  </a:lnTo>
                  <a:lnTo>
                    <a:pt x="946" y="428"/>
                  </a:lnTo>
                  <a:lnTo>
                    <a:pt x="952" y="425"/>
                  </a:lnTo>
                  <a:lnTo>
                    <a:pt x="956" y="428"/>
                  </a:lnTo>
                  <a:lnTo>
                    <a:pt x="966" y="431"/>
                  </a:lnTo>
                  <a:lnTo>
                    <a:pt x="983" y="425"/>
                  </a:lnTo>
                  <a:lnTo>
                    <a:pt x="986" y="425"/>
                  </a:lnTo>
                  <a:lnTo>
                    <a:pt x="993" y="431"/>
                  </a:lnTo>
                  <a:lnTo>
                    <a:pt x="996" y="435"/>
                  </a:lnTo>
                  <a:lnTo>
                    <a:pt x="996" y="435"/>
                  </a:lnTo>
                  <a:lnTo>
                    <a:pt x="996" y="435"/>
                  </a:lnTo>
                  <a:lnTo>
                    <a:pt x="996" y="435"/>
                  </a:lnTo>
                  <a:lnTo>
                    <a:pt x="1003" y="438"/>
                  </a:lnTo>
                  <a:lnTo>
                    <a:pt x="1030" y="425"/>
                  </a:lnTo>
                  <a:lnTo>
                    <a:pt x="1030" y="425"/>
                  </a:lnTo>
                  <a:lnTo>
                    <a:pt x="1047" y="428"/>
                  </a:lnTo>
                  <a:lnTo>
                    <a:pt x="1074" y="404"/>
                  </a:lnTo>
                  <a:lnTo>
                    <a:pt x="1074" y="404"/>
                  </a:lnTo>
                  <a:lnTo>
                    <a:pt x="1117" y="374"/>
                  </a:lnTo>
                  <a:lnTo>
                    <a:pt x="1117" y="367"/>
                  </a:lnTo>
                  <a:lnTo>
                    <a:pt x="1111" y="361"/>
                  </a:lnTo>
                  <a:lnTo>
                    <a:pt x="1107" y="361"/>
                  </a:lnTo>
                  <a:lnTo>
                    <a:pt x="1107" y="350"/>
                  </a:lnTo>
                  <a:lnTo>
                    <a:pt x="1107" y="350"/>
                  </a:lnTo>
                  <a:lnTo>
                    <a:pt x="1104" y="347"/>
                  </a:lnTo>
                  <a:lnTo>
                    <a:pt x="1080" y="324"/>
                  </a:lnTo>
                  <a:lnTo>
                    <a:pt x="1080" y="320"/>
                  </a:lnTo>
                  <a:lnTo>
                    <a:pt x="1074" y="266"/>
                  </a:lnTo>
                  <a:lnTo>
                    <a:pt x="1053" y="287"/>
                  </a:lnTo>
                  <a:lnTo>
                    <a:pt x="1050" y="287"/>
                  </a:lnTo>
                  <a:lnTo>
                    <a:pt x="1043" y="287"/>
                  </a:lnTo>
                  <a:lnTo>
                    <a:pt x="1040" y="287"/>
                  </a:lnTo>
                  <a:lnTo>
                    <a:pt x="1027" y="276"/>
                  </a:lnTo>
                  <a:lnTo>
                    <a:pt x="1027" y="273"/>
                  </a:lnTo>
                  <a:lnTo>
                    <a:pt x="1020" y="266"/>
                  </a:lnTo>
                  <a:lnTo>
                    <a:pt x="1010" y="260"/>
                  </a:lnTo>
                  <a:lnTo>
                    <a:pt x="1000" y="253"/>
                  </a:lnTo>
                  <a:lnTo>
                    <a:pt x="1000" y="249"/>
                  </a:lnTo>
                  <a:lnTo>
                    <a:pt x="996" y="243"/>
                  </a:lnTo>
                  <a:lnTo>
                    <a:pt x="996" y="243"/>
                  </a:lnTo>
                  <a:lnTo>
                    <a:pt x="993" y="239"/>
                  </a:lnTo>
                  <a:lnTo>
                    <a:pt x="990" y="236"/>
                  </a:lnTo>
                  <a:lnTo>
                    <a:pt x="990" y="236"/>
                  </a:lnTo>
                  <a:lnTo>
                    <a:pt x="983" y="239"/>
                  </a:lnTo>
                  <a:lnTo>
                    <a:pt x="983" y="239"/>
                  </a:lnTo>
                  <a:lnTo>
                    <a:pt x="979" y="239"/>
                  </a:lnTo>
                  <a:lnTo>
                    <a:pt x="979" y="239"/>
                  </a:lnTo>
                  <a:lnTo>
                    <a:pt x="973" y="236"/>
                  </a:lnTo>
                  <a:lnTo>
                    <a:pt x="973" y="229"/>
                  </a:lnTo>
                  <a:lnTo>
                    <a:pt x="973" y="229"/>
                  </a:lnTo>
                  <a:lnTo>
                    <a:pt x="969" y="223"/>
                  </a:lnTo>
                  <a:lnTo>
                    <a:pt x="969" y="219"/>
                  </a:lnTo>
                  <a:lnTo>
                    <a:pt x="963" y="192"/>
                  </a:lnTo>
                  <a:lnTo>
                    <a:pt x="949" y="175"/>
                  </a:lnTo>
                  <a:lnTo>
                    <a:pt x="926" y="159"/>
                  </a:lnTo>
                  <a:lnTo>
                    <a:pt x="926" y="159"/>
                  </a:lnTo>
                  <a:lnTo>
                    <a:pt x="922" y="155"/>
                  </a:lnTo>
                  <a:lnTo>
                    <a:pt x="915" y="148"/>
                  </a:lnTo>
                  <a:lnTo>
                    <a:pt x="902" y="145"/>
                  </a:lnTo>
                  <a:lnTo>
                    <a:pt x="899" y="145"/>
                  </a:lnTo>
                  <a:lnTo>
                    <a:pt x="885" y="128"/>
                  </a:lnTo>
                  <a:lnTo>
                    <a:pt x="882" y="128"/>
                  </a:lnTo>
                  <a:lnTo>
                    <a:pt x="878" y="125"/>
                  </a:lnTo>
                  <a:lnTo>
                    <a:pt x="872" y="122"/>
                  </a:lnTo>
                  <a:lnTo>
                    <a:pt x="872" y="118"/>
                  </a:lnTo>
                  <a:lnTo>
                    <a:pt x="865" y="108"/>
                  </a:lnTo>
                  <a:lnTo>
                    <a:pt x="865" y="108"/>
                  </a:lnTo>
                  <a:lnTo>
                    <a:pt x="855" y="81"/>
                  </a:lnTo>
                  <a:lnTo>
                    <a:pt x="848" y="78"/>
                  </a:lnTo>
                  <a:lnTo>
                    <a:pt x="845" y="74"/>
                  </a:lnTo>
                  <a:lnTo>
                    <a:pt x="835" y="48"/>
                  </a:lnTo>
                  <a:lnTo>
                    <a:pt x="835" y="48"/>
                  </a:lnTo>
                  <a:lnTo>
                    <a:pt x="831" y="37"/>
                  </a:lnTo>
                  <a:lnTo>
                    <a:pt x="831" y="34"/>
                  </a:lnTo>
                  <a:lnTo>
                    <a:pt x="831" y="31"/>
                  </a:lnTo>
                  <a:lnTo>
                    <a:pt x="828" y="31"/>
                  </a:lnTo>
                  <a:lnTo>
                    <a:pt x="828" y="27"/>
                  </a:lnTo>
                  <a:lnTo>
                    <a:pt x="818" y="14"/>
                  </a:lnTo>
                  <a:lnTo>
                    <a:pt x="811" y="10"/>
                  </a:lnTo>
                  <a:lnTo>
                    <a:pt x="801" y="4"/>
                  </a:lnTo>
                  <a:lnTo>
                    <a:pt x="798" y="4"/>
                  </a:lnTo>
                  <a:lnTo>
                    <a:pt x="798" y="4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8" name="Freeform 309">
              <a:extLst>
                <a:ext uri="{FF2B5EF4-FFF2-40B4-BE49-F238E27FC236}">
                  <a16:creationId xmlns:a16="http://schemas.microsoft.com/office/drawing/2014/main" id="{CECDD92A-6485-BFDA-6F8E-864E2F34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" y="451"/>
              <a:ext cx="1117" cy="1280"/>
            </a:xfrm>
            <a:custGeom>
              <a:avLst/>
              <a:gdLst>
                <a:gd name="T0" fmla="*/ 828 w 1117"/>
                <a:gd name="T1" fmla="*/ 31 h 1280"/>
                <a:gd name="T2" fmla="*/ 966 w 1117"/>
                <a:gd name="T3" fmla="*/ 223 h 1280"/>
                <a:gd name="T4" fmla="*/ 1077 w 1117"/>
                <a:gd name="T5" fmla="*/ 320 h 1280"/>
                <a:gd name="T6" fmla="*/ 939 w 1117"/>
                <a:gd name="T7" fmla="*/ 421 h 1280"/>
                <a:gd name="T8" fmla="*/ 845 w 1117"/>
                <a:gd name="T9" fmla="*/ 381 h 1280"/>
                <a:gd name="T10" fmla="*/ 680 w 1117"/>
                <a:gd name="T11" fmla="*/ 300 h 1280"/>
                <a:gd name="T12" fmla="*/ 629 w 1117"/>
                <a:gd name="T13" fmla="*/ 280 h 1280"/>
                <a:gd name="T14" fmla="*/ 565 w 1117"/>
                <a:gd name="T15" fmla="*/ 307 h 1280"/>
                <a:gd name="T16" fmla="*/ 636 w 1117"/>
                <a:gd name="T17" fmla="*/ 391 h 1280"/>
                <a:gd name="T18" fmla="*/ 599 w 1117"/>
                <a:gd name="T19" fmla="*/ 478 h 1280"/>
                <a:gd name="T20" fmla="*/ 606 w 1117"/>
                <a:gd name="T21" fmla="*/ 664 h 1280"/>
                <a:gd name="T22" fmla="*/ 811 w 1117"/>
                <a:gd name="T23" fmla="*/ 798 h 1280"/>
                <a:gd name="T24" fmla="*/ 808 w 1117"/>
                <a:gd name="T25" fmla="*/ 990 h 1280"/>
                <a:gd name="T26" fmla="*/ 825 w 1117"/>
                <a:gd name="T27" fmla="*/ 1041 h 1280"/>
                <a:gd name="T28" fmla="*/ 653 w 1117"/>
                <a:gd name="T29" fmla="*/ 1239 h 1280"/>
                <a:gd name="T30" fmla="*/ 528 w 1117"/>
                <a:gd name="T31" fmla="*/ 1229 h 1280"/>
                <a:gd name="T32" fmla="*/ 424 w 1117"/>
                <a:gd name="T33" fmla="*/ 1232 h 1280"/>
                <a:gd name="T34" fmla="*/ 384 w 1117"/>
                <a:gd name="T35" fmla="*/ 1172 h 1280"/>
                <a:gd name="T36" fmla="*/ 384 w 1117"/>
                <a:gd name="T37" fmla="*/ 1057 h 1280"/>
                <a:gd name="T38" fmla="*/ 252 w 1117"/>
                <a:gd name="T39" fmla="*/ 1024 h 1280"/>
                <a:gd name="T40" fmla="*/ 202 w 1117"/>
                <a:gd name="T41" fmla="*/ 926 h 1280"/>
                <a:gd name="T42" fmla="*/ 182 w 1117"/>
                <a:gd name="T43" fmla="*/ 808 h 1280"/>
                <a:gd name="T44" fmla="*/ 67 w 1117"/>
                <a:gd name="T45" fmla="*/ 667 h 1280"/>
                <a:gd name="T46" fmla="*/ 47 w 1117"/>
                <a:gd name="T47" fmla="*/ 603 h 1280"/>
                <a:gd name="T48" fmla="*/ 84 w 1117"/>
                <a:gd name="T49" fmla="*/ 499 h 1280"/>
                <a:gd name="T50" fmla="*/ 128 w 1117"/>
                <a:gd name="T51" fmla="*/ 418 h 1280"/>
                <a:gd name="T52" fmla="*/ 192 w 1117"/>
                <a:gd name="T53" fmla="*/ 408 h 1280"/>
                <a:gd name="T54" fmla="*/ 283 w 1117"/>
                <a:gd name="T55" fmla="*/ 357 h 1280"/>
                <a:gd name="T56" fmla="*/ 262 w 1117"/>
                <a:gd name="T57" fmla="*/ 249 h 1280"/>
                <a:gd name="T58" fmla="*/ 252 w 1117"/>
                <a:gd name="T59" fmla="*/ 219 h 1280"/>
                <a:gd name="T60" fmla="*/ 283 w 1117"/>
                <a:gd name="T61" fmla="*/ 324 h 1280"/>
                <a:gd name="T62" fmla="*/ 239 w 1117"/>
                <a:gd name="T63" fmla="*/ 425 h 1280"/>
                <a:gd name="T64" fmla="*/ 148 w 1117"/>
                <a:gd name="T65" fmla="*/ 377 h 1280"/>
                <a:gd name="T66" fmla="*/ 84 w 1117"/>
                <a:gd name="T67" fmla="*/ 425 h 1280"/>
                <a:gd name="T68" fmla="*/ 91 w 1117"/>
                <a:gd name="T69" fmla="*/ 475 h 1280"/>
                <a:gd name="T70" fmla="*/ 71 w 1117"/>
                <a:gd name="T71" fmla="*/ 589 h 1280"/>
                <a:gd name="T72" fmla="*/ 13 w 1117"/>
                <a:gd name="T73" fmla="*/ 620 h 1280"/>
                <a:gd name="T74" fmla="*/ 165 w 1117"/>
                <a:gd name="T75" fmla="*/ 751 h 1280"/>
                <a:gd name="T76" fmla="*/ 195 w 1117"/>
                <a:gd name="T77" fmla="*/ 869 h 1280"/>
                <a:gd name="T78" fmla="*/ 212 w 1117"/>
                <a:gd name="T79" fmla="*/ 963 h 1280"/>
                <a:gd name="T80" fmla="*/ 286 w 1117"/>
                <a:gd name="T81" fmla="*/ 1044 h 1280"/>
                <a:gd name="T82" fmla="*/ 431 w 1117"/>
                <a:gd name="T83" fmla="*/ 1088 h 1280"/>
                <a:gd name="T84" fmla="*/ 374 w 1117"/>
                <a:gd name="T85" fmla="*/ 1182 h 1280"/>
                <a:gd name="T86" fmla="*/ 411 w 1117"/>
                <a:gd name="T87" fmla="*/ 1236 h 1280"/>
                <a:gd name="T88" fmla="*/ 518 w 1117"/>
                <a:gd name="T89" fmla="*/ 1232 h 1280"/>
                <a:gd name="T90" fmla="*/ 639 w 1117"/>
                <a:gd name="T91" fmla="*/ 1276 h 1280"/>
                <a:gd name="T92" fmla="*/ 804 w 1117"/>
                <a:gd name="T93" fmla="*/ 1121 h 1280"/>
                <a:gd name="T94" fmla="*/ 855 w 1117"/>
                <a:gd name="T95" fmla="*/ 1007 h 1280"/>
                <a:gd name="T96" fmla="*/ 811 w 1117"/>
                <a:gd name="T97" fmla="*/ 855 h 1280"/>
                <a:gd name="T98" fmla="*/ 724 w 1117"/>
                <a:gd name="T99" fmla="*/ 741 h 1280"/>
                <a:gd name="T100" fmla="*/ 599 w 1117"/>
                <a:gd name="T101" fmla="*/ 552 h 1280"/>
                <a:gd name="T102" fmla="*/ 633 w 1117"/>
                <a:gd name="T103" fmla="*/ 445 h 1280"/>
                <a:gd name="T104" fmla="*/ 676 w 1117"/>
                <a:gd name="T105" fmla="*/ 350 h 1280"/>
                <a:gd name="T106" fmla="*/ 572 w 1117"/>
                <a:gd name="T107" fmla="*/ 293 h 1280"/>
                <a:gd name="T108" fmla="*/ 633 w 1117"/>
                <a:gd name="T109" fmla="*/ 273 h 1280"/>
                <a:gd name="T110" fmla="*/ 670 w 1117"/>
                <a:gd name="T111" fmla="*/ 310 h 1280"/>
                <a:gd name="T112" fmla="*/ 831 w 1117"/>
                <a:gd name="T113" fmla="*/ 377 h 1280"/>
                <a:gd name="T114" fmla="*/ 909 w 1117"/>
                <a:gd name="T115" fmla="*/ 411 h 1280"/>
                <a:gd name="T116" fmla="*/ 1117 w 1117"/>
                <a:gd name="T117" fmla="*/ 367 h 1280"/>
                <a:gd name="T118" fmla="*/ 990 w 1117"/>
                <a:gd name="T119" fmla="*/ 236 h 1280"/>
                <a:gd name="T120" fmla="*/ 865 w 1117"/>
                <a:gd name="T121" fmla="*/ 108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17" h="1280">
                  <a:moveTo>
                    <a:pt x="794" y="0"/>
                  </a:moveTo>
                  <a:lnTo>
                    <a:pt x="798" y="4"/>
                  </a:lnTo>
                  <a:lnTo>
                    <a:pt x="791" y="10"/>
                  </a:lnTo>
                  <a:lnTo>
                    <a:pt x="788" y="10"/>
                  </a:lnTo>
                  <a:lnTo>
                    <a:pt x="764" y="21"/>
                  </a:lnTo>
                  <a:lnTo>
                    <a:pt x="764" y="27"/>
                  </a:lnTo>
                  <a:lnTo>
                    <a:pt x="764" y="31"/>
                  </a:lnTo>
                  <a:lnTo>
                    <a:pt x="754" y="48"/>
                  </a:lnTo>
                  <a:lnTo>
                    <a:pt x="754" y="48"/>
                  </a:lnTo>
                  <a:lnTo>
                    <a:pt x="747" y="58"/>
                  </a:lnTo>
                  <a:lnTo>
                    <a:pt x="754" y="48"/>
                  </a:lnTo>
                  <a:lnTo>
                    <a:pt x="754" y="48"/>
                  </a:lnTo>
                  <a:lnTo>
                    <a:pt x="764" y="31"/>
                  </a:lnTo>
                  <a:lnTo>
                    <a:pt x="764" y="27"/>
                  </a:lnTo>
                  <a:lnTo>
                    <a:pt x="764" y="21"/>
                  </a:lnTo>
                  <a:lnTo>
                    <a:pt x="788" y="10"/>
                  </a:lnTo>
                  <a:lnTo>
                    <a:pt x="791" y="10"/>
                  </a:lnTo>
                  <a:lnTo>
                    <a:pt x="798" y="7"/>
                  </a:lnTo>
                  <a:lnTo>
                    <a:pt x="798" y="7"/>
                  </a:lnTo>
                  <a:lnTo>
                    <a:pt x="801" y="7"/>
                  </a:lnTo>
                  <a:lnTo>
                    <a:pt x="804" y="7"/>
                  </a:lnTo>
                  <a:lnTo>
                    <a:pt x="811" y="10"/>
                  </a:lnTo>
                  <a:lnTo>
                    <a:pt x="828" y="31"/>
                  </a:lnTo>
                  <a:lnTo>
                    <a:pt x="828" y="34"/>
                  </a:lnTo>
                  <a:lnTo>
                    <a:pt x="828" y="37"/>
                  </a:lnTo>
                  <a:lnTo>
                    <a:pt x="831" y="51"/>
                  </a:lnTo>
                  <a:lnTo>
                    <a:pt x="831" y="51"/>
                  </a:lnTo>
                  <a:lnTo>
                    <a:pt x="841" y="78"/>
                  </a:lnTo>
                  <a:lnTo>
                    <a:pt x="845" y="81"/>
                  </a:lnTo>
                  <a:lnTo>
                    <a:pt x="852" y="85"/>
                  </a:lnTo>
                  <a:lnTo>
                    <a:pt x="862" y="108"/>
                  </a:lnTo>
                  <a:lnTo>
                    <a:pt x="862" y="108"/>
                  </a:lnTo>
                  <a:lnTo>
                    <a:pt x="868" y="122"/>
                  </a:lnTo>
                  <a:lnTo>
                    <a:pt x="872" y="122"/>
                  </a:lnTo>
                  <a:lnTo>
                    <a:pt x="878" y="128"/>
                  </a:lnTo>
                  <a:lnTo>
                    <a:pt x="882" y="132"/>
                  </a:lnTo>
                  <a:lnTo>
                    <a:pt x="885" y="132"/>
                  </a:lnTo>
                  <a:lnTo>
                    <a:pt x="895" y="145"/>
                  </a:lnTo>
                  <a:lnTo>
                    <a:pt x="899" y="148"/>
                  </a:lnTo>
                  <a:lnTo>
                    <a:pt x="915" y="152"/>
                  </a:lnTo>
                  <a:lnTo>
                    <a:pt x="922" y="159"/>
                  </a:lnTo>
                  <a:lnTo>
                    <a:pt x="926" y="162"/>
                  </a:lnTo>
                  <a:lnTo>
                    <a:pt x="926" y="162"/>
                  </a:lnTo>
                  <a:lnTo>
                    <a:pt x="946" y="179"/>
                  </a:lnTo>
                  <a:lnTo>
                    <a:pt x="959" y="192"/>
                  </a:lnTo>
                  <a:lnTo>
                    <a:pt x="966" y="223"/>
                  </a:lnTo>
                  <a:lnTo>
                    <a:pt x="966" y="223"/>
                  </a:lnTo>
                  <a:lnTo>
                    <a:pt x="969" y="229"/>
                  </a:lnTo>
                  <a:lnTo>
                    <a:pt x="969" y="229"/>
                  </a:lnTo>
                  <a:lnTo>
                    <a:pt x="969" y="239"/>
                  </a:lnTo>
                  <a:lnTo>
                    <a:pt x="976" y="243"/>
                  </a:lnTo>
                  <a:lnTo>
                    <a:pt x="979" y="243"/>
                  </a:lnTo>
                  <a:lnTo>
                    <a:pt x="983" y="243"/>
                  </a:lnTo>
                  <a:lnTo>
                    <a:pt x="986" y="243"/>
                  </a:lnTo>
                  <a:lnTo>
                    <a:pt x="990" y="243"/>
                  </a:lnTo>
                  <a:lnTo>
                    <a:pt x="990" y="243"/>
                  </a:lnTo>
                  <a:lnTo>
                    <a:pt x="993" y="246"/>
                  </a:lnTo>
                  <a:lnTo>
                    <a:pt x="993" y="253"/>
                  </a:lnTo>
                  <a:lnTo>
                    <a:pt x="996" y="256"/>
                  </a:lnTo>
                  <a:lnTo>
                    <a:pt x="1010" y="263"/>
                  </a:lnTo>
                  <a:lnTo>
                    <a:pt x="1016" y="270"/>
                  </a:lnTo>
                  <a:lnTo>
                    <a:pt x="1023" y="276"/>
                  </a:lnTo>
                  <a:lnTo>
                    <a:pt x="1023" y="280"/>
                  </a:lnTo>
                  <a:lnTo>
                    <a:pt x="1040" y="287"/>
                  </a:lnTo>
                  <a:lnTo>
                    <a:pt x="1040" y="290"/>
                  </a:lnTo>
                  <a:lnTo>
                    <a:pt x="1050" y="290"/>
                  </a:lnTo>
                  <a:lnTo>
                    <a:pt x="1057" y="287"/>
                  </a:lnTo>
                  <a:lnTo>
                    <a:pt x="1070" y="273"/>
                  </a:lnTo>
                  <a:lnTo>
                    <a:pt x="1077" y="320"/>
                  </a:lnTo>
                  <a:lnTo>
                    <a:pt x="1080" y="324"/>
                  </a:lnTo>
                  <a:lnTo>
                    <a:pt x="1101" y="350"/>
                  </a:lnTo>
                  <a:lnTo>
                    <a:pt x="1104" y="350"/>
                  </a:lnTo>
                  <a:lnTo>
                    <a:pt x="1104" y="361"/>
                  </a:lnTo>
                  <a:lnTo>
                    <a:pt x="1107" y="364"/>
                  </a:lnTo>
                  <a:lnTo>
                    <a:pt x="1114" y="371"/>
                  </a:lnTo>
                  <a:lnTo>
                    <a:pt x="1114" y="371"/>
                  </a:lnTo>
                  <a:lnTo>
                    <a:pt x="1074" y="401"/>
                  </a:lnTo>
                  <a:lnTo>
                    <a:pt x="1074" y="401"/>
                  </a:lnTo>
                  <a:lnTo>
                    <a:pt x="1047" y="425"/>
                  </a:lnTo>
                  <a:lnTo>
                    <a:pt x="1030" y="421"/>
                  </a:lnTo>
                  <a:lnTo>
                    <a:pt x="1027" y="421"/>
                  </a:lnTo>
                  <a:lnTo>
                    <a:pt x="1003" y="435"/>
                  </a:lnTo>
                  <a:lnTo>
                    <a:pt x="1000" y="431"/>
                  </a:lnTo>
                  <a:lnTo>
                    <a:pt x="1000" y="431"/>
                  </a:lnTo>
                  <a:lnTo>
                    <a:pt x="996" y="428"/>
                  </a:lnTo>
                  <a:lnTo>
                    <a:pt x="986" y="425"/>
                  </a:lnTo>
                  <a:lnTo>
                    <a:pt x="983" y="421"/>
                  </a:lnTo>
                  <a:lnTo>
                    <a:pt x="966" y="428"/>
                  </a:lnTo>
                  <a:lnTo>
                    <a:pt x="956" y="425"/>
                  </a:lnTo>
                  <a:lnTo>
                    <a:pt x="952" y="421"/>
                  </a:lnTo>
                  <a:lnTo>
                    <a:pt x="946" y="425"/>
                  </a:lnTo>
                  <a:lnTo>
                    <a:pt x="939" y="421"/>
                  </a:lnTo>
                  <a:lnTo>
                    <a:pt x="936" y="418"/>
                  </a:lnTo>
                  <a:lnTo>
                    <a:pt x="932" y="418"/>
                  </a:lnTo>
                  <a:lnTo>
                    <a:pt x="926" y="414"/>
                  </a:lnTo>
                  <a:lnTo>
                    <a:pt x="909" y="408"/>
                  </a:lnTo>
                  <a:lnTo>
                    <a:pt x="909" y="404"/>
                  </a:lnTo>
                  <a:lnTo>
                    <a:pt x="909" y="404"/>
                  </a:lnTo>
                  <a:lnTo>
                    <a:pt x="902" y="404"/>
                  </a:lnTo>
                  <a:lnTo>
                    <a:pt x="899" y="404"/>
                  </a:lnTo>
                  <a:lnTo>
                    <a:pt x="895" y="401"/>
                  </a:lnTo>
                  <a:lnTo>
                    <a:pt x="895" y="401"/>
                  </a:lnTo>
                  <a:lnTo>
                    <a:pt x="885" y="398"/>
                  </a:lnTo>
                  <a:lnTo>
                    <a:pt x="882" y="398"/>
                  </a:lnTo>
                  <a:lnTo>
                    <a:pt x="872" y="401"/>
                  </a:lnTo>
                  <a:lnTo>
                    <a:pt x="872" y="401"/>
                  </a:lnTo>
                  <a:lnTo>
                    <a:pt x="868" y="398"/>
                  </a:lnTo>
                  <a:lnTo>
                    <a:pt x="865" y="394"/>
                  </a:lnTo>
                  <a:lnTo>
                    <a:pt x="855" y="394"/>
                  </a:lnTo>
                  <a:lnTo>
                    <a:pt x="855" y="394"/>
                  </a:lnTo>
                  <a:lnTo>
                    <a:pt x="852" y="394"/>
                  </a:lnTo>
                  <a:lnTo>
                    <a:pt x="852" y="394"/>
                  </a:lnTo>
                  <a:lnTo>
                    <a:pt x="852" y="394"/>
                  </a:lnTo>
                  <a:lnTo>
                    <a:pt x="845" y="384"/>
                  </a:lnTo>
                  <a:lnTo>
                    <a:pt x="845" y="381"/>
                  </a:lnTo>
                  <a:lnTo>
                    <a:pt x="835" y="377"/>
                  </a:lnTo>
                  <a:lnTo>
                    <a:pt x="831" y="374"/>
                  </a:lnTo>
                  <a:lnTo>
                    <a:pt x="828" y="374"/>
                  </a:lnTo>
                  <a:lnTo>
                    <a:pt x="825" y="374"/>
                  </a:lnTo>
                  <a:lnTo>
                    <a:pt x="825" y="371"/>
                  </a:lnTo>
                  <a:lnTo>
                    <a:pt x="818" y="367"/>
                  </a:lnTo>
                  <a:lnTo>
                    <a:pt x="811" y="364"/>
                  </a:lnTo>
                  <a:lnTo>
                    <a:pt x="804" y="357"/>
                  </a:lnTo>
                  <a:lnTo>
                    <a:pt x="804" y="357"/>
                  </a:lnTo>
                  <a:lnTo>
                    <a:pt x="798" y="350"/>
                  </a:lnTo>
                  <a:lnTo>
                    <a:pt x="794" y="347"/>
                  </a:lnTo>
                  <a:lnTo>
                    <a:pt x="788" y="347"/>
                  </a:lnTo>
                  <a:lnTo>
                    <a:pt x="771" y="324"/>
                  </a:lnTo>
                  <a:lnTo>
                    <a:pt x="767" y="324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57" y="317"/>
                  </a:lnTo>
                  <a:lnTo>
                    <a:pt x="751" y="310"/>
                  </a:lnTo>
                  <a:lnTo>
                    <a:pt x="747" y="310"/>
                  </a:lnTo>
                  <a:lnTo>
                    <a:pt x="730" y="307"/>
                  </a:lnTo>
                  <a:lnTo>
                    <a:pt x="724" y="300"/>
                  </a:lnTo>
                  <a:lnTo>
                    <a:pt x="720" y="300"/>
                  </a:lnTo>
                  <a:lnTo>
                    <a:pt x="680" y="300"/>
                  </a:lnTo>
                  <a:lnTo>
                    <a:pt x="676" y="303"/>
                  </a:lnTo>
                  <a:lnTo>
                    <a:pt x="670" y="307"/>
                  </a:lnTo>
                  <a:lnTo>
                    <a:pt x="670" y="307"/>
                  </a:lnTo>
                  <a:lnTo>
                    <a:pt x="673" y="300"/>
                  </a:lnTo>
                  <a:lnTo>
                    <a:pt x="666" y="290"/>
                  </a:lnTo>
                  <a:lnTo>
                    <a:pt x="663" y="287"/>
                  </a:lnTo>
                  <a:lnTo>
                    <a:pt x="656" y="287"/>
                  </a:lnTo>
                  <a:lnTo>
                    <a:pt x="653" y="276"/>
                  </a:lnTo>
                  <a:lnTo>
                    <a:pt x="653" y="276"/>
                  </a:lnTo>
                  <a:lnTo>
                    <a:pt x="650" y="263"/>
                  </a:lnTo>
                  <a:lnTo>
                    <a:pt x="646" y="253"/>
                  </a:lnTo>
                  <a:lnTo>
                    <a:pt x="646" y="253"/>
                  </a:lnTo>
                  <a:lnTo>
                    <a:pt x="643" y="246"/>
                  </a:lnTo>
                  <a:lnTo>
                    <a:pt x="639" y="243"/>
                  </a:lnTo>
                  <a:lnTo>
                    <a:pt x="636" y="243"/>
                  </a:lnTo>
                  <a:lnTo>
                    <a:pt x="633" y="243"/>
                  </a:lnTo>
                  <a:lnTo>
                    <a:pt x="629" y="246"/>
                  </a:lnTo>
                  <a:lnTo>
                    <a:pt x="629" y="246"/>
                  </a:lnTo>
                  <a:lnTo>
                    <a:pt x="623" y="256"/>
                  </a:lnTo>
                  <a:lnTo>
                    <a:pt x="633" y="270"/>
                  </a:lnTo>
                  <a:lnTo>
                    <a:pt x="633" y="270"/>
                  </a:lnTo>
                  <a:lnTo>
                    <a:pt x="629" y="276"/>
                  </a:lnTo>
                  <a:lnTo>
                    <a:pt x="629" y="280"/>
                  </a:lnTo>
                  <a:lnTo>
                    <a:pt x="633" y="287"/>
                  </a:lnTo>
                  <a:lnTo>
                    <a:pt x="633" y="287"/>
                  </a:lnTo>
                  <a:lnTo>
                    <a:pt x="639" y="297"/>
                  </a:lnTo>
                  <a:lnTo>
                    <a:pt x="639" y="297"/>
                  </a:lnTo>
                  <a:lnTo>
                    <a:pt x="636" y="297"/>
                  </a:lnTo>
                  <a:lnTo>
                    <a:pt x="629" y="300"/>
                  </a:lnTo>
                  <a:lnTo>
                    <a:pt x="613" y="297"/>
                  </a:lnTo>
                  <a:lnTo>
                    <a:pt x="609" y="297"/>
                  </a:lnTo>
                  <a:lnTo>
                    <a:pt x="602" y="300"/>
                  </a:lnTo>
                  <a:lnTo>
                    <a:pt x="596" y="293"/>
                  </a:lnTo>
                  <a:lnTo>
                    <a:pt x="596" y="293"/>
                  </a:lnTo>
                  <a:lnTo>
                    <a:pt x="592" y="293"/>
                  </a:lnTo>
                  <a:lnTo>
                    <a:pt x="592" y="293"/>
                  </a:lnTo>
                  <a:lnTo>
                    <a:pt x="592" y="290"/>
                  </a:lnTo>
                  <a:lnTo>
                    <a:pt x="586" y="287"/>
                  </a:lnTo>
                  <a:lnTo>
                    <a:pt x="576" y="287"/>
                  </a:lnTo>
                  <a:lnTo>
                    <a:pt x="576" y="287"/>
                  </a:lnTo>
                  <a:lnTo>
                    <a:pt x="576" y="287"/>
                  </a:lnTo>
                  <a:lnTo>
                    <a:pt x="569" y="293"/>
                  </a:lnTo>
                  <a:lnTo>
                    <a:pt x="565" y="297"/>
                  </a:lnTo>
                  <a:lnTo>
                    <a:pt x="565" y="303"/>
                  </a:lnTo>
                  <a:lnTo>
                    <a:pt x="565" y="303"/>
                  </a:lnTo>
                  <a:lnTo>
                    <a:pt x="565" y="307"/>
                  </a:lnTo>
                  <a:lnTo>
                    <a:pt x="572" y="313"/>
                  </a:lnTo>
                  <a:lnTo>
                    <a:pt x="579" y="313"/>
                  </a:lnTo>
                  <a:lnTo>
                    <a:pt x="589" y="324"/>
                  </a:lnTo>
                  <a:lnTo>
                    <a:pt x="592" y="324"/>
                  </a:lnTo>
                  <a:lnTo>
                    <a:pt x="613" y="327"/>
                  </a:lnTo>
                  <a:lnTo>
                    <a:pt x="633" y="330"/>
                  </a:lnTo>
                  <a:lnTo>
                    <a:pt x="636" y="330"/>
                  </a:lnTo>
                  <a:lnTo>
                    <a:pt x="656" y="330"/>
                  </a:lnTo>
                  <a:lnTo>
                    <a:pt x="656" y="330"/>
                  </a:lnTo>
                  <a:lnTo>
                    <a:pt x="656" y="334"/>
                  </a:lnTo>
                  <a:lnTo>
                    <a:pt x="663" y="334"/>
                  </a:lnTo>
                  <a:lnTo>
                    <a:pt x="666" y="337"/>
                  </a:lnTo>
                  <a:lnTo>
                    <a:pt x="670" y="340"/>
                  </a:lnTo>
                  <a:lnTo>
                    <a:pt x="673" y="350"/>
                  </a:lnTo>
                  <a:lnTo>
                    <a:pt x="670" y="367"/>
                  </a:lnTo>
                  <a:lnTo>
                    <a:pt x="663" y="371"/>
                  </a:lnTo>
                  <a:lnTo>
                    <a:pt x="660" y="374"/>
                  </a:lnTo>
                  <a:lnTo>
                    <a:pt x="660" y="381"/>
                  </a:lnTo>
                  <a:lnTo>
                    <a:pt x="656" y="381"/>
                  </a:lnTo>
                  <a:lnTo>
                    <a:pt x="646" y="384"/>
                  </a:lnTo>
                  <a:lnTo>
                    <a:pt x="643" y="384"/>
                  </a:lnTo>
                  <a:lnTo>
                    <a:pt x="639" y="384"/>
                  </a:lnTo>
                  <a:lnTo>
                    <a:pt x="636" y="391"/>
                  </a:lnTo>
                  <a:lnTo>
                    <a:pt x="633" y="394"/>
                  </a:lnTo>
                  <a:lnTo>
                    <a:pt x="626" y="401"/>
                  </a:lnTo>
                  <a:lnTo>
                    <a:pt x="626" y="401"/>
                  </a:lnTo>
                  <a:lnTo>
                    <a:pt x="623" y="404"/>
                  </a:lnTo>
                  <a:lnTo>
                    <a:pt x="623" y="411"/>
                  </a:lnTo>
                  <a:lnTo>
                    <a:pt x="626" y="418"/>
                  </a:lnTo>
                  <a:lnTo>
                    <a:pt x="626" y="421"/>
                  </a:lnTo>
                  <a:lnTo>
                    <a:pt x="626" y="425"/>
                  </a:lnTo>
                  <a:lnTo>
                    <a:pt x="626" y="428"/>
                  </a:lnTo>
                  <a:lnTo>
                    <a:pt x="629" y="431"/>
                  </a:lnTo>
                  <a:lnTo>
                    <a:pt x="629" y="431"/>
                  </a:lnTo>
                  <a:lnTo>
                    <a:pt x="626" y="438"/>
                  </a:lnTo>
                  <a:lnTo>
                    <a:pt x="626" y="445"/>
                  </a:lnTo>
                  <a:lnTo>
                    <a:pt x="629" y="448"/>
                  </a:lnTo>
                  <a:lnTo>
                    <a:pt x="626" y="451"/>
                  </a:lnTo>
                  <a:lnTo>
                    <a:pt x="623" y="458"/>
                  </a:lnTo>
                  <a:lnTo>
                    <a:pt x="619" y="458"/>
                  </a:lnTo>
                  <a:lnTo>
                    <a:pt x="616" y="472"/>
                  </a:lnTo>
                  <a:lnTo>
                    <a:pt x="616" y="475"/>
                  </a:lnTo>
                  <a:lnTo>
                    <a:pt x="609" y="475"/>
                  </a:lnTo>
                  <a:lnTo>
                    <a:pt x="602" y="475"/>
                  </a:lnTo>
                  <a:lnTo>
                    <a:pt x="599" y="478"/>
                  </a:lnTo>
                  <a:lnTo>
                    <a:pt x="599" y="478"/>
                  </a:lnTo>
                  <a:lnTo>
                    <a:pt x="596" y="485"/>
                  </a:lnTo>
                  <a:lnTo>
                    <a:pt x="592" y="492"/>
                  </a:lnTo>
                  <a:lnTo>
                    <a:pt x="592" y="492"/>
                  </a:lnTo>
                  <a:lnTo>
                    <a:pt x="592" y="502"/>
                  </a:lnTo>
                  <a:lnTo>
                    <a:pt x="592" y="502"/>
                  </a:lnTo>
                  <a:lnTo>
                    <a:pt x="589" y="522"/>
                  </a:lnTo>
                  <a:lnTo>
                    <a:pt x="592" y="526"/>
                  </a:lnTo>
                  <a:lnTo>
                    <a:pt x="596" y="532"/>
                  </a:lnTo>
                  <a:lnTo>
                    <a:pt x="602" y="532"/>
                  </a:lnTo>
                  <a:lnTo>
                    <a:pt x="602" y="536"/>
                  </a:lnTo>
                  <a:lnTo>
                    <a:pt x="596" y="552"/>
                  </a:lnTo>
                  <a:lnTo>
                    <a:pt x="596" y="556"/>
                  </a:lnTo>
                  <a:lnTo>
                    <a:pt x="599" y="563"/>
                  </a:lnTo>
                  <a:lnTo>
                    <a:pt x="599" y="566"/>
                  </a:lnTo>
                  <a:lnTo>
                    <a:pt x="592" y="596"/>
                  </a:lnTo>
                  <a:lnTo>
                    <a:pt x="592" y="600"/>
                  </a:lnTo>
                  <a:lnTo>
                    <a:pt x="596" y="620"/>
                  </a:lnTo>
                  <a:lnTo>
                    <a:pt x="596" y="620"/>
                  </a:lnTo>
                  <a:lnTo>
                    <a:pt x="599" y="630"/>
                  </a:lnTo>
                  <a:lnTo>
                    <a:pt x="599" y="630"/>
                  </a:lnTo>
                  <a:lnTo>
                    <a:pt x="599" y="633"/>
                  </a:lnTo>
                  <a:lnTo>
                    <a:pt x="606" y="664"/>
                  </a:lnTo>
                  <a:lnTo>
                    <a:pt x="606" y="664"/>
                  </a:lnTo>
                  <a:lnTo>
                    <a:pt x="633" y="714"/>
                  </a:lnTo>
                  <a:lnTo>
                    <a:pt x="636" y="714"/>
                  </a:lnTo>
                  <a:lnTo>
                    <a:pt x="643" y="721"/>
                  </a:lnTo>
                  <a:lnTo>
                    <a:pt x="670" y="751"/>
                  </a:lnTo>
                  <a:lnTo>
                    <a:pt x="673" y="751"/>
                  </a:lnTo>
                  <a:lnTo>
                    <a:pt x="683" y="754"/>
                  </a:lnTo>
                  <a:lnTo>
                    <a:pt x="683" y="754"/>
                  </a:lnTo>
                  <a:lnTo>
                    <a:pt x="700" y="754"/>
                  </a:lnTo>
                  <a:lnTo>
                    <a:pt x="703" y="754"/>
                  </a:lnTo>
                  <a:lnTo>
                    <a:pt x="710" y="748"/>
                  </a:lnTo>
                  <a:lnTo>
                    <a:pt x="724" y="744"/>
                  </a:lnTo>
                  <a:lnTo>
                    <a:pt x="727" y="748"/>
                  </a:lnTo>
                  <a:lnTo>
                    <a:pt x="744" y="768"/>
                  </a:lnTo>
                  <a:lnTo>
                    <a:pt x="747" y="768"/>
                  </a:lnTo>
                  <a:lnTo>
                    <a:pt x="751" y="771"/>
                  </a:lnTo>
                  <a:lnTo>
                    <a:pt x="754" y="771"/>
                  </a:lnTo>
                  <a:lnTo>
                    <a:pt x="757" y="771"/>
                  </a:lnTo>
                  <a:lnTo>
                    <a:pt x="764" y="775"/>
                  </a:lnTo>
                  <a:lnTo>
                    <a:pt x="767" y="778"/>
                  </a:lnTo>
                  <a:lnTo>
                    <a:pt x="781" y="778"/>
                  </a:lnTo>
                  <a:lnTo>
                    <a:pt x="788" y="778"/>
                  </a:lnTo>
                  <a:lnTo>
                    <a:pt x="808" y="795"/>
                  </a:lnTo>
                  <a:lnTo>
                    <a:pt x="811" y="798"/>
                  </a:lnTo>
                  <a:lnTo>
                    <a:pt x="818" y="802"/>
                  </a:lnTo>
                  <a:lnTo>
                    <a:pt x="825" y="802"/>
                  </a:lnTo>
                  <a:lnTo>
                    <a:pt x="828" y="798"/>
                  </a:lnTo>
                  <a:lnTo>
                    <a:pt x="835" y="802"/>
                  </a:lnTo>
                  <a:lnTo>
                    <a:pt x="835" y="802"/>
                  </a:lnTo>
                  <a:lnTo>
                    <a:pt x="835" y="802"/>
                  </a:lnTo>
                  <a:lnTo>
                    <a:pt x="831" y="805"/>
                  </a:lnTo>
                  <a:lnTo>
                    <a:pt x="811" y="835"/>
                  </a:lnTo>
                  <a:lnTo>
                    <a:pt x="811" y="839"/>
                  </a:lnTo>
                  <a:lnTo>
                    <a:pt x="808" y="852"/>
                  </a:lnTo>
                  <a:lnTo>
                    <a:pt x="804" y="855"/>
                  </a:lnTo>
                  <a:lnTo>
                    <a:pt x="804" y="859"/>
                  </a:lnTo>
                  <a:lnTo>
                    <a:pt x="791" y="926"/>
                  </a:lnTo>
                  <a:lnTo>
                    <a:pt x="788" y="936"/>
                  </a:lnTo>
                  <a:lnTo>
                    <a:pt x="788" y="940"/>
                  </a:lnTo>
                  <a:lnTo>
                    <a:pt x="788" y="966"/>
                  </a:lnTo>
                  <a:lnTo>
                    <a:pt x="788" y="966"/>
                  </a:lnTo>
                  <a:lnTo>
                    <a:pt x="788" y="977"/>
                  </a:lnTo>
                  <a:lnTo>
                    <a:pt x="791" y="980"/>
                  </a:lnTo>
                  <a:lnTo>
                    <a:pt x="801" y="990"/>
                  </a:lnTo>
                  <a:lnTo>
                    <a:pt x="808" y="990"/>
                  </a:lnTo>
                  <a:lnTo>
                    <a:pt x="808" y="990"/>
                  </a:lnTo>
                  <a:lnTo>
                    <a:pt x="808" y="990"/>
                  </a:lnTo>
                  <a:lnTo>
                    <a:pt x="811" y="993"/>
                  </a:lnTo>
                  <a:lnTo>
                    <a:pt x="814" y="1000"/>
                  </a:lnTo>
                  <a:lnTo>
                    <a:pt x="821" y="1003"/>
                  </a:lnTo>
                  <a:lnTo>
                    <a:pt x="831" y="1000"/>
                  </a:lnTo>
                  <a:lnTo>
                    <a:pt x="831" y="1003"/>
                  </a:lnTo>
                  <a:lnTo>
                    <a:pt x="838" y="1003"/>
                  </a:lnTo>
                  <a:lnTo>
                    <a:pt x="841" y="1003"/>
                  </a:lnTo>
                  <a:lnTo>
                    <a:pt x="841" y="1003"/>
                  </a:lnTo>
                  <a:lnTo>
                    <a:pt x="852" y="1010"/>
                  </a:lnTo>
                  <a:lnTo>
                    <a:pt x="855" y="1014"/>
                  </a:lnTo>
                  <a:lnTo>
                    <a:pt x="862" y="1010"/>
                  </a:lnTo>
                  <a:lnTo>
                    <a:pt x="865" y="1010"/>
                  </a:lnTo>
                  <a:lnTo>
                    <a:pt x="865" y="1014"/>
                  </a:lnTo>
                  <a:lnTo>
                    <a:pt x="865" y="1014"/>
                  </a:lnTo>
                  <a:lnTo>
                    <a:pt x="862" y="1017"/>
                  </a:lnTo>
                  <a:lnTo>
                    <a:pt x="858" y="1020"/>
                  </a:lnTo>
                  <a:lnTo>
                    <a:pt x="855" y="1020"/>
                  </a:lnTo>
                  <a:lnTo>
                    <a:pt x="848" y="1027"/>
                  </a:lnTo>
                  <a:lnTo>
                    <a:pt x="845" y="1024"/>
                  </a:lnTo>
                  <a:lnTo>
                    <a:pt x="838" y="1024"/>
                  </a:lnTo>
                  <a:lnTo>
                    <a:pt x="835" y="1027"/>
                  </a:lnTo>
                  <a:lnTo>
                    <a:pt x="831" y="1030"/>
                  </a:lnTo>
                  <a:lnTo>
                    <a:pt x="825" y="1041"/>
                  </a:lnTo>
                  <a:lnTo>
                    <a:pt x="825" y="1044"/>
                  </a:lnTo>
                  <a:lnTo>
                    <a:pt x="821" y="1067"/>
                  </a:lnTo>
                  <a:lnTo>
                    <a:pt x="821" y="1067"/>
                  </a:lnTo>
                  <a:lnTo>
                    <a:pt x="818" y="1071"/>
                  </a:lnTo>
                  <a:lnTo>
                    <a:pt x="814" y="1091"/>
                  </a:lnTo>
                  <a:lnTo>
                    <a:pt x="804" y="1118"/>
                  </a:lnTo>
                  <a:lnTo>
                    <a:pt x="804" y="1118"/>
                  </a:lnTo>
                  <a:lnTo>
                    <a:pt x="801" y="1121"/>
                  </a:lnTo>
                  <a:lnTo>
                    <a:pt x="788" y="1195"/>
                  </a:lnTo>
                  <a:lnTo>
                    <a:pt x="784" y="1209"/>
                  </a:lnTo>
                  <a:lnTo>
                    <a:pt x="767" y="1202"/>
                  </a:lnTo>
                  <a:lnTo>
                    <a:pt x="767" y="1202"/>
                  </a:lnTo>
                  <a:lnTo>
                    <a:pt x="761" y="1202"/>
                  </a:lnTo>
                  <a:lnTo>
                    <a:pt x="754" y="1202"/>
                  </a:lnTo>
                  <a:lnTo>
                    <a:pt x="744" y="1212"/>
                  </a:lnTo>
                  <a:lnTo>
                    <a:pt x="727" y="1222"/>
                  </a:lnTo>
                  <a:lnTo>
                    <a:pt x="707" y="1236"/>
                  </a:lnTo>
                  <a:lnTo>
                    <a:pt x="680" y="1236"/>
                  </a:lnTo>
                  <a:lnTo>
                    <a:pt x="663" y="1232"/>
                  </a:lnTo>
                  <a:lnTo>
                    <a:pt x="663" y="1236"/>
                  </a:lnTo>
                  <a:lnTo>
                    <a:pt x="660" y="1236"/>
                  </a:lnTo>
                  <a:lnTo>
                    <a:pt x="653" y="1239"/>
                  </a:lnTo>
                  <a:lnTo>
                    <a:pt x="653" y="1239"/>
                  </a:lnTo>
                  <a:lnTo>
                    <a:pt x="646" y="1242"/>
                  </a:lnTo>
                  <a:lnTo>
                    <a:pt x="646" y="1273"/>
                  </a:lnTo>
                  <a:lnTo>
                    <a:pt x="639" y="1273"/>
                  </a:lnTo>
                  <a:lnTo>
                    <a:pt x="639" y="1273"/>
                  </a:lnTo>
                  <a:lnTo>
                    <a:pt x="609" y="1276"/>
                  </a:lnTo>
                  <a:lnTo>
                    <a:pt x="599" y="1276"/>
                  </a:lnTo>
                  <a:lnTo>
                    <a:pt x="589" y="1273"/>
                  </a:lnTo>
                  <a:lnTo>
                    <a:pt x="589" y="1273"/>
                  </a:lnTo>
                  <a:lnTo>
                    <a:pt x="579" y="1266"/>
                  </a:lnTo>
                  <a:lnTo>
                    <a:pt x="579" y="1266"/>
                  </a:lnTo>
                  <a:lnTo>
                    <a:pt x="572" y="1256"/>
                  </a:lnTo>
                  <a:lnTo>
                    <a:pt x="572" y="1256"/>
                  </a:lnTo>
                  <a:lnTo>
                    <a:pt x="565" y="1249"/>
                  </a:lnTo>
                  <a:lnTo>
                    <a:pt x="565" y="1246"/>
                  </a:lnTo>
                  <a:lnTo>
                    <a:pt x="559" y="1239"/>
                  </a:lnTo>
                  <a:lnTo>
                    <a:pt x="552" y="1239"/>
                  </a:lnTo>
                  <a:lnTo>
                    <a:pt x="549" y="1236"/>
                  </a:lnTo>
                  <a:lnTo>
                    <a:pt x="542" y="1236"/>
                  </a:lnTo>
                  <a:lnTo>
                    <a:pt x="542" y="1236"/>
                  </a:lnTo>
                  <a:lnTo>
                    <a:pt x="538" y="1232"/>
                  </a:lnTo>
                  <a:lnTo>
                    <a:pt x="535" y="1232"/>
                  </a:lnTo>
                  <a:lnTo>
                    <a:pt x="535" y="1232"/>
                  </a:lnTo>
                  <a:lnTo>
                    <a:pt x="528" y="1229"/>
                  </a:lnTo>
                  <a:lnTo>
                    <a:pt x="522" y="1229"/>
                  </a:lnTo>
                  <a:lnTo>
                    <a:pt x="518" y="1229"/>
                  </a:lnTo>
                  <a:lnTo>
                    <a:pt x="495" y="1216"/>
                  </a:lnTo>
                  <a:lnTo>
                    <a:pt x="485" y="1209"/>
                  </a:lnTo>
                  <a:lnTo>
                    <a:pt x="485" y="1209"/>
                  </a:lnTo>
                  <a:lnTo>
                    <a:pt x="481" y="1205"/>
                  </a:lnTo>
                  <a:lnTo>
                    <a:pt x="478" y="1205"/>
                  </a:lnTo>
                  <a:lnTo>
                    <a:pt x="475" y="1205"/>
                  </a:lnTo>
                  <a:lnTo>
                    <a:pt x="475" y="1205"/>
                  </a:lnTo>
                  <a:lnTo>
                    <a:pt x="464" y="1205"/>
                  </a:lnTo>
                  <a:lnTo>
                    <a:pt x="458" y="1209"/>
                  </a:lnTo>
                  <a:lnTo>
                    <a:pt x="454" y="1212"/>
                  </a:lnTo>
                  <a:lnTo>
                    <a:pt x="454" y="1216"/>
                  </a:lnTo>
                  <a:lnTo>
                    <a:pt x="454" y="1222"/>
                  </a:lnTo>
                  <a:lnTo>
                    <a:pt x="451" y="1222"/>
                  </a:lnTo>
                  <a:lnTo>
                    <a:pt x="444" y="1222"/>
                  </a:lnTo>
                  <a:lnTo>
                    <a:pt x="438" y="1232"/>
                  </a:lnTo>
                  <a:lnTo>
                    <a:pt x="438" y="1236"/>
                  </a:lnTo>
                  <a:lnTo>
                    <a:pt x="438" y="1236"/>
                  </a:lnTo>
                  <a:lnTo>
                    <a:pt x="434" y="1232"/>
                  </a:lnTo>
                  <a:lnTo>
                    <a:pt x="431" y="1232"/>
                  </a:lnTo>
                  <a:lnTo>
                    <a:pt x="427" y="1232"/>
                  </a:lnTo>
                  <a:lnTo>
                    <a:pt x="424" y="1232"/>
                  </a:lnTo>
                  <a:lnTo>
                    <a:pt x="417" y="1236"/>
                  </a:lnTo>
                  <a:lnTo>
                    <a:pt x="411" y="1232"/>
                  </a:lnTo>
                  <a:lnTo>
                    <a:pt x="404" y="1236"/>
                  </a:lnTo>
                  <a:lnTo>
                    <a:pt x="400" y="1239"/>
                  </a:lnTo>
                  <a:lnTo>
                    <a:pt x="400" y="1239"/>
                  </a:lnTo>
                  <a:lnTo>
                    <a:pt x="397" y="1239"/>
                  </a:lnTo>
                  <a:lnTo>
                    <a:pt x="390" y="1222"/>
                  </a:lnTo>
                  <a:lnTo>
                    <a:pt x="390" y="1222"/>
                  </a:lnTo>
                  <a:lnTo>
                    <a:pt x="387" y="1216"/>
                  </a:lnTo>
                  <a:lnTo>
                    <a:pt x="384" y="1216"/>
                  </a:lnTo>
                  <a:lnTo>
                    <a:pt x="380" y="1212"/>
                  </a:lnTo>
                  <a:lnTo>
                    <a:pt x="374" y="1205"/>
                  </a:lnTo>
                  <a:lnTo>
                    <a:pt x="374" y="1205"/>
                  </a:lnTo>
                  <a:lnTo>
                    <a:pt x="374" y="1199"/>
                  </a:lnTo>
                  <a:lnTo>
                    <a:pt x="367" y="1195"/>
                  </a:lnTo>
                  <a:lnTo>
                    <a:pt x="367" y="1195"/>
                  </a:lnTo>
                  <a:lnTo>
                    <a:pt x="367" y="1195"/>
                  </a:lnTo>
                  <a:lnTo>
                    <a:pt x="367" y="1192"/>
                  </a:lnTo>
                  <a:lnTo>
                    <a:pt x="374" y="1185"/>
                  </a:lnTo>
                  <a:lnTo>
                    <a:pt x="377" y="1182"/>
                  </a:lnTo>
                  <a:lnTo>
                    <a:pt x="384" y="1175"/>
                  </a:lnTo>
                  <a:lnTo>
                    <a:pt x="384" y="1172"/>
                  </a:lnTo>
                  <a:lnTo>
                    <a:pt x="384" y="1172"/>
                  </a:lnTo>
                  <a:lnTo>
                    <a:pt x="384" y="1172"/>
                  </a:lnTo>
                  <a:lnTo>
                    <a:pt x="390" y="1168"/>
                  </a:lnTo>
                  <a:lnTo>
                    <a:pt x="397" y="1162"/>
                  </a:lnTo>
                  <a:lnTo>
                    <a:pt x="397" y="1155"/>
                  </a:lnTo>
                  <a:lnTo>
                    <a:pt x="411" y="1142"/>
                  </a:lnTo>
                  <a:lnTo>
                    <a:pt x="411" y="1138"/>
                  </a:lnTo>
                  <a:lnTo>
                    <a:pt x="414" y="1128"/>
                  </a:lnTo>
                  <a:lnTo>
                    <a:pt x="424" y="1125"/>
                  </a:lnTo>
                  <a:lnTo>
                    <a:pt x="427" y="1121"/>
                  </a:lnTo>
                  <a:lnTo>
                    <a:pt x="427" y="1121"/>
                  </a:lnTo>
                  <a:lnTo>
                    <a:pt x="431" y="1118"/>
                  </a:lnTo>
                  <a:lnTo>
                    <a:pt x="438" y="1111"/>
                  </a:lnTo>
                  <a:lnTo>
                    <a:pt x="438" y="1104"/>
                  </a:lnTo>
                  <a:lnTo>
                    <a:pt x="434" y="1098"/>
                  </a:lnTo>
                  <a:lnTo>
                    <a:pt x="434" y="1094"/>
                  </a:lnTo>
                  <a:lnTo>
                    <a:pt x="434" y="1091"/>
                  </a:lnTo>
                  <a:lnTo>
                    <a:pt x="431" y="1084"/>
                  </a:lnTo>
                  <a:lnTo>
                    <a:pt x="431" y="1081"/>
                  </a:lnTo>
                  <a:lnTo>
                    <a:pt x="424" y="1074"/>
                  </a:lnTo>
                  <a:lnTo>
                    <a:pt x="421" y="1071"/>
                  </a:lnTo>
                  <a:lnTo>
                    <a:pt x="397" y="1057"/>
                  </a:lnTo>
                  <a:lnTo>
                    <a:pt x="394" y="1057"/>
                  </a:lnTo>
                  <a:lnTo>
                    <a:pt x="384" y="1057"/>
                  </a:lnTo>
                  <a:lnTo>
                    <a:pt x="380" y="1057"/>
                  </a:lnTo>
                  <a:lnTo>
                    <a:pt x="374" y="1057"/>
                  </a:lnTo>
                  <a:lnTo>
                    <a:pt x="367" y="1061"/>
                  </a:lnTo>
                  <a:lnTo>
                    <a:pt x="353" y="1057"/>
                  </a:lnTo>
                  <a:lnTo>
                    <a:pt x="353" y="1057"/>
                  </a:lnTo>
                  <a:lnTo>
                    <a:pt x="323" y="1061"/>
                  </a:lnTo>
                  <a:lnTo>
                    <a:pt x="316" y="1061"/>
                  </a:lnTo>
                  <a:lnTo>
                    <a:pt x="316" y="1061"/>
                  </a:lnTo>
                  <a:lnTo>
                    <a:pt x="306" y="1064"/>
                  </a:lnTo>
                  <a:lnTo>
                    <a:pt x="306" y="1064"/>
                  </a:lnTo>
                  <a:lnTo>
                    <a:pt x="303" y="1057"/>
                  </a:lnTo>
                  <a:lnTo>
                    <a:pt x="296" y="1054"/>
                  </a:lnTo>
                  <a:lnTo>
                    <a:pt x="289" y="1054"/>
                  </a:lnTo>
                  <a:lnTo>
                    <a:pt x="286" y="1054"/>
                  </a:lnTo>
                  <a:lnTo>
                    <a:pt x="289" y="1047"/>
                  </a:lnTo>
                  <a:lnTo>
                    <a:pt x="289" y="1041"/>
                  </a:lnTo>
                  <a:lnTo>
                    <a:pt x="279" y="1027"/>
                  </a:lnTo>
                  <a:lnTo>
                    <a:pt x="279" y="1024"/>
                  </a:lnTo>
                  <a:lnTo>
                    <a:pt x="269" y="1020"/>
                  </a:lnTo>
                  <a:lnTo>
                    <a:pt x="262" y="1020"/>
                  </a:lnTo>
                  <a:lnTo>
                    <a:pt x="259" y="1024"/>
                  </a:lnTo>
                  <a:lnTo>
                    <a:pt x="252" y="1020"/>
                  </a:lnTo>
                  <a:lnTo>
                    <a:pt x="252" y="1024"/>
                  </a:lnTo>
                  <a:lnTo>
                    <a:pt x="252" y="1020"/>
                  </a:lnTo>
                  <a:lnTo>
                    <a:pt x="252" y="1010"/>
                  </a:lnTo>
                  <a:lnTo>
                    <a:pt x="252" y="1007"/>
                  </a:lnTo>
                  <a:lnTo>
                    <a:pt x="249" y="1000"/>
                  </a:lnTo>
                  <a:lnTo>
                    <a:pt x="249" y="990"/>
                  </a:lnTo>
                  <a:lnTo>
                    <a:pt x="249" y="987"/>
                  </a:lnTo>
                  <a:lnTo>
                    <a:pt x="246" y="977"/>
                  </a:lnTo>
                  <a:lnTo>
                    <a:pt x="249" y="973"/>
                  </a:lnTo>
                  <a:lnTo>
                    <a:pt x="249" y="966"/>
                  </a:lnTo>
                  <a:lnTo>
                    <a:pt x="246" y="960"/>
                  </a:lnTo>
                  <a:lnTo>
                    <a:pt x="239" y="960"/>
                  </a:lnTo>
                  <a:lnTo>
                    <a:pt x="225" y="960"/>
                  </a:lnTo>
                  <a:lnTo>
                    <a:pt x="225" y="960"/>
                  </a:lnTo>
                  <a:lnTo>
                    <a:pt x="219" y="956"/>
                  </a:lnTo>
                  <a:lnTo>
                    <a:pt x="212" y="960"/>
                  </a:lnTo>
                  <a:lnTo>
                    <a:pt x="205" y="956"/>
                  </a:lnTo>
                  <a:lnTo>
                    <a:pt x="205" y="953"/>
                  </a:lnTo>
                  <a:lnTo>
                    <a:pt x="202" y="946"/>
                  </a:lnTo>
                  <a:lnTo>
                    <a:pt x="202" y="943"/>
                  </a:lnTo>
                  <a:lnTo>
                    <a:pt x="202" y="943"/>
                  </a:lnTo>
                  <a:lnTo>
                    <a:pt x="199" y="936"/>
                  </a:lnTo>
                  <a:lnTo>
                    <a:pt x="199" y="933"/>
                  </a:lnTo>
                  <a:lnTo>
                    <a:pt x="202" y="926"/>
                  </a:lnTo>
                  <a:lnTo>
                    <a:pt x="199" y="919"/>
                  </a:lnTo>
                  <a:lnTo>
                    <a:pt x="199" y="913"/>
                  </a:lnTo>
                  <a:lnTo>
                    <a:pt x="199" y="913"/>
                  </a:lnTo>
                  <a:lnTo>
                    <a:pt x="202" y="906"/>
                  </a:lnTo>
                  <a:lnTo>
                    <a:pt x="199" y="903"/>
                  </a:lnTo>
                  <a:lnTo>
                    <a:pt x="199" y="903"/>
                  </a:lnTo>
                  <a:lnTo>
                    <a:pt x="202" y="896"/>
                  </a:lnTo>
                  <a:lnTo>
                    <a:pt x="205" y="889"/>
                  </a:lnTo>
                  <a:lnTo>
                    <a:pt x="199" y="876"/>
                  </a:lnTo>
                  <a:lnTo>
                    <a:pt x="199" y="869"/>
                  </a:lnTo>
                  <a:lnTo>
                    <a:pt x="199" y="865"/>
                  </a:lnTo>
                  <a:lnTo>
                    <a:pt x="199" y="862"/>
                  </a:lnTo>
                  <a:lnTo>
                    <a:pt x="195" y="859"/>
                  </a:lnTo>
                  <a:lnTo>
                    <a:pt x="188" y="855"/>
                  </a:lnTo>
                  <a:lnTo>
                    <a:pt x="185" y="852"/>
                  </a:lnTo>
                  <a:lnTo>
                    <a:pt x="182" y="852"/>
                  </a:lnTo>
                  <a:lnTo>
                    <a:pt x="178" y="849"/>
                  </a:lnTo>
                  <a:lnTo>
                    <a:pt x="175" y="842"/>
                  </a:lnTo>
                  <a:lnTo>
                    <a:pt x="172" y="832"/>
                  </a:lnTo>
                  <a:lnTo>
                    <a:pt x="178" y="825"/>
                  </a:lnTo>
                  <a:lnTo>
                    <a:pt x="182" y="822"/>
                  </a:lnTo>
                  <a:lnTo>
                    <a:pt x="185" y="812"/>
                  </a:lnTo>
                  <a:lnTo>
                    <a:pt x="182" y="808"/>
                  </a:lnTo>
                  <a:lnTo>
                    <a:pt x="185" y="798"/>
                  </a:lnTo>
                  <a:lnTo>
                    <a:pt x="185" y="795"/>
                  </a:lnTo>
                  <a:lnTo>
                    <a:pt x="178" y="768"/>
                  </a:lnTo>
                  <a:lnTo>
                    <a:pt x="172" y="761"/>
                  </a:lnTo>
                  <a:lnTo>
                    <a:pt x="172" y="761"/>
                  </a:lnTo>
                  <a:lnTo>
                    <a:pt x="168" y="758"/>
                  </a:lnTo>
                  <a:lnTo>
                    <a:pt x="168" y="751"/>
                  </a:lnTo>
                  <a:lnTo>
                    <a:pt x="168" y="748"/>
                  </a:lnTo>
                  <a:lnTo>
                    <a:pt x="155" y="731"/>
                  </a:lnTo>
                  <a:lnTo>
                    <a:pt x="155" y="731"/>
                  </a:lnTo>
                  <a:lnTo>
                    <a:pt x="138" y="707"/>
                  </a:lnTo>
                  <a:lnTo>
                    <a:pt x="135" y="704"/>
                  </a:lnTo>
                  <a:lnTo>
                    <a:pt x="135" y="704"/>
                  </a:lnTo>
                  <a:lnTo>
                    <a:pt x="128" y="694"/>
                  </a:lnTo>
                  <a:lnTo>
                    <a:pt x="124" y="690"/>
                  </a:lnTo>
                  <a:lnTo>
                    <a:pt x="111" y="687"/>
                  </a:lnTo>
                  <a:lnTo>
                    <a:pt x="108" y="687"/>
                  </a:lnTo>
                  <a:lnTo>
                    <a:pt x="101" y="690"/>
                  </a:lnTo>
                  <a:lnTo>
                    <a:pt x="94" y="687"/>
                  </a:lnTo>
                  <a:lnTo>
                    <a:pt x="98" y="684"/>
                  </a:lnTo>
                  <a:lnTo>
                    <a:pt x="91" y="677"/>
                  </a:lnTo>
                  <a:lnTo>
                    <a:pt x="74" y="667"/>
                  </a:lnTo>
                  <a:lnTo>
                    <a:pt x="67" y="667"/>
                  </a:lnTo>
                  <a:lnTo>
                    <a:pt x="67" y="670"/>
                  </a:lnTo>
                  <a:lnTo>
                    <a:pt x="57" y="650"/>
                  </a:lnTo>
                  <a:lnTo>
                    <a:pt x="50" y="647"/>
                  </a:lnTo>
                  <a:lnTo>
                    <a:pt x="40" y="647"/>
                  </a:lnTo>
                  <a:lnTo>
                    <a:pt x="30" y="643"/>
                  </a:lnTo>
                  <a:lnTo>
                    <a:pt x="27" y="630"/>
                  </a:lnTo>
                  <a:lnTo>
                    <a:pt x="24" y="626"/>
                  </a:lnTo>
                  <a:lnTo>
                    <a:pt x="17" y="616"/>
                  </a:lnTo>
                  <a:lnTo>
                    <a:pt x="13" y="616"/>
                  </a:lnTo>
                  <a:lnTo>
                    <a:pt x="7" y="613"/>
                  </a:lnTo>
                  <a:lnTo>
                    <a:pt x="7" y="613"/>
                  </a:lnTo>
                  <a:lnTo>
                    <a:pt x="7" y="606"/>
                  </a:lnTo>
                  <a:lnTo>
                    <a:pt x="7" y="603"/>
                  </a:lnTo>
                  <a:lnTo>
                    <a:pt x="10" y="603"/>
                  </a:lnTo>
                  <a:lnTo>
                    <a:pt x="13" y="600"/>
                  </a:lnTo>
                  <a:lnTo>
                    <a:pt x="17" y="593"/>
                  </a:lnTo>
                  <a:lnTo>
                    <a:pt x="20" y="593"/>
                  </a:lnTo>
                  <a:lnTo>
                    <a:pt x="24" y="600"/>
                  </a:lnTo>
                  <a:lnTo>
                    <a:pt x="27" y="600"/>
                  </a:lnTo>
                  <a:lnTo>
                    <a:pt x="34" y="603"/>
                  </a:lnTo>
                  <a:lnTo>
                    <a:pt x="37" y="603"/>
                  </a:lnTo>
                  <a:lnTo>
                    <a:pt x="40" y="606"/>
                  </a:lnTo>
                  <a:lnTo>
                    <a:pt x="47" y="603"/>
                  </a:lnTo>
                  <a:lnTo>
                    <a:pt x="50" y="593"/>
                  </a:lnTo>
                  <a:lnTo>
                    <a:pt x="57" y="589"/>
                  </a:lnTo>
                  <a:lnTo>
                    <a:pt x="64" y="593"/>
                  </a:lnTo>
                  <a:lnTo>
                    <a:pt x="67" y="593"/>
                  </a:lnTo>
                  <a:lnTo>
                    <a:pt x="71" y="593"/>
                  </a:lnTo>
                  <a:lnTo>
                    <a:pt x="74" y="593"/>
                  </a:lnTo>
                  <a:lnTo>
                    <a:pt x="91" y="586"/>
                  </a:lnTo>
                  <a:lnTo>
                    <a:pt x="98" y="579"/>
                  </a:lnTo>
                  <a:lnTo>
                    <a:pt x="98" y="566"/>
                  </a:lnTo>
                  <a:lnTo>
                    <a:pt x="101" y="563"/>
                  </a:lnTo>
                  <a:lnTo>
                    <a:pt x="111" y="559"/>
                  </a:lnTo>
                  <a:lnTo>
                    <a:pt x="124" y="556"/>
                  </a:lnTo>
                  <a:lnTo>
                    <a:pt x="128" y="552"/>
                  </a:lnTo>
                  <a:lnTo>
                    <a:pt x="131" y="546"/>
                  </a:lnTo>
                  <a:lnTo>
                    <a:pt x="128" y="542"/>
                  </a:lnTo>
                  <a:lnTo>
                    <a:pt x="131" y="539"/>
                  </a:lnTo>
                  <a:lnTo>
                    <a:pt x="124" y="526"/>
                  </a:lnTo>
                  <a:lnTo>
                    <a:pt x="124" y="526"/>
                  </a:lnTo>
                  <a:lnTo>
                    <a:pt x="124" y="526"/>
                  </a:lnTo>
                  <a:lnTo>
                    <a:pt x="121" y="522"/>
                  </a:lnTo>
                  <a:lnTo>
                    <a:pt x="101" y="515"/>
                  </a:lnTo>
                  <a:lnTo>
                    <a:pt x="87" y="505"/>
                  </a:lnTo>
                  <a:lnTo>
                    <a:pt x="84" y="499"/>
                  </a:lnTo>
                  <a:lnTo>
                    <a:pt x="84" y="499"/>
                  </a:lnTo>
                  <a:lnTo>
                    <a:pt x="91" y="499"/>
                  </a:lnTo>
                  <a:lnTo>
                    <a:pt x="98" y="488"/>
                  </a:lnTo>
                  <a:lnTo>
                    <a:pt x="98" y="482"/>
                  </a:lnTo>
                  <a:lnTo>
                    <a:pt x="94" y="475"/>
                  </a:lnTo>
                  <a:lnTo>
                    <a:pt x="91" y="472"/>
                  </a:lnTo>
                  <a:lnTo>
                    <a:pt x="91" y="472"/>
                  </a:lnTo>
                  <a:lnTo>
                    <a:pt x="91" y="468"/>
                  </a:lnTo>
                  <a:lnTo>
                    <a:pt x="94" y="468"/>
                  </a:lnTo>
                  <a:lnTo>
                    <a:pt x="104" y="462"/>
                  </a:lnTo>
                  <a:lnTo>
                    <a:pt x="104" y="458"/>
                  </a:lnTo>
                  <a:lnTo>
                    <a:pt x="101" y="455"/>
                  </a:lnTo>
                  <a:lnTo>
                    <a:pt x="101" y="455"/>
                  </a:lnTo>
                  <a:lnTo>
                    <a:pt x="101" y="445"/>
                  </a:lnTo>
                  <a:lnTo>
                    <a:pt x="91" y="435"/>
                  </a:lnTo>
                  <a:lnTo>
                    <a:pt x="91" y="435"/>
                  </a:lnTo>
                  <a:lnTo>
                    <a:pt x="91" y="435"/>
                  </a:lnTo>
                  <a:lnTo>
                    <a:pt x="94" y="435"/>
                  </a:lnTo>
                  <a:lnTo>
                    <a:pt x="111" y="431"/>
                  </a:lnTo>
                  <a:lnTo>
                    <a:pt x="114" y="435"/>
                  </a:lnTo>
                  <a:lnTo>
                    <a:pt x="118" y="431"/>
                  </a:lnTo>
                  <a:lnTo>
                    <a:pt x="124" y="428"/>
                  </a:lnTo>
                  <a:lnTo>
                    <a:pt x="128" y="418"/>
                  </a:lnTo>
                  <a:lnTo>
                    <a:pt x="128" y="411"/>
                  </a:lnTo>
                  <a:lnTo>
                    <a:pt x="124" y="404"/>
                  </a:lnTo>
                  <a:lnTo>
                    <a:pt x="118" y="401"/>
                  </a:lnTo>
                  <a:lnTo>
                    <a:pt x="121" y="398"/>
                  </a:lnTo>
                  <a:lnTo>
                    <a:pt x="124" y="394"/>
                  </a:lnTo>
                  <a:lnTo>
                    <a:pt x="128" y="394"/>
                  </a:lnTo>
                  <a:lnTo>
                    <a:pt x="138" y="398"/>
                  </a:lnTo>
                  <a:lnTo>
                    <a:pt x="145" y="398"/>
                  </a:lnTo>
                  <a:lnTo>
                    <a:pt x="148" y="394"/>
                  </a:lnTo>
                  <a:lnTo>
                    <a:pt x="148" y="387"/>
                  </a:lnTo>
                  <a:lnTo>
                    <a:pt x="151" y="377"/>
                  </a:lnTo>
                  <a:lnTo>
                    <a:pt x="151" y="374"/>
                  </a:lnTo>
                  <a:lnTo>
                    <a:pt x="151" y="374"/>
                  </a:lnTo>
                  <a:lnTo>
                    <a:pt x="162" y="377"/>
                  </a:lnTo>
                  <a:lnTo>
                    <a:pt x="162" y="381"/>
                  </a:lnTo>
                  <a:lnTo>
                    <a:pt x="168" y="381"/>
                  </a:lnTo>
                  <a:lnTo>
                    <a:pt x="175" y="384"/>
                  </a:lnTo>
                  <a:lnTo>
                    <a:pt x="175" y="387"/>
                  </a:lnTo>
                  <a:lnTo>
                    <a:pt x="178" y="391"/>
                  </a:lnTo>
                  <a:lnTo>
                    <a:pt x="185" y="394"/>
                  </a:lnTo>
                  <a:lnTo>
                    <a:pt x="195" y="401"/>
                  </a:lnTo>
                  <a:lnTo>
                    <a:pt x="192" y="404"/>
                  </a:lnTo>
                  <a:lnTo>
                    <a:pt x="192" y="408"/>
                  </a:lnTo>
                  <a:lnTo>
                    <a:pt x="195" y="414"/>
                  </a:lnTo>
                  <a:lnTo>
                    <a:pt x="199" y="418"/>
                  </a:lnTo>
                  <a:lnTo>
                    <a:pt x="205" y="421"/>
                  </a:lnTo>
                  <a:lnTo>
                    <a:pt x="212" y="421"/>
                  </a:lnTo>
                  <a:lnTo>
                    <a:pt x="219" y="425"/>
                  </a:lnTo>
                  <a:lnTo>
                    <a:pt x="222" y="425"/>
                  </a:lnTo>
                  <a:lnTo>
                    <a:pt x="229" y="421"/>
                  </a:lnTo>
                  <a:lnTo>
                    <a:pt x="236" y="428"/>
                  </a:lnTo>
                  <a:lnTo>
                    <a:pt x="242" y="425"/>
                  </a:lnTo>
                  <a:lnTo>
                    <a:pt x="249" y="421"/>
                  </a:lnTo>
                  <a:lnTo>
                    <a:pt x="252" y="421"/>
                  </a:lnTo>
                  <a:lnTo>
                    <a:pt x="259" y="414"/>
                  </a:lnTo>
                  <a:lnTo>
                    <a:pt x="259" y="404"/>
                  </a:lnTo>
                  <a:lnTo>
                    <a:pt x="266" y="394"/>
                  </a:lnTo>
                  <a:lnTo>
                    <a:pt x="262" y="384"/>
                  </a:lnTo>
                  <a:lnTo>
                    <a:pt x="256" y="384"/>
                  </a:lnTo>
                  <a:lnTo>
                    <a:pt x="256" y="384"/>
                  </a:lnTo>
                  <a:lnTo>
                    <a:pt x="269" y="371"/>
                  </a:lnTo>
                  <a:lnTo>
                    <a:pt x="273" y="374"/>
                  </a:lnTo>
                  <a:lnTo>
                    <a:pt x="279" y="374"/>
                  </a:lnTo>
                  <a:lnTo>
                    <a:pt x="286" y="364"/>
                  </a:lnTo>
                  <a:lnTo>
                    <a:pt x="283" y="361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3" y="350"/>
                  </a:lnTo>
                  <a:lnTo>
                    <a:pt x="283" y="340"/>
                  </a:lnTo>
                  <a:lnTo>
                    <a:pt x="283" y="337"/>
                  </a:lnTo>
                  <a:lnTo>
                    <a:pt x="276" y="330"/>
                  </a:lnTo>
                  <a:lnTo>
                    <a:pt x="283" y="327"/>
                  </a:lnTo>
                  <a:lnTo>
                    <a:pt x="286" y="324"/>
                  </a:lnTo>
                  <a:lnTo>
                    <a:pt x="293" y="317"/>
                  </a:lnTo>
                  <a:lnTo>
                    <a:pt x="293" y="317"/>
                  </a:lnTo>
                  <a:lnTo>
                    <a:pt x="296" y="307"/>
                  </a:lnTo>
                  <a:lnTo>
                    <a:pt x="296" y="300"/>
                  </a:lnTo>
                  <a:lnTo>
                    <a:pt x="293" y="297"/>
                  </a:lnTo>
                  <a:lnTo>
                    <a:pt x="293" y="297"/>
                  </a:lnTo>
                  <a:lnTo>
                    <a:pt x="283" y="293"/>
                  </a:lnTo>
                  <a:lnTo>
                    <a:pt x="279" y="290"/>
                  </a:lnTo>
                  <a:lnTo>
                    <a:pt x="283" y="276"/>
                  </a:lnTo>
                  <a:lnTo>
                    <a:pt x="276" y="270"/>
                  </a:lnTo>
                  <a:lnTo>
                    <a:pt x="273" y="270"/>
                  </a:lnTo>
                  <a:lnTo>
                    <a:pt x="269" y="266"/>
                  </a:lnTo>
                  <a:lnTo>
                    <a:pt x="273" y="260"/>
                  </a:lnTo>
                  <a:lnTo>
                    <a:pt x="273" y="260"/>
                  </a:lnTo>
                  <a:lnTo>
                    <a:pt x="266" y="249"/>
                  </a:lnTo>
                  <a:lnTo>
                    <a:pt x="262" y="249"/>
                  </a:lnTo>
                  <a:lnTo>
                    <a:pt x="259" y="246"/>
                  </a:lnTo>
                  <a:lnTo>
                    <a:pt x="259" y="236"/>
                  </a:lnTo>
                  <a:lnTo>
                    <a:pt x="259" y="233"/>
                  </a:lnTo>
                  <a:lnTo>
                    <a:pt x="252" y="226"/>
                  </a:lnTo>
                  <a:lnTo>
                    <a:pt x="256" y="219"/>
                  </a:lnTo>
                  <a:lnTo>
                    <a:pt x="256" y="209"/>
                  </a:lnTo>
                  <a:lnTo>
                    <a:pt x="252" y="206"/>
                  </a:lnTo>
                  <a:lnTo>
                    <a:pt x="249" y="202"/>
                  </a:lnTo>
                  <a:lnTo>
                    <a:pt x="249" y="202"/>
                  </a:lnTo>
                  <a:lnTo>
                    <a:pt x="239" y="189"/>
                  </a:lnTo>
                  <a:lnTo>
                    <a:pt x="232" y="189"/>
                  </a:lnTo>
                  <a:lnTo>
                    <a:pt x="232" y="186"/>
                  </a:lnTo>
                  <a:lnTo>
                    <a:pt x="222" y="175"/>
                  </a:lnTo>
                  <a:lnTo>
                    <a:pt x="219" y="179"/>
                  </a:lnTo>
                  <a:lnTo>
                    <a:pt x="232" y="189"/>
                  </a:lnTo>
                  <a:lnTo>
                    <a:pt x="232" y="192"/>
                  </a:lnTo>
                  <a:lnTo>
                    <a:pt x="232" y="192"/>
                  </a:lnTo>
                  <a:lnTo>
                    <a:pt x="236" y="192"/>
                  </a:lnTo>
                  <a:lnTo>
                    <a:pt x="246" y="206"/>
                  </a:lnTo>
                  <a:lnTo>
                    <a:pt x="246" y="206"/>
                  </a:lnTo>
                  <a:lnTo>
                    <a:pt x="249" y="209"/>
                  </a:lnTo>
                  <a:lnTo>
                    <a:pt x="256" y="212"/>
                  </a:lnTo>
                  <a:lnTo>
                    <a:pt x="252" y="219"/>
                  </a:lnTo>
                  <a:lnTo>
                    <a:pt x="246" y="223"/>
                  </a:lnTo>
                  <a:lnTo>
                    <a:pt x="256" y="233"/>
                  </a:lnTo>
                  <a:lnTo>
                    <a:pt x="256" y="236"/>
                  </a:lnTo>
                  <a:lnTo>
                    <a:pt x="256" y="249"/>
                  </a:lnTo>
                  <a:lnTo>
                    <a:pt x="262" y="253"/>
                  </a:lnTo>
                  <a:lnTo>
                    <a:pt x="266" y="253"/>
                  </a:lnTo>
                  <a:lnTo>
                    <a:pt x="269" y="256"/>
                  </a:lnTo>
                  <a:lnTo>
                    <a:pt x="269" y="260"/>
                  </a:lnTo>
                  <a:lnTo>
                    <a:pt x="269" y="263"/>
                  </a:lnTo>
                  <a:lnTo>
                    <a:pt x="262" y="266"/>
                  </a:lnTo>
                  <a:lnTo>
                    <a:pt x="262" y="266"/>
                  </a:lnTo>
                  <a:lnTo>
                    <a:pt x="273" y="273"/>
                  </a:lnTo>
                  <a:lnTo>
                    <a:pt x="276" y="273"/>
                  </a:lnTo>
                  <a:lnTo>
                    <a:pt x="279" y="276"/>
                  </a:lnTo>
                  <a:lnTo>
                    <a:pt x="276" y="293"/>
                  </a:lnTo>
                  <a:lnTo>
                    <a:pt x="283" y="297"/>
                  </a:lnTo>
                  <a:lnTo>
                    <a:pt x="289" y="300"/>
                  </a:lnTo>
                  <a:lnTo>
                    <a:pt x="293" y="303"/>
                  </a:lnTo>
                  <a:lnTo>
                    <a:pt x="293" y="307"/>
                  </a:lnTo>
                  <a:lnTo>
                    <a:pt x="289" y="313"/>
                  </a:lnTo>
                  <a:lnTo>
                    <a:pt x="289" y="317"/>
                  </a:lnTo>
                  <a:lnTo>
                    <a:pt x="283" y="324"/>
                  </a:lnTo>
                  <a:lnTo>
                    <a:pt x="283" y="324"/>
                  </a:lnTo>
                  <a:lnTo>
                    <a:pt x="269" y="327"/>
                  </a:lnTo>
                  <a:lnTo>
                    <a:pt x="279" y="337"/>
                  </a:lnTo>
                  <a:lnTo>
                    <a:pt x="279" y="340"/>
                  </a:lnTo>
                  <a:lnTo>
                    <a:pt x="279" y="350"/>
                  </a:lnTo>
                  <a:lnTo>
                    <a:pt x="279" y="354"/>
                  </a:lnTo>
                  <a:lnTo>
                    <a:pt x="279" y="357"/>
                  </a:lnTo>
                  <a:lnTo>
                    <a:pt x="279" y="364"/>
                  </a:lnTo>
                  <a:lnTo>
                    <a:pt x="283" y="367"/>
                  </a:lnTo>
                  <a:lnTo>
                    <a:pt x="279" y="371"/>
                  </a:lnTo>
                  <a:lnTo>
                    <a:pt x="276" y="371"/>
                  </a:lnTo>
                  <a:lnTo>
                    <a:pt x="273" y="367"/>
                  </a:lnTo>
                  <a:lnTo>
                    <a:pt x="269" y="367"/>
                  </a:lnTo>
                  <a:lnTo>
                    <a:pt x="256" y="381"/>
                  </a:lnTo>
                  <a:lnTo>
                    <a:pt x="252" y="384"/>
                  </a:lnTo>
                  <a:lnTo>
                    <a:pt x="252" y="384"/>
                  </a:lnTo>
                  <a:lnTo>
                    <a:pt x="262" y="387"/>
                  </a:lnTo>
                  <a:lnTo>
                    <a:pt x="262" y="394"/>
                  </a:lnTo>
                  <a:lnTo>
                    <a:pt x="256" y="404"/>
                  </a:lnTo>
                  <a:lnTo>
                    <a:pt x="256" y="414"/>
                  </a:lnTo>
                  <a:lnTo>
                    <a:pt x="252" y="418"/>
                  </a:lnTo>
                  <a:lnTo>
                    <a:pt x="249" y="418"/>
                  </a:lnTo>
                  <a:lnTo>
                    <a:pt x="242" y="425"/>
                  </a:lnTo>
                  <a:lnTo>
                    <a:pt x="239" y="425"/>
                  </a:lnTo>
                  <a:lnTo>
                    <a:pt x="229" y="418"/>
                  </a:lnTo>
                  <a:lnTo>
                    <a:pt x="222" y="421"/>
                  </a:lnTo>
                  <a:lnTo>
                    <a:pt x="219" y="421"/>
                  </a:lnTo>
                  <a:lnTo>
                    <a:pt x="212" y="418"/>
                  </a:lnTo>
                  <a:lnTo>
                    <a:pt x="212" y="418"/>
                  </a:lnTo>
                  <a:lnTo>
                    <a:pt x="209" y="418"/>
                  </a:lnTo>
                  <a:lnTo>
                    <a:pt x="199" y="414"/>
                  </a:lnTo>
                  <a:lnTo>
                    <a:pt x="199" y="411"/>
                  </a:lnTo>
                  <a:lnTo>
                    <a:pt x="195" y="408"/>
                  </a:lnTo>
                  <a:lnTo>
                    <a:pt x="195" y="404"/>
                  </a:lnTo>
                  <a:lnTo>
                    <a:pt x="199" y="401"/>
                  </a:lnTo>
                  <a:lnTo>
                    <a:pt x="185" y="391"/>
                  </a:lnTo>
                  <a:lnTo>
                    <a:pt x="178" y="387"/>
                  </a:lnTo>
                  <a:lnTo>
                    <a:pt x="178" y="384"/>
                  </a:lnTo>
                  <a:lnTo>
                    <a:pt x="178" y="384"/>
                  </a:lnTo>
                  <a:lnTo>
                    <a:pt x="168" y="377"/>
                  </a:lnTo>
                  <a:lnTo>
                    <a:pt x="162" y="377"/>
                  </a:lnTo>
                  <a:lnTo>
                    <a:pt x="162" y="377"/>
                  </a:lnTo>
                  <a:lnTo>
                    <a:pt x="155" y="371"/>
                  </a:lnTo>
                  <a:lnTo>
                    <a:pt x="148" y="371"/>
                  </a:lnTo>
                  <a:lnTo>
                    <a:pt x="145" y="374"/>
                  </a:lnTo>
                  <a:lnTo>
                    <a:pt x="145" y="374"/>
                  </a:lnTo>
                  <a:lnTo>
                    <a:pt x="148" y="377"/>
                  </a:lnTo>
                  <a:lnTo>
                    <a:pt x="145" y="387"/>
                  </a:lnTo>
                  <a:lnTo>
                    <a:pt x="145" y="391"/>
                  </a:lnTo>
                  <a:lnTo>
                    <a:pt x="141" y="394"/>
                  </a:lnTo>
                  <a:lnTo>
                    <a:pt x="138" y="394"/>
                  </a:lnTo>
                  <a:lnTo>
                    <a:pt x="128" y="391"/>
                  </a:lnTo>
                  <a:lnTo>
                    <a:pt x="124" y="391"/>
                  </a:lnTo>
                  <a:lnTo>
                    <a:pt x="118" y="394"/>
                  </a:lnTo>
                  <a:lnTo>
                    <a:pt x="111" y="404"/>
                  </a:lnTo>
                  <a:lnTo>
                    <a:pt x="111" y="404"/>
                  </a:lnTo>
                  <a:lnTo>
                    <a:pt x="118" y="404"/>
                  </a:lnTo>
                  <a:lnTo>
                    <a:pt x="121" y="408"/>
                  </a:lnTo>
                  <a:lnTo>
                    <a:pt x="124" y="414"/>
                  </a:lnTo>
                  <a:lnTo>
                    <a:pt x="124" y="414"/>
                  </a:lnTo>
                  <a:lnTo>
                    <a:pt x="121" y="428"/>
                  </a:lnTo>
                  <a:lnTo>
                    <a:pt x="118" y="428"/>
                  </a:lnTo>
                  <a:lnTo>
                    <a:pt x="114" y="431"/>
                  </a:lnTo>
                  <a:lnTo>
                    <a:pt x="111" y="428"/>
                  </a:lnTo>
                  <a:lnTo>
                    <a:pt x="111" y="428"/>
                  </a:lnTo>
                  <a:lnTo>
                    <a:pt x="94" y="431"/>
                  </a:lnTo>
                  <a:lnTo>
                    <a:pt x="91" y="431"/>
                  </a:lnTo>
                  <a:lnTo>
                    <a:pt x="87" y="431"/>
                  </a:lnTo>
                  <a:lnTo>
                    <a:pt x="87" y="431"/>
                  </a:lnTo>
                  <a:lnTo>
                    <a:pt x="84" y="425"/>
                  </a:lnTo>
                  <a:lnTo>
                    <a:pt x="77" y="431"/>
                  </a:lnTo>
                  <a:lnTo>
                    <a:pt x="81" y="435"/>
                  </a:lnTo>
                  <a:lnTo>
                    <a:pt x="87" y="438"/>
                  </a:lnTo>
                  <a:lnTo>
                    <a:pt x="87" y="438"/>
                  </a:lnTo>
                  <a:lnTo>
                    <a:pt x="98" y="448"/>
                  </a:lnTo>
                  <a:lnTo>
                    <a:pt x="98" y="451"/>
                  </a:lnTo>
                  <a:lnTo>
                    <a:pt x="98" y="455"/>
                  </a:lnTo>
                  <a:lnTo>
                    <a:pt x="101" y="455"/>
                  </a:lnTo>
                  <a:lnTo>
                    <a:pt x="101" y="458"/>
                  </a:lnTo>
                  <a:lnTo>
                    <a:pt x="101" y="462"/>
                  </a:lnTo>
                  <a:lnTo>
                    <a:pt x="94" y="465"/>
                  </a:lnTo>
                  <a:lnTo>
                    <a:pt x="91" y="465"/>
                  </a:lnTo>
                  <a:lnTo>
                    <a:pt x="91" y="465"/>
                  </a:lnTo>
                  <a:lnTo>
                    <a:pt x="81" y="455"/>
                  </a:lnTo>
                  <a:lnTo>
                    <a:pt x="81" y="455"/>
                  </a:lnTo>
                  <a:lnTo>
                    <a:pt x="77" y="451"/>
                  </a:lnTo>
                  <a:lnTo>
                    <a:pt x="74" y="448"/>
                  </a:lnTo>
                  <a:lnTo>
                    <a:pt x="77" y="458"/>
                  </a:lnTo>
                  <a:lnTo>
                    <a:pt x="87" y="468"/>
                  </a:lnTo>
                  <a:lnTo>
                    <a:pt x="87" y="472"/>
                  </a:lnTo>
                  <a:lnTo>
                    <a:pt x="87" y="475"/>
                  </a:lnTo>
                  <a:lnTo>
                    <a:pt x="87" y="475"/>
                  </a:lnTo>
                  <a:lnTo>
                    <a:pt x="91" y="475"/>
                  </a:lnTo>
                  <a:lnTo>
                    <a:pt x="98" y="482"/>
                  </a:lnTo>
                  <a:lnTo>
                    <a:pt x="98" y="488"/>
                  </a:lnTo>
                  <a:lnTo>
                    <a:pt x="91" y="495"/>
                  </a:lnTo>
                  <a:lnTo>
                    <a:pt x="87" y="495"/>
                  </a:lnTo>
                  <a:lnTo>
                    <a:pt x="74" y="492"/>
                  </a:lnTo>
                  <a:lnTo>
                    <a:pt x="74" y="495"/>
                  </a:lnTo>
                  <a:lnTo>
                    <a:pt x="87" y="509"/>
                  </a:lnTo>
                  <a:lnTo>
                    <a:pt x="101" y="519"/>
                  </a:lnTo>
                  <a:lnTo>
                    <a:pt x="118" y="526"/>
                  </a:lnTo>
                  <a:lnTo>
                    <a:pt x="121" y="526"/>
                  </a:lnTo>
                  <a:lnTo>
                    <a:pt x="121" y="529"/>
                  </a:lnTo>
                  <a:lnTo>
                    <a:pt x="121" y="529"/>
                  </a:lnTo>
                  <a:lnTo>
                    <a:pt x="131" y="539"/>
                  </a:lnTo>
                  <a:lnTo>
                    <a:pt x="128" y="542"/>
                  </a:lnTo>
                  <a:lnTo>
                    <a:pt x="128" y="542"/>
                  </a:lnTo>
                  <a:lnTo>
                    <a:pt x="124" y="549"/>
                  </a:lnTo>
                  <a:lnTo>
                    <a:pt x="124" y="552"/>
                  </a:lnTo>
                  <a:lnTo>
                    <a:pt x="111" y="556"/>
                  </a:lnTo>
                  <a:lnTo>
                    <a:pt x="98" y="559"/>
                  </a:lnTo>
                  <a:lnTo>
                    <a:pt x="94" y="563"/>
                  </a:lnTo>
                  <a:lnTo>
                    <a:pt x="94" y="579"/>
                  </a:lnTo>
                  <a:lnTo>
                    <a:pt x="91" y="583"/>
                  </a:lnTo>
                  <a:lnTo>
                    <a:pt x="71" y="589"/>
                  </a:lnTo>
                  <a:lnTo>
                    <a:pt x="71" y="589"/>
                  </a:lnTo>
                  <a:lnTo>
                    <a:pt x="67" y="589"/>
                  </a:lnTo>
                  <a:lnTo>
                    <a:pt x="64" y="589"/>
                  </a:lnTo>
                  <a:lnTo>
                    <a:pt x="57" y="586"/>
                  </a:lnTo>
                  <a:lnTo>
                    <a:pt x="50" y="589"/>
                  </a:lnTo>
                  <a:lnTo>
                    <a:pt x="44" y="600"/>
                  </a:lnTo>
                  <a:lnTo>
                    <a:pt x="40" y="600"/>
                  </a:lnTo>
                  <a:lnTo>
                    <a:pt x="37" y="600"/>
                  </a:lnTo>
                  <a:lnTo>
                    <a:pt x="37" y="600"/>
                  </a:lnTo>
                  <a:lnTo>
                    <a:pt x="27" y="596"/>
                  </a:lnTo>
                  <a:lnTo>
                    <a:pt x="24" y="596"/>
                  </a:lnTo>
                  <a:lnTo>
                    <a:pt x="20" y="589"/>
                  </a:lnTo>
                  <a:lnTo>
                    <a:pt x="17" y="593"/>
                  </a:lnTo>
                  <a:lnTo>
                    <a:pt x="10" y="600"/>
                  </a:lnTo>
                  <a:lnTo>
                    <a:pt x="10" y="600"/>
                  </a:lnTo>
                  <a:lnTo>
                    <a:pt x="3" y="603"/>
                  </a:lnTo>
                  <a:lnTo>
                    <a:pt x="3" y="603"/>
                  </a:lnTo>
                  <a:lnTo>
                    <a:pt x="3" y="606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3" y="616"/>
                  </a:lnTo>
                  <a:lnTo>
                    <a:pt x="13" y="620"/>
                  </a:lnTo>
                  <a:lnTo>
                    <a:pt x="13" y="620"/>
                  </a:lnTo>
                  <a:lnTo>
                    <a:pt x="24" y="626"/>
                  </a:lnTo>
                  <a:lnTo>
                    <a:pt x="24" y="630"/>
                  </a:lnTo>
                  <a:lnTo>
                    <a:pt x="27" y="647"/>
                  </a:lnTo>
                  <a:lnTo>
                    <a:pt x="40" y="650"/>
                  </a:lnTo>
                  <a:lnTo>
                    <a:pt x="50" y="650"/>
                  </a:lnTo>
                  <a:lnTo>
                    <a:pt x="54" y="653"/>
                  </a:lnTo>
                  <a:lnTo>
                    <a:pt x="64" y="674"/>
                  </a:lnTo>
                  <a:lnTo>
                    <a:pt x="71" y="670"/>
                  </a:lnTo>
                  <a:lnTo>
                    <a:pt x="71" y="670"/>
                  </a:lnTo>
                  <a:lnTo>
                    <a:pt x="91" y="680"/>
                  </a:lnTo>
                  <a:lnTo>
                    <a:pt x="91" y="684"/>
                  </a:lnTo>
                  <a:lnTo>
                    <a:pt x="91" y="690"/>
                  </a:lnTo>
                  <a:lnTo>
                    <a:pt x="98" y="694"/>
                  </a:lnTo>
                  <a:lnTo>
                    <a:pt x="108" y="690"/>
                  </a:lnTo>
                  <a:lnTo>
                    <a:pt x="111" y="690"/>
                  </a:lnTo>
                  <a:lnTo>
                    <a:pt x="124" y="694"/>
                  </a:lnTo>
                  <a:lnTo>
                    <a:pt x="124" y="697"/>
                  </a:lnTo>
                  <a:lnTo>
                    <a:pt x="131" y="707"/>
                  </a:lnTo>
                  <a:lnTo>
                    <a:pt x="131" y="707"/>
                  </a:lnTo>
                  <a:lnTo>
                    <a:pt x="135" y="711"/>
                  </a:lnTo>
                  <a:lnTo>
                    <a:pt x="151" y="734"/>
                  </a:lnTo>
                  <a:lnTo>
                    <a:pt x="151" y="734"/>
                  </a:lnTo>
                  <a:lnTo>
                    <a:pt x="165" y="751"/>
                  </a:lnTo>
                  <a:lnTo>
                    <a:pt x="165" y="751"/>
                  </a:lnTo>
                  <a:lnTo>
                    <a:pt x="165" y="758"/>
                  </a:lnTo>
                  <a:lnTo>
                    <a:pt x="168" y="765"/>
                  </a:lnTo>
                  <a:lnTo>
                    <a:pt x="172" y="765"/>
                  </a:lnTo>
                  <a:lnTo>
                    <a:pt x="175" y="768"/>
                  </a:lnTo>
                  <a:lnTo>
                    <a:pt x="182" y="795"/>
                  </a:lnTo>
                  <a:lnTo>
                    <a:pt x="182" y="798"/>
                  </a:lnTo>
                  <a:lnTo>
                    <a:pt x="175" y="808"/>
                  </a:lnTo>
                  <a:lnTo>
                    <a:pt x="178" y="808"/>
                  </a:lnTo>
                  <a:lnTo>
                    <a:pt x="182" y="812"/>
                  </a:lnTo>
                  <a:lnTo>
                    <a:pt x="178" y="822"/>
                  </a:lnTo>
                  <a:lnTo>
                    <a:pt x="178" y="822"/>
                  </a:lnTo>
                  <a:lnTo>
                    <a:pt x="168" y="828"/>
                  </a:lnTo>
                  <a:lnTo>
                    <a:pt x="172" y="845"/>
                  </a:lnTo>
                  <a:lnTo>
                    <a:pt x="178" y="852"/>
                  </a:lnTo>
                  <a:lnTo>
                    <a:pt x="178" y="855"/>
                  </a:lnTo>
                  <a:lnTo>
                    <a:pt x="175" y="859"/>
                  </a:lnTo>
                  <a:lnTo>
                    <a:pt x="185" y="855"/>
                  </a:lnTo>
                  <a:lnTo>
                    <a:pt x="185" y="855"/>
                  </a:lnTo>
                  <a:lnTo>
                    <a:pt x="192" y="862"/>
                  </a:lnTo>
                  <a:lnTo>
                    <a:pt x="195" y="862"/>
                  </a:lnTo>
                  <a:lnTo>
                    <a:pt x="195" y="869"/>
                  </a:lnTo>
                  <a:lnTo>
                    <a:pt x="195" y="869"/>
                  </a:lnTo>
                  <a:lnTo>
                    <a:pt x="195" y="876"/>
                  </a:lnTo>
                  <a:lnTo>
                    <a:pt x="202" y="889"/>
                  </a:lnTo>
                  <a:lnTo>
                    <a:pt x="202" y="892"/>
                  </a:lnTo>
                  <a:lnTo>
                    <a:pt x="195" y="903"/>
                  </a:lnTo>
                  <a:lnTo>
                    <a:pt x="195" y="903"/>
                  </a:lnTo>
                  <a:lnTo>
                    <a:pt x="192" y="903"/>
                  </a:lnTo>
                  <a:lnTo>
                    <a:pt x="199" y="909"/>
                  </a:lnTo>
                  <a:lnTo>
                    <a:pt x="199" y="916"/>
                  </a:lnTo>
                  <a:lnTo>
                    <a:pt x="195" y="916"/>
                  </a:lnTo>
                  <a:lnTo>
                    <a:pt x="195" y="919"/>
                  </a:lnTo>
                  <a:lnTo>
                    <a:pt x="199" y="926"/>
                  </a:lnTo>
                  <a:lnTo>
                    <a:pt x="199" y="929"/>
                  </a:lnTo>
                  <a:lnTo>
                    <a:pt x="195" y="933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99" y="940"/>
                  </a:lnTo>
                  <a:lnTo>
                    <a:pt x="195" y="943"/>
                  </a:lnTo>
                  <a:lnTo>
                    <a:pt x="195" y="946"/>
                  </a:lnTo>
                  <a:lnTo>
                    <a:pt x="199" y="946"/>
                  </a:lnTo>
                  <a:lnTo>
                    <a:pt x="199" y="950"/>
                  </a:lnTo>
                  <a:lnTo>
                    <a:pt x="202" y="956"/>
                  </a:lnTo>
                  <a:lnTo>
                    <a:pt x="202" y="956"/>
                  </a:lnTo>
                  <a:lnTo>
                    <a:pt x="212" y="963"/>
                  </a:lnTo>
                  <a:lnTo>
                    <a:pt x="222" y="963"/>
                  </a:lnTo>
                  <a:lnTo>
                    <a:pt x="222" y="963"/>
                  </a:lnTo>
                  <a:lnTo>
                    <a:pt x="225" y="963"/>
                  </a:lnTo>
                  <a:lnTo>
                    <a:pt x="239" y="963"/>
                  </a:lnTo>
                  <a:lnTo>
                    <a:pt x="242" y="963"/>
                  </a:lnTo>
                  <a:lnTo>
                    <a:pt x="246" y="966"/>
                  </a:lnTo>
                  <a:lnTo>
                    <a:pt x="246" y="970"/>
                  </a:lnTo>
                  <a:lnTo>
                    <a:pt x="242" y="977"/>
                  </a:lnTo>
                  <a:lnTo>
                    <a:pt x="246" y="990"/>
                  </a:lnTo>
                  <a:lnTo>
                    <a:pt x="246" y="990"/>
                  </a:lnTo>
                  <a:lnTo>
                    <a:pt x="246" y="1000"/>
                  </a:lnTo>
                  <a:lnTo>
                    <a:pt x="249" y="1007"/>
                  </a:lnTo>
                  <a:lnTo>
                    <a:pt x="249" y="1010"/>
                  </a:lnTo>
                  <a:lnTo>
                    <a:pt x="249" y="1020"/>
                  </a:lnTo>
                  <a:lnTo>
                    <a:pt x="249" y="1027"/>
                  </a:lnTo>
                  <a:lnTo>
                    <a:pt x="256" y="1024"/>
                  </a:lnTo>
                  <a:lnTo>
                    <a:pt x="256" y="1027"/>
                  </a:lnTo>
                  <a:lnTo>
                    <a:pt x="259" y="1027"/>
                  </a:lnTo>
                  <a:lnTo>
                    <a:pt x="266" y="1024"/>
                  </a:lnTo>
                  <a:lnTo>
                    <a:pt x="269" y="1024"/>
                  </a:lnTo>
                  <a:lnTo>
                    <a:pt x="276" y="1027"/>
                  </a:lnTo>
                  <a:lnTo>
                    <a:pt x="276" y="1027"/>
                  </a:lnTo>
                  <a:lnTo>
                    <a:pt x="286" y="1044"/>
                  </a:lnTo>
                  <a:lnTo>
                    <a:pt x="286" y="1047"/>
                  </a:lnTo>
                  <a:lnTo>
                    <a:pt x="283" y="1054"/>
                  </a:lnTo>
                  <a:lnTo>
                    <a:pt x="283" y="1057"/>
                  </a:lnTo>
                  <a:lnTo>
                    <a:pt x="289" y="1057"/>
                  </a:lnTo>
                  <a:lnTo>
                    <a:pt x="296" y="1057"/>
                  </a:lnTo>
                  <a:lnTo>
                    <a:pt x="300" y="1057"/>
                  </a:lnTo>
                  <a:lnTo>
                    <a:pt x="303" y="1064"/>
                  </a:lnTo>
                  <a:lnTo>
                    <a:pt x="306" y="1067"/>
                  </a:lnTo>
                  <a:lnTo>
                    <a:pt x="316" y="1067"/>
                  </a:lnTo>
                  <a:lnTo>
                    <a:pt x="316" y="1067"/>
                  </a:lnTo>
                  <a:lnTo>
                    <a:pt x="326" y="1064"/>
                  </a:lnTo>
                  <a:lnTo>
                    <a:pt x="353" y="1061"/>
                  </a:lnTo>
                  <a:lnTo>
                    <a:pt x="353" y="1061"/>
                  </a:lnTo>
                  <a:lnTo>
                    <a:pt x="367" y="1064"/>
                  </a:lnTo>
                  <a:lnTo>
                    <a:pt x="377" y="1064"/>
                  </a:lnTo>
                  <a:lnTo>
                    <a:pt x="380" y="1061"/>
                  </a:lnTo>
                  <a:lnTo>
                    <a:pt x="384" y="1061"/>
                  </a:lnTo>
                  <a:lnTo>
                    <a:pt x="394" y="1061"/>
                  </a:lnTo>
                  <a:lnTo>
                    <a:pt x="394" y="1061"/>
                  </a:lnTo>
                  <a:lnTo>
                    <a:pt x="421" y="1074"/>
                  </a:lnTo>
                  <a:lnTo>
                    <a:pt x="421" y="1074"/>
                  </a:lnTo>
                  <a:lnTo>
                    <a:pt x="427" y="1084"/>
                  </a:lnTo>
                  <a:lnTo>
                    <a:pt x="431" y="1088"/>
                  </a:lnTo>
                  <a:lnTo>
                    <a:pt x="431" y="1091"/>
                  </a:lnTo>
                  <a:lnTo>
                    <a:pt x="431" y="1098"/>
                  </a:lnTo>
                  <a:lnTo>
                    <a:pt x="431" y="1098"/>
                  </a:lnTo>
                  <a:lnTo>
                    <a:pt x="431" y="1098"/>
                  </a:lnTo>
                  <a:lnTo>
                    <a:pt x="434" y="1104"/>
                  </a:lnTo>
                  <a:lnTo>
                    <a:pt x="434" y="1108"/>
                  </a:lnTo>
                  <a:lnTo>
                    <a:pt x="427" y="1118"/>
                  </a:lnTo>
                  <a:lnTo>
                    <a:pt x="427" y="1118"/>
                  </a:lnTo>
                  <a:lnTo>
                    <a:pt x="424" y="1121"/>
                  </a:lnTo>
                  <a:lnTo>
                    <a:pt x="424" y="1121"/>
                  </a:lnTo>
                  <a:lnTo>
                    <a:pt x="411" y="1128"/>
                  </a:lnTo>
                  <a:lnTo>
                    <a:pt x="407" y="1138"/>
                  </a:lnTo>
                  <a:lnTo>
                    <a:pt x="407" y="1138"/>
                  </a:lnTo>
                  <a:lnTo>
                    <a:pt x="394" y="1152"/>
                  </a:lnTo>
                  <a:lnTo>
                    <a:pt x="394" y="1155"/>
                  </a:lnTo>
                  <a:lnTo>
                    <a:pt x="394" y="1158"/>
                  </a:lnTo>
                  <a:lnTo>
                    <a:pt x="387" y="1165"/>
                  </a:lnTo>
                  <a:lnTo>
                    <a:pt x="384" y="1168"/>
                  </a:lnTo>
                  <a:lnTo>
                    <a:pt x="384" y="1168"/>
                  </a:lnTo>
                  <a:lnTo>
                    <a:pt x="380" y="1168"/>
                  </a:lnTo>
                  <a:lnTo>
                    <a:pt x="380" y="1172"/>
                  </a:lnTo>
                  <a:lnTo>
                    <a:pt x="380" y="1175"/>
                  </a:lnTo>
                  <a:lnTo>
                    <a:pt x="374" y="1182"/>
                  </a:lnTo>
                  <a:lnTo>
                    <a:pt x="374" y="1182"/>
                  </a:lnTo>
                  <a:lnTo>
                    <a:pt x="370" y="1182"/>
                  </a:lnTo>
                  <a:lnTo>
                    <a:pt x="363" y="1192"/>
                  </a:lnTo>
                  <a:lnTo>
                    <a:pt x="363" y="1192"/>
                  </a:lnTo>
                  <a:lnTo>
                    <a:pt x="360" y="1192"/>
                  </a:lnTo>
                  <a:lnTo>
                    <a:pt x="363" y="1199"/>
                  </a:lnTo>
                  <a:lnTo>
                    <a:pt x="367" y="1199"/>
                  </a:lnTo>
                  <a:lnTo>
                    <a:pt x="370" y="1202"/>
                  </a:lnTo>
                  <a:lnTo>
                    <a:pt x="370" y="1205"/>
                  </a:lnTo>
                  <a:lnTo>
                    <a:pt x="370" y="1209"/>
                  </a:lnTo>
                  <a:lnTo>
                    <a:pt x="370" y="1209"/>
                  </a:lnTo>
                  <a:lnTo>
                    <a:pt x="377" y="1216"/>
                  </a:lnTo>
                  <a:lnTo>
                    <a:pt x="384" y="1219"/>
                  </a:lnTo>
                  <a:lnTo>
                    <a:pt x="384" y="1219"/>
                  </a:lnTo>
                  <a:lnTo>
                    <a:pt x="387" y="1222"/>
                  </a:lnTo>
                  <a:lnTo>
                    <a:pt x="387" y="1222"/>
                  </a:lnTo>
                  <a:lnTo>
                    <a:pt x="394" y="1242"/>
                  </a:lnTo>
                  <a:lnTo>
                    <a:pt x="404" y="1246"/>
                  </a:lnTo>
                  <a:lnTo>
                    <a:pt x="404" y="1246"/>
                  </a:lnTo>
                  <a:lnTo>
                    <a:pt x="404" y="1242"/>
                  </a:lnTo>
                  <a:lnTo>
                    <a:pt x="404" y="1239"/>
                  </a:lnTo>
                  <a:lnTo>
                    <a:pt x="407" y="1239"/>
                  </a:lnTo>
                  <a:lnTo>
                    <a:pt x="411" y="1236"/>
                  </a:lnTo>
                  <a:lnTo>
                    <a:pt x="421" y="1239"/>
                  </a:lnTo>
                  <a:lnTo>
                    <a:pt x="424" y="1236"/>
                  </a:lnTo>
                  <a:lnTo>
                    <a:pt x="427" y="1236"/>
                  </a:lnTo>
                  <a:lnTo>
                    <a:pt x="431" y="1236"/>
                  </a:lnTo>
                  <a:lnTo>
                    <a:pt x="431" y="1236"/>
                  </a:lnTo>
                  <a:lnTo>
                    <a:pt x="434" y="1239"/>
                  </a:lnTo>
                  <a:lnTo>
                    <a:pt x="441" y="1239"/>
                  </a:lnTo>
                  <a:lnTo>
                    <a:pt x="441" y="1229"/>
                  </a:lnTo>
                  <a:lnTo>
                    <a:pt x="444" y="1226"/>
                  </a:lnTo>
                  <a:lnTo>
                    <a:pt x="451" y="1226"/>
                  </a:lnTo>
                  <a:lnTo>
                    <a:pt x="458" y="1226"/>
                  </a:lnTo>
                  <a:lnTo>
                    <a:pt x="458" y="1216"/>
                  </a:lnTo>
                  <a:lnTo>
                    <a:pt x="458" y="1216"/>
                  </a:lnTo>
                  <a:lnTo>
                    <a:pt x="461" y="1209"/>
                  </a:lnTo>
                  <a:lnTo>
                    <a:pt x="464" y="1209"/>
                  </a:lnTo>
                  <a:lnTo>
                    <a:pt x="475" y="1209"/>
                  </a:lnTo>
                  <a:lnTo>
                    <a:pt x="475" y="1209"/>
                  </a:lnTo>
                  <a:lnTo>
                    <a:pt x="478" y="1209"/>
                  </a:lnTo>
                  <a:lnTo>
                    <a:pt x="481" y="1209"/>
                  </a:lnTo>
                  <a:lnTo>
                    <a:pt x="481" y="1212"/>
                  </a:lnTo>
                  <a:lnTo>
                    <a:pt x="485" y="1212"/>
                  </a:lnTo>
                  <a:lnTo>
                    <a:pt x="491" y="1219"/>
                  </a:lnTo>
                  <a:lnTo>
                    <a:pt x="518" y="1232"/>
                  </a:lnTo>
                  <a:lnTo>
                    <a:pt x="522" y="1232"/>
                  </a:lnTo>
                  <a:lnTo>
                    <a:pt x="528" y="1232"/>
                  </a:lnTo>
                  <a:lnTo>
                    <a:pt x="532" y="1236"/>
                  </a:lnTo>
                  <a:lnTo>
                    <a:pt x="532" y="1236"/>
                  </a:lnTo>
                  <a:lnTo>
                    <a:pt x="538" y="1239"/>
                  </a:lnTo>
                  <a:lnTo>
                    <a:pt x="538" y="1239"/>
                  </a:lnTo>
                  <a:lnTo>
                    <a:pt x="542" y="1239"/>
                  </a:lnTo>
                  <a:lnTo>
                    <a:pt x="549" y="1239"/>
                  </a:lnTo>
                  <a:lnTo>
                    <a:pt x="552" y="1242"/>
                  </a:lnTo>
                  <a:lnTo>
                    <a:pt x="552" y="1242"/>
                  </a:lnTo>
                  <a:lnTo>
                    <a:pt x="559" y="1242"/>
                  </a:lnTo>
                  <a:lnTo>
                    <a:pt x="562" y="1246"/>
                  </a:lnTo>
                  <a:lnTo>
                    <a:pt x="562" y="1249"/>
                  </a:lnTo>
                  <a:lnTo>
                    <a:pt x="569" y="1259"/>
                  </a:lnTo>
                  <a:lnTo>
                    <a:pt x="569" y="1259"/>
                  </a:lnTo>
                  <a:lnTo>
                    <a:pt x="576" y="1269"/>
                  </a:lnTo>
                  <a:lnTo>
                    <a:pt x="576" y="1269"/>
                  </a:lnTo>
                  <a:lnTo>
                    <a:pt x="589" y="1276"/>
                  </a:lnTo>
                  <a:lnTo>
                    <a:pt x="589" y="1276"/>
                  </a:lnTo>
                  <a:lnTo>
                    <a:pt x="599" y="1280"/>
                  </a:lnTo>
                  <a:lnTo>
                    <a:pt x="609" y="1280"/>
                  </a:lnTo>
                  <a:lnTo>
                    <a:pt x="639" y="1276"/>
                  </a:lnTo>
                  <a:lnTo>
                    <a:pt x="639" y="1276"/>
                  </a:lnTo>
                  <a:lnTo>
                    <a:pt x="650" y="1276"/>
                  </a:lnTo>
                  <a:lnTo>
                    <a:pt x="650" y="1242"/>
                  </a:lnTo>
                  <a:lnTo>
                    <a:pt x="653" y="1239"/>
                  </a:lnTo>
                  <a:lnTo>
                    <a:pt x="656" y="1239"/>
                  </a:lnTo>
                  <a:lnTo>
                    <a:pt x="656" y="1239"/>
                  </a:lnTo>
                  <a:lnTo>
                    <a:pt x="660" y="1239"/>
                  </a:lnTo>
                  <a:lnTo>
                    <a:pt x="663" y="1239"/>
                  </a:lnTo>
                  <a:lnTo>
                    <a:pt x="663" y="1236"/>
                  </a:lnTo>
                  <a:lnTo>
                    <a:pt x="680" y="1239"/>
                  </a:lnTo>
                  <a:lnTo>
                    <a:pt x="710" y="1239"/>
                  </a:lnTo>
                  <a:lnTo>
                    <a:pt x="730" y="1226"/>
                  </a:lnTo>
                  <a:lnTo>
                    <a:pt x="747" y="1216"/>
                  </a:lnTo>
                  <a:lnTo>
                    <a:pt x="757" y="1205"/>
                  </a:lnTo>
                  <a:lnTo>
                    <a:pt x="761" y="1205"/>
                  </a:lnTo>
                  <a:lnTo>
                    <a:pt x="767" y="1205"/>
                  </a:lnTo>
                  <a:lnTo>
                    <a:pt x="767" y="1205"/>
                  </a:lnTo>
                  <a:lnTo>
                    <a:pt x="784" y="1212"/>
                  </a:lnTo>
                  <a:lnTo>
                    <a:pt x="784" y="1212"/>
                  </a:lnTo>
                  <a:lnTo>
                    <a:pt x="788" y="1216"/>
                  </a:lnTo>
                  <a:lnTo>
                    <a:pt x="788" y="1212"/>
                  </a:lnTo>
                  <a:lnTo>
                    <a:pt x="788" y="1212"/>
                  </a:lnTo>
                  <a:lnTo>
                    <a:pt x="791" y="1199"/>
                  </a:lnTo>
                  <a:lnTo>
                    <a:pt x="804" y="1121"/>
                  </a:lnTo>
                  <a:lnTo>
                    <a:pt x="808" y="1121"/>
                  </a:lnTo>
                  <a:lnTo>
                    <a:pt x="808" y="1121"/>
                  </a:lnTo>
                  <a:lnTo>
                    <a:pt x="818" y="1091"/>
                  </a:lnTo>
                  <a:lnTo>
                    <a:pt x="821" y="1071"/>
                  </a:lnTo>
                  <a:lnTo>
                    <a:pt x="821" y="1071"/>
                  </a:lnTo>
                  <a:lnTo>
                    <a:pt x="825" y="1067"/>
                  </a:lnTo>
                  <a:lnTo>
                    <a:pt x="828" y="1044"/>
                  </a:lnTo>
                  <a:lnTo>
                    <a:pt x="828" y="1044"/>
                  </a:lnTo>
                  <a:lnTo>
                    <a:pt x="835" y="1030"/>
                  </a:lnTo>
                  <a:lnTo>
                    <a:pt x="838" y="1030"/>
                  </a:lnTo>
                  <a:lnTo>
                    <a:pt x="841" y="1027"/>
                  </a:lnTo>
                  <a:lnTo>
                    <a:pt x="841" y="1027"/>
                  </a:lnTo>
                  <a:lnTo>
                    <a:pt x="848" y="1030"/>
                  </a:lnTo>
                  <a:lnTo>
                    <a:pt x="858" y="1024"/>
                  </a:lnTo>
                  <a:lnTo>
                    <a:pt x="862" y="1020"/>
                  </a:lnTo>
                  <a:lnTo>
                    <a:pt x="862" y="1020"/>
                  </a:lnTo>
                  <a:lnTo>
                    <a:pt x="868" y="1017"/>
                  </a:lnTo>
                  <a:lnTo>
                    <a:pt x="868" y="1010"/>
                  </a:lnTo>
                  <a:lnTo>
                    <a:pt x="865" y="1007"/>
                  </a:lnTo>
                  <a:lnTo>
                    <a:pt x="862" y="1007"/>
                  </a:lnTo>
                  <a:lnTo>
                    <a:pt x="862" y="1007"/>
                  </a:lnTo>
                  <a:lnTo>
                    <a:pt x="855" y="1010"/>
                  </a:lnTo>
                  <a:lnTo>
                    <a:pt x="855" y="1007"/>
                  </a:lnTo>
                  <a:lnTo>
                    <a:pt x="845" y="1000"/>
                  </a:lnTo>
                  <a:lnTo>
                    <a:pt x="841" y="1000"/>
                  </a:lnTo>
                  <a:lnTo>
                    <a:pt x="841" y="1000"/>
                  </a:lnTo>
                  <a:lnTo>
                    <a:pt x="838" y="1000"/>
                  </a:lnTo>
                  <a:lnTo>
                    <a:pt x="835" y="1000"/>
                  </a:lnTo>
                  <a:lnTo>
                    <a:pt x="831" y="997"/>
                  </a:lnTo>
                  <a:lnTo>
                    <a:pt x="821" y="1000"/>
                  </a:lnTo>
                  <a:lnTo>
                    <a:pt x="818" y="997"/>
                  </a:lnTo>
                  <a:lnTo>
                    <a:pt x="814" y="990"/>
                  </a:lnTo>
                  <a:lnTo>
                    <a:pt x="811" y="990"/>
                  </a:lnTo>
                  <a:lnTo>
                    <a:pt x="811" y="987"/>
                  </a:lnTo>
                  <a:lnTo>
                    <a:pt x="804" y="987"/>
                  </a:lnTo>
                  <a:lnTo>
                    <a:pt x="801" y="987"/>
                  </a:lnTo>
                  <a:lnTo>
                    <a:pt x="791" y="977"/>
                  </a:lnTo>
                  <a:lnTo>
                    <a:pt x="791" y="977"/>
                  </a:lnTo>
                  <a:lnTo>
                    <a:pt x="791" y="966"/>
                  </a:lnTo>
                  <a:lnTo>
                    <a:pt x="791" y="966"/>
                  </a:lnTo>
                  <a:lnTo>
                    <a:pt x="791" y="940"/>
                  </a:lnTo>
                  <a:lnTo>
                    <a:pt x="791" y="936"/>
                  </a:lnTo>
                  <a:lnTo>
                    <a:pt x="794" y="926"/>
                  </a:lnTo>
                  <a:lnTo>
                    <a:pt x="808" y="859"/>
                  </a:lnTo>
                  <a:lnTo>
                    <a:pt x="811" y="855"/>
                  </a:lnTo>
                  <a:lnTo>
                    <a:pt x="811" y="855"/>
                  </a:lnTo>
                  <a:lnTo>
                    <a:pt x="814" y="839"/>
                  </a:lnTo>
                  <a:lnTo>
                    <a:pt x="814" y="839"/>
                  </a:lnTo>
                  <a:lnTo>
                    <a:pt x="835" y="808"/>
                  </a:lnTo>
                  <a:lnTo>
                    <a:pt x="835" y="805"/>
                  </a:lnTo>
                  <a:lnTo>
                    <a:pt x="841" y="805"/>
                  </a:lnTo>
                  <a:lnTo>
                    <a:pt x="838" y="798"/>
                  </a:lnTo>
                  <a:lnTo>
                    <a:pt x="828" y="795"/>
                  </a:lnTo>
                  <a:lnTo>
                    <a:pt x="821" y="798"/>
                  </a:lnTo>
                  <a:lnTo>
                    <a:pt x="818" y="798"/>
                  </a:lnTo>
                  <a:lnTo>
                    <a:pt x="811" y="795"/>
                  </a:lnTo>
                  <a:lnTo>
                    <a:pt x="811" y="795"/>
                  </a:lnTo>
                  <a:lnTo>
                    <a:pt x="788" y="771"/>
                  </a:lnTo>
                  <a:lnTo>
                    <a:pt x="784" y="775"/>
                  </a:lnTo>
                  <a:lnTo>
                    <a:pt x="784" y="775"/>
                  </a:lnTo>
                  <a:lnTo>
                    <a:pt x="767" y="775"/>
                  </a:lnTo>
                  <a:lnTo>
                    <a:pt x="767" y="771"/>
                  </a:lnTo>
                  <a:lnTo>
                    <a:pt x="757" y="768"/>
                  </a:lnTo>
                  <a:lnTo>
                    <a:pt x="754" y="768"/>
                  </a:lnTo>
                  <a:lnTo>
                    <a:pt x="751" y="768"/>
                  </a:lnTo>
                  <a:lnTo>
                    <a:pt x="747" y="765"/>
                  </a:lnTo>
                  <a:lnTo>
                    <a:pt x="747" y="765"/>
                  </a:lnTo>
                  <a:lnTo>
                    <a:pt x="730" y="744"/>
                  </a:lnTo>
                  <a:lnTo>
                    <a:pt x="724" y="741"/>
                  </a:lnTo>
                  <a:lnTo>
                    <a:pt x="710" y="744"/>
                  </a:lnTo>
                  <a:lnTo>
                    <a:pt x="700" y="751"/>
                  </a:lnTo>
                  <a:lnTo>
                    <a:pt x="700" y="751"/>
                  </a:lnTo>
                  <a:lnTo>
                    <a:pt x="683" y="751"/>
                  </a:lnTo>
                  <a:lnTo>
                    <a:pt x="683" y="751"/>
                  </a:lnTo>
                  <a:lnTo>
                    <a:pt x="673" y="748"/>
                  </a:lnTo>
                  <a:lnTo>
                    <a:pt x="673" y="748"/>
                  </a:lnTo>
                  <a:lnTo>
                    <a:pt x="643" y="717"/>
                  </a:lnTo>
                  <a:lnTo>
                    <a:pt x="636" y="711"/>
                  </a:lnTo>
                  <a:lnTo>
                    <a:pt x="636" y="711"/>
                  </a:lnTo>
                  <a:lnTo>
                    <a:pt x="609" y="664"/>
                  </a:lnTo>
                  <a:lnTo>
                    <a:pt x="609" y="660"/>
                  </a:lnTo>
                  <a:lnTo>
                    <a:pt x="602" y="630"/>
                  </a:lnTo>
                  <a:lnTo>
                    <a:pt x="602" y="630"/>
                  </a:lnTo>
                  <a:lnTo>
                    <a:pt x="602" y="630"/>
                  </a:lnTo>
                  <a:lnTo>
                    <a:pt x="599" y="620"/>
                  </a:lnTo>
                  <a:lnTo>
                    <a:pt x="599" y="620"/>
                  </a:lnTo>
                  <a:lnTo>
                    <a:pt x="596" y="596"/>
                  </a:lnTo>
                  <a:lnTo>
                    <a:pt x="596" y="596"/>
                  </a:lnTo>
                  <a:lnTo>
                    <a:pt x="602" y="566"/>
                  </a:lnTo>
                  <a:lnTo>
                    <a:pt x="602" y="563"/>
                  </a:lnTo>
                  <a:lnTo>
                    <a:pt x="599" y="556"/>
                  </a:lnTo>
                  <a:lnTo>
                    <a:pt x="599" y="552"/>
                  </a:lnTo>
                  <a:lnTo>
                    <a:pt x="606" y="536"/>
                  </a:lnTo>
                  <a:lnTo>
                    <a:pt x="606" y="529"/>
                  </a:lnTo>
                  <a:lnTo>
                    <a:pt x="602" y="529"/>
                  </a:lnTo>
                  <a:lnTo>
                    <a:pt x="599" y="529"/>
                  </a:lnTo>
                  <a:lnTo>
                    <a:pt x="596" y="526"/>
                  </a:lnTo>
                  <a:lnTo>
                    <a:pt x="592" y="522"/>
                  </a:lnTo>
                  <a:lnTo>
                    <a:pt x="596" y="502"/>
                  </a:lnTo>
                  <a:lnTo>
                    <a:pt x="596" y="502"/>
                  </a:lnTo>
                  <a:lnTo>
                    <a:pt x="596" y="492"/>
                  </a:lnTo>
                  <a:lnTo>
                    <a:pt x="596" y="492"/>
                  </a:lnTo>
                  <a:lnTo>
                    <a:pt x="596" y="488"/>
                  </a:lnTo>
                  <a:lnTo>
                    <a:pt x="602" y="482"/>
                  </a:lnTo>
                  <a:lnTo>
                    <a:pt x="602" y="482"/>
                  </a:lnTo>
                  <a:lnTo>
                    <a:pt x="606" y="478"/>
                  </a:lnTo>
                  <a:lnTo>
                    <a:pt x="609" y="478"/>
                  </a:lnTo>
                  <a:lnTo>
                    <a:pt x="619" y="478"/>
                  </a:lnTo>
                  <a:lnTo>
                    <a:pt x="623" y="478"/>
                  </a:lnTo>
                  <a:lnTo>
                    <a:pt x="619" y="475"/>
                  </a:lnTo>
                  <a:lnTo>
                    <a:pt x="619" y="472"/>
                  </a:lnTo>
                  <a:lnTo>
                    <a:pt x="623" y="462"/>
                  </a:lnTo>
                  <a:lnTo>
                    <a:pt x="626" y="462"/>
                  </a:lnTo>
                  <a:lnTo>
                    <a:pt x="629" y="455"/>
                  </a:lnTo>
                  <a:lnTo>
                    <a:pt x="633" y="445"/>
                  </a:lnTo>
                  <a:lnTo>
                    <a:pt x="629" y="445"/>
                  </a:lnTo>
                  <a:lnTo>
                    <a:pt x="629" y="441"/>
                  </a:lnTo>
                  <a:lnTo>
                    <a:pt x="633" y="431"/>
                  </a:lnTo>
                  <a:lnTo>
                    <a:pt x="633" y="428"/>
                  </a:lnTo>
                  <a:lnTo>
                    <a:pt x="629" y="428"/>
                  </a:lnTo>
                  <a:lnTo>
                    <a:pt x="633" y="425"/>
                  </a:lnTo>
                  <a:lnTo>
                    <a:pt x="629" y="418"/>
                  </a:lnTo>
                  <a:lnTo>
                    <a:pt x="629" y="418"/>
                  </a:lnTo>
                  <a:lnTo>
                    <a:pt x="626" y="411"/>
                  </a:lnTo>
                  <a:lnTo>
                    <a:pt x="626" y="408"/>
                  </a:lnTo>
                  <a:lnTo>
                    <a:pt x="629" y="404"/>
                  </a:lnTo>
                  <a:lnTo>
                    <a:pt x="629" y="404"/>
                  </a:lnTo>
                  <a:lnTo>
                    <a:pt x="636" y="398"/>
                  </a:lnTo>
                  <a:lnTo>
                    <a:pt x="639" y="391"/>
                  </a:lnTo>
                  <a:lnTo>
                    <a:pt x="639" y="387"/>
                  </a:lnTo>
                  <a:lnTo>
                    <a:pt x="646" y="387"/>
                  </a:lnTo>
                  <a:lnTo>
                    <a:pt x="646" y="387"/>
                  </a:lnTo>
                  <a:lnTo>
                    <a:pt x="656" y="384"/>
                  </a:lnTo>
                  <a:lnTo>
                    <a:pt x="663" y="381"/>
                  </a:lnTo>
                  <a:lnTo>
                    <a:pt x="663" y="374"/>
                  </a:lnTo>
                  <a:lnTo>
                    <a:pt x="666" y="374"/>
                  </a:lnTo>
                  <a:lnTo>
                    <a:pt x="673" y="367"/>
                  </a:lnTo>
                  <a:lnTo>
                    <a:pt x="676" y="350"/>
                  </a:lnTo>
                  <a:lnTo>
                    <a:pt x="673" y="337"/>
                  </a:lnTo>
                  <a:lnTo>
                    <a:pt x="670" y="334"/>
                  </a:lnTo>
                  <a:lnTo>
                    <a:pt x="666" y="330"/>
                  </a:lnTo>
                  <a:lnTo>
                    <a:pt x="666" y="327"/>
                  </a:lnTo>
                  <a:lnTo>
                    <a:pt x="666" y="330"/>
                  </a:lnTo>
                  <a:lnTo>
                    <a:pt x="660" y="334"/>
                  </a:lnTo>
                  <a:lnTo>
                    <a:pt x="660" y="330"/>
                  </a:lnTo>
                  <a:lnTo>
                    <a:pt x="660" y="327"/>
                  </a:lnTo>
                  <a:lnTo>
                    <a:pt x="660" y="324"/>
                  </a:lnTo>
                  <a:lnTo>
                    <a:pt x="636" y="327"/>
                  </a:lnTo>
                  <a:lnTo>
                    <a:pt x="633" y="327"/>
                  </a:lnTo>
                  <a:lnTo>
                    <a:pt x="613" y="324"/>
                  </a:lnTo>
                  <a:lnTo>
                    <a:pt x="592" y="320"/>
                  </a:lnTo>
                  <a:lnTo>
                    <a:pt x="592" y="320"/>
                  </a:lnTo>
                  <a:lnTo>
                    <a:pt x="582" y="310"/>
                  </a:lnTo>
                  <a:lnTo>
                    <a:pt x="572" y="310"/>
                  </a:lnTo>
                  <a:lnTo>
                    <a:pt x="569" y="307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0"/>
                  </a:lnTo>
                  <a:lnTo>
                    <a:pt x="569" y="297"/>
                  </a:lnTo>
                  <a:lnTo>
                    <a:pt x="569" y="293"/>
                  </a:lnTo>
                  <a:lnTo>
                    <a:pt x="572" y="293"/>
                  </a:lnTo>
                  <a:lnTo>
                    <a:pt x="576" y="293"/>
                  </a:lnTo>
                  <a:lnTo>
                    <a:pt x="579" y="290"/>
                  </a:lnTo>
                  <a:lnTo>
                    <a:pt x="582" y="290"/>
                  </a:lnTo>
                  <a:lnTo>
                    <a:pt x="589" y="293"/>
                  </a:lnTo>
                  <a:lnTo>
                    <a:pt x="589" y="293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602" y="303"/>
                  </a:lnTo>
                  <a:lnTo>
                    <a:pt x="609" y="300"/>
                  </a:lnTo>
                  <a:lnTo>
                    <a:pt x="613" y="300"/>
                  </a:lnTo>
                  <a:lnTo>
                    <a:pt x="629" y="303"/>
                  </a:lnTo>
                  <a:lnTo>
                    <a:pt x="629" y="300"/>
                  </a:lnTo>
                  <a:lnTo>
                    <a:pt x="636" y="300"/>
                  </a:lnTo>
                  <a:lnTo>
                    <a:pt x="639" y="300"/>
                  </a:lnTo>
                  <a:lnTo>
                    <a:pt x="643" y="300"/>
                  </a:lnTo>
                  <a:lnTo>
                    <a:pt x="643" y="297"/>
                  </a:lnTo>
                  <a:lnTo>
                    <a:pt x="636" y="283"/>
                  </a:lnTo>
                  <a:lnTo>
                    <a:pt x="633" y="283"/>
                  </a:lnTo>
                  <a:lnTo>
                    <a:pt x="633" y="280"/>
                  </a:lnTo>
                  <a:lnTo>
                    <a:pt x="633" y="276"/>
                  </a:lnTo>
                  <a:lnTo>
                    <a:pt x="633" y="273"/>
                  </a:lnTo>
                  <a:lnTo>
                    <a:pt x="636" y="273"/>
                  </a:lnTo>
                  <a:lnTo>
                    <a:pt x="626" y="253"/>
                  </a:lnTo>
                  <a:lnTo>
                    <a:pt x="629" y="249"/>
                  </a:lnTo>
                  <a:lnTo>
                    <a:pt x="633" y="249"/>
                  </a:lnTo>
                  <a:lnTo>
                    <a:pt x="633" y="246"/>
                  </a:lnTo>
                  <a:lnTo>
                    <a:pt x="636" y="246"/>
                  </a:lnTo>
                  <a:lnTo>
                    <a:pt x="639" y="246"/>
                  </a:lnTo>
                  <a:lnTo>
                    <a:pt x="639" y="246"/>
                  </a:lnTo>
                  <a:lnTo>
                    <a:pt x="643" y="253"/>
                  </a:lnTo>
                  <a:lnTo>
                    <a:pt x="643" y="253"/>
                  </a:lnTo>
                  <a:lnTo>
                    <a:pt x="646" y="263"/>
                  </a:lnTo>
                  <a:lnTo>
                    <a:pt x="650" y="276"/>
                  </a:lnTo>
                  <a:lnTo>
                    <a:pt x="650" y="276"/>
                  </a:lnTo>
                  <a:lnTo>
                    <a:pt x="650" y="276"/>
                  </a:lnTo>
                  <a:lnTo>
                    <a:pt x="656" y="287"/>
                  </a:lnTo>
                  <a:lnTo>
                    <a:pt x="663" y="290"/>
                  </a:lnTo>
                  <a:lnTo>
                    <a:pt x="663" y="293"/>
                  </a:lnTo>
                  <a:lnTo>
                    <a:pt x="670" y="303"/>
                  </a:lnTo>
                  <a:lnTo>
                    <a:pt x="666" y="307"/>
                  </a:lnTo>
                  <a:lnTo>
                    <a:pt x="663" y="307"/>
                  </a:lnTo>
                  <a:lnTo>
                    <a:pt x="663" y="307"/>
                  </a:lnTo>
                  <a:lnTo>
                    <a:pt x="666" y="307"/>
                  </a:lnTo>
                  <a:lnTo>
                    <a:pt x="670" y="310"/>
                  </a:lnTo>
                  <a:lnTo>
                    <a:pt x="680" y="307"/>
                  </a:lnTo>
                  <a:lnTo>
                    <a:pt x="680" y="307"/>
                  </a:lnTo>
                  <a:lnTo>
                    <a:pt x="720" y="303"/>
                  </a:lnTo>
                  <a:lnTo>
                    <a:pt x="724" y="303"/>
                  </a:lnTo>
                  <a:lnTo>
                    <a:pt x="730" y="310"/>
                  </a:lnTo>
                  <a:lnTo>
                    <a:pt x="747" y="313"/>
                  </a:lnTo>
                  <a:lnTo>
                    <a:pt x="747" y="313"/>
                  </a:lnTo>
                  <a:lnTo>
                    <a:pt x="754" y="320"/>
                  </a:lnTo>
                  <a:lnTo>
                    <a:pt x="761" y="320"/>
                  </a:lnTo>
                  <a:lnTo>
                    <a:pt x="761" y="320"/>
                  </a:lnTo>
                  <a:lnTo>
                    <a:pt x="767" y="327"/>
                  </a:lnTo>
                  <a:lnTo>
                    <a:pt x="767" y="327"/>
                  </a:lnTo>
                  <a:lnTo>
                    <a:pt x="788" y="347"/>
                  </a:lnTo>
                  <a:lnTo>
                    <a:pt x="794" y="350"/>
                  </a:lnTo>
                  <a:lnTo>
                    <a:pt x="794" y="354"/>
                  </a:lnTo>
                  <a:lnTo>
                    <a:pt x="804" y="357"/>
                  </a:lnTo>
                  <a:lnTo>
                    <a:pt x="804" y="361"/>
                  </a:lnTo>
                  <a:lnTo>
                    <a:pt x="808" y="364"/>
                  </a:lnTo>
                  <a:lnTo>
                    <a:pt x="814" y="371"/>
                  </a:lnTo>
                  <a:lnTo>
                    <a:pt x="821" y="374"/>
                  </a:lnTo>
                  <a:lnTo>
                    <a:pt x="825" y="374"/>
                  </a:lnTo>
                  <a:lnTo>
                    <a:pt x="825" y="377"/>
                  </a:lnTo>
                  <a:lnTo>
                    <a:pt x="831" y="377"/>
                  </a:lnTo>
                  <a:lnTo>
                    <a:pt x="835" y="381"/>
                  </a:lnTo>
                  <a:lnTo>
                    <a:pt x="841" y="384"/>
                  </a:lnTo>
                  <a:lnTo>
                    <a:pt x="841" y="384"/>
                  </a:lnTo>
                  <a:lnTo>
                    <a:pt x="848" y="398"/>
                  </a:lnTo>
                  <a:lnTo>
                    <a:pt x="852" y="398"/>
                  </a:lnTo>
                  <a:lnTo>
                    <a:pt x="852" y="398"/>
                  </a:lnTo>
                  <a:lnTo>
                    <a:pt x="858" y="398"/>
                  </a:lnTo>
                  <a:lnTo>
                    <a:pt x="858" y="398"/>
                  </a:lnTo>
                  <a:lnTo>
                    <a:pt x="865" y="398"/>
                  </a:lnTo>
                  <a:lnTo>
                    <a:pt x="865" y="401"/>
                  </a:lnTo>
                  <a:lnTo>
                    <a:pt x="868" y="404"/>
                  </a:lnTo>
                  <a:lnTo>
                    <a:pt x="868" y="404"/>
                  </a:lnTo>
                  <a:lnTo>
                    <a:pt x="872" y="404"/>
                  </a:lnTo>
                  <a:lnTo>
                    <a:pt x="882" y="401"/>
                  </a:lnTo>
                  <a:lnTo>
                    <a:pt x="885" y="401"/>
                  </a:lnTo>
                  <a:lnTo>
                    <a:pt x="892" y="404"/>
                  </a:lnTo>
                  <a:lnTo>
                    <a:pt x="895" y="404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99" y="408"/>
                  </a:lnTo>
                  <a:lnTo>
                    <a:pt x="905" y="408"/>
                  </a:lnTo>
                  <a:lnTo>
                    <a:pt x="909" y="408"/>
                  </a:lnTo>
                  <a:lnTo>
                    <a:pt x="909" y="411"/>
                  </a:lnTo>
                  <a:lnTo>
                    <a:pt x="922" y="418"/>
                  </a:lnTo>
                  <a:lnTo>
                    <a:pt x="932" y="421"/>
                  </a:lnTo>
                  <a:lnTo>
                    <a:pt x="932" y="421"/>
                  </a:lnTo>
                  <a:lnTo>
                    <a:pt x="936" y="425"/>
                  </a:lnTo>
                  <a:lnTo>
                    <a:pt x="946" y="428"/>
                  </a:lnTo>
                  <a:lnTo>
                    <a:pt x="952" y="425"/>
                  </a:lnTo>
                  <a:lnTo>
                    <a:pt x="956" y="428"/>
                  </a:lnTo>
                  <a:lnTo>
                    <a:pt x="966" y="431"/>
                  </a:lnTo>
                  <a:lnTo>
                    <a:pt x="983" y="425"/>
                  </a:lnTo>
                  <a:lnTo>
                    <a:pt x="986" y="425"/>
                  </a:lnTo>
                  <a:lnTo>
                    <a:pt x="993" y="431"/>
                  </a:lnTo>
                  <a:lnTo>
                    <a:pt x="996" y="435"/>
                  </a:lnTo>
                  <a:lnTo>
                    <a:pt x="996" y="435"/>
                  </a:lnTo>
                  <a:lnTo>
                    <a:pt x="996" y="435"/>
                  </a:lnTo>
                  <a:lnTo>
                    <a:pt x="996" y="435"/>
                  </a:lnTo>
                  <a:lnTo>
                    <a:pt x="1003" y="438"/>
                  </a:lnTo>
                  <a:lnTo>
                    <a:pt x="1030" y="425"/>
                  </a:lnTo>
                  <a:lnTo>
                    <a:pt x="1030" y="425"/>
                  </a:lnTo>
                  <a:lnTo>
                    <a:pt x="1047" y="428"/>
                  </a:lnTo>
                  <a:lnTo>
                    <a:pt x="1074" y="404"/>
                  </a:lnTo>
                  <a:lnTo>
                    <a:pt x="1074" y="404"/>
                  </a:lnTo>
                  <a:lnTo>
                    <a:pt x="1117" y="374"/>
                  </a:lnTo>
                  <a:lnTo>
                    <a:pt x="1117" y="367"/>
                  </a:lnTo>
                  <a:lnTo>
                    <a:pt x="1111" y="361"/>
                  </a:lnTo>
                  <a:lnTo>
                    <a:pt x="1107" y="361"/>
                  </a:lnTo>
                  <a:lnTo>
                    <a:pt x="1107" y="350"/>
                  </a:lnTo>
                  <a:lnTo>
                    <a:pt x="1107" y="350"/>
                  </a:lnTo>
                  <a:lnTo>
                    <a:pt x="1104" y="347"/>
                  </a:lnTo>
                  <a:lnTo>
                    <a:pt x="1080" y="324"/>
                  </a:lnTo>
                  <a:lnTo>
                    <a:pt x="1080" y="320"/>
                  </a:lnTo>
                  <a:lnTo>
                    <a:pt x="1074" y="266"/>
                  </a:lnTo>
                  <a:lnTo>
                    <a:pt x="1053" y="287"/>
                  </a:lnTo>
                  <a:lnTo>
                    <a:pt x="1050" y="287"/>
                  </a:lnTo>
                  <a:lnTo>
                    <a:pt x="1043" y="287"/>
                  </a:lnTo>
                  <a:lnTo>
                    <a:pt x="1040" y="287"/>
                  </a:lnTo>
                  <a:lnTo>
                    <a:pt x="1027" y="276"/>
                  </a:lnTo>
                  <a:lnTo>
                    <a:pt x="1027" y="273"/>
                  </a:lnTo>
                  <a:lnTo>
                    <a:pt x="1020" y="266"/>
                  </a:lnTo>
                  <a:lnTo>
                    <a:pt x="1010" y="260"/>
                  </a:lnTo>
                  <a:lnTo>
                    <a:pt x="1000" y="253"/>
                  </a:lnTo>
                  <a:lnTo>
                    <a:pt x="1000" y="249"/>
                  </a:lnTo>
                  <a:lnTo>
                    <a:pt x="996" y="243"/>
                  </a:lnTo>
                  <a:lnTo>
                    <a:pt x="996" y="243"/>
                  </a:lnTo>
                  <a:lnTo>
                    <a:pt x="993" y="239"/>
                  </a:lnTo>
                  <a:lnTo>
                    <a:pt x="990" y="236"/>
                  </a:lnTo>
                  <a:lnTo>
                    <a:pt x="990" y="236"/>
                  </a:lnTo>
                  <a:lnTo>
                    <a:pt x="983" y="239"/>
                  </a:lnTo>
                  <a:lnTo>
                    <a:pt x="983" y="239"/>
                  </a:lnTo>
                  <a:lnTo>
                    <a:pt x="979" y="239"/>
                  </a:lnTo>
                  <a:lnTo>
                    <a:pt x="979" y="239"/>
                  </a:lnTo>
                  <a:lnTo>
                    <a:pt x="973" y="236"/>
                  </a:lnTo>
                  <a:lnTo>
                    <a:pt x="973" y="229"/>
                  </a:lnTo>
                  <a:lnTo>
                    <a:pt x="973" y="229"/>
                  </a:lnTo>
                  <a:lnTo>
                    <a:pt x="969" y="223"/>
                  </a:lnTo>
                  <a:lnTo>
                    <a:pt x="969" y="219"/>
                  </a:lnTo>
                  <a:lnTo>
                    <a:pt x="963" y="192"/>
                  </a:lnTo>
                  <a:lnTo>
                    <a:pt x="949" y="175"/>
                  </a:lnTo>
                  <a:lnTo>
                    <a:pt x="926" y="159"/>
                  </a:lnTo>
                  <a:lnTo>
                    <a:pt x="926" y="159"/>
                  </a:lnTo>
                  <a:lnTo>
                    <a:pt x="922" y="155"/>
                  </a:lnTo>
                  <a:lnTo>
                    <a:pt x="915" y="148"/>
                  </a:lnTo>
                  <a:lnTo>
                    <a:pt x="902" y="145"/>
                  </a:lnTo>
                  <a:lnTo>
                    <a:pt x="899" y="145"/>
                  </a:lnTo>
                  <a:lnTo>
                    <a:pt x="885" y="128"/>
                  </a:lnTo>
                  <a:lnTo>
                    <a:pt x="882" y="128"/>
                  </a:lnTo>
                  <a:lnTo>
                    <a:pt x="878" y="125"/>
                  </a:lnTo>
                  <a:lnTo>
                    <a:pt x="872" y="122"/>
                  </a:lnTo>
                  <a:lnTo>
                    <a:pt x="872" y="118"/>
                  </a:lnTo>
                  <a:lnTo>
                    <a:pt x="865" y="108"/>
                  </a:lnTo>
                  <a:lnTo>
                    <a:pt x="865" y="108"/>
                  </a:lnTo>
                  <a:lnTo>
                    <a:pt x="855" y="81"/>
                  </a:lnTo>
                  <a:lnTo>
                    <a:pt x="848" y="78"/>
                  </a:lnTo>
                  <a:lnTo>
                    <a:pt x="845" y="74"/>
                  </a:lnTo>
                  <a:lnTo>
                    <a:pt x="835" y="48"/>
                  </a:lnTo>
                  <a:lnTo>
                    <a:pt x="835" y="48"/>
                  </a:lnTo>
                  <a:lnTo>
                    <a:pt x="831" y="37"/>
                  </a:lnTo>
                  <a:lnTo>
                    <a:pt x="831" y="34"/>
                  </a:lnTo>
                  <a:lnTo>
                    <a:pt x="831" y="31"/>
                  </a:lnTo>
                  <a:lnTo>
                    <a:pt x="828" y="31"/>
                  </a:lnTo>
                  <a:lnTo>
                    <a:pt x="828" y="27"/>
                  </a:lnTo>
                  <a:lnTo>
                    <a:pt x="818" y="14"/>
                  </a:lnTo>
                  <a:lnTo>
                    <a:pt x="811" y="10"/>
                  </a:lnTo>
                  <a:lnTo>
                    <a:pt x="801" y="4"/>
                  </a:lnTo>
                  <a:lnTo>
                    <a:pt x="798" y="4"/>
                  </a:lnTo>
                  <a:lnTo>
                    <a:pt x="798" y="4"/>
                  </a:lnTo>
                  <a:lnTo>
                    <a:pt x="7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9" name="Freeform 310">
              <a:extLst>
                <a:ext uri="{FF2B5EF4-FFF2-40B4-BE49-F238E27FC236}">
                  <a16:creationId xmlns:a16="http://schemas.microsoft.com/office/drawing/2014/main" id="{7E099395-B518-3F05-3839-0FBA277B2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1" y="451"/>
              <a:ext cx="1131" cy="1286"/>
            </a:xfrm>
            <a:custGeom>
              <a:avLst/>
              <a:gdLst>
                <a:gd name="T0" fmla="*/ 263 w 1131"/>
                <a:gd name="T1" fmla="*/ 266 h 1286"/>
                <a:gd name="T2" fmla="*/ 256 w 1131"/>
                <a:gd name="T3" fmla="*/ 374 h 1286"/>
                <a:gd name="T4" fmla="*/ 192 w 1131"/>
                <a:gd name="T5" fmla="*/ 384 h 1286"/>
                <a:gd name="T6" fmla="*/ 118 w 1131"/>
                <a:gd name="T7" fmla="*/ 411 h 1286"/>
                <a:gd name="T8" fmla="*/ 74 w 1131"/>
                <a:gd name="T9" fmla="*/ 445 h 1286"/>
                <a:gd name="T10" fmla="*/ 118 w 1131"/>
                <a:gd name="T11" fmla="*/ 549 h 1286"/>
                <a:gd name="T12" fmla="*/ 0 w 1131"/>
                <a:gd name="T13" fmla="*/ 616 h 1286"/>
                <a:gd name="T14" fmla="*/ 118 w 1131"/>
                <a:gd name="T15" fmla="*/ 697 h 1286"/>
                <a:gd name="T16" fmla="*/ 175 w 1131"/>
                <a:gd name="T17" fmla="*/ 855 h 1286"/>
                <a:gd name="T18" fmla="*/ 195 w 1131"/>
                <a:gd name="T19" fmla="*/ 943 h 1286"/>
                <a:gd name="T20" fmla="*/ 253 w 1131"/>
                <a:gd name="T21" fmla="*/ 1034 h 1286"/>
                <a:gd name="T22" fmla="*/ 384 w 1131"/>
                <a:gd name="T23" fmla="*/ 1067 h 1286"/>
                <a:gd name="T24" fmla="*/ 381 w 1131"/>
                <a:gd name="T25" fmla="*/ 1168 h 1286"/>
                <a:gd name="T26" fmla="*/ 411 w 1131"/>
                <a:gd name="T27" fmla="*/ 1249 h 1286"/>
                <a:gd name="T28" fmla="*/ 522 w 1131"/>
                <a:gd name="T29" fmla="*/ 1236 h 1286"/>
                <a:gd name="T30" fmla="*/ 616 w 1131"/>
                <a:gd name="T31" fmla="*/ 1286 h 1286"/>
                <a:gd name="T32" fmla="*/ 805 w 1131"/>
                <a:gd name="T33" fmla="*/ 1242 h 1286"/>
                <a:gd name="T34" fmla="*/ 872 w 1131"/>
                <a:gd name="T35" fmla="*/ 1027 h 1286"/>
                <a:gd name="T36" fmla="*/ 805 w 1131"/>
                <a:gd name="T37" fmla="*/ 966 h 1286"/>
                <a:gd name="T38" fmla="*/ 758 w 1131"/>
                <a:gd name="T39" fmla="*/ 758 h 1286"/>
                <a:gd name="T40" fmla="*/ 620 w 1131"/>
                <a:gd name="T41" fmla="*/ 539 h 1286"/>
                <a:gd name="T42" fmla="*/ 646 w 1131"/>
                <a:gd name="T43" fmla="*/ 431 h 1286"/>
                <a:gd name="T44" fmla="*/ 677 w 1131"/>
                <a:gd name="T45" fmla="*/ 320 h 1286"/>
                <a:gd name="T46" fmla="*/ 586 w 1131"/>
                <a:gd name="T47" fmla="*/ 290 h 1286"/>
                <a:gd name="T48" fmla="*/ 680 w 1131"/>
                <a:gd name="T49" fmla="*/ 337 h 1286"/>
                <a:gd name="T50" fmla="*/ 640 w 1131"/>
                <a:gd name="T51" fmla="*/ 445 h 1286"/>
                <a:gd name="T52" fmla="*/ 606 w 1131"/>
                <a:gd name="T53" fmla="*/ 556 h 1286"/>
                <a:gd name="T54" fmla="*/ 754 w 1131"/>
                <a:gd name="T55" fmla="*/ 765 h 1286"/>
                <a:gd name="T56" fmla="*/ 801 w 1131"/>
                <a:gd name="T57" fmla="*/ 926 h 1286"/>
                <a:gd name="T58" fmla="*/ 872 w 1131"/>
                <a:gd name="T59" fmla="*/ 1007 h 1286"/>
                <a:gd name="T60" fmla="*/ 791 w 1131"/>
                <a:gd name="T61" fmla="*/ 1212 h 1286"/>
                <a:gd name="T62" fmla="*/ 583 w 1131"/>
                <a:gd name="T63" fmla="*/ 1269 h 1286"/>
                <a:gd name="T64" fmla="*/ 482 w 1131"/>
                <a:gd name="T65" fmla="*/ 1209 h 1286"/>
                <a:gd name="T66" fmla="*/ 394 w 1131"/>
                <a:gd name="T67" fmla="*/ 1222 h 1286"/>
                <a:gd name="T68" fmla="*/ 401 w 1131"/>
                <a:gd name="T69" fmla="*/ 1152 h 1286"/>
                <a:gd name="T70" fmla="*/ 360 w 1131"/>
                <a:gd name="T71" fmla="*/ 1061 h 1286"/>
                <a:gd name="T72" fmla="*/ 256 w 1131"/>
                <a:gd name="T73" fmla="*/ 1007 h 1286"/>
                <a:gd name="T74" fmla="*/ 206 w 1131"/>
                <a:gd name="T75" fmla="*/ 926 h 1286"/>
                <a:gd name="T76" fmla="*/ 189 w 1131"/>
                <a:gd name="T77" fmla="*/ 812 h 1286"/>
                <a:gd name="T78" fmla="*/ 78 w 1131"/>
                <a:gd name="T79" fmla="*/ 670 h 1286"/>
                <a:gd name="T80" fmla="*/ 44 w 1131"/>
                <a:gd name="T81" fmla="*/ 600 h 1286"/>
                <a:gd name="T82" fmla="*/ 94 w 1131"/>
                <a:gd name="T83" fmla="*/ 509 h 1286"/>
                <a:gd name="T84" fmla="*/ 105 w 1131"/>
                <a:gd name="T85" fmla="*/ 451 h 1286"/>
                <a:gd name="T86" fmla="*/ 135 w 1131"/>
                <a:gd name="T87" fmla="*/ 391 h 1286"/>
                <a:gd name="T88" fmla="*/ 219 w 1131"/>
                <a:gd name="T89" fmla="*/ 418 h 1286"/>
                <a:gd name="T90" fmla="*/ 286 w 1131"/>
                <a:gd name="T91" fmla="*/ 340 h 1286"/>
                <a:gd name="T92" fmla="*/ 263 w 1131"/>
                <a:gd name="T93" fmla="*/ 233 h 1286"/>
                <a:gd name="T94" fmla="*/ 855 w 1131"/>
                <a:gd name="T95" fmla="*/ 78 h 1286"/>
                <a:gd name="T96" fmla="*/ 990 w 1131"/>
                <a:gd name="T97" fmla="*/ 239 h 1286"/>
                <a:gd name="T98" fmla="*/ 1118 w 1131"/>
                <a:gd name="T99" fmla="*/ 361 h 1286"/>
                <a:gd name="T100" fmla="*/ 916 w 1131"/>
                <a:gd name="T101" fmla="*/ 411 h 1286"/>
                <a:gd name="T102" fmla="*/ 832 w 1131"/>
                <a:gd name="T103" fmla="*/ 377 h 1286"/>
                <a:gd name="T104" fmla="*/ 670 w 1131"/>
                <a:gd name="T105" fmla="*/ 307 h 1286"/>
                <a:gd name="T106" fmla="*/ 640 w 1131"/>
                <a:gd name="T107" fmla="*/ 283 h 1286"/>
                <a:gd name="T108" fmla="*/ 657 w 1131"/>
                <a:gd name="T109" fmla="*/ 303 h 1286"/>
                <a:gd name="T110" fmla="*/ 680 w 1131"/>
                <a:gd name="T111" fmla="*/ 317 h 1286"/>
                <a:gd name="T112" fmla="*/ 852 w 1131"/>
                <a:gd name="T113" fmla="*/ 401 h 1286"/>
                <a:gd name="T114" fmla="*/ 959 w 1131"/>
                <a:gd name="T115" fmla="*/ 431 h 1286"/>
                <a:gd name="T116" fmla="*/ 1084 w 1131"/>
                <a:gd name="T117" fmla="*/ 263 h 1286"/>
                <a:gd name="T118" fmla="*/ 976 w 1131"/>
                <a:gd name="T119" fmla="*/ 189 h 1286"/>
                <a:gd name="T120" fmla="*/ 835 w 1131"/>
                <a:gd name="T121" fmla="*/ 27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1" h="1286">
                  <a:moveTo>
                    <a:pt x="226" y="179"/>
                  </a:moveTo>
                  <a:lnTo>
                    <a:pt x="226" y="182"/>
                  </a:lnTo>
                  <a:lnTo>
                    <a:pt x="222" y="182"/>
                  </a:lnTo>
                  <a:lnTo>
                    <a:pt x="232" y="192"/>
                  </a:lnTo>
                  <a:lnTo>
                    <a:pt x="229" y="192"/>
                  </a:lnTo>
                  <a:lnTo>
                    <a:pt x="232" y="199"/>
                  </a:lnTo>
                  <a:lnTo>
                    <a:pt x="239" y="199"/>
                  </a:lnTo>
                  <a:lnTo>
                    <a:pt x="249" y="209"/>
                  </a:lnTo>
                  <a:lnTo>
                    <a:pt x="253" y="212"/>
                  </a:lnTo>
                  <a:lnTo>
                    <a:pt x="253" y="212"/>
                  </a:lnTo>
                  <a:lnTo>
                    <a:pt x="253" y="216"/>
                  </a:lnTo>
                  <a:lnTo>
                    <a:pt x="246" y="219"/>
                  </a:lnTo>
                  <a:lnTo>
                    <a:pt x="246" y="223"/>
                  </a:lnTo>
                  <a:lnTo>
                    <a:pt x="246" y="223"/>
                  </a:lnTo>
                  <a:lnTo>
                    <a:pt x="246" y="226"/>
                  </a:lnTo>
                  <a:lnTo>
                    <a:pt x="256" y="236"/>
                  </a:lnTo>
                  <a:lnTo>
                    <a:pt x="256" y="249"/>
                  </a:lnTo>
                  <a:lnTo>
                    <a:pt x="256" y="253"/>
                  </a:lnTo>
                  <a:lnTo>
                    <a:pt x="266" y="260"/>
                  </a:lnTo>
                  <a:lnTo>
                    <a:pt x="266" y="260"/>
                  </a:lnTo>
                  <a:lnTo>
                    <a:pt x="266" y="260"/>
                  </a:lnTo>
                  <a:lnTo>
                    <a:pt x="263" y="263"/>
                  </a:lnTo>
                  <a:lnTo>
                    <a:pt x="263" y="266"/>
                  </a:lnTo>
                  <a:lnTo>
                    <a:pt x="263" y="266"/>
                  </a:lnTo>
                  <a:lnTo>
                    <a:pt x="263" y="270"/>
                  </a:lnTo>
                  <a:lnTo>
                    <a:pt x="266" y="273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80" y="276"/>
                  </a:lnTo>
                  <a:lnTo>
                    <a:pt x="276" y="293"/>
                  </a:lnTo>
                  <a:lnTo>
                    <a:pt x="280" y="297"/>
                  </a:lnTo>
                  <a:lnTo>
                    <a:pt x="286" y="300"/>
                  </a:lnTo>
                  <a:lnTo>
                    <a:pt x="286" y="300"/>
                  </a:lnTo>
                  <a:lnTo>
                    <a:pt x="293" y="307"/>
                  </a:lnTo>
                  <a:lnTo>
                    <a:pt x="293" y="307"/>
                  </a:lnTo>
                  <a:lnTo>
                    <a:pt x="293" y="310"/>
                  </a:lnTo>
                  <a:lnTo>
                    <a:pt x="286" y="317"/>
                  </a:lnTo>
                  <a:lnTo>
                    <a:pt x="269" y="324"/>
                  </a:lnTo>
                  <a:lnTo>
                    <a:pt x="266" y="330"/>
                  </a:lnTo>
                  <a:lnTo>
                    <a:pt x="280" y="340"/>
                  </a:lnTo>
                  <a:lnTo>
                    <a:pt x="280" y="350"/>
                  </a:lnTo>
                  <a:lnTo>
                    <a:pt x="280" y="354"/>
                  </a:lnTo>
                  <a:lnTo>
                    <a:pt x="280" y="357"/>
                  </a:lnTo>
                  <a:lnTo>
                    <a:pt x="280" y="361"/>
                  </a:lnTo>
                  <a:lnTo>
                    <a:pt x="280" y="361"/>
                  </a:lnTo>
                  <a:lnTo>
                    <a:pt x="280" y="361"/>
                  </a:lnTo>
                  <a:lnTo>
                    <a:pt x="276" y="361"/>
                  </a:lnTo>
                  <a:lnTo>
                    <a:pt x="256" y="374"/>
                  </a:lnTo>
                  <a:lnTo>
                    <a:pt x="256" y="377"/>
                  </a:lnTo>
                  <a:lnTo>
                    <a:pt x="253" y="381"/>
                  </a:lnTo>
                  <a:lnTo>
                    <a:pt x="253" y="381"/>
                  </a:lnTo>
                  <a:lnTo>
                    <a:pt x="253" y="387"/>
                  </a:lnTo>
                  <a:lnTo>
                    <a:pt x="256" y="387"/>
                  </a:lnTo>
                  <a:lnTo>
                    <a:pt x="263" y="394"/>
                  </a:lnTo>
                  <a:lnTo>
                    <a:pt x="256" y="401"/>
                  </a:lnTo>
                  <a:lnTo>
                    <a:pt x="256" y="404"/>
                  </a:lnTo>
                  <a:lnTo>
                    <a:pt x="256" y="411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46" y="418"/>
                  </a:lnTo>
                  <a:lnTo>
                    <a:pt x="239" y="414"/>
                  </a:lnTo>
                  <a:lnTo>
                    <a:pt x="239" y="414"/>
                  </a:lnTo>
                  <a:lnTo>
                    <a:pt x="229" y="414"/>
                  </a:lnTo>
                  <a:lnTo>
                    <a:pt x="219" y="411"/>
                  </a:lnTo>
                  <a:lnTo>
                    <a:pt x="216" y="411"/>
                  </a:lnTo>
                  <a:lnTo>
                    <a:pt x="212" y="408"/>
                  </a:lnTo>
                  <a:lnTo>
                    <a:pt x="209" y="408"/>
                  </a:lnTo>
                  <a:lnTo>
                    <a:pt x="212" y="401"/>
                  </a:lnTo>
                  <a:lnTo>
                    <a:pt x="212" y="398"/>
                  </a:lnTo>
                  <a:lnTo>
                    <a:pt x="195" y="384"/>
                  </a:lnTo>
                  <a:lnTo>
                    <a:pt x="195" y="384"/>
                  </a:lnTo>
                  <a:lnTo>
                    <a:pt x="192" y="384"/>
                  </a:lnTo>
                  <a:lnTo>
                    <a:pt x="189" y="381"/>
                  </a:lnTo>
                  <a:lnTo>
                    <a:pt x="189" y="377"/>
                  </a:lnTo>
                  <a:lnTo>
                    <a:pt x="179" y="374"/>
                  </a:lnTo>
                  <a:lnTo>
                    <a:pt x="179" y="371"/>
                  </a:lnTo>
                  <a:lnTo>
                    <a:pt x="172" y="371"/>
                  </a:lnTo>
                  <a:lnTo>
                    <a:pt x="162" y="364"/>
                  </a:lnTo>
                  <a:lnTo>
                    <a:pt x="162" y="364"/>
                  </a:lnTo>
                  <a:lnTo>
                    <a:pt x="152" y="367"/>
                  </a:lnTo>
                  <a:lnTo>
                    <a:pt x="152" y="367"/>
                  </a:lnTo>
                  <a:lnTo>
                    <a:pt x="145" y="371"/>
                  </a:lnTo>
                  <a:lnTo>
                    <a:pt x="145" y="374"/>
                  </a:lnTo>
                  <a:lnTo>
                    <a:pt x="148" y="377"/>
                  </a:lnTo>
                  <a:lnTo>
                    <a:pt x="148" y="387"/>
                  </a:lnTo>
                  <a:lnTo>
                    <a:pt x="145" y="387"/>
                  </a:lnTo>
                  <a:lnTo>
                    <a:pt x="135" y="384"/>
                  </a:lnTo>
                  <a:lnTo>
                    <a:pt x="135" y="384"/>
                  </a:lnTo>
                  <a:lnTo>
                    <a:pt x="128" y="384"/>
                  </a:lnTo>
                  <a:lnTo>
                    <a:pt x="128" y="384"/>
                  </a:lnTo>
                  <a:lnTo>
                    <a:pt x="121" y="387"/>
                  </a:lnTo>
                  <a:lnTo>
                    <a:pt x="121" y="387"/>
                  </a:lnTo>
                  <a:lnTo>
                    <a:pt x="115" y="401"/>
                  </a:lnTo>
                  <a:lnTo>
                    <a:pt x="111" y="404"/>
                  </a:lnTo>
                  <a:lnTo>
                    <a:pt x="115" y="408"/>
                  </a:lnTo>
                  <a:lnTo>
                    <a:pt x="118" y="411"/>
                  </a:lnTo>
                  <a:lnTo>
                    <a:pt x="121" y="411"/>
                  </a:lnTo>
                  <a:lnTo>
                    <a:pt x="125" y="414"/>
                  </a:lnTo>
                  <a:lnTo>
                    <a:pt x="121" y="425"/>
                  </a:lnTo>
                  <a:lnTo>
                    <a:pt x="121" y="425"/>
                  </a:lnTo>
                  <a:lnTo>
                    <a:pt x="121" y="425"/>
                  </a:lnTo>
                  <a:lnTo>
                    <a:pt x="118" y="421"/>
                  </a:lnTo>
                  <a:lnTo>
                    <a:pt x="101" y="425"/>
                  </a:lnTo>
                  <a:lnTo>
                    <a:pt x="98" y="425"/>
                  </a:lnTo>
                  <a:lnTo>
                    <a:pt x="94" y="418"/>
                  </a:lnTo>
                  <a:lnTo>
                    <a:pt x="88" y="418"/>
                  </a:lnTo>
                  <a:lnTo>
                    <a:pt x="78" y="428"/>
                  </a:lnTo>
                  <a:lnTo>
                    <a:pt x="78" y="431"/>
                  </a:lnTo>
                  <a:lnTo>
                    <a:pt x="84" y="438"/>
                  </a:lnTo>
                  <a:lnTo>
                    <a:pt x="84" y="441"/>
                  </a:lnTo>
                  <a:lnTo>
                    <a:pt x="91" y="441"/>
                  </a:lnTo>
                  <a:lnTo>
                    <a:pt x="98" y="451"/>
                  </a:lnTo>
                  <a:lnTo>
                    <a:pt x="98" y="451"/>
                  </a:lnTo>
                  <a:lnTo>
                    <a:pt x="98" y="455"/>
                  </a:lnTo>
                  <a:lnTo>
                    <a:pt x="91" y="451"/>
                  </a:lnTo>
                  <a:lnTo>
                    <a:pt x="91" y="448"/>
                  </a:lnTo>
                  <a:lnTo>
                    <a:pt x="91" y="445"/>
                  </a:lnTo>
                  <a:lnTo>
                    <a:pt x="78" y="441"/>
                  </a:lnTo>
                  <a:lnTo>
                    <a:pt x="74" y="441"/>
                  </a:lnTo>
                  <a:lnTo>
                    <a:pt x="74" y="445"/>
                  </a:lnTo>
                  <a:lnTo>
                    <a:pt x="74" y="445"/>
                  </a:lnTo>
                  <a:lnTo>
                    <a:pt x="78" y="458"/>
                  </a:lnTo>
                  <a:lnTo>
                    <a:pt x="78" y="462"/>
                  </a:lnTo>
                  <a:lnTo>
                    <a:pt x="88" y="472"/>
                  </a:lnTo>
                  <a:lnTo>
                    <a:pt x="88" y="478"/>
                  </a:lnTo>
                  <a:lnTo>
                    <a:pt x="91" y="482"/>
                  </a:lnTo>
                  <a:lnTo>
                    <a:pt x="94" y="482"/>
                  </a:lnTo>
                  <a:lnTo>
                    <a:pt x="98" y="485"/>
                  </a:lnTo>
                  <a:lnTo>
                    <a:pt x="94" y="488"/>
                  </a:lnTo>
                  <a:lnTo>
                    <a:pt x="84" y="485"/>
                  </a:lnTo>
                  <a:lnTo>
                    <a:pt x="81" y="485"/>
                  </a:lnTo>
                  <a:lnTo>
                    <a:pt x="81" y="485"/>
                  </a:lnTo>
                  <a:lnTo>
                    <a:pt x="78" y="488"/>
                  </a:lnTo>
                  <a:lnTo>
                    <a:pt x="74" y="495"/>
                  </a:lnTo>
                  <a:lnTo>
                    <a:pt x="74" y="499"/>
                  </a:lnTo>
                  <a:lnTo>
                    <a:pt x="88" y="512"/>
                  </a:lnTo>
                  <a:lnTo>
                    <a:pt x="88" y="512"/>
                  </a:lnTo>
                  <a:lnTo>
                    <a:pt x="105" y="526"/>
                  </a:lnTo>
                  <a:lnTo>
                    <a:pt x="105" y="526"/>
                  </a:lnTo>
                  <a:lnTo>
                    <a:pt x="125" y="532"/>
                  </a:lnTo>
                  <a:lnTo>
                    <a:pt x="125" y="532"/>
                  </a:lnTo>
                  <a:lnTo>
                    <a:pt x="128" y="539"/>
                  </a:lnTo>
                  <a:lnTo>
                    <a:pt x="128" y="546"/>
                  </a:lnTo>
                  <a:lnTo>
                    <a:pt x="118" y="549"/>
                  </a:lnTo>
                  <a:lnTo>
                    <a:pt x="118" y="549"/>
                  </a:lnTo>
                  <a:lnTo>
                    <a:pt x="101" y="552"/>
                  </a:lnTo>
                  <a:lnTo>
                    <a:pt x="101" y="556"/>
                  </a:lnTo>
                  <a:lnTo>
                    <a:pt x="94" y="559"/>
                  </a:lnTo>
                  <a:lnTo>
                    <a:pt x="94" y="563"/>
                  </a:lnTo>
                  <a:lnTo>
                    <a:pt x="94" y="576"/>
                  </a:lnTo>
                  <a:lnTo>
                    <a:pt x="78" y="583"/>
                  </a:lnTo>
                  <a:lnTo>
                    <a:pt x="71" y="583"/>
                  </a:lnTo>
                  <a:lnTo>
                    <a:pt x="68" y="579"/>
                  </a:lnTo>
                  <a:lnTo>
                    <a:pt x="64" y="579"/>
                  </a:lnTo>
                  <a:lnTo>
                    <a:pt x="54" y="586"/>
                  </a:lnTo>
                  <a:lnTo>
                    <a:pt x="51" y="586"/>
                  </a:lnTo>
                  <a:lnTo>
                    <a:pt x="47" y="596"/>
                  </a:lnTo>
                  <a:lnTo>
                    <a:pt x="44" y="596"/>
                  </a:lnTo>
                  <a:lnTo>
                    <a:pt x="37" y="593"/>
                  </a:lnTo>
                  <a:lnTo>
                    <a:pt x="31" y="583"/>
                  </a:lnTo>
                  <a:lnTo>
                    <a:pt x="27" y="583"/>
                  </a:lnTo>
                  <a:lnTo>
                    <a:pt x="20" y="586"/>
                  </a:lnTo>
                  <a:lnTo>
                    <a:pt x="17" y="586"/>
                  </a:lnTo>
                  <a:lnTo>
                    <a:pt x="14" y="593"/>
                  </a:lnTo>
                  <a:lnTo>
                    <a:pt x="4" y="596"/>
                  </a:lnTo>
                  <a:lnTo>
                    <a:pt x="4" y="600"/>
                  </a:lnTo>
                  <a:lnTo>
                    <a:pt x="4" y="603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0" y="620"/>
                  </a:lnTo>
                  <a:lnTo>
                    <a:pt x="4" y="623"/>
                  </a:lnTo>
                  <a:lnTo>
                    <a:pt x="4" y="623"/>
                  </a:lnTo>
                  <a:lnTo>
                    <a:pt x="7" y="623"/>
                  </a:lnTo>
                  <a:lnTo>
                    <a:pt x="7" y="623"/>
                  </a:lnTo>
                  <a:lnTo>
                    <a:pt x="10" y="620"/>
                  </a:lnTo>
                  <a:lnTo>
                    <a:pt x="17" y="626"/>
                  </a:lnTo>
                  <a:lnTo>
                    <a:pt x="24" y="633"/>
                  </a:lnTo>
                  <a:lnTo>
                    <a:pt x="27" y="650"/>
                  </a:lnTo>
                  <a:lnTo>
                    <a:pt x="31" y="650"/>
                  </a:lnTo>
                  <a:lnTo>
                    <a:pt x="44" y="657"/>
                  </a:lnTo>
                  <a:lnTo>
                    <a:pt x="47" y="657"/>
                  </a:lnTo>
                  <a:lnTo>
                    <a:pt x="57" y="657"/>
                  </a:lnTo>
                  <a:lnTo>
                    <a:pt x="68" y="680"/>
                  </a:lnTo>
                  <a:lnTo>
                    <a:pt x="71" y="680"/>
                  </a:lnTo>
                  <a:lnTo>
                    <a:pt x="78" y="677"/>
                  </a:lnTo>
                  <a:lnTo>
                    <a:pt x="94" y="687"/>
                  </a:lnTo>
                  <a:lnTo>
                    <a:pt x="91" y="690"/>
                  </a:lnTo>
                  <a:lnTo>
                    <a:pt x="94" y="694"/>
                  </a:lnTo>
                  <a:lnTo>
                    <a:pt x="105" y="701"/>
                  </a:lnTo>
                  <a:lnTo>
                    <a:pt x="105" y="701"/>
                  </a:lnTo>
                  <a:lnTo>
                    <a:pt x="118" y="697"/>
                  </a:lnTo>
                  <a:lnTo>
                    <a:pt x="128" y="701"/>
                  </a:lnTo>
                  <a:lnTo>
                    <a:pt x="131" y="711"/>
                  </a:lnTo>
                  <a:lnTo>
                    <a:pt x="135" y="714"/>
                  </a:lnTo>
                  <a:lnTo>
                    <a:pt x="135" y="714"/>
                  </a:lnTo>
                  <a:lnTo>
                    <a:pt x="155" y="738"/>
                  </a:lnTo>
                  <a:lnTo>
                    <a:pt x="165" y="751"/>
                  </a:lnTo>
                  <a:lnTo>
                    <a:pt x="165" y="758"/>
                  </a:lnTo>
                  <a:lnTo>
                    <a:pt x="165" y="761"/>
                  </a:lnTo>
                  <a:lnTo>
                    <a:pt x="172" y="771"/>
                  </a:lnTo>
                  <a:lnTo>
                    <a:pt x="175" y="771"/>
                  </a:lnTo>
                  <a:lnTo>
                    <a:pt x="175" y="771"/>
                  </a:lnTo>
                  <a:lnTo>
                    <a:pt x="182" y="795"/>
                  </a:lnTo>
                  <a:lnTo>
                    <a:pt x="175" y="808"/>
                  </a:lnTo>
                  <a:lnTo>
                    <a:pt x="175" y="812"/>
                  </a:lnTo>
                  <a:lnTo>
                    <a:pt x="179" y="812"/>
                  </a:lnTo>
                  <a:lnTo>
                    <a:pt x="179" y="815"/>
                  </a:lnTo>
                  <a:lnTo>
                    <a:pt x="182" y="815"/>
                  </a:lnTo>
                  <a:lnTo>
                    <a:pt x="179" y="818"/>
                  </a:lnTo>
                  <a:lnTo>
                    <a:pt x="169" y="825"/>
                  </a:lnTo>
                  <a:lnTo>
                    <a:pt x="169" y="828"/>
                  </a:lnTo>
                  <a:lnTo>
                    <a:pt x="175" y="845"/>
                  </a:lnTo>
                  <a:lnTo>
                    <a:pt x="175" y="845"/>
                  </a:lnTo>
                  <a:lnTo>
                    <a:pt x="179" y="852"/>
                  </a:lnTo>
                  <a:lnTo>
                    <a:pt x="175" y="855"/>
                  </a:lnTo>
                  <a:lnTo>
                    <a:pt x="175" y="855"/>
                  </a:lnTo>
                  <a:lnTo>
                    <a:pt x="175" y="862"/>
                  </a:lnTo>
                  <a:lnTo>
                    <a:pt x="179" y="865"/>
                  </a:lnTo>
                  <a:lnTo>
                    <a:pt x="192" y="862"/>
                  </a:lnTo>
                  <a:lnTo>
                    <a:pt x="195" y="865"/>
                  </a:lnTo>
                  <a:lnTo>
                    <a:pt x="195" y="869"/>
                  </a:lnTo>
                  <a:lnTo>
                    <a:pt x="195" y="876"/>
                  </a:lnTo>
                  <a:lnTo>
                    <a:pt x="195" y="876"/>
                  </a:lnTo>
                  <a:lnTo>
                    <a:pt x="202" y="892"/>
                  </a:lnTo>
                  <a:lnTo>
                    <a:pt x="199" y="899"/>
                  </a:lnTo>
                  <a:lnTo>
                    <a:pt x="192" y="903"/>
                  </a:lnTo>
                  <a:lnTo>
                    <a:pt x="192" y="906"/>
                  </a:lnTo>
                  <a:lnTo>
                    <a:pt x="199" y="909"/>
                  </a:lnTo>
                  <a:lnTo>
                    <a:pt x="195" y="913"/>
                  </a:lnTo>
                  <a:lnTo>
                    <a:pt x="195" y="919"/>
                  </a:lnTo>
                  <a:lnTo>
                    <a:pt x="195" y="923"/>
                  </a:lnTo>
                  <a:lnTo>
                    <a:pt x="199" y="926"/>
                  </a:lnTo>
                  <a:lnTo>
                    <a:pt x="195" y="929"/>
                  </a:lnTo>
                  <a:lnTo>
                    <a:pt x="195" y="933"/>
                  </a:lnTo>
                  <a:lnTo>
                    <a:pt x="195" y="936"/>
                  </a:lnTo>
                  <a:lnTo>
                    <a:pt x="195" y="940"/>
                  </a:lnTo>
                  <a:lnTo>
                    <a:pt x="199" y="940"/>
                  </a:lnTo>
                  <a:lnTo>
                    <a:pt x="199" y="943"/>
                  </a:lnTo>
                  <a:lnTo>
                    <a:pt x="195" y="943"/>
                  </a:lnTo>
                  <a:lnTo>
                    <a:pt x="195" y="946"/>
                  </a:lnTo>
                  <a:lnTo>
                    <a:pt x="199" y="950"/>
                  </a:lnTo>
                  <a:lnTo>
                    <a:pt x="202" y="953"/>
                  </a:lnTo>
                  <a:lnTo>
                    <a:pt x="206" y="956"/>
                  </a:lnTo>
                  <a:lnTo>
                    <a:pt x="206" y="960"/>
                  </a:lnTo>
                  <a:lnTo>
                    <a:pt x="206" y="960"/>
                  </a:lnTo>
                  <a:lnTo>
                    <a:pt x="216" y="970"/>
                  </a:lnTo>
                  <a:lnTo>
                    <a:pt x="219" y="970"/>
                  </a:lnTo>
                  <a:lnTo>
                    <a:pt x="226" y="966"/>
                  </a:lnTo>
                  <a:lnTo>
                    <a:pt x="229" y="970"/>
                  </a:lnTo>
                  <a:lnTo>
                    <a:pt x="232" y="970"/>
                  </a:lnTo>
                  <a:lnTo>
                    <a:pt x="246" y="970"/>
                  </a:lnTo>
                  <a:lnTo>
                    <a:pt x="246" y="970"/>
                  </a:lnTo>
                  <a:lnTo>
                    <a:pt x="243" y="973"/>
                  </a:lnTo>
                  <a:lnTo>
                    <a:pt x="243" y="977"/>
                  </a:lnTo>
                  <a:lnTo>
                    <a:pt x="246" y="990"/>
                  </a:lnTo>
                  <a:lnTo>
                    <a:pt x="246" y="1000"/>
                  </a:lnTo>
                  <a:lnTo>
                    <a:pt x="246" y="1000"/>
                  </a:lnTo>
                  <a:lnTo>
                    <a:pt x="249" y="1010"/>
                  </a:lnTo>
                  <a:lnTo>
                    <a:pt x="249" y="1020"/>
                  </a:lnTo>
                  <a:lnTo>
                    <a:pt x="249" y="1024"/>
                  </a:lnTo>
                  <a:lnTo>
                    <a:pt x="249" y="1027"/>
                  </a:lnTo>
                  <a:lnTo>
                    <a:pt x="249" y="1030"/>
                  </a:lnTo>
                  <a:lnTo>
                    <a:pt x="253" y="1034"/>
                  </a:lnTo>
                  <a:lnTo>
                    <a:pt x="263" y="1030"/>
                  </a:lnTo>
                  <a:lnTo>
                    <a:pt x="263" y="1034"/>
                  </a:lnTo>
                  <a:lnTo>
                    <a:pt x="269" y="1034"/>
                  </a:lnTo>
                  <a:lnTo>
                    <a:pt x="273" y="1030"/>
                  </a:lnTo>
                  <a:lnTo>
                    <a:pt x="280" y="1034"/>
                  </a:lnTo>
                  <a:lnTo>
                    <a:pt x="290" y="1044"/>
                  </a:lnTo>
                  <a:lnTo>
                    <a:pt x="283" y="1051"/>
                  </a:lnTo>
                  <a:lnTo>
                    <a:pt x="283" y="1054"/>
                  </a:lnTo>
                  <a:lnTo>
                    <a:pt x="286" y="1061"/>
                  </a:lnTo>
                  <a:lnTo>
                    <a:pt x="286" y="1061"/>
                  </a:lnTo>
                  <a:lnTo>
                    <a:pt x="293" y="1064"/>
                  </a:lnTo>
                  <a:lnTo>
                    <a:pt x="296" y="1064"/>
                  </a:lnTo>
                  <a:lnTo>
                    <a:pt x="303" y="1064"/>
                  </a:lnTo>
                  <a:lnTo>
                    <a:pt x="303" y="1067"/>
                  </a:lnTo>
                  <a:lnTo>
                    <a:pt x="307" y="1071"/>
                  </a:lnTo>
                  <a:lnTo>
                    <a:pt x="310" y="1074"/>
                  </a:lnTo>
                  <a:lnTo>
                    <a:pt x="313" y="1074"/>
                  </a:lnTo>
                  <a:lnTo>
                    <a:pt x="323" y="1071"/>
                  </a:lnTo>
                  <a:lnTo>
                    <a:pt x="333" y="1071"/>
                  </a:lnTo>
                  <a:lnTo>
                    <a:pt x="333" y="1071"/>
                  </a:lnTo>
                  <a:lnTo>
                    <a:pt x="360" y="1067"/>
                  </a:lnTo>
                  <a:lnTo>
                    <a:pt x="374" y="1071"/>
                  </a:lnTo>
                  <a:lnTo>
                    <a:pt x="374" y="1071"/>
                  </a:lnTo>
                  <a:lnTo>
                    <a:pt x="384" y="1067"/>
                  </a:lnTo>
                  <a:lnTo>
                    <a:pt x="384" y="1067"/>
                  </a:lnTo>
                  <a:lnTo>
                    <a:pt x="391" y="1067"/>
                  </a:lnTo>
                  <a:lnTo>
                    <a:pt x="401" y="1067"/>
                  </a:lnTo>
                  <a:lnTo>
                    <a:pt x="424" y="1081"/>
                  </a:lnTo>
                  <a:lnTo>
                    <a:pt x="428" y="1088"/>
                  </a:lnTo>
                  <a:lnTo>
                    <a:pt x="428" y="1088"/>
                  </a:lnTo>
                  <a:lnTo>
                    <a:pt x="431" y="1091"/>
                  </a:lnTo>
                  <a:lnTo>
                    <a:pt x="431" y="1098"/>
                  </a:lnTo>
                  <a:lnTo>
                    <a:pt x="431" y="1101"/>
                  </a:lnTo>
                  <a:lnTo>
                    <a:pt x="431" y="1101"/>
                  </a:lnTo>
                  <a:lnTo>
                    <a:pt x="434" y="1108"/>
                  </a:lnTo>
                  <a:lnTo>
                    <a:pt x="428" y="1111"/>
                  </a:lnTo>
                  <a:lnTo>
                    <a:pt x="428" y="1115"/>
                  </a:lnTo>
                  <a:lnTo>
                    <a:pt x="414" y="1121"/>
                  </a:lnTo>
                  <a:lnTo>
                    <a:pt x="414" y="1125"/>
                  </a:lnTo>
                  <a:lnTo>
                    <a:pt x="407" y="1135"/>
                  </a:lnTo>
                  <a:lnTo>
                    <a:pt x="394" y="1152"/>
                  </a:lnTo>
                  <a:lnTo>
                    <a:pt x="394" y="1155"/>
                  </a:lnTo>
                  <a:lnTo>
                    <a:pt x="394" y="1155"/>
                  </a:lnTo>
                  <a:lnTo>
                    <a:pt x="391" y="1162"/>
                  </a:lnTo>
                  <a:lnTo>
                    <a:pt x="387" y="1162"/>
                  </a:lnTo>
                  <a:lnTo>
                    <a:pt x="384" y="1162"/>
                  </a:lnTo>
                  <a:lnTo>
                    <a:pt x="384" y="1165"/>
                  </a:lnTo>
                  <a:lnTo>
                    <a:pt x="381" y="1168"/>
                  </a:lnTo>
                  <a:lnTo>
                    <a:pt x="381" y="1172"/>
                  </a:lnTo>
                  <a:lnTo>
                    <a:pt x="377" y="1175"/>
                  </a:lnTo>
                  <a:lnTo>
                    <a:pt x="377" y="1175"/>
                  </a:lnTo>
                  <a:lnTo>
                    <a:pt x="374" y="1179"/>
                  </a:lnTo>
                  <a:lnTo>
                    <a:pt x="374" y="1179"/>
                  </a:lnTo>
                  <a:lnTo>
                    <a:pt x="367" y="1185"/>
                  </a:lnTo>
                  <a:lnTo>
                    <a:pt x="364" y="1185"/>
                  </a:lnTo>
                  <a:lnTo>
                    <a:pt x="360" y="1192"/>
                  </a:lnTo>
                  <a:lnTo>
                    <a:pt x="364" y="1202"/>
                  </a:lnTo>
                  <a:lnTo>
                    <a:pt x="367" y="1205"/>
                  </a:lnTo>
                  <a:lnTo>
                    <a:pt x="370" y="1205"/>
                  </a:lnTo>
                  <a:lnTo>
                    <a:pt x="370" y="1209"/>
                  </a:lnTo>
                  <a:lnTo>
                    <a:pt x="370" y="1209"/>
                  </a:lnTo>
                  <a:lnTo>
                    <a:pt x="370" y="1216"/>
                  </a:lnTo>
                  <a:lnTo>
                    <a:pt x="374" y="1219"/>
                  </a:lnTo>
                  <a:lnTo>
                    <a:pt x="377" y="1216"/>
                  </a:lnTo>
                  <a:lnTo>
                    <a:pt x="381" y="1219"/>
                  </a:lnTo>
                  <a:lnTo>
                    <a:pt x="381" y="1219"/>
                  </a:lnTo>
                  <a:lnTo>
                    <a:pt x="387" y="1222"/>
                  </a:lnTo>
                  <a:lnTo>
                    <a:pt x="387" y="1226"/>
                  </a:lnTo>
                  <a:lnTo>
                    <a:pt x="394" y="1246"/>
                  </a:lnTo>
                  <a:lnTo>
                    <a:pt x="397" y="1249"/>
                  </a:lnTo>
                  <a:lnTo>
                    <a:pt x="411" y="1249"/>
                  </a:lnTo>
                  <a:lnTo>
                    <a:pt x="411" y="1249"/>
                  </a:lnTo>
                  <a:lnTo>
                    <a:pt x="414" y="1249"/>
                  </a:lnTo>
                  <a:lnTo>
                    <a:pt x="418" y="1246"/>
                  </a:lnTo>
                  <a:lnTo>
                    <a:pt x="418" y="1242"/>
                  </a:lnTo>
                  <a:lnTo>
                    <a:pt x="424" y="1246"/>
                  </a:lnTo>
                  <a:lnTo>
                    <a:pt x="428" y="1246"/>
                  </a:lnTo>
                  <a:lnTo>
                    <a:pt x="434" y="1242"/>
                  </a:lnTo>
                  <a:lnTo>
                    <a:pt x="438" y="1242"/>
                  </a:lnTo>
                  <a:lnTo>
                    <a:pt x="441" y="1246"/>
                  </a:lnTo>
                  <a:lnTo>
                    <a:pt x="441" y="1246"/>
                  </a:lnTo>
                  <a:lnTo>
                    <a:pt x="455" y="1246"/>
                  </a:lnTo>
                  <a:lnTo>
                    <a:pt x="458" y="1239"/>
                  </a:lnTo>
                  <a:lnTo>
                    <a:pt x="455" y="1232"/>
                  </a:lnTo>
                  <a:lnTo>
                    <a:pt x="458" y="1232"/>
                  </a:lnTo>
                  <a:lnTo>
                    <a:pt x="461" y="1232"/>
                  </a:lnTo>
                  <a:lnTo>
                    <a:pt x="468" y="1229"/>
                  </a:lnTo>
                  <a:lnTo>
                    <a:pt x="471" y="1226"/>
                  </a:lnTo>
                  <a:lnTo>
                    <a:pt x="471" y="1216"/>
                  </a:lnTo>
                  <a:lnTo>
                    <a:pt x="471" y="1216"/>
                  </a:lnTo>
                  <a:lnTo>
                    <a:pt x="482" y="1216"/>
                  </a:lnTo>
                  <a:lnTo>
                    <a:pt x="485" y="1216"/>
                  </a:lnTo>
                  <a:lnTo>
                    <a:pt x="485" y="1216"/>
                  </a:lnTo>
                  <a:lnTo>
                    <a:pt x="495" y="1222"/>
                  </a:lnTo>
                  <a:lnTo>
                    <a:pt x="495" y="1222"/>
                  </a:lnTo>
                  <a:lnTo>
                    <a:pt x="522" y="1236"/>
                  </a:lnTo>
                  <a:lnTo>
                    <a:pt x="522" y="1239"/>
                  </a:lnTo>
                  <a:lnTo>
                    <a:pt x="529" y="1239"/>
                  </a:lnTo>
                  <a:lnTo>
                    <a:pt x="529" y="1239"/>
                  </a:lnTo>
                  <a:lnTo>
                    <a:pt x="535" y="1239"/>
                  </a:lnTo>
                  <a:lnTo>
                    <a:pt x="535" y="1242"/>
                  </a:lnTo>
                  <a:lnTo>
                    <a:pt x="539" y="1242"/>
                  </a:lnTo>
                  <a:lnTo>
                    <a:pt x="542" y="1242"/>
                  </a:lnTo>
                  <a:lnTo>
                    <a:pt x="545" y="1246"/>
                  </a:lnTo>
                  <a:lnTo>
                    <a:pt x="545" y="1246"/>
                  </a:lnTo>
                  <a:lnTo>
                    <a:pt x="552" y="1246"/>
                  </a:lnTo>
                  <a:lnTo>
                    <a:pt x="552" y="1246"/>
                  </a:lnTo>
                  <a:lnTo>
                    <a:pt x="556" y="1249"/>
                  </a:lnTo>
                  <a:lnTo>
                    <a:pt x="562" y="1249"/>
                  </a:lnTo>
                  <a:lnTo>
                    <a:pt x="562" y="1249"/>
                  </a:lnTo>
                  <a:lnTo>
                    <a:pt x="562" y="1253"/>
                  </a:lnTo>
                  <a:lnTo>
                    <a:pt x="572" y="1263"/>
                  </a:lnTo>
                  <a:lnTo>
                    <a:pt x="579" y="1273"/>
                  </a:lnTo>
                  <a:lnTo>
                    <a:pt x="579" y="1276"/>
                  </a:lnTo>
                  <a:lnTo>
                    <a:pt x="583" y="1276"/>
                  </a:lnTo>
                  <a:lnTo>
                    <a:pt x="593" y="1280"/>
                  </a:lnTo>
                  <a:lnTo>
                    <a:pt x="603" y="1286"/>
                  </a:lnTo>
                  <a:lnTo>
                    <a:pt x="603" y="1286"/>
                  </a:lnTo>
                  <a:lnTo>
                    <a:pt x="616" y="1286"/>
                  </a:lnTo>
                  <a:lnTo>
                    <a:pt x="616" y="1286"/>
                  </a:lnTo>
                  <a:lnTo>
                    <a:pt x="646" y="1283"/>
                  </a:lnTo>
                  <a:lnTo>
                    <a:pt x="657" y="1283"/>
                  </a:lnTo>
                  <a:lnTo>
                    <a:pt x="660" y="1280"/>
                  </a:lnTo>
                  <a:lnTo>
                    <a:pt x="663" y="1246"/>
                  </a:lnTo>
                  <a:lnTo>
                    <a:pt x="667" y="1246"/>
                  </a:lnTo>
                  <a:lnTo>
                    <a:pt x="667" y="1246"/>
                  </a:lnTo>
                  <a:lnTo>
                    <a:pt x="670" y="1246"/>
                  </a:lnTo>
                  <a:lnTo>
                    <a:pt x="670" y="1242"/>
                  </a:lnTo>
                  <a:lnTo>
                    <a:pt x="687" y="1246"/>
                  </a:lnTo>
                  <a:lnTo>
                    <a:pt x="687" y="1246"/>
                  </a:lnTo>
                  <a:lnTo>
                    <a:pt x="717" y="1242"/>
                  </a:lnTo>
                  <a:lnTo>
                    <a:pt x="717" y="1242"/>
                  </a:lnTo>
                  <a:lnTo>
                    <a:pt x="741" y="1232"/>
                  </a:lnTo>
                  <a:lnTo>
                    <a:pt x="741" y="1232"/>
                  </a:lnTo>
                  <a:lnTo>
                    <a:pt x="758" y="1222"/>
                  </a:lnTo>
                  <a:lnTo>
                    <a:pt x="758" y="1222"/>
                  </a:lnTo>
                  <a:lnTo>
                    <a:pt x="768" y="1212"/>
                  </a:lnTo>
                  <a:lnTo>
                    <a:pt x="771" y="1212"/>
                  </a:lnTo>
                  <a:lnTo>
                    <a:pt x="788" y="1219"/>
                  </a:lnTo>
                  <a:lnTo>
                    <a:pt x="791" y="1222"/>
                  </a:lnTo>
                  <a:lnTo>
                    <a:pt x="795" y="1236"/>
                  </a:lnTo>
                  <a:lnTo>
                    <a:pt x="798" y="1236"/>
                  </a:lnTo>
                  <a:lnTo>
                    <a:pt x="801" y="1239"/>
                  </a:lnTo>
                  <a:lnTo>
                    <a:pt x="805" y="1242"/>
                  </a:lnTo>
                  <a:lnTo>
                    <a:pt x="811" y="1239"/>
                  </a:lnTo>
                  <a:lnTo>
                    <a:pt x="811" y="1239"/>
                  </a:lnTo>
                  <a:lnTo>
                    <a:pt x="808" y="1236"/>
                  </a:lnTo>
                  <a:lnTo>
                    <a:pt x="805" y="1229"/>
                  </a:lnTo>
                  <a:lnTo>
                    <a:pt x="801" y="1222"/>
                  </a:lnTo>
                  <a:lnTo>
                    <a:pt x="798" y="1219"/>
                  </a:lnTo>
                  <a:lnTo>
                    <a:pt x="798" y="1216"/>
                  </a:lnTo>
                  <a:lnTo>
                    <a:pt x="805" y="1199"/>
                  </a:lnTo>
                  <a:lnTo>
                    <a:pt x="805" y="1199"/>
                  </a:lnTo>
                  <a:lnTo>
                    <a:pt x="818" y="1125"/>
                  </a:lnTo>
                  <a:lnTo>
                    <a:pt x="818" y="1125"/>
                  </a:lnTo>
                  <a:lnTo>
                    <a:pt x="821" y="1125"/>
                  </a:lnTo>
                  <a:lnTo>
                    <a:pt x="828" y="1094"/>
                  </a:lnTo>
                  <a:lnTo>
                    <a:pt x="828" y="1091"/>
                  </a:lnTo>
                  <a:lnTo>
                    <a:pt x="835" y="1071"/>
                  </a:lnTo>
                  <a:lnTo>
                    <a:pt x="838" y="1071"/>
                  </a:lnTo>
                  <a:lnTo>
                    <a:pt x="838" y="1067"/>
                  </a:lnTo>
                  <a:lnTo>
                    <a:pt x="842" y="1047"/>
                  </a:lnTo>
                  <a:lnTo>
                    <a:pt x="848" y="1034"/>
                  </a:lnTo>
                  <a:lnTo>
                    <a:pt x="848" y="1034"/>
                  </a:lnTo>
                  <a:lnTo>
                    <a:pt x="855" y="1037"/>
                  </a:lnTo>
                  <a:lnTo>
                    <a:pt x="859" y="1037"/>
                  </a:lnTo>
                  <a:lnTo>
                    <a:pt x="872" y="1027"/>
                  </a:lnTo>
                  <a:lnTo>
                    <a:pt x="872" y="1027"/>
                  </a:lnTo>
                  <a:lnTo>
                    <a:pt x="872" y="1024"/>
                  </a:lnTo>
                  <a:lnTo>
                    <a:pt x="879" y="1020"/>
                  </a:lnTo>
                  <a:lnTo>
                    <a:pt x="882" y="1020"/>
                  </a:lnTo>
                  <a:lnTo>
                    <a:pt x="882" y="1010"/>
                  </a:lnTo>
                  <a:lnTo>
                    <a:pt x="882" y="1007"/>
                  </a:lnTo>
                  <a:lnTo>
                    <a:pt x="872" y="1000"/>
                  </a:lnTo>
                  <a:lnTo>
                    <a:pt x="869" y="1000"/>
                  </a:lnTo>
                  <a:lnTo>
                    <a:pt x="865" y="1000"/>
                  </a:lnTo>
                  <a:lnTo>
                    <a:pt x="862" y="1003"/>
                  </a:lnTo>
                  <a:lnTo>
                    <a:pt x="855" y="997"/>
                  </a:lnTo>
                  <a:lnTo>
                    <a:pt x="855" y="993"/>
                  </a:lnTo>
                  <a:lnTo>
                    <a:pt x="852" y="993"/>
                  </a:lnTo>
                  <a:lnTo>
                    <a:pt x="845" y="993"/>
                  </a:lnTo>
                  <a:lnTo>
                    <a:pt x="842" y="990"/>
                  </a:lnTo>
                  <a:lnTo>
                    <a:pt x="838" y="990"/>
                  </a:lnTo>
                  <a:lnTo>
                    <a:pt x="828" y="993"/>
                  </a:lnTo>
                  <a:lnTo>
                    <a:pt x="828" y="987"/>
                  </a:lnTo>
                  <a:lnTo>
                    <a:pt x="825" y="987"/>
                  </a:lnTo>
                  <a:lnTo>
                    <a:pt x="821" y="987"/>
                  </a:lnTo>
                  <a:lnTo>
                    <a:pt x="825" y="983"/>
                  </a:lnTo>
                  <a:lnTo>
                    <a:pt x="818" y="980"/>
                  </a:lnTo>
                  <a:lnTo>
                    <a:pt x="811" y="980"/>
                  </a:lnTo>
                  <a:lnTo>
                    <a:pt x="805" y="973"/>
                  </a:lnTo>
                  <a:lnTo>
                    <a:pt x="805" y="966"/>
                  </a:lnTo>
                  <a:lnTo>
                    <a:pt x="805" y="940"/>
                  </a:lnTo>
                  <a:lnTo>
                    <a:pt x="808" y="929"/>
                  </a:lnTo>
                  <a:lnTo>
                    <a:pt x="808" y="926"/>
                  </a:lnTo>
                  <a:lnTo>
                    <a:pt x="821" y="862"/>
                  </a:lnTo>
                  <a:lnTo>
                    <a:pt x="821" y="862"/>
                  </a:lnTo>
                  <a:lnTo>
                    <a:pt x="821" y="855"/>
                  </a:lnTo>
                  <a:lnTo>
                    <a:pt x="828" y="842"/>
                  </a:lnTo>
                  <a:lnTo>
                    <a:pt x="845" y="812"/>
                  </a:lnTo>
                  <a:lnTo>
                    <a:pt x="852" y="808"/>
                  </a:lnTo>
                  <a:lnTo>
                    <a:pt x="855" y="805"/>
                  </a:lnTo>
                  <a:lnTo>
                    <a:pt x="848" y="795"/>
                  </a:lnTo>
                  <a:lnTo>
                    <a:pt x="848" y="795"/>
                  </a:lnTo>
                  <a:lnTo>
                    <a:pt x="835" y="788"/>
                  </a:lnTo>
                  <a:lnTo>
                    <a:pt x="832" y="788"/>
                  </a:lnTo>
                  <a:lnTo>
                    <a:pt x="828" y="791"/>
                  </a:lnTo>
                  <a:lnTo>
                    <a:pt x="821" y="788"/>
                  </a:lnTo>
                  <a:lnTo>
                    <a:pt x="798" y="765"/>
                  </a:lnTo>
                  <a:lnTo>
                    <a:pt x="791" y="765"/>
                  </a:lnTo>
                  <a:lnTo>
                    <a:pt x="788" y="768"/>
                  </a:lnTo>
                  <a:lnTo>
                    <a:pt x="774" y="768"/>
                  </a:lnTo>
                  <a:lnTo>
                    <a:pt x="768" y="761"/>
                  </a:lnTo>
                  <a:lnTo>
                    <a:pt x="768" y="761"/>
                  </a:lnTo>
                  <a:lnTo>
                    <a:pt x="761" y="761"/>
                  </a:lnTo>
                  <a:lnTo>
                    <a:pt x="758" y="758"/>
                  </a:lnTo>
                  <a:lnTo>
                    <a:pt x="741" y="741"/>
                  </a:lnTo>
                  <a:lnTo>
                    <a:pt x="741" y="741"/>
                  </a:lnTo>
                  <a:lnTo>
                    <a:pt x="734" y="734"/>
                  </a:lnTo>
                  <a:lnTo>
                    <a:pt x="731" y="734"/>
                  </a:lnTo>
                  <a:lnTo>
                    <a:pt x="717" y="738"/>
                  </a:lnTo>
                  <a:lnTo>
                    <a:pt x="714" y="738"/>
                  </a:lnTo>
                  <a:lnTo>
                    <a:pt x="704" y="744"/>
                  </a:lnTo>
                  <a:lnTo>
                    <a:pt x="690" y="744"/>
                  </a:lnTo>
                  <a:lnTo>
                    <a:pt x="683" y="741"/>
                  </a:lnTo>
                  <a:lnTo>
                    <a:pt x="657" y="714"/>
                  </a:lnTo>
                  <a:lnTo>
                    <a:pt x="657" y="711"/>
                  </a:lnTo>
                  <a:lnTo>
                    <a:pt x="646" y="707"/>
                  </a:lnTo>
                  <a:lnTo>
                    <a:pt x="623" y="660"/>
                  </a:lnTo>
                  <a:lnTo>
                    <a:pt x="616" y="630"/>
                  </a:lnTo>
                  <a:lnTo>
                    <a:pt x="616" y="630"/>
                  </a:lnTo>
                  <a:lnTo>
                    <a:pt x="613" y="626"/>
                  </a:lnTo>
                  <a:lnTo>
                    <a:pt x="613" y="620"/>
                  </a:lnTo>
                  <a:lnTo>
                    <a:pt x="609" y="596"/>
                  </a:lnTo>
                  <a:lnTo>
                    <a:pt x="616" y="566"/>
                  </a:lnTo>
                  <a:lnTo>
                    <a:pt x="616" y="566"/>
                  </a:lnTo>
                  <a:lnTo>
                    <a:pt x="616" y="559"/>
                  </a:lnTo>
                  <a:lnTo>
                    <a:pt x="616" y="559"/>
                  </a:lnTo>
                  <a:lnTo>
                    <a:pt x="613" y="552"/>
                  </a:lnTo>
                  <a:lnTo>
                    <a:pt x="620" y="539"/>
                  </a:lnTo>
                  <a:lnTo>
                    <a:pt x="620" y="536"/>
                  </a:lnTo>
                  <a:lnTo>
                    <a:pt x="616" y="522"/>
                  </a:lnTo>
                  <a:lnTo>
                    <a:pt x="609" y="522"/>
                  </a:lnTo>
                  <a:lnTo>
                    <a:pt x="609" y="522"/>
                  </a:lnTo>
                  <a:lnTo>
                    <a:pt x="606" y="522"/>
                  </a:lnTo>
                  <a:lnTo>
                    <a:pt x="609" y="505"/>
                  </a:lnTo>
                  <a:lnTo>
                    <a:pt x="609" y="492"/>
                  </a:lnTo>
                  <a:lnTo>
                    <a:pt x="609" y="492"/>
                  </a:lnTo>
                  <a:lnTo>
                    <a:pt x="609" y="492"/>
                  </a:lnTo>
                  <a:lnTo>
                    <a:pt x="613" y="485"/>
                  </a:lnTo>
                  <a:lnTo>
                    <a:pt x="616" y="485"/>
                  </a:lnTo>
                  <a:lnTo>
                    <a:pt x="623" y="485"/>
                  </a:lnTo>
                  <a:lnTo>
                    <a:pt x="626" y="485"/>
                  </a:lnTo>
                  <a:lnTo>
                    <a:pt x="633" y="482"/>
                  </a:lnTo>
                  <a:lnTo>
                    <a:pt x="636" y="478"/>
                  </a:lnTo>
                  <a:lnTo>
                    <a:pt x="633" y="472"/>
                  </a:lnTo>
                  <a:lnTo>
                    <a:pt x="636" y="465"/>
                  </a:lnTo>
                  <a:lnTo>
                    <a:pt x="640" y="458"/>
                  </a:lnTo>
                  <a:lnTo>
                    <a:pt x="643" y="458"/>
                  </a:lnTo>
                  <a:lnTo>
                    <a:pt x="646" y="448"/>
                  </a:lnTo>
                  <a:lnTo>
                    <a:pt x="646" y="445"/>
                  </a:lnTo>
                  <a:lnTo>
                    <a:pt x="643" y="441"/>
                  </a:lnTo>
                  <a:lnTo>
                    <a:pt x="646" y="435"/>
                  </a:lnTo>
                  <a:lnTo>
                    <a:pt x="646" y="431"/>
                  </a:lnTo>
                  <a:lnTo>
                    <a:pt x="643" y="428"/>
                  </a:lnTo>
                  <a:lnTo>
                    <a:pt x="643" y="425"/>
                  </a:lnTo>
                  <a:lnTo>
                    <a:pt x="643" y="421"/>
                  </a:lnTo>
                  <a:lnTo>
                    <a:pt x="640" y="414"/>
                  </a:lnTo>
                  <a:lnTo>
                    <a:pt x="640" y="411"/>
                  </a:lnTo>
                  <a:lnTo>
                    <a:pt x="640" y="408"/>
                  </a:lnTo>
                  <a:lnTo>
                    <a:pt x="650" y="401"/>
                  </a:lnTo>
                  <a:lnTo>
                    <a:pt x="650" y="401"/>
                  </a:lnTo>
                  <a:lnTo>
                    <a:pt x="650" y="394"/>
                  </a:lnTo>
                  <a:lnTo>
                    <a:pt x="653" y="394"/>
                  </a:lnTo>
                  <a:lnTo>
                    <a:pt x="663" y="391"/>
                  </a:lnTo>
                  <a:lnTo>
                    <a:pt x="667" y="391"/>
                  </a:lnTo>
                  <a:lnTo>
                    <a:pt x="673" y="387"/>
                  </a:lnTo>
                  <a:lnTo>
                    <a:pt x="673" y="384"/>
                  </a:lnTo>
                  <a:lnTo>
                    <a:pt x="677" y="377"/>
                  </a:lnTo>
                  <a:lnTo>
                    <a:pt x="683" y="374"/>
                  </a:lnTo>
                  <a:lnTo>
                    <a:pt x="683" y="371"/>
                  </a:lnTo>
                  <a:lnTo>
                    <a:pt x="690" y="350"/>
                  </a:lnTo>
                  <a:lnTo>
                    <a:pt x="690" y="350"/>
                  </a:lnTo>
                  <a:lnTo>
                    <a:pt x="687" y="337"/>
                  </a:lnTo>
                  <a:lnTo>
                    <a:pt x="687" y="334"/>
                  </a:lnTo>
                  <a:lnTo>
                    <a:pt x="680" y="330"/>
                  </a:lnTo>
                  <a:lnTo>
                    <a:pt x="680" y="324"/>
                  </a:lnTo>
                  <a:lnTo>
                    <a:pt x="677" y="320"/>
                  </a:lnTo>
                  <a:lnTo>
                    <a:pt x="673" y="320"/>
                  </a:lnTo>
                  <a:lnTo>
                    <a:pt x="670" y="317"/>
                  </a:lnTo>
                  <a:lnTo>
                    <a:pt x="643" y="320"/>
                  </a:lnTo>
                  <a:lnTo>
                    <a:pt x="623" y="317"/>
                  </a:lnTo>
                  <a:lnTo>
                    <a:pt x="620" y="317"/>
                  </a:lnTo>
                  <a:lnTo>
                    <a:pt x="603" y="313"/>
                  </a:lnTo>
                  <a:lnTo>
                    <a:pt x="596" y="310"/>
                  </a:lnTo>
                  <a:lnTo>
                    <a:pt x="596" y="310"/>
                  </a:lnTo>
                  <a:lnTo>
                    <a:pt x="593" y="307"/>
                  </a:lnTo>
                  <a:lnTo>
                    <a:pt x="589" y="307"/>
                  </a:lnTo>
                  <a:lnTo>
                    <a:pt x="589" y="307"/>
                  </a:lnTo>
                  <a:lnTo>
                    <a:pt x="583" y="307"/>
                  </a:lnTo>
                  <a:lnTo>
                    <a:pt x="586" y="297"/>
                  </a:lnTo>
                  <a:lnTo>
                    <a:pt x="586" y="297"/>
                  </a:lnTo>
                  <a:lnTo>
                    <a:pt x="586" y="297"/>
                  </a:lnTo>
                  <a:lnTo>
                    <a:pt x="586" y="293"/>
                  </a:lnTo>
                  <a:lnTo>
                    <a:pt x="593" y="293"/>
                  </a:lnTo>
                  <a:lnTo>
                    <a:pt x="593" y="293"/>
                  </a:lnTo>
                  <a:lnTo>
                    <a:pt x="599" y="297"/>
                  </a:lnTo>
                  <a:lnTo>
                    <a:pt x="599" y="297"/>
                  </a:lnTo>
                  <a:lnTo>
                    <a:pt x="596" y="293"/>
                  </a:lnTo>
                  <a:lnTo>
                    <a:pt x="596" y="293"/>
                  </a:lnTo>
                  <a:lnTo>
                    <a:pt x="589" y="290"/>
                  </a:lnTo>
                  <a:lnTo>
                    <a:pt x="586" y="290"/>
                  </a:lnTo>
                  <a:lnTo>
                    <a:pt x="583" y="293"/>
                  </a:lnTo>
                  <a:lnTo>
                    <a:pt x="579" y="293"/>
                  </a:lnTo>
                  <a:lnTo>
                    <a:pt x="576" y="293"/>
                  </a:lnTo>
                  <a:lnTo>
                    <a:pt x="576" y="297"/>
                  </a:lnTo>
                  <a:lnTo>
                    <a:pt x="576" y="300"/>
                  </a:lnTo>
                  <a:lnTo>
                    <a:pt x="576" y="303"/>
                  </a:lnTo>
                  <a:lnTo>
                    <a:pt x="576" y="303"/>
                  </a:lnTo>
                  <a:lnTo>
                    <a:pt x="576" y="307"/>
                  </a:lnTo>
                  <a:lnTo>
                    <a:pt x="579" y="310"/>
                  </a:lnTo>
                  <a:lnTo>
                    <a:pt x="589" y="310"/>
                  </a:lnTo>
                  <a:lnTo>
                    <a:pt x="599" y="320"/>
                  </a:lnTo>
                  <a:lnTo>
                    <a:pt x="599" y="320"/>
                  </a:lnTo>
                  <a:lnTo>
                    <a:pt x="620" y="324"/>
                  </a:lnTo>
                  <a:lnTo>
                    <a:pt x="640" y="327"/>
                  </a:lnTo>
                  <a:lnTo>
                    <a:pt x="643" y="327"/>
                  </a:lnTo>
                  <a:lnTo>
                    <a:pt x="667" y="324"/>
                  </a:lnTo>
                  <a:lnTo>
                    <a:pt x="667" y="327"/>
                  </a:lnTo>
                  <a:lnTo>
                    <a:pt x="667" y="330"/>
                  </a:lnTo>
                  <a:lnTo>
                    <a:pt x="667" y="334"/>
                  </a:lnTo>
                  <a:lnTo>
                    <a:pt x="673" y="330"/>
                  </a:lnTo>
                  <a:lnTo>
                    <a:pt x="673" y="327"/>
                  </a:lnTo>
                  <a:lnTo>
                    <a:pt x="673" y="330"/>
                  </a:lnTo>
                  <a:lnTo>
                    <a:pt x="677" y="334"/>
                  </a:lnTo>
                  <a:lnTo>
                    <a:pt x="680" y="337"/>
                  </a:lnTo>
                  <a:lnTo>
                    <a:pt x="683" y="350"/>
                  </a:lnTo>
                  <a:lnTo>
                    <a:pt x="680" y="367"/>
                  </a:lnTo>
                  <a:lnTo>
                    <a:pt x="673" y="374"/>
                  </a:lnTo>
                  <a:lnTo>
                    <a:pt x="670" y="374"/>
                  </a:lnTo>
                  <a:lnTo>
                    <a:pt x="670" y="381"/>
                  </a:lnTo>
                  <a:lnTo>
                    <a:pt x="663" y="384"/>
                  </a:lnTo>
                  <a:lnTo>
                    <a:pt x="653" y="387"/>
                  </a:lnTo>
                  <a:lnTo>
                    <a:pt x="653" y="387"/>
                  </a:lnTo>
                  <a:lnTo>
                    <a:pt x="646" y="387"/>
                  </a:lnTo>
                  <a:lnTo>
                    <a:pt x="646" y="391"/>
                  </a:lnTo>
                  <a:lnTo>
                    <a:pt x="643" y="398"/>
                  </a:lnTo>
                  <a:lnTo>
                    <a:pt x="636" y="404"/>
                  </a:lnTo>
                  <a:lnTo>
                    <a:pt x="636" y="404"/>
                  </a:lnTo>
                  <a:lnTo>
                    <a:pt x="633" y="408"/>
                  </a:lnTo>
                  <a:lnTo>
                    <a:pt x="633" y="411"/>
                  </a:lnTo>
                  <a:lnTo>
                    <a:pt x="636" y="418"/>
                  </a:lnTo>
                  <a:lnTo>
                    <a:pt x="636" y="418"/>
                  </a:lnTo>
                  <a:lnTo>
                    <a:pt x="640" y="425"/>
                  </a:lnTo>
                  <a:lnTo>
                    <a:pt x="636" y="428"/>
                  </a:lnTo>
                  <a:lnTo>
                    <a:pt x="640" y="428"/>
                  </a:lnTo>
                  <a:lnTo>
                    <a:pt x="640" y="431"/>
                  </a:lnTo>
                  <a:lnTo>
                    <a:pt x="636" y="441"/>
                  </a:lnTo>
                  <a:lnTo>
                    <a:pt x="636" y="445"/>
                  </a:lnTo>
                  <a:lnTo>
                    <a:pt x="640" y="445"/>
                  </a:lnTo>
                  <a:lnTo>
                    <a:pt x="636" y="455"/>
                  </a:lnTo>
                  <a:lnTo>
                    <a:pt x="633" y="462"/>
                  </a:lnTo>
                  <a:lnTo>
                    <a:pt x="630" y="462"/>
                  </a:lnTo>
                  <a:lnTo>
                    <a:pt x="626" y="472"/>
                  </a:lnTo>
                  <a:lnTo>
                    <a:pt x="626" y="475"/>
                  </a:lnTo>
                  <a:lnTo>
                    <a:pt x="630" y="478"/>
                  </a:lnTo>
                  <a:lnTo>
                    <a:pt x="626" y="478"/>
                  </a:lnTo>
                  <a:lnTo>
                    <a:pt x="616" y="478"/>
                  </a:lnTo>
                  <a:lnTo>
                    <a:pt x="613" y="478"/>
                  </a:lnTo>
                  <a:lnTo>
                    <a:pt x="609" y="482"/>
                  </a:lnTo>
                  <a:lnTo>
                    <a:pt x="609" y="482"/>
                  </a:lnTo>
                  <a:lnTo>
                    <a:pt x="603" y="488"/>
                  </a:lnTo>
                  <a:lnTo>
                    <a:pt x="603" y="492"/>
                  </a:lnTo>
                  <a:lnTo>
                    <a:pt x="603" y="492"/>
                  </a:lnTo>
                  <a:lnTo>
                    <a:pt x="603" y="502"/>
                  </a:lnTo>
                  <a:lnTo>
                    <a:pt x="603" y="502"/>
                  </a:lnTo>
                  <a:lnTo>
                    <a:pt x="599" y="522"/>
                  </a:lnTo>
                  <a:lnTo>
                    <a:pt x="603" y="526"/>
                  </a:lnTo>
                  <a:lnTo>
                    <a:pt x="606" y="529"/>
                  </a:lnTo>
                  <a:lnTo>
                    <a:pt x="609" y="529"/>
                  </a:lnTo>
                  <a:lnTo>
                    <a:pt x="613" y="529"/>
                  </a:lnTo>
                  <a:lnTo>
                    <a:pt x="613" y="536"/>
                  </a:lnTo>
                  <a:lnTo>
                    <a:pt x="606" y="552"/>
                  </a:lnTo>
                  <a:lnTo>
                    <a:pt x="606" y="556"/>
                  </a:lnTo>
                  <a:lnTo>
                    <a:pt x="609" y="563"/>
                  </a:lnTo>
                  <a:lnTo>
                    <a:pt x="609" y="566"/>
                  </a:lnTo>
                  <a:lnTo>
                    <a:pt x="603" y="596"/>
                  </a:lnTo>
                  <a:lnTo>
                    <a:pt x="603" y="596"/>
                  </a:lnTo>
                  <a:lnTo>
                    <a:pt x="606" y="620"/>
                  </a:lnTo>
                  <a:lnTo>
                    <a:pt x="606" y="620"/>
                  </a:lnTo>
                  <a:lnTo>
                    <a:pt x="609" y="630"/>
                  </a:lnTo>
                  <a:lnTo>
                    <a:pt x="609" y="630"/>
                  </a:lnTo>
                  <a:lnTo>
                    <a:pt x="609" y="630"/>
                  </a:lnTo>
                  <a:lnTo>
                    <a:pt x="616" y="660"/>
                  </a:lnTo>
                  <a:lnTo>
                    <a:pt x="616" y="664"/>
                  </a:lnTo>
                  <a:lnTo>
                    <a:pt x="643" y="711"/>
                  </a:lnTo>
                  <a:lnTo>
                    <a:pt x="643" y="711"/>
                  </a:lnTo>
                  <a:lnTo>
                    <a:pt x="650" y="717"/>
                  </a:lnTo>
                  <a:lnTo>
                    <a:pt x="680" y="748"/>
                  </a:lnTo>
                  <a:lnTo>
                    <a:pt x="680" y="748"/>
                  </a:lnTo>
                  <a:lnTo>
                    <a:pt x="690" y="751"/>
                  </a:lnTo>
                  <a:lnTo>
                    <a:pt x="690" y="751"/>
                  </a:lnTo>
                  <a:lnTo>
                    <a:pt x="707" y="751"/>
                  </a:lnTo>
                  <a:lnTo>
                    <a:pt x="707" y="751"/>
                  </a:lnTo>
                  <a:lnTo>
                    <a:pt x="717" y="744"/>
                  </a:lnTo>
                  <a:lnTo>
                    <a:pt x="731" y="741"/>
                  </a:lnTo>
                  <a:lnTo>
                    <a:pt x="737" y="744"/>
                  </a:lnTo>
                  <a:lnTo>
                    <a:pt x="754" y="765"/>
                  </a:lnTo>
                  <a:lnTo>
                    <a:pt x="754" y="765"/>
                  </a:lnTo>
                  <a:lnTo>
                    <a:pt x="758" y="768"/>
                  </a:lnTo>
                  <a:lnTo>
                    <a:pt x="761" y="768"/>
                  </a:lnTo>
                  <a:lnTo>
                    <a:pt x="764" y="768"/>
                  </a:lnTo>
                  <a:lnTo>
                    <a:pt x="774" y="771"/>
                  </a:lnTo>
                  <a:lnTo>
                    <a:pt x="774" y="775"/>
                  </a:lnTo>
                  <a:lnTo>
                    <a:pt x="791" y="775"/>
                  </a:lnTo>
                  <a:lnTo>
                    <a:pt x="791" y="775"/>
                  </a:lnTo>
                  <a:lnTo>
                    <a:pt x="795" y="771"/>
                  </a:lnTo>
                  <a:lnTo>
                    <a:pt x="818" y="795"/>
                  </a:lnTo>
                  <a:lnTo>
                    <a:pt x="818" y="795"/>
                  </a:lnTo>
                  <a:lnTo>
                    <a:pt x="825" y="798"/>
                  </a:lnTo>
                  <a:lnTo>
                    <a:pt x="828" y="798"/>
                  </a:lnTo>
                  <a:lnTo>
                    <a:pt x="835" y="795"/>
                  </a:lnTo>
                  <a:lnTo>
                    <a:pt x="845" y="798"/>
                  </a:lnTo>
                  <a:lnTo>
                    <a:pt x="848" y="805"/>
                  </a:lnTo>
                  <a:lnTo>
                    <a:pt x="842" y="805"/>
                  </a:lnTo>
                  <a:lnTo>
                    <a:pt x="842" y="808"/>
                  </a:lnTo>
                  <a:lnTo>
                    <a:pt x="821" y="839"/>
                  </a:lnTo>
                  <a:lnTo>
                    <a:pt x="821" y="839"/>
                  </a:lnTo>
                  <a:lnTo>
                    <a:pt x="818" y="855"/>
                  </a:lnTo>
                  <a:lnTo>
                    <a:pt x="818" y="855"/>
                  </a:lnTo>
                  <a:lnTo>
                    <a:pt x="815" y="859"/>
                  </a:lnTo>
                  <a:lnTo>
                    <a:pt x="801" y="926"/>
                  </a:lnTo>
                  <a:lnTo>
                    <a:pt x="798" y="936"/>
                  </a:lnTo>
                  <a:lnTo>
                    <a:pt x="798" y="940"/>
                  </a:lnTo>
                  <a:lnTo>
                    <a:pt x="798" y="966"/>
                  </a:lnTo>
                  <a:lnTo>
                    <a:pt x="798" y="966"/>
                  </a:lnTo>
                  <a:lnTo>
                    <a:pt x="798" y="977"/>
                  </a:lnTo>
                  <a:lnTo>
                    <a:pt x="798" y="977"/>
                  </a:lnTo>
                  <a:lnTo>
                    <a:pt x="808" y="987"/>
                  </a:lnTo>
                  <a:lnTo>
                    <a:pt x="811" y="987"/>
                  </a:lnTo>
                  <a:lnTo>
                    <a:pt x="818" y="987"/>
                  </a:lnTo>
                  <a:lnTo>
                    <a:pt x="818" y="990"/>
                  </a:lnTo>
                  <a:lnTo>
                    <a:pt x="821" y="990"/>
                  </a:lnTo>
                  <a:lnTo>
                    <a:pt x="825" y="997"/>
                  </a:lnTo>
                  <a:lnTo>
                    <a:pt x="828" y="1000"/>
                  </a:lnTo>
                  <a:lnTo>
                    <a:pt x="838" y="997"/>
                  </a:lnTo>
                  <a:lnTo>
                    <a:pt x="842" y="1000"/>
                  </a:lnTo>
                  <a:lnTo>
                    <a:pt x="845" y="1000"/>
                  </a:lnTo>
                  <a:lnTo>
                    <a:pt x="848" y="1000"/>
                  </a:lnTo>
                  <a:lnTo>
                    <a:pt x="848" y="1000"/>
                  </a:lnTo>
                  <a:lnTo>
                    <a:pt x="852" y="1000"/>
                  </a:lnTo>
                  <a:lnTo>
                    <a:pt x="862" y="1007"/>
                  </a:lnTo>
                  <a:lnTo>
                    <a:pt x="862" y="1010"/>
                  </a:lnTo>
                  <a:lnTo>
                    <a:pt x="869" y="1007"/>
                  </a:lnTo>
                  <a:lnTo>
                    <a:pt x="869" y="1007"/>
                  </a:lnTo>
                  <a:lnTo>
                    <a:pt x="872" y="1007"/>
                  </a:lnTo>
                  <a:lnTo>
                    <a:pt x="875" y="1010"/>
                  </a:lnTo>
                  <a:lnTo>
                    <a:pt x="875" y="1017"/>
                  </a:lnTo>
                  <a:lnTo>
                    <a:pt x="869" y="1020"/>
                  </a:lnTo>
                  <a:lnTo>
                    <a:pt x="869" y="1020"/>
                  </a:lnTo>
                  <a:lnTo>
                    <a:pt x="865" y="1024"/>
                  </a:lnTo>
                  <a:lnTo>
                    <a:pt x="855" y="1030"/>
                  </a:lnTo>
                  <a:lnTo>
                    <a:pt x="848" y="1027"/>
                  </a:lnTo>
                  <a:lnTo>
                    <a:pt x="848" y="1027"/>
                  </a:lnTo>
                  <a:lnTo>
                    <a:pt x="845" y="1030"/>
                  </a:lnTo>
                  <a:lnTo>
                    <a:pt x="842" y="1030"/>
                  </a:lnTo>
                  <a:lnTo>
                    <a:pt x="835" y="1044"/>
                  </a:lnTo>
                  <a:lnTo>
                    <a:pt x="835" y="1044"/>
                  </a:lnTo>
                  <a:lnTo>
                    <a:pt x="832" y="1067"/>
                  </a:lnTo>
                  <a:lnTo>
                    <a:pt x="828" y="1071"/>
                  </a:lnTo>
                  <a:lnTo>
                    <a:pt x="828" y="1071"/>
                  </a:lnTo>
                  <a:lnTo>
                    <a:pt x="825" y="1091"/>
                  </a:lnTo>
                  <a:lnTo>
                    <a:pt x="815" y="1121"/>
                  </a:lnTo>
                  <a:lnTo>
                    <a:pt x="815" y="1121"/>
                  </a:lnTo>
                  <a:lnTo>
                    <a:pt x="811" y="1121"/>
                  </a:lnTo>
                  <a:lnTo>
                    <a:pt x="798" y="1199"/>
                  </a:lnTo>
                  <a:lnTo>
                    <a:pt x="795" y="1212"/>
                  </a:lnTo>
                  <a:lnTo>
                    <a:pt x="795" y="1212"/>
                  </a:lnTo>
                  <a:lnTo>
                    <a:pt x="795" y="1216"/>
                  </a:lnTo>
                  <a:lnTo>
                    <a:pt x="791" y="1212"/>
                  </a:lnTo>
                  <a:lnTo>
                    <a:pt x="791" y="1212"/>
                  </a:lnTo>
                  <a:lnTo>
                    <a:pt x="774" y="1205"/>
                  </a:lnTo>
                  <a:lnTo>
                    <a:pt x="774" y="1205"/>
                  </a:lnTo>
                  <a:lnTo>
                    <a:pt x="768" y="1205"/>
                  </a:lnTo>
                  <a:lnTo>
                    <a:pt x="764" y="1205"/>
                  </a:lnTo>
                  <a:lnTo>
                    <a:pt x="754" y="1216"/>
                  </a:lnTo>
                  <a:lnTo>
                    <a:pt x="737" y="1226"/>
                  </a:lnTo>
                  <a:lnTo>
                    <a:pt x="717" y="1239"/>
                  </a:lnTo>
                  <a:lnTo>
                    <a:pt x="687" y="1239"/>
                  </a:lnTo>
                  <a:lnTo>
                    <a:pt x="670" y="1236"/>
                  </a:lnTo>
                  <a:lnTo>
                    <a:pt x="670" y="1239"/>
                  </a:lnTo>
                  <a:lnTo>
                    <a:pt x="667" y="1239"/>
                  </a:lnTo>
                  <a:lnTo>
                    <a:pt x="663" y="1239"/>
                  </a:lnTo>
                  <a:lnTo>
                    <a:pt x="663" y="1239"/>
                  </a:lnTo>
                  <a:lnTo>
                    <a:pt x="660" y="1239"/>
                  </a:lnTo>
                  <a:lnTo>
                    <a:pt x="657" y="1242"/>
                  </a:lnTo>
                  <a:lnTo>
                    <a:pt x="657" y="1276"/>
                  </a:lnTo>
                  <a:lnTo>
                    <a:pt x="646" y="1276"/>
                  </a:lnTo>
                  <a:lnTo>
                    <a:pt x="646" y="1276"/>
                  </a:lnTo>
                  <a:lnTo>
                    <a:pt x="616" y="1280"/>
                  </a:lnTo>
                  <a:lnTo>
                    <a:pt x="606" y="1280"/>
                  </a:lnTo>
                  <a:lnTo>
                    <a:pt x="596" y="1276"/>
                  </a:lnTo>
                  <a:lnTo>
                    <a:pt x="596" y="1276"/>
                  </a:lnTo>
                  <a:lnTo>
                    <a:pt x="583" y="1269"/>
                  </a:lnTo>
                  <a:lnTo>
                    <a:pt x="583" y="1269"/>
                  </a:lnTo>
                  <a:lnTo>
                    <a:pt x="576" y="1259"/>
                  </a:lnTo>
                  <a:lnTo>
                    <a:pt x="576" y="1259"/>
                  </a:lnTo>
                  <a:lnTo>
                    <a:pt x="569" y="1249"/>
                  </a:lnTo>
                  <a:lnTo>
                    <a:pt x="569" y="1246"/>
                  </a:lnTo>
                  <a:lnTo>
                    <a:pt x="566" y="1242"/>
                  </a:lnTo>
                  <a:lnTo>
                    <a:pt x="559" y="1242"/>
                  </a:lnTo>
                  <a:lnTo>
                    <a:pt x="559" y="1242"/>
                  </a:lnTo>
                  <a:lnTo>
                    <a:pt x="556" y="1239"/>
                  </a:lnTo>
                  <a:lnTo>
                    <a:pt x="549" y="1239"/>
                  </a:lnTo>
                  <a:lnTo>
                    <a:pt x="545" y="1239"/>
                  </a:lnTo>
                  <a:lnTo>
                    <a:pt x="545" y="1239"/>
                  </a:lnTo>
                  <a:lnTo>
                    <a:pt x="539" y="1236"/>
                  </a:lnTo>
                  <a:lnTo>
                    <a:pt x="539" y="1236"/>
                  </a:lnTo>
                  <a:lnTo>
                    <a:pt x="535" y="1232"/>
                  </a:lnTo>
                  <a:lnTo>
                    <a:pt x="529" y="1232"/>
                  </a:lnTo>
                  <a:lnTo>
                    <a:pt x="525" y="1232"/>
                  </a:lnTo>
                  <a:lnTo>
                    <a:pt x="498" y="1219"/>
                  </a:lnTo>
                  <a:lnTo>
                    <a:pt x="492" y="1212"/>
                  </a:lnTo>
                  <a:lnTo>
                    <a:pt x="488" y="1212"/>
                  </a:lnTo>
                  <a:lnTo>
                    <a:pt x="488" y="1209"/>
                  </a:lnTo>
                  <a:lnTo>
                    <a:pt x="485" y="1209"/>
                  </a:lnTo>
                  <a:lnTo>
                    <a:pt x="482" y="1209"/>
                  </a:lnTo>
                  <a:lnTo>
                    <a:pt x="482" y="1209"/>
                  </a:lnTo>
                  <a:lnTo>
                    <a:pt x="471" y="1209"/>
                  </a:lnTo>
                  <a:lnTo>
                    <a:pt x="468" y="1209"/>
                  </a:lnTo>
                  <a:lnTo>
                    <a:pt x="465" y="1216"/>
                  </a:lnTo>
                  <a:lnTo>
                    <a:pt x="465" y="1216"/>
                  </a:lnTo>
                  <a:lnTo>
                    <a:pt x="465" y="1226"/>
                  </a:lnTo>
                  <a:lnTo>
                    <a:pt x="458" y="1226"/>
                  </a:lnTo>
                  <a:lnTo>
                    <a:pt x="451" y="1226"/>
                  </a:lnTo>
                  <a:lnTo>
                    <a:pt x="448" y="1229"/>
                  </a:lnTo>
                  <a:lnTo>
                    <a:pt x="448" y="1239"/>
                  </a:lnTo>
                  <a:lnTo>
                    <a:pt x="441" y="1239"/>
                  </a:lnTo>
                  <a:lnTo>
                    <a:pt x="438" y="1236"/>
                  </a:lnTo>
                  <a:lnTo>
                    <a:pt x="438" y="1236"/>
                  </a:lnTo>
                  <a:lnTo>
                    <a:pt x="434" y="1236"/>
                  </a:lnTo>
                  <a:lnTo>
                    <a:pt x="431" y="1236"/>
                  </a:lnTo>
                  <a:lnTo>
                    <a:pt x="428" y="1239"/>
                  </a:lnTo>
                  <a:lnTo>
                    <a:pt x="418" y="1236"/>
                  </a:lnTo>
                  <a:lnTo>
                    <a:pt x="414" y="1239"/>
                  </a:lnTo>
                  <a:lnTo>
                    <a:pt x="411" y="1239"/>
                  </a:lnTo>
                  <a:lnTo>
                    <a:pt x="411" y="1242"/>
                  </a:lnTo>
                  <a:lnTo>
                    <a:pt x="411" y="1246"/>
                  </a:lnTo>
                  <a:lnTo>
                    <a:pt x="411" y="1246"/>
                  </a:lnTo>
                  <a:lnTo>
                    <a:pt x="401" y="1242"/>
                  </a:lnTo>
                  <a:lnTo>
                    <a:pt x="394" y="1222"/>
                  </a:lnTo>
                  <a:lnTo>
                    <a:pt x="394" y="1222"/>
                  </a:lnTo>
                  <a:lnTo>
                    <a:pt x="391" y="1219"/>
                  </a:lnTo>
                  <a:lnTo>
                    <a:pt x="391" y="1219"/>
                  </a:lnTo>
                  <a:lnTo>
                    <a:pt x="384" y="1216"/>
                  </a:lnTo>
                  <a:lnTo>
                    <a:pt x="377" y="1209"/>
                  </a:lnTo>
                  <a:lnTo>
                    <a:pt x="377" y="1209"/>
                  </a:lnTo>
                  <a:lnTo>
                    <a:pt x="377" y="1205"/>
                  </a:lnTo>
                  <a:lnTo>
                    <a:pt x="377" y="1202"/>
                  </a:lnTo>
                  <a:lnTo>
                    <a:pt x="374" y="1199"/>
                  </a:lnTo>
                  <a:lnTo>
                    <a:pt x="370" y="1199"/>
                  </a:lnTo>
                  <a:lnTo>
                    <a:pt x="367" y="1192"/>
                  </a:lnTo>
                  <a:lnTo>
                    <a:pt x="370" y="1192"/>
                  </a:lnTo>
                  <a:lnTo>
                    <a:pt x="370" y="1192"/>
                  </a:lnTo>
                  <a:lnTo>
                    <a:pt x="377" y="1182"/>
                  </a:lnTo>
                  <a:lnTo>
                    <a:pt x="381" y="1182"/>
                  </a:lnTo>
                  <a:lnTo>
                    <a:pt x="381" y="1182"/>
                  </a:lnTo>
                  <a:lnTo>
                    <a:pt x="387" y="1175"/>
                  </a:lnTo>
                  <a:lnTo>
                    <a:pt x="387" y="1172"/>
                  </a:lnTo>
                  <a:lnTo>
                    <a:pt x="387" y="1168"/>
                  </a:lnTo>
                  <a:lnTo>
                    <a:pt x="391" y="1168"/>
                  </a:lnTo>
                  <a:lnTo>
                    <a:pt x="391" y="1168"/>
                  </a:lnTo>
                  <a:lnTo>
                    <a:pt x="394" y="1165"/>
                  </a:lnTo>
                  <a:lnTo>
                    <a:pt x="401" y="1158"/>
                  </a:lnTo>
                  <a:lnTo>
                    <a:pt x="401" y="1155"/>
                  </a:lnTo>
                  <a:lnTo>
                    <a:pt x="401" y="1152"/>
                  </a:lnTo>
                  <a:lnTo>
                    <a:pt x="414" y="1138"/>
                  </a:lnTo>
                  <a:lnTo>
                    <a:pt x="414" y="1138"/>
                  </a:lnTo>
                  <a:lnTo>
                    <a:pt x="418" y="1128"/>
                  </a:lnTo>
                  <a:lnTo>
                    <a:pt x="431" y="1121"/>
                  </a:lnTo>
                  <a:lnTo>
                    <a:pt x="431" y="1121"/>
                  </a:lnTo>
                  <a:lnTo>
                    <a:pt x="434" y="1118"/>
                  </a:lnTo>
                  <a:lnTo>
                    <a:pt x="434" y="1118"/>
                  </a:lnTo>
                  <a:lnTo>
                    <a:pt x="441" y="1108"/>
                  </a:lnTo>
                  <a:lnTo>
                    <a:pt x="441" y="1104"/>
                  </a:lnTo>
                  <a:lnTo>
                    <a:pt x="438" y="1098"/>
                  </a:lnTo>
                  <a:lnTo>
                    <a:pt x="438" y="1098"/>
                  </a:lnTo>
                  <a:lnTo>
                    <a:pt x="438" y="1098"/>
                  </a:lnTo>
                  <a:lnTo>
                    <a:pt x="438" y="1091"/>
                  </a:lnTo>
                  <a:lnTo>
                    <a:pt x="438" y="1088"/>
                  </a:lnTo>
                  <a:lnTo>
                    <a:pt x="434" y="1084"/>
                  </a:lnTo>
                  <a:lnTo>
                    <a:pt x="428" y="1074"/>
                  </a:lnTo>
                  <a:lnTo>
                    <a:pt x="428" y="1074"/>
                  </a:lnTo>
                  <a:lnTo>
                    <a:pt x="401" y="1061"/>
                  </a:lnTo>
                  <a:lnTo>
                    <a:pt x="401" y="1061"/>
                  </a:lnTo>
                  <a:lnTo>
                    <a:pt x="391" y="1061"/>
                  </a:lnTo>
                  <a:lnTo>
                    <a:pt x="387" y="1061"/>
                  </a:lnTo>
                  <a:lnTo>
                    <a:pt x="384" y="1064"/>
                  </a:lnTo>
                  <a:lnTo>
                    <a:pt x="374" y="1064"/>
                  </a:lnTo>
                  <a:lnTo>
                    <a:pt x="360" y="1061"/>
                  </a:lnTo>
                  <a:lnTo>
                    <a:pt x="360" y="1061"/>
                  </a:lnTo>
                  <a:lnTo>
                    <a:pt x="333" y="1064"/>
                  </a:lnTo>
                  <a:lnTo>
                    <a:pt x="323" y="1067"/>
                  </a:lnTo>
                  <a:lnTo>
                    <a:pt x="323" y="1067"/>
                  </a:lnTo>
                  <a:lnTo>
                    <a:pt x="313" y="1067"/>
                  </a:lnTo>
                  <a:lnTo>
                    <a:pt x="310" y="1064"/>
                  </a:lnTo>
                  <a:lnTo>
                    <a:pt x="307" y="1057"/>
                  </a:lnTo>
                  <a:lnTo>
                    <a:pt x="303" y="1057"/>
                  </a:lnTo>
                  <a:lnTo>
                    <a:pt x="296" y="1057"/>
                  </a:lnTo>
                  <a:lnTo>
                    <a:pt x="290" y="1057"/>
                  </a:lnTo>
                  <a:lnTo>
                    <a:pt x="290" y="1054"/>
                  </a:lnTo>
                  <a:lnTo>
                    <a:pt x="293" y="1047"/>
                  </a:lnTo>
                  <a:lnTo>
                    <a:pt x="293" y="1044"/>
                  </a:lnTo>
                  <a:lnTo>
                    <a:pt x="283" y="1027"/>
                  </a:lnTo>
                  <a:lnTo>
                    <a:pt x="283" y="1027"/>
                  </a:lnTo>
                  <a:lnTo>
                    <a:pt x="276" y="1024"/>
                  </a:lnTo>
                  <a:lnTo>
                    <a:pt x="273" y="1024"/>
                  </a:lnTo>
                  <a:lnTo>
                    <a:pt x="266" y="1027"/>
                  </a:lnTo>
                  <a:lnTo>
                    <a:pt x="263" y="1027"/>
                  </a:lnTo>
                  <a:lnTo>
                    <a:pt x="263" y="1024"/>
                  </a:lnTo>
                  <a:lnTo>
                    <a:pt x="256" y="1027"/>
                  </a:lnTo>
                  <a:lnTo>
                    <a:pt x="256" y="1020"/>
                  </a:lnTo>
                  <a:lnTo>
                    <a:pt x="256" y="1010"/>
                  </a:lnTo>
                  <a:lnTo>
                    <a:pt x="256" y="1007"/>
                  </a:lnTo>
                  <a:lnTo>
                    <a:pt x="253" y="1000"/>
                  </a:lnTo>
                  <a:lnTo>
                    <a:pt x="253" y="990"/>
                  </a:lnTo>
                  <a:lnTo>
                    <a:pt x="253" y="990"/>
                  </a:lnTo>
                  <a:lnTo>
                    <a:pt x="249" y="977"/>
                  </a:lnTo>
                  <a:lnTo>
                    <a:pt x="253" y="970"/>
                  </a:lnTo>
                  <a:lnTo>
                    <a:pt x="253" y="966"/>
                  </a:lnTo>
                  <a:lnTo>
                    <a:pt x="249" y="963"/>
                  </a:lnTo>
                  <a:lnTo>
                    <a:pt x="246" y="963"/>
                  </a:lnTo>
                  <a:lnTo>
                    <a:pt x="232" y="963"/>
                  </a:lnTo>
                  <a:lnTo>
                    <a:pt x="229" y="963"/>
                  </a:lnTo>
                  <a:lnTo>
                    <a:pt x="229" y="963"/>
                  </a:lnTo>
                  <a:lnTo>
                    <a:pt x="219" y="963"/>
                  </a:lnTo>
                  <a:lnTo>
                    <a:pt x="209" y="956"/>
                  </a:lnTo>
                  <a:lnTo>
                    <a:pt x="209" y="956"/>
                  </a:lnTo>
                  <a:lnTo>
                    <a:pt x="206" y="950"/>
                  </a:lnTo>
                  <a:lnTo>
                    <a:pt x="206" y="946"/>
                  </a:lnTo>
                  <a:lnTo>
                    <a:pt x="202" y="946"/>
                  </a:lnTo>
                  <a:lnTo>
                    <a:pt x="202" y="943"/>
                  </a:lnTo>
                  <a:lnTo>
                    <a:pt x="206" y="940"/>
                  </a:lnTo>
                  <a:lnTo>
                    <a:pt x="202" y="936"/>
                  </a:lnTo>
                  <a:lnTo>
                    <a:pt x="202" y="936"/>
                  </a:lnTo>
                  <a:lnTo>
                    <a:pt x="202" y="933"/>
                  </a:lnTo>
                  <a:lnTo>
                    <a:pt x="206" y="929"/>
                  </a:lnTo>
                  <a:lnTo>
                    <a:pt x="206" y="926"/>
                  </a:lnTo>
                  <a:lnTo>
                    <a:pt x="202" y="919"/>
                  </a:lnTo>
                  <a:lnTo>
                    <a:pt x="202" y="916"/>
                  </a:lnTo>
                  <a:lnTo>
                    <a:pt x="206" y="916"/>
                  </a:lnTo>
                  <a:lnTo>
                    <a:pt x="206" y="909"/>
                  </a:lnTo>
                  <a:lnTo>
                    <a:pt x="199" y="903"/>
                  </a:lnTo>
                  <a:lnTo>
                    <a:pt x="202" y="903"/>
                  </a:lnTo>
                  <a:lnTo>
                    <a:pt x="202" y="903"/>
                  </a:lnTo>
                  <a:lnTo>
                    <a:pt x="209" y="892"/>
                  </a:lnTo>
                  <a:lnTo>
                    <a:pt x="209" y="889"/>
                  </a:lnTo>
                  <a:lnTo>
                    <a:pt x="202" y="876"/>
                  </a:lnTo>
                  <a:lnTo>
                    <a:pt x="202" y="869"/>
                  </a:lnTo>
                  <a:lnTo>
                    <a:pt x="202" y="869"/>
                  </a:lnTo>
                  <a:lnTo>
                    <a:pt x="202" y="862"/>
                  </a:lnTo>
                  <a:lnTo>
                    <a:pt x="199" y="862"/>
                  </a:lnTo>
                  <a:lnTo>
                    <a:pt x="192" y="855"/>
                  </a:lnTo>
                  <a:lnTo>
                    <a:pt x="192" y="855"/>
                  </a:lnTo>
                  <a:lnTo>
                    <a:pt x="182" y="859"/>
                  </a:lnTo>
                  <a:lnTo>
                    <a:pt x="185" y="855"/>
                  </a:lnTo>
                  <a:lnTo>
                    <a:pt x="185" y="852"/>
                  </a:lnTo>
                  <a:lnTo>
                    <a:pt x="179" y="845"/>
                  </a:lnTo>
                  <a:lnTo>
                    <a:pt x="175" y="828"/>
                  </a:lnTo>
                  <a:lnTo>
                    <a:pt x="185" y="822"/>
                  </a:lnTo>
                  <a:lnTo>
                    <a:pt x="185" y="822"/>
                  </a:lnTo>
                  <a:lnTo>
                    <a:pt x="189" y="812"/>
                  </a:lnTo>
                  <a:lnTo>
                    <a:pt x="185" y="808"/>
                  </a:lnTo>
                  <a:lnTo>
                    <a:pt x="182" y="808"/>
                  </a:lnTo>
                  <a:lnTo>
                    <a:pt x="189" y="798"/>
                  </a:lnTo>
                  <a:lnTo>
                    <a:pt x="189" y="795"/>
                  </a:lnTo>
                  <a:lnTo>
                    <a:pt x="182" y="768"/>
                  </a:lnTo>
                  <a:lnTo>
                    <a:pt x="179" y="765"/>
                  </a:lnTo>
                  <a:lnTo>
                    <a:pt x="175" y="765"/>
                  </a:lnTo>
                  <a:lnTo>
                    <a:pt x="172" y="758"/>
                  </a:lnTo>
                  <a:lnTo>
                    <a:pt x="172" y="751"/>
                  </a:lnTo>
                  <a:lnTo>
                    <a:pt x="172" y="751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42" y="711"/>
                  </a:lnTo>
                  <a:lnTo>
                    <a:pt x="138" y="707"/>
                  </a:lnTo>
                  <a:lnTo>
                    <a:pt x="138" y="707"/>
                  </a:lnTo>
                  <a:lnTo>
                    <a:pt x="131" y="697"/>
                  </a:lnTo>
                  <a:lnTo>
                    <a:pt x="131" y="694"/>
                  </a:lnTo>
                  <a:lnTo>
                    <a:pt x="118" y="690"/>
                  </a:lnTo>
                  <a:lnTo>
                    <a:pt x="115" y="690"/>
                  </a:lnTo>
                  <a:lnTo>
                    <a:pt x="105" y="694"/>
                  </a:lnTo>
                  <a:lnTo>
                    <a:pt x="98" y="690"/>
                  </a:lnTo>
                  <a:lnTo>
                    <a:pt x="98" y="684"/>
                  </a:lnTo>
                  <a:lnTo>
                    <a:pt x="98" y="680"/>
                  </a:lnTo>
                  <a:lnTo>
                    <a:pt x="78" y="670"/>
                  </a:lnTo>
                  <a:lnTo>
                    <a:pt x="78" y="670"/>
                  </a:lnTo>
                  <a:lnTo>
                    <a:pt x="71" y="674"/>
                  </a:lnTo>
                  <a:lnTo>
                    <a:pt x="61" y="653"/>
                  </a:lnTo>
                  <a:lnTo>
                    <a:pt x="57" y="650"/>
                  </a:lnTo>
                  <a:lnTo>
                    <a:pt x="47" y="650"/>
                  </a:lnTo>
                  <a:lnTo>
                    <a:pt x="34" y="647"/>
                  </a:lnTo>
                  <a:lnTo>
                    <a:pt x="31" y="630"/>
                  </a:lnTo>
                  <a:lnTo>
                    <a:pt x="31" y="626"/>
                  </a:lnTo>
                  <a:lnTo>
                    <a:pt x="20" y="620"/>
                  </a:lnTo>
                  <a:lnTo>
                    <a:pt x="20" y="620"/>
                  </a:lnTo>
                  <a:lnTo>
                    <a:pt x="10" y="616"/>
                  </a:lnTo>
                  <a:lnTo>
                    <a:pt x="7" y="616"/>
                  </a:lnTo>
                  <a:lnTo>
                    <a:pt x="7" y="616"/>
                  </a:lnTo>
                  <a:lnTo>
                    <a:pt x="10" y="606"/>
                  </a:lnTo>
                  <a:lnTo>
                    <a:pt x="10" y="603"/>
                  </a:lnTo>
                  <a:lnTo>
                    <a:pt x="10" y="603"/>
                  </a:lnTo>
                  <a:lnTo>
                    <a:pt x="17" y="600"/>
                  </a:lnTo>
                  <a:lnTo>
                    <a:pt x="17" y="600"/>
                  </a:lnTo>
                  <a:lnTo>
                    <a:pt x="24" y="593"/>
                  </a:lnTo>
                  <a:lnTo>
                    <a:pt x="27" y="589"/>
                  </a:lnTo>
                  <a:lnTo>
                    <a:pt x="31" y="596"/>
                  </a:lnTo>
                  <a:lnTo>
                    <a:pt x="34" y="596"/>
                  </a:lnTo>
                  <a:lnTo>
                    <a:pt x="44" y="600"/>
                  </a:lnTo>
                  <a:lnTo>
                    <a:pt x="44" y="600"/>
                  </a:lnTo>
                  <a:lnTo>
                    <a:pt x="47" y="600"/>
                  </a:lnTo>
                  <a:lnTo>
                    <a:pt x="51" y="600"/>
                  </a:lnTo>
                  <a:lnTo>
                    <a:pt x="57" y="589"/>
                  </a:lnTo>
                  <a:lnTo>
                    <a:pt x="64" y="586"/>
                  </a:lnTo>
                  <a:lnTo>
                    <a:pt x="71" y="589"/>
                  </a:lnTo>
                  <a:lnTo>
                    <a:pt x="74" y="589"/>
                  </a:lnTo>
                  <a:lnTo>
                    <a:pt x="78" y="589"/>
                  </a:lnTo>
                  <a:lnTo>
                    <a:pt x="78" y="589"/>
                  </a:lnTo>
                  <a:lnTo>
                    <a:pt x="98" y="583"/>
                  </a:lnTo>
                  <a:lnTo>
                    <a:pt x="101" y="579"/>
                  </a:lnTo>
                  <a:lnTo>
                    <a:pt x="101" y="563"/>
                  </a:lnTo>
                  <a:lnTo>
                    <a:pt x="105" y="559"/>
                  </a:lnTo>
                  <a:lnTo>
                    <a:pt x="118" y="556"/>
                  </a:lnTo>
                  <a:lnTo>
                    <a:pt x="131" y="552"/>
                  </a:lnTo>
                  <a:lnTo>
                    <a:pt x="131" y="549"/>
                  </a:lnTo>
                  <a:lnTo>
                    <a:pt x="135" y="542"/>
                  </a:lnTo>
                  <a:lnTo>
                    <a:pt x="135" y="542"/>
                  </a:lnTo>
                  <a:lnTo>
                    <a:pt x="138" y="539"/>
                  </a:lnTo>
                  <a:lnTo>
                    <a:pt x="128" y="529"/>
                  </a:lnTo>
                  <a:lnTo>
                    <a:pt x="128" y="529"/>
                  </a:lnTo>
                  <a:lnTo>
                    <a:pt x="128" y="526"/>
                  </a:lnTo>
                  <a:lnTo>
                    <a:pt x="125" y="526"/>
                  </a:lnTo>
                  <a:lnTo>
                    <a:pt x="108" y="519"/>
                  </a:lnTo>
                  <a:lnTo>
                    <a:pt x="94" y="509"/>
                  </a:lnTo>
                  <a:lnTo>
                    <a:pt x="81" y="495"/>
                  </a:lnTo>
                  <a:lnTo>
                    <a:pt x="81" y="492"/>
                  </a:lnTo>
                  <a:lnTo>
                    <a:pt x="94" y="495"/>
                  </a:lnTo>
                  <a:lnTo>
                    <a:pt x="98" y="495"/>
                  </a:lnTo>
                  <a:lnTo>
                    <a:pt x="105" y="488"/>
                  </a:lnTo>
                  <a:lnTo>
                    <a:pt x="105" y="482"/>
                  </a:lnTo>
                  <a:lnTo>
                    <a:pt x="98" y="475"/>
                  </a:lnTo>
                  <a:lnTo>
                    <a:pt x="94" y="475"/>
                  </a:lnTo>
                  <a:lnTo>
                    <a:pt x="94" y="475"/>
                  </a:lnTo>
                  <a:lnTo>
                    <a:pt x="94" y="472"/>
                  </a:lnTo>
                  <a:lnTo>
                    <a:pt x="94" y="468"/>
                  </a:lnTo>
                  <a:lnTo>
                    <a:pt x="84" y="458"/>
                  </a:lnTo>
                  <a:lnTo>
                    <a:pt x="81" y="448"/>
                  </a:lnTo>
                  <a:lnTo>
                    <a:pt x="84" y="451"/>
                  </a:lnTo>
                  <a:lnTo>
                    <a:pt x="88" y="455"/>
                  </a:lnTo>
                  <a:lnTo>
                    <a:pt x="88" y="455"/>
                  </a:lnTo>
                  <a:lnTo>
                    <a:pt x="98" y="465"/>
                  </a:lnTo>
                  <a:lnTo>
                    <a:pt x="98" y="465"/>
                  </a:lnTo>
                  <a:lnTo>
                    <a:pt x="101" y="465"/>
                  </a:lnTo>
                  <a:lnTo>
                    <a:pt x="108" y="462"/>
                  </a:lnTo>
                  <a:lnTo>
                    <a:pt x="108" y="458"/>
                  </a:lnTo>
                  <a:lnTo>
                    <a:pt x="108" y="455"/>
                  </a:lnTo>
                  <a:lnTo>
                    <a:pt x="105" y="455"/>
                  </a:lnTo>
                  <a:lnTo>
                    <a:pt x="105" y="451"/>
                  </a:lnTo>
                  <a:lnTo>
                    <a:pt x="105" y="448"/>
                  </a:lnTo>
                  <a:lnTo>
                    <a:pt x="94" y="438"/>
                  </a:lnTo>
                  <a:lnTo>
                    <a:pt x="94" y="438"/>
                  </a:lnTo>
                  <a:lnTo>
                    <a:pt x="88" y="435"/>
                  </a:lnTo>
                  <a:lnTo>
                    <a:pt x="84" y="431"/>
                  </a:lnTo>
                  <a:lnTo>
                    <a:pt x="91" y="425"/>
                  </a:lnTo>
                  <a:lnTo>
                    <a:pt x="94" y="431"/>
                  </a:lnTo>
                  <a:lnTo>
                    <a:pt x="94" y="431"/>
                  </a:lnTo>
                  <a:lnTo>
                    <a:pt x="98" y="431"/>
                  </a:lnTo>
                  <a:lnTo>
                    <a:pt x="101" y="431"/>
                  </a:lnTo>
                  <a:lnTo>
                    <a:pt x="118" y="428"/>
                  </a:lnTo>
                  <a:lnTo>
                    <a:pt x="118" y="428"/>
                  </a:lnTo>
                  <a:lnTo>
                    <a:pt x="121" y="431"/>
                  </a:lnTo>
                  <a:lnTo>
                    <a:pt x="125" y="428"/>
                  </a:lnTo>
                  <a:lnTo>
                    <a:pt x="128" y="428"/>
                  </a:lnTo>
                  <a:lnTo>
                    <a:pt x="131" y="414"/>
                  </a:lnTo>
                  <a:lnTo>
                    <a:pt x="131" y="414"/>
                  </a:lnTo>
                  <a:lnTo>
                    <a:pt x="128" y="408"/>
                  </a:lnTo>
                  <a:lnTo>
                    <a:pt x="125" y="404"/>
                  </a:lnTo>
                  <a:lnTo>
                    <a:pt x="118" y="404"/>
                  </a:lnTo>
                  <a:lnTo>
                    <a:pt x="118" y="404"/>
                  </a:lnTo>
                  <a:lnTo>
                    <a:pt x="125" y="394"/>
                  </a:lnTo>
                  <a:lnTo>
                    <a:pt x="131" y="391"/>
                  </a:lnTo>
                  <a:lnTo>
                    <a:pt x="135" y="391"/>
                  </a:lnTo>
                  <a:lnTo>
                    <a:pt x="145" y="394"/>
                  </a:lnTo>
                  <a:lnTo>
                    <a:pt x="148" y="394"/>
                  </a:lnTo>
                  <a:lnTo>
                    <a:pt x="152" y="391"/>
                  </a:lnTo>
                  <a:lnTo>
                    <a:pt x="152" y="387"/>
                  </a:lnTo>
                  <a:lnTo>
                    <a:pt x="155" y="377"/>
                  </a:lnTo>
                  <a:lnTo>
                    <a:pt x="152" y="374"/>
                  </a:lnTo>
                  <a:lnTo>
                    <a:pt x="152" y="374"/>
                  </a:lnTo>
                  <a:lnTo>
                    <a:pt x="155" y="371"/>
                  </a:lnTo>
                  <a:lnTo>
                    <a:pt x="162" y="371"/>
                  </a:lnTo>
                  <a:lnTo>
                    <a:pt x="169" y="377"/>
                  </a:lnTo>
                  <a:lnTo>
                    <a:pt x="169" y="377"/>
                  </a:lnTo>
                  <a:lnTo>
                    <a:pt x="175" y="377"/>
                  </a:lnTo>
                  <a:lnTo>
                    <a:pt x="185" y="384"/>
                  </a:lnTo>
                  <a:lnTo>
                    <a:pt x="185" y="384"/>
                  </a:lnTo>
                  <a:lnTo>
                    <a:pt x="185" y="387"/>
                  </a:lnTo>
                  <a:lnTo>
                    <a:pt x="192" y="391"/>
                  </a:lnTo>
                  <a:lnTo>
                    <a:pt x="206" y="401"/>
                  </a:lnTo>
                  <a:lnTo>
                    <a:pt x="202" y="404"/>
                  </a:lnTo>
                  <a:lnTo>
                    <a:pt x="202" y="408"/>
                  </a:lnTo>
                  <a:lnTo>
                    <a:pt x="206" y="411"/>
                  </a:lnTo>
                  <a:lnTo>
                    <a:pt x="206" y="414"/>
                  </a:lnTo>
                  <a:lnTo>
                    <a:pt x="216" y="418"/>
                  </a:lnTo>
                  <a:lnTo>
                    <a:pt x="219" y="418"/>
                  </a:lnTo>
                  <a:lnTo>
                    <a:pt x="219" y="418"/>
                  </a:lnTo>
                  <a:lnTo>
                    <a:pt x="226" y="421"/>
                  </a:lnTo>
                  <a:lnTo>
                    <a:pt x="229" y="421"/>
                  </a:lnTo>
                  <a:lnTo>
                    <a:pt x="236" y="418"/>
                  </a:lnTo>
                  <a:lnTo>
                    <a:pt x="246" y="425"/>
                  </a:lnTo>
                  <a:lnTo>
                    <a:pt x="249" y="425"/>
                  </a:lnTo>
                  <a:lnTo>
                    <a:pt x="256" y="418"/>
                  </a:lnTo>
                  <a:lnTo>
                    <a:pt x="259" y="418"/>
                  </a:lnTo>
                  <a:lnTo>
                    <a:pt x="263" y="414"/>
                  </a:lnTo>
                  <a:lnTo>
                    <a:pt x="263" y="404"/>
                  </a:lnTo>
                  <a:lnTo>
                    <a:pt x="269" y="394"/>
                  </a:lnTo>
                  <a:lnTo>
                    <a:pt x="269" y="387"/>
                  </a:lnTo>
                  <a:lnTo>
                    <a:pt x="259" y="384"/>
                  </a:lnTo>
                  <a:lnTo>
                    <a:pt x="259" y="384"/>
                  </a:lnTo>
                  <a:lnTo>
                    <a:pt x="263" y="381"/>
                  </a:lnTo>
                  <a:lnTo>
                    <a:pt x="276" y="367"/>
                  </a:lnTo>
                  <a:lnTo>
                    <a:pt x="280" y="367"/>
                  </a:lnTo>
                  <a:lnTo>
                    <a:pt x="283" y="371"/>
                  </a:lnTo>
                  <a:lnTo>
                    <a:pt x="286" y="371"/>
                  </a:lnTo>
                  <a:lnTo>
                    <a:pt x="290" y="367"/>
                  </a:lnTo>
                  <a:lnTo>
                    <a:pt x="286" y="364"/>
                  </a:lnTo>
                  <a:lnTo>
                    <a:pt x="286" y="357"/>
                  </a:lnTo>
                  <a:lnTo>
                    <a:pt x="286" y="354"/>
                  </a:lnTo>
                  <a:lnTo>
                    <a:pt x="286" y="350"/>
                  </a:lnTo>
                  <a:lnTo>
                    <a:pt x="286" y="340"/>
                  </a:lnTo>
                  <a:lnTo>
                    <a:pt x="286" y="337"/>
                  </a:lnTo>
                  <a:lnTo>
                    <a:pt x="276" y="327"/>
                  </a:lnTo>
                  <a:lnTo>
                    <a:pt x="290" y="324"/>
                  </a:lnTo>
                  <a:lnTo>
                    <a:pt x="290" y="324"/>
                  </a:lnTo>
                  <a:lnTo>
                    <a:pt x="296" y="317"/>
                  </a:lnTo>
                  <a:lnTo>
                    <a:pt x="296" y="313"/>
                  </a:lnTo>
                  <a:lnTo>
                    <a:pt x="300" y="307"/>
                  </a:lnTo>
                  <a:lnTo>
                    <a:pt x="300" y="303"/>
                  </a:lnTo>
                  <a:lnTo>
                    <a:pt x="296" y="300"/>
                  </a:lnTo>
                  <a:lnTo>
                    <a:pt x="290" y="297"/>
                  </a:lnTo>
                  <a:lnTo>
                    <a:pt x="283" y="293"/>
                  </a:lnTo>
                  <a:lnTo>
                    <a:pt x="286" y="276"/>
                  </a:lnTo>
                  <a:lnTo>
                    <a:pt x="283" y="273"/>
                  </a:lnTo>
                  <a:lnTo>
                    <a:pt x="280" y="273"/>
                  </a:lnTo>
                  <a:lnTo>
                    <a:pt x="269" y="266"/>
                  </a:lnTo>
                  <a:lnTo>
                    <a:pt x="269" y="266"/>
                  </a:lnTo>
                  <a:lnTo>
                    <a:pt x="276" y="263"/>
                  </a:lnTo>
                  <a:lnTo>
                    <a:pt x="276" y="260"/>
                  </a:lnTo>
                  <a:lnTo>
                    <a:pt x="276" y="256"/>
                  </a:lnTo>
                  <a:lnTo>
                    <a:pt x="273" y="253"/>
                  </a:lnTo>
                  <a:lnTo>
                    <a:pt x="269" y="253"/>
                  </a:lnTo>
                  <a:lnTo>
                    <a:pt x="263" y="249"/>
                  </a:lnTo>
                  <a:lnTo>
                    <a:pt x="263" y="236"/>
                  </a:lnTo>
                  <a:lnTo>
                    <a:pt x="263" y="233"/>
                  </a:lnTo>
                  <a:lnTo>
                    <a:pt x="253" y="223"/>
                  </a:lnTo>
                  <a:lnTo>
                    <a:pt x="259" y="219"/>
                  </a:lnTo>
                  <a:lnTo>
                    <a:pt x="263" y="212"/>
                  </a:lnTo>
                  <a:lnTo>
                    <a:pt x="256" y="209"/>
                  </a:lnTo>
                  <a:lnTo>
                    <a:pt x="253" y="206"/>
                  </a:lnTo>
                  <a:lnTo>
                    <a:pt x="253" y="206"/>
                  </a:lnTo>
                  <a:lnTo>
                    <a:pt x="243" y="192"/>
                  </a:lnTo>
                  <a:lnTo>
                    <a:pt x="239" y="192"/>
                  </a:lnTo>
                  <a:lnTo>
                    <a:pt x="239" y="192"/>
                  </a:lnTo>
                  <a:lnTo>
                    <a:pt x="239" y="189"/>
                  </a:lnTo>
                  <a:lnTo>
                    <a:pt x="226" y="179"/>
                  </a:lnTo>
                  <a:close/>
                  <a:moveTo>
                    <a:pt x="643" y="253"/>
                  </a:moveTo>
                  <a:lnTo>
                    <a:pt x="643" y="253"/>
                  </a:lnTo>
                  <a:lnTo>
                    <a:pt x="643" y="253"/>
                  </a:lnTo>
                  <a:lnTo>
                    <a:pt x="643" y="256"/>
                  </a:lnTo>
                  <a:lnTo>
                    <a:pt x="646" y="266"/>
                  </a:lnTo>
                  <a:lnTo>
                    <a:pt x="643" y="253"/>
                  </a:lnTo>
                  <a:close/>
                  <a:moveTo>
                    <a:pt x="838" y="31"/>
                  </a:moveTo>
                  <a:lnTo>
                    <a:pt x="838" y="34"/>
                  </a:lnTo>
                  <a:lnTo>
                    <a:pt x="838" y="37"/>
                  </a:lnTo>
                  <a:lnTo>
                    <a:pt x="842" y="48"/>
                  </a:lnTo>
                  <a:lnTo>
                    <a:pt x="842" y="48"/>
                  </a:lnTo>
                  <a:lnTo>
                    <a:pt x="852" y="74"/>
                  </a:lnTo>
                  <a:lnTo>
                    <a:pt x="855" y="78"/>
                  </a:lnTo>
                  <a:lnTo>
                    <a:pt x="862" y="81"/>
                  </a:lnTo>
                  <a:lnTo>
                    <a:pt x="872" y="108"/>
                  </a:lnTo>
                  <a:lnTo>
                    <a:pt x="872" y="108"/>
                  </a:lnTo>
                  <a:lnTo>
                    <a:pt x="879" y="118"/>
                  </a:lnTo>
                  <a:lnTo>
                    <a:pt x="879" y="122"/>
                  </a:lnTo>
                  <a:lnTo>
                    <a:pt x="885" y="125"/>
                  </a:lnTo>
                  <a:lnTo>
                    <a:pt x="889" y="128"/>
                  </a:lnTo>
                  <a:lnTo>
                    <a:pt x="892" y="128"/>
                  </a:lnTo>
                  <a:lnTo>
                    <a:pt x="906" y="145"/>
                  </a:lnTo>
                  <a:lnTo>
                    <a:pt x="909" y="145"/>
                  </a:lnTo>
                  <a:lnTo>
                    <a:pt x="922" y="148"/>
                  </a:lnTo>
                  <a:lnTo>
                    <a:pt x="929" y="155"/>
                  </a:lnTo>
                  <a:lnTo>
                    <a:pt x="933" y="159"/>
                  </a:lnTo>
                  <a:lnTo>
                    <a:pt x="933" y="159"/>
                  </a:lnTo>
                  <a:lnTo>
                    <a:pt x="956" y="175"/>
                  </a:lnTo>
                  <a:lnTo>
                    <a:pt x="970" y="192"/>
                  </a:lnTo>
                  <a:lnTo>
                    <a:pt x="976" y="219"/>
                  </a:lnTo>
                  <a:lnTo>
                    <a:pt x="976" y="223"/>
                  </a:lnTo>
                  <a:lnTo>
                    <a:pt x="980" y="229"/>
                  </a:lnTo>
                  <a:lnTo>
                    <a:pt x="980" y="229"/>
                  </a:lnTo>
                  <a:lnTo>
                    <a:pt x="980" y="236"/>
                  </a:lnTo>
                  <a:lnTo>
                    <a:pt x="986" y="239"/>
                  </a:lnTo>
                  <a:lnTo>
                    <a:pt x="986" y="239"/>
                  </a:lnTo>
                  <a:lnTo>
                    <a:pt x="990" y="239"/>
                  </a:lnTo>
                  <a:lnTo>
                    <a:pt x="990" y="239"/>
                  </a:lnTo>
                  <a:lnTo>
                    <a:pt x="997" y="236"/>
                  </a:lnTo>
                  <a:lnTo>
                    <a:pt x="997" y="236"/>
                  </a:lnTo>
                  <a:lnTo>
                    <a:pt x="1000" y="239"/>
                  </a:lnTo>
                  <a:lnTo>
                    <a:pt x="1003" y="243"/>
                  </a:lnTo>
                  <a:lnTo>
                    <a:pt x="1003" y="243"/>
                  </a:lnTo>
                  <a:lnTo>
                    <a:pt x="1007" y="249"/>
                  </a:lnTo>
                  <a:lnTo>
                    <a:pt x="1007" y="253"/>
                  </a:lnTo>
                  <a:lnTo>
                    <a:pt x="1017" y="260"/>
                  </a:lnTo>
                  <a:lnTo>
                    <a:pt x="1027" y="266"/>
                  </a:lnTo>
                  <a:lnTo>
                    <a:pt x="1034" y="273"/>
                  </a:lnTo>
                  <a:lnTo>
                    <a:pt x="1034" y="276"/>
                  </a:lnTo>
                  <a:lnTo>
                    <a:pt x="1047" y="287"/>
                  </a:lnTo>
                  <a:lnTo>
                    <a:pt x="1050" y="287"/>
                  </a:lnTo>
                  <a:lnTo>
                    <a:pt x="1057" y="287"/>
                  </a:lnTo>
                  <a:lnTo>
                    <a:pt x="1060" y="287"/>
                  </a:lnTo>
                  <a:lnTo>
                    <a:pt x="1081" y="266"/>
                  </a:lnTo>
                  <a:lnTo>
                    <a:pt x="1087" y="320"/>
                  </a:lnTo>
                  <a:lnTo>
                    <a:pt x="1087" y="324"/>
                  </a:lnTo>
                  <a:lnTo>
                    <a:pt x="1111" y="347"/>
                  </a:lnTo>
                  <a:lnTo>
                    <a:pt x="1114" y="350"/>
                  </a:lnTo>
                  <a:lnTo>
                    <a:pt x="1114" y="350"/>
                  </a:lnTo>
                  <a:lnTo>
                    <a:pt x="1114" y="361"/>
                  </a:lnTo>
                  <a:lnTo>
                    <a:pt x="1118" y="361"/>
                  </a:lnTo>
                  <a:lnTo>
                    <a:pt x="1124" y="367"/>
                  </a:lnTo>
                  <a:lnTo>
                    <a:pt x="1124" y="374"/>
                  </a:lnTo>
                  <a:lnTo>
                    <a:pt x="1081" y="404"/>
                  </a:lnTo>
                  <a:lnTo>
                    <a:pt x="1081" y="404"/>
                  </a:lnTo>
                  <a:lnTo>
                    <a:pt x="1054" y="428"/>
                  </a:lnTo>
                  <a:lnTo>
                    <a:pt x="1037" y="425"/>
                  </a:lnTo>
                  <a:lnTo>
                    <a:pt x="1037" y="425"/>
                  </a:lnTo>
                  <a:lnTo>
                    <a:pt x="1010" y="438"/>
                  </a:lnTo>
                  <a:lnTo>
                    <a:pt x="1003" y="435"/>
                  </a:lnTo>
                  <a:lnTo>
                    <a:pt x="1003" y="435"/>
                  </a:lnTo>
                  <a:lnTo>
                    <a:pt x="1003" y="435"/>
                  </a:lnTo>
                  <a:lnTo>
                    <a:pt x="1003" y="435"/>
                  </a:lnTo>
                  <a:lnTo>
                    <a:pt x="1000" y="431"/>
                  </a:lnTo>
                  <a:lnTo>
                    <a:pt x="993" y="425"/>
                  </a:lnTo>
                  <a:lnTo>
                    <a:pt x="990" y="425"/>
                  </a:lnTo>
                  <a:lnTo>
                    <a:pt x="973" y="431"/>
                  </a:lnTo>
                  <a:lnTo>
                    <a:pt x="963" y="428"/>
                  </a:lnTo>
                  <a:lnTo>
                    <a:pt x="959" y="425"/>
                  </a:lnTo>
                  <a:lnTo>
                    <a:pt x="953" y="428"/>
                  </a:lnTo>
                  <a:lnTo>
                    <a:pt x="943" y="425"/>
                  </a:lnTo>
                  <a:lnTo>
                    <a:pt x="939" y="421"/>
                  </a:lnTo>
                  <a:lnTo>
                    <a:pt x="939" y="421"/>
                  </a:lnTo>
                  <a:lnTo>
                    <a:pt x="929" y="418"/>
                  </a:lnTo>
                  <a:lnTo>
                    <a:pt x="916" y="411"/>
                  </a:lnTo>
                  <a:lnTo>
                    <a:pt x="916" y="408"/>
                  </a:lnTo>
                  <a:lnTo>
                    <a:pt x="912" y="408"/>
                  </a:lnTo>
                  <a:lnTo>
                    <a:pt x="906" y="408"/>
                  </a:lnTo>
                  <a:lnTo>
                    <a:pt x="902" y="408"/>
                  </a:lnTo>
                  <a:lnTo>
                    <a:pt x="902" y="408"/>
                  </a:lnTo>
                  <a:lnTo>
                    <a:pt x="902" y="404"/>
                  </a:lnTo>
                  <a:lnTo>
                    <a:pt x="899" y="404"/>
                  </a:lnTo>
                  <a:lnTo>
                    <a:pt x="892" y="401"/>
                  </a:lnTo>
                  <a:lnTo>
                    <a:pt x="889" y="401"/>
                  </a:lnTo>
                  <a:lnTo>
                    <a:pt x="879" y="404"/>
                  </a:lnTo>
                  <a:lnTo>
                    <a:pt x="875" y="404"/>
                  </a:lnTo>
                  <a:lnTo>
                    <a:pt x="875" y="404"/>
                  </a:lnTo>
                  <a:lnTo>
                    <a:pt x="872" y="401"/>
                  </a:lnTo>
                  <a:lnTo>
                    <a:pt x="872" y="398"/>
                  </a:lnTo>
                  <a:lnTo>
                    <a:pt x="865" y="398"/>
                  </a:lnTo>
                  <a:lnTo>
                    <a:pt x="865" y="398"/>
                  </a:lnTo>
                  <a:lnTo>
                    <a:pt x="859" y="398"/>
                  </a:lnTo>
                  <a:lnTo>
                    <a:pt x="859" y="398"/>
                  </a:lnTo>
                  <a:lnTo>
                    <a:pt x="855" y="398"/>
                  </a:lnTo>
                  <a:lnTo>
                    <a:pt x="848" y="384"/>
                  </a:lnTo>
                  <a:lnTo>
                    <a:pt x="848" y="384"/>
                  </a:lnTo>
                  <a:lnTo>
                    <a:pt x="842" y="381"/>
                  </a:lnTo>
                  <a:lnTo>
                    <a:pt x="838" y="377"/>
                  </a:lnTo>
                  <a:lnTo>
                    <a:pt x="832" y="377"/>
                  </a:lnTo>
                  <a:lnTo>
                    <a:pt x="832" y="374"/>
                  </a:lnTo>
                  <a:lnTo>
                    <a:pt x="828" y="374"/>
                  </a:lnTo>
                  <a:lnTo>
                    <a:pt x="821" y="371"/>
                  </a:lnTo>
                  <a:lnTo>
                    <a:pt x="815" y="364"/>
                  </a:lnTo>
                  <a:lnTo>
                    <a:pt x="811" y="361"/>
                  </a:lnTo>
                  <a:lnTo>
                    <a:pt x="811" y="357"/>
                  </a:lnTo>
                  <a:lnTo>
                    <a:pt x="801" y="354"/>
                  </a:lnTo>
                  <a:lnTo>
                    <a:pt x="801" y="350"/>
                  </a:lnTo>
                  <a:lnTo>
                    <a:pt x="795" y="347"/>
                  </a:lnTo>
                  <a:lnTo>
                    <a:pt x="774" y="327"/>
                  </a:lnTo>
                  <a:lnTo>
                    <a:pt x="774" y="327"/>
                  </a:lnTo>
                  <a:lnTo>
                    <a:pt x="768" y="320"/>
                  </a:lnTo>
                  <a:lnTo>
                    <a:pt x="768" y="320"/>
                  </a:lnTo>
                  <a:lnTo>
                    <a:pt x="761" y="320"/>
                  </a:lnTo>
                  <a:lnTo>
                    <a:pt x="754" y="313"/>
                  </a:lnTo>
                  <a:lnTo>
                    <a:pt x="754" y="313"/>
                  </a:lnTo>
                  <a:lnTo>
                    <a:pt x="737" y="310"/>
                  </a:lnTo>
                  <a:lnTo>
                    <a:pt x="731" y="303"/>
                  </a:lnTo>
                  <a:lnTo>
                    <a:pt x="727" y="303"/>
                  </a:lnTo>
                  <a:lnTo>
                    <a:pt x="687" y="307"/>
                  </a:lnTo>
                  <a:lnTo>
                    <a:pt x="687" y="307"/>
                  </a:lnTo>
                  <a:lnTo>
                    <a:pt x="677" y="310"/>
                  </a:lnTo>
                  <a:lnTo>
                    <a:pt x="673" y="307"/>
                  </a:lnTo>
                  <a:lnTo>
                    <a:pt x="670" y="307"/>
                  </a:lnTo>
                  <a:lnTo>
                    <a:pt x="670" y="307"/>
                  </a:lnTo>
                  <a:lnTo>
                    <a:pt x="673" y="307"/>
                  </a:lnTo>
                  <a:lnTo>
                    <a:pt x="677" y="303"/>
                  </a:lnTo>
                  <a:lnTo>
                    <a:pt x="670" y="293"/>
                  </a:lnTo>
                  <a:lnTo>
                    <a:pt x="670" y="290"/>
                  </a:lnTo>
                  <a:lnTo>
                    <a:pt x="663" y="287"/>
                  </a:lnTo>
                  <a:lnTo>
                    <a:pt x="657" y="276"/>
                  </a:lnTo>
                  <a:lnTo>
                    <a:pt x="657" y="276"/>
                  </a:lnTo>
                  <a:lnTo>
                    <a:pt x="657" y="276"/>
                  </a:lnTo>
                  <a:lnTo>
                    <a:pt x="653" y="263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46" y="246"/>
                  </a:lnTo>
                  <a:lnTo>
                    <a:pt x="646" y="246"/>
                  </a:lnTo>
                  <a:lnTo>
                    <a:pt x="643" y="246"/>
                  </a:lnTo>
                  <a:lnTo>
                    <a:pt x="640" y="246"/>
                  </a:lnTo>
                  <a:lnTo>
                    <a:pt x="640" y="249"/>
                  </a:lnTo>
                  <a:lnTo>
                    <a:pt x="636" y="249"/>
                  </a:lnTo>
                  <a:lnTo>
                    <a:pt x="633" y="253"/>
                  </a:lnTo>
                  <a:lnTo>
                    <a:pt x="643" y="273"/>
                  </a:lnTo>
                  <a:lnTo>
                    <a:pt x="640" y="273"/>
                  </a:lnTo>
                  <a:lnTo>
                    <a:pt x="640" y="276"/>
                  </a:lnTo>
                  <a:lnTo>
                    <a:pt x="640" y="280"/>
                  </a:lnTo>
                  <a:lnTo>
                    <a:pt x="640" y="283"/>
                  </a:lnTo>
                  <a:lnTo>
                    <a:pt x="643" y="283"/>
                  </a:lnTo>
                  <a:lnTo>
                    <a:pt x="650" y="297"/>
                  </a:lnTo>
                  <a:lnTo>
                    <a:pt x="650" y="300"/>
                  </a:lnTo>
                  <a:lnTo>
                    <a:pt x="646" y="300"/>
                  </a:lnTo>
                  <a:lnTo>
                    <a:pt x="643" y="300"/>
                  </a:lnTo>
                  <a:lnTo>
                    <a:pt x="636" y="300"/>
                  </a:lnTo>
                  <a:lnTo>
                    <a:pt x="636" y="303"/>
                  </a:lnTo>
                  <a:lnTo>
                    <a:pt x="620" y="300"/>
                  </a:lnTo>
                  <a:lnTo>
                    <a:pt x="616" y="300"/>
                  </a:lnTo>
                  <a:lnTo>
                    <a:pt x="609" y="303"/>
                  </a:lnTo>
                  <a:lnTo>
                    <a:pt x="599" y="297"/>
                  </a:lnTo>
                  <a:lnTo>
                    <a:pt x="599" y="297"/>
                  </a:lnTo>
                  <a:lnTo>
                    <a:pt x="603" y="303"/>
                  </a:lnTo>
                  <a:lnTo>
                    <a:pt x="603" y="303"/>
                  </a:lnTo>
                  <a:lnTo>
                    <a:pt x="603" y="307"/>
                  </a:lnTo>
                  <a:lnTo>
                    <a:pt x="609" y="310"/>
                  </a:lnTo>
                  <a:lnTo>
                    <a:pt x="613" y="310"/>
                  </a:lnTo>
                  <a:lnTo>
                    <a:pt x="620" y="307"/>
                  </a:lnTo>
                  <a:lnTo>
                    <a:pt x="640" y="310"/>
                  </a:lnTo>
                  <a:lnTo>
                    <a:pt x="643" y="307"/>
                  </a:lnTo>
                  <a:lnTo>
                    <a:pt x="646" y="307"/>
                  </a:lnTo>
                  <a:lnTo>
                    <a:pt x="650" y="307"/>
                  </a:lnTo>
                  <a:lnTo>
                    <a:pt x="657" y="307"/>
                  </a:lnTo>
                  <a:lnTo>
                    <a:pt x="657" y="303"/>
                  </a:lnTo>
                  <a:lnTo>
                    <a:pt x="657" y="293"/>
                  </a:lnTo>
                  <a:lnTo>
                    <a:pt x="657" y="293"/>
                  </a:lnTo>
                  <a:lnTo>
                    <a:pt x="646" y="280"/>
                  </a:lnTo>
                  <a:lnTo>
                    <a:pt x="646" y="280"/>
                  </a:lnTo>
                  <a:lnTo>
                    <a:pt x="646" y="280"/>
                  </a:lnTo>
                  <a:lnTo>
                    <a:pt x="646" y="276"/>
                  </a:lnTo>
                  <a:lnTo>
                    <a:pt x="650" y="273"/>
                  </a:lnTo>
                  <a:lnTo>
                    <a:pt x="650" y="273"/>
                  </a:lnTo>
                  <a:lnTo>
                    <a:pt x="650" y="276"/>
                  </a:lnTo>
                  <a:lnTo>
                    <a:pt x="650" y="280"/>
                  </a:lnTo>
                  <a:lnTo>
                    <a:pt x="650" y="280"/>
                  </a:lnTo>
                  <a:lnTo>
                    <a:pt x="657" y="293"/>
                  </a:lnTo>
                  <a:lnTo>
                    <a:pt x="660" y="293"/>
                  </a:lnTo>
                  <a:lnTo>
                    <a:pt x="667" y="297"/>
                  </a:lnTo>
                  <a:lnTo>
                    <a:pt x="670" y="303"/>
                  </a:lnTo>
                  <a:lnTo>
                    <a:pt x="667" y="303"/>
                  </a:lnTo>
                  <a:lnTo>
                    <a:pt x="663" y="307"/>
                  </a:lnTo>
                  <a:lnTo>
                    <a:pt x="663" y="310"/>
                  </a:lnTo>
                  <a:lnTo>
                    <a:pt x="663" y="313"/>
                  </a:lnTo>
                  <a:lnTo>
                    <a:pt x="667" y="313"/>
                  </a:lnTo>
                  <a:lnTo>
                    <a:pt x="670" y="317"/>
                  </a:lnTo>
                  <a:lnTo>
                    <a:pt x="673" y="313"/>
                  </a:lnTo>
                  <a:lnTo>
                    <a:pt x="677" y="317"/>
                  </a:lnTo>
                  <a:lnTo>
                    <a:pt x="680" y="317"/>
                  </a:lnTo>
                  <a:lnTo>
                    <a:pt x="690" y="310"/>
                  </a:lnTo>
                  <a:lnTo>
                    <a:pt x="727" y="310"/>
                  </a:lnTo>
                  <a:lnTo>
                    <a:pt x="734" y="313"/>
                  </a:lnTo>
                  <a:lnTo>
                    <a:pt x="734" y="317"/>
                  </a:lnTo>
                  <a:lnTo>
                    <a:pt x="751" y="317"/>
                  </a:lnTo>
                  <a:lnTo>
                    <a:pt x="758" y="324"/>
                  </a:lnTo>
                  <a:lnTo>
                    <a:pt x="761" y="327"/>
                  </a:lnTo>
                  <a:lnTo>
                    <a:pt x="764" y="327"/>
                  </a:lnTo>
                  <a:lnTo>
                    <a:pt x="768" y="330"/>
                  </a:lnTo>
                  <a:lnTo>
                    <a:pt x="788" y="354"/>
                  </a:lnTo>
                  <a:lnTo>
                    <a:pt x="791" y="354"/>
                  </a:lnTo>
                  <a:lnTo>
                    <a:pt x="798" y="357"/>
                  </a:lnTo>
                  <a:lnTo>
                    <a:pt x="805" y="364"/>
                  </a:lnTo>
                  <a:lnTo>
                    <a:pt x="811" y="371"/>
                  </a:lnTo>
                  <a:lnTo>
                    <a:pt x="811" y="371"/>
                  </a:lnTo>
                  <a:lnTo>
                    <a:pt x="818" y="374"/>
                  </a:lnTo>
                  <a:lnTo>
                    <a:pt x="818" y="377"/>
                  </a:lnTo>
                  <a:lnTo>
                    <a:pt x="825" y="381"/>
                  </a:lnTo>
                  <a:lnTo>
                    <a:pt x="828" y="384"/>
                  </a:lnTo>
                  <a:lnTo>
                    <a:pt x="832" y="384"/>
                  </a:lnTo>
                  <a:lnTo>
                    <a:pt x="838" y="384"/>
                  </a:lnTo>
                  <a:lnTo>
                    <a:pt x="845" y="387"/>
                  </a:lnTo>
                  <a:lnTo>
                    <a:pt x="848" y="401"/>
                  </a:lnTo>
                  <a:lnTo>
                    <a:pt x="852" y="401"/>
                  </a:lnTo>
                  <a:lnTo>
                    <a:pt x="859" y="404"/>
                  </a:lnTo>
                  <a:lnTo>
                    <a:pt x="859" y="404"/>
                  </a:lnTo>
                  <a:lnTo>
                    <a:pt x="862" y="404"/>
                  </a:lnTo>
                  <a:lnTo>
                    <a:pt x="862" y="404"/>
                  </a:lnTo>
                  <a:lnTo>
                    <a:pt x="869" y="404"/>
                  </a:lnTo>
                  <a:lnTo>
                    <a:pt x="872" y="408"/>
                  </a:lnTo>
                  <a:lnTo>
                    <a:pt x="872" y="411"/>
                  </a:lnTo>
                  <a:lnTo>
                    <a:pt x="879" y="411"/>
                  </a:lnTo>
                  <a:lnTo>
                    <a:pt x="889" y="408"/>
                  </a:lnTo>
                  <a:lnTo>
                    <a:pt x="896" y="411"/>
                  </a:lnTo>
                  <a:lnTo>
                    <a:pt x="899" y="414"/>
                  </a:lnTo>
                  <a:lnTo>
                    <a:pt x="906" y="414"/>
                  </a:lnTo>
                  <a:lnTo>
                    <a:pt x="906" y="411"/>
                  </a:lnTo>
                  <a:lnTo>
                    <a:pt x="912" y="414"/>
                  </a:lnTo>
                  <a:lnTo>
                    <a:pt x="912" y="414"/>
                  </a:lnTo>
                  <a:lnTo>
                    <a:pt x="912" y="414"/>
                  </a:lnTo>
                  <a:lnTo>
                    <a:pt x="926" y="421"/>
                  </a:lnTo>
                  <a:lnTo>
                    <a:pt x="926" y="421"/>
                  </a:lnTo>
                  <a:lnTo>
                    <a:pt x="936" y="425"/>
                  </a:lnTo>
                  <a:lnTo>
                    <a:pt x="939" y="428"/>
                  </a:lnTo>
                  <a:lnTo>
                    <a:pt x="939" y="431"/>
                  </a:lnTo>
                  <a:lnTo>
                    <a:pt x="953" y="435"/>
                  </a:lnTo>
                  <a:lnTo>
                    <a:pt x="953" y="435"/>
                  </a:lnTo>
                  <a:lnTo>
                    <a:pt x="959" y="431"/>
                  </a:lnTo>
                  <a:lnTo>
                    <a:pt x="970" y="438"/>
                  </a:lnTo>
                  <a:lnTo>
                    <a:pt x="973" y="438"/>
                  </a:lnTo>
                  <a:lnTo>
                    <a:pt x="990" y="431"/>
                  </a:lnTo>
                  <a:lnTo>
                    <a:pt x="997" y="435"/>
                  </a:lnTo>
                  <a:lnTo>
                    <a:pt x="997" y="438"/>
                  </a:lnTo>
                  <a:lnTo>
                    <a:pt x="1000" y="441"/>
                  </a:lnTo>
                  <a:lnTo>
                    <a:pt x="1003" y="441"/>
                  </a:lnTo>
                  <a:lnTo>
                    <a:pt x="1010" y="445"/>
                  </a:lnTo>
                  <a:lnTo>
                    <a:pt x="1013" y="445"/>
                  </a:lnTo>
                  <a:lnTo>
                    <a:pt x="1037" y="431"/>
                  </a:lnTo>
                  <a:lnTo>
                    <a:pt x="1057" y="435"/>
                  </a:lnTo>
                  <a:lnTo>
                    <a:pt x="1057" y="435"/>
                  </a:lnTo>
                  <a:lnTo>
                    <a:pt x="1087" y="411"/>
                  </a:lnTo>
                  <a:lnTo>
                    <a:pt x="1128" y="377"/>
                  </a:lnTo>
                  <a:lnTo>
                    <a:pt x="1131" y="374"/>
                  </a:lnTo>
                  <a:lnTo>
                    <a:pt x="1131" y="367"/>
                  </a:lnTo>
                  <a:lnTo>
                    <a:pt x="1131" y="364"/>
                  </a:lnTo>
                  <a:lnTo>
                    <a:pt x="1121" y="357"/>
                  </a:lnTo>
                  <a:lnTo>
                    <a:pt x="1121" y="347"/>
                  </a:lnTo>
                  <a:lnTo>
                    <a:pt x="1118" y="344"/>
                  </a:lnTo>
                  <a:lnTo>
                    <a:pt x="1114" y="344"/>
                  </a:lnTo>
                  <a:lnTo>
                    <a:pt x="1094" y="320"/>
                  </a:lnTo>
                  <a:lnTo>
                    <a:pt x="1087" y="266"/>
                  </a:lnTo>
                  <a:lnTo>
                    <a:pt x="1084" y="263"/>
                  </a:lnTo>
                  <a:lnTo>
                    <a:pt x="1084" y="260"/>
                  </a:lnTo>
                  <a:lnTo>
                    <a:pt x="1077" y="260"/>
                  </a:lnTo>
                  <a:lnTo>
                    <a:pt x="1057" y="280"/>
                  </a:lnTo>
                  <a:lnTo>
                    <a:pt x="1050" y="280"/>
                  </a:lnTo>
                  <a:lnTo>
                    <a:pt x="1037" y="270"/>
                  </a:lnTo>
                  <a:lnTo>
                    <a:pt x="1030" y="263"/>
                  </a:lnTo>
                  <a:lnTo>
                    <a:pt x="1030" y="263"/>
                  </a:lnTo>
                  <a:lnTo>
                    <a:pt x="1023" y="256"/>
                  </a:lnTo>
                  <a:lnTo>
                    <a:pt x="1023" y="253"/>
                  </a:lnTo>
                  <a:lnTo>
                    <a:pt x="1010" y="249"/>
                  </a:lnTo>
                  <a:lnTo>
                    <a:pt x="1010" y="239"/>
                  </a:lnTo>
                  <a:lnTo>
                    <a:pt x="1007" y="236"/>
                  </a:lnTo>
                  <a:lnTo>
                    <a:pt x="1003" y="236"/>
                  </a:lnTo>
                  <a:lnTo>
                    <a:pt x="1000" y="233"/>
                  </a:lnTo>
                  <a:lnTo>
                    <a:pt x="1000" y="233"/>
                  </a:lnTo>
                  <a:lnTo>
                    <a:pt x="993" y="229"/>
                  </a:lnTo>
                  <a:lnTo>
                    <a:pt x="993" y="233"/>
                  </a:lnTo>
                  <a:lnTo>
                    <a:pt x="990" y="233"/>
                  </a:lnTo>
                  <a:lnTo>
                    <a:pt x="986" y="233"/>
                  </a:lnTo>
                  <a:lnTo>
                    <a:pt x="986" y="229"/>
                  </a:lnTo>
                  <a:lnTo>
                    <a:pt x="986" y="226"/>
                  </a:lnTo>
                  <a:lnTo>
                    <a:pt x="980" y="219"/>
                  </a:lnTo>
                  <a:lnTo>
                    <a:pt x="976" y="189"/>
                  </a:lnTo>
                  <a:lnTo>
                    <a:pt x="976" y="189"/>
                  </a:lnTo>
                  <a:lnTo>
                    <a:pt x="959" y="172"/>
                  </a:lnTo>
                  <a:lnTo>
                    <a:pt x="959" y="169"/>
                  </a:lnTo>
                  <a:lnTo>
                    <a:pt x="936" y="152"/>
                  </a:lnTo>
                  <a:lnTo>
                    <a:pt x="936" y="152"/>
                  </a:lnTo>
                  <a:lnTo>
                    <a:pt x="933" y="148"/>
                  </a:lnTo>
                  <a:lnTo>
                    <a:pt x="933" y="148"/>
                  </a:lnTo>
                  <a:lnTo>
                    <a:pt x="926" y="145"/>
                  </a:lnTo>
                  <a:lnTo>
                    <a:pt x="926" y="145"/>
                  </a:lnTo>
                  <a:lnTo>
                    <a:pt x="909" y="138"/>
                  </a:lnTo>
                  <a:lnTo>
                    <a:pt x="896" y="122"/>
                  </a:lnTo>
                  <a:lnTo>
                    <a:pt x="896" y="122"/>
                  </a:lnTo>
                  <a:lnTo>
                    <a:pt x="889" y="122"/>
                  </a:lnTo>
                  <a:lnTo>
                    <a:pt x="885" y="115"/>
                  </a:lnTo>
                  <a:lnTo>
                    <a:pt x="879" y="105"/>
                  </a:lnTo>
                  <a:lnTo>
                    <a:pt x="869" y="78"/>
                  </a:lnTo>
                  <a:lnTo>
                    <a:pt x="865" y="78"/>
                  </a:lnTo>
                  <a:lnTo>
                    <a:pt x="859" y="71"/>
                  </a:lnTo>
                  <a:lnTo>
                    <a:pt x="848" y="44"/>
                  </a:lnTo>
                  <a:lnTo>
                    <a:pt x="842" y="34"/>
                  </a:lnTo>
                  <a:lnTo>
                    <a:pt x="842" y="34"/>
                  </a:lnTo>
                  <a:lnTo>
                    <a:pt x="838" y="34"/>
                  </a:lnTo>
                  <a:lnTo>
                    <a:pt x="838" y="31"/>
                  </a:lnTo>
                  <a:close/>
                  <a:moveTo>
                    <a:pt x="825" y="14"/>
                  </a:moveTo>
                  <a:lnTo>
                    <a:pt x="835" y="27"/>
                  </a:lnTo>
                  <a:lnTo>
                    <a:pt x="828" y="17"/>
                  </a:lnTo>
                  <a:lnTo>
                    <a:pt x="825" y="14"/>
                  </a:lnTo>
                  <a:close/>
                  <a:moveTo>
                    <a:pt x="801" y="0"/>
                  </a:moveTo>
                  <a:lnTo>
                    <a:pt x="801" y="0"/>
                  </a:lnTo>
                  <a:lnTo>
                    <a:pt x="805" y="4"/>
                  </a:lnTo>
                  <a:lnTo>
                    <a:pt x="805" y="4"/>
                  </a:lnTo>
                  <a:lnTo>
                    <a:pt x="801" y="0"/>
                  </a:lnTo>
                  <a:lnTo>
                    <a:pt x="80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0" name="Freeform 311">
              <a:extLst>
                <a:ext uri="{FF2B5EF4-FFF2-40B4-BE49-F238E27FC236}">
                  <a16:creationId xmlns:a16="http://schemas.microsoft.com/office/drawing/2014/main" id="{65910B50-8EA4-0108-A85A-4D21F35E7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630"/>
              <a:ext cx="882" cy="1107"/>
            </a:xfrm>
            <a:custGeom>
              <a:avLst/>
              <a:gdLst>
                <a:gd name="T0" fmla="*/ 256 w 882"/>
                <a:gd name="T1" fmla="*/ 74 h 1107"/>
                <a:gd name="T2" fmla="*/ 293 w 882"/>
                <a:gd name="T3" fmla="*/ 131 h 1107"/>
                <a:gd name="T4" fmla="*/ 263 w 882"/>
                <a:gd name="T5" fmla="*/ 215 h 1107"/>
                <a:gd name="T6" fmla="*/ 192 w 882"/>
                <a:gd name="T7" fmla="*/ 205 h 1107"/>
                <a:gd name="T8" fmla="*/ 128 w 882"/>
                <a:gd name="T9" fmla="*/ 205 h 1107"/>
                <a:gd name="T10" fmla="*/ 78 w 882"/>
                <a:gd name="T11" fmla="*/ 252 h 1107"/>
                <a:gd name="T12" fmla="*/ 91 w 882"/>
                <a:gd name="T13" fmla="*/ 303 h 1107"/>
                <a:gd name="T14" fmla="*/ 118 w 882"/>
                <a:gd name="T15" fmla="*/ 370 h 1107"/>
                <a:gd name="T16" fmla="*/ 20 w 882"/>
                <a:gd name="T17" fmla="*/ 407 h 1107"/>
                <a:gd name="T18" fmla="*/ 31 w 882"/>
                <a:gd name="T19" fmla="*/ 471 h 1107"/>
                <a:gd name="T20" fmla="*/ 165 w 882"/>
                <a:gd name="T21" fmla="*/ 572 h 1107"/>
                <a:gd name="T22" fmla="*/ 175 w 882"/>
                <a:gd name="T23" fmla="*/ 676 h 1107"/>
                <a:gd name="T24" fmla="*/ 195 w 882"/>
                <a:gd name="T25" fmla="*/ 750 h 1107"/>
                <a:gd name="T26" fmla="*/ 246 w 882"/>
                <a:gd name="T27" fmla="*/ 791 h 1107"/>
                <a:gd name="T28" fmla="*/ 290 w 882"/>
                <a:gd name="T29" fmla="*/ 865 h 1107"/>
                <a:gd name="T30" fmla="*/ 384 w 882"/>
                <a:gd name="T31" fmla="*/ 888 h 1107"/>
                <a:gd name="T32" fmla="*/ 394 w 882"/>
                <a:gd name="T33" fmla="*/ 976 h 1107"/>
                <a:gd name="T34" fmla="*/ 370 w 882"/>
                <a:gd name="T35" fmla="*/ 1030 h 1107"/>
                <a:gd name="T36" fmla="*/ 434 w 882"/>
                <a:gd name="T37" fmla="*/ 1063 h 1107"/>
                <a:gd name="T38" fmla="*/ 522 w 882"/>
                <a:gd name="T39" fmla="*/ 1057 h 1107"/>
                <a:gd name="T40" fmla="*/ 579 w 882"/>
                <a:gd name="T41" fmla="*/ 1097 h 1107"/>
                <a:gd name="T42" fmla="*/ 717 w 882"/>
                <a:gd name="T43" fmla="*/ 1063 h 1107"/>
                <a:gd name="T44" fmla="*/ 798 w 882"/>
                <a:gd name="T45" fmla="*/ 1040 h 1107"/>
                <a:gd name="T46" fmla="*/ 872 w 882"/>
                <a:gd name="T47" fmla="*/ 848 h 1107"/>
                <a:gd name="T48" fmla="*/ 825 w 882"/>
                <a:gd name="T49" fmla="*/ 808 h 1107"/>
                <a:gd name="T50" fmla="*/ 848 w 882"/>
                <a:gd name="T51" fmla="*/ 616 h 1107"/>
                <a:gd name="T52" fmla="*/ 714 w 882"/>
                <a:gd name="T53" fmla="*/ 559 h 1107"/>
                <a:gd name="T54" fmla="*/ 620 w 882"/>
                <a:gd name="T55" fmla="*/ 360 h 1107"/>
                <a:gd name="T56" fmla="*/ 640 w 882"/>
                <a:gd name="T57" fmla="*/ 279 h 1107"/>
                <a:gd name="T58" fmla="*/ 667 w 882"/>
                <a:gd name="T59" fmla="*/ 212 h 1107"/>
                <a:gd name="T60" fmla="*/ 603 w 882"/>
                <a:gd name="T61" fmla="*/ 134 h 1107"/>
                <a:gd name="T62" fmla="*/ 586 w 882"/>
                <a:gd name="T63" fmla="*/ 111 h 1107"/>
                <a:gd name="T64" fmla="*/ 667 w 882"/>
                <a:gd name="T65" fmla="*/ 151 h 1107"/>
                <a:gd name="T66" fmla="*/ 636 w 882"/>
                <a:gd name="T67" fmla="*/ 225 h 1107"/>
                <a:gd name="T68" fmla="*/ 630 w 882"/>
                <a:gd name="T69" fmla="*/ 299 h 1107"/>
                <a:gd name="T70" fmla="*/ 606 w 882"/>
                <a:gd name="T71" fmla="*/ 377 h 1107"/>
                <a:gd name="T72" fmla="*/ 690 w 882"/>
                <a:gd name="T73" fmla="*/ 572 h 1107"/>
                <a:gd name="T74" fmla="*/ 825 w 882"/>
                <a:gd name="T75" fmla="*/ 619 h 1107"/>
                <a:gd name="T76" fmla="*/ 798 w 882"/>
                <a:gd name="T77" fmla="*/ 798 h 1107"/>
                <a:gd name="T78" fmla="*/ 872 w 882"/>
                <a:gd name="T79" fmla="*/ 828 h 1107"/>
                <a:gd name="T80" fmla="*/ 815 w 882"/>
                <a:gd name="T81" fmla="*/ 942 h 1107"/>
                <a:gd name="T82" fmla="*/ 667 w 882"/>
                <a:gd name="T83" fmla="*/ 1060 h 1107"/>
                <a:gd name="T84" fmla="*/ 566 w 882"/>
                <a:gd name="T85" fmla="*/ 1063 h 1107"/>
                <a:gd name="T86" fmla="*/ 482 w 882"/>
                <a:gd name="T87" fmla="*/ 1030 h 1107"/>
                <a:gd name="T88" fmla="*/ 411 w 882"/>
                <a:gd name="T89" fmla="*/ 1060 h 1107"/>
                <a:gd name="T90" fmla="*/ 370 w 882"/>
                <a:gd name="T91" fmla="*/ 1013 h 1107"/>
                <a:gd name="T92" fmla="*/ 434 w 882"/>
                <a:gd name="T93" fmla="*/ 939 h 1107"/>
                <a:gd name="T94" fmla="*/ 360 w 882"/>
                <a:gd name="T95" fmla="*/ 882 h 1107"/>
                <a:gd name="T96" fmla="*/ 266 w 882"/>
                <a:gd name="T97" fmla="*/ 848 h 1107"/>
                <a:gd name="T98" fmla="*/ 219 w 882"/>
                <a:gd name="T99" fmla="*/ 784 h 1107"/>
                <a:gd name="T100" fmla="*/ 202 w 882"/>
                <a:gd name="T101" fmla="*/ 724 h 1107"/>
                <a:gd name="T102" fmla="*/ 189 w 882"/>
                <a:gd name="T103" fmla="*/ 633 h 1107"/>
                <a:gd name="T104" fmla="*/ 118 w 882"/>
                <a:gd name="T105" fmla="*/ 511 h 1107"/>
                <a:gd name="T106" fmla="*/ 7 w 882"/>
                <a:gd name="T107" fmla="*/ 437 h 1107"/>
                <a:gd name="T108" fmla="*/ 74 w 882"/>
                <a:gd name="T109" fmla="*/ 410 h 1107"/>
                <a:gd name="T110" fmla="*/ 94 w 882"/>
                <a:gd name="T111" fmla="*/ 330 h 1107"/>
                <a:gd name="T112" fmla="*/ 98 w 882"/>
                <a:gd name="T113" fmla="*/ 286 h 1107"/>
                <a:gd name="T114" fmla="*/ 118 w 882"/>
                <a:gd name="T115" fmla="*/ 249 h 1107"/>
                <a:gd name="T116" fmla="*/ 152 w 882"/>
                <a:gd name="T117" fmla="*/ 195 h 1107"/>
                <a:gd name="T118" fmla="*/ 219 w 882"/>
                <a:gd name="T119" fmla="*/ 239 h 1107"/>
                <a:gd name="T120" fmla="*/ 286 w 882"/>
                <a:gd name="T121" fmla="*/ 192 h 1107"/>
                <a:gd name="T122" fmla="*/ 286 w 882"/>
                <a:gd name="T123" fmla="*/ 97 h 1107"/>
                <a:gd name="T124" fmla="*/ 253 w 882"/>
                <a:gd name="T125" fmla="*/ 2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2" h="1107">
                  <a:moveTo>
                    <a:pt x="226" y="0"/>
                  </a:moveTo>
                  <a:lnTo>
                    <a:pt x="226" y="3"/>
                  </a:lnTo>
                  <a:lnTo>
                    <a:pt x="222" y="3"/>
                  </a:lnTo>
                  <a:lnTo>
                    <a:pt x="232" y="13"/>
                  </a:lnTo>
                  <a:lnTo>
                    <a:pt x="229" y="13"/>
                  </a:lnTo>
                  <a:lnTo>
                    <a:pt x="232" y="20"/>
                  </a:lnTo>
                  <a:lnTo>
                    <a:pt x="239" y="20"/>
                  </a:lnTo>
                  <a:lnTo>
                    <a:pt x="249" y="30"/>
                  </a:lnTo>
                  <a:lnTo>
                    <a:pt x="253" y="33"/>
                  </a:lnTo>
                  <a:lnTo>
                    <a:pt x="253" y="33"/>
                  </a:lnTo>
                  <a:lnTo>
                    <a:pt x="253" y="37"/>
                  </a:lnTo>
                  <a:lnTo>
                    <a:pt x="246" y="40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46" y="47"/>
                  </a:lnTo>
                  <a:lnTo>
                    <a:pt x="256" y="57"/>
                  </a:lnTo>
                  <a:lnTo>
                    <a:pt x="256" y="70"/>
                  </a:lnTo>
                  <a:lnTo>
                    <a:pt x="256" y="74"/>
                  </a:lnTo>
                  <a:lnTo>
                    <a:pt x="266" y="81"/>
                  </a:lnTo>
                  <a:lnTo>
                    <a:pt x="266" y="81"/>
                  </a:lnTo>
                  <a:lnTo>
                    <a:pt x="266" y="81"/>
                  </a:lnTo>
                  <a:lnTo>
                    <a:pt x="263" y="84"/>
                  </a:lnTo>
                  <a:lnTo>
                    <a:pt x="263" y="87"/>
                  </a:lnTo>
                  <a:lnTo>
                    <a:pt x="263" y="87"/>
                  </a:lnTo>
                  <a:lnTo>
                    <a:pt x="263" y="91"/>
                  </a:lnTo>
                  <a:lnTo>
                    <a:pt x="266" y="94"/>
                  </a:lnTo>
                  <a:lnTo>
                    <a:pt x="276" y="97"/>
                  </a:lnTo>
                  <a:lnTo>
                    <a:pt x="276" y="97"/>
                  </a:lnTo>
                  <a:lnTo>
                    <a:pt x="280" y="97"/>
                  </a:lnTo>
                  <a:lnTo>
                    <a:pt x="276" y="114"/>
                  </a:lnTo>
                  <a:lnTo>
                    <a:pt x="280" y="118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28"/>
                  </a:lnTo>
                  <a:lnTo>
                    <a:pt x="293" y="128"/>
                  </a:lnTo>
                  <a:lnTo>
                    <a:pt x="293" y="131"/>
                  </a:lnTo>
                  <a:lnTo>
                    <a:pt x="286" y="138"/>
                  </a:lnTo>
                  <a:lnTo>
                    <a:pt x="269" y="145"/>
                  </a:lnTo>
                  <a:lnTo>
                    <a:pt x="266" y="151"/>
                  </a:lnTo>
                  <a:lnTo>
                    <a:pt x="280" y="161"/>
                  </a:lnTo>
                  <a:lnTo>
                    <a:pt x="280" y="171"/>
                  </a:lnTo>
                  <a:lnTo>
                    <a:pt x="280" y="175"/>
                  </a:lnTo>
                  <a:lnTo>
                    <a:pt x="280" y="178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76" y="182"/>
                  </a:lnTo>
                  <a:lnTo>
                    <a:pt x="256" y="195"/>
                  </a:lnTo>
                  <a:lnTo>
                    <a:pt x="256" y="198"/>
                  </a:lnTo>
                  <a:lnTo>
                    <a:pt x="253" y="202"/>
                  </a:lnTo>
                  <a:lnTo>
                    <a:pt x="253" y="202"/>
                  </a:lnTo>
                  <a:lnTo>
                    <a:pt x="253" y="208"/>
                  </a:lnTo>
                  <a:lnTo>
                    <a:pt x="256" y="208"/>
                  </a:lnTo>
                  <a:lnTo>
                    <a:pt x="263" y="215"/>
                  </a:lnTo>
                  <a:lnTo>
                    <a:pt x="256" y="222"/>
                  </a:lnTo>
                  <a:lnTo>
                    <a:pt x="256" y="225"/>
                  </a:lnTo>
                  <a:lnTo>
                    <a:pt x="256" y="232"/>
                  </a:lnTo>
                  <a:lnTo>
                    <a:pt x="253" y="232"/>
                  </a:lnTo>
                  <a:lnTo>
                    <a:pt x="253" y="232"/>
                  </a:lnTo>
                  <a:lnTo>
                    <a:pt x="246" y="239"/>
                  </a:lnTo>
                  <a:lnTo>
                    <a:pt x="239" y="235"/>
                  </a:lnTo>
                  <a:lnTo>
                    <a:pt x="239" y="235"/>
                  </a:lnTo>
                  <a:lnTo>
                    <a:pt x="229" y="235"/>
                  </a:lnTo>
                  <a:lnTo>
                    <a:pt x="219" y="232"/>
                  </a:lnTo>
                  <a:lnTo>
                    <a:pt x="216" y="232"/>
                  </a:lnTo>
                  <a:lnTo>
                    <a:pt x="212" y="229"/>
                  </a:lnTo>
                  <a:lnTo>
                    <a:pt x="209" y="229"/>
                  </a:lnTo>
                  <a:lnTo>
                    <a:pt x="212" y="222"/>
                  </a:lnTo>
                  <a:lnTo>
                    <a:pt x="212" y="219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2" y="205"/>
                  </a:lnTo>
                  <a:lnTo>
                    <a:pt x="189" y="202"/>
                  </a:lnTo>
                  <a:lnTo>
                    <a:pt x="189" y="198"/>
                  </a:lnTo>
                  <a:lnTo>
                    <a:pt x="179" y="195"/>
                  </a:lnTo>
                  <a:lnTo>
                    <a:pt x="179" y="192"/>
                  </a:lnTo>
                  <a:lnTo>
                    <a:pt x="172" y="192"/>
                  </a:lnTo>
                  <a:lnTo>
                    <a:pt x="162" y="185"/>
                  </a:lnTo>
                  <a:lnTo>
                    <a:pt x="162" y="185"/>
                  </a:lnTo>
                  <a:lnTo>
                    <a:pt x="152" y="188"/>
                  </a:lnTo>
                  <a:lnTo>
                    <a:pt x="152" y="188"/>
                  </a:lnTo>
                  <a:lnTo>
                    <a:pt x="145" y="192"/>
                  </a:lnTo>
                  <a:lnTo>
                    <a:pt x="145" y="195"/>
                  </a:lnTo>
                  <a:lnTo>
                    <a:pt x="148" y="198"/>
                  </a:lnTo>
                  <a:lnTo>
                    <a:pt x="148" y="208"/>
                  </a:lnTo>
                  <a:lnTo>
                    <a:pt x="145" y="208"/>
                  </a:lnTo>
                  <a:lnTo>
                    <a:pt x="135" y="205"/>
                  </a:lnTo>
                  <a:lnTo>
                    <a:pt x="135" y="205"/>
                  </a:lnTo>
                  <a:lnTo>
                    <a:pt x="128" y="205"/>
                  </a:lnTo>
                  <a:lnTo>
                    <a:pt x="128" y="205"/>
                  </a:lnTo>
                  <a:lnTo>
                    <a:pt x="121" y="208"/>
                  </a:lnTo>
                  <a:lnTo>
                    <a:pt x="121" y="208"/>
                  </a:lnTo>
                  <a:lnTo>
                    <a:pt x="115" y="222"/>
                  </a:lnTo>
                  <a:lnTo>
                    <a:pt x="111" y="225"/>
                  </a:lnTo>
                  <a:lnTo>
                    <a:pt x="115" y="229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25" y="235"/>
                  </a:lnTo>
                  <a:lnTo>
                    <a:pt x="121" y="246"/>
                  </a:lnTo>
                  <a:lnTo>
                    <a:pt x="121" y="246"/>
                  </a:lnTo>
                  <a:lnTo>
                    <a:pt x="121" y="246"/>
                  </a:lnTo>
                  <a:lnTo>
                    <a:pt x="118" y="242"/>
                  </a:lnTo>
                  <a:lnTo>
                    <a:pt x="101" y="246"/>
                  </a:lnTo>
                  <a:lnTo>
                    <a:pt x="98" y="246"/>
                  </a:lnTo>
                  <a:lnTo>
                    <a:pt x="94" y="239"/>
                  </a:lnTo>
                  <a:lnTo>
                    <a:pt x="88" y="239"/>
                  </a:lnTo>
                  <a:lnTo>
                    <a:pt x="78" y="249"/>
                  </a:lnTo>
                  <a:lnTo>
                    <a:pt x="78" y="252"/>
                  </a:lnTo>
                  <a:lnTo>
                    <a:pt x="84" y="259"/>
                  </a:lnTo>
                  <a:lnTo>
                    <a:pt x="84" y="262"/>
                  </a:lnTo>
                  <a:lnTo>
                    <a:pt x="91" y="262"/>
                  </a:lnTo>
                  <a:lnTo>
                    <a:pt x="98" y="272"/>
                  </a:lnTo>
                  <a:lnTo>
                    <a:pt x="98" y="272"/>
                  </a:lnTo>
                  <a:lnTo>
                    <a:pt x="98" y="276"/>
                  </a:lnTo>
                  <a:lnTo>
                    <a:pt x="91" y="272"/>
                  </a:lnTo>
                  <a:lnTo>
                    <a:pt x="91" y="269"/>
                  </a:lnTo>
                  <a:lnTo>
                    <a:pt x="91" y="266"/>
                  </a:lnTo>
                  <a:lnTo>
                    <a:pt x="78" y="262"/>
                  </a:lnTo>
                  <a:lnTo>
                    <a:pt x="74" y="262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8" y="279"/>
                  </a:lnTo>
                  <a:lnTo>
                    <a:pt x="78" y="283"/>
                  </a:lnTo>
                  <a:lnTo>
                    <a:pt x="88" y="293"/>
                  </a:lnTo>
                  <a:lnTo>
                    <a:pt x="88" y="299"/>
                  </a:lnTo>
                  <a:lnTo>
                    <a:pt x="91" y="303"/>
                  </a:lnTo>
                  <a:lnTo>
                    <a:pt x="94" y="303"/>
                  </a:lnTo>
                  <a:lnTo>
                    <a:pt x="98" y="306"/>
                  </a:lnTo>
                  <a:lnTo>
                    <a:pt x="94" y="309"/>
                  </a:lnTo>
                  <a:lnTo>
                    <a:pt x="84" y="306"/>
                  </a:lnTo>
                  <a:lnTo>
                    <a:pt x="81" y="306"/>
                  </a:lnTo>
                  <a:lnTo>
                    <a:pt x="81" y="306"/>
                  </a:lnTo>
                  <a:lnTo>
                    <a:pt x="78" y="309"/>
                  </a:lnTo>
                  <a:lnTo>
                    <a:pt x="74" y="316"/>
                  </a:lnTo>
                  <a:lnTo>
                    <a:pt x="74" y="320"/>
                  </a:lnTo>
                  <a:lnTo>
                    <a:pt x="88" y="333"/>
                  </a:lnTo>
                  <a:lnTo>
                    <a:pt x="88" y="333"/>
                  </a:lnTo>
                  <a:lnTo>
                    <a:pt x="105" y="347"/>
                  </a:lnTo>
                  <a:lnTo>
                    <a:pt x="105" y="347"/>
                  </a:lnTo>
                  <a:lnTo>
                    <a:pt x="125" y="353"/>
                  </a:lnTo>
                  <a:lnTo>
                    <a:pt x="125" y="353"/>
                  </a:lnTo>
                  <a:lnTo>
                    <a:pt x="128" y="360"/>
                  </a:lnTo>
                  <a:lnTo>
                    <a:pt x="128" y="367"/>
                  </a:lnTo>
                  <a:lnTo>
                    <a:pt x="118" y="370"/>
                  </a:lnTo>
                  <a:lnTo>
                    <a:pt x="118" y="370"/>
                  </a:lnTo>
                  <a:lnTo>
                    <a:pt x="101" y="373"/>
                  </a:lnTo>
                  <a:lnTo>
                    <a:pt x="101" y="377"/>
                  </a:lnTo>
                  <a:lnTo>
                    <a:pt x="94" y="380"/>
                  </a:lnTo>
                  <a:lnTo>
                    <a:pt x="94" y="384"/>
                  </a:lnTo>
                  <a:lnTo>
                    <a:pt x="94" y="397"/>
                  </a:lnTo>
                  <a:lnTo>
                    <a:pt x="78" y="404"/>
                  </a:lnTo>
                  <a:lnTo>
                    <a:pt x="71" y="404"/>
                  </a:lnTo>
                  <a:lnTo>
                    <a:pt x="68" y="400"/>
                  </a:lnTo>
                  <a:lnTo>
                    <a:pt x="64" y="400"/>
                  </a:lnTo>
                  <a:lnTo>
                    <a:pt x="54" y="407"/>
                  </a:lnTo>
                  <a:lnTo>
                    <a:pt x="51" y="407"/>
                  </a:lnTo>
                  <a:lnTo>
                    <a:pt x="47" y="417"/>
                  </a:lnTo>
                  <a:lnTo>
                    <a:pt x="44" y="417"/>
                  </a:lnTo>
                  <a:lnTo>
                    <a:pt x="37" y="414"/>
                  </a:lnTo>
                  <a:lnTo>
                    <a:pt x="31" y="404"/>
                  </a:lnTo>
                  <a:lnTo>
                    <a:pt x="27" y="404"/>
                  </a:lnTo>
                  <a:lnTo>
                    <a:pt x="20" y="407"/>
                  </a:lnTo>
                  <a:lnTo>
                    <a:pt x="17" y="407"/>
                  </a:lnTo>
                  <a:lnTo>
                    <a:pt x="14" y="414"/>
                  </a:lnTo>
                  <a:lnTo>
                    <a:pt x="4" y="417"/>
                  </a:lnTo>
                  <a:lnTo>
                    <a:pt x="4" y="421"/>
                  </a:lnTo>
                  <a:lnTo>
                    <a:pt x="4" y="42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441"/>
                  </a:lnTo>
                  <a:lnTo>
                    <a:pt x="4" y="444"/>
                  </a:lnTo>
                  <a:lnTo>
                    <a:pt x="4" y="444"/>
                  </a:lnTo>
                  <a:lnTo>
                    <a:pt x="7" y="444"/>
                  </a:lnTo>
                  <a:lnTo>
                    <a:pt x="7" y="444"/>
                  </a:lnTo>
                  <a:lnTo>
                    <a:pt x="10" y="441"/>
                  </a:lnTo>
                  <a:lnTo>
                    <a:pt x="17" y="447"/>
                  </a:lnTo>
                  <a:lnTo>
                    <a:pt x="24" y="454"/>
                  </a:lnTo>
                  <a:lnTo>
                    <a:pt x="27" y="471"/>
                  </a:lnTo>
                  <a:lnTo>
                    <a:pt x="31" y="471"/>
                  </a:lnTo>
                  <a:lnTo>
                    <a:pt x="44" y="478"/>
                  </a:lnTo>
                  <a:lnTo>
                    <a:pt x="47" y="478"/>
                  </a:lnTo>
                  <a:lnTo>
                    <a:pt x="57" y="478"/>
                  </a:lnTo>
                  <a:lnTo>
                    <a:pt x="68" y="501"/>
                  </a:lnTo>
                  <a:lnTo>
                    <a:pt x="71" y="501"/>
                  </a:lnTo>
                  <a:lnTo>
                    <a:pt x="78" y="498"/>
                  </a:lnTo>
                  <a:lnTo>
                    <a:pt x="94" y="508"/>
                  </a:lnTo>
                  <a:lnTo>
                    <a:pt x="91" y="511"/>
                  </a:lnTo>
                  <a:lnTo>
                    <a:pt x="94" y="515"/>
                  </a:lnTo>
                  <a:lnTo>
                    <a:pt x="105" y="522"/>
                  </a:lnTo>
                  <a:lnTo>
                    <a:pt x="105" y="522"/>
                  </a:lnTo>
                  <a:lnTo>
                    <a:pt x="118" y="518"/>
                  </a:lnTo>
                  <a:lnTo>
                    <a:pt x="128" y="522"/>
                  </a:lnTo>
                  <a:lnTo>
                    <a:pt x="131" y="532"/>
                  </a:lnTo>
                  <a:lnTo>
                    <a:pt x="135" y="535"/>
                  </a:lnTo>
                  <a:lnTo>
                    <a:pt x="135" y="535"/>
                  </a:lnTo>
                  <a:lnTo>
                    <a:pt x="155" y="559"/>
                  </a:lnTo>
                  <a:lnTo>
                    <a:pt x="165" y="572"/>
                  </a:lnTo>
                  <a:lnTo>
                    <a:pt x="165" y="579"/>
                  </a:lnTo>
                  <a:lnTo>
                    <a:pt x="165" y="582"/>
                  </a:lnTo>
                  <a:lnTo>
                    <a:pt x="172" y="592"/>
                  </a:lnTo>
                  <a:lnTo>
                    <a:pt x="175" y="592"/>
                  </a:lnTo>
                  <a:lnTo>
                    <a:pt x="175" y="592"/>
                  </a:lnTo>
                  <a:lnTo>
                    <a:pt x="182" y="616"/>
                  </a:lnTo>
                  <a:lnTo>
                    <a:pt x="175" y="629"/>
                  </a:lnTo>
                  <a:lnTo>
                    <a:pt x="175" y="633"/>
                  </a:lnTo>
                  <a:lnTo>
                    <a:pt x="179" y="633"/>
                  </a:lnTo>
                  <a:lnTo>
                    <a:pt x="179" y="636"/>
                  </a:lnTo>
                  <a:lnTo>
                    <a:pt x="182" y="636"/>
                  </a:lnTo>
                  <a:lnTo>
                    <a:pt x="179" y="639"/>
                  </a:lnTo>
                  <a:lnTo>
                    <a:pt x="169" y="646"/>
                  </a:lnTo>
                  <a:lnTo>
                    <a:pt x="169" y="649"/>
                  </a:lnTo>
                  <a:lnTo>
                    <a:pt x="175" y="666"/>
                  </a:lnTo>
                  <a:lnTo>
                    <a:pt x="175" y="666"/>
                  </a:lnTo>
                  <a:lnTo>
                    <a:pt x="179" y="673"/>
                  </a:lnTo>
                  <a:lnTo>
                    <a:pt x="175" y="676"/>
                  </a:lnTo>
                  <a:lnTo>
                    <a:pt x="175" y="676"/>
                  </a:lnTo>
                  <a:lnTo>
                    <a:pt x="175" y="683"/>
                  </a:lnTo>
                  <a:lnTo>
                    <a:pt x="179" y="686"/>
                  </a:lnTo>
                  <a:lnTo>
                    <a:pt x="192" y="683"/>
                  </a:lnTo>
                  <a:lnTo>
                    <a:pt x="195" y="686"/>
                  </a:lnTo>
                  <a:lnTo>
                    <a:pt x="195" y="690"/>
                  </a:lnTo>
                  <a:lnTo>
                    <a:pt x="195" y="697"/>
                  </a:lnTo>
                  <a:lnTo>
                    <a:pt x="195" y="697"/>
                  </a:lnTo>
                  <a:lnTo>
                    <a:pt x="202" y="713"/>
                  </a:lnTo>
                  <a:lnTo>
                    <a:pt x="199" y="720"/>
                  </a:lnTo>
                  <a:lnTo>
                    <a:pt x="192" y="724"/>
                  </a:lnTo>
                  <a:lnTo>
                    <a:pt x="192" y="727"/>
                  </a:lnTo>
                  <a:lnTo>
                    <a:pt x="199" y="730"/>
                  </a:lnTo>
                  <a:lnTo>
                    <a:pt x="195" y="734"/>
                  </a:lnTo>
                  <a:lnTo>
                    <a:pt x="195" y="740"/>
                  </a:lnTo>
                  <a:lnTo>
                    <a:pt x="195" y="744"/>
                  </a:lnTo>
                  <a:lnTo>
                    <a:pt x="199" y="747"/>
                  </a:lnTo>
                  <a:lnTo>
                    <a:pt x="195" y="750"/>
                  </a:lnTo>
                  <a:lnTo>
                    <a:pt x="195" y="754"/>
                  </a:lnTo>
                  <a:lnTo>
                    <a:pt x="195" y="757"/>
                  </a:lnTo>
                  <a:lnTo>
                    <a:pt x="195" y="761"/>
                  </a:lnTo>
                  <a:lnTo>
                    <a:pt x="199" y="761"/>
                  </a:lnTo>
                  <a:lnTo>
                    <a:pt x="199" y="764"/>
                  </a:lnTo>
                  <a:lnTo>
                    <a:pt x="195" y="764"/>
                  </a:lnTo>
                  <a:lnTo>
                    <a:pt x="195" y="767"/>
                  </a:lnTo>
                  <a:lnTo>
                    <a:pt x="199" y="771"/>
                  </a:lnTo>
                  <a:lnTo>
                    <a:pt x="202" y="774"/>
                  </a:lnTo>
                  <a:lnTo>
                    <a:pt x="206" y="777"/>
                  </a:lnTo>
                  <a:lnTo>
                    <a:pt x="206" y="781"/>
                  </a:lnTo>
                  <a:lnTo>
                    <a:pt x="206" y="781"/>
                  </a:lnTo>
                  <a:lnTo>
                    <a:pt x="216" y="791"/>
                  </a:lnTo>
                  <a:lnTo>
                    <a:pt x="219" y="791"/>
                  </a:lnTo>
                  <a:lnTo>
                    <a:pt x="226" y="787"/>
                  </a:lnTo>
                  <a:lnTo>
                    <a:pt x="229" y="791"/>
                  </a:lnTo>
                  <a:lnTo>
                    <a:pt x="232" y="791"/>
                  </a:lnTo>
                  <a:lnTo>
                    <a:pt x="246" y="791"/>
                  </a:lnTo>
                  <a:lnTo>
                    <a:pt x="246" y="791"/>
                  </a:lnTo>
                  <a:lnTo>
                    <a:pt x="243" y="794"/>
                  </a:lnTo>
                  <a:lnTo>
                    <a:pt x="243" y="798"/>
                  </a:lnTo>
                  <a:lnTo>
                    <a:pt x="246" y="811"/>
                  </a:lnTo>
                  <a:lnTo>
                    <a:pt x="246" y="821"/>
                  </a:lnTo>
                  <a:lnTo>
                    <a:pt x="246" y="821"/>
                  </a:lnTo>
                  <a:lnTo>
                    <a:pt x="249" y="831"/>
                  </a:lnTo>
                  <a:lnTo>
                    <a:pt x="249" y="841"/>
                  </a:lnTo>
                  <a:lnTo>
                    <a:pt x="249" y="845"/>
                  </a:lnTo>
                  <a:lnTo>
                    <a:pt x="249" y="848"/>
                  </a:lnTo>
                  <a:lnTo>
                    <a:pt x="249" y="851"/>
                  </a:lnTo>
                  <a:lnTo>
                    <a:pt x="253" y="855"/>
                  </a:lnTo>
                  <a:lnTo>
                    <a:pt x="263" y="851"/>
                  </a:lnTo>
                  <a:lnTo>
                    <a:pt x="263" y="855"/>
                  </a:lnTo>
                  <a:lnTo>
                    <a:pt x="269" y="855"/>
                  </a:lnTo>
                  <a:lnTo>
                    <a:pt x="273" y="851"/>
                  </a:lnTo>
                  <a:lnTo>
                    <a:pt x="280" y="855"/>
                  </a:lnTo>
                  <a:lnTo>
                    <a:pt x="290" y="865"/>
                  </a:lnTo>
                  <a:lnTo>
                    <a:pt x="283" y="872"/>
                  </a:lnTo>
                  <a:lnTo>
                    <a:pt x="283" y="875"/>
                  </a:lnTo>
                  <a:lnTo>
                    <a:pt x="286" y="882"/>
                  </a:lnTo>
                  <a:lnTo>
                    <a:pt x="286" y="882"/>
                  </a:lnTo>
                  <a:lnTo>
                    <a:pt x="293" y="885"/>
                  </a:lnTo>
                  <a:lnTo>
                    <a:pt x="296" y="885"/>
                  </a:lnTo>
                  <a:lnTo>
                    <a:pt x="303" y="885"/>
                  </a:lnTo>
                  <a:lnTo>
                    <a:pt x="303" y="888"/>
                  </a:lnTo>
                  <a:lnTo>
                    <a:pt x="307" y="892"/>
                  </a:lnTo>
                  <a:lnTo>
                    <a:pt x="310" y="895"/>
                  </a:lnTo>
                  <a:lnTo>
                    <a:pt x="313" y="895"/>
                  </a:lnTo>
                  <a:lnTo>
                    <a:pt x="323" y="892"/>
                  </a:lnTo>
                  <a:lnTo>
                    <a:pt x="333" y="892"/>
                  </a:lnTo>
                  <a:lnTo>
                    <a:pt x="333" y="892"/>
                  </a:lnTo>
                  <a:lnTo>
                    <a:pt x="360" y="888"/>
                  </a:lnTo>
                  <a:lnTo>
                    <a:pt x="374" y="892"/>
                  </a:lnTo>
                  <a:lnTo>
                    <a:pt x="374" y="892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91" y="888"/>
                  </a:lnTo>
                  <a:lnTo>
                    <a:pt x="401" y="888"/>
                  </a:lnTo>
                  <a:lnTo>
                    <a:pt x="424" y="902"/>
                  </a:lnTo>
                  <a:lnTo>
                    <a:pt x="428" y="909"/>
                  </a:lnTo>
                  <a:lnTo>
                    <a:pt x="428" y="909"/>
                  </a:lnTo>
                  <a:lnTo>
                    <a:pt x="431" y="912"/>
                  </a:lnTo>
                  <a:lnTo>
                    <a:pt x="431" y="919"/>
                  </a:lnTo>
                  <a:lnTo>
                    <a:pt x="431" y="922"/>
                  </a:lnTo>
                  <a:lnTo>
                    <a:pt x="431" y="922"/>
                  </a:lnTo>
                  <a:lnTo>
                    <a:pt x="434" y="929"/>
                  </a:lnTo>
                  <a:lnTo>
                    <a:pt x="428" y="932"/>
                  </a:lnTo>
                  <a:lnTo>
                    <a:pt x="428" y="936"/>
                  </a:lnTo>
                  <a:lnTo>
                    <a:pt x="414" y="942"/>
                  </a:lnTo>
                  <a:lnTo>
                    <a:pt x="414" y="946"/>
                  </a:lnTo>
                  <a:lnTo>
                    <a:pt x="407" y="956"/>
                  </a:lnTo>
                  <a:lnTo>
                    <a:pt x="394" y="973"/>
                  </a:lnTo>
                  <a:lnTo>
                    <a:pt x="394" y="976"/>
                  </a:lnTo>
                  <a:lnTo>
                    <a:pt x="394" y="976"/>
                  </a:lnTo>
                  <a:lnTo>
                    <a:pt x="391" y="983"/>
                  </a:lnTo>
                  <a:lnTo>
                    <a:pt x="387" y="983"/>
                  </a:lnTo>
                  <a:lnTo>
                    <a:pt x="384" y="983"/>
                  </a:lnTo>
                  <a:lnTo>
                    <a:pt x="384" y="986"/>
                  </a:lnTo>
                  <a:lnTo>
                    <a:pt x="381" y="989"/>
                  </a:lnTo>
                  <a:lnTo>
                    <a:pt x="381" y="993"/>
                  </a:lnTo>
                  <a:lnTo>
                    <a:pt x="377" y="996"/>
                  </a:lnTo>
                  <a:lnTo>
                    <a:pt x="377" y="996"/>
                  </a:lnTo>
                  <a:lnTo>
                    <a:pt x="374" y="1000"/>
                  </a:lnTo>
                  <a:lnTo>
                    <a:pt x="374" y="1000"/>
                  </a:lnTo>
                  <a:lnTo>
                    <a:pt x="367" y="1006"/>
                  </a:lnTo>
                  <a:lnTo>
                    <a:pt x="364" y="1006"/>
                  </a:lnTo>
                  <a:lnTo>
                    <a:pt x="360" y="1013"/>
                  </a:lnTo>
                  <a:lnTo>
                    <a:pt x="364" y="1023"/>
                  </a:lnTo>
                  <a:lnTo>
                    <a:pt x="367" y="1026"/>
                  </a:lnTo>
                  <a:lnTo>
                    <a:pt x="370" y="1026"/>
                  </a:lnTo>
                  <a:lnTo>
                    <a:pt x="370" y="1030"/>
                  </a:lnTo>
                  <a:lnTo>
                    <a:pt x="370" y="1030"/>
                  </a:lnTo>
                  <a:lnTo>
                    <a:pt x="370" y="1037"/>
                  </a:lnTo>
                  <a:lnTo>
                    <a:pt x="374" y="1040"/>
                  </a:lnTo>
                  <a:lnTo>
                    <a:pt x="377" y="1037"/>
                  </a:lnTo>
                  <a:lnTo>
                    <a:pt x="381" y="1040"/>
                  </a:lnTo>
                  <a:lnTo>
                    <a:pt x="381" y="1040"/>
                  </a:lnTo>
                  <a:lnTo>
                    <a:pt x="387" y="1043"/>
                  </a:lnTo>
                  <a:lnTo>
                    <a:pt x="387" y="1047"/>
                  </a:lnTo>
                  <a:lnTo>
                    <a:pt x="394" y="1067"/>
                  </a:lnTo>
                  <a:lnTo>
                    <a:pt x="397" y="1070"/>
                  </a:lnTo>
                  <a:lnTo>
                    <a:pt x="411" y="1070"/>
                  </a:lnTo>
                  <a:lnTo>
                    <a:pt x="411" y="1070"/>
                  </a:lnTo>
                  <a:lnTo>
                    <a:pt x="414" y="1070"/>
                  </a:lnTo>
                  <a:lnTo>
                    <a:pt x="418" y="1067"/>
                  </a:lnTo>
                  <a:lnTo>
                    <a:pt x="418" y="1063"/>
                  </a:lnTo>
                  <a:lnTo>
                    <a:pt x="424" y="1067"/>
                  </a:lnTo>
                  <a:lnTo>
                    <a:pt x="428" y="1067"/>
                  </a:lnTo>
                  <a:lnTo>
                    <a:pt x="434" y="1063"/>
                  </a:lnTo>
                  <a:lnTo>
                    <a:pt x="438" y="1063"/>
                  </a:lnTo>
                  <a:lnTo>
                    <a:pt x="441" y="1067"/>
                  </a:lnTo>
                  <a:lnTo>
                    <a:pt x="441" y="1067"/>
                  </a:lnTo>
                  <a:lnTo>
                    <a:pt x="455" y="1067"/>
                  </a:lnTo>
                  <a:lnTo>
                    <a:pt x="458" y="1060"/>
                  </a:lnTo>
                  <a:lnTo>
                    <a:pt x="455" y="1053"/>
                  </a:lnTo>
                  <a:lnTo>
                    <a:pt x="458" y="1053"/>
                  </a:lnTo>
                  <a:lnTo>
                    <a:pt x="461" y="1053"/>
                  </a:lnTo>
                  <a:lnTo>
                    <a:pt x="468" y="1050"/>
                  </a:lnTo>
                  <a:lnTo>
                    <a:pt x="471" y="1047"/>
                  </a:lnTo>
                  <a:lnTo>
                    <a:pt x="471" y="1037"/>
                  </a:lnTo>
                  <a:lnTo>
                    <a:pt x="471" y="1037"/>
                  </a:lnTo>
                  <a:lnTo>
                    <a:pt x="482" y="1037"/>
                  </a:lnTo>
                  <a:lnTo>
                    <a:pt x="485" y="1037"/>
                  </a:lnTo>
                  <a:lnTo>
                    <a:pt x="485" y="1037"/>
                  </a:lnTo>
                  <a:lnTo>
                    <a:pt x="495" y="1043"/>
                  </a:lnTo>
                  <a:lnTo>
                    <a:pt x="495" y="1043"/>
                  </a:lnTo>
                  <a:lnTo>
                    <a:pt x="522" y="1057"/>
                  </a:lnTo>
                  <a:lnTo>
                    <a:pt x="522" y="1060"/>
                  </a:lnTo>
                  <a:lnTo>
                    <a:pt x="529" y="1060"/>
                  </a:lnTo>
                  <a:lnTo>
                    <a:pt x="529" y="1060"/>
                  </a:lnTo>
                  <a:lnTo>
                    <a:pt x="535" y="1060"/>
                  </a:lnTo>
                  <a:lnTo>
                    <a:pt x="535" y="1063"/>
                  </a:lnTo>
                  <a:lnTo>
                    <a:pt x="539" y="1063"/>
                  </a:lnTo>
                  <a:lnTo>
                    <a:pt x="542" y="1063"/>
                  </a:lnTo>
                  <a:lnTo>
                    <a:pt x="545" y="1067"/>
                  </a:lnTo>
                  <a:lnTo>
                    <a:pt x="545" y="1067"/>
                  </a:lnTo>
                  <a:lnTo>
                    <a:pt x="552" y="1067"/>
                  </a:lnTo>
                  <a:lnTo>
                    <a:pt x="552" y="1067"/>
                  </a:lnTo>
                  <a:lnTo>
                    <a:pt x="556" y="1070"/>
                  </a:lnTo>
                  <a:lnTo>
                    <a:pt x="562" y="1070"/>
                  </a:lnTo>
                  <a:lnTo>
                    <a:pt x="562" y="1070"/>
                  </a:lnTo>
                  <a:lnTo>
                    <a:pt x="562" y="1074"/>
                  </a:lnTo>
                  <a:lnTo>
                    <a:pt x="572" y="1084"/>
                  </a:lnTo>
                  <a:lnTo>
                    <a:pt x="579" y="1094"/>
                  </a:lnTo>
                  <a:lnTo>
                    <a:pt x="579" y="1097"/>
                  </a:lnTo>
                  <a:lnTo>
                    <a:pt x="583" y="1097"/>
                  </a:lnTo>
                  <a:lnTo>
                    <a:pt x="593" y="1101"/>
                  </a:lnTo>
                  <a:lnTo>
                    <a:pt x="603" y="1107"/>
                  </a:lnTo>
                  <a:lnTo>
                    <a:pt x="603" y="1107"/>
                  </a:lnTo>
                  <a:lnTo>
                    <a:pt x="616" y="1107"/>
                  </a:lnTo>
                  <a:lnTo>
                    <a:pt x="616" y="1107"/>
                  </a:lnTo>
                  <a:lnTo>
                    <a:pt x="646" y="1104"/>
                  </a:lnTo>
                  <a:lnTo>
                    <a:pt x="657" y="1104"/>
                  </a:lnTo>
                  <a:lnTo>
                    <a:pt x="660" y="1101"/>
                  </a:lnTo>
                  <a:lnTo>
                    <a:pt x="663" y="1067"/>
                  </a:lnTo>
                  <a:lnTo>
                    <a:pt x="667" y="1067"/>
                  </a:lnTo>
                  <a:lnTo>
                    <a:pt x="667" y="1067"/>
                  </a:lnTo>
                  <a:lnTo>
                    <a:pt x="670" y="1067"/>
                  </a:lnTo>
                  <a:lnTo>
                    <a:pt x="670" y="1063"/>
                  </a:lnTo>
                  <a:lnTo>
                    <a:pt x="687" y="1067"/>
                  </a:lnTo>
                  <a:lnTo>
                    <a:pt x="687" y="1067"/>
                  </a:lnTo>
                  <a:lnTo>
                    <a:pt x="717" y="1063"/>
                  </a:lnTo>
                  <a:lnTo>
                    <a:pt x="717" y="1063"/>
                  </a:lnTo>
                  <a:lnTo>
                    <a:pt x="741" y="1053"/>
                  </a:lnTo>
                  <a:lnTo>
                    <a:pt x="741" y="1053"/>
                  </a:lnTo>
                  <a:lnTo>
                    <a:pt x="758" y="1043"/>
                  </a:lnTo>
                  <a:lnTo>
                    <a:pt x="758" y="1043"/>
                  </a:lnTo>
                  <a:lnTo>
                    <a:pt x="768" y="1033"/>
                  </a:lnTo>
                  <a:lnTo>
                    <a:pt x="771" y="1033"/>
                  </a:lnTo>
                  <a:lnTo>
                    <a:pt x="788" y="1040"/>
                  </a:lnTo>
                  <a:lnTo>
                    <a:pt x="791" y="1043"/>
                  </a:lnTo>
                  <a:lnTo>
                    <a:pt x="795" y="1057"/>
                  </a:lnTo>
                  <a:lnTo>
                    <a:pt x="798" y="1057"/>
                  </a:lnTo>
                  <a:lnTo>
                    <a:pt x="801" y="1060"/>
                  </a:lnTo>
                  <a:lnTo>
                    <a:pt x="805" y="1063"/>
                  </a:lnTo>
                  <a:lnTo>
                    <a:pt x="811" y="1060"/>
                  </a:lnTo>
                  <a:lnTo>
                    <a:pt x="811" y="1060"/>
                  </a:lnTo>
                  <a:lnTo>
                    <a:pt x="808" y="1057"/>
                  </a:lnTo>
                  <a:lnTo>
                    <a:pt x="805" y="1050"/>
                  </a:lnTo>
                  <a:lnTo>
                    <a:pt x="801" y="1043"/>
                  </a:lnTo>
                  <a:lnTo>
                    <a:pt x="798" y="1040"/>
                  </a:lnTo>
                  <a:lnTo>
                    <a:pt x="798" y="1037"/>
                  </a:lnTo>
                  <a:lnTo>
                    <a:pt x="805" y="1020"/>
                  </a:lnTo>
                  <a:lnTo>
                    <a:pt x="805" y="1020"/>
                  </a:lnTo>
                  <a:lnTo>
                    <a:pt x="818" y="946"/>
                  </a:lnTo>
                  <a:lnTo>
                    <a:pt x="818" y="946"/>
                  </a:lnTo>
                  <a:lnTo>
                    <a:pt x="821" y="946"/>
                  </a:lnTo>
                  <a:lnTo>
                    <a:pt x="828" y="915"/>
                  </a:lnTo>
                  <a:lnTo>
                    <a:pt x="828" y="912"/>
                  </a:lnTo>
                  <a:lnTo>
                    <a:pt x="835" y="892"/>
                  </a:lnTo>
                  <a:lnTo>
                    <a:pt x="838" y="892"/>
                  </a:lnTo>
                  <a:lnTo>
                    <a:pt x="838" y="888"/>
                  </a:lnTo>
                  <a:lnTo>
                    <a:pt x="842" y="868"/>
                  </a:lnTo>
                  <a:lnTo>
                    <a:pt x="848" y="855"/>
                  </a:lnTo>
                  <a:lnTo>
                    <a:pt x="848" y="855"/>
                  </a:lnTo>
                  <a:lnTo>
                    <a:pt x="855" y="858"/>
                  </a:lnTo>
                  <a:lnTo>
                    <a:pt x="859" y="858"/>
                  </a:lnTo>
                  <a:lnTo>
                    <a:pt x="872" y="848"/>
                  </a:lnTo>
                  <a:lnTo>
                    <a:pt x="872" y="848"/>
                  </a:lnTo>
                  <a:lnTo>
                    <a:pt x="872" y="845"/>
                  </a:lnTo>
                  <a:lnTo>
                    <a:pt x="879" y="841"/>
                  </a:lnTo>
                  <a:lnTo>
                    <a:pt x="882" y="841"/>
                  </a:lnTo>
                  <a:lnTo>
                    <a:pt x="882" y="831"/>
                  </a:lnTo>
                  <a:lnTo>
                    <a:pt x="882" y="828"/>
                  </a:lnTo>
                  <a:lnTo>
                    <a:pt x="872" y="821"/>
                  </a:lnTo>
                  <a:lnTo>
                    <a:pt x="869" y="821"/>
                  </a:lnTo>
                  <a:lnTo>
                    <a:pt x="865" y="821"/>
                  </a:lnTo>
                  <a:lnTo>
                    <a:pt x="862" y="824"/>
                  </a:lnTo>
                  <a:lnTo>
                    <a:pt x="855" y="818"/>
                  </a:lnTo>
                  <a:lnTo>
                    <a:pt x="855" y="814"/>
                  </a:lnTo>
                  <a:lnTo>
                    <a:pt x="852" y="814"/>
                  </a:lnTo>
                  <a:lnTo>
                    <a:pt x="845" y="814"/>
                  </a:lnTo>
                  <a:lnTo>
                    <a:pt x="842" y="811"/>
                  </a:lnTo>
                  <a:lnTo>
                    <a:pt x="838" y="811"/>
                  </a:lnTo>
                  <a:lnTo>
                    <a:pt x="828" y="814"/>
                  </a:lnTo>
                  <a:lnTo>
                    <a:pt x="828" y="808"/>
                  </a:lnTo>
                  <a:lnTo>
                    <a:pt x="825" y="808"/>
                  </a:lnTo>
                  <a:lnTo>
                    <a:pt x="821" y="808"/>
                  </a:lnTo>
                  <a:lnTo>
                    <a:pt x="825" y="804"/>
                  </a:lnTo>
                  <a:lnTo>
                    <a:pt x="818" y="801"/>
                  </a:lnTo>
                  <a:lnTo>
                    <a:pt x="811" y="801"/>
                  </a:lnTo>
                  <a:lnTo>
                    <a:pt x="805" y="794"/>
                  </a:lnTo>
                  <a:lnTo>
                    <a:pt x="805" y="787"/>
                  </a:lnTo>
                  <a:lnTo>
                    <a:pt x="805" y="761"/>
                  </a:lnTo>
                  <a:lnTo>
                    <a:pt x="808" y="750"/>
                  </a:lnTo>
                  <a:lnTo>
                    <a:pt x="808" y="747"/>
                  </a:lnTo>
                  <a:lnTo>
                    <a:pt x="821" y="683"/>
                  </a:lnTo>
                  <a:lnTo>
                    <a:pt x="821" y="683"/>
                  </a:lnTo>
                  <a:lnTo>
                    <a:pt x="821" y="676"/>
                  </a:lnTo>
                  <a:lnTo>
                    <a:pt x="828" y="663"/>
                  </a:lnTo>
                  <a:lnTo>
                    <a:pt x="845" y="633"/>
                  </a:lnTo>
                  <a:lnTo>
                    <a:pt x="852" y="629"/>
                  </a:lnTo>
                  <a:lnTo>
                    <a:pt x="855" y="626"/>
                  </a:lnTo>
                  <a:lnTo>
                    <a:pt x="848" y="616"/>
                  </a:lnTo>
                  <a:lnTo>
                    <a:pt x="848" y="616"/>
                  </a:lnTo>
                  <a:lnTo>
                    <a:pt x="835" y="609"/>
                  </a:lnTo>
                  <a:lnTo>
                    <a:pt x="832" y="609"/>
                  </a:lnTo>
                  <a:lnTo>
                    <a:pt x="828" y="612"/>
                  </a:lnTo>
                  <a:lnTo>
                    <a:pt x="821" y="609"/>
                  </a:lnTo>
                  <a:lnTo>
                    <a:pt x="798" y="586"/>
                  </a:lnTo>
                  <a:lnTo>
                    <a:pt x="791" y="586"/>
                  </a:lnTo>
                  <a:lnTo>
                    <a:pt x="788" y="589"/>
                  </a:lnTo>
                  <a:lnTo>
                    <a:pt x="774" y="589"/>
                  </a:lnTo>
                  <a:lnTo>
                    <a:pt x="768" y="582"/>
                  </a:lnTo>
                  <a:lnTo>
                    <a:pt x="768" y="582"/>
                  </a:lnTo>
                  <a:lnTo>
                    <a:pt x="761" y="582"/>
                  </a:lnTo>
                  <a:lnTo>
                    <a:pt x="758" y="579"/>
                  </a:lnTo>
                  <a:lnTo>
                    <a:pt x="741" y="562"/>
                  </a:lnTo>
                  <a:lnTo>
                    <a:pt x="741" y="562"/>
                  </a:lnTo>
                  <a:lnTo>
                    <a:pt x="734" y="555"/>
                  </a:lnTo>
                  <a:lnTo>
                    <a:pt x="731" y="555"/>
                  </a:lnTo>
                  <a:lnTo>
                    <a:pt x="717" y="559"/>
                  </a:lnTo>
                  <a:lnTo>
                    <a:pt x="714" y="559"/>
                  </a:lnTo>
                  <a:lnTo>
                    <a:pt x="704" y="565"/>
                  </a:lnTo>
                  <a:lnTo>
                    <a:pt x="690" y="565"/>
                  </a:lnTo>
                  <a:lnTo>
                    <a:pt x="683" y="562"/>
                  </a:lnTo>
                  <a:lnTo>
                    <a:pt x="657" y="535"/>
                  </a:lnTo>
                  <a:lnTo>
                    <a:pt x="657" y="532"/>
                  </a:lnTo>
                  <a:lnTo>
                    <a:pt x="646" y="528"/>
                  </a:lnTo>
                  <a:lnTo>
                    <a:pt x="623" y="481"/>
                  </a:lnTo>
                  <a:lnTo>
                    <a:pt x="616" y="451"/>
                  </a:lnTo>
                  <a:lnTo>
                    <a:pt x="616" y="451"/>
                  </a:lnTo>
                  <a:lnTo>
                    <a:pt x="613" y="447"/>
                  </a:lnTo>
                  <a:lnTo>
                    <a:pt x="613" y="441"/>
                  </a:lnTo>
                  <a:lnTo>
                    <a:pt x="609" y="417"/>
                  </a:lnTo>
                  <a:lnTo>
                    <a:pt x="616" y="387"/>
                  </a:lnTo>
                  <a:lnTo>
                    <a:pt x="616" y="387"/>
                  </a:lnTo>
                  <a:lnTo>
                    <a:pt x="616" y="380"/>
                  </a:lnTo>
                  <a:lnTo>
                    <a:pt x="616" y="380"/>
                  </a:lnTo>
                  <a:lnTo>
                    <a:pt x="613" y="373"/>
                  </a:lnTo>
                  <a:lnTo>
                    <a:pt x="620" y="360"/>
                  </a:lnTo>
                  <a:lnTo>
                    <a:pt x="620" y="357"/>
                  </a:lnTo>
                  <a:lnTo>
                    <a:pt x="616" y="343"/>
                  </a:lnTo>
                  <a:lnTo>
                    <a:pt x="609" y="343"/>
                  </a:lnTo>
                  <a:lnTo>
                    <a:pt x="609" y="343"/>
                  </a:lnTo>
                  <a:lnTo>
                    <a:pt x="606" y="343"/>
                  </a:lnTo>
                  <a:lnTo>
                    <a:pt x="609" y="326"/>
                  </a:lnTo>
                  <a:lnTo>
                    <a:pt x="609" y="313"/>
                  </a:lnTo>
                  <a:lnTo>
                    <a:pt x="609" y="313"/>
                  </a:lnTo>
                  <a:lnTo>
                    <a:pt x="609" y="313"/>
                  </a:lnTo>
                  <a:lnTo>
                    <a:pt x="613" y="306"/>
                  </a:lnTo>
                  <a:lnTo>
                    <a:pt x="616" y="306"/>
                  </a:lnTo>
                  <a:lnTo>
                    <a:pt x="623" y="306"/>
                  </a:lnTo>
                  <a:lnTo>
                    <a:pt x="626" y="306"/>
                  </a:lnTo>
                  <a:lnTo>
                    <a:pt x="633" y="303"/>
                  </a:lnTo>
                  <a:lnTo>
                    <a:pt x="636" y="299"/>
                  </a:lnTo>
                  <a:lnTo>
                    <a:pt x="633" y="293"/>
                  </a:lnTo>
                  <a:lnTo>
                    <a:pt x="636" y="286"/>
                  </a:lnTo>
                  <a:lnTo>
                    <a:pt x="640" y="279"/>
                  </a:lnTo>
                  <a:lnTo>
                    <a:pt x="643" y="279"/>
                  </a:lnTo>
                  <a:lnTo>
                    <a:pt x="646" y="269"/>
                  </a:lnTo>
                  <a:lnTo>
                    <a:pt x="646" y="266"/>
                  </a:lnTo>
                  <a:lnTo>
                    <a:pt x="643" y="262"/>
                  </a:lnTo>
                  <a:lnTo>
                    <a:pt x="646" y="256"/>
                  </a:lnTo>
                  <a:lnTo>
                    <a:pt x="646" y="252"/>
                  </a:lnTo>
                  <a:lnTo>
                    <a:pt x="643" y="249"/>
                  </a:lnTo>
                  <a:lnTo>
                    <a:pt x="643" y="246"/>
                  </a:lnTo>
                  <a:lnTo>
                    <a:pt x="643" y="242"/>
                  </a:lnTo>
                  <a:lnTo>
                    <a:pt x="640" y="235"/>
                  </a:lnTo>
                  <a:lnTo>
                    <a:pt x="640" y="232"/>
                  </a:lnTo>
                  <a:lnTo>
                    <a:pt x="640" y="229"/>
                  </a:lnTo>
                  <a:lnTo>
                    <a:pt x="650" y="222"/>
                  </a:lnTo>
                  <a:lnTo>
                    <a:pt x="650" y="222"/>
                  </a:lnTo>
                  <a:lnTo>
                    <a:pt x="650" y="215"/>
                  </a:lnTo>
                  <a:lnTo>
                    <a:pt x="653" y="215"/>
                  </a:lnTo>
                  <a:lnTo>
                    <a:pt x="663" y="212"/>
                  </a:lnTo>
                  <a:lnTo>
                    <a:pt x="667" y="212"/>
                  </a:lnTo>
                  <a:lnTo>
                    <a:pt x="673" y="208"/>
                  </a:lnTo>
                  <a:lnTo>
                    <a:pt x="673" y="205"/>
                  </a:lnTo>
                  <a:lnTo>
                    <a:pt x="677" y="198"/>
                  </a:lnTo>
                  <a:lnTo>
                    <a:pt x="683" y="195"/>
                  </a:lnTo>
                  <a:lnTo>
                    <a:pt x="683" y="192"/>
                  </a:lnTo>
                  <a:lnTo>
                    <a:pt x="690" y="171"/>
                  </a:lnTo>
                  <a:lnTo>
                    <a:pt x="690" y="171"/>
                  </a:lnTo>
                  <a:lnTo>
                    <a:pt x="687" y="158"/>
                  </a:lnTo>
                  <a:lnTo>
                    <a:pt x="687" y="155"/>
                  </a:lnTo>
                  <a:lnTo>
                    <a:pt x="680" y="151"/>
                  </a:lnTo>
                  <a:lnTo>
                    <a:pt x="680" y="145"/>
                  </a:lnTo>
                  <a:lnTo>
                    <a:pt x="677" y="141"/>
                  </a:lnTo>
                  <a:lnTo>
                    <a:pt x="673" y="141"/>
                  </a:lnTo>
                  <a:lnTo>
                    <a:pt x="670" y="138"/>
                  </a:lnTo>
                  <a:lnTo>
                    <a:pt x="643" y="141"/>
                  </a:lnTo>
                  <a:lnTo>
                    <a:pt x="623" y="138"/>
                  </a:lnTo>
                  <a:lnTo>
                    <a:pt x="620" y="138"/>
                  </a:lnTo>
                  <a:lnTo>
                    <a:pt x="603" y="134"/>
                  </a:lnTo>
                  <a:lnTo>
                    <a:pt x="596" y="131"/>
                  </a:lnTo>
                  <a:lnTo>
                    <a:pt x="596" y="131"/>
                  </a:lnTo>
                  <a:lnTo>
                    <a:pt x="593" y="128"/>
                  </a:lnTo>
                  <a:lnTo>
                    <a:pt x="589" y="128"/>
                  </a:lnTo>
                  <a:lnTo>
                    <a:pt x="589" y="128"/>
                  </a:lnTo>
                  <a:lnTo>
                    <a:pt x="583" y="128"/>
                  </a:lnTo>
                  <a:lnTo>
                    <a:pt x="586" y="118"/>
                  </a:lnTo>
                  <a:lnTo>
                    <a:pt x="586" y="118"/>
                  </a:lnTo>
                  <a:lnTo>
                    <a:pt x="586" y="118"/>
                  </a:lnTo>
                  <a:lnTo>
                    <a:pt x="586" y="114"/>
                  </a:lnTo>
                  <a:lnTo>
                    <a:pt x="593" y="114"/>
                  </a:lnTo>
                  <a:lnTo>
                    <a:pt x="593" y="114"/>
                  </a:lnTo>
                  <a:lnTo>
                    <a:pt x="599" y="118"/>
                  </a:lnTo>
                  <a:lnTo>
                    <a:pt x="599" y="118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89" y="111"/>
                  </a:lnTo>
                  <a:lnTo>
                    <a:pt x="586" y="111"/>
                  </a:lnTo>
                  <a:lnTo>
                    <a:pt x="583" y="114"/>
                  </a:lnTo>
                  <a:lnTo>
                    <a:pt x="579" y="114"/>
                  </a:lnTo>
                  <a:lnTo>
                    <a:pt x="576" y="114"/>
                  </a:lnTo>
                  <a:lnTo>
                    <a:pt x="576" y="118"/>
                  </a:lnTo>
                  <a:lnTo>
                    <a:pt x="576" y="121"/>
                  </a:lnTo>
                  <a:lnTo>
                    <a:pt x="576" y="124"/>
                  </a:lnTo>
                  <a:lnTo>
                    <a:pt x="576" y="124"/>
                  </a:lnTo>
                  <a:lnTo>
                    <a:pt x="576" y="128"/>
                  </a:lnTo>
                  <a:lnTo>
                    <a:pt x="579" y="131"/>
                  </a:lnTo>
                  <a:lnTo>
                    <a:pt x="589" y="131"/>
                  </a:lnTo>
                  <a:lnTo>
                    <a:pt x="599" y="141"/>
                  </a:lnTo>
                  <a:lnTo>
                    <a:pt x="599" y="141"/>
                  </a:lnTo>
                  <a:lnTo>
                    <a:pt x="620" y="145"/>
                  </a:lnTo>
                  <a:lnTo>
                    <a:pt x="640" y="148"/>
                  </a:lnTo>
                  <a:lnTo>
                    <a:pt x="643" y="148"/>
                  </a:lnTo>
                  <a:lnTo>
                    <a:pt x="667" y="145"/>
                  </a:lnTo>
                  <a:lnTo>
                    <a:pt x="667" y="148"/>
                  </a:lnTo>
                  <a:lnTo>
                    <a:pt x="667" y="151"/>
                  </a:lnTo>
                  <a:lnTo>
                    <a:pt x="667" y="155"/>
                  </a:lnTo>
                  <a:lnTo>
                    <a:pt x="673" y="151"/>
                  </a:lnTo>
                  <a:lnTo>
                    <a:pt x="673" y="148"/>
                  </a:lnTo>
                  <a:lnTo>
                    <a:pt x="673" y="151"/>
                  </a:lnTo>
                  <a:lnTo>
                    <a:pt x="677" y="155"/>
                  </a:lnTo>
                  <a:lnTo>
                    <a:pt x="680" y="158"/>
                  </a:lnTo>
                  <a:lnTo>
                    <a:pt x="683" y="171"/>
                  </a:lnTo>
                  <a:lnTo>
                    <a:pt x="680" y="188"/>
                  </a:lnTo>
                  <a:lnTo>
                    <a:pt x="673" y="195"/>
                  </a:lnTo>
                  <a:lnTo>
                    <a:pt x="670" y="195"/>
                  </a:lnTo>
                  <a:lnTo>
                    <a:pt x="670" y="202"/>
                  </a:lnTo>
                  <a:lnTo>
                    <a:pt x="663" y="205"/>
                  </a:lnTo>
                  <a:lnTo>
                    <a:pt x="653" y="208"/>
                  </a:lnTo>
                  <a:lnTo>
                    <a:pt x="653" y="208"/>
                  </a:lnTo>
                  <a:lnTo>
                    <a:pt x="646" y="208"/>
                  </a:lnTo>
                  <a:lnTo>
                    <a:pt x="646" y="212"/>
                  </a:lnTo>
                  <a:lnTo>
                    <a:pt x="643" y="219"/>
                  </a:lnTo>
                  <a:lnTo>
                    <a:pt x="636" y="225"/>
                  </a:lnTo>
                  <a:lnTo>
                    <a:pt x="636" y="225"/>
                  </a:lnTo>
                  <a:lnTo>
                    <a:pt x="633" y="229"/>
                  </a:lnTo>
                  <a:lnTo>
                    <a:pt x="633" y="232"/>
                  </a:lnTo>
                  <a:lnTo>
                    <a:pt x="636" y="239"/>
                  </a:lnTo>
                  <a:lnTo>
                    <a:pt x="636" y="239"/>
                  </a:lnTo>
                  <a:lnTo>
                    <a:pt x="640" y="246"/>
                  </a:lnTo>
                  <a:lnTo>
                    <a:pt x="636" y="249"/>
                  </a:lnTo>
                  <a:lnTo>
                    <a:pt x="640" y="249"/>
                  </a:lnTo>
                  <a:lnTo>
                    <a:pt x="640" y="252"/>
                  </a:lnTo>
                  <a:lnTo>
                    <a:pt x="636" y="262"/>
                  </a:lnTo>
                  <a:lnTo>
                    <a:pt x="636" y="266"/>
                  </a:lnTo>
                  <a:lnTo>
                    <a:pt x="640" y="266"/>
                  </a:lnTo>
                  <a:lnTo>
                    <a:pt x="636" y="276"/>
                  </a:lnTo>
                  <a:lnTo>
                    <a:pt x="633" y="283"/>
                  </a:lnTo>
                  <a:lnTo>
                    <a:pt x="630" y="283"/>
                  </a:lnTo>
                  <a:lnTo>
                    <a:pt x="626" y="293"/>
                  </a:lnTo>
                  <a:lnTo>
                    <a:pt x="626" y="296"/>
                  </a:lnTo>
                  <a:lnTo>
                    <a:pt x="630" y="299"/>
                  </a:lnTo>
                  <a:lnTo>
                    <a:pt x="626" y="299"/>
                  </a:lnTo>
                  <a:lnTo>
                    <a:pt x="616" y="299"/>
                  </a:lnTo>
                  <a:lnTo>
                    <a:pt x="613" y="299"/>
                  </a:lnTo>
                  <a:lnTo>
                    <a:pt x="609" y="303"/>
                  </a:lnTo>
                  <a:lnTo>
                    <a:pt x="609" y="303"/>
                  </a:lnTo>
                  <a:lnTo>
                    <a:pt x="603" y="309"/>
                  </a:lnTo>
                  <a:lnTo>
                    <a:pt x="603" y="313"/>
                  </a:lnTo>
                  <a:lnTo>
                    <a:pt x="603" y="313"/>
                  </a:lnTo>
                  <a:lnTo>
                    <a:pt x="603" y="323"/>
                  </a:lnTo>
                  <a:lnTo>
                    <a:pt x="603" y="323"/>
                  </a:lnTo>
                  <a:lnTo>
                    <a:pt x="599" y="343"/>
                  </a:lnTo>
                  <a:lnTo>
                    <a:pt x="603" y="347"/>
                  </a:lnTo>
                  <a:lnTo>
                    <a:pt x="606" y="350"/>
                  </a:lnTo>
                  <a:lnTo>
                    <a:pt x="609" y="350"/>
                  </a:lnTo>
                  <a:lnTo>
                    <a:pt x="613" y="350"/>
                  </a:lnTo>
                  <a:lnTo>
                    <a:pt x="613" y="357"/>
                  </a:lnTo>
                  <a:lnTo>
                    <a:pt x="606" y="373"/>
                  </a:lnTo>
                  <a:lnTo>
                    <a:pt x="606" y="377"/>
                  </a:lnTo>
                  <a:lnTo>
                    <a:pt x="609" y="384"/>
                  </a:lnTo>
                  <a:lnTo>
                    <a:pt x="609" y="387"/>
                  </a:lnTo>
                  <a:lnTo>
                    <a:pt x="603" y="417"/>
                  </a:lnTo>
                  <a:lnTo>
                    <a:pt x="603" y="417"/>
                  </a:lnTo>
                  <a:lnTo>
                    <a:pt x="606" y="441"/>
                  </a:lnTo>
                  <a:lnTo>
                    <a:pt x="606" y="441"/>
                  </a:lnTo>
                  <a:lnTo>
                    <a:pt x="609" y="451"/>
                  </a:lnTo>
                  <a:lnTo>
                    <a:pt x="609" y="451"/>
                  </a:lnTo>
                  <a:lnTo>
                    <a:pt x="609" y="451"/>
                  </a:lnTo>
                  <a:lnTo>
                    <a:pt x="616" y="481"/>
                  </a:lnTo>
                  <a:lnTo>
                    <a:pt x="616" y="485"/>
                  </a:lnTo>
                  <a:lnTo>
                    <a:pt x="643" y="532"/>
                  </a:lnTo>
                  <a:lnTo>
                    <a:pt x="643" y="532"/>
                  </a:lnTo>
                  <a:lnTo>
                    <a:pt x="650" y="538"/>
                  </a:lnTo>
                  <a:lnTo>
                    <a:pt x="680" y="569"/>
                  </a:lnTo>
                  <a:lnTo>
                    <a:pt x="680" y="569"/>
                  </a:lnTo>
                  <a:lnTo>
                    <a:pt x="690" y="572"/>
                  </a:lnTo>
                  <a:lnTo>
                    <a:pt x="690" y="572"/>
                  </a:lnTo>
                  <a:lnTo>
                    <a:pt x="707" y="572"/>
                  </a:lnTo>
                  <a:lnTo>
                    <a:pt x="707" y="572"/>
                  </a:lnTo>
                  <a:lnTo>
                    <a:pt x="717" y="565"/>
                  </a:lnTo>
                  <a:lnTo>
                    <a:pt x="731" y="562"/>
                  </a:lnTo>
                  <a:lnTo>
                    <a:pt x="737" y="565"/>
                  </a:lnTo>
                  <a:lnTo>
                    <a:pt x="754" y="586"/>
                  </a:lnTo>
                  <a:lnTo>
                    <a:pt x="754" y="586"/>
                  </a:lnTo>
                  <a:lnTo>
                    <a:pt x="758" y="589"/>
                  </a:lnTo>
                  <a:lnTo>
                    <a:pt x="761" y="589"/>
                  </a:lnTo>
                  <a:lnTo>
                    <a:pt x="764" y="589"/>
                  </a:lnTo>
                  <a:lnTo>
                    <a:pt x="774" y="592"/>
                  </a:lnTo>
                  <a:lnTo>
                    <a:pt x="774" y="596"/>
                  </a:lnTo>
                  <a:lnTo>
                    <a:pt x="791" y="596"/>
                  </a:lnTo>
                  <a:lnTo>
                    <a:pt x="791" y="596"/>
                  </a:lnTo>
                  <a:lnTo>
                    <a:pt x="795" y="592"/>
                  </a:lnTo>
                  <a:lnTo>
                    <a:pt x="818" y="616"/>
                  </a:lnTo>
                  <a:lnTo>
                    <a:pt x="818" y="616"/>
                  </a:lnTo>
                  <a:lnTo>
                    <a:pt x="825" y="619"/>
                  </a:lnTo>
                  <a:lnTo>
                    <a:pt x="828" y="619"/>
                  </a:lnTo>
                  <a:lnTo>
                    <a:pt x="835" y="616"/>
                  </a:lnTo>
                  <a:lnTo>
                    <a:pt x="845" y="619"/>
                  </a:lnTo>
                  <a:lnTo>
                    <a:pt x="848" y="626"/>
                  </a:lnTo>
                  <a:lnTo>
                    <a:pt x="842" y="626"/>
                  </a:lnTo>
                  <a:lnTo>
                    <a:pt x="842" y="629"/>
                  </a:lnTo>
                  <a:lnTo>
                    <a:pt x="821" y="660"/>
                  </a:lnTo>
                  <a:lnTo>
                    <a:pt x="821" y="660"/>
                  </a:lnTo>
                  <a:lnTo>
                    <a:pt x="818" y="676"/>
                  </a:lnTo>
                  <a:lnTo>
                    <a:pt x="818" y="676"/>
                  </a:lnTo>
                  <a:lnTo>
                    <a:pt x="815" y="680"/>
                  </a:lnTo>
                  <a:lnTo>
                    <a:pt x="801" y="747"/>
                  </a:lnTo>
                  <a:lnTo>
                    <a:pt x="798" y="757"/>
                  </a:lnTo>
                  <a:lnTo>
                    <a:pt x="798" y="761"/>
                  </a:lnTo>
                  <a:lnTo>
                    <a:pt x="798" y="787"/>
                  </a:lnTo>
                  <a:lnTo>
                    <a:pt x="798" y="787"/>
                  </a:lnTo>
                  <a:lnTo>
                    <a:pt x="798" y="798"/>
                  </a:lnTo>
                  <a:lnTo>
                    <a:pt x="798" y="798"/>
                  </a:lnTo>
                  <a:lnTo>
                    <a:pt x="808" y="808"/>
                  </a:lnTo>
                  <a:lnTo>
                    <a:pt x="811" y="808"/>
                  </a:lnTo>
                  <a:lnTo>
                    <a:pt x="818" y="808"/>
                  </a:lnTo>
                  <a:lnTo>
                    <a:pt x="818" y="811"/>
                  </a:lnTo>
                  <a:lnTo>
                    <a:pt x="821" y="811"/>
                  </a:lnTo>
                  <a:lnTo>
                    <a:pt x="825" y="818"/>
                  </a:lnTo>
                  <a:lnTo>
                    <a:pt x="828" y="821"/>
                  </a:lnTo>
                  <a:lnTo>
                    <a:pt x="838" y="818"/>
                  </a:lnTo>
                  <a:lnTo>
                    <a:pt x="842" y="821"/>
                  </a:lnTo>
                  <a:lnTo>
                    <a:pt x="845" y="821"/>
                  </a:lnTo>
                  <a:lnTo>
                    <a:pt x="848" y="821"/>
                  </a:lnTo>
                  <a:lnTo>
                    <a:pt x="848" y="821"/>
                  </a:lnTo>
                  <a:lnTo>
                    <a:pt x="852" y="821"/>
                  </a:lnTo>
                  <a:lnTo>
                    <a:pt x="862" y="828"/>
                  </a:lnTo>
                  <a:lnTo>
                    <a:pt x="862" y="831"/>
                  </a:lnTo>
                  <a:lnTo>
                    <a:pt x="869" y="828"/>
                  </a:lnTo>
                  <a:lnTo>
                    <a:pt x="869" y="828"/>
                  </a:lnTo>
                  <a:lnTo>
                    <a:pt x="872" y="828"/>
                  </a:lnTo>
                  <a:lnTo>
                    <a:pt x="875" y="831"/>
                  </a:lnTo>
                  <a:lnTo>
                    <a:pt x="875" y="838"/>
                  </a:lnTo>
                  <a:lnTo>
                    <a:pt x="869" y="841"/>
                  </a:lnTo>
                  <a:lnTo>
                    <a:pt x="869" y="841"/>
                  </a:lnTo>
                  <a:lnTo>
                    <a:pt x="865" y="845"/>
                  </a:lnTo>
                  <a:lnTo>
                    <a:pt x="855" y="851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45" y="851"/>
                  </a:lnTo>
                  <a:lnTo>
                    <a:pt x="842" y="851"/>
                  </a:lnTo>
                  <a:lnTo>
                    <a:pt x="835" y="865"/>
                  </a:lnTo>
                  <a:lnTo>
                    <a:pt x="835" y="865"/>
                  </a:lnTo>
                  <a:lnTo>
                    <a:pt x="832" y="888"/>
                  </a:lnTo>
                  <a:lnTo>
                    <a:pt x="828" y="892"/>
                  </a:lnTo>
                  <a:lnTo>
                    <a:pt x="828" y="892"/>
                  </a:lnTo>
                  <a:lnTo>
                    <a:pt x="825" y="912"/>
                  </a:lnTo>
                  <a:lnTo>
                    <a:pt x="815" y="942"/>
                  </a:lnTo>
                  <a:lnTo>
                    <a:pt x="815" y="942"/>
                  </a:lnTo>
                  <a:lnTo>
                    <a:pt x="811" y="942"/>
                  </a:lnTo>
                  <a:lnTo>
                    <a:pt x="798" y="1020"/>
                  </a:lnTo>
                  <a:lnTo>
                    <a:pt x="795" y="1033"/>
                  </a:lnTo>
                  <a:lnTo>
                    <a:pt x="795" y="1033"/>
                  </a:lnTo>
                  <a:lnTo>
                    <a:pt x="795" y="1037"/>
                  </a:lnTo>
                  <a:lnTo>
                    <a:pt x="791" y="1033"/>
                  </a:lnTo>
                  <a:lnTo>
                    <a:pt x="791" y="1033"/>
                  </a:lnTo>
                  <a:lnTo>
                    <a:pt x="774" y="1026"/>
                  </a:lnTo>
                  <a:lnTo>
                    <a:pt x="774" y="1026"/>
                  </a:lnTo>
                  <a:lnTo>
                    <a:pt x="768" y="1026"/>
                  </a:lnTo>
                  <a:lnTo>
                    <a:pt x="764" y="1026"/>
                  </a:lnTo>
                  <a:lnTo>
                    <a:pt x="754" y="1037"/>
                  </a:lnTo>
                  <a:lnTo>
                    <a:pt x="737" y="1047"/>
                  </a:lnTo>
                  <a:lnTo>
                    <a:pt x="717" y="1060"/>
                  </a:lnTo>
                  <a:lnTo>
                    <a:pt x="687" y="1060"/>
                  </a:lnTo>
                  <a:lnTo>
                    <a:pt x="670" y="1057"/>
                  </a:lnTo>
                  <a:lnTo>
                    <a:pt x="670" y="1060"/>
                  </a:lnTo>
                  <a:lnTo>
                    <a:pt x="667" y="1060"/>
                  </a:lnTo>
                  <a:lnTo>
                    <a:pt x="663" y="1060"/>
                  </a:lnTo>
                  <a:lnTo>
                    <a:pt x="663" y="1060"/>
                  </a:lnTo>
                  <a:lnTo>
                    <a:pt x="660" y="1060"/>
                  </a:lnTo>
                  <a:lnTo>
                    <a:pt x="657" y="1063"/>
                  </a:lnTo>
                  <a:lnTo>
                    <a:pt x="657" y="1097"/>
                  </a:lnTo>
                  <a:lnTo>
                    <a:pt x="646" y="1097"/>
                  </a:lnTo>
                  <a:lnTo>
                    <a:pt x="646" y="1097"/>
                  </a:lnTo>
                  <a:lnTo>
                    <a:pt x="616" y="1101"/>
                  </a:lnTo>
                  <a:lnTo>
                    <a:pt x="606" y="1101"/>
                  </a:lnTo>
                  <a:lnTo>
                    <a:pt x="596" y="1097"/>
                  </a:lnTo>
                  <a:lnTo>
                    <a:pt x="596" y="1097"/>
                  </a:lnTo>
                  <a:lnTo>
                    <a:pt x="583" y="1090"/>
                  </a:lnTo>
                  <a:lnTo>
                    <a:pt x="583" y="1090"/>
                  </a:lnTo>
                  <a:lnTo>
                    <a:pt x="576" y="1080"/>
                  </a:lnTo>
                  <a:lnTo>
                    <a:pt x="576" y="1080"/>
                  </a:lnTo>
                  <a:lnTo>
                    <a:pt x="569" y="1070"/>
                  </a:lnTo>
                  <a:lnTo>
                    <a:pt x="569" y="1067"/>
                  </a:lnTo>
                  <a:lnTo>
                    <a:pt x="566" y="1063"/>
                  </a:lnTo>
                  <a:lnTo>
                    <a:pt x="559" y="1063"/>
                  </a:lnTo>
                  <a:lnTo>
                    <a:pt x="559" y="1063"/>
                  </a:lnTo>
                  <a:lnTo>
                    <a:pt x="556" y="1060"/>
                  </a:lnTo>
                  <a:lnTo>
                    <a:pt x="549" y="1060"/>
                  </a:lnTo>
                  <a:lnTo>
                    <a:pt x="545" y="1060"/>
                  </a:lnTo>
                  <a:lnTo>
                    <a:pt x="545" y="1060"/>
                  </a:lnTo>
                  <a:lnTo>
                    <a:pt x="539" y="1057"/>
                  </a:lnTo>
                  <a:lnTo>
                    <a:pt x="539" y="1057"/>
                  </a:lnTo>
                  <a:lnTo>
                    <a:pt x="535" y="1053"/>
                  </a:lnTo>
                  <a:lnTo>
                    <a:pt x="529" y="1053"/>
                  </a:lnTo>
                  <a:lnTo>
                    <a:pt x="525" y="1053"/>
                  </a:lnTo>
                  <a:lnTo>
                    <a:pt x="498" y="1040"/>
                  </a:lnTo>
                  <a:lnTo>
                    <a:pt x="492" y="1033"/>
                  </a:lnTo>
                  <a:lnTo>
                    <a:pt x="488" y="1033"/>
                  </a:lnTo>
                  <a:lnTo>
                    <a:pt x="488" y="1030"/>
                  </a:lnTo>
                  <a:lnTo>
                    <a:pt x="485" y="1030"/>
                  </a:lnTo>
                  <a:lnTo>
                    <a:pt x="482" y="1030"/>
                  </a:lnTo>
                  <a:lnTo>
                    <a:pt x="482" y="1030"/>
                  </a:lnTo>
                  <a:lnTo>
                    <a:pt x="471" y="1030"/>
                  </a:lnTo>
                  <a:lnTo>
                    <a:pt x="468" y="1030"/>
                  </a:lnTo>
                  <a:lnTo>
                    <a:pt x="465" y="1037"/>
                  </a:lnTo>
                  <a:lnTo>
                    <a:pt x="465" y="1037"/>
                  </a:lnTo>
                  <a:lnTo>
                    <a:pt x="465" y="1047"/>
                  </a:lnTo>
                  <a:lnTo>
                    <a:pt x="458" y="1047"/>
                  </a:lnTo>
                  <a:lnTo>
                    <a:pt x="451" y="1047"/>
                  </a:lnTo>
                  <a:lnTo>
                    <a:pt x="448" y="1050"/>
                  </a:lnTo>
                  <a:lnTo>
                    <a:pt x="448" y="1060"/>
                  </a:lnTo>
                  <a:lnTo>
                    <a:pt x="441" y="1060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4" y="1057"/>
                  </a:lnTo>
                  <a:lnTo>
                    <a:pt x="431" y="1057"/>
                  </a:lnTo>
                  <a:lnTo>
                    <a:pt x="428" y="1060"/>
                  </a:lnTo>
                  <a:lnTo>
                    <a:pt x="418" y="1057"/>
                  </a:lnTo>
                  <a:lnTo>
                    <a:pt x="414" y="1060"/>
                  </a:lnTo>
                  <a:lnTo>
                    <a:pt x="411" y="1060"/>
                  </a:lnTo>
                  <a:lnTo>
                    <a:pt x="411" y="1063"/>
                  </a:lnTo>
                  <a:lnTo>
                    <a:pt x="411" y="1067"/>
                  </a:lnTo>
                  <a:lnTo>
                    <a:pt x="411" y="1067"/>
                  </a:lnTo>
                  <a:lnTo>
                    <a:pt x="401" y="1063"/>
                  </a:lnTo>
                  <a:lnTo>
                    <a:pt x="394" y="1043"/>
                  </a:lnTo>
                  <a:lnTo>
                    <a:pt x="394" y="1043"/>
                  </a:lnTo>
                  <a:lnTo>
                    <a:pt x="391" y="1040"/>
                  </a:lnTo>
                  <a:lnTo>
                    <a:pt x="391" y="1040"/>
                  </a:lnTo>
                  <a:lnTo>
                    <a:pt x="384" y="1037"/>
                  </a:lnTo>
                  <a:lnTo>
                    <a:pt x="377" y="1030"/>
                  </a:lnTo>
                  <a:lnTo>
                    <a:pt x="377" y="1030"/>
                  </a:lnTo>
                  <a:lnTo>
                    <a:pt x="377" y="1026"/>
                  </a:lnTo>
                  <a:lnTo>
                    <a:pt x="377" y="1023"/>
                  </a:lnTo>
                  <a:lnTo>
                    <a:pt x="374" y="1020"/>
                  </a:lnTo>
                  <a:lnTo>
                    <a:pt x="370" y="1020"/>
                  </a:lnTo>
                  <a:lnTo>
                    <a:pt x="367" y="1013"/>
                  </a:lnTo>
                  <a:lnTo>
                    <a:pt x="370" y="1013"/>
                  </a:lnTo>
                  <a:lnTo>
                    <a:pt x="370" y="1013"/>
                  </a:lnTo>
                  <a:lnTo>
                    <a:pt x="377" y="1003"/>
                  </a:lnTo>
                  <a:lnTo>
                    <a:pt x="381" y="1003"/>
                  </a:lnTo>
                  <a:lnTo>
                    <a:pt x="381" y="1003"/>
                  </a:lnTo>
                  <a:lnTo>
                    <a:pt x="387" y="996"/>
                  </a:lnTo>
                  <a:lnTo>
                    <a:pt x="387" y="993"/>
                  </a:lnTo>
                  <a:lnTo>
                    <a:pt x="387" y="989"/>
                  </a:lnTo>
                  <a:lnTo>
                    <a:pt x="391" y="989"/>
                  </a:lnTo>
                  <a:lnTo>
                    <a:pt x="391" y="989"/>
                  </a:lnTo>
                  <a:lnTo>
                    <a:pt x="394" y="986"/>
                  </a:lnTo>
                  <a:lnTo>
                    <a:pt x="401" y="979"/>
                  </a:lnTo>
                  <a:lnTo>
                    <a:pt x="401" y="976"/>
                  </a:lnTo>
                  <a:lnTo>
                    <a:pt x="401" y="973"/>
                  </a:lnTo>
                  <a:lnTo>
                    <a:pt x="414" y="959"/>
                  </a:lnTo>
                  <a:lnTo>
                    <a:pt x="414" y="959"/>
                  </a:lnTo>
                  <a:lnTo>
                    <a:pt x="418" y="949"/>
                  </a:lnTo>
                  <a:lnTo>
                    <a:pt x="431" y="942"/>
                  </a:lnTo>
                  <a:lnTo>
                    <a:pt x="431" y="942"/>
                  </a:lnTo>
                  <a:lnTo>
                    <a:pt x="434" y="939"/>
                  </a:lnTo>
                  <a:lnTo>
                    <a:pt x="434" y="939"/>
                  </a:lnTo>
                  <a:lnTo>
                    <a:pt x="441" y="929"/>
                  </a:lnTo>
                  <a:lnTo>
                    <a:pt x="441" y="925"/>
                  </a:lnTo>
                  <a:lnTo>
                    <a:pt x="438" y="919"/>
                  </a:lnTo>
                  <a:lnTo>
                    <a:pt x="438" y="919"/>
                  </a:lnTo>
                  <a:lnTo>
                    <a:pt x="438" y="919"/>
                  </a:lnTo>
                  <a:lnTo>
                    <a:pt x="438" y="912"/>
                  </a:lnTo>
                  <a:lnTo>
                    <a:pt x="438" y="909"/>
                  </a:lnTo>
                  <a:lnTo>
                    <a:pt x="434" y="905"/>
                  </a:lnTo>
                  <a:lnTo>
                    <a:pt x="428" y="895"/>
                  </a:lnTo>
                  <a:lnTo>
                    <a:pt x="428" y="895"/>
                  </a:lnTo>
                  <a:lnTo>
                    <a:pt x="401" y="882"/>
                  </a:lnTo>
                  <a:lnTo>
                    <a:pt x="401" y="882"/>
                  </a:lnTo>
                  <a:lnTo>
                    <a:pt x="391" y="882"/>
                  </a:lnTo>
                  <a:lnTo>
                    <a:pt x="387" y="882"/>
                  </a:lnTo>
                  <a:lnTo>
                    <a:pt x="384" y="885"/>
                  </a:lnTo>
                  <a:lnTo>
                    <a:pt x="374" y="885"/>
                  </a:lnTo>
                  <a:lnTo>
                    <a:pt x="360" y="882"/>
                  </a:lnTo>
                  <a:lnTo>
                    <a:pt x="360" y="882"/>
                  </a:lnTo>
                  <a:lnTo>
                    <a:pt x="333" y="885"/>
                  </a:lnTo>
                  <a:lnTo>
                    <a:pt x="323" y="888"/>
                  </a:lnTo>
                  <a:lnTo>
                    <a:pt x="323" y="888"/>
                  </a:lnTo>
                  <a:lnTo>
                    <a:pt x="313" y="888"/>
                  </a:lnTo>
                  <a:lnTo>
                    <a:pt x="310" y="885"/>
                  </a:lnTo>
                  <a:lnTo>
                    <a:pt x="307" y="878"/>
                  </a:lnTo>
                  <a:lnTo>
                    <a:pt x="303" y="878"/>
                  </a:lnTo>
                  <a:lnTo>
                    <a:pt x="296" y="878"/>
                  </a:lnTo>
                  <a:lnTo>
                    <a:pt x="290" y="878"/>
                  </a:lnTo>
                  <a:lnTo>
                    <a:pt x="290" y="875"/>
                  </a:lnTo>
                  <a:lnTo>
                    <a:pt x="293" y="868"/>
                  </a:lnTo>
                  <a:lnTo>
                    <a:pt x="293" y="865"/>
                  </a:lnTo>
                  <a:lnTo>
                    <a:pt x="283" y="848"/>
                  </a:lnTo>
                  <a:lnTo>
                    <a:pt x="283" y="848"/>
                  </a:lnTo>
                  <a:lnTo>
                    <a:pt x="276" y="845"/>
                  </a:lnTo>
                  <a:lnTo>
                    <a:pt x="273" y="845"/>
                  </a:lnTo>
                  <a:lnTo>
                    <a:pt x="266" y="848"/>
                  </a:lnTo>
                  <a:lnTo>
                    <a:pt x="263" y="848"/>
                  </a:lnTo>
                  <a:lnTo>
                    <a:pt x="263" y="845"/>
                  </a:lnTo>
                  <a:lnTo>
                    <a:pt x="256" y="848"/>
                  </a:lnTo>
                  <a:lnTo>
                    <a:pt x="256" y="841"/>
                  </a:lnTo>
                  <a:lnTo>
                    <a:pt x="256" y="831"/>
                  </a:lnTo>
                  <a:lnTo>
                    <a:pt x="256" y="828"/>
                  </a:lnTo>
                  <a:lnTo>
                    <a:pt x="253" y="821"/>
                  </a:lnTo>
                  <a:lnTo>
                    <a:pt x="253" y="811"/>
                  </a:lnTo>
                  <a:lnTo>
                    <a:pt x="253" y="811"/>
                  </a:lnTo>
                  <a:lnTo>
                    <a:pt x="249" y="798"/>
                  </a:lnTo>
                  <a:lnTo>
                    <a:pt x="253" y="791"/>
                  </a:lnTo>
                  <a:lnTo>
                    <a:pt x="253" y="787"/>
                  </a:lnTo>
                  <a:lnTo>
                    <a:pt x="249" y="784"/>
                  </a:lnTo>
                  <a:lnTo>
                    <a:pt x="246" y="784"/>
                  </a:lnTo>
                  <a:lnTo>
                    <a:pt x="232" y="784"/>
                  </a:lnTo>
                  <a:lnTo>
                    <a:pt x="229" y="784"/>
                  </a:lnTo>
                  <a:lnTo>
                    <a:pt x="229" y="784"/>
                  </a:lnTo>
                  <a:lnTo>
                    <a:pt x="219" y="784"/>
                  </a:lnTo>
                  <a:lnTo>
                    <a:pt x="209" y="777"/>
                  </a:lnTo>
                  <a:lnTo>
                    <a:pt x="209" y="777"/>
                  </a:lnTo>
                  <a:lnTo>
                    <a:pt x="206" y="771"/>
                  </a:lnTo>
                  <a:lnTo>
                    <a:pt x="206" y="767"/>
                  </a:lnTo>
                  <a:lnTo>
                    <a:pt x="202" y="767"/>
                  </a:lnTo>
                  <a:lnTo>
                    <a:pt x="202" y="764"/>
                  </a:lnTo>
                  <a:lnTo>
                    <a:pt x="206" y="761"/>
                  </a:lnTo>
                  <a:lnTo>
                    <a:pt x="202" y="757"/>
                  </a:lnTo>
                  <a:lnTo>
                    <a:pt x="202" y="757"/>
                  </a:lnTo>
                  <a:lnTo>
                    <a:pt x="202" y="754"/>
                  </a:lnTo>
                  <a:lnTo>
                    <a:pt x="206" y="750"/>
                  </a:lnTo>
                  <a:lnTo>
                    <a:pt x="206" y="747"/>
                  </a:lnTo>
                  <a:lnTo>
                    <a:pt x="202" y="740"/>
                  </a:lnTo>
                  <a:lnTo>
                    <a:pt x="202" y="737"/>
                  </a:lnTo>
                  <a:lnTo>
                    <a:pt x="206" y="737"/>
                  </a:lnTo>
                  <a:lnTo>
                    <a:pt x="206" y="730"/>
                  </a:lnTo>
                  <a:lnTo>
                    <a:pt x="199" y="724"/>
                  </a:lnTo>
                  <a:lnTo>
                    <a:pt x="202" y="724"/>
                  </a:lnTo>
                  <a:lnTo>
                    <a:pt x="202" y="724"/>
                  </a:lnTo>
                  <a:lnTo>
                    <a:pt x="209" y="713"/>
                  </a:lnTo>
                  <a:lnTo>
                    <a:pt x="209" y="710"/>
                  </a:lnTo>
                  <a:lnTo>
                    <a:pt x="202" y="697"/>
                  </a:lnTo>
                  <a:lnTo>
                    <a:pt x="202" y="690"/>
                  </a:lnTo>
                  <a:lnTo>
                    <a:pt x="202" y="690"/>
                  </a:lnTo>
                  <a:lnTo>
                    <a:pt x="202" y="683"/>
                  </a:lnTo>
                  <a:lnTo>
                    <a:pt x="199" y="683"/>
                  </a:lnTo>
                  <a:lnTo>
                    <a:pt x="192" y="676"/>
                  </a:lnTo>
                  <a:lnTo>
                    <a:pt x="192" y="676"/>
                  </a:lnTo>
                  <a:lnTo>
                    <a:pt x="182" y="680"/>
                  </a:lnTo>
                  <a:lnTo>
                    <a:pt x="185" y="676"/>
                  </a:lnTo>
                  <a:lnTo>
                    <a:pt x="185" y="673"/>
                  </a:lnTo>
                  <a:lnTo>
                    <a:pt x="179" y="666"/>
                  </a:lnTo>
                  <a:lnTo>
                    <a:pt x="175" y="649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89" y="633"/>
                  </a:lnTo>
                  <a:lnTo>
                    <a:pt x="185" y="629"/>
                  </a:lnTo>
                  <a:lnTo>
                    <a:pt x="182" y="629"/>
                  </a:lnTo>
                  <a:lnTo>
                    <a:pt x="189" y="619"/>
                  </a:lnTo>
                  <a:lnTo>
                    <a:pt x="189" y="616"/>
                  </a:lnTo>
                  <a:lnTo>
                    <a:pt x="182" y="589"/>
                  </a:lnTo>
                  <a:lnTo>
                    <a:pt x="179" y="586"/>
                  </a:lnTo>
                  <a:lnTo>
                    <a:pt x="175" y="586"/>
                  </a:lnTo>
                  <a:lnTo>
                    <a:pt x="172" y="579"/>
                  </a:lnTo>
                  <a:lnTo>
                    <a:pt x="172" y="572"/>
                  </a:lnTo>
                  <a:lnTo>
                    <a:pt x="172" y="572"/>
                  </a:lnTo>
                  <a:lnTo>
                    <a:pt x="158" y="555"/>
                  </a:lnTo>
                  <a:lnTo>
                    <a:pt x="158" y="555"/>
                  </a:lnTo>
                  <a:lnTo>
                    <a:pt x="142" y="532"/>
                  </a:lnTo>
                  <a:lnTo>
                    <a:pt x="138" y="528"/>
                  </a:lnTo>
                  <a:lnTo>
                    <a:pt x="138" y="528"/>
                  </a:lnTo>
                  <a:lnTo>
                    <a:pt x="131" y="518"/>
                  </a:lnTo>
                  <a:lnTo>
                    <a:pt x="131" y="515"/>
                  </a:lnTo>
                  <a:lnTo>
                    <a:pt x="118" y="511"/>
                  </a:lnTo>
                  <a:lnTo>
                    <a:pt x="115" y="511"/>
                  </a:lnTo>
                  <a:lnTo>
                    <a:pt x="105" y="515"/>
                  </a:lnTo>
                  <a:lnTo>
                    <a:pt x="98" y="511"/>
                  </a:lnTo>
                  <a:lnTo>
                    <a:pt x="98" y="505"/>
                  </a:lnTo>
                  <a:lnTo>
                    <a:pt x="98" y="501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1" y="495"/>
                  </a:lnTo>
                  <a:lnTo>
                    <a:pt x="61" y="474"/>
                  </a:lnTo>
                  <a:lnTo>
                    <a:pt x="57" y="471"/>
                  </a:lnTo>
                  <a:lnTo>
                    <a:pt x="47" y="471"/>
                  </a:lnTo>
                  <a:lnTo>
                    <a:pt x="34" y="468"/>
                  </a:lnTo>
                  <a:lnTo>
                    <a:pt x="31" y="451"/>
                  </a:lnTo>
                  <a:lnTo>
                    <a:pt x="31" y="447"/>
                  </a:lnTo>
                  <a:lnTo>
                    <a:pt x="20" y="441"/>
                  </a:lnTo>
                  <a:lnTo>
                    <a:pt x="20" y="441"/>
                  </a:lnTo>
                  <a:lnTo>
                    <a:pt x="10" y="437"/>
                  </a:lnTo>
                  <a:lnTo>
                    <a:pt x="7" y="437"/>
                  </a:lnTo>
                  <a:lnTo>
                    <a:pt x="7" y="437"/>
                  </a:lnTo>
                  <a:lnTo>
                    <a:pt x="10" y="427"/>
                  </a:lnTo>
                  <a:lnTo>
                    <a:pt x="10" y="424"/>
                  </a:lnTo>
                  <a:lnTo>
                    <a:pt x="10" y="424"/>
                  </a:lnTo>
                  <a:lnTo>
                    <a:pt x="17" y="421"/>
                  </a:lnTo>
                  <a:lnTo>
                    <a:pt x="17" y="421"/>
                  </a:lnTo>
                  <a:lnTo>
                    <a:pt x="24" y="414"/>
                  </a:lnTo>
                  <a:lnTo>
                    <a:pt x="27" y="410"/>
                  </a:lnTo>
                  <a:lnTo>
                    <a:pt x="31" y="417"/>
                  </a:lnTo>
                  <a:lnTo>
                    <a:pt x="34" y="417"/>
                  </a:lnTo>
                  <a:lnTo>
                    <a:pt x="44" y="421"/>
                  </a:lnTo>
                  <a:lnTo>
                    <a:pt x="44" y="421"/>
                  </a:lnTo>
                  <a:lnTo>
                    <a:pt x="47" y="421"/>
                  </a:lnTo>
                  <a:lnTo>
                    <a:pt x="51" y="421"/>
                  </a:lnTo>
                  <a:lnTo>
                    <a:pt x="57" y="410"/>
                  </a:lnTo>
                  <a:lnTo>
                    <a:pt x="64" y="407"/>
                  </a:lnTo>
                  <a:lnTo>
                    <a:pt x="71" y="410"/>
                  </a:lnTo>
                  <a:lnTo>
                    <a:pt x="74" y="410"/>
                  </a:lnTo>
                  <a:lnTo>
                    <a:pt x="78" y="410"/>
                  </a:lnTo>
                  <a:lnTo>
                    <a:pt x="78" y="410"/>
                  </a:lnTo>
                  <a:lnTo>
                    <a:pt x="98" y="404"/>
                  </a:lnTo>
                  <a:lnTo>
                    <a:pt x="101" y="400"/>
                  </a:lnTo>
                  <a:lnTo>
                    <a:pt x="101" y="384"/>
                  </a:lnTo>
                  <a:lnTo>
                    <a:pt x="105" y="380"/>
                  </a:lnTo>
                  <a:lnTo>
                    <a:pt x="118" y="377"/>
                  </a:lnTo>
                  <a:lnTo>
                    <a:pt x="131" y="373"/>
                  </a:lnTo>
                  <a:lnTo>
                    <a:pt x="131" y="370"/>
                  </a:lnTo>
                  <a:lnTo>
                    <a:pt x="135" y="363"/>
                  </a:lnTo>
                  <a:lnTo>
                    <a:pt x="135" y="363"/>
                  </a:lnTo>
                  <a:lnTo>
                    <a:pt x="138" y="360"/>
                  </a:lnTo>
                  <a:lnTo>
                    <a:pt x="128" y="350"/>
                  </a:lnTo>
                  <a:lnTo>
                    <a:pt x="128" y="350"/>
                  </a:lnTo>
                  <a:lnTo>
                    <a:pt x="128" y="347"/>
                  </a:lnTo>
                  <a:lnTo>
                    <a:pt x="125" y="347"/>
                  </a:lnTo>
                  <a:lnTo>
                    <a:pt x="108" y="340"/>
                  </a:lnTo>
                  <a:lnTo>
                    <a:pt x="94" y="330"/>
                  </a:lnTo>
                  <a:lnTo>
                    <a:pt x="81" y="316"/>
                  </a:lnTo>
                  <a:lnTo>
                    <a:pt x="81" y="313"/>
                  </a:lnTo>
                  <a:lnTo>
                    <a:pt x="94" y="316"/>
                  </a:lnTo>
                  <a:lnTo>
                    <a:pt x="98" y="316"/>
                  </a:lnTo>
                  <a:lnTo>
                    <a:pt x="105" y="309"/>
                  </a:lnTo>
                  <a:lnTo>
                    <a:pt x="105" y="303"/>
                  </a:lnTo>
                  <a:lnTo>
                    <a:pt x="98" y="296"/>
                  </a:lnTo>
                  <a:lnTo>
                    <a:pt x="94" y="296"/>
                  </a:lnTo>
                  <a:lnTo>
                    <a:pt x="94" y="296"/>
                  </a:lnTo>
                  <a:lnTo>
                    <a:pt x="94" y="293"/>
                  </a:lnTo>
                  <a:lnTo>
                    <a:pt x="94" y="289"/>
                  </a:lnTo>
                  <a:lnTo>
                    <a:pt x="84" y="279"/>
                  </a:lnTo>
                  <a:lnTo>
                    <a:pt x="81" y="269"/>
                  </a:lnTo>
                  <a:lnTo>
                    <a:pt x="84" y="272"/>
                  </a:lnTo>
                  <a:lnTo>
                    <a:pt x="88" y="276"/>
                  </a:lnTo>
                  <a:lnTo>
                    <a:pt x="88" y="276"/>
                  </a:lnTo>
                  <a:lnTo>
                    <a:pt x="98" y="286"/>
                  </a:lnTo>
                  <a:lnTo>
                    <a:pt x="98" y="286"/>
                  </a:lnTo>
                  <a:lnTo>
                    <a:pt x="101" y="286"/>
                  </a:lnTo>
                  <a:lnTo>
                    <a:pt x="108" y="283"/>
                  </a:lnTo>
                  <a:lnTo>
                    <a:pt x="108" y="279"/>
                  </a:lnTo>
                  <a:lnTo>
                    <a:pt x="108" y="276"/>
                  </a:lnTo>
                  <a:lnTo>
                    <a:pt x="105" y="276"/>
                  </a:lnTo>
                  <a:lnTo>
                    <a:pt x="105" y="272"/>
                  </a:lnTo>
                  <a:lnTo>
                    <a:pt x="105" y="269"/>
                  </a:lnTo>
                  <a:lnTo>
                    <a:pt x="94" y="259"/>
                  </a:lnTo>
                  <a:lnTo>
                    <a:pt x="94" y="259"/>
                  </a:lnTo>
                  <a:lnTo>
                    <a:pt x="88" y="256"/>
                  </a:lnTo>
                  <a:lnTo>
                    <a:pt x="84" y="252"/>
                  </a:lnTo>
                  <a:lnTo>
                    <a:pt x="91" y="246"/>
                  </a:lnTo>
                  <a:lnTo>
                    <a:pt x="94" y="252"/>
                  </a:lnTo>
                  <a:lnTo>
                    <a:pt x="94" y="252"/>
                  </a:lnTo>
                  <a:lnTo>
                    <a:pt x="98" y="252"/>
                  </a:lnTo>
                  <a:lnTo>
                    <a:pt x="101" y="252"/>
                  </a:lnTo>
                  <a:lnTo>
                    <a:pt x="118" y="249"/>
                  </a:lnTo>
                  <a:lnTo>
                    <a:pt x="118" y="249"/>
                  </a:lnTo>
                  <a:lnTo>
                    <a:pt x="121" y="252"/>
                  </a:lnTo>
                  <a:lnTo>
                    <a:pt x="125" y="249"/>
                  </a:lnTo>
                  <a:lnTo>
                    <a:pt x="128" y="249"/>
                  </a:lnTo>
                  <a:lnTo>
                    <a:pt x="131" y="235"/>
                  </a:lnTo>
                  <a:lnTo>
                    <a:pt x="131" y="235"/>
                  </a:lnTo>
                  <a:lnTo>
                    <a:pt x="128" y="229"/>
                  </a:lnTo>
                  <a:lnTo>
                    <a:pt x="125" y="225"/>
                  </a:lnTo>
                  <a:lnTo>
                    <a:pt x="118" y="225"/>
                  </a:lnTo>
                  <a:lnTo>
                    <a:pt x="118" y="225"/>
                  </a:lnTo>
                  <a:lnTo>
                    <a:pt x="125" y="215"/>
                  </a:lnTo>
                  <a:lnTo>
                    <a:pt x="131" y="212"/>
                  </a:lnTo>
                  <a:lnTo>
                    <a:pt x="135" y="212"/>
                  </a:lnTo>
                  <a:lnTo>
                    <a:pt x="145" y="215"/>
                  </a:lnTo>
                  <a:lnTo>
                    <a:pt x="148" y="215"/>
                  </a:lnTo>
                  <a:lnTo>
                    <a:pt x="152" y="212"/>
                  </a:lnTo>
                  <a:lnTo>
                    <a:pt x="152" y="208"/>
                  </a:lnTo>
                  <a:lnTo>
                    <a:pt x="155" y="198"/>
                  </a:lnTo>
                  <a:lnTo>
                    <a:pt x="152" y="195"/>
                  </a:lnTo>
                  <a:lnTo>
                    <a:pt x="152" y="195"/>
                  </a:lnTo>
                  <a:lnTo>
                    <a:pt x="155" y="192"/>
                  </a:lnTo>
                  <a:lnTo>
                    <a:pt x="162" y="192"/>
                  </a:lnTo>
                  <a:lnTo>
                    <a:pt x="169" y="198"/>
                  </a:lnTo>
                  <a:lnTo>
                    <a:pt x="169" y="198"/>
                  </a:lnTo>
                  <a:lnTo>
                    <a:pt x="175" y="198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8"/>
                  </a:lnTo>
                  <a:lnTo>
                    <a:pt x="192" y="212"/>
                  </a:lnTo>
                  <a:lnTo>
                    <a:pt x="206" y="222"/>
                  </a:lnTo>
                  <a:lnTo>
                    <a:pt x="202" y="225"/>
                  </a:lnTo>
                  <a:lnTo>
                    <a:pt x="202" y="229"/>
                  </a:lnTo>
                  <a:lnTo>
                    <a:pt x="206" y="232"/>
                  </a:lnTo>
                  <a:lnTo>
                    <a:pt x="206" y="235"/>
                  </a:lnTo>
                  <a:lnTo>
                    <a:pt x="216" y="239"/>
                  </a:lnTo>
                  <a:lnTo>
                    <a:pt x="219" y="239"/>
                  </a:lnTo>
                  <a:lnTo>
                    <a:pt x="219" y="239"/>
                  </a:lnTo>
                  <a:lnTo>
                    <a:pt x="226" y="242"/>
                  </a:lnTo>
                  <a:lnTo>
                    <a:pt x="229" y="242"/>
                  </a:lnTo>
                  <a:lnTo>
                    <a:pt x="236" y="239"/>
                  </a:lnTo>
                  <a:lnTo>
                    <a:pt x="246" y="246"/>
                  </a:lnTo>
                  <a:lnTo>
                    <a:pt x="249" y="246"/>
                  </a:lnTo>
                  <a:lnTo>
                    <a:pt x="256" y="239"/>
                  </a:lnTo>
                  <a:lnTo>
                    <a:pt x="259" y="239"/>
                  </a:lnTo>
                  <a:lnTo>
                    <a:pt x="263" y="235"/>
                  </a:lnTo>
                  <a:lnTo>
                    <a:pt x="263" y="225"/>
                  </a:lnTo>
                  <a:lnTo>
                    <a:pt x="269" y="215"/>
                  </a:lnTo>
                  <a:lnTo>
                    <a:pt x="269" y="208"/>
                  </a:lnTo>
                  <a:lnTo>
                    <a:pt x="259" y="205"/>
                  </a:lnTo>
                  <a:lnTo>
                    <a:pt x="259" y="205"/>
                  </a:lnTo>
                  <a:lnTo>
                    <a:pt x="263" y="202"/>
                  </a:lnTo>
                  <a:lnTo>
                    <a:pt x="276" y="188"/>
                  </a:lnTo>
                  <a:lnTo>
                    <a:pt x="280" y="188"/>
                  </a:lnTo>
                  <a:lnTo>
                    <a:pt x="283" y="192"/>
                  </a:lnTo>
                  <a:lnTo>
                    <a:pt x="286" y="192"/>
                  </a:lnTo>
                  <a:lnTo>
                    <a:pt x="290" y="188"/>
                  </a:lnTo>
                  <a:lnTo>
                    <a:pt x="286" y="185"/>
                  </a:lnTo>
                  <a:lnTo>
                    <a:pt x="286" y="178"/>
                  </a:lnTo>
                  <a:lnTo>
                    <a:pt x="286" y="175"/>
                  </a:lnTo>
                  <a:lnTo>
                    <a:pt x="286" y="171"/>
                  </a:lnTo>
                  <a:lnTo>
                    <a:pt x="286" y="161"/>
                  </a:lnTo>
                  <a:lnTo>
                    <a:pt x="286" y="158"/>
                  </a:lnTo>
                  <a:lnTo>
                    <a:pt x="276" y="148"/>
                  </a:lnTo>
                  <a:lnTo>
                    <a:pt x="290" y="145"/>
                  </a:lnTo>
                  <a:lnTo>
                    <a:pt x="290" y="145"/>
                  </a:lnTo>
                  <a:lnTo>
                    <a:pt x="296" y="138"/>
                  </a:lnTo>
                  <a:lnTo>
                    <a:pt x="296" y="134"/>
                  </a:lnTo>
                  <a:lnTo>
                    <a:pt x="300" y="128"/>
                  </a:lnTo>
                  <a:lnTo>
                    <a:pt x="300" y="124"/>
                  </a:lnTo>
                  <a:lnTo>
                    <a:pt x="296" y="121"/>
                  </a:lnTo>
                  <a:lnTo>
                    <a:pt x="290" y="118"/>
                  </a:lnTo>
                  <a:lnTo>
                    <a:pt x="283" y="114"/>
                  </a:lnTo>
                  <a:lnTo>
                    <a:pt x="286" y="97"/>
                  </a:lnTo>
                  <a:lnTo>
                    <a:pt x="283" y="94"/>
                  </a:lnTo>
                  <a:lnTo>
                    <a:pt x="280" y="94"/>
                  </a:lnTo>
                  <a:lnTo>
                    <a:pt x="269" y="87"/>
                  </a:lnTo>
                  <a:lnTo>
                    <a:pt x="269" y="87"/>
                  </a:lnTo>
                  <a:lnTo>
                    <a:pt x="276" y="84"/>
                  </a:lnTo>
                  <a:lnTo>
                    <a:pt x="276" y="81"/>
                  </a:lnTo>
                  <a:lnTo>
                    <a:pt x="276" y="77"/>
                  </a:lnTo>
                  <a:lnTo>
                    <a:pt x="273" y="74"/>
                  </a:lnTo>
                  <a:lnTo>
                    <a:pt x="269" y="74"/>
                  </a:lnTo>
                  <a:lnTo>
                    <a:pt x="263" y="70"/>
                  </a:lnTo>
                  <a:lnTo>
                    <a:pt x="263" y="57"/>
                  </a:lnTo>
                  <a:lnTo>
                    <a:pt x="263" y="54"/>
                  </a:lnTo>
                  <a:lnTo>
                    <a:pt x="253" y="44"/>
                  </a:lnTo>
                  <a:lnTo>
                    <a:pt x="259" y="40"/>
                  </a:lnTo>
                  <a:lnTo>
                    <a:pt x="263" y="33"/>
                  </a:lnTo>
                  <a:lnTo>
                    <a:pt x="256" y="30"/>
                  </a:lnTo>
                  <a:lnTo>
                    <a:pt x="253" y="27"/>
                  </a:lnTo>
                  <a:lnTo>
                    <a:pt x="253" y="27"/>
                  </a:lnTo>
                  <a:lnTo>
                    <a:pt x="243" y="13"/>
                  </a:lnTo>
                  <a:lnTo>
                    <a:pt x="239" y="13"/>
                  </a:lnTo>
                  <a:lnTo>
                    <a:pt x="239" y="13"/>
                  </a:lnTo>
                  <a:lnTo>
                    <a:pt x="239" y="10"/>
                  </a:lnTo>
                  <a:lnTo>
                    <a:pt x="2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1" name="Freeform 312">
              <a:extLst>
                <a:ext uri="{FF2B5EF4-FFF2-40B4-BE49-F238E27FC236}">
                  <a16:creationId xmlns:a16="http://schemas.microsoft.com/office/drawing/2014/main" id="{55B59BAE-D134-B8BF-D367-1BB3FC230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" y="704"/>
              <a:ext cx="3" cy="13"/>
            </a:xfrm>
            <a:custGeom>
              <a:avLst/>
              <a:gdLst>
                <a:gd name="T0" fmla="*/ 0 w 3"/>
                <a:gd name="T1" fmla="*/ 0 h 13"/>
                <a:gd name="T2" fmla="*/ 0 w 3"/>
                <a:gd name="T3" fmla="*/ 0 h 13"/>
                <a:gd name="T4" fmla="*/ 0 w 3"/>
                <a:gd name="T5" fmla="*/ 0 h 13"/>
                <a:gd name="T6" fmla="*/ 0 w 3"/>
                <a:gd name="T7" fmla="*/ 3 h 13"/>
                <a:gd name="T8" fmla="*/ 3 w 3"/>
                <a:gd name="T9" fmla="*/ 13 h 13"/>
                <a:gd name="T10" fmla="*/ 0 w 3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2" name="Freeform 313">
              <a:extLst>
                <a:ext uri="{FF2B5EF4-FFF2-40B4-BE49-F238E27FC236}">
                  <a16:creationId xmlns:a16="http://schemas.microsoft.com/office/drawing/2014/main" id="{5E6AA88A-FC0F-2C69-4E45-AA92A7F58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482"/>
              <a:ext cx="532" cy="414"/>
            </a:xfrm>
            <a:custGeom>
              <a:avLst/>
              <a:gdLst>
                <a:gd name="T0" fmla="*/ 243 w 532"/>
                <a:gd name="T1" fmla="*/ 17 h 414"/>
                <a:gd name="T2" fmla="*/ 273 w 532"/>
                <a:gd name="T3" fmla="*/ 77 h 414"/>
                <a:gd name="T4" fmla="*/ 293 w 532"/>
                <a:gd name="T5" fmla="*/ 97 h 414"/>
                <a:gd name="T6" fmla="*/ 334 w 532"/>
                <a:gd name="T7" fmla="*/ 128 h 414"/>
                <a:gd name="T8" fmla="*/ 377 w 532"/>
                <a:gd name="T9" fmla="*/ 192 h 414"/>
                <a:gd name="T10" fmla="*/ 387 w 532"/>
                <a:gd name="T11" fmla="*/ 208 h 414"/>
                <a:gd name="T12" fmla="*/ 401 w 532"/>
                <a:gd name="T13" fmla="*/ 208 h 414"/>
                <a:gd name="T14" fmla="*/ 418 w 532"/>
                <a:gd name="T15" fmla="*/ 229 h 414"/>
                <a:gd name="T16" fmla="*/ 451 w 532"/>
                <a:gd name="T17" fmla="*/ 256 h 414"/>
                <a:gd name="T18" fmla="*/ 488 w 532"/>
                <a:gd name="T19" fmla="*/ 293 h 414"/>
                <a:gd name="T20" fmla="*/ 519 w 532"/>
                <a:gd name="T21" fmla="*/ 330 h 414"/>
                <a:gd name="T22" fmla="*/ 455 w 532"/>
                <a:gd name="T23" fmla="*/ 397 h 414"/>
                <a:gd name="T24" fmla="*/ 404 w 532"/>
                <a:gd name="T25" fmla="*/ 404 h 414"/>
                <a:gd name="T26" fmla="*/ 391 w 532"/>
                <a:gd name="T27" fmla="*/ 394 h 414"/>
                <a:gd name="T28" fmla="*/ 344 w 532"/>
                <a:gd name="T29" fmla="*/ 394 h 414"/>
                <a:gd name="T30" fmla="*/ 317 w 532"/>
                <a:gd name="T31" fmla="*/ 377 h 414"/>
                <a:gd name="T32" fmla="*/ 303 w 532"/>
                <a:gd name="T33" fmla="*/ 373 h 414"/>
                <a:gd name="T34" fmla="*/ 276 w 532"/>
                <a:gd name="T35" fmla="*/ 373 h 414"/>
                <a:gd name="T36" fmla="*/ 266 w 532"/>
                <a:gd name="T37" fmla="*/ 367 h 414"/>
                <a:gd name="T38" fmla="*/ 249 w 532"/>
                <a:gd name="T39" fmla="*/ 353 h 414"/>
                <a:gd name="T40" fmla="*/ 229 w 532"/>
                <a:gd name="T41" fmla="*/ 343 h 414"/>
                <a:gd name="T42" fmla="*/ 202 w 532"/>
                <a:gd name="T43" fmla="*/ 323 h 414"/>
                <a:gd name="T44" fmla="*/ 169 w 532"/>
                <a:gd name="T45" fmla="*/ 289 h 414"/>
                <a:gd name="T46" fmla="*/ 138 w 532"/>
                <a:gd name="T47" fmla="*/ 279 h 414"/>
                <a:gd name="T48" fmla="*/ 78 w 532"/>
                <a:gd name="T49" fmla="*/ 279 h 414"/>
                <a:gd name="T50" fmla="*/ 78 w 532"/>
                <a:gd name="T51" fmla="*/ 272 h 414"/>
                <a:gd name="T52" fmla="*/ 58 w 532"/>
                <a:gd name="T53" fmla="*/ 245 h 414"/>
                <a:gd name="T54" fmla="*/ 47 w 532"/>
                <a:gd name="T55" fmla="*/ 215 h 414"/>
                <a:gd name="T56" fmla="*/ 37 w 532"/>
                <a:gd name="T57" fmla="*/ 218 h 414"/>
                <a:gd name="T58" fmla="*/ 41 w 532"/>
                <a:gd name="T59" fmla="*/ 249 h 414"/>
                <a:gd name="T60" fmla="*/ 47 w 532"/>
                <a:gd name="T61" fmla="*/ 269 h 414"/>
                <a:gd name="T62" fmla="*/ 17 w 532"/>
                <a:gd name="T63" fmla="*/ 269 h 414"/>
                <a:gd name="T64" fmla="*/ 4 w 532"/>
                <a:gd name="T65" fmla="*/ 272 h 414"/>
                <a:gd name="T66" fmla="*/ 41 w 532"/>
                <a:gd name="T67" fmla="*/ 279 h 414"/>
                <a:gd name="T68" fmla="*/ 58 w 532"/>
                <a:gd name="T69" fmla="*/ 272 h 414"/>
                <a:gd name="T70" fmla="*/ 47 w 532"/>
                <a:gd name="T71" fmla="*/ 249 h 414"/>
                <a:gd name="T72" fmla="*/ 51 w 532"/>
                <a:gd name="T73" fmla="*/ 249 h 414"/>
                <a:gd name="T74" fmla="*/ 71 w 532"/>
                <a:gd name="T75" fmla="*/ 272 h 414"/>
                <a:gd name="T76" fmla="*/ 68 w 532"/>
                <a:gd name="T77" fmla="*/ 282 h 414"/>
                <a:gd name="T78" fmla="*/ 91 w 532"/>
                <a:gd name="T79" fmla="*/ 279 h 414"/>
                <a:gd name="T80" fmla="*/ 159 w 532"/>
                <a:gd name="T81" fmla="*/ 293 h 414"/>
                <a:gd name="T82" fmla="*/ 192 w 532"/>
                <a:gd name="T83" fmla="*/ 323 h 414"/>
                <a:gd name="T84" fmla="*/ 219 w 532"/>
                <a:gd name="T85" fmla="*/ 343 h 414"/>
                <a:gd name="T86" fmla="*/ 239 w 532"/>
                <a:gd name="T87" fmla="*/ 353 h 414"/>
                <a:gd name="T88" fmla="*/ 260 w 532"/>
                <a:gd name="T89" fmla="*/ 373 h 414"/>
                <a:gd name="T90" fmla="*/ 273 w 532"/>
                <a:gd name="T91" fmla="*/ 380 h 414"/>
                <a:gd name="T92" fmla="*/ 307 w 532"/>
                <a:gd name="T93" fmla="*/ 383 h 414"/>
                <a:gd name="T94" fmla="*/ 327 w 532"/>
                <a:gd name="T95" fmla="*/ 390 h 414"/>
                <a:gd name="T96" fmla="*/ 354 w 532"/>
                <a:gd name="T97" fmla="*/ 404 h 414"/>
                <a:gd name="T98" fmla="*/ 391 w 532"/>
                <a:gd name="T99" fmla="*/ 400 h 414"/>
                <a:gd name="T100" fmla="*/ 411 w 532"/>
                <a:gd name="T101" fmla="*/ 414 h 414"/>
                <a:gd name="T102" fmla="*/ 488 w 532"/>
                <a:gd name="T103" fmla="*/ 380 h 414"/>
                <a:gd name="T104" fmla="*/ 522 w 532"/>
                <a:gd name="T105" fmla="*/ 326 h 414"/>
                <a:gd name="T106" fmla="*/ 488 w 532"/>
                <a:gd name="T107" fmla="*/ 235 h 414"/>
                <a:gd name="T108" fmla="*/ 451 w 532"/>
                <a:gd name="T109" fmla="*/ 249 h 414"/>
                <a:gd name="T110" fmla="*/ 424 w 532"/>
                <a:gd name="T111" fmla="*/ 222 h 414"/>
                <a:gd name="T112" fmla="*/ 401 w 532"/>
                <a:gd name="T113" fmla="*/ 202 h 414"/>
                <a:gd name="T114" fmla="*/ 387 w 532"/>
                <a:gd name="T115" fmla="*/ 202 h 414"/>
                <a:gd name="T116" fmla="*/ 377 w 532"/>
                <a:gd name="T117" fmla="*/ 158 h 414"/>
                <a:gd name="T118" fmla="*/ 334 w 532"/>
                <a:gd name="T119" fmla="*/ 117 h 414"/>
                <a:gd name="T120" fmla="*/ 297 w 532"/>
                <a:gd name="T121" fmla="*/ 91 h 414"/>
                <a:gd name="T122" fmla="*/ 270 w 532"/>
                <a:gd name="T123" fmla="*/ 47 h 414"/>
                <a:gd name="T124" fmla="*/ 243 w 532"/>
                <a:gd name="T125" fmla="*/ 3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2" h="414">
                  <a:moveTo>
                    <a:pt x="239" y="0"/>
                  </a:moveTo>
                  <a:lnTo>
                    <a:pt x="239" y="3"/>
                  </a:lnTo>
                  <a:lnTo>
                    <a:pt x="239" y="6"/>
                  </a:lnTo>
                  <a:lnTo>
                    <a:pt x="243" y="17"/>
                  </a:lnTo>
                  <a:lnTo>
                    <a:pt x="243" y="17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63" y="50"/>
                  </a:lnTo>
                  <a:lnTo>
                    <a:pt x="273" y="77"/>
                  </a:lnTo>
                  <a:lnTo>
                    <a:pt x="273" y="77"/>
                  </a:lnTo>
                  <a:lnTo>
                    <a:pt x="280" y="87"/>
                  </a:lnTo>
                  <a:lnTo>
                    <a:pt x="280" y="91"/>
                  </a:lnTo>
                  <a:lnTo>
                    <a:pt x="286" y="94"/>
                  </a:lnTo>
                  <a:lnTo>
                    <a:pt x="290" y="97"/>
                  </a:lnTo>
                  <a:lnTo>
                    <a:pt x="293" y="97"/>
                  </a:lnTo>
                  <a:lnTo>
                    <a:pt x="307" y="114"/>
                  </a:lnTo>
                  <a:lnTo>
                    <a:pt x="310" y="114"/>
                  </a:lnTo>
                  <a:lnTo>
                    <a:pt x="323" y="117"/>
                  </a:lnTo>
                  <a:lnTo>
                    <a:pt x="330" y="124"/>
                  </a:lnTo>
                  <a:lnTo>
                    <a:pt x="334" y="128"/>
                  </a:lnTo>
                  <a:lnTo>
                    <a:pt x="334" y="128"/>
                  </a:lnTo>
                  <a:lnTo>
                    <a:pt x="357" y="144"/>
                  </a:lnTo>
                  <a:lnTo>
                    <a:pt x="371" y="161"/>
                  </a:lnTo>
                  <a:lnTo>
                    <a:pt x="377" y="188"/>
                  </a:lnTo>
                  <a:lnTo>
                    <a:pt x="377" y="192"/>
                  </a:lnTo>
                  <a:lnTo>
                    <a:pt x="381" y="198"/>
                  </a:lnTo>
                  <a:lnTo>
                    <a:pt x="381" y="198"/>
                  </a:lnTo>
                  <a:lnTo>
                    <a:pt x="381" y="205"/>
                  </a:lnTo>
                  <a:lnTo>
                    <a:pt x="387" y="208"/>
                  </a:lnTo>
                  <a:lnTo>
                    <a:pt x="387" y="208"/>
                  </a:lnTo>
                  <a:lnTo>
                    <a:pt x="391" y="208"/>
                  </a:lnTo>
                  <a:lnTo>
                    <a:pt x="391" y="208"/>
                  </a:lnTo>
                  <a:lnTo>
                    <a:pt x="398" y="205"/>
                  </a:lnTo>
                  <a:lnTo>
                    <a:pt x="398" y="205"/>
                  </a:lnTo>
                  <a:lnTo>
                    <a:pt x="401" y="208"/>
                  </a:lnTo>
                  <a:lnTo>
                    <a:pt x="404" y="212"/>
                  </a:lnTo>
                  <a:lnTo>
                    <a:pt x="404" y="212"/>
                  </a:lnTo>
                  <a:lnTo>
                    <a:pt x="408" y="218"/>
                  </a:lnTo>
                  <a:lnTo>
                    <a:pt x="408" y="222"/>
                  </a:lnTo>
                  <a:lnTo>
                    <a:pt x="418" y="229"/>
                  </a:lnTo>
                  <a:lnTo>
                    <a:pt x="428" y="235"/>
                  </a:lnTo>
                  <a:lnTo>
                    <a:pt x="435" y="242"/>
                  </a:lnTo>
                  <a:lnTo>
                    <a:pt x="435" y="245"/>
                  </a:lnTo>
                  <a:lnTo>
                    <a:pt x="448" y="256"/>
                  </a:lnTo>
                  <a:lnTo>
                    <a:pt x="451" y="256"/>
                  </a:lnTo>
                  <a:lnTo>
                    <a:pt x="458" y="256"/>
                  </a:lnTo>
                  <a:lnTo>
                    <a:pt x="461" y="256"/>
                  </a:lnTo>
                  <a:lnTo>
                    <a:pt x="482" y="235"/>
                  </a:lnTo>
                  <a:lnTo>
                    <a:pt x="488" y="289"/>
                  </a:lnTo>
                  <a:lnTo>
                    <a:pt x="488" y="293"/>
                  </a:lnTo>
                  <a:lnTo>
                    <a:pt x="512" y="316"/>
                  </a:lnTo>
                  <a:lnTo>
                    <a:pt x="515" y="319"/>
                  </a:lnTo>
                  <a:lnTo>
                    <a:pt x="515" y="319"/>
                  </a:lnTo>
                  <a:lnTo>
                    <a:pt x="515" y="330"/>
                  </a:lnTo>
                  <a:lnTo>
                    <a:pt x="519" y="330"/>
                  </a:lnTo>
                  <a:lnTo>
                    <a:pt x="525" y="336"/>
                  </a:lnTo>
                  <a:lnTo>
                    <a:pt x="525" y="343"/>
                  </a:lnTo>
                  <a:lnTo>
                    <a:pt x="482" y="373"/>
                  </a:lnTo>
                  <a:lnTo>
                    <a:pt x="482" y="373"/>
                  </a:lnTo>
                  <a:lnTo>
                    <a:pt x="455" y="397"/>
                  </a:lnTo>
                  <a:lnTo>
                    <a:pt x="438" y="394"/>
                  </a:lnTo>
                  <a:lnTo>
                    <a:pt x="438" y="394"/>
                  </a:lnTo>
                  <a:lnTo>
                    <a:pt x="411" y="407"/>
                  </a:lnTo>
                  <a:lnTo>
                    <a:pt x="404" y="404"/>
                  </a:lnTo>
                  <a:lnTo>
                    <a:pt x="404" y="404"/>
                  </a:lnTo>
                  <a:lnTo>
                    <a:pt x="404" y="404"/>
                  </a:lnTo>
                  <a:lnTo>
                    <a:pt x="404" y="404"/>
                  </a:lnTo>
                  <a:lnTo>
                    <a:pt x="401" y="400"/>
                  </a:lnTo>
                  <a:lnTo>
                    <a:pt x="394" y="394"/>
                  </a:lnTo>
                  <a:lnTo>
                    <a:pt x="391" y="394"/>
                  </a:lnTo>
                  <a:lnTo>
                    <a:pt x="374" y="400"/>
                  </a:lnTo>
                  <a:lnTo>
                    <a:pt x="364" y="397"/>
                  </a:lnTo>
                  <a:lnTo>
                    <a:pt x="360" y="394"/>
                  </a:lnTo>
                  <a:lnTo>
                    <a:pt x="354" y="397"/>
                  </a:lnTo>
                  <a:lnTo>
                    <a:pt x="344" y="394"/>
                  </a:lnTo>
                  <a:lnTo>
                    <a:pt x="340" y="390"/>
                  </a:lnTo>
                  <a:lnTo>
                    <a:pt x="340" y="390"/>
                  </a:lnTo>
                  <a:lnTo>
                    <a:pt x="330" y="387"/>
                  </a:lnTo>
                  <a:lnTo>
                    <a:pt x="317" y="380"/>
                  </a:lnTo>
                  <a:lnTo>
                    <a:pt x="317" y="377"/>
                  </a:lnTo>
                  <a:lnTo>
                    <a:pt x="313" y="377"/>
                  </a:lnTo>
                  <a:lnTo>
                    <a:pt x="307" y="377"/>
                  </a:lnTo>
                  <a:lnTo>
                    <a:pt x="303" y="377"/>
                  </a:lnTo>
                  <a:lnTo>
                    <a:pt x="303" y="377"/>
                  </a:lnTo>
                  <a:lnTo>
                    <a:pt x="303" y="373"/>
                  </a:lnTo>
                  <a:lnTo>
                    <a:pt x="300" y="373"/>
                  </a:lnTo>
                  <a:lnTo>
                    <a:pt x="293" y="370"/>
                  </a:lnTo>
                  <a:lnTo>
                    <a:pt x="290" y="370"/>
                  </a:lnTo>
                  <a:lnTo>
                    <a:pt x="280" y="373"/>
                  </a:lnTo>
                  <a:lnTo>
                    <a:pt x="276" y="373"/>
                  </a:lnTo>
                  <a:lnTo>
                    <a:pt x="276" y="373"/>
                  </a:lnTo>
                  <a:lnTo>
                    <a:pt x="273" y="370"/>
                  </a:lnTo>
                  <a:lnTo>
                    <a:pt x="273" y="367"/>
                  </a:lnTo>
                  <a:lnTo>
                    <a:pt x="266" y="367"/>
                  </a:lnTo>
                  <a:lnTo>
                    <a:pt x="266" y="367"/>
                  </a:lnTo>
                  <a:lnTo>
                    <a:pt x="260" y="367"/>
                  </a:lnTo>
                  <a:lnTo>
                    <a:pt x="260" y="367"/>
                  </a:lnTo>
                  <a:lnTo>
                    <a:pt x="256" y="367"/>
                  </a:lnTo>
                  <a:lnTo>
                    <a:pt x="249" y="353"/>
                  </a:lnTo>
                  <a:lnTo>
                    <a:pt x="249" y="353"/>
                  </a:lnTo>
                  <a:lnTo>
                    <a:pt x="243" y="350"/>
                  </a:lnTo>
                  <a:lnTo>
                    <a:pt x="239" y="346"/>
                  </a:lnTo>
                  <a:lnTo>
                    <a:pt x="233" y="346"/>
                  </a:lnTo>
                  <a:lnTo>
                    <a:pt x="233" y="343"/>
                  </a:lnTo>
                  <a:lnTo>
                    <a:pt x="229" y="343"/>
                  </a:lnTo>
                  <a:lnTo>
                    <a:pt x="222" y="340"/>
                  </a:lnTo>
                  <a:lnTo>
                    <a:pt x="216" y="333"/>
                  </a:lnTo>
                  <a:lnTo>
                    <a:pt x="212" y="330"/>
                  </a:lnTo>
                  <a:lnTo>
                    <a:pt x="212" y="326"/>
                  </a:lnTo>
                  <a:lnTo>
                    <a:pt x="202" y="323"/>
                  </a:lnTo>
                  <a:lnTo>
                    <a:pt x="202" y="319"/>
                  </a:lnTo>
                  <a:lnTo>
                    <a:pt x="196" y="31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69" y="289"/>
                  </a:lnTo>
                  <a:lnTo>
                    <a:pt x="169" y="289"/>
                  </a:lnTo>
                  <a:lnTo>
                    <a:pt x="162" y="289"/>
                  </a:lnTo>
                  <a:lnTo>
                    <a:pt x="155" y="282"/>
                  </a:lnTo>
                  <a:lnTo>
                    <a:pt x="155" y="282"/>
                  </a:lnTo>
                  <a:lnTo>
                    <a:pt x="138" y="279"/>
                  </a:lnTo>
                  <a:lnTo>
                    <a:pt x="132" y="272"/>
                  </a:lnTo>
                  <a:lnTo>
                    <a:pt x="128" y="272"/>
                  </a:lnTo>
                  <a:lnTo>
                    <a:pt x="88" y="276"/>
                  </a:lnTo>
                  <a:lnTo>
                    <a:pt x="88" y="276"/>
                  </a:lnTo>
                  <a:lnTo>
                    <a:pt x="78" y="279"/>
                  </a:lnTo>
                  <a:lnTo>
                    <a:pt x="74" y="276"/>
                  </a:lnTo>
                  <a:lnTo>
                    <a:pt x="71" y="276"/>
                  </a:lnTo>
                  <a:lnTo>
                    <a:pt x="71" y="276"/>
                  </a:lnTo>
                  <a:lnTo>
                    <a:pt x="74" y="276"/>
                  </a:lnTo>
                  <a:lnTo>
                    <a:pt x="78" y="272"/>
                  </a:lnTo>
                  <a:lnTo>
                    <a:pt x="71" y="262"/>
                  </a:lnTo>
                  <a:lnTo>
                    <a:pt x="71" y="259"/>
                  </a:lnTo>
                  <a:lnTo>
                    <a:pt x="64" y="256"/>
                  </a:lnTo>
                  <a:lnTo>
                    <a:pt x="58" y="245"/>
                  </a:lnTo>
                  <a:lnTo>
                    <a:pt x="58" y="245"/>
                  </a:lnTo>
                  <a:lnTo>
                    <a:pt x="58" y="245"/>
                  </a:lnTo>
                  <a:lnTo>
                    <a:pt x="54" y="232"/>
                  </a:lnTo>
                  <a:lnTo>
                    <a:pt x="51" y="222"/>
                  </a:lnTo>
                  <a:lnTo>
                    <a:pt x="51" y="222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44" y="215"/>
                  </a:lnTo>
                  <a:lnTo>
                    <a:pt x="41" y="215"/>
                  </a:lnTo>
                  <a:lnTo>
                    <a:pt x="41" y="218"/>
                  </a:lnTo>
                  <a:lnTo>
                    <a:pt x="37" y="218"/>
                  </a:lnTo>
                  <a:lnTo>
                    <a:pt x="34" y="222"/>
                  </a:lnTo>
                  <a:lnTo>
                    <a:pt x="44" y="242"/>
                  </a:lnTo>
                  <a:lnTo>
                    <a:pt x="41" y="242"/>
                  </a:lnTo>
                  <a:lnTo>
                    <a:pt x="41" y="245"/>
                  </a:lnTo>
                  <a:lnTo>
                    <a:pt x="41" y="249"/>
                  </a:lnTo>
                  <a:lnTo>
                    <a:pt x="41" y="252"/>
                  </a:lnTo>
                  <a:lnTo>
                    <a:pt x="44" y="252"/>
                  </a:lnTo>
                  <a:lnTo>
                    <a:pt x="51" y="266"/>
                  </a:lnTo>
                  <a:lnTo>
                    <a:pt x="51" y="269"/>
                  </a:lnTo>
                  <a:lnTo>
                    <a:pt x="47" y="269"/>
                  </a:lnTo>
                  <a:lnTo>
                    <a:pt x="44" y="269"/>
                  </a:lnTo>
                  <a:lnTo>
                    <a:pt x="37" y="269"/>
                  </a:lnTo>
                  <a:lnTo>
                    <a:pt x="37" y="272"/>
                  </a:lnTo>
                  <a:lnTo>
                    <a:pt x="21" y="269"/>
                  </a:lnTo>
                  <a:lnTo>
                    <a:pt x="17" y="269"/>
                  </a:lnTo>
                  <a:lnTo>
                    <a:pt x="10" y="272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4" y="272"/>
                  </a:lnTo>
                  <a:lnTo>
                    <a:pt x="4" y="272"/>
                  </a:lnTo>
                  <a:lnTo>
                    <a:pt x="4" y="276"/>
                  </a:lnTo>
                  <a:lnTo>
                    <a:pt x="10" y="279"/>
                  </a:lnTo>
                  <a:lnTo>
                    <a:pt x="14" y="279"/>
                  </a:lnTo>
                  <a:lnTo>
                    <a:pt x="21" y="276"/>
                  </a:lnTo>
                  <a:lnTo>
                    <a:pt x="41" y="279"/>
                  </a:lnTo>
                  <a:lnTo>
                    <a:pt x="44" y="276"/>
                  </a:lnTo>
                  <a:lnTo>
                    <a:pt x="47" y="276"/>
                  </a:lnTo>
                  <a:lnTo>
                    <a:pt x="51" y="276"/>
                  </a:lnTo>
                  <a:lnTo>
                    <a:pt x="58" y="276"/>
                  </a:lnTo>
                  <a:lnTo>
                    <a:pt x="58" y="272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7" y="245"/>
                  </a:lnTo>
                  <a:lnTo>
                    <a:pt x="51" y="242"/>
                  </a:lnTo>
                  <a:lnTo>
                    <a:pt x="51" y="242"/>
                  </a:lnTo>
                  <a:lnTo>
                    <a:pt x="51" y="245"/>
                  </a:lnTo>
                  <a:lnTo>
                    <a:pt x="51" y="249"/>
                  </a:lnTo>
                  <a:lnTo>
                    <a:pt x="51" y="249"/>
                  </a:lnTo>
                  <a:lnTo>
                    <a:pt x="58" y="262"/>
                  </a:lnTo>
                  <a:lnTo>
                    <a:pt x="61" y="262"/>
                  </a:lnTo>
                  <a:lnTo>
                    <a:pt x="68" y="266"/>
                  </a:lnTo>
                  <a:lnTo>
                    <a:pt x="71" y="272"/>
                  </a:lnTo>
                  <a:lnTo>
                    <a:pt x="68" y="272"/>
                  </a:lnTo>
                  <a:lnTo>
                    <a:pt x="64" y="276"/>
                  </a:lnTo>
                  <a:lnTo>
                    <a:pt x="64" y="279"/>
                  </a:lnTo>
                  <a:lnTo>
                    <a:pt x="64" y="282"/>
                  </a:lnTo>
                  <a:lnTo>
                    <a:pt x="68" y="282"/>
                  </a:lnTo>
                  <a:lnTo>
                    <a:pt x="71" y="286"/>
                  </a:lnTo>
                  <a:lnTo>
                    <a:pt x="74" y="282"/>
                  </a:lnTo>
                  <a:lnTo>
                    <a:pt x="78" y="286"/>
                  </a:lnTo>
                  <a:lnTo>
                    <a:pt x="81" y="286"/>
                  </a:lnTo>
                  <a:lnTo>
                    <a:pt x="91" y="279"/>
                  </a:lnTo>
                  <a:lnTo>
                    <a:pt x="128" y="279"/>
                  </a:lnTo>
                  <a:lnTo>
                    <a:pt x="135" y="282"/>
                  </a:lnTo>
                  <a:lnTo>
                    <a:pt x="135" y="286"/>
                  </a:lnTo>
                  <a:lnTo>
                    <a:pt x="152" y="286"/>
                  </a:lnTo>
                  <a:lnTo>
                    <a:pt x="159" y="293"/>
                  </a:lnTo>
                  <a:lnTo>
                    <a:pt x="162" y="296"/>
                  </a:lnTo>
                  <a:lnTo>
                    <a:pt x="165" y="296"/>
                  </a:lnTo>
                  <a:lnTo>
                    <a:pt x="169" y="299"/>
                  </a:lnTo>
                  <a:lnTo>
                    <a:pt x="189" y="323"/>
                  </a:lnTo>
                  <a:lnTo>
                    <a:pt x="192" y="323"/>
                  </a:lnTo>
                  <a:lnTo>
                    <a:pt x="199" y="326"/>
                  </a:lnTo>
                  <a:lnTo>
                    <a:pt x="206" y="333"/>
                  </a:lnTo>
                  <a:lnTo>
                    <a:pt x="212" y="340"/>
                  </a:lnTo>
                  <a:lnTo>
                    <a:pt x="212" y="340"/>
                  </a:lnTo>
                  <a:lnTo>
                    <a:pt x="219" y="343"/>
                  </a:lnTo>
                  <a:lnTo>
                    <a:pt x="219" y="346"/>
                  </a:lnTo>
                  <a:lnTo>
                    <a:pt x="226" y="350"/>
                  </a:lnTo>
                  <a:lnTo>
                    <a:pt x="229" y="353"/>
                  </a:lnTo>
                  <a:lnTo>
                    <a:pt x="233" y="353"/>
                  </a:lnTo>
                  <a:lnTo>
                    <a:pt x="239" y="353"/>
                  </a:lnTo>
                  <a:lnTo>
                    <a:pt x="246" y="356"/>
                  </a:lnTo>
                  <a:lnTo>
                    <a:pt x="249" y="370"/>
                  </a:lnTo>
                  <a:lnTo>
                    <a:pt x="253" y="370"/>
                  </a:lnTo>
                  <a:lnTo>
                    <a:pt x="260" y="373"/>
                  </a:lnTo>
                  <a:lnTo>
                    <a:pt x="260" y="373"/>
                  </a:lnTo>
                  <a:lnTo>
                    <a:pt x="263" y="373"/>
                  </a:lnTo>
                  <a:lnTo>
                    <a:pt x="263" y="373"/>
                  </a:lnTo>
                  <a:lnTo>
                    <a:pt x="270" y="373"/>
                  </a:lnTo>
                  <a:lnTo>
                    <a:pt x="273" y="377"/>
                  </a:lnTo>
                  <a:lnTo>
                    <a:pt x="273" y="380"/>
                  </a:lnTo>
                  <a:lnTo>
                    <a:pt x="280" y="380"/>
                  </a:lnTo>
                  <a:lnTo>
                    <a:pt x="290" y="377"/>
                  </a:lnTo>
                  <a:lnTo>
                    <a:pt x="297" y="380"/>
                  </a:lnTo>
                  <a:lnTo>
                    <a:pt x="300" y="383"/>
                  </a:lnTo>
                  <a:lnTo>
                    <a:pt x="307" y="383"/>
                  </a:lnTo>
                  <a:lnTo>
                    <a:pt x="307" y="380"/>
                  </a:lnTo>
                  <a:lnTo>
                    <a:pt x="313" y="383"/>
                  </a:lnTo>
                  <a:lnTo>
                    <a:pt x="313" y="383"/>
                  </a:lnTo>
                  <a:lnTo>
                    <a:pt x="313" y="383"/>
                  </a:lnTo>
                  <a:lnTo>
                    <a:pt x="327" y="390"/>
                  </a:lnTo>
                  <a:lnTo>
                    <a:pt x="327" y="390"/>
                  </a:lnTo>
                  <a:lnTo>
                    <a:pt x="337" y="394"/>
                  </a:lnTo>
                  <a:lnTo>
                    <a:pt x="340" y="397"/>
                  </a:lnTo>
                  <a:lnTo>
                    <a:pt x="340" y="400"/>
                  </a:lnTo>
                  <a:lnTo>
                    <a:pt x="354" y="404"/>
                  </a:lnTo>
                  <a:lnTo>
                    <a:pt x="354" y="404"/>
                  </a:lnTo>
                  <a:lnTo>
                    <a:pt x="360" y="400"/>
                  </a:lnTo>
                  <a:lnTo>
                    <a:pt x="371" y="407"/>
                  </a:lnTo>
                  <a:lnTo>
                    <a:pt x="374" y="407"/>
                  </a:lnTo>
                  <a:lnTo>
                    <a:pt x="391" y="400"/>
                  </a:lnTo>
                  <a:lnTo>
                    <a:pt x="398" y="404"/>
                  </a:lnTo>
                  <a:lnTo>
                    <a:pt x="398" y="407"/>
                  </a:lnTo>
                  <a:lnTo>
                    <a:pt x="401" y="410"/>
                  </a:lnTo>
                  <a:lnTo>
                    <a:pt x="404" y="410"/>
                  </a:lnTo>
                  <a:lnTo>
                    <a:pt x="411" y="414"/>
                  </a:lnTo>
                  <a:lnTo>
                    <a:pt x="414" y="414"/>
                  </a:lnTo>
                  <a:lnTo>
                    <a:pt x="438" y="400"/>
                  </a:lnTo>
                  <a:lnTo>
                    <a:pt x="458" y="404"/>
                  </a:lnTo>
                  <a:lnTo>
                    <a:pt x="458" y="404"/>
                  </a:lnTo>
                  <a:lnTo>
                    <a:pt x="488" y="380"/>
                  </a:lnTo>
                  <a:lnTo>
                    <a:pt x="529" y="346"/>
                  </a:lnTo>
                  <a:lnTo>
                    <a:pt x="532" y="343"/>
                  </a:lnTo>
                  <a:lnTo>
                    <a:pt x="532" y="336"/>
                  </a:lnTo>
                  <a:lnTo>
                    <a:pt x="532" y="333"/>
                  </a:lnTo>
                  <a:lnTo>
                    <a:pt x="522" y="326"/>
                  </a:lnTo>
                  <a:lnTo>
                    <a:pt x="522" y="316"/>
                  </a:lnTo>
                  <a:lnTo>
                    <a:pt x="519" y="313"/>
                  </a:lnTo>
                  <a:lnTo>
                    <a:pt x="515" y="313"/>
                  </a:lnTo>
                  <a:lnTo>
                    <a:pt x="495" y="289"/>
                  </a:lnTo>
                  <a:lnTo>
                    <a:pt x="488" y="235"/>
                  </a:lnTo>
                  <a:lnTo>
                    <a:pt x="485" y="232"/>
                  </a:lnTo>
                  <a:lnTo>
                    <a:pt x="485" y="229"/>
                  </a:lnTo>
                  <a:lnTo>
                    <a:pt x="478" y="229"/>
                  </a:lnTo>
                  <a:lnTo>
                    <a:pt x="458" y="249"/>
                  </a:lnTo>
                  <a:lnTo>
                    <a:pt x="451" y="249"/>
                  </a:lnTo>
                  <a:lnTo>
                    <a:pt x="438" y="239"/>
                  </a:lnTo>
                  <a:lnTo>
                    <a:pt x="431" y="232"/>
                  </a:lnTo>
                  <a:lnTo>
                    <a:pt x="431" y="232"/>
                  </a:lnTo>
                  <a:lnTo>
                    <a:pt x="424" y="225"/>
                  </a:lnTo>
                  <a:lnTo>
                    <a:pt x="424" y="222"/>
                  </a:lnTo>
                  <a:lnTo>
                    <a:pt x="411" y="218"/>
                  </a:lnTo>
                  <a:lnTo>
                    <a:pt x="411" y="208"/>
                  </a:lnTo>
                  <a:lnTo>
                    <a:pt x="408" y="205"/>
                  </a:lnTo>
                  <a:lnTo>
                    <a:pt x="404" y="205"/>
                  </a:lnTo>
                  <a:lnTo>
                    <a:pt x="401" y="202"/>
                  </a:lnTo>
                  <a:lnTo>
                    <a:pt x="401" y="202"/>
                  </a:lnTo>
                  <a:lnTo>
                    <a:pt x="394" y="198"/>
                  </a:lnTo>
                  <a:lnTo>
                    <a:pt x="394" y="202"/>
                  </a:lnTo>
                  <a:lnTo>
                    <a:pt x="391" y="202"/>
                  </a:lnTo>
                  <a:lnTo>
                    <a:pt x="387" y="202"/>
                  </a:lnTo>
                  <a:lnTo>
                    <a:pt x="387" y="198"/>
                  </a:lnTo>
                  <a:lnTo>
                    <a:pt x="387" y="195"/>
                  </a:lnTo>
                  <a:lnTo>
                    <a:pt x="381" y="188"/>
                  </a:lnTo>
                  <a:lnTo>
                    <a:pt x="377" y="158"/>
                  </a:lnTo>
                  <a:lnTo>
                    <a:pt x="377" y="158"/>
                  </a:lnTo>
                  <a:lnTo>
                    <a:pt x="360" y="141"/>
                  </a:lnTo>
                  <a:lnTo>
                    <a:pt x="360" y="138"/>
                  </a:lnTo>
                  <a:lnTo>
                    <a:pt x="337" y="121"/>
                  </a:lnTo>
                  <a:lnTo>
                    <a:pt x="337" y="121"/>
                  </a:lnTo>
                  <a:lnTo>
                    <a:pt x="334" y="117"/>
                  </a:lnTo>
                  <a:lnTo>
                    <a:pt x="334" y="117"/>
                  </a:lnTo>
                  <a:lnTo>
                    <a:pt x="327" y="114"/>
                  </a:lnTo>
                  <a:lnTo>
                    <a:pt x="327" y="114"/>
                  </a:lnTo>
                  <a:lnTo>
                    <a:pt x="310" y="107"/>
                  </a:lnTo>
                  <a:lnTo>
                    <a:pt x="297" y="91"/>
                  </a:lnTo>
                  <a:lnTo>
                    <a:pt x="297" y="91"/>
                  </a:lnTo>
                  <a:lnTo>
                    <a:pt x="290" y="91"/>
                  </a:lnTo>
                  <a:lnTo>
                    <a:pt x="286" y="84"/>
                  </a:lnTo>
                  <a:lnTo>
                    <a:pt x="280" y="74"/>
                  </a:lnTo>
                  <a:lnTo>
                    <a:pt x="270" y="47"/>
                  </a:lnTo>
                  <a:lnTo>
                    <a:pt x="266" y="47"/>
                  </a:lnTo>
                  <a:lnTo>
                    <a:pt x="260" y="40"/>
                  </a:lnTo>
                  <a:lnTo>
                    <a:pt x="249" y="13"/>
                  </a:lnTo>
                  <a:lnTo>
                    <a:pt x="243" y="3"/>
                  </a:lnTo>
                  <a:lnTo>
                    <a:pt x="243" y="3"/>
                  </a:lnTo>
                  <a:lnTo>
                    <a:pt x="239" y="3"/>
                  </a:lnTo>
                  <a:lnTo>
                    <a:pt x="2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3" name="Freeform 314">
              <a:extLst>
                <a:ext uri="{FF2B5EF4-FFF2-40B4-BE49-F238E27FC236}">
                  <a16:creationId xmlns:a16="http://schemas.microsoft.com/office/drawing/2014/main" id="{2233666E-9D76-7F49-06DA-A262C7546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465"/>
              <a:ext cx="10" cy="13"/>
            </a:xfrm>
            <a:custGeom>
              <a:avLst/>
              <a:gdLst>
                <a:gd name="T0" fmla="*/ 0 w 10"/>
                <a:gd name="T1" fmla="*/ 0 h 13"/>
                <a:gd name="T2" fmla="*/ 10 w 10"/>
                <a:gd name="T3" fmla="*/ 13 h 13"/>
                <a:gd name="T4" fmla="*/ 3 w 10"/>
                <a:gd name="T5" fmla="*/ 3 h 13"/>
                <a:gd name="T6" fmla="*/ 0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0" y="0"/>
                  </a:moveTo>
                  <a:lnTo>
                    <a:pt x="10" y="1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4" name="Freeform 315">
              <a:extLst>
                <a:ext uri="{FF2B5EF4-FFF2-40B4-BE49-F238E27FC236}">
                  <a16:creationId xmlns:a16="http://schemas.microsoft.com/office/drawing/2014/main" id="{BF731073-1DA6-6160-315B-51CFECB5D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" y="451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4 w 4"/>
                <a:gd name="T5" fmla="*/ 4 h 4"/>
                <a:gd name="T6" fmla="*/ 4 w 4"/>
                <a:gd name="T7" fmla="*/ 4 h 4"/>
                <a:gd name="T8" fmla="*/ 0 w 4"/>
                <a:gd name="T9" fmla="*/ 0 h 4"/>
                <a:gd name="T10" fmla="*/ 0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5" name="Freeform 316">
              <a:extLst>
                <a:ext uri="{FF2B5EF4-FFF2-40B4-BE49-F238E27FC236}">
                  <a16:creationId xmlns:a16="http://schemas.microsoft.com/office/drawing/2014/main" id="{B085986C-BFC7-C20A-55F1-9FFD03F7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754"/>
              <a:ext cx="7" cy="7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0 w 7"/>
                <a:gd name="T7" fmla="*/ 7 h 7"/>
                <a:gd name="T8" fmla="*/ 3 w 7"/>
                <a:gd name="T9" fmla="*/ 7 h 7"/>
                <a:gd name="T10" fmla="*/ 7 w 7"/>
                <a:gd name="T11" fmla="*/ 7 h 7"/>
                <a:gd name="T12" fmla="*/ 7 w 7"/>
                <a:gd name="T13" fmla="*/ 4 h 7"/>
                <a:gd name="T14" fmla="*/ 3 w 7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6" name="Freeform 317">
              <a:extLst>
                <a:ext uri="{FF2B5EF4-FFF2-40B4-BE49-F238E27FC236}">
                  <a16:creationId xmlns:a16="http://schemas.microsoft.com/office/drawing/2014/main" id="{509F38EC-8BD7-40F9-76AA-6B045A5C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754"/>
              <a:ext cx="7" cy="7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0 w 7"/>
                <a:gd name="T7" fmla="*/ 7 h 7"/>
                <a:gd name="T8" fmla="*/ 3 w 7"/>
                <a:gd name="T9" fmla="*/ 7 h 7"/>
                <a:gd name="T10" fmla="*/ 7 w 7"/>
                <a:gd name="T11" fmla="*/ 7 h 7"/>
                <a:gd name="T12" fmla="*/ 7 w 7"/>
                <a:gd name="T13" fmla="*/ 4 h 7"/>
                <a:gd name="T14" fmla="*/ 3 w 7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7" name="Rectangle 318">
              <a:extLst>
                <a:ext uri="{FF2B5EF4-FFF2-40B4-BE49-F238E27FC236}">
                  <a16:creationId xmlns:a16="http://schemas.microsoft.com/office/drawing/2014/main" id="{40C266A2-6FCD-D951-72BB-50515BFF9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748"/>
              <a:ext cx="1" cy="1"/>
            </a:xfrm>
            <a:prstGeom prst="rect">
              <a:avLst/>
            </a:pr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8" name="Rectangle 319">
              <a:extLst>
                <a:ext uri="{FF2B5EF4-FFF2-40B4-BE49-F238E27FC236}">
                  <a16:creationId xmlns:a16="http://schemas.microsoft.com/office/drawing/2014/main" id="{0EEAAE97-32FA-E524-8612-1CADDA763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748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9" name="Freeform 320">
              <a:extLst>
                <a:ext uri="{FF2B5EF4-FFF2-40B4-BE49-F238E27FC236}">
                  <a16:creationId xmlns:a16="http://schemas.microsoft.com/office/drawing/2014/main" id="{FB47AB49-BF74-4ACE-C3F3-CF5AFA8C9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0" y="744"/>
              <a:ext cx="14" cy="17"/>
            </a:xfrm>
            <a:custGeom>
              <a:avLst/>
              <a:gdLst>
                <a:gd name="T0" fmla="*/ 10 w 14"/>
                <a:gd name="T1" fmla="*/ 4 h 17"/>
                <a:gd name="T2" fmla="*/ 10 w 14"/>
                <a:gd name="T3" fmla="*/ 4 h 17"/>
                <a:gd name="T4" fmla="*/ 10 w 14"/>
                <a:gd name="T5" fmla="*/ 7 h 17"/>
                <a:gd name="T6" fmla="*/ 10 w 14"/>
                <a:gd name="T7" fmla="*/ 10 h 17"/>
                <a:gd name="T8" fmla="*/ 10 w 14"/>
                <a:gd name="T9" fmla="*/ 14 h 17"/>
                <a:gd name="T10" fmla="*/ 7 w 14"/>
                <a:gd name="T11" fmla="*/ 14 h 17"/>
                <a:gd name="T12" fmla="*/ 7 w 14"/>
                <a:gd name="T13" fmla="*/ 14 h 17"/>
                <a:gd name="T14" fmla="*/ 4 w 14"/>
                <a:gd name="T15" fmla="*/ 10 h 17"/>
                <a:gd name="T16" fmla="*/ 4 w 14"/>
                <a:gd name="T17" fmla="*/ 10 h 17"/>
                <a:gd name="T18" fmla="*/ 4 w 14"/>
                <a:gd name="T19" fmla="*/ 14 h 17"/>
                <a:gd name="T20" fmla="*/ 0 w 14"/>
                <a:gd name="T21" fmla="*/ 14 h 17"/>
                <a:gd name="T22" fmla="*/ 0 w 14"/>
                <a:gd name="T23" fmla="*/ 14 h 17"/>
                <a:gd name="T24" fmla="*/ 4 w 14"/>
                <a:gd name="T25" fmla="*/ 14 h 17"/>
                <a:gd name="T26" fmla="*/ 7 w 14"/>
                <a:gd name="T27" fmla="*/ 17 h 17"/>
                <a:gd name="T28" fmla="*/ 7 w 14"/>
                <a:gd name="T29" fmla="*/ 17 h 17"/>
                <a:gd name="T30" fmla="*/ 7 w 14"/>
                <a:gd name="T31" fmla="*/ 14 h 17"/>
                <a:gd name="T32" fmla="*/ 7 w 14"/>
                <a:gd name="T33" fmla="*/ 14 h 17"/>
                <a:gd name="T34" fmla="*/ 10 w 14"/>
                <a:gd name="T35" fmla="*/ 10 h 17"/>
                <a:gd name="T36" fmla="*/ 14 w 14"/>
                <a:gd name="T37" fmla="*/ 14 h 17"/>
                <a:gd name="T38" fmla="*/ 14 w 14"/>
                <a:gd name="T39" fmla="*/ 10 h 17"/>
                <a:gd name="T40" fmla="*/ 14 w 14"/>
                <a:gd name="T41" fmla="*/ 10 h 17"/>
                <a:gd name="T42" fmla="*/ 10 w 14"/>
                <a:gd name="T43" fmla="*/ 4 h 17"/>
                <a:gd name="T44" fmla="*/ 4 w 14"/>
                <a:gd name="T45" fmla="*/ 0 h 17"/>
                <a:gd name="T46" fmla="*/ 4 w 14"/>
                <a:gd name="T47" fmla="*/ 0 h 17"/>
                <a:gd name="T48" fmla="*/ 7 w 14"/>
                <a:gd name="T49" fmla="*/ 4 h 17"/>
                <a:gd name="T50" fmla="*/ 4 w 14"/>
                <a:gd name="T51" fmla="*/ 4 h 17"/>
                <a:gd name="T52" fmla="*/ 7 w 14"/>
                <a:gd name="T53" fmla="*/ 4 h 17"/>
                <a:gd name="T54" fmla="*/ 10 w 14"/>
                <a:gd name="T55" fmla="*/ 4 h 17"/>
                <a:gd name="T56" fmla="*/ 10 w 14"/>
                <a:gd name="T57" fmla="*/ 4 h 17"/>
                <a:gd name="T58" fmla="*/ 4 w 14"/>
                <a:gd name="T5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" h="17">
                  <a:moveTo>
                    <a:pt x="10" y="4"/>
                  </a:moveTo>
                  <a:lnTo>
                    <a:pt x="10" y="4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10" y="10"/>
                  </a:lnTo>
                  <a:lnTo>
                    <a:pt x="14" y="14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0" y="4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7" y="4"/>
                  </a:lnTo>
                  <a:lnTo>
                    <a:pt x="4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0" name="Freeform 321">
              <a:extLst>
                <a:ext uri="{FF2B5EF4-FFF2-40B4-BE49-F238E27FC236}">
                  <a16:creationId xmlns:a16="http://schemas.microsoft.com/office/drawing/2014/main" id="{1DD7D7E6-1C75-2392-0D00-B5BC96BA4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14" cy="13"/>
            </a:xfrm>
            <a:custGeom>
              <a:avLst/>
              <a:gdLst>
                <a:gd name="T0" fmla="*/ 10 w 14"/>
                <a:gd name="T1" fmla="*/ 0 h 13"/>
                <a:gd name="T2" fmla="*/ 10 w 14"/>
                <a:gd name="T3" fmla="*/ 0 h 13"/>
                <a:gd name="T4" fmla="*/ 10 w 14"/>
                <a:gd name="T5" fmla="*/ 3 h 13"/>
                <a:gd name="T6" fmla="*/ 10 w 14"/>
                <a:gd name="T7" fmla="*/ 6 h 13"/>
                <a:gd name="T8" fmla="*/ 10 w 14"/>
                <a:gd name="T9" fmla="*/ 10 h 13"/>
                <a:gd name="T10" fmla="*/ 7 w 14"/>
                <a:gd name="T11" fmla="*/ 10 h 13"/>
                <a:gd name="T12" fmla="*/ 7 w 14"/>
                <a:gd name="T13" fmla="*/ 10 h 13"/>
                <a:gd name="T14" fmla="*/ 4 w 14"/>
                <a:gd name="T15" fmla="*/ 6 h 13"/>
                <a:gd name="T16" fmla="*/ 4 w 14"/>
                <a:gd name="T17" fmla="*/ 6 h 13"/>
                <a:gd name="T18" fmla="*/ 4 w 14"/>
                <a:gd name="T19" fmla="*/ 10 h 13"/>
                <a:gd name="T20" fmla="*/ 0 w 14"/>
                <a:gd name="T21" fmla="*/ 10 h 13"/>
                <a:gd name="T22" fmla="*/ 0 w 14"/>
                <a:gd name="T23" fmla="*/ 10 h 13"/>
                <a:gd name="T24" fmla="*/ 4 w 14"/>
                <a:gd name="T25" fmla="*/ 10 h 13"/>
                <a:gd name="T26" fmla="*/ 7 w 14"/>
                <a:gd name="T27" fmla="*/ 13 h 13"/>
                <a:gd name="T28" fmla="*/ 7 w 14"/>
                <a:gd name="T29" fmla="*/ 13 h 13"/>
                <a:gd name="T30" fmla="*/ 7 w 14"/>
                <a:gd name="T31" fmla="*/ 10 h 13"/>
                <a:gd name="T32" fmla="*/ 7 w 14"/>
                <a:gd name="T33" fmla="*/ 10 h 13"/>
                <a:gd name="T34" fmla="*/ 10 w 14"/>
                <a:gd name="T35" fmla="*/ 6 h 13"/>
                <a:gd name="T36" fmla="*/ 14 w 14"/>
                <a:gd name="T37" fmla="*/ 10 h 13"/>
                <a:gd name="T38" fmla="*/ 14 w 14"/>
                <a:gd name="T39" fmla="*/ 6 h 13"/>
                <a:gd name="T40" fmla="*/ 14 w 14"/>
                <a:gd name="T41" fmla="*/ 6 h 13"/>
                <a:gd name="T42" fmla="*/ 10 w 14"/>
                <a:gd name="T4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10" y="0"/>
                  </a:moveTo>
                  <a:lnTo>
                    <a:pt x="10" y="0"/>
                  </a:lnTo>
                  <a:lnTo>
                    <a:pt x="10" y="3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6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1" name="Freeform 322">
              <a:extLst>
                <a:ext uri="{FF2B5EF4-FFF2-40B4-BE49-F238E27FC236}">
                  <a16:creationId xmlns:a16="http://schemas.microsoft.com/office/drawing/2014/main" id="{3C79E4EA-4E19-3767-464D-21396F6B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44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3 w 6"/>
                <a:gd name="T5" fmla="*/ 4 h 4"/>
                <a:gd name="T6" fmla="*/ 0 w 6"/>
                <a:gd name="T7" fmla="*/ 4 h 4"/>
                <a:gd name="T8" fmla="*/ 3 w 6"/>
                <a:gd name="T9" fmla="*/ 4 h 4"/>
                <a:gd name="T10" fmla="*/ 6 w 6"/>
                <a:gd name="T11" fmla="*/ 4 h 4"/>
                <a:gd name="T12" fmla="*/ 6 w 6"/>
                <a:gd name="T13" fmla="*/ 4 h 4"/>
                <a:gd name="T14" fmla="*/ 0 w 6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2" name="Freeform 323">
              <a:extLst>
                <a:ext uri="{FF2B5EF4-FFF2-40B4-BE49-F238E27FC236}">
                  <a16:creationId xmlns:a16="http://schemas.microsoft.com/office/drawing/2014/main" id="{142D567A-E99D-74F4-0C4B-7E6862B44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48"/>
              <a:ext cx="6" cy="10"/>
            </a:xfrm>
            <a:custGeom>
              <a:avLst/>
              <a:gdLst>
                <a:gd name="T0" fmla="*/ 3 w 6"/>
                <a:gd name="T1" fmla="*/ 0 h 10"/>
                <a:gd name="T2" fmla="*/ 0 w 6"/>
                <a:gd name="T3" fmla="*/ 0 h 10"/>
                <a:gd name="T4" fmla="*/ 0 w 6"/>
                <a:gd name="T5" fmla="*/ 3 h 10"/>
                <a:gd name="T6" fmla="*/ 0 w 6"/>
                <a:gd name="T7" fmla="*/ 6 h 10"/>
                <a:gd name="T8" fmla="*/ 0 w 6"/>
                <a:gd name="T9" fmla="*/ 6 h 10"/>
                <a:gd name="T10" fmla="*/ 0 w 6"/>
                <a:gd name="T11" fmla="*/ 6 h 10"/>
                <a:gd name="T12" fmla="*/ 0 w 6"/>
                <a:gd name="T13" fmla="*/ 6 h 10"/>
                <a:gd name="T14" fmla="*/ 0 w 6"/>
                <a:gd name="T15" fmla="*/ 6 h 10"/>
                <a:gd name="T16" fmla="*/ 0 w 6"/>
                <a:gd name="T17" fmla="*/ 6 h 10"/>
                <a:gd name="T18" fmla="*/ 3 w 6"/>
                <a:gd name="T19" fmla="*/ 10 h 10"/>
                <a:gd name="T20" fmla="*/ 3 w 6"/>
                <a:gd name="T21" fmla="*/ 10 h 10"/>
                <a:gd name="T22" fmla="*/ 6 w 6"/>
                <a:gd name="T23" fmla="*/ 10 h 10"/>
                <a:gd name="T24" fmla="*/ 6 w 6"/>
                <a:gd name="T25" fmla="*/ 6 h 10"/>
                <a:gd name="T26" fmla="*/ 6 w 6"/>
                <a:gd name="T27" fmla="*/ 3 h 10"/>
                <a:gd name="T28" fmla="*/ 6 w 6"/>
                <a:gd name="T29" fmla="*/ 0 h 10"/>
                <a:gd name="T30" fmla="*/ 6 w 6"/>
                <a:gd name="T31" fmla="*/ 0 h 10"/>
                <a:gd name="T32" fmla="*/ 3 w 6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6" y="6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3" name="Freeform 324">
              <a:extLst>
                <a:ext uri="{FF2B5EF4-FFF2-40B4-BE49-F238E27FC236}">
                  <a16:creationId xmlns:a16="http://schemas.microsoft.com/office/drawing/2014/main" id="{60942042-14B2-233C-0064-ABAD8C6AF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48"/>
              <a:ext cx="6" cy="10"/>
            </a:xfrm>
            <a:custGeom>
              <a:avLst/>
              <a:gdLst>
                <a:gd name="T0" fmla="*/ 3 w 6"/>
                <a:gd name="T1" fmla="*/ 0 h 10"/>
                <a:gd name="T2" fmla="*/ 0 w 6"/>
                <a:gd name="T3" fmla="*/ 0 h 10"/>
                <a:gd name="T4" fmla="*/ 0 w 6"/>
                <a:gd name="T5" fmla="*/ 3 h 10"/>
                <a:gd name="T6" fmla="*/ 0 w 6"/>
                <a:gd name="T7" fmla="*/ 6 h 10"/>
                <a:gd name="T8" fmla="*/ 0 w 6"/>
                <a:gd name="T9" fmla="*/ 6 h 10"/>
                <a:gd name="T10" fmla="*/ 0 w 6"/>
                <a:gd name="T11" fmla="*/ 6 h 10"/>
                <a:gd name="T12" fmla="*/ 0 w 6"/>
                <a:gd name="T13" fmla="*/ 6 h 10"/>
                <a:gd name="T14" fmla="*/ 0 w 6"/>
                <a:gd name="T15" fmla="*/ 6 h 10"/>
                <a:gd name="T16" fmla="*/ 0 w 6"/>
                <a:gd name="T17" fmla="*/ 6 h 10"/>
                <a:gd name="T18" fmla="*/ 3 w 6"/>
                <a:gd name="T19" fmla="*/ 10 h 10"/>
                <a:gd name="T20" fmla="*/ 3 w 6"/>
                <a:gd name="T21" fmla="*/ 10 h 10"/>
                <a:gd name="T22" fmla="*/ 6 w 6"/>
                <a:gd name="T23" fmla="*/ 10 h 10"/>
                <a:gd name="T24" fmla="*/ 6 w 6"/>
                <a:gd name="T25" fmla="*/ 6 h 10"/>
                <a:gd name="T26" fmla="*/ 6 w 6"/>
                <a:gd name="T27" fmla="*/ 3 h 10"/>
                <a:gd name="T28" fmla="*/ 6 w 6"/>
                <a:gd name="T29" fmla="*/ 0 h 10"/>
                <a:gd name="T30" fmla="*/ 6 w 6"/>
                <a:gd name="T31" fmla="*/ 0 h 10"/>
                <a:gd name="T32" fmla="*/ 3 w 6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6" y="6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4" name="Rectangle 325">
              <a:extLst>
                <a:ext uri="{FF2B5EF4-FFF2-40B4-BE49-F238E27FC236}">
                  <a16:creationId xmlns:a16="http://schemas.microsoft.com/office/drawing/2014/main" id="{1E404188-43EF-AA31-70D5-A68EC9068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754"/>
              <a:ext cx="1" cy="1"/>
            </a:xfrm>
            <a:prstGeom prst="rect">
              <a:avLst/>
            </a:pr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5" name="Freeform 326">
              <a:extLst>
                <a:ext uri="{FF2B5EF4-FFF2-40B4-BE49-F238E27FC236}">
                  <a16:creationId xmlns:a16="http://schemas.microsoft.com/office/drawing/2014/main" id="{652ED440-352D-15D7-8153-70E442C9C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6" name="Freeform 327">
              <a:extLst>
                <a:ext uri="{FF2B5EF4-FFF2-40B4-BE49-F238E27FC236}">
                  <a16:creationId xmlns:a16="http://schemas.microsoft.com/office/drawing/2014/main" id="{B5174204-0D79-7960-EFA6-53AFDC500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48"/>
              <a:ext cx="7" cy="0"/>
            </a:xfrm>
            <a:custGeom>
              <a:avLst/>
              <a:gdLst>
                <a:gd name="T0" fmla="*/ 3 w 7"/>
                <a:gd name="T1" fmla="*/ 0 w 7"/>
                <a:gd name="T2" fmla="*/ 0 w 7"/>
                <a:gd name="T3" fmla="*/ 0 w 7"/>
                <a:gd name="T4" fmla="*/ 3 w 7"/>
                <a:gd name="T5" fmla="*/ 3 w 7"/>
                <a:gd name="T6" fmla="*/ 3 w 7"/>
                <a:gd name="T7" fmla="*/ 7 w 7"/>
                <a:gd name="T8" fmla="*/ 3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7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7" name="Freeform 328">
              <a:extLst>
                <a:ext uri="{FF2B5EF4-FFF2-40B4-BE49-F238E27FC236}">
                  <a16:creationId xmlns:a16="http://schemas.microsoft.com/office/drawing/2014/main" id="{5FB4A7E1-BDEC-4F6D-2551-E28715F4B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48"/>
              <a:ext cx="7" cy="0"/>
            </a:xfrm>
            <a:custGeom>
              <a:avLst/>
              <a:gdLst>
                <a:gd name="T0" fmla="*/ 3 w 7"/>
                <a:gd name="T1" fmla="*/ 0 w 7"/>
                <a:gd name="T2" fmla="*/ 0 w 7"/>
                <a:gd name="T3" fmla="*/ 0 w 7"/>
                <a:gd name="T4" fmla="*/ 3 w 7"/>
                <a:gd name="T5" fmla="*/ 3 w 7"/>
                <a:gd name="T6" fmla="*/ 3 w 7"/>
                <a:gd name="T7" fmla="*/ 7 w 7"/>
                <a:gd name="T8" fmla="*/ 3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7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8" name="Freeform 329">
              <a:extLst>
                <a:ext uri="{FF2B5EF4-FFF2-40B4-BE49-F238E27FC236}">
                  <a16:creationId xmlns:a16="http://schemas.microsoft.com/office/drawing/2014/main" id="{90CAD39D-C877-C49D-F24A-284EB0C56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4" y="744"/>
              <a:ext cx="13" cy="14"/>
            </a:xfrm>
            <a:custGeom>
              <a:avLst/>
              <a:gdLst>
                <a:gd name="T0" fmla="*/ 3 w 13"/>
                <a:gd name="T1" fmla="*/ 4 h 14"/>
                <a:gd name="T2" fmla="*/ 0 w 13"/>
                <a:gd name="T3" fmla="*/ 14 h 14"/>
                <a:gd name="T4" fmla="*/ 6 w 13"/>
                <a:gd name="T5" fmla="*/ 14 h 14"/>
                <a:gd name="T6" fmla="*/ 10 w 13"/>
                <a:gd name="T7" fmla="*/ 14 h 14"/>
                <a:gd name="T8" fmla="*/ 10 w 13"/>
                <a:gd name="T9" fmla="*/ 10 h 14"/>
                <a:gd name="T10" fmla="*/ 10 w 13"/>
                <a:gd name="T11" fmla="*/ 10 h 14"/>
                <a:gd name="T12" fmla="*/ 10 w 13"/>
                <a:gd name="T13" fmla="*/ 10 h 14"/>
                <a:gd name="T14" fmla="*/ 6 w 13"/>
                <a:gd name="T15" fmla="*/ 10 h 14"/>
                <a:gd name="T16" fmla="*/ 6 w 13"/>
                <a:gd name="T17" fmla="*/ 4 h 14"/>
                <a:gd name="T18" fmla="*/ 3 w 13"/>
                <a:gd name="T19" fmla="*/ 4 h 14"/>
                <a:gd name="T20" fmla="*/ 3 w 13"/>
                <a:gd name="T21" fmla="*/ 0 h 14"/>
                <a:gd name="T22" fmla="*/ 3 w 13"/>
                <a:gd name="T23" fmla="*/ 0 h 14"/>
                <a:gd name="T24" fmla="*/ 3 w 13"/>
                <a:gd name="T25" fmla="*/ 4 h 14"/>
                <a:gd name="T26" fmla="*/ 3 w 13"/>
                <a:gd name="T27" fmla="*/ 4 h 14"/>
                <a:gd name="T28" fmla="*/ 6 w 13"/>
                <a:gd name="T29" fmla="*/ 4 h 14"/>
                <a:gd name="T30" fmla="*/ 10 w 13"/>
                <a:gd name="T31" fmla="*/ 4 h 14"/>
                <a:gd name="T32" fmla="*/ 6 w 13"/>
                <a:gd name="T33" fmla="*/ 4 h 14"/>
                <a:gd name="T34" fmla="*/ 10 w 13"/>
                <a:gd name="T35" fmla="*/ 7 h 14"/>
                <a:gd name="T36" fmla="*/ 10 w 13"/>
                <a:gd name="T37" fmla="*/ 4 h 14"/>
                <a:gd name="T38" fmla="*/ 10 w 13"/>
                <a:gd name="T39" fmla="*/ 4 h 14"/>
                <a:gd name="T40" fmla="*/ 13 w 13"/>
                <a:gd name="T41" fmla="*/ 4 h 14"/>
                <a:gd name="T42" fmla="*/ 10 w 13"/>
                <a:gd name="T43" fmla="*/ 0 h 14"/>
                <a:gd name="T44" fmla="*/ 3 w 13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4">
                  <a:moveTo>
                    <a:pt x="3" y="4"/>
                  </a:moveTo>
                  <a:lnTo>
                    <a:pt x="0" y="14"/>
                  </a:lnTo>
                  <a:lnTo>
                    <a:pt x="6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3" y="4"/>
                  </a:lnTo>
                  <a:close/>
                  <a:moveTo>
                    <a:pt x="3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6" y="4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3" y="4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9" name="Freeform 330">
              <a:extLst>
                <a:ext uri="{FF2B5EF4-FFF2-40B4-BE49-F238E27FC236}">
                  <a16:creationId xmlns:a16="http://schemas.microsoft.com/office/drawing/2014/main" id="{3AA67E7E-9DC6-182E-2B2C-E76B978A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748"/>
              <a:ext cx="10" cy="10"/>
            </a:xfrm>
            <a:custGeom>
              <a:avLst/>
              <a:gdLst>
                <a:gd name="T0" fmla="*/ 3 w 10"/>
                <a:gd name="T1" fmla="*/ 0 h 10"/>
                <a:gd name="T2" fmla="*/ 0 w 10"/>
                <a:gd name="T3" fmla="*/ 10 h 10"/>
                <a:gd name="T4" fmla="*/ 6 w 10"/>
                <a:gd name="T5" fmla="*/ 10 h 10"/>
                <a:gd name="T6" fmla="*/ 10 w 10"/>
                <a:gd name="T7" fmla="*/ 10 h 10"/>
                <a:gd name="T8" fmla="*/ 10 w 10"/>
                <a:gd name="T9" fmla="*/ 6 h 10"/>
                <a:gd name="T10" fmla="*/ 10 w 10"/>
                <a:gd name="T11" fmla="*/ 6 h 10"/>
                <a:gd name="T12" fmla="*/ 10 w 10"/>
                <a:gd name="T13" fmla="*/ 6 h 10"/>
                <a:gd name="T14" fmla="*/ 6 w 10"/>
                <a:gd name="T15" fmla="*/ 6 h 10"/>
                <a:gd name="T16" fmla="*/ 6 w 10"/>
                <a:gd name="T17" fmla="*/ 0 h 10"/>
                <a:gd name="T18" fmla="*/ 3 w 10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3" y="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0" name="Freeform 331">
              <a:extLst>
                <a:ext uri="{FF2B5EF4-FFF2-40B4-BE49-F238E27FC236}">
                  <a16:creationId xmlns:a16="http://schemas.microsoft.com/office/drawing/2014/main" id="{0CAD1572-F74F-AD2E-EAFA-111CA655B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44"/>
              <a:ext cx="10" cy="7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4 h 7"/>
                <a:gd name="T6" fmla="*/ 0 w 10"/>
                <a:gd name="T7" fmla="*/ 4 h 7"/>
                <a:gd name="T8" fmla="*/ 3 w 10"/>
                <a:gd name="T9" fmla="*/ 4 h 7"/>
                <a:gd name="T10" fmla="*/ 7 w 10"/>
                <a:gd name="T11" fmla="*/ 4 h 7"/>
                <a:gd name="T12" fmla="*/ 3 w 10"/>
                <a:gd name="T13" fmla="*/ 4 h 7"/>
                <a:gd name="T14" fmla="*/ 7 w 10"/>
                <a:gd name="T15" fmla="*/ 7 h 7"/>
                <a:gd name="T16" fmla="*/ 7 w 10"/>
                <a:gd name="T17" fmla="*/ 4 h 7"/>
                <a:gd name="T18" fmla="*/ 7 w 10"/>
                <a:gd name="T19" fmla="*/ 4 h 7"/>
                <a:gd name="T20" fmla="*/ 10 w 10"/>
                <a:gd name="T21" fmla="*/ 4 h 7"/>
                <a:gd name="T22" fmla="*/ 7 w 10"/>
                <a:gd name="T23" fmla="*/ 0 h 7"/>
                <a:gd name="T24" fmla="*/ 0 w 10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7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1" name="Freeform 332">
              <a:extLst>
                <a:ext uri="{FF2B5EF4-FFF2-40B4-BE49-F238E27FC236}">
                  <a16:creationId xmlns:a16="http://schemas.microsoft.com/office/drawing/2014/main" id="{CBA0917C-E524-89A4-05F9-2997D5530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4" y="748"/>
              <a:ext cx="0" cy="6"/>
            </a:xfrm>
            <a:custGeom>
              <a:avLst/>
              <a:gdLst>
                <a:gd name="T0" fmla="*/ 6 h 6"/>
                <a:gd name="T1" fmla="*/ 6 h 6"/>
                <a:gd name="T2" fmla="*/ 6 h 6"/>
                <a:gd name="T3" fmla="*/ 6 h 6"/>
                <a:gd name="T4" fmla="*/ 6 h 6"/>
                <a:gd name="T5" fmla="*/ 6 h 6"/>
                <a:gd name="T6" fmla="*/ 6 h 6"/>
                <a:gd name="T7" fmla="*/ 6 h 6"/>
                <a:gd name="T8" fmla="*/ 6 h 6"/>
                <a:gd name="T9" fmla="*/ 0 h 6"/>
                <a:gd name="T10" fmla="*/ 0 h 6"/>
                <a:gd name="T11" fmla="*/ 3 h 6"/>
                <a:gd name="T12" fmla="*/ 3 h 6"/>
                <a:gd name="T13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2" name="Freeform 333">
              <a:extLst>
                <a:ext uri="{FF2B5EF4-FFF2-40B4-BE49-F238E27FC236}">
                  <a16:creationId xmlns:a16="http://schemas.microsoft.com/office/drawing/2014/main" id="{B3CF43F5-4680-E450-78D2-7AF488E12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3" name="Freeform 334">
              <a:extLst>
                <a:ext uri="{FF2B5EF4-FFF2-40B4-BE49-F238E27FC236}">
                  <a16:creationId xmlns:a16="http://schemas.microsoft.com/office/drawing/2014/main" id="{DF05B594-F51C-85C3-52FF-588419B4D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4" name="Rectangle 335">
              <a:extLst>
                <a:ext uri="{FF2B5EF4-FFF2-40B4-BE49-F238E27FC236}">
                  <a16:creationId xmlns:a16="http://schemas.microsoft.com/office/drawing/2014/main" id="{F61992B5-4EDF-E9DC-8009-A2385269C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748"/>
              <a:ext cx="1" cy="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5" name="Line 336">
              <a:extLst>
                <a:ext uri="{FF2B5EF4-FFF2-40B4-BE49-F238E27FC236}">
                  <a16:creationId xmlns:a16="http://schemas.microsoft.com/office/drawing/2014/main" id="{01411D9A-42BB-3669-A098-93C781EF24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4" y="75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6" name="Line 337">
              <a:extLst>
                <a:ext uri="{FF2B5EF4-FFF2-40B4-BE49-F238E27FC236}">
                  <a16:creationId xmlns:a16="http://schemas.microsoft.com/office/drawing/2014/main" id="{4255BA6D-52E0-926E-0405-DCD3EFE4AA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4" y="75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7" name="Freeform 338">
              <a:extLst>
                <a:ext uri="{FF2B5EF4-FFF2-40B4-BE49-F238E27FC236}">
                  <a16:creationId xmlns:a16="http://schemas.microsoft.com/office/drawing/2014/main" id="{BC193712-1FE9-92D3-B6FF-F90371B9E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0 h 6"/>
                <a:gd name="T6" fmla="*/ 0 w 4"/>
                <a:gd name="T7" fmla="*/ 6 h 6"/>
                <a:gd name="T8" fmla="*/ 4 w 4"/>
                <a:gd name="T9" fmla="*/ 6 h 6"/>
                <a:gd name="T10" fmla="*/ 4 w 4"/>
                <a:gd name="T11" fmla="*/ 6 h 6"/>
                <a:gd name="T12" fmla="*/ 4 w 4"/>
                <a:gd name="T13" fmla="*/ 6 h 6"/>
                <a:gd name="T14" fmla="*/ 4 w 4"/>
                <a:gd name="T15" fmla="*/ 6 h 6"/>
                <a:gd name="T16" fmla="*/ 4 w 4"/>
                <a:gd name="T17" fmla="*/ 3 h 6"/>
                <a:gd name="T18" fmla="*/ 4 w 4"/>
                <a:gd name="T19" fmla="*/ 3 h 6"/>
                <a:gd name="T20" fmla="*/ 0 w 4"/>
                <a:gd name="T21" fmla="*/ 0 h 6"/>
                <a:gd name="T22" fmla="*/ 0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8" name="Freeform 339">
              <a:extLst>
                <a:ext uri="{FF2B5EF4-FFF2-40B4-BE49-F238E27FC236}">
                  <a16:creationId xmlns:a16="http://schemas.microsoft.com/office/drawing/2014/main" id="{081B581C-ADA7-EC37-CA05-61A15774F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" y="748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0 h 6"/>
                <a:gd name="T6" fmla="*/ 0 w 4"/>
                <a:gd name="T7" fmla="*/ 6 h 6"/>
                <a:gd name="T8" fmla="*/ 4 w 4"/>
                <a:gd name="T9" fmla="*/ 6 h 6"/>
                <a:gd name="T10" fmla="*/ 4 w 4"/>
                <a:gd name="T11" fmla="*/ 6 h 6"/>
                <a:gd name="T12" fmla="*/ 4 w 4"/>
                <a:gd name="T13" fmla="*/ 6 h 6"/>
                <a:gd name="T14" fmla="*/ 4 w 4"/>
                <a:gd name="T15" fmla="*/ 6 h 6"/>
                <a:gd name="T16" fmla="*/ 4 w 4"/>
                <a:gd name="T17" fmla="*/ 3 h 6"/>
                <a:gd name="T18" fmla="*/ 4 w 4"/>
                <a:gd name="T19" fmla="*/ 3 h 6"/>
                <a:gd name="T20" fmla="*/ 0 w 4"/>
                <a:gd name="T21" fmla="*/ 0 h 6"/>
                <a:gd name="T22" fmla="*/ 0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9" name="Freeform 340">
              <a:extLst>
                <a:ext uri="{FF2B5EF4-FFF2-40B4-BE49-F238E27FC236}">
                  <a16:creationId xmlns:a16="http://schemas.microsoft.com/office/drawing/2014/main" id="{83E62EB6-2E01-180A-DE75-FFA97130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366"/>
              <a:ext cx="10" cy="17"/>
            </a:xfrm>
            <a:custGeom>
              <a:avLst/>
              <a:gdLst>
                <a:gd name="T0" fmla="*/ 10 w 10"/>
                <a:gd name="T1" fmla="*/ 0 h 17"/>
                <a:gd name="T2" fmla="*/ 7 w 10"/>
                <a:gd name="T3" fmla="*/ 4 h 17"/>
                <a:gd name="T4" fmla="*/ 0 w 10"/>
                <a:gd name="T5" fmla="*/ 7 h 17"/>
                <a:gd name="T6" fmla="*/ 7 w 10"/>
                <a:gd name="T7" fmla="*/ 17 h 17"/>
                <a:gd name="T8" fmla="*/ 7 w 10"/>
                <a:gd name="T9" fmla="*/ 11 h 17"/>
                <a:gd name="T10" fmla="*/ 3 w 10"/>
                <a:gd name="T11" fmla="*/ 11 h 17"/>
                <a:gd name="T12" fmla="*/ 10 w 10"/>
                <a:gd name="T13" fmla="*/ 4 h 17"/>
                <a:gd name="T14" fmla="*/ 10 w 10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10" y="0"/>
                  </a:moveTo>
                  <a:lnTo>
                    <a:pt x="7" y="4"/>
                  </a:lnTo>
                  <a:lnTo>
                    <a:pt x="0" y="7"/>
                  </a:lnTo>
                  <a:lnTo>
                    <a:pt x="7" y="1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1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0" name="Freeform 341">
              <a:extLst>
                <a:ext uri="{FF2B5EF4-FFF2-40B4-BE49-F238E27FC236}">
                  <a16:creationId xmlns:a16="http://schemas.microsoft.com/office/drawing/2014/main" id="{EBB546FA-FC3B-0D79-479B-8EB7CEC5B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366"/>
              <a:ext cx="10" cy="17"/>
            </a:xfrm>
            <a:custGeom>
              <a:avLst/>
              <a:gdLst>
                <a:gd name="T0" fmla="*/ 10 w 10"/>
                <a:gd name="T1" fmla="*/ 0 h 17"/>
                <a:gd name="T2" fmla="*/ 7 w 10"/>
                <a:gd name="T3" fmla="*/ 4 h 17"/>
                <a:gd name="T4" fmla="*/ 0 w 10"/>
                <a:gd name="T5" fmla="*/ 7 h 17"/>
                <a:gd name="T6" fmla="*/ 7 w 10"/>
                <a:gd name="T7" fmla="*/ 17 h 17"/>
                <a:gd name="T8" fmla="*/ 7 w 10"/>
                <a:gd name="T9" fmla="*/ 11 h 17"/>
                <a:gd name="T10" fmla="*/ 3 w 10"/>
                <a:gd name="T11" fmla="*/ 11 h 17"/>
                <a:gd name="T12" fmla="*/ 10 w 10"/>
                <a:gd name="T13" fmla="*/ 4 h 17"/>
                <a:gd name="T14" fmla="*/ 10 w 10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10" y="0"/>
                  </a:moveTo>
                  <a:lnTo>
                    <a:pt x="7" y="4"/>
                  </a:lnTo>
                  <a:lnTo>
                    <a:pt x="0" y="7"/>
                  </a:lnTo>
                  <a:lnTo>
                    <a:pt x="7" y="1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10" y="4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1" name="Freeform 342">
              <a:extLst>
                <a:ext uri="{FF2B5EF4-FFF2-40B4-BE49-F238E27FC236}">
                  <a16:creationId xmlns:a16="http://schemas.microsoft.com/office/drawing/2014/main" id="{45E4C85E-2982-C745-2197-30072373A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346"/>
              <a:ext cx="74" cy="27"/>
            </a:xfrm>
            <a:custGeom>
              <a:avLst/>
              <a:gdLst>
                <a:gd name="T0" fmla="*/ 71 w 74"/>
                <a:gd name="T1" fmla="*/ 0 h 27"/>
                <a:gd name="T2" fmla="*/ 67 w 74"/>
                <a:gd name="T3" fmla="*/ 10 h 27"/>
                <a:gd name="T4" fmla="*/ 64 w 74"/>
                <a:gd name="T5" fmla="*/ 14 h 27"/>
                <a:gd name="T6" fmla="*/ 64 w 74"/>
                <a:gd name="T7" fmla="*/ 17 h 27"/>
                <a:gd name="T8" fmla="*/ 57 w 74"/>
                <a:gd name="T9" fmla="*/ 24 h 27"/>
                <a:gd name="T10" fmla="*/ 40 w 74"/>
                <a:gd name="T11" fmla="*/ 24 h 27"/>
                <a:gd name="T12" fmla="*/ 34 w 74"/>
                <a:gd name="T13" fmla="*/ 20 h 27"/>
                <a:gd name="T14" fmla="*/ 27 w 74"/>
                <a:gd name="T15" fmla="*/ 20 h 27"/>
                <a:gd name="T16" fmla="*/ 27 w 74"/>
                <a:gd name="T17" fmla="*/ 17 h 27"/>
                <a:gd name="T18" fmla="*/ 14 w 74"/>
                <a:gd name="T19" fmla="*/ 17 h 27"/>
                <a:gd name="T20" fmla="*/ 14 w 74"/>
                <a:gd name="T21" fmla="*/ 17 h 27"/>
                <a:gd name="T22" fmla="*/ 7 w 74"/>
                <a:gd name="T23" fmla="*/ 17 h 27"/>
                <a:gd name="T24" fmla="*/ 0 w 74"/>
                <a:gd name="T25" fmla="*/ 20 h 27"/>
                <a:gd name="T26" fmla="*/ 0 w 74"/>
                <a:gd name="T27" fmla="*/ 20 h 27"/>
                <a:gd name="T28" fmla="*/ 0 w 74"/>
                <a:gd name="T29" fmla="*/ 24 h 27"/>
                <a:gd name="T30" fmla="*/ 0 w 74"/>
                <a:gd name="T31" fmla="*/ 24 h 27"/>
                <a:gd name="T32" fmla="*/ 0 w 74"/>
                <a:gd name="T33" fmla="*/ 24 h 27"/>
                <a:gd name="T34" fmla="*/ 10 w 74"/>
                <a:gd name="T35" fmla="*/ 24 h 27"/>
                <a:gd name="T36" fmla="*/ 14 w 74"/>
                <a:gd name="T37" fmla="*/ 20 h 27"/>
                <a:gd name="T38" fmla="*/ 14 w 74"/>
                <a:gd name="T39" fmla="*/ 20 h 27"/>
                <a:gd name="T40" fmla="*/ 27 w 74"/>
                <a:gd name="T41" fmla="*/ 20 h 27"/>
                <a:gd name="T42" fmla="*/ 27 w 74"/>
                <a:gd name="T43" fmla="*/ 24 h 27"/>
                <a:gd name="T44" fmla="*/ 30 w 74"/>
                <a:gd name="T45" fmla="*/ 24 h 27"/>
                <a:gd name="T46" fmla="*/ 37 w 74"/>
                <a:gd name="T47" fmla="*/ 27 h 27"/>
                <a:gd name="T48" fmla="*/ 57 w 74"/>
                <a:gd name="T49" fmla="*/ 27 h 27"/>
                <a:gd name="T50" fmla="*/ 67 w 74"/>
                <a:gd name="T51" fmla="*/ 17 h 27"/>
                <a:gd name="T52" fmla="*/ 67 w 74"/>
                <a:gd name="T53" fmla="*/ 14 h 27"/>
                <a:gd name="T54" fmla="*/ 67 w 74"/>
                <a:gd name="T55" fmla="*/ 10 h 27"/>
                <a:gd name="T56" fmla="*/ 74 w 74"/>
                <a:gd name="T57" fmla="*/ 4 h 27"/>
                <a:gd name="T58" fmla="*/ 71 w 74"/>
                <a:gd name="T5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27">
                  <a:moveTo>
                    <a:pt x="71" y="0"/>
                  </a:moveTo>
                  <a:lnTo>
                    <a:pt x="67" y="10"/>
                  </a:lnTo>
                  <a:lnTo>
                    <a:pt x="64" y="14"/>
                  </a:lnTo>
                  <a:lnTo>
                    <a:pt x="64" y="17"/>
                  </a:lnTo>
                  <a:lnTo>
                    <a:pt x="57" y="24"/>
                  </a:lnTo>
                  <a:lnTo>
                    <a:pt x="40" y="24"/>
                  </a:lnTo>
                  <a:lnTo>
                    <a:pt x="34" y="20"/>
                  </a:lnTo>
                  <a:lnTo>
                    <a:pt x="27" y="20"/>
                  </a:lnTo>
                  <a:lnTo>
                    <a:pt x="27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7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0" y="24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27" y="20"/>
                  </a:lnTo>
                  <a:lnTo>
                    <a:pt x="27" y="24"/>
                  </a:lnTo>
                  <a:lnTo>
                    <a:pt x="30" y="24"/>
                  </a:lnTo>
                  <a:lnTo>
                    <a:pt x="37" y="27"/>
                  </a:lnTo>
                  <a:lnTo>
                    <a:pt x="57" y="27"/>
                  </a:lnTo>
                  <a:lnTo>
                    <a:pt x="67" y="17"/>
                  </a:lnTo>
                  <a:lnTo>
                    <a:pt x="67" y="14"/>
                  </a:lnTo>
                  <a:lnTo>
                    <a:pt x="67" y="10"/>
                  </a:lnTo>
                  <a:lnTo>
                    <a:pt x="74" y="4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2" name="Freeform 343">
              <a:extLst>
                <a:ext uri="{FF2B5EF4-FFF2-40B4-BE49-F238E27FC236}">
                  <a16:creationId xmlns:a16="http://schemas.microsoft.com/office/drawing/2014/main" id="{1B009FAD-9F92-1F2A-A705-4AAC1F151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346"/>
              <a:ext cx="74" cy="27"/>
            </a:xfrm>
            <a:custGeom>
              <a:avLst/>
              <a:gdLst>
                <a:gd name="T0" fmla="*/ 71 w 74"/>
                <a:gd name="T1" fmla="*/ 0 h 27"/>
                <a:gd name="T2" fmla="*/ 67 w 74"/>
                <a:gd name="T3" fmla="*/ 10 h 27"/>
                <a:gd name="T4" fmla="*/ 64 w 74"/>
                <a:gd name="T5" fmla="*/ 14 h 27"/>
                <a:gd name="T6" fmla="*/ 64 w 74"/>
                <a:gd name="T7" fmla="*/ 17 h 27"/>
                <a:gd name="T8" fmla="*/ 57 w 74"/>
                <a:gd name="T9" fmla="*/ 24 h 27"/>
                <a:gd name="T10" fmla="*/ 40 w 74"/>
                <a:gd name="T11" fmla="*/ 24 h 27"/>
                <a:gd name="T12" fmla="*/ 34 w 74"/>
                <a:gd name="T13" fmla="*/ 20 h 27"/>
                <a:gd name="T14" fmla="*/ 27 w 74"/>
                <a:gd name="T15" fmla="*/ 20 h 27"/>
                <a:gd name="T16" fmla="*/ 27 w 74"/>
                <a:gd name="T17" fmla="*/ 17 h 27"/>
                <a:gd name="T18" fmla="*/ 14 w 74"/>
                <a:gd name="T19" fmla="*/ 17 h 27"/>
                <a:gd name="T20" fmla="*/ 14 w 74"/>
                <a:gd name="T21" fmla="*/ 17 h 27"/>
                <a:gd name="T22" fmla="*/ 7 w 74"/>
                <a:gd name="T23" fmla="*/ 17 h 27"/>
                <a:gd name="T24" fmla="*/ 0 w 74"/>
                <a:gd name="T25" fmla="*/ 20 h 27"/>
                <a:gd name="T26" fmla="*/ 0 w 74"/>
                <a:gd name="T27" fmla="*/ 20 h 27"/>
                <a:gd name="T28" fmla="*/ 0 w 74"/>
                <a:gd name="T29" fmla="*/ 24 h 27"/>
                <a:gd name="T30" fmla="*/ 0 w 74"/>
                <a:gd name="T31" fmla="*/ 24 h 27"/>
                <a:gd name="T32" fmla="*/ 0 w 74"/>
                <a:gd name="T33" fmla="*/ 24 h 27"/>
                <a:gd name="T34" fmla="*/ 10 w 74"/>
                <a:gd name="T35" fmla="*/ 24 h 27"/>
                <a:gd name="T36" fmla="*/ 14 w 74"/>
                <a:gd name="T37" fmla="*/ 20 h 27"/>
                <a:gd name="T38" fmla="*/ 14 w 74"/>
                <a:gd name="T39" fmla="*/ 20 h 27"/>
                <a:gd name="T40" fmla="*/ 27 w 74"/>
                <a:gd name="T41" fmla="*/ 20 h 27"/>
                <a:gd name="T42" fmla="*/ 27 w 74"/>
                <a:gd name="T43" fmla="*/ 24 h 27"/>
                <a:gd name="T44" fmla="*/ 30 w 74"/>
                <a:gd name="T45" fmla="*/ 24 h 27"/>
                <a:gd name="T46" fmla="*/ 37 w 74"/>
                <a:gd name="T47" fmla="*/ 27 h 27"/>
                <a:gd name="T48" fmla="*/ 57 w 74"/>
                <a:gd name="T49" fmla="*/ 27 h 27"/>
                <a:gd name="T50" fmla="*/ 67 w 74"/>
                <a:gd name="T51" fmla="*/ 17 h 27"/>
                <a:gd name="T52" fmla="*/ 67 w 74"/>
                <a:gd name="T53" fmla="*/ 14 h 27"/>
                <a:gd name="T54" fmla="*/ 67 w 74"/>
                <a:gd name="T55" fmla="*/ 10 h 27"/>
                <a:gd name="T56" fmla="*/ 74 w 74"/>
                <a:gd name="T57" fmla="*/ 4 h 27"/>
                <a:gd name="T58" fmla="*/ 71 w 74"/>
                <a:gd name="T5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27">
                  <a:moveTo>
                    <a:pt x="71" y="0"/>
                  </a:moveTo>
                  <a:lnTo>
                    <a:pt x="67" y="10"/>
                  </a:lnTo>
                  <a:lnTo>
                    <a:pt x="64" y="14"/>
                  </a:lnTo>
                  <a:lnTo>
                    <a:pt x="64" y="17"/>
                  </a:lnTo>
                  <a:lnTo>
                    <a:pt x="57" y="24"/>
                  </a:lnTo>
                  <a:lnTo>
                    <a:pt x="40" y="24"/>
                  </a:lnTo>
                  <a:lnTo>
                    <a:pt x="34" y="20"/>
                  </a:lnTo>
                  <a:lnTo>
                    <a:pt x="27" y="20"/>
                  </a:lnTo>
                  <a:lnTo>
                    <a:pt x="27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7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0" y="24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27" y="20"/>
                  </a:lnTo>
                  <a:lnTo>
                    <a:pt x="27" y="24"/>
                  </a:lnTo>
                  <a:lnTo>
                    <a:pt x="30" y="24"/>
                  </a:lnTo>
                  <a:lnTo>
                    <a:pt x="37" y="27"/>
                  </a:lnTo>
                  <a:lnTo>
                    <a:pt x="57" y="27"/>
                  </a:lnTo>
                  <a:lnTo>
                    <a:pt x="67" y="17"/>
                  </a:lnTo>
                  <a:lnTo>
                    <a:pt x="67" y="14"/>
                  </a:lnTo>
                  <a:lnTo>
                    <a:pt x="67" y="10"/>
                  </a:lnTo>
                  <a:lnTo>
                    <a:pt x="74" y="4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3" name="Freeform 344">
              <a:extLst>
                <a:ext uri="{FF2B5EF4-FFF2-40B4-BE49-F238E27FC236}">
                  <a16:creationId xmlns:a16="http://schemas.microsoft.com/office/drawing/2014/main" id="{D6E0D477-3DE3-ADF8-73D7-E0548B067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3350"/>
              <a:ext cx="81" cy="27"/>
            </a:xfrm>
            <a:custGeom>
              <a:avLst/>
              <a:gdLst>
                <a:gd name="T0" fmla="*/ 7 w 81"/>
                <a:gd name="T1" fmla="*/ 20 h 27"/>
                <a:gd name="T2" fmla="*/ 7 w 81"/>
                <a:gd name="T3" fmla="*/ 20 h 27"/>
                <a:gd name="T4" fmla="*/ 0 w 81"/>
                <a:gd name="T5" fmla="*/ 27 h 27"/>
                <a:gd name="T6" fmla="*/ 4 w 81"/>
                <a:gd name="T7" fmla="*/ 27 h 27"/>
                <a:gd name="T8" fmla="*/ 4 w 81"/>
                <a:gd name="T9" fmla="*/ 27 h 27"/>
                <a:gd name="T10" fmla="*/ 7 w 81"/>
                <a:gd name="T11" fmla="*/ 27 h 27"/>
                <a:gd name="T12" fmla="*/ 4 w 81"/>
                <a:gd name="T13" fmla="*/ 27 h 27"/>
                <a:gd name="T14" fmla="*/ 4 w 81"/>
                <a:gd name="T15" fmla="*/ 23 h 27"/>
                <a:gd name="T16" fmla="*/ 7 w 81"/>
                <a:gd name="T17" fmla="*/ 20 h 27"/>
                <a:gd name="T18" fmla="*/ 81 w 81"/>
                <a:gd name="T19" fmla="*/ 0 h 27"/>
                <a:gd name="T20" fmla="*/ 74 w 81"/>
                <a:gd name="T21" fmla="*/ 6 h 27"/>
                <a:gd name="T22" fmla="*/ 81 w 81"/>
                <a:gd name="T23" fmla="*/ 0 h 27"/>
                <a:gd name="T24" fmla="*/ 81 w 81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7">
                  <a:moveTo>
                    <a:pt x="7" y="20"/>
                  </a:moveTo>
                  <a:lnTo>
                    <a:pt x="7" y="20"/>
                  </a:lnTo>
                  <a:lnTo>
                    <a:pt x="0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7"/>
                  </a:lnTo>
                  <a:lnTo>
                    <a:pt x="4" y="27"/>
                  </a:lnTo>
                  <a:lnTo>
                    <a:pt x="4" y="23"/>
                  </a:lnTo>
                  <a:lnTo>
                    <a:pt x="7" y="20"/>
                  </a:lnTo>
                  <a:close/>
                  <a:moveTo>
                    <a:pt x="81" y="0"/>
                  </a:moveTo>
                  <a:lnTo>
                    <a:pt x="74" y="6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4" name="Freeform 345">
              <a:extLst>
                <a:ext uri="{FF2B5EF4-FFF2-40B4-BE49-F238E27FC236}">
                  <a16:creationId xmlns:a16="http://schemas.microsoft.com/office/drawing/2014/main" id="{CC698229-3D9A-AE6D-07F9-13698D49D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3370"/>
              <a:ext cx="7" cy="7"/>
            </a:xfrm>
            <a:custGeom>
              <a:avLst/>
              <a:gdLst>
                <a:gd name="T0" fmla="*/ 7 w 7"/>
                <a:gd name="T1" fmla="*/ 0 h 7"/>
                <a:gd name="T2" fmla="*/ 7 w 7"/>
                <a:gd name="T3" fmla="*/ 0 h 7"/>
                <a:gd name="T4" fmla="*/ 0 w 7"/>
                <a:gd name="T5" fmla="*/ 7 h 7"/>
                <a:gd name="T6" fmla="*/ 4 w 7"/>
                <a:gd name="T7" fmla="*/ 7 h 7"/>
                <a:gd name="T8" fmla="*/ 4 w 7"/>
                <a:gd name="T9" fmla="*/ 7 h 7"/>
                <a:gd name="T10" fmla="*/ 7 w 7"/>
                <a:gd name="T11" fmla="*/ 7 h 7"/>
                <a:gd name="T12" fmla="*/ 4 w 7"/>
                <a:gd name="T13" fmla="*/ 7 h 7"/>
                <a:gd name="T14" fmla="*/ 4 w 7"/>
                <a:gd name="T15" fmla="*/ 3 h 7"/>
                <a:gd name="T16" fmla="*/ 7 w 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5" name="Freeform 346">
              <a:extLst>
                <a:ext uri="{FF2B5EF4-FFF2-40B4-BE49-F238E27FC236}">
                  <a16:creationId xmlns:a16="http://schemas.microsoft.com/office/drawing/2014/main" id="{EB0AC385-483C-AB36-E5F0-D8AD121FF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" y="3350"/>
              <a:ext cx="7" cy="6"/>
            </a:xfrm>
            <a:custGeom>
              <a:avLst/>
              <a:gdLst>
                <a:gd name="T0" fmla="*/ 7 w 7"/>
                <a:gd name="T1" fmla="*/ 0 h 6"/>
                <a:gd name="T2" fmla="*/ 0 w 7"/>
                <a:gd name="T3" fmla="*/ 6 h 6"/>
                <a:gd name="T4" fmla="*/ 7 w 7"/>
                <a:gd name="T5" fmla="*/ 0 h 6"/>
                <a:gd name="T6" fmla="*/ 7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lnTo>
                    <a:pt x="0" y="6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6" name="Freeform 347">
              <a:extLst>
                <a:ext uri="{FF2B5EF4-FFF2-40B4-BE49-F238E27FC236}">
                  <a16:creationId xmlns:a16="http://schemas.microsoft.com/office/drawing/2014/main" id="{A15F9C4F-543A-5447-3BE7-C5C8A0518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340"/>
              <a:ext cx="149" cy="43"/>
            </a:xfrm>
            <a:custGeom>
              <a:avLst/>
              <a:gdLst>
                <a:gd name="T0" fmla="*/ 118 w 149"/>
                <a:gd name="T1" fmla="*/ 0 h 43"/>
                <a:gd name="T2" fmla="*/ 112 w 149"/>
                <a:gd name="T3" fmla="*/ 0 h 43"/>
                <a:gd name="T4" fmla="*/ 112 w 149"/>
                <a:gd name="T5" fmla="*/ 3 h 43"/>
                <a:gd name="T6" fmla="*/ 91 w 149"/>
                <a:gd name="T7" fmla="*/ 0 h 43"/>
                <a:gd name="T8" fmla="*/ 91 w 149"/>
                <a:gd name="T9" fmla="*/ 3 h 43"/>
                <a:gd name="T10" fmla="*/ 88 w 149"/>
                <a:gd name="T11" fmla="*/ 3 h 43"/>
                <a:gd name="T12" fmla="*/ 85 w 149"/>
                <a:gd name="T13" fmla="*/ 10 h 43"/>
                <a:gd name="T14" fmla="*/ 78 w 149"/>
                <a:gd name="T15" fmla="*/ 10 h 43"/>
                <a:gd name="T16" fmla="*/ 78 w 149"/>
                <a:gd name="T17" fmla="*/ 10 h 43"/>
                <a:gd name="T18" fmla="*/ 71 w 149"/>
                <a:gd name="T19" fmla="*/ 20 h 43"/>
                <a:gd name="T20" fmla="*/ 71 w 149"/>
                <a:gd name="T21" fmla="*/ 26 h 43"/>
                <a:gd name="T22" fmla="*/ 71 w 149"/>
                <a:gd name="T23" fmla="*/ 26 h 43"/>
                <a:gd name="T24" fmla="*/ 58 w 149"/>
                <a:gd name="T25" fmla="*/ 37 h 43"/>
                <a:gd name="T26" fmla="*/ 58 w 149"/>
                <a:gd name="T27" fmla="*/ 40 h 43"/>
                <a:gd name="T28" fmla="*/ 34 w 149"/>
                <a:gd name="T29" fmla="*/ 40 h 43"/>
                <a:gd name="T30" fmla="*/ 34 w 149"/>
                <a:gd name="T31" fmla="*/ 40 h 43"/>
                <a:gd name="T32" fmla="*/ 24 w 149"/>
                <a:gd name="T33" fmla="*/ 37 h 43"/>
                <a:gd name="T34" fmla="*/ 21 w 149"/>
                <a:gd name="T35" fmla="*/ 33 h 43"/>
                <a:gd name="T36" fmla="*/ 11 w 149"/>
                <a:gd name="T37" fmla="*/ 33 h 43"/>
                <a:gd name="T38" fmla="*/ 7 w 149"/>
                <a:gd name="T39" fmla="*/ 33 h 43"/>
                <a:gd name="T40" fmla="*/ 0 w 149"/>
                <a:gd name="T41" fmla="*/ 37 h 43"/>
                <a:gd name="T42" fmla="*/ 0 w 149"/>
                <a:gd name="T43" fmla="*/ 37 h 43"/>
                <a:gd name="T44" fmla="*/ 0 w 149"/>
                <a:gd name="T45" fmla="*/ 43 h 43"/>
                <a:gd name="T46" fmla="*/ 0 w 149"/>
                <a:gd name="T47" fmla="*/ 40 h 43"/>
                <a:gd name="T48" fmla="*/ 0 w 149"/>
                <a:gd name="T49" fmla="*/ 40 h 43"/>
                <a:gd name="T50" fmla="*/ 7 w 149"/>
                <a:gd name="T51" fmla="*/ 37 h 43"/>
                <a:gd name="T52" fmla="*/ 11 w 149"/>
                <a:gd name="T53" fmla="*/ 37 h 43"/>
                <a:gd name="T54" fmla="*/ 21 w 149"/>
                <a:gd name="T55" fmla="*/ 37 h 43"/>
                <a:gd name="T56" fmla="*/ 24 w 149"/>
                <a:gd name="T57" fmla="*/ 40 h 43"/>
                <a:gd name="T58" fmla="*/ 31 w 149"/>
                <a:gd name="T59" fmla="*/ 43 h 43"/>
                <a:gd name="T60" fmla="*/ 34 w 149"/>
                <a:gd name="T61" fmla="*/ 43 h 43"/>
                <a:gd name="T62" fmla="*/ 58 w 149"/>
                <a:gd name="T63" fmla="*/ 43 h 43"/>
                <a:gd name="T64" fmla="*/ 61 w 149"/>
                <a:gd name="T65" fmla="*/ 40 h 43"/>
                <a:gd name="T66" fmla="*/ 71 w 149"/>
                <a:gd name="T67" fmla="*/ 30 h 43"/>
                <a:gd name="T68" fmla="*/ 75 w 149"/>
                <a:gd name="T69" fmla="*/ 26 h 43"/>
                <a:gd name="T70" fmla="*/ 75 w 149"/>
                <a:gd name="T71" fmla="*/ 23 h 43"/>
                <a:gd name="T72" fmla="*/ 81 w 149"/>
                <a:gd name="T73" fmla="*/ 10 h 43"/>
                <a:gd name="T74" fmla="*/ 85 w 149"/>
                <a:gd name="T75" fmla="*/ 10 h 43"/>
                <a:gd name="T76" fmla="*/ 88 w 149"/>
                <a:gd name="T77" fmla="*/ 3 h 43"/>
                <a:gd name="T78" fmla="*/ 91 w 149"/>
                <a:gd name="T79" fmla="*/ 3 h 43"/>
                <a:gd name="T80" fmla="*/ 91 w 149"/>
                <a:gd name="T81" fmla="*/ 0 h 43"/>
                <a:gd name="T82" fmla="*/ 112 w 149"/>
                <a:gd name="T83" fmla="*/ 3 h 43"/>
                <a:gd name="T84" fmla="*/ 112 w 149"/>
                <a:gd name="T85" fmla="*/ 0 h 43"/>
                <a:gd name="T86" fmla="*/ 118 w 149"/>
                <a:gd name="T87" fmla="*/ 0 h 43"/>
                <a:gd name="T88" fmla="*/ 125 w 149"/>
                <a:gd name="T89" fmla="*/ 3 h 43"/>
                <a:gd name="T90" fmla="*/ 125 w 149"/>
                <a:gd name="T91" fmla="*/ 3 h 43"/>
                <a:gd name="T92" fmla="*/ 132 w 149"/>
                <a:gd name="T93" fmla="*/ 3 h 43"/>
                <a:gd name="T94" fmla="*/ 145 w 149"/>
                <a:gd name="T95" fmla="*/ 13 h 43"/>
                <a:gd name="T96" fmla="*/ 149 w 149"/>
                <a:gd name="T97" fmla="*/ 16 h 43"/>
                <a:gd name="T98" fmla="*/ 149 w 149"/>
                <a:gd name="T99" fmla="*/ 20 h 43"/>
                <a:gd name="T100" fmla="*/ 149 w 149"/>
                <a:gd name="T101" fmla="*/ 30 h 43"/>
                <a:gd name="T102" fmla="*/ 149 w 149"/>
                <a:gd name="T103" fmla="*/ 20 h 43"/>
                <a:gd name="T104" fmla="*/ 149 w 149"/>
                <a:gd name="T105" fmla="*/ 16 h 43"/>
                <a:gd name="T106" fmla="*/ 145 w 149"/>
                <a:gd name="T107" fmla="*/ 13 h 43"/>
                <a:gd name="T108" fmla="*/ 132 w 149"/>
                <a:gd name="T109" fmla="*/ 3 h 43"/>
                <a:gd name="T110" fmla="*/ 125 w 149"/>
                <a:gd name="T111" fmla="*/ 3 h 43"/>
                <a:gd name="T112" fmla="*/ 125 w 149"/>
                <a:gd name="T113" fmla="*/ 3 h 43"/>
                <a:gd name="T114" fmla="*/ 118 w 149"/>
                <a:gd name="T1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9" h="43">
                  <a:moveTo>
                    <a:pt x="118" y="0"/>
                  </a:moveTo>
                  <a:lnTo>
                    <a:pt x="112" y="0"/>
                  </a:lnTo>
                  <a:lnTo>
                    <a:pt x="112" y="3"/>
                  </a:lnTo>
                  <a:lnTo>
                    <a:pt x="91" y="0"/>
                  </a:lnTo>
                  <a:lnTo>
                    <a:pt x="91" y="3"/>
                  </a:lnTo>
                  <a:lnTo>
                    <a:pt x="88" y="3"/>
                  </a:lnTo>
                  <a:lnTo>
                    <a:pt x="85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1" y="2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58" y="37"/>
                  </a:lnTo>
                  <a:lnTo>
                    <a:pt x="58" y="4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24" y="37"/>
                  </a:lnTo>
                  <a:lnTo>
                    <a:pt x="21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21" y="37"/>
                  </a:lnTo>
                  <a:lnTo>
                    <a:pt x="24" y="40"/>
                  </a:lnTo>
                  <a:lnTo>
                    <a:pt x="31" y="43"/>
                  </a:lnTo>
                  <a:lnTo>
                    <a:pt x="34" y="43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71" y="30"/>
                  </a:lnTo>
                  <a:lnTo>
                    <a:pt x="75" y="26"/>
                  </a:lnTo>
                  <a:lnTo>
                    <a:pt x="75" y="23"/>
                  </a:lnTo>
                  <a:lnTo>
                    <a:pt x="81" y="10"/>
                  </a:lnTo>
                  <a:lnTo>
                    <a:pt x="85" y="1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1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32" y="3"/>
                  </a:lnTo>
                  <a:lnTo>
                    <a:pt x="145" y="13"/>
                  </a:lnTo>
                  <a:lnTo>
                    <a:pt x="149" y="16"/>
                  </a:lnTo>
                  <a:lnTo>
                    <a:pt x="149" y="20"/>
                  </a:lnTo>
                  <a:lnTo>
                    <a:pt x="149" y="30"/>
                  </a:lnTo>
                  <a:lnTo>
                    <a:pt x="149" y="20"/>
                  </a:lnTo>
                  <a:lnTo>
                    <a:pt x="149" y="16"/>
                  </a:lnTo>
                  <a:lnTo>
                    <a:pt x="145" y="13"/>
                  </a:lnTo>
                  <a:lnTo>
                    <a:pt x="132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7" name="Freeform 348">
              <a:extLst>
                <a:ext uri="{FF2B5EF4-FFF2-40B4-BE49-F238E27FC236}">
                  <a16:creationId xmlns:a16="http://schemas.microsoft.com/office/drawing/2014/main" id="{6F6E9C0A-FB84-A53F-3F75-EFD5A945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340"/>
              <a:ext cx="149" cy="43"/>
            </a:xfrm>
            <a:custGeom>
              <a:avLst/>
              <a:gdLst>
                <a:gd name="T0" fmla="*/ 118 w 149"/>
                <a:gd name="T1" fmla="*/ 0 h 43"/>
                <a:gd name="T2" fmla="*/ 112 w 149"/>
                <a:gd name="T3" fmla="*/ 0 h 43"/>
                <a:gd name="T4" fmla="*/ 112 w 149"/>
                <a:gd name="T5" fmla="*/ 3 h 43"/>
                <a:gd name="T6" fmla="*/ 91 w 149"/>
                <a:gd name="T7" fmla="*/ 0 h 43"/>
                <a:gd name="T8" fmla="*/ 91 w 149"/>
                <a:gd name="T9" fmla="*/ 3 h 43"/>
                <a:gd name="T10" fmla="*/ 88 w 149"/>
                <a:gd name="T11" fmla="*/ 3 h 43"/>
                <a:gd name="T12" fmla="*/ 85 w 149"/>
                <a:gd name="T13" fmla="*/ 10 h 43"/>
                <a:gd name="T14" fmla="*/ 78 w 149"/>
                <a:gd name="T15" fmla="*/ 10 h 43"/>
                <a:gd name="T16" fmla="*/ 78 w 149"/>
                <a:gd name="T17" fmla="*/ 10 h 43"/>
                <a:gd name="T18" fmla="*/ 71 w 149"/>
                <a:gd name="T19" fmla="*/ 20 h 43"/>
                <a:gd name="T20" fmla="*/ 71 w 149"/>
                <a:gd name="T21" fmla="*/ 26 h 43"/>
                <a:gd name="T22" fmla="*/ 71 w 149"/>
                <a:gd name="T23" fmla="*/ 26 h 43"/>
                <a:gd name="T24" fmla="*/ 58 w 149"/>
                <a:gd name="T25" fmla="*/ 37 h 43"/>
                <a:gd name="T26" fmla="*/ 58 w 149"/>
                <a:gd name="T27" fmla="*/ 40 h 43"/>
                <a:gd name="T28" fmla="*/ 34 w 149"/>
                <a:gd name="T29" fmla="*/ 40 h 43"/>
                <a:gd name="T30" fmla="*/ 34 w 149"/>
                <a:gd name="T31" fmla="*/ 40 h 43"/>
                <a:gd name="T32" fmla="*/ 24 w 149"/>
                <a:gd name="T33" fmla="*/ 37 h 43"/>
                <a:gd name="T34" fmla="*/ 21 w 149"/>
                <a:gd name="T35" fmla="*/ 33 h 43"/>
                <a:gd name="T36" fmla="*/ 11 w 149"/>
                <a:gd name="T37" fmla="*/ 33 h 43"/>
                <a:gd name="T38" fmla="*/ 7 w 149"/>
                <a:gd name="T39" fmla="*/ 33 h 43"/>
                <a:gd name="T40" fmla="*/ 0 w 149"/>
                <a:gd name="T41" fmla="*/ 37 h 43"/>
                <a:gd name="T42" fmla="*/ 0 w 149"/>
                <a:gd name="T43" fmla="*/ 37 h 43"/>
                <a:gd name="T44" fmla="*/ 0 w 149"/>
                <a:gd name="T45" fmla="*/ 43 h 43"/>
                <a:gd name="T46" fmla="*/ 0 w 149"/>
                <a:gd name="T47" fmla="*/ 40 h 43"/>
                <a:gd name="T48" fmla="*/ 0 w 149"/>
                <a:gd name="T49" fmla="*/ 40 h 43"/>
                <a:gd name="T50" fmla="*/ 7 w 149"/>
                <a:gd name="T51" fmla="*/ 37 h 43"/>
                <a:gd name="T52" fmla="*/ 11 w 149"/>
                <a:gd name="T53" fmla="*/ 37 h 43"/>
                <a:gd name="T54" fmla="*/ 21 w 149"/>
                <a:gd name="T55" fmla="*/ 37 h 43"/>
                <a:gd name="T56" fmla="*/ 24 w 149"/>
                <a:gd name="T57" fmla="*/ 40 h 43"/>
                <a:gd name="T58" fmla="*/ 31 w 149"/>
                <a:gd name="T59" fmla="*/ 43 h 43"/>
                <a:gd name="T60" fmla="*/ 34 w 149"/>
                <a:gd name="T61" fmla="*/ 43 h 43"/>
                <a:gd name="T62" fmla="*/ 58 w 149"/>
                <a:gd name="T63" fmla="*/ 43 h 43"/>
                <a:gd name="T64" fmla="*/ 61 w 149"/>
                <a:gd name="T65" fmla="*/ 40 h 43"/>
                <a:gd name="T66" fmla="*/ 71 w 149"/>
                <a:gd name="T67" fmla="*/ 30 h 43"/>
                <a:gd name="T68" fmla="*/ 75 w 149"/>
                <a:gd name="T69" fmla="*/ 26 h 43"/>
                <a:gd name="T70" fmla="*/ 75 w 149"/>
                <a:gd name="T71" fmla="*/ 23 h 43"/>
                <a:gd name="T72" fmla="*/ 81 w 149"/>
                <a:gd name="T73" fmla="*/ 10 h 43"/>
                <a:gd name="T74" fmla="*/ 85 w 149"/>
                <a:gd name="T75" fmla="*/ 10 h 43"/>
                <a:gd name="T76" fmla="*/ 88 w 149"/>
                <a:gd name="T77" fmla="*/ 3 h 43"/>
                <a:gd name="T78" fmla="*/ 91 w 149"/>
                <a:gd name="T79" fmla="*/ 3 h 43"/>
                <a:gd name="T80" fmla="*/ 91 w 149"/>
                <a:gd name="T81" fmla="*/ 0 h 43"/>
                <a:gd name="T82" fmla="*/ 112 w 149"/>
                <a:gd name="T83" fmla="*/ 3 h 43"/>
                <a:gd name="T84" fmla="*/ 112 w 149"/>
                <a:gd name="T85" fmla="*/ 0 h 43"/>
                <a:gd name="T86" fmla="*/ 118 w 149"/>
                <a:gd name="T87" fmla="*/ 0 h 43"/>
                <a:gd name="T88" fmla="*/ 125 w 149"/>
                <a:gd name="T89" fmla="*/ 3 h 43"/>
                <a:gd name="T90" fmla="*/ 125 w 149"/>
                <a:gd name="T91" fmla="*/ 3 h 43"/>
                <a:gd name="T92" fmla="*/ 132 w 149"/>
                <a:gd name="T93" fmla="*/ 3 h 43"/>
                <a:gd name="T94" fmla="*/ 145 w 149"/>
                <a:gd name="T95" fmla="*/ 13 h 43"/>
                <a:gd name="T96" fmla="*/ 149 w 149"/>
                <a:gd name="T97" fmla="*/ 16 h 43"/>
                <a:gd name="T98" fmla="*/ 149 w 149"/>
                <a:gd name="T99" fmla="*/ 20 h 43"/>
                <a:gd name="T100" fmla="*/ 149 w 149"/>
                <a:gd name="T101" fmla="*/ 30 h 43"/>
                <a:gd name="T102" fmla="*/ 149 w 149"/>
                <a:gd name="T103" fmla="*/ 20 h 43"/>
                <a:gd name="T104" fmla="*/ 149 w 149"/>
                <a:gd name="T105" fmla="*/ 16 h 43"/>
                <a:gd name="T106" fmla="*/ 145 w 149"/>
                <a:gd name="T107" fmla="*/ 13 h 43"/>
                <a:gd name="T108" fmla="*/ 132 w 149"/>
                <a:gd name="T109" fmla="*/ 3 h 43"/>
                <a:gd name="T110" fmla="*/ 125 w 149"/>
                <a:gd name="T111" fmla="*/ 3 h 43"/>
                <a:gd name="T112" fmla="*/ 125 w 149"/>
                <a:gd name="T113" fmla="*/ 3 h 43"/>
                <a:gd name="T114" fmla="*/ 118 w 149"/>
                <a:gd name="T1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9" h="43">
                  <a:moveTo>
                    <a:pt x="118" y="0"/>
                  </a:moveTo>
                  <a:lnTo>
                    <a:pt x="112" y="0"/>
                  </a:lnTo>
                  <a:lnTo>
                    <a:pt x="112" y="3"/>
                  </a:lnTo>
                  <a:lnTo>
                    <a:pt x="91" y="0"/>
                  </a:lnTo>
                  <a:lnTo>
                    <a:pt x="91" y="3"/>
                  </a:lnTo>
                  <a:lnTo>
                    <a:pt x="88" y="3"/>
                  </a:lnTo>
                  <a:lnTo>
                    <a:pt x="85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1" y="2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58" y="37"/>
                  </a:lnTo>
                  <a:lnTo>
                    <a:pt x="58" y="4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24" y="37"/>
                  </a:lnTo>
                  <a:lnTo>
                    <a:pt x="21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21" y="37"/>
                  </a:lnTo>
                  <a:lnTo>
                    <a:pt x="24" y="40"/>
                  </a:lnTo>
                  <a:lnTo>
                    <a:pt x="31" y="43"/>
                  </a:lnTo>
                  <a:lnTo>
                    <a:pt x="34" y="43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71" y="30"/>
                  </a:lnTo>
                  <a:lnTo>
                    <a:pt x="75" y="26"/>
                  </a:lnTo>
                  <a:lnTo>
                    <a:pt x="75" y="23"/>
                  </a:lnTo>
                  <a:lnTo>
                    <a:pt x="81" y="10"/>
                  </a:lnTo>
                  <a:lnTo>
                    <a:pt x="85" y="1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1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32" y="3"/>
                  </a:lnTo>
                  <a:lnTo>
                    <a:pt x="145" y="13"/>
                  </a:lnTo>
                  <a:lnTo>
                    <a:pt x="149" y="16"/>
                  </a:lnTo>
                  <a:lnTo>
                    <a:pt x="149" y="20"/>
                  </a:lnTo>
                  <a:lnTo>
                    <a:pt x="149" y="30"/>
                  </a:lnTo>
                  <a:lnTo>
                    <a:pt x="149" y="20"/>
                  </a:lnTo>
                  <a:lnTo>
                    <a:pt x="149" y="16"/>
                  </a:lnTo>
                  <a:lnTo>
                    <a:pt x="145" y="13"/>
                  </a:lnTo>
                  <a:lnTo>
                    <a:pt x="132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8" name="Freeform 349">
              <a:extLst>
                <a:ext uri="{FF2B5EF4-FFF2-40B4-BE49-F238E27FC236}">
                  <a16:creationId xmlns:a16="http://schemas.microsoft.com/office/drawing/2014/main" id="{0C6CED5D-1004-1D83-75C5-FFB159877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350"/>
              <a:ext cx="84" cy="37"/>
            </a:xfrm>
            <a:custGeom>
              <a:avLst/>
              <a:gdLst>
                <a:gd name="T0" fmla="*/ 77 w 84"/>
                <a:gd name="T1" fmla="*/ 0 h 37"/>
                <a:gd name="T2" fmla="*/ 70 w 84"/>
                <a:gd name="T3" fmla="*/ 6 h 37"/>
                <a:gd name="T4" fmla="*/ 70 w 84"/>
                <a:gd name="T5" fmla="*/ 10 h 37"/>
                <a:gd name="T6" fmla="*/ 70 w 84"/>
                <a:gd name="T7" fmla="*/ 13 h 37"/>
                <a:gd name="T8" fmla="*/ 60 w 84"/>
                <a:gd name="T9" fmla="*/ 23 h 37"/>
                <a:gd name="T10" fmla="*/ 40 w 84"/>
                <a:gd name="T11" fmla="*/ 23 h 37"/>
                <a:gd name="T12" fmla="*/ 33 w 84"/>
                <a:gd name="T13" fmla="*/ 20 h 37"/>
                <a:gd name="T14" fmla="*/ 30 w 84"/>
                <a:gd name="T15" fmla="*/ 20 h 37"/>
                <a:gd name="T16" fmla="*/ 30 w 84"/>
                <a:gd name="T17" fmla="*/ 16 h 37"/>
                <a:gd name="T18" fmla="*/ 17 w 84"/>
                <a:gd name="T19" fmla="*/ 16 h 37"/>
                <a:gd name="T20" fmla="*/ 17 w 84"/>
                <a:gd name="T21" fmla="*/ 16 h 37"/>
                <a:gd name="T22" fmla="*/ 13 w 84"/>
                <a:gd name="T23" fmla="*/ 20 h 37"/>
                <a:gd name="T24" fmla="*/ 3 w 84"/>
                <a:gd name="T25" fmla="*/ 20 h 37"/>
                <a:gd name="T26" fmla="*/ 3 w 84"/>
                <a:gd name="T27" fmla="*/ 20 h 37"/>
                <a:gd name="T28" fmla="*/ 0 w 84"/>
                <a:gd name="T29" fmla="*/ 23 h 37"/>
                <a:gd name="T30" fmla="*/ 0 w 84"/>
                <a:gd name="T31" fmla="*/ 27 h 37"/>
                <a:gd name="T32" fmla="*/ 3 w 84"/>
                <a:gd name="T33" fmla="*/ 27 h 37"/>
                <a:gd name="T34" fmla="*/ 0 w 84"/>
                <a:gd name="T35" fmla="*/ 27 h 37"/>
                <a:gd name="T36" fmla="*/ 0 w 84"/>
                <a:gd name="T37" fmla="*/ 27 h 37"/>
                <a:gd name="T38" fmla="*/ 0 w 84"/>
                <a:gd name="T39" fmla="*/ 33 h 37"/>
                <a:gd name="T40" fmla="*/ 0 w 84"/>
                <a:gd name="T41" fmla="*/ 37 h 37"/>
                <a:gd name="T42" fmla="*/ 6 w 84"/>
                <a:gd name="T43" fmla="*/ 33 h 37"/>
                <a:gd name="T44" fmla="*/ 6 w 84"/>
                <a:gd name="T45" fmla="*/ 27 h 37"/>
                <a:gd name="T46" fmla="*/ 6 w 84"/>
                <a:gd name="T47" fmla="*/ 27 h 37"/>
                <a:gd name="T48" fmla="*/ 13 w 84"/>
                <a:gd name="T49" fmla="*/ 23 h 37"/>
                <a:gd name="T50" fmla="*/ 17 w 84"/>
                <a:gd name="T51" fmla="*/ 23 h 37"/>
                <a:gd name="T52" fmla="*/ 27 w 84"/>
                <a:gd name="T53" fmla="*/ 23 h 37"/>
                <a:gd name="T54" fmla="*/ 30 w 84"/>
                <a:gd name="T55" fmla="*/ 27 h 37"/>
                <a:gd name="T56" fmla="*/ 40 w 84"/>
                <a:gd name="T57" fmla="*/ 30 h 37"/>
                <a:gd name="T58" fmla="*/ 40 w 84"/>
                <a:gd name="T59" fmla="*/ 30 h 37"/>
                <a:gd name="T60" fmla="*/ 64 w 84"/>
                <a:gd name="T61" fmla="*/ 30 h 37"/>
                <a:gd name="T62" fmla="*/ 64 w 84"/>
                <a:gd name="T63" fmla="*/ 27 h 37"/>
                <a:gd name="T64" fmla="*/ 77 w 84"/>
                <a:gd name="T65" fmla="*/ 16 h 37"/>
                <a:gd name="T66" fmla="*/ 77 w 84"/>
                <a:gd name="T67" fmla="*/ 16 h 37"/>
                <a:gd name="T68" fmla="*/ 77 w 84"/>
                <a:gd name="T69" fmla="*/ 10 h 37"/>
                <a:gd name="T70" fmla="*/ 84 w 84"/>
                <a:gd name="T71" fmla="*/ 0 h 37"/>
                <a:gd name="T72" fmla="*/ 77 w 84"/>
                <a:gd name="T73" fmla="*/ 0 h 37"/>
                <a:gd name="T74" fmla="*/ 77 w 84"/>
                <a:gd name="T7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37">
                  <a:moveTo>
                    <a:pt x="77" y="0"/>
                  </a:moveTo>
                  <a:lnTo>
                    <a:pt x="70" y="6"/>
                  </a:lnTo>
                  <a:lnTo>
                    <a:pt x="70" y="10"/>
                  </a:lnTo>
                  <a:lnTo>
                    <a:pt x="70" y="13"/>
                  </a:lnTo>
                  <a:lnTo>
                    <a:pt x="60" y="23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6" y="33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3" y="23"/>
                  </a:lnTo>
                  <a:lnTo>
                    <a:pt x="17" y="23"/>
                  </a:lnTo>
                  <a:lnTo>
                    <a:pt x="27" y="23"/>
                  </a:lnTo>
                  <a:lnTo>
                    <a:pt x="30" y="27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64" y="30"/>
                  </a:lnTo>
                  <a:lnTo>
                    <a:pt x="64" y="2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0"/>
                  </a:lnTo>
                  <a:lnTo>
                    <a:pt x="84" y="0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9" name="Freeform 350">
              <a:extLst>
                <a:ext uri="{FF2B5EF4-FFF2-40B4-BE49-F238E27FC236}">
                  <a16:creationId xmlns:a16="http://schemas.microsoft.com/office/drawing/2014/main" id="{6F0BFCEC-5466-E560-D553-006D8391F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350"/>
              <a:ext cx="84" cy="37"/>
            </a:xfrm>
            <a:custGeom>
              <a:avLst/>
              <a:gdLst>
                <a:gd name="T0" fmla="*/ 77 w 84"/>
                <a:gd name="T1" fmla="*/ 0 h 37"/>
                <a:gd name="T2" fmla="*/ 70 w 84"/>
                <a:gd name="T3" fmla="*/ 6 h 37"/>
                <a:gd name="T4" fmla="*/ 70 w 84"/>
                <a:gd name="T5" fmla="*/ 10 h 37"/>
                <a:gd name="T6" fmla="*/ 70 w 84"/>
                <a:gd name="T7" fmla="*/ 13 h 37"/>
                <a:gd name="T8" fmla="*/ 60 w 84"/>
                <a:gd name="T9" fmla="*/ 23 h 37"/>
                <a:gd name="T10" fmla="*/ 40 w 84"/>
                <a:gd name="T11" fmla="*/ 23 h 37"/>
                <a:gd name="T12" fmla="*/ 33 w 84"/>
                <a:gd name="T13" fmla="*/ 20 h 37"/>
                <a:gd name="T14" fmla="*/ 30 w 84"/>
                <a:gd name="T15" fmla="*/ 20 h 37"/>
                <a:gd name="T16" fmla="*/ 30 w 84"/>
                <a:gd name="T17" fmla="*/ 16 h 37"/>
                <a:gd name="T18" fmla="*/ 17 w 84"/>
                <a:gd name="T19" fmla="*/ 16 h 37"/>
                <a:gd name="T20" fmla="*/ 17 w 84"/>
                <a:gd name="T21" fmla="*/ 16 h 37"/>
                <a:gd name="T22" fmla="*/ 13 w 84"/>
                <a:gd name="T23" fmla="*/ 20 h 37"/>
                <a:gd name="T24" fmla="*/ 3 w 84"/>
                <a:gd name="T25" fmla="*/ 20 h 37"/>
                <a:gd name="T26" fmla="*/ 3 w 84"/>
                <a:gd name="T27" fmla="*/ 20 h 37"/>
                <a:gd name="T28" fmla="*/ 0 w 84"/>
                <a:gd name="T29" fmla="*/ 23 h 37"/>
                <a:gd name="T30" fmla="*/ 0 w 84"/>
                <a:gd name="T31" fmla="*/ 27 h 37"/>
                <a:gd name="T32" fmla="*/ 3 w 84"/>
                <a:gd name="T33" fmla="*/ 27 h 37"/>
                <a:gd name="T34" fmla="*/ 0 w 84"/>
                <a:gd name="T35" fmla="*/ 27 h 37"/>
                <a:gd name="T36" fmla="*/ 0 w 84"/>
                <a:gd name="T37" fmla="*/ 27 h 37"/>
                <a:gd name="T38" fmla="*/ 0 w 84"/>
                <a:gd name="T39" fmla="*/ 33 h 37"/>
                <a:gd name="T40" fmla="*/ 0 w 84"/>
                <a:gd name="T41" fmla="*/ 37 h 37"/>
                <a:gd name="T42" fmla="*/ 6 w 84"/>
                <a:gd name="T43" fmla="*/ 33 h 37"/>
                <a:gd name="T44" fmla="*/ 6 w 84"/>
                <a:gd name="T45" fmla="*/ 27 h 37"/>
                <a:gd name="T46" fmla="*/ 6 w 84"/>
                <a:gd name="T47" fmla="*/ 27 h 37"/>
                <a:gd name="T48" fmla="*/ 13 w 84"/>
                <a:gd name="T49" fmla="*/ 23 h 37"/>
                <a:gd name="T50" fmla="*/ 17 w 84"/>
                <a:gd name="T51" fmla="*/ 23 h 37"/>
                <a:gd name="T52" fmla="*/ 27 w 84"/>
                <a:gd name="T53" fmla="*/ 23 h 37"/>
                <a:gd name="T54" fmla="*/ 30 w 84"/>
                <a:gd name="T55" fmla="*/ 27 h 37"/>
                <a:gd name="T56" fmla="*/ 40 w 84"/>
                <a:gd name="T57" fmla="*/ 30 h 37"/>
                <a:gd name="T58" fmla="*/ 40 w 84"/>
                <a:gd name="T59" fmla="*/ 30 h 37"/>
                <a:gd name="T60" fmla="*/ 64 w 84"/>
                <a:gd name="T61" fmla="*/ 30 h 37"/>
                <a:gd name="T62" fmla="*/ 64 w 84"/>
                <a:gd name="T63" fmla="*/ 27 h 37"/>
                <a:gd name="T64" fmla="*/ 77 w 84"/>
                <a:gd name="T65" fmla="*/ 16 h 37"/>
                <a:gd name="T66" fmla="*/ 77 w 84"/>
                <a:gd name="T67" fmla="*/ 16 h 37"/>
                <a:gd name="T68" fmla="*/ 77 w 84"/>
                <a:gd name="T69" fmla="*/ 10 h 37"/>
                <a:gd name="T70" fmla="*/ 84 w 84"/>
                <a:gd name="T71" fmla="*/ 0 h 37"/>
                <a:gd name="T72" fmla="*/ 77 w 84"/>
                <a:gd name="T73" fmla="*/ 0 h 37"/>
                <a:gd name="T74" fmla="*/ 77 w 84"/>
                <a:gd name="T7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37">
                  <a:moveTo>
                    <a:pt x="77" y="0"/>
                  </a:moveTo>
                  <a:lnTo>
                    <a:pt x="70" y="6"/>
                  </a:lnTo>
                  <a:lnTo>
                    <a:pt x="70" y="10"/>
                  </a:lnTo>
                  <a:lnTo>
                    <a:pt x="70" y="13"/>
                  </a:lnTo>
                  <a:lnTo>
                    <a:pt x="60" y="23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6" y="33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3" y="23"/>
                  </a:lnTo>
                  <a:lnTo>
                    <a:pt x="17" y="23"/>
                  </a:lnTo>
                  <a:lnTo>
                    <a:pt x="27" y="23"/>
                  </a:lnTo>
                  <a:lnTo>
                    <a:pt x="30" y="27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64" y="30"/>
                  </a:lnTo>
                  <a:lnTo>
                    <a:pt x="64" y="2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0"/>
                  </a:lnTo>
                  <a:lnTo>
                    <a:pt x="84" y="0"/>
                  </a:lnTo>
                  <a:lnTo>
                    <a:pt x="77" y="0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0" name="Rectangle 351">
              <a:extLst>
                <a:ext uri="{FF2B5EF4-FFF2-40B4-BE49-F238E27FC236}">
                  <a16:creationId xmlns:a16="http://schemas.microsoft.com/office/drawing/2014/main" id="{B27D3A65-73B2-B223-9F18-FFB390306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" y="4151"/>
              <a:ext cx="1" cy="10"/>
            </a:xfrm>
            <a:prstGeom prst="rect">
              <a:avLst/>
            </a:pr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1" name="Freeform 352">
              <a:extLst>
                <a:ext uri="{FF2B5EF4-FFF2-40B4-BE49-F238E27FC236}">
                  <a16:creationId xmlns:a16="http://schemas.microsoft.com/office/drawing/2014/main" id="{12AAE8F8-0993-A39D-75E2-839A1BD1D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" y="4151"/>
              <a:ext cx="0" cy="10"/>
            </a:xfrm>
            <a:custGeom>
              <a:avLst/>
              <a:gdLst>
                <a:gd name="T0" fmla="*/ 0 h 10"/>
                <a:gd name="T1" fmla="*/ 10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2" name="Freeform 353">
              <a:extLst>
                <a:ext uri="{FF2B5EF4-FFF2-40B4-BE49-F238E27FC236}">
                  <a16:creationId xmlns:a16="http://schemas.microsoft.com/office/drawing/2014/main" id="{A16FADA9-A55B-B02D-7793-29A16A46A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" y="4161"/>
              <a:ext cx="3" cy="7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3 w 3"/>
                <a:gd name="T5" fmla="*/ 0 h 7"/>
                <a:gd name="T6" fmla="*/ 3 w 3"/>
                <a:gd name="T7" fmla="*/ 7 h 7"/>
                <a:gd name="T8" fmla="*/ 0 w 3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3" name="Freeform 354">
              <a:extLst>
                <a:ext uri="{FF2B5EF4-FFF2-40B4-BE49-F238E27FC236}">
                  <a16:creationId xmlns:a16="http://schemas.microsoft.com/office/drawing/2014/main" id="{F4CC79BE-E397-932D-E2A6-FC1825179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" y="4161"/>
              <a:ext cx="3" cy="7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3 w 3"/>
                <a:gd name="T5" fmla="*/ 0 h 7"/>
                <a:gd name="T6" fmla="*/ 3 w 3"/>
                <a:gd name="T7" fmla="*/ 7 h 7"/>
                <a:gd name="T8" fmla="*/ 0 w 3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4" name="Freeform 355">
              <a:extLst>
                <a:ext uri="{FF2B5EF4-FFF2-40B4-BE49-F238E27FC236}">
                  <a16:creationId xmlns:a16="http://schemas.microsoft.com/office/drawing/2014/main" id="{817F28DC-8D5F-DDA2-3F1B-3645DEAE6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255"/>
              <a:ext cx="10" cy="14"/>
            </a:xfrm>
            <a:custGeom>
              <a:avLst/>
              <a:gdLst>
                <a:gd name="T0" fmla="*/ 7 w 10"/>
                <a:gd name="T1" fmla="*/ 0 h 14"/>
                <a:gd name="T2" fmla="*/ 0 w 10"/>
                <a:gd name="T3" fmla="*/ 7 h 14"/>
                <a:gd name="T4" fmla="*/ 7 w 10"/>
                <a:gd name="T5" fmla="*/ 14 h 14"/>
                <a:gd name="T6" fmla="*/ 7 w 10"/>
                <a:gd name="T7" fmla="*/ 7 h 14"/>
                <a:gd name="T8" fmla="*/ 3 w 10"/>
                <a:gd name="T9" fmla="*/ 7 h 14"/>
                <a:gd name="T10" fmla="*/ 7 w 10"/>
                <a:gd name="T11" fmla="*/ 4 h 14"/>
                <a:gd name="T12" fmla="*/ 10 w 10"/>
                <a:gd name="T13" fmla="*/ 4 h 14"/>
                <a:gd name="T14" fmla="*/ 10 w 10"/>
                <a:gd name="T15" fmla="*/ 0 h 14"/>
                <a:gd name="T16" fmla="*/ 7 w 1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7"/>
                  </a:lnTo>
                  <a:lnTo>
                    <a:pt x="3" y="7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5" name="Freeform 356">
              <a:extLst>
                <a:ext uri="{FF2B5EF4-FFF2-40B4-BE49-F238E27FC236}">
                  <a16:creationId xmlns:a16="http://schemas.microsoft.com/office/drawing/2014/main" id="{1F3563E1-A9BA-82A2-6152-F10A88322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255"/>
              <a:ext cx="10" cy="14"/>
            </a:xfrm>
            <a:custGeom>
              <a:avLst/>
              <a:gdLst>
                <a:gd name="T0" fmla="*/ 7 w 10"/>
                <a:gd name="T1" fmla="*/ 0 h 14"/>
                <a:gd name="T2" fmla="*/ 0 w 10"/>
                <a:gd name="T3" fmla="*/ 7 h 14"/>
                <a:gd name="T4" fmla="*/ 7 w 10"/>
                <a:gd name="T5" fmla="*/ 14 h 14"/>
                <a:gd name="T6" fmla="*/ 7 w 10"/>
                <a:gd name="T7" fmla="*/ 7 h 14"/>
                <a:gd name="T8" fmla="*/ 3 w 10"/>
                <a:gd name="T9" fmla="*/ 7 h 14"/>
                <a:gd name="T10" fmla="*/ 7 w 10"/>
                <a:gd name="T11" fmla="*/ 4 h 14"/>
                <a:gd name="T12" fmla="*/ 10 w 10"/>
                <a:gd name="T13" fmla="*/ 4 h 14"/>
                <a:gd name="T14" fmla="*/ 10 w 10"/>
                <a:gd name="T15" fmla="*/ 0 h 14"/>
                <a:gd name="T16" fmla="*/ 7 w 1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7"/>
                  </a:lnTo>
                  <a:lnTo>
                    <a:pt x="3" y="7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6" name="Freeform 357">
              <a:extLst>
                <a:ext uri="{FF2B5EF4-FFF2-40B4-BE49-F238E27FC236}">
                  <a16:creationId xmlns:a16="http://schemas.microsoft.com/office/drawing/2014/main" id="{27E6E22F-A372-8974-ED7D-FDC7712E8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673"/>
              <a:ext cx="350" cy="613"/>
            </a:xfrm>
            <a:custGeom>
              <a:avLst/>
              <a:gdLst>
                <a:gd name="T0" fmla="*/ 158 w 350"/>
                <a:gd name="T1" fmla="*/ 20 h 613"/>
                <a:gd name="T2" fmla="*/ 178 w 350"/>
                <a:gd name="T3" fmla="*/ 74 h 613"/>
                <a:gd name="T4" fmla="*/ 222 w 350"/>
                <a:gd name="T5" fmla="*/ 94 h 613"/>
                <a:gd name="T6" fmla="*/ 249 w 350"/>
                <a:gd name="T7" fmla="*/ 101 h 613"/>
                <a:gd name="T8" fmla="*/ 266 w 350"/>
                <a:gd name="T9" fmla="*/ 168 h 613"/>
                <a:gd name="T10" fmla="*/ 290 w 350"/>
                <a:gd name="T11" fmla="*/ 185 h 613"/>
                <a:gd name="T12" fmla="*/ 347 w 350"/>
                <a:gd name="T13" fmla="*/ 242 h 613"/>
                <a:gd name="T14" fmla="*/ 293 w 350"/>
                <a:gd name="T15" fmla="*/ 303 h 613"/>
                <a:gd name="T16" fmla="*/ 296 w 350"/>
                <a:gd name="T17" fmla="*/ 313 h 613"/>
                <a:gd name="T18" fmla="*/ 259 w 350"/>
                <a:gd name="T19" fmla="*/ 323 h 613"/>
                <a:gd name="T20" fmla="*/ 232 w 350"/>
                <a:gd name="T21" fmla="*/ 333 h 613"/>
                <a:gd name="T22" fmla="*/ 192 w 350"/>
                <a:gd name="T23" fmla="*/ 434 h 613"/>
                <a:gd name="T24" fmla="*/ 192 w 350"/>
                <a:gd name="T25" fmla="*/ 458 h 613"/>
                <a:gd name="T26" fmla="*/ 158 w 350"/>
                <a:gd name="T27" fmla="*/ 458 h 613"/>
                <a:gd name="T28" fmla="*/ 182 w 350"/>
                <a:gd name="T29" fmla="*/ 492 h 613"/>
                <a:gd name="T30" fmla="*/ 226 w 350"/>
                <a:gd name="T31" fmla="*/ 498 h 613"/>
                <a:gd name="T32" fmla="*/ 259 w 350"/>
                <a:gd name="T33" fmla="*/ 529 h 613"/>
                <a:gd name="T34" fmla="*/ 246 w 350"/>
                <a:gd name="T35" fmla="*/ 539 h 613"/>
                <a:gd name="T36" fmla="*/ 226 w 350"/>
                <a:gd name="T37" fmla="*/ 545 h 613"/>
                <a:gd name="T38" fmla="*/ 209 w 350"/>
                <a:gd name="T39" fmla="*/ 562 h 613"/>
                <a:gd name="T40" fmla="*/ 212 w 350"/>
                <a:gd name="T41" fmla="*/ 576 h 613"/>
                <a:gd name="T42" fmla="*/ 168 w 350"/>
                <a:gd name="T43" fmla="*/ 599 h 613"/>
                <a:gd name="T44" fmla="*/ 118 w 350"/>
                <a:gd name="T45" fmla="*/ 606 h 613"/>
                <a:gd name="T46" fmla="*/ 94 w 350"/>
                <a:gd name="T47" fmla="*/ 606 h 613"/>
                <a:gd name="T48" fmla="*/ 61 w 350"/>
                <a:gd name="T49" fmla="*/ 596 h 613"/>
                <a:gd name="T50" fmla="*/ 34 w 350"/>
                <a:gd name="T51" fmla="*/ 592 h 613"/>
                <a:gd name="T52" fmla="*/ 14 w 350"/>
                <a:gd name="T53" fmla="*/ 586 h 613"/>
                <a:gd name="T54" fmla="*/ 7 w 350"/>
                <a:gd name="T55" fmla="*/ 586 h 613"/>
                <a:gd name="T56" fmla="*/ 7 w 350"/>
                <a:gd name="T57" fmla="*/ 589 h 613"/>
                <a:gd name="T58" fmla="*/ 24 w 350"/>
                <a:gd name="T59" fmla="*/ 596 h 613"/>
                <a:gd name="T60" fmla="*/ 40 w 350"/>
                <a:gd name="T61" fmla="*/ 596 h 613"/>
                <a:gd name="T62" fmla="*/ 61 w 350"/>
                <a:gd name="T63" fmla="*/ 603 h 613"/>
                <a:gd name="T64" fmla="*/ 91 w 350"/>
                <a:gd name="T65" fmla="*/ 609 h 613"/>
                <a:gd name="T66" fmla="*/ 135 w 350"/>
                <a:gd name="T67" fmla="*/ 603 h 613"/>
                <a:gd name="T68" fmla="*/ 209 w 350"/>
                <a:gd name="T69" fmla="*/ 606 h 613"/>
                <a:gd name="T70" fmla="*/ 216 w 350"/>
                <a:gd name="T71" fmla="*/ 576 h 613"/>
                <a:gd name="T72" fmla="*/ 209 w 350"/>
                <a:gd name="T73" fmla="*/ 552 h 613"/>
                <a:gd name="T74" fmla="*/ 229 w 350"/>
                <a:gd name="T75" fmla="*/ 545 h 613"/>
                <a:gd name="T76" fmla="*/ 249 w 350"/>
                <a:gd name="T77" fmla="*/ 542 h 613"/>
                <a:gd name="T78" fmla="*/ 263 w 350"/>
                <a:gd name="T79" fmla="*/ 525 h 613"/>
                <a:gd name="T80" fmla="*/ 226 w 350"/>
                <a:gd name="T81" fmla="*/ 495 h 613"/>
                <a:gd name="T82" fmla="*/ 182 w 350"/>
                <a:gd name="T83" fmla="*/ 488 h 613"/>
                <a:gd name="T84" fmla="*/ 158 w 350"/>
                <a:gd name="T85" fmla="*/ 461 h 613"/>
                <a:gd name="T86" fmla="*/ 199 w 350"/>
                <a:gd name="T87" fmla="*/ 458 h 613"/>
                <a:gd name="T88" fmla="*/ 192 w 350"/>
                <a:gd name="T89" fmla="*/ 441 h 613"/>
                <a:gd name="T90" fmla="*/ 236 w 350"/>
                <a:gd name="T91" fmla="*/ 340 h 613"/>
                <a:gd name="T92" fmla="*/ 259 w 350"/>
                <a:gd name="T93" fmla="*/ 327 h 613"/>
                <a:gd name="T94" fmla="*/ 276 w 350"/>
                <a:gd name="T95" fmla="*/ 320 h 613"/>
                <a:gd name="T96" fmla="*/ 300 w 350"/>
                <a:gd name="T97" fmla="*/ 323 h 613"/>
                <a:gd name="T98" fmla="*/ 293 w 350"/>
                <a:gd name="T99" fmla="*/ 293 h 613"/>
                <a:gd name="T100" fmla="*/ 347 w 350"/>
                <a:gd name="T101" fmla="*/ 226 h 613"/>
                <a:gd name="T102" fmla="*/ 286 w 350"/>
                <a:gd name="T103" fmla="*/ 182 h 613"/>
                <a:gd name="T104" fmla="*/ 273 w 350"/>
                <a:gd name="T105" fmla="*/ 145 h 613"/>
                <a:gd name="T106" fmla="*/ 246 w 350"/>
                <a:gd name="T107" fmla="*/ 88 h 613"/>
                <a:gd name="T108" fmla="*/ 205 w 350"/>
                <a:gd name="T109" fmla="*/ 91 h 613"/>
                <a:gd name="T110" fmla="*/ 158 w 350"/>
                <a:gd name="T111" fmla="*/ 40 h 613"/>
                <a:gd name="T112" fmla="*/ 162 w 350"/>
                <a:gd name="T113" fmla="*/ 1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0" h="613">
                  <a:moveTo>
                    <a:pt x="165" y="0"/>
                  </a:moveTo>
                  <a:lnTo>
                    <a:pt x="165" y="3"/>
                  </a:lnTo>
                  <a:lnTo>
                    <a:pt x="158" y="10"/>
                  </a:lnTo>
                  <a:lnTo>
                    <a:pt x="158" y="14"/>
                  </a:lnTo>
                  <a:lnTo>
                    <a:pt x="158" y="20"/>
                  </a:lnTo>
                  <a:lnTo>
                    <a:pt x="152" y="34"/>
                  </a:lnTo>
                  <a:lnTo>
                    <a:pt x="152" y="40"/>
                  </a:lnTo>
                  <a:lnTo>
                    <a:pt x="155" y="44"/>
                  </a:lnTo>
                  <a:lnTo>
                    <a:pt x="175" y="71"/>
                  </a:lnTo>
                  <a:lnTo>
                    <a:pt x="178" y="74"/>
                  </a:lnTo>
                  <a:lnTo>
                    <a:pt x="185" y="77"/>
                  </a:lnTo>
                  <a:lnTo>
                    <a:pt x="199" y="94"/>
                  </a:lnTo>
                  <a:lnTo>
                    <a:pt x="202" y="94"/>
                  </a:lnTo>
                  <a:lnTo>
                    <a:pt x="219" y="98"/>
                  </a:lnTo>
                  <a:lnTo>
                    <a:pt x="222" y="94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42" y="91"/>
                  </a:lnTo>
                  <a:lnTo>
                    <a:pt x="249" y="101"/>
                  </a:lnTo>
                  <a:lnTo>
                    <a:pt x="249" y="101"/>
                  </a:lnTo>
                  <a:lnTo>
                    <a:pt x="266" y="131"/>
                  </a:lnTo>
                  <a:lnTo>
                    <a:pt x="269" y="138"/>
                  </a:lnTo>
                  <a:lnTo>
                    <a:pt x="269" y="141"/>
                  </a:lnTo>
                  <a:lnTo>
                    <a:pt x="266" y="145"/>
                  </a:lnTo>
                  <a:lnTo>
                    <a:pt x="266" y="168"/>
                  </a:lnTo>
                  <a:lnTo>
                    <a:pt x="269" y="175"/>
                  </a:lnTo>
                  <a:lnTo>
                    <a:pt x="279" y="178"/>
                  </a:lnTo>
                  <a:lnTo>
                    <a:pt x="286" y="182"/>
                  </a:lnTo>
                  <a:lnTo>
                    <a:pt x="286" y="185"/>
                  </a:lnTo>
                  <a:lnTo>
                    <a:pt x="290" y="185"/>
                  </a:lnTo>
                  <a:lnTo>
                    <a:pt x="330" y="209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7" y="232"/>
                  </a:lnTo>
                  <a:lnTo>
                    <a:pt x="347" y="242"/>
                  </a:lnTo>
                  <a:lnTo>
                    <a:pt x="283" y="273"/>
                  </a:lnTo>
                  <a:lnTo>
                    <a:pt x="279" y="283"/>
                  </a:lnTo>
                  <a:lnTo>
                    <a:pt x="290" y="293"/>
                  </a:lnTo>
                  <a:lnTo>
                    <a:pt x="290" y="296"/>
                  </a:lnTo>
                  <a:lnTo>
                    <a:pt x="293" y="303"/>
                  </a:lnTo>
                  <a:lnTo>
                    <a:pt x="310" y="313"/>
                  </a:lnTo>
                  <a:lnTo>
                    <a:pt x="303" y="316"/>
                  </a:lnTo>
                  <a:lnTo>
                    <a:pt x="300" y="316"/>
                  </a:lnTo>
                  <a:lnTo>
                    <a:pt x="296" y="313"/>
                  </a:lnTo>
                  <a:lnTo>
                    <a:pt x="296" y="313"/>
                  </a:lnTo>
                  <a:lnTo>
                    <a:pt x="276" y="316"/>
                  </a:lnTo>
                  <a:lnTo>
                    <a:pt x="276" y="316"/>
                  </a:lnTo>
                  <a:lnTo>
                    <a:pt x="276" y="316"/>
                  </a:lnTo>
                  <a:lnTo>
                    <a:pt x="263" y="320"/>
                  </a:lnTo>
                  <a:lnTo>
                    <a:pt x="259" y="323"/>
                  </a:lnTo>
                  <a:lnTo>
                    <a:pt x="259" y="323"/>
                  </a:lnTo>
                  <a:lnTo>
                    <a:pt x="246" y="323"/>
                  </a:lnTo>
                  <a:lnTo>
                    <a:pt x="239" y="323"/>
                  </a:lnTo>
                  <a:lnTo>
                    <a:pt x="236" y="327"/>
                  </a:lnTo>
                  <a:lnTo>
                    <a:pt x="232" y="333"/>
                  </a:lnTo>
                  <a:lnTo>
                    <a:pt x="232" y="340"/>
                  </a:lnTo>
                  <a:lnTo>
                    <a:pt x="232" y="340"/>
                  </a:lnTo>
                  <a:lnTo>
                    <a:pt x="256" y="407"/>
                  </a:lnTo>
                  <a:lnTo>
                    <a:pt x="256" y="411"/>
                  </a:lnTo>
                  <a:lnTo>
                    <a:pt x="192" y="434"/>
                  </a:lnTo>
                  <a:lnTo>
                    <a:pt x="189" y="441"/>
                  </a:lnTo>
                  <a:lnTo>
                    <a:pt x="185" y="448"/>
                  </a:lnTo>
                  <a:lnTo>
                    <a:pt x="189" y="451"/>
                  </a:lnTo>
                  <a:lnTo>
                    <a:pt x="189" y="458"/>
                  </a:lnTo>
                  <a:lnTo>
                    <a:pt x="192" y="458"/>
                  </a:lnTo>
                  <a:lnTo>
                    <a:pt x="192" y="458"/>
                  </a:lnTo>
                  <a:lnTo>
                    <a:pt x="172" y="454"/>
                  </a:lnTo>
                  <a:lnTo>
                    <a:pt x="168" y="454"/>
                  </a:lnTo>
                  <a:lnTo>
                    <a:pt x="162" y="458"/>
                  </a:lnTo>
                  <a:lnTo>
                    <a:pt x="158" y="458"/>
                  </a:lnTo>
                  <a:lnTo>
                    <a:pt x="155" y="468"/>
                  </a:lnTo>
                  <a:lnTo>
                    <a:pt x="155" y="471"/>
                  </a:lnTo>
                  <a:lnTo>
                    <a:pt x="152" y="478"/>
                  </a:lnTo>
                  <a:lnTo>
                    <a:pt x="158" y="485"/>
                  </a:lnTo>
                  <a:lnTo>
                    <a:pt x="182" y="492"/>
                  </a:lnTo>
                  <a:lnTo>
                    <a:pt x="195" y="508"/>
                  </a:lnTo>
                  <a:lnTo>
                    <a:pt x="202" y="508"/>
                  </a:lnTo>
                  <a:lnTo>
                    <a:pt x="219" y="508"/>
                  </a:lnTo>
                  <a:lnTo>
                    <a:pt x="222" y="505"/>
                  </a:lnTo>
                  <a:lnTo>
                    <a:pt x="226" y="498"/>
                  </a:lnTo>
                  <a:lnTo>
                    <a:pt x="229" y="498"/>
                  </a:lnTo>
                  <a:lnTo>
                    <a:pt x="239" y="508"/>
                  </a:lnTo>
                  <a:lnTo>
                    <a:pt x="242" y="508"/>
                  </a:lnTo>
                  <a:lnTo>
                    <a:pt x="246" y="512"/>
                  </a:lnTo>
                  <a:lnTo>
                    <a:pt x="259" y="529"/>
                  </a:lnTo>
                  <a:lnTo>
                    <a:pt x="259" y="535"/>
                  </a:lnTo>
                  <a:lnTo>
                    <a:pt x="259" y="535"/>
                  </a:lnTo>
                  <a:lnTo>
                    <a:pt x="256" y="532"/>
                  </a:lnTo>
                  <a:lnTo>
                    <a:pt x="249" y="535"/>
                  </a:lnTo>
                  <a:lnTo>
                    <a:pt x="246" y="539"/>
                  </a:lnTo>
                  <a:lnTo>
                    <a:pt x="246" y="539"/>
                  </a:lnTo>
                  <a:lnTo>
                    <a:pt x="246" y="539"/>
                  </a:lnTo>
                  <a:lnTo>
                    <a:pt x="236" y="539"/>
                  </a:lnTo>
                  <a:lnTo>
                    <a:pt x="226" y="545"/>
                  </a:lnTo>
                  <a:lnTo>
                    <a:pt x="226" y="545"/>
                  </a:lnTo>
                  <a:lnTo>
                    <a:pt x="226" y="545"/>
                  </a:lnTo>
                  <a:lnTo>
                    <a:pt x="222" y="545"/>
                  </a:lnTo>
                  <a:lnTo>
                    <a:pt x="212" y="545"/>
                  </a:lnTo>
                  <a:lnTo>
                    <a:pt x="205" y="555"/>
                  </a:lnTo>
                  <a:lnTo>
                    <a:pt x="209" y="562"/>
                  </a:lnTo>
                  <a:lnTo>
                    <a:pt x="212" y="562"/>
                  </a:lnTo>
                  <a:lnTo>
                    <a:pt x="216" y="566"/>
                  </a:lnTo>
                  <a:lnTo>
                    <a:pt x="216" y="569"/>
                  </a:lnTo>
                  <a:lnTo>
                    <a:pt x="212" y="576"/>
                  </a:lnTo>
                  <a:lnTo>
                    <a:pt x="212" y="576"/>
                  </a:lnTo>
                  <a:lnTo>
                    <a:pt x="212" y="603"/>
                  </a:lnTo>
                  <a:lnTo>
                    <a:pt x="212" y="606"/>
                  </a:lnTo>
                  <a:lnTo>
                    <a:pt x="209" y="603"/>
                  </a:lnTo>
                  <a:lnTo>
                    <a:pt x="209" y="603"/>
                  </a:lnTo>
                  <a:lnTo>
                    <a:pt x="168" y="599"/>
                  </a:lnTo>
                  <a:lnTo>
                    <a:pt x="155" y="596"/>
                  </a:lnTo>
                  <a:lnTo>
                    <a:pt x="152" y="596"/>
                  </a:lnTo>
                  <a:lnTo>
                    <a:pt x="138" y="596"/>
                  </a:lnTo>
                  <a:lnTo>
                    <a:pt x="135" y="599"/>
                  </a:lnTo>
                  <a:lnTo>
                    <a:pt x="118" y="606"/>
                  </a:lnTo>
                  <a:lnTo>
                    <a:pt x="115" y="603"/>
                  </a:lnTo>
                  <a:lnTo>
                    <a:pt x="108" y="603"/>
                  </a:lnTo>
                  <a:lnTo>
                    <a:pt x="98" y="606"/>
                  </a:lnTo>
                  <a:lnTo>
                    <a:pt x="94" y="606"/>
                  </a:lnTo>
                  <a:lnTo>
                    <a:pt x="94" y="606"/>
                  </a:lnTo>
                  <a:lnTo>
                    <a:pt x="81" y="603"/>
                  </a:lnTo>
                  <a:lnTo>
                    <a:pt x="67" y="596"/>
                  </a:lnTo>
                  <a:lnTo>
                    <a:pt x="64" y="596"/>
                  </a:lnTo>
                  <a:lnTo>
                    <a:pt x="61" y="596"/>
                  </a:lnTo>
                  <a:lnTo>
                    <a:pt x="61" y="596"/>
                  </a:lnTo>
                  <a:lnTo>
                    <a:pt x="54" y="596"/>
                  </a:lnTo>
                  <a:lnTo>
                    <a:pt x="54" y="596"/>
                  </a:lnTo>
                  <a:lnTo>
                    <a:pt x="47" y="592"/>
                  </a:lnTo>
                  <a:lnTo>
                    <a:pt x="40" y="592"/>
                  </a:lnTo>
                  <a:lnTo>
                    <a:pt x="34" y="592"/>
                  </a:lnTo>
                  <a:lnTo>
                    <a:pt x="30" y="592"/>
                  </a:lnTo>
                  <a:lnTo>
                    <a:pt x="27" y="592"/>
                  </a:lnTo>
                  <a:lnTo>
                    <a:pt x="27" y="592"/>
                  </a:lnTo>
                  <a:lnTo>
                    <a:pt x="27" y="592"/>
                  </a:lnTo>
                  <a:lnTo>
                    <a:pt x="14" y="586"/>
                  </a:lnTo>
                  <a:lnTo>
                    <a:pt x="14" y="586"/>
                  </a:lnTo>
                  <a:lnTo>
                    <a:pt x="7" y="586"/>
                  </a:lnTo>
                  <a:lnTo>
                    <a:pt x="7" y="586"/>
                  </a:lnTo>
                  <a:lnTo>
                    <a:pt x="7" y="586"/>
                  </a:lnTo>
                  <a:lnTo>
                    <a:pt x="7" y="586"/>
                  </a:lnTo>
                  <a:lnTo>
                    <a:pt x="0" y="582"/>
                  </a:lnTo>
                  <a:lnTo>
                    <a:pt x="0" y="586"/>
                  </a:lnTo>
                  <a:lnTo>
                    <a:pt x="3" y="586"/>
                  </a:lnTo>
                  <a:lnTo>
                    <a:pt x="3" y="589"/>
                  </a:lnTo>
                  <a:lnTo>
                    <a:pt x="7" y="589"/>
                  </a:lnTo>
                  <a:lnTo>
                    <a:pt x="7" y="589"/>
                  </a:lnTo>
                  <a:lnTo>
                    <a:pt x="14" y="589"/>
                  </a:lnTo>
                  <a:lnTo>
                    <a:pt x="14" y="589"/>
                  </a:lnTo>
                  <a:lnTo>
                    <a:pt x="24" y="596"/>
                  </a:lnTo>
                  <a:lnTo>
                    <a:pt x="24" y="596"/>
                  </a:lnTo>
                  <a:lnTo>
                    <a:pt x="27" y="599"/>
                  </a:lnTo>
                  <a:lnTo>
                    <a:pt x="30" y="596"/>
                  </a:lnTo>
                  <a:lnTo>
                    <a:pt x="30" y="596"/>
                  </a:lnTo>
                  <a:lnTo>
                    <a:pt x="34" y="596"/>
                  </a:lnTo>
                  <a:lnTo>
                    <a:pt x="40" y="596"/>
                  </a:lnTo>
                  <a:lnTo>
                    <a:pt x="44" y="596"/>
                  </a:lnTo>
                  <a:lnTo>
                    <a:pt x="54" y="603"/>
                  </a:lnTo>
                  <a:lnTo>
                    <a:pt x="57" y="599"/>
                  </a:lnTo>
                  <a:lnTo>
                    <a:pt x="61" y="599"/>
                  </a:lnTo>
                  <a:lnTo>
                    <a:pt x="61" y="603"/>
                  </a:lnTo>
                  <a:lnTo>
                    <a:pt x="64" y="599"/>
                  </a:lnTo>
                  <a:lnTo>
                    <a:pt x="67" y="599"/>
                  </a:lnTo>
                  <a:lnTo>
                    <a:pt x="81" y="606"/>
                  </a:lnTo>
                  <a:lnTo>
                    <a:pt x="91" y="609"/>
                  </a:lnTo>
                  <a:lnTo>
                    <a:pt x="91" y="609"/>
                  </a:lnTo>
                  <a:lnTo>
                    <a:pt x="98" y="613"/>
                  </a:lnTo>
                  <a:lnTo>
                    <a:pt x="111" y="606"/>
                  </a:lnTo>
                  <a:lnTo>
                    <a:pt x="111" y="606"/>
                  </a:lnTo>
                  <a:lnTo>
                    <a:pt x="118" y="609"/>
                  </a:lnTo>
                  <a:lnTo>
                    <a:pt x="135" y="603"/>
                  </a:lnTo>
                  <a:lnTo>
                    <a:pt x="138" y="603"/>
                  </a:lnTo>
                  <a:lnTo>
                    <a:pt x="152" y="599"/>
                  </a:lnTo>
                  <a:lnTo>
                    <a:pt x="152" y="599"/>
                  </a:lnTo>
                  <a:lnTo>
                    <a:pt x="168" y="603"/>
                  </a:lnTo>
                  <a:lnTo>
                    <a:pt x="209" y="606"/>
                  </a:lnTo>
                  <a:lnTo>
                    <a:pt x="209" y="606"/>
                  </a:lnTo>
                  <a:lnTo>
                    <a:pt x="216" y="609"/>
                  </a:lnTo>
                  <a:lnTo>
                    <a:pt x="216" y="606"/>
                  </a:lnTo>
                  <a:lnTo>
                    <a:pt x="216" y="576"/>
                  </a:lnTo>
                  <a:lnTo>
                    <a:pt x="216" y="576"/>
                  </a:lnTo>
                  <a:lnTo>
                    <a:pt x="219" y="566"/>
                  </a:lnTo>
                  <a:lnTo>
                    <a:pt x="219" y="562"/>
                  </a:lnTo>
                  <a:lnTo>
                    <a:pt x="212" y="562"/>
                  </a:lnTo>
                  <a:lnTo>
                    <a:pt x="212" y="559"/>
                  </a:lnTo>
                  <a:lnTo>
                    <a:pt x="209" y="552"/>
                  </a:lnTo>
                  <a:lnTo>
                    <a:pt x="212" y="549"/>
                  </a:lnTo>
                  <a:lnTo>
                    <a:pt x="222" y="549"/>
                  </a:lnTo>
                  <a:lnTo>
                    <a:pt x="229" y="549"/>
                  </a:lnTo>
                  <a:lnTo>
                    <a:pt x="229" y="549"/>
                  </a:lnTo>
                  <a:lnTo>
                    <a:pt x="229" y="545"/>
                  </a:lnTo>
                  <a:lnTo>
                    <a:pt x="239" y="542"/>
                  </a:lnTo>
                  <a:lnTo>
                    <a:pt x="242" y="542"/>
                  </a:lnTo>
                  <a:lnTo>
                    <a:pt x="246" y="542"/>
                  </a:lnTo>
                  <a:lnTo>
                    <a:pt x="246" y="542"/>
                  </a:lnTo>
                  <a:lnTo>
                    <a:pt x="249" y="542"/>
                  </a:lnTo>
                  <a:lnTo>
                    <a:pt x="253" y="539"/>
                  </a:lnTo>
                  <a:lnTo>
                    <a:pt x="253" y="539"/>
                  </a:lnTo>
                  <a:lnTo>
                    <a:pt x="259" y="539"/>
                  </a:lnTo>
                  <a:lnTo>
                    <a:pt x="263" y="535"/>
                  </a:lnTo>
                  <a:lnTo>
                    <a:pt x="263" y="525"/>
                  </a:lnTo>
                  <a:lnTo>
                    <a:pt x="249" y="508"/>
                  </a:lnTo>
                  <a:lnTo>
                    <a:pt x="242" y="505"/>
                  </a:lnTo>
                  <a:lnTo>
                    <a:pt x="242" y="505"/>
                  </a:lnTo>
                  <a:lnTo>
                    <a:pt x="232" y="495"/>
                  </a:lnTo>
                  <a:lnTo>
                    <a:pt x="226" y="495"/>
                  </a:lnTo>
                  <a:lnTo>
                    <a:pt x="219" y="502"/>
                  </a:lnTo>
                  <a:lnTo>
                    <a:pt x="216" y="505"/>
                  </a:lnTo>
                  <a:lnTo>
                    <a:pt x="202" y="505"/>
                  </a:lnTo>
                  <a:lnTo>
                    <a:pt x="199" y="505"/>
                  </a:lnTo>
                  <a:lnTo>
                    <a:pt x="182" y="488"/>
                  </a:lnTo>
                  <a:lnTo>
                    <a:pt x="158" y="481"/>
                  </a:lnTo>
                  <a:lnTo>
                    <a:pt x="155" y="478"/>
                  </a:lnTo>
                  <a:lnTo>
                    <a:pt x="158" y="471"/>
                  </a:lnTo>
                  <a:lnTo>
                    <a:pt x="158" y="465"/>
                  </a:lnTo>
                  <a:lnTo>
                    <a:pt x="158" y="461"/>
                  </a:lnTo>
                  <a:lnTo>
                    <a:pt x="162" y="461"/>
                  </a:lnTo>
                  <a:lnTo>
                    <a:pt x="172" y="458"/>
                  </a:lnTo>
                  <a:lnTo>
                    <a:pt x="172" y="458"/>
                  </a:lnTo>
                  <a:lnTo>
                    <a:pt x="195" y="461"/>
                  </a:lnTo>
                  <a:lnTo>
                    <a:pt x="199" y="458"/>
                  </a:lnTo>
                  <a:lnTo>
                    <a:pt x="192" y="454"/>
                  </a:lnTo>
                  <a:lnTo>
                    <a:pt x="192" y="454"/>
                  </a:lnTo>
                  <a:lnTo>
                    <a:pt x="192" y="451"/>
                  </a:lnTo>
                  <a:lnTo>
                    <a:pt x="192" y="448"/>
                  </a:lnTo>
                  <a:lnTo>
                    <a:pt x="192" y="441"/>
                  </a:lnTo>
                  <a:lnTo>
                    <a:pt x="192" y="438"/>
                  </a:lnTo>
                  <a:lnTo>
                    <a:pt x="256" y="414"/>
                  </a:lnTo>
                  <a:lnTo>
                    <a:pt x="259" y="411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6" y="333"/>
                  </a:lnTo>
                  <a:lnTo>
                    <a:pt x="239" y="330"/>
                  </a:lnTo>
                  <a:lnTo>
                    <a:pt x="242" y="327"/>
                  </a:lnTo>
                  <a:lnTo>
                    <a:pt x="246" y="327"/>
                  </a:lnTo>
                  <a:lnTo>
                    <a:pt x="259" y="327"/>
                  </a:lnTo>
                  <a:lnTo>
                    <a:pt x="263" y="323"/>
                  </a:lnTo>
                  <a:lnTo>
                    <a:pt x="263" y="323"/>
                  </a:lnTo>
                  <a:lnTo>
                    <a:pt x="276" y="320"/>
                  </a:lnTo>
                  <a:lnTo>
                    <a:pt x="276" y="320"/>
                  </a:lnTo>
                  <a:lnTo>
                    <a:pt x="276" y="320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300" y="320"/>
                  </a:lnTo>
                  <a:lnTo>
                    <a:pt x="300" y="323"/>
                  </a:lnTo>
                  <a:lnTo>
                    <a:pt x="313" y="313"/>
                  </a:lnTo>
                  <a:lnTo>
                    <a:pt x="316" y="313"/>
                  </a:lnTo>
                  <a:lnTo>
                    <a:pt x="293" y="300"/>
                  </a:lnTo>
                  <a:lnTo>
                    <a:pt x="293" y="296"/>
                  </a:lnTo>
                  <a:lnTo>
                    <a:pt x="293" y="293"/>
                  </a:lnTo>
                  <a:lnTo>
                    <a:pt x="283" y="279"/>
                  </a:lnTo>
                  <a:lnTo>
                    <a:pt x="283" y="276"/>
                  </a:lnTo>
                  <a:lnTo>
                    <a:pt x="350" y="242"/>
                  </a:lnTo>
                  <a:lnTo>
                    <a:pt x="350" y="229"/>
                  </a:lnTo>
                  <a:lnTo>
                    <a:pt x="347" y="226"/>
                  </a:lnTo>
                  <a:lnTo>
                    <a:pt x="347" y="226"/>
                  </a:lnTo>
                  <a:lnTo>
                    <a:pt x="333" y="205"/>
                  </a:lnTo>
                  <a:lnTo>
                    <a:pt x="293" y="182"/>
                  </a:lnTo>
                  <a:lnTo>
                    <a:pt x="286" y="182"/>
                  </a:lnTo>
                  <a:lnTo>
                    <a:pt x="286" y="182"/>
                  </a:lnTo>
                  <a:lnTo>
                    <a:pt x="279" y="175"/>
                  </a:lnTo>
                  <a:lnTo>
                    <a:pt x="269" y="172"/>
                  </a:lnTo>
                  <a:lnTo>
                    <a:pt x="269" y="168"/>
                  </a:lnTo>
                  <a:lnTo>
                    <a:pt x="273" y="145"/>
                  </a:lnTo>
                  <a:lnTo>
                    <a:pt x="273" y="145"/>
                  </a:lnTo>
                  <a:lnTo>
                    <a:pt x="276" y="138"/>
                  </a:lnTo>
                  <a:lnTo>
                    <a:pt x="269" y="128"/>
                  </a:lnTo>
                  <a:lnTo>
                    <a:pt x="253" y="101"/>
                  </a:lnTo>
                  <a:lnTo>
                    <a:pt x="253" y="101"/>
                  </a:lnTo>
                  <a:lnTo>
                    <a:pt x="246" y="88"/>
                  </a:lnTo>
                  <a:lnTo>
                    <a:pt x="239" y="84"/>
                  </a:lnTo>
                  <a:lnTo>
                    <a:pt x="236" y="84"/>
                  </a:lnTo>
                  <a:lnTo>
                    <a:pt x="222" y="91"/>
                  </a:lnTo>
                  <a:lnTo>
                    <a:pt x="219" y="94"/>
                  </a:lnTo>
                  <a:lnTo>
                    <a:pt x="205" y="91"/>
                  </a:lnTo>
                  <a:lnTo>
                    <a:pt x="202" y="91"/>
                  </a:lnTo>
                  <a:lnTo>
                    <a:pt x="185" y="74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58" y="40"/>
                  </a:lnTo>
                  <a:lnTo>
                    <a:pt x="155" y="40"/>
                  </a:lnTo>
                  <a:lnTo>
                    <a:pt x="155" y="34"/>
                  </a:lnTo>
                  <a:lnTo>
                    <a:pt x="162" y="2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8" y="0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7" name="Freeform 358">
              <a:extLst>
                <a:ext uri="{FF2B5EF4-FFF2-40B4-BE49-F238E27FC236}">
                  <a16:creationId xmlns:a16="http://schemas.microsoft.com/office/drawing/2014/main" id="{FA154C8A-8DBD-A306-C6D5-980516DD6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673"/>
              <a:ext cx="350" cy="613"/>
            </a:xfrm>
            <a:custGeom>
              <a:avLst/>
              <a:gdLst>
                <a:gd name="T0" fmla="*/ 158 w 350"/>
                <a:gd name="T1" fmla="*/ 20 h 613"/>
                <a:gd name="T2" fmla="*/ 178 w 350"/>
                <a:gd name="T3" fmla="*/ 74 h 613"/>
                <a:gd name="T4" fmla="*/ 222 w 350"/>
                <a:gd name="T5" fmla="*/ 94 h 613"/>
                <a:gd name="T6" fmla="*/ 249 w 350"/>
                <a:gd name="T7" fmla="*/ 101 h 613"/>
                <a:gd name="T8" fmla="*/ 266 w 350"/>
                <a:gd name="T9" fmla="*/ 168 h 613"/>
                <a:gd name="T10" fmla="*/ 290 w 350"/>
                <a:gd name="T11" fmla="*/ 185 h 613"/>
                <a:gd name="T12" fmla="*/ 347 w 350"/>
                <a:gd name="T13" fmla="*/ 242 h 613"/>
                <a:gd name="T14" fmla="*/ 293 w 350"/>
                <a:gd name="T15" fmla="*/ 303 h 613"/>
                <a:gd name="T16" fmla="*/ 296 w 350"/>
                <a:gd name="T17" fmla="*/ 313 h 613"/>
                <a:gd name="T18" fmla="*/ 259 w 350"/>
                <a:gd name="T19" fmla="*/ 323 h 613"/>
                <a:gd name="T20" fmla="*/ 232 w 350"/>
                <a:gd name="T21" fmla="*/ 333 h 613"/>
                <a:gd name="T22" fmla="*/ 192 w 350"/>
                <a:gd name="T23" fmla="*/ 434 h 613"/>
                <a:gd name="T24" fmla="*/ 192 w 350"/>
                <a:gd name="T25" fmla="*/ 458 h 613"/>
                <a:gd name="T26" fmla="*/ 158 w 350"/>
                <a:gd name="T27" fmla="*/ 458 h 613"/>
                <a:gd name="T28" fmla="*/ 182 w 350"/>
                <a:gd name="T29" fmla="*/ 492 h 613"/>
                <a:gd name="T30" fmla="*/ 226 w 350"/>
                <a:gd name="T31" fmla="*/ 498 h 613"/>
                <a:gd name="T32" fmla="*/ 259 w 350"/>
                <a:gd name="T33" fmla="*/ 529 h 613"/>
                <a:gd name="T34" fmla="*/ 246 w 350"/>
                <a:gd name="T35" fmla="*/ 539 h 613"/>
                <a:gd name="T36" fmla="*/ 226 w 350"/>
                <a:gd name="T37" fmla="*/ 545 h 613"/>
                <a:gd name="T38" fmla="*/ 209 w 350"/>
                <a:gd name="T39" fmla="*/ 562 h 613"/>
                <a:gd name="T40" fmla="*/ 212 w 350"/>
                <a:gd name="T41" fmla="*/ 576 h 613"/>
                <a:gd name="T42" fmla="*/ 168 w 350"/>
                <a:gd name="T43" fmla="*/ 599 h 613"/>
                <a:gd name="T44" fmla="*/ 118 w 350"/>
                <a:gd name="T45" fmla="*/ 606 h 613"/>
                <a:gd name="T46" fmla="*/ 94 w 350"/>
                <a:gd name="T47" fmla="*/ 606 h 613"/>
                <a:gd name="T48" fmla="*/ 61 w 350"/>
                <a:gd name="T49" fmla="*/ 596 h 613"/>
                <a:gd name="T50" fmla="*/ 34 w 350"/>
                <a:gd name="T51" fmla="*/ 592 h 613"/>
                <a:gd name="T52" fmla="*/ 14 w 350"/>
                <a:gd name="T53" fmla="*/ 586 h 613"/>
                <a:gd name="T54" fmla="*/ 7 w 350"/>
                <a:gd name="T55" fmla="*/ 586 h 613"/>
                <a:gd name="T56" fmla="*/ 7 w 350"/>
                <a:gd name="T57" fmla="*/ 589 h 613"/>
                <a:gd name="T58" fmla="*/ 24 w 350"/>
                <a:gd name="T59" fmla="*/ 596 h 613"/>
                <a:gd name="T60" fmla="*/ 40 w 350"/>
                <a:gd name="T61" fmla="*/ 596 h 613"/>
                <a:gd name="T62" fmla="*/ 61 w 350"/>
                <a:gd name="T63" fmla="*/ 603 h 613"/>
                <a:gd name="T64" fmla="*/ 91 w 350"/>
                <a:gd name="T65" fmla="*/ 609 h 613"/>
                <a:gd name="T66" fmla="*/ 135 w 350"/>
                <a:gd name="T67" fmla="*/ 603 h 613"/>
                <a:gd name="T68" fmla="*/ 209 w 350"/>
                <a:gd name="T69" fmla="*/ 606 h 613"/>
                <a:gd name="T70" fmla="*/ 216 w 350"/>
                <a:gd name="T71" fmla="*/ 576 h 613"/>
                <a:gd name="T72" fmla="*/ 209 w 350"/>
                <a:gd name="T73" fmla="*/ 552 h 613"/>
                <a:gd name="T74" fmla="*/ 229 w 350"/>
                <a:gd name="T75" fmla="*/ 545 h 613"/>
                <a:gd name="T76" fmla="*/ 249 w 350"/>
                <a:gd name="T77" fmla="*/ 542 h 613"/>
                <a:gd name="T78" fmla="*/ 263 w 350"/>
                <a:gd name="T79" fmla="*/ 525 h 613"/>
                <a:gd name="T80" fmla="*/ 226 w 350"/>
                <a:gd name="T81" fmla="*/ 495 h 613"/>
                <a:gd name="T82" fmla="*/ 182 w 350"/>
                <a:gd name="T83" fmla="*/ 488 h 613"/>
                <a:gd name="T84" fmla="*/ 158 w 350"/>
                <a:gd name="T85" fmla="*/ 461 h 613"/>
                <a:gd name="T86" fmla="*/ 199 w 350"/>
                <a:gd name="T87" fmla="*/ 458 h 613"/>
                <a:gd name="T88" fmla="*/ 192 w 350"/>
                <a:gd name="T89" fmla="*/ 441 h 613"/>
                <a:gd name="T90" fmla="*/ 236 w 350"/>
                <a:gd name="T91" fmla="*/ 340 h 613"/>
                <a:gd name="T92" fmla="*/ 259 w 350"/>
                <a:gd name="T93" fmla="*/ 327 h 613"/>
                <a:gd name="T94" fmla="*/ 276 w 350"/>
                <a:gd name="T95" fmla="*/ 320 h 613"/>
                <a:gd name="T96" fmla="*/ 300 w 350"/>
                <a:gd name="T97" fmla="*/ 323 h 613"/>
                <a:gd name="T98" fmla="*/ 293 w 350"/>
                <a:gd name="T99" fmla="*/ 293 h 613"/>
                <a:gd name="T100" fmla="*/ 347 w 350"/>
                <a:gd name="T101" fmla="*/ 226 h 613"/>
                <a:gd name="T102" fmla="*/ 286 w 350"/>
                <a:gd name="T103" fmla="*/ 182 h 613"/>
                <a:gd name="T104" fmla="*/ 273 w 350"/>
                <a:gd name="T105" fmla="*/ 145 h 613"/>
                <a:gd name="T106" fmla="*/ 246 w 350"/>
                <a:gd name="T107" fmla="*/ 88 h 613"/>
                <a:gd name="T108" fmla="*/ 205 w 350"/>
                <a:gd name="T109" fmla="*/ 91 h 613"/>
                <a:gd name="T110" fmla="*/ 158 w 350"/>
                <a:gd name="T111" fmla="*/ 40 h 613"/>
                <a:gd name="T112" fmla="*/ 162 w 350"/>
                <a:gd name="T113" fmla="*/ 1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0" h="613">
                  <a:moveTo>
                    <a:pt x="165" y="0"/>
                  </a:moveTo>
                  <a:lnTo>
                    <a:pt x="165" y="3"/>
                  </a:lnTo>
                  <a:lnTo>
                    <a:pt x="158" y="10"/>
                  </a:lnTo>
                  <a:lnTo>
                    <a:pt x="158" y="14"/>
                  </a:lnTo>
                  <a:lnTo>
                    <a:pt x="158" y="20"/>
                  </a:lnTo>
                  <a:lnTo>
                    <a:pt x="152" y="34"/>
                  </a:lnTo>
                  <a:lnTo>
                    <a:pt x="152" y="40"/>
                  </a:lnTo>
                  <a:lnTo>
                    <a:pt x="155" y="44"/>
                  </a:lnTo>
                  <a:lnTo>
                    <a:pt x="175" y="71"/>
                  </a:lnTo>
                  <a:lnTo>
                    <a:pt x="178" y="74"/>
                  </a:lnTo>
                  <a:lnTo>
                    <a:pt x="185" y="77"/>
                  </a:lnTo>
                  <a:lnTo>
                    <a:pt x="199" y="94"/>
                  </a:lnTo>
                  <a:lnTo>
                    <a:pt x="202" y="94"/>
                  </a:lnTo>
                  <a:lnTo>
                    <a:pt x="219" y="98"/>
                  </a:lnTo>
                  <a:lnTo>
                    <a:pt x="222" y="94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42" y="91"/>
                  </a:lnTo>
                  <a:lnTo>
                    <a:pt x="249" y="101"/>
                  </a:lnTo>
                  <a:lnTo>
                    <a:pt x="249" y="101"/>
                  </a:lnTo>
                  <a:lnTo>
                    <a:pt x="266" y="131"/>
                  </a:lnTo>
                  <a:lnTo>
                    <a:pt x="269" y="138"/>
                  </a:lnTo>
                  <a:lnTo>
                    <a:pt x="269" y="141"/>
                  </a:lnTo>
                  <a:lnTo>
                    <a:pt x="266" y="145"/>
                  </a:lnTo>
                  <a:lnTo>
                    <a:pt x="266" y="168"/>
                  </a:lnTo>
                  <a:lnTo>
                    <a:pt x="269" y="175"/>
                  </a:lnTo>
                  <a:lnTo>
                    <a:pt x="279" y="178"/>
                  </a:lnTo>
                  <a:lnTo>
                    <a:pt x="286" y="182"/>
                  </a:lnTo>
                  <a:lnTo>
                    <a:pt x="286" y="185"/>
                  </a:lnTo>
                  <a:lnTo>
                    <a:pt x="290" y="185"/>
                  </a:lnTo>
                  <a:lnTo>
                    <a:pt x="330" y="209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7" y="232"/>
                  </a:lnTo>
                  <a:lnTo>
                    <a:pt x="347" y="242"/>
                  </a:lnTo>
                  <a:lnTo>
                    <a:pt x="283" y="273"/>
                  </a:lnTo>
                  <a:lnTo>
                    <a:pt x="279" y="283"/>
                  </a:lnTo>
                  <a:lnTo>
                    <a:pt x="290" y="293"/>
                  </a:lnTo>
                  <a:lnTo>
                    <a:pt x="290" y="296"/>
                  </a:lnTo>
                  <a:lnTo>
                    <a:pt x="293" y="303"/>
                  </a:lnTo>
                  <a:lnTo>
                    <a:pt x="310" y="313"/>
                  </a:lnTo>
                  <a:lnTo>
                    <a:pt x="303" y="316"/>
                  </a:lnTo>
                  <a:lnTo>
                    <a:pt x="300" y="316"/>
                  </a:lnTo>
                  <a:lnTo>
                    <a:pt x="296" y="313"/>
                  </a:lnTo>
                  <a:lnTo>
                    <a:pt x="296" y="313"/>
                  </a:lnTo>
                  <a:lnTo>
                    <a:pt x="276" y="316"/>
                  </a:lnTo>
                  <a:lnTo>
                    <a:pt x="276" y="316"/>
                  </a:lnTo>
                  <a:lnTo>
                    <a:pt x="276" y="316"/>
                  </a:lnTo>
                  <a:lnTo>
                    <a:pt x="263" y="320"/>
                  </a:lnTo>
                  <a:lnTo>
                    <a:pt x="259" y="323"/>
                  </a:lnTo>
                  <a:lnTo>
                    <a:pt x="259" y="323"/>
                  </a:lnTo>
                  <a:lnTo>
                    <a:pt x="246" y="323"/>
                  </a:lnTo>
                  <a:lnTo>
                    <a:pt x="239" y="323"/>
                  </a:lnTo>
                  <a:lnTo>
                    <a:pt x="236" y="327"/>
                  </a:lnTo>
                  <a:lnTo>
                    <a:pt x="232" y="333"/>
                  </a:lnTo>
                  <a:lnTo>
                    <a:pt x="232" y="340"/>
                  </a:lnTo>
                  <a:lnTo>
                    <a:pt x="232" y="340"/>
                  </a:lnTo>
                  <a:lnTo>
                    <a:pt x="256" y="407"/>
                  </a:lnTo>
                  <a:lnTo>
                    <a:pt x="256" y="411"/>
                  </a:lnTo>
                  <a:lnTo>
                    <a:pt x="192" y="434"/>
                  </a:lnTo>
                  <a:lnTo>
                    <a:pt x="189" y="441"/>
                  </a:lnTo>
                  <a:lnTo>
                    <a:pt x="185" y="448"/>
                  </a:lnTo>
                  <a:lnTo>
                    <a:pt x="189" y="451"/>
                  </a:lnTo>
                  <a:lnTo>
                    <a:pt x="189" y="458"/>
                  </a:lnTo>
                  <a:lnTo>
                    <a:pt x="192" y="458"/>
                  </a:lnTo>
                  <a:lnTo>
                    <a:pt x="192" y="458"/>
                  </a:lnTo>
                  <a:lnTo>
                    <a:pt x="172" y="454"/>
                  </a:lnTo>
                  <a:lnTo>
                    <a:pt x="168" y="454"/>
                  </a:lnTo>
                  <a:lnTo>
                    <a:pt x="162" y="458"/>
                  </a:lnTo>
                  <a:lnTo>
                    <a:pt x="158" y="458"/>
                  </a:lnTo>
                  <a:lnTo>
                    <a:pt x="155" y="468"/>
                  </a:lnTo>
                  <a:lnTo>
                    <a:pt x="155" y="471"/>
                  </a:lnTo>
                  <a:lnTo>
                    <a:pt x="152" y="478"/>
                  </a:lnTo>
                  <a:lnTo>
                    <a:pt x="158" y="485"/>
                  </a:lnTo>
                  <a:lnTo>
                    <a:pt x="182" y="492"/>
                  </a:lnTo>
                  <a:lnTo>
                    <a:pt x="195" y="508"/>
                  </a:lnTo>
                  <a:lnTo>
                    <a:pt x="202" y="508"/>
                  </a:lnTo>
                  <a:lnTo>
                    <a:pt x="219" y="508"/>
                  </a:lnTo>
                  <a:lnTo>
                    <a:pt x="222" y="505"/>
                  </a:lnTo>
                  <a:lnTo>
                    <a:pt x="226" y="498"/>
                  </a:lnTo>
                  <a:lnTo>
                    <a:pt x="229" y="498"/>
                  </a:lnTo>
                  <a:lnTo>
                    <a:pt x="239" y="508"/>
                  </a:lnTo>
                  <a:lnTo>
                    <a:pt x="242" y="508"/>
                  </a:lnTo>
                  <a:lnTo>
                    <a:pt x="246" y="512"/>
                  </a:lnTo>
                  <a:lnTo>
                    <a:pt x="259" y="529"/>
                  </a:lnTo>
                  <a:lnTo>
                    <a:pt x="259" y="535"/>
                  </a:lnTo>
                  <a:lnTo>
                    <a:pt x="259" y="535"/>
                  </a:lnTo>
                  <a:lnTo>
                    <a:pt x="256" y="532"/>
                  </a:lnTo>
                  <a:lnTo>
                    <a:pt x="249" y="535"/>
                  </a:lnTo>
                  <a:lnTo>
                    <a:pt x="246" y="539"/>
                  </a:lnTo>
                  <a:lnTo>
                    <a:pt x="246" y="539"/>
                  </a:lnTo>
                  <a:lnTo>
                    <a:pt x="246" y="539"/>
                  </a:lnTo>
                  <a:lnTo>
                    <a:pt x="236" y="539"/>
                  </a:lnTo>
                  <a:lnTo>
                    <a:pt x="226" y="545"/>
                  </a:lnTo>
                  <a:lnTo>
                    <a:pt x="226" y="545"/>
                  </a:lnTo>
                  <a:lnTo>
                    <a:pt x="226" y="545"/>
                  </a:lnTo>
                  <a:lnTo>
                    <a:pt x="222" y="545"/>
                  </a:lnTo>
                  <a:lnTo>
                    <a:pt x="212" y="545"/>
                  </a:lnTo>
                  <a:lnTo>
                    <a:pt x="205" y="555"/>
                  </a:lnTo>
                  <a:lnTo>
                    <a:pt x="209" y="562"/>
                  </a:lnTo>
                  <a:lnTo>
                    <a:pt x="212" y="562"/>
                  </a:lnTo>
                  <a:lnTo>
                    <a:pt x="216" y="566"/>
                  </a:lnTo>
                  <a:lnTo>
                    <a:pt x="216" y="569"/>
                  </a:lnTo>
                  <a:lnTo>
                    <a:pt x="212" y="576"/>
                  </a:lnTo>
                  <a:lnTo>
                    <a:pt x="212" y="576"/>
                  </a:lnTo>
                  <a:lnTo>
                    <a:pt x="212" y="603"/>
                  </a:lnTo>
                  <a:lnTo>
                    <a:pt x="212" y="606"/>
                  </a:lnTo>
                  <a:lnTo>
                    <a:pt x="209" y="603"/>
                  </a:lnTo>
                  <a:lnTo>
                    <a:pt x="209" y="603"/>
                  </a:lnTo>
                  <a:lnTo>
                    <a:pt x="168" y="599"/>
                  </a:lnTo>
                  <a:lnTo>
                    <a:pt x="155" y="596"/>
                  </a:lnTo>
                  <a:lnTo>
                    <a:pt x="152" y="596"/>
                  </a:lnTo>
                  <a:lnTo>
                    <a:pt x="138" y="596"/>
                  </a:lnTo>
                  <a:lnTo>
                    <a:pt x="135" y="599"/>
                  </a:lnTo>
                  <a:lnTo>
                    <a:pt x="118" y="606"/>
                  </a:lnTo>
                  <a:lnTo>
                    <a:pt x="115" y="603"/>
                  </a:lnTo>
                  <a:lnTo>
                    <a:pt x="108" y="603"/>
                  </a:lnTo>
                  <a:lnTo>
                    <a:pt x="98" y="606"/>
                  </a:lnTo>
                  <a:lnTo>
                    <a:pt x="94" y="606"/>
                  </a:lnTo>
                  <a:lnTo>
                    <a:pt x="94" y="606"/>
                  </a:lnTo>
                  <a:lnTo>
                    <a:pt x="81" y="603"/>
                  </a:lnTo>
                  <a:lnTo>
                    <a:pt x="67" y="596"/>
                  </a:lnTo>
                  <a:lnTo>
                    <a:pt x="64" y="596"/>
                  </a:lnTo>
                  <a:lnTo>
                    <a:pt x="61" y="596"/>
                  </a:lnTo>
                  <a:lnTo>
                    <a:pt x="61" y="596"/>
                  </a:lnTo>
                  <a:lnTo>
                    <a:pt x="54" y="596"/>
                  </a:lnTo>
                  <a:lnTo>
                    <a:pt x="54" y="596"/>
                  </a:lnTo>
                  <a:lnTo>
                    <a:pt x="47" y="592"/>
                  </a:lnTo>
                  <a:lnTo>
                    <a:pt x="40" y="592"/>
                  </a:lnTo>
                  <a:lnTo>
                    <a:pt x="34" y="592"/>
                  </a:lnTo>
                  <a:lnTo>
                    <a:pt x="30" y="592"/>
                  </a:lnTo>
                  <a:lnTo>
                    <a:pt x="27" y="592"/>
                  </a:lnTo>
                  <a:lnTo>
                    <a:pt x="27" y="592"/>
                  </a:lnTo>
                  <a:lnTo>
                    <a:pt x="27" y="592"/>
                  </a:lnTo>
                  <a:lnTo>
                    <a:pt x="14" y="586"/>
                  </a:lnTo>
                  <a:lnTo>
                    <a:pt x="14" y="586"/>
                  </a:lnTo>
                  <a:lnTo>
                    <a:pt x="7" y="586"/>
                  </a:lnTo>
                  <a:lnTo>
                    <a:pt x="7" y="586"/>
                  </a:lnTo>
                  <a:lnTo>
                    <a:pt x="7" y="586"/>
                  </a:lnTo>
                  <a:lnTo>
                    <a:pt x="7" y="586"/>
                  </a:lnTo>
                  <a:lnTo>
                    <a:pt x="0" y="582"/>
                  </a:lnTo>
                  <a:lnTo>
                    <a:pt x="0" y="586"/>
                  </a:lnTo>
                  <a:lnTo>
                    <a:pt x="3" y="586"/>
                  </a:lnTo>
                  <a:lnTo>
                    <a:pt x="3" y="589"/>
                  </a:lnTo>
                  <a:lnTo>
                    <a:pt x="7" y="589"/>
                  </a:lnTo>
                  <a:lnTo>
                    <a:pt x="7" y="589"/>
                  </a:lnTo>
                  <a:lnTo>
                    <a:pt x="14" y="589"/>
                  </a:lnTo>
                  <a:lnTo>
                    <a:pt x="14" y="589"/>
                  </a:lnTo>
                  <a:lnTo>
                    <a:pt x="24" y="596"/>
                  </a:lnTo>
                  <a:lnTo>
                    <a:pt x="24" y="596"/>
                  </a:lnTo>
                  <a:lnTo>
                    <a:pt x="27" y="599"/>
                  </a:lnTo>
                  <a:lnTo>
                    <a:pt x="30" y="596"/>
                  </a:lnTo>
                  <a:lnTo>
                    <a:pt x="30" y="596"/>
                  </a:lnTo>
                  <a:lnTo>
                    <a:pt x="34" y="596"/>
                  </a:lnTo>
                  <a:lnTo>
                    <a:pt x="40" y="596"/>
                  </a:lnTo>
                  <a:lnTo>
                    <a:pt x="44" y="596"/>
                  </a:lnTo>
                  <a:lnTo>
                    <a:pt x="54" y="603"/>
                  </a:lnTo>
                  <a:lnTo>
                    <a:pt x="57" y="599"/>
                  </a:lnTo>
                  <a:lnTo>
                    <a:pt x="61" y="599"/>
                  </a:lnTo>
                  <a:lnTo>
                    <a:pt x="61" y="603"/>
                  </a:lnTo>
                  <a:lnTo>
                    <a:pt x="64" y="599"/>
                  </a:lnTo>
                  <a:lnTo>
                    <a:pt x="67" y="599"/>
                  </a:lnTo>
                  <a:lnTo>
                    <a:pt x="81" y="606"/>
                  </a:lnTo>
                  <a:lnTo>
                    <a:pt x="91" y="609"/>
                  </a:lnTo>
                  <a:lnTo>
                    <a:pt x="91" y="609"/>
                  </a:lnTo>
                  <a:lnTo>
                    <a:pt x="98" y="613"/>
                  </a:lnTo>
                  <a:lnTo>
                    <a:pt x="111" y="606"/>
                  </a:lnTo>
                  <a:lnTo>
                    <a:pt x="111" y="606"/>
                  </a:lnTo>
                  <a:lnTo>
                    <a:pt x="118" y="609"/>
                  </a:lnTo>
                  <a:lnTo>
                    <a:pt x="135" y="603"/>
                  </a:lnTo>
                  <a:lnTo>
                    <a:pt x="138" y="603"/>
                  </a:lnTo>
                  <a:lnTo>
                    <a:pt x="152" y="599"/>
                  </a:lnTo>
                  <a:lnTo>
                    <a:pt x="152" y="599"/>
                  </a:lnTo>
                  <a:lnTo>
                    <a:pt x="168" y="603"/>
                  </a:lnTo>
                  <a:lnTo>
                    <a:pt x="209" y="606"/>
                  </a:lnTo>
                  <a:lnTo>
                    <a:pt x="209" y="606"/>
                  </a:lnTo>
                  <a:lnTo>
                    <a:pt x="216" y="609"/>
                  </a:lnTo>
                  <a:lnTo>
                    <a:pt x="216" y="606"/>
                  </a:lnTo>
                  <a:lnTo>
                    <a:pt x="216" y="576"/>
                  </a:lnTo>
                  <a:lnTo>
                    <a:pt x="216" y="576"/>
                  </a:lnTo>
                  <a:lnTo>
                    <a:pt x="219" y="566"/>
                  </a:lnTo>
                  <a:lnTo>
                    <a:pt x="219" y="562"/>
                  </a:lnTo>
                  <a:lnTo>
                    <a:pt x="212" y="562"/>
                  </a:lnTo>
                  <a:lnTo>
                    <a:pt x="212" y="559"/>
                  </a:lnTo>
                  <a:lnTo>
                    <a:pt x="209" y="552"/>
                  </a:lnTo>
                  <a:lnTo>
                    <a:pt x="212" y="549"/>
                  </a:lnTo>
                  <a:lnTo>
                    <a:pt x="222" y="549"/>
                  </a:lnTo>
                  <a:lnTo>
                    <a:pt x="229" y="549"/>
                  </a:lnTo>
                  <a:lnTo>
                    <a:pt x="229" y="549"/>
                  </a:lnTo>
                  <a:lnTo>
                    <a:pt x="229" y="545"/>
                  </a:lnTo>
                  <a:lnTo>
                    <a:pt x="239" y="542"/>
                  </a:lnTo>
                  <a:lnTo>
                    <a:pt x="242" y="542"/>
                  </a:lnTo>
                  <a:lnTo>
                    <a:pt x="246" y="542"/>
                  </a:lnTo>
                  <a:lnTo>
                    <a:pt x="246" y="542"/>
                  </a:lnTo>
                  <a:lnTo>
                    <a:pt x="249" y="542"/>
                  </a:lnTo>
                  <a:lnTo>
                    <a:pt x="253" y="539"/>
                  </a:lnTo>
                  <a:lnTo>
                    <a:pt x="253" y="539"/>
                  </a:lnTo>
                  <a:lnTo>
                    <a:pt x="259" y="539"/>
                  </a:lnTo>
                  <a:lnTo>
                    <a:pt x="263" y="535"/>
                  </a:lnTo>
                  <a:lnTo>
                    <a:pt x="263" y="525"/>
                  </a:lnTo>
                  <a:lnTo>
                    <a:pt x="249" y="508"/>
                  </a:lnTo>
                  <a:lnTo>
                    <a:pt x="242" y="505"/>
                  </a:lnTo>
                  <a:lnTo>
                    <a:pt x="242" y="505"/>
                  </a:lnTo>
                  <a:lnTo>
                    <a:pt x="232" y="495"/>
                  </a:lnTo>
                  <a:lnTo>
                    <a:pt x="226" y="495"/>
                  </a:lnTo>
                  <a:lnTo>
                    <a:pt x="219" y="502"/>
                  </a:lnTo>
                  <a:lnTo>
                    <a:pt x="216" y="505"/>
                  </a:lnTo>
                  <a:lnTo>
                    <a:pt x="202" y="505"/>
                  </a:lnTo>
                  <a:lnTo>
                    <a:pt x="199" y="505"/>
                  </a:lnTo>
                  <a:lnTo>
                    <a:pt x="182" y="488"/>
                  </a:lnTo>
                  <a:lnTo>
                    <a:pt x="158" y="481"/>
                  </a:lnTo>
                  <a:lnTo>
                    <a:pt x="155" y="478"/>
                  </a:lnTo>
                  <a:lnTo>
                    <a:pt x="158" y="471"/>
                  </a:lnTo>
                  <a:lnTo>
                    <a:pt x="158" y="465"/>
                  </a:lnTo>
                  <a:lnTo>
                    <a:pt x="158" y="461"/>
                  </a:lnTo>
                  <a:lnTo>
                    <a:pt x="162" y="461"/>
                  </a:lnTo>
                  <a:lnTo>
                    <a:pt x="172" y="458"/>
                  </a:lnTo>
                  <a:lnTo>
                    <a:pt x="172" y="458"/>
                  </a:lnTo>
                  <a:lnTo>
                    <a:pt x="195" y="461"/>
                  </a:lnTo>
                  <a:lnTo>
                    <a:pt x="199" y="458"/>
                  </a:lnTo>
                  <a:lnTo>
                    <a:pt x="192" y="454"/>
                  </a:lnTo>
                  <a:lnTo>
                    <a:pt x="192" y="454"/>
                  </a:lnTo>
                  <a:lnTo>
                    <a:pt x="192" y="451"/>
                  </a:lnTo>
                  <a:lnTo>
                    <a:pt x="192" y="448"/>
                  </a:lnTo>
                  <a:lnTo>
                    <a:pt x="192" y="441"/>
                  </a:lnTo>
                  <a:lnTo>
                    <a:pt x="192" y="438"/>
                  </a:lnTo>
                  <a:lnTo>
                    <a:pt x="256" y="414"/>
                  </a:lnTo>
                  <a:lnTo>
                    <a:pt x="259" y="411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6" y="333"/>
                  </a:lnTo>
                  <a:lnTo>
                    <a:pt x="239" y="330"/>
                  </a:lnTo>
                  <a:lnTo>
                    <a:pt x="242" y="327"/>
                  </a:lnTo>
                  <a:lnTo>
                    <a:pt x="246" y="327"/>
                  </a:lnTo>
                  <a:lnTo>
                    <a:pt x="259" y="327"/>
                  </a:lnTo>
                  <a:lnTo>
                    <a:pt x="263" y="323"/>
                  </a:lnTo>
                  <a:lnTo>
                    <a:pt x="263" y="323"/>
                  </a:lnTo>
                  <a:lnTo>
                    <a:pt x="276" y="320"/>
                  </a:lnTo>
                  <a:lnTo>
                    <a:pt x="276" y="320"/>
                  </a:lnTo>
                  <a:lnTo>
                    <a:pt x="276" y="320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300" y="320"/>
                  </a:lnTo>
                  <a:lnTo>
                    <a:pt x="300" y="323"/>
                  </a:lnTo>
                  <a:lnTo>
                    <a:pt x="313" y="313"/>
                  </a:lnTo>
                  <a:lnTo>
                    <a:pt x="316" y="313"/>
                  </a:lnTo>
                  <a:lnTo>
                    <a:pt x="293" y="300"/>
                  </a:lnTo>
                  <a:lnTo>
                    <a:pt x="293" y="296"/>
                  </a:lnTo>
                  <a:lnTo>
                    <a:pt x="293" y="293"/>
                  </a:lnTo>
                  <a:lnTo>
                    <a:pt x="283" y="279"/>
                  </a:lnTo>
                  <a:lnTo>
                    <a:pt x="283" y="276"/>
                  </a:lnTo>
                  <a:lnTo>
                    <a:pt x="350" y="242"/>
                  </a:lnTo>
                  <a:lnTo>
                    <a:pt x="350" y="229"/>
                  </a:lnTo>
                  <a:lnTo>
                    <a:pt x="347" y="226"/>
                  </a:lnTo>
                  <a:lnTo>
                    <a:pt x="347" y="226"/>
                  </a:lnTo>
                  <a:lnTo>
                    <a:pt x="333" y="205"/>
                  </a:lnTo>
                  <a:lnTo>
                    <a:pt x="293" y="182"/>
                  </a:lnTo>
                  <a:lnTo>
                    <a:pt x="286" y="182"/>
                  </a:lnTo>
                  <a:lnTo>
                    <a:pt x="286" y="182"/>
                  </a:lnTo>
                  <a:lnTo>
                    <a:pt x="279" y="175"/>
                  </a:lnTo>
                  <a:lnTo>
                    <a:pt x="269" y="172"/>
                  </a:lnTo>
                  <a:lnTo>
                    <a:pt x="269" y="168"/>
                  </a:lnTo>
                  <a:lnTo>
                    <a:pt x="273" y="145"/>
                  </a:lnTo>
                  <a:lnTo>
                    <a:pt x="273" y="145"/>
                  </a:lnTo>
                  <a:lnTo>
                    <a:pt x="276" y="138"/>
                  </a:lnTo>
                  <a:lnTo>
                    <a:pt x="269" y="128"/>
                  </a:lnTo>
                  <a:lnTo>
                    <a:pt x="253" y="101"/>
                  </a:lnTo>
                  <a:lnTo>
                    <a:pt x="253" y="101"/>
                  </a:lnTo>
                  <a:lnTo>
                    <a:pt x="246" y="88"/>
                  </a:lnTo>
                  <a:lnTo>
                    <a:pt x="239" y="84"/>
                  </a:lnTo>
                  <a:lnTo>
                    <a:pt x="236" y="84"/>
                  </a:lnTo>
                  <a:lnTo>
                    <a:pt x="222" y="91"/>
                  </a:lnTo>
                  <a:lnTo>
                    <a:pt x="219" y="94"/>
                  </a:lnTo>
                  <a:lnTo>
                    <a:pt x="205" y="91"/>
                  </a:lnTo>
                  <a:lnTo>
                    <a:pt x="202" y="91"/>
                  </a:lnTo>
                  <a:lnTo>
                    <a:pt x="185" y="74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58" y="40"/>
                  </a:lnTo>
                  <a:lnTo>
                    <a:pt x="155" y="40"/>
                  </a:lnTo>
                  <a:lnTo>
                    <a:pt x="155" y="34"/>
                  </a:lnTo>
                  <a:lnTo>
                    <a:pt x="162" y="2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8" y="0"/>
                  </a:lnTo>
                  <a:lnTo>
                    <a:pt x="1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8" name="Freeform 359">
              <a:extLst>
                <a:ext uri="{FF2B5EF4-FFF2-40B4-BE49-F238E27FC236}">
                  <a16:creationId xmlns:a16="http://schemas.microsoft.com/office/drawing/2014/main" id="{EECA91A4-D2C3-7BD8-B57F-27F7CF2CC4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2673"/>
              <a:ext cx="175" cy="589"/>
            </a:xfrm>
            <a:custGeom>
              <a:avLst/>
              <a:gdLst>
                <a:gd name="T0" fmla="*/ 4 w 175"/>
                <a:gd name="T1" fmla="*/ 586 h 589"/>
                <a:gd name="T2" fmla="*/ 0 w 175"/>
                <a:gd name="T3" fmla="*/ 589 h 589"/>
                <a:gd name="T4" fmla="*/ 4 w 175"/>
                <a:gd name="T5" fmla="*/ 589 h 589"/>
                <a:gd name="T6" fmla="*/ 4 w 175"/>
                <a:gd name="T7" fmla="*/ 589 h 589"/>
                <a:gd name="T8" fmla="*/ 4 w 175"/>
                <a:gd name="T9" fmla="*/ 586 h 589"/>
                <a:gd name="T10" fmla="*/ 4 w 175"/>
                <a:gd name="T11" fmla="*/ 586 h 589"/>
                <a:gd name="T12" fmla="*/ 172 w 175"/>
                <a:gd name="T13" fmla="*/ 0 h 589"/>
                <a:gd name="T14" fmla="*/ 172 w 175"/>
                <a:gd name="T15" fmla="*/ 0 h 589"/>
                <a:gd name="T16" fmla="*/ 175 w 175"/>
                <a:gd name="T17" fmla="*/ 0 h 589"/>
                <a:gd name="T18" fmla="*/ 172 w 175"/>
                <a:gd name="T1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589">
                  <a:moveTo>
                    <a:pt x="4" y="586"/>
                  </a:moveTo>
                  <a:lnTo>
                    <a:pt x="0" y="589"/>
                  </a:lnTo>
                  <a:lnTo>
                    <a:pt x="4" y="589"/>
                  </a:lnTo>
                  <a:lnTo>
                    <a:pt x="4" y="589"/>
                  </a:lnTo>
                  <a:lnTo>
                    <a:pt x="4" y="586"/>
                  </a:lnTo>
                  <a:lnTo>
                    <a:pt x="4" y="586"/>
                  </a:lnTo>
                  <a:close/>
                  <a:moveTo>
                    <a:pt x="172" y="0"/>
                  </a:moveTo>
                  <a:lnTo>
                    <a:pt x="172" y="0"/>
                  </a:lnTo>
                  <a:lnTo>
                    <a:pt x="175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9" name="Freeform 360">
              <a:extLst>
                <a:ext uri="{FF2B5EF4-FFF2-40B4-BE49-F238E27FC236}">
                  <a16:creationId xmlns:a16="http://schemas.microsoft.com/office/drawing/2014/main" id="{19ED0139-E747-2DB3-1EA3-3989C8DA0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3259"/>
              <a:ext cx="4" cy="3"/>
            </a:xfrm>
            <a:custGeom>
              <a:avLst/>
              <a:gdLst>
                <a:gd name="T0" fmla="*/ 4 w 4"/>
                <a:gd name="T1" fmla="*/ 0 h 3"/>
                <a:gd name="T2" fmla="*/ 0 w 4"/>
                <a:gd name="T3" fmla="*/ 3 h 3"/>
                <a:gd name="T4" fmla="*/ 4 w 4"/>
                <a:gd name="T5" fmla="*/ 3 h 3"/>
                <a:gd name="T6" fmla="*/ 4 w 4"/>
                <a:gd name="T7" fmla="*/ 3 h 3"/>
                <a:gd name="T8" fmla="*/ 4 w 4"/>
                <a:gd name="T9" fmla="*/ 0 h 3"/>
                <a:gd name="T10" fmla="*/ 4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0" name="Freeform 361">
              <a:extLst>
                <a:ext uri="{FF2B5EF4-FFF2-40B4-BE49-F238E27FC236}">
                  <a16:creationId xmlns:a16="http://schemas.microsoft.com/office/drawing/2014/main" id="{B7481C03-F510-8C73-A2F9-7E657C3A4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673"/>
              <a:ext cx="3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1" name="Freeform 362">
              <a:extLst>
                <a:ext uri="{FF2B5EF4-FFF2-40B4-BE49-F238E27FC236}">
                  <a16:creationId xmlns:a16="http://schemas.microsoft.com/office/drawing/2014/main" id="{3CD50339-D7BD-F207-12DF-798626B26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" y="2458"/>
              <a:ext cx="1185" cy="276"/>
            </a:xfrm>
            <a:custGeom>
              <a:avLst/>
              <a:gdLst>
                <a:gd name="T0" fmla="*/ 182 w 1185"/>
                <a:gd name="T1" fmla="*/ 27 h 276"/>
                <a:gd name="T2" fmla="*/ 162 w 1185"/>
                <a:gd name="T3" fmla="*/ 37 h 276"/>
                <a:gd name="T4" fmla="*/ 118 w 1185"/>
                <a:gd name="T5" fmla="*/ 94 h 276"/>
                <a:gd name="T6" fmla="*/ 44 w 1185"/>
                <a:gd name="T7" fmla="*/ 148 h 276"/>
                <a:gd name="T8" fmla="*/ 10 w 1185"/>
                <a:gd name="T9" fmla="*/ 198 h 276"/>
                <a:gd name="T10" fmla="*/ 14 w 1185"/>
                <a:gd name="T11" fmla="*/ 188 h 276"/>
                <a:gd name="T12" fmla="*/ 81 w 1185"/>
                <a:gd name="T13" fmla="*/ 131 h 276"/>
                <a:gd name="T14" fmla="*/ 128 w 1185"/>
                <a:gd name="T15" fmla="*/ 87 h 276"/>
                <a:gd name="T16" fmla="*/ 169 w 1185"/>
                <a:gd name="T17" fmla="*/ 40 h 276"/>
                <a:gd name="T18" fmla="*/ 233 w 1185"/>
                <a:gd name="T19" fmla="*/ 10 h 276"/>
                <a:gd name="T20" fmla="*/ 307 w 1185"/>
                <a:gd name="T21" fmla="*/ 23 h 276"/>
                <a:gd name="T22" fmla="*/ 344 w 1185"/>
                <a:gd name="T23" fmla="*/ 64 h 276"/>
                <a:gd name="T24" fmla="*/ 384 w 1185"/>
                <a:gd name="T25" fmla="*/ 114 h 276"/>
                <a:gd name="T26" fmla="*/ 421 w 1185"/>
                <a:gd name="T27" fmla="*/ 141 h 276"/>
                <a:gd name="T28" fmla="*/ 448 w 1185"/>
                <a:gd name="T29" fmla="*/ 165 h 276"/>
                <a:gd name="T30" fmla="*/ 475 w 1185"/>
                <a:gd name="T31" fmla="*/ 175 h 276"/>
                <a:gd name="T32" fmla="*/ 509 w 1185"/>
                <a:gd name="T33" fmla="*/ 181 h 276"/>
                <a:gd name="T34" fmla="*/ 542 w 1185"/>
                <a:gd name="T35" fmla="*/ 154 h 276"/>
                <a:gd name="T36" fmla="*/ 579 w 1185"/>
                <a:gd name="T37" fmla="*/ 121 h 276"/>
                <a:gd name="T38" fmla="*/ 640 w 1185"/>
                <a:gd name="T39" fmla="*/ 101 h 276"/>
                <a:gd name="T40" fmla="*/ 704 w 1185"/>
                <a:gd name="T41" fmla="*/ 134 h 276"/>
                <a:gd name="T42" fmla="*/ 734 w 1185"/>
                <a:gd name="T43" fmla="*/ 148 h 276"/>
                <a:gd name="T44" fmla="*/ 781 w 1185"/>
                <a:gd name="T45" fmla="*/ 178 h 276"/>
                <a:gd name="T46" fmla="*/ 808 w 1185"/>
                <a:gd name="T47" fmla="*/ 215 h 276"/>
                <a:gd name="T48" fmla="*/ 865 w 1185"/>
                <a:gd name="T49" fmla="*/ 218 h 276"/>
                <a:gd name="T50" fmla="*/ 902 w 1185"/>
                <a:gd name="T51" fmla="*/ 218 h 276"/>
                <a:gd name="T52" fmla="*/ 960 w 1185"/>
                <a:gd name="T53" fmla="*/ 245 h 276"/>
                <a:gd name="T54" fmla="*/ 980 w 1185"/>
                <a:gd name="T55" fmla="*/ 239 h 276"/>
                <a:gd name="T56" fmla="*/ 1030 w 1185"/>
                <a:gd name="T57" fmla="*/ 212 h 276"/>
                <a:gd name="T58" fmla="*/ 1071 w 1185"/>
                <a:gd name="T59" fmla="*/ 245 h 276"/>
                <a:gd name="T60" fmla="*/ 1098 w 1185"/>
                <a:gd name="T61" fmla="*/ 266 h 276"/>
                <a:gd name="T62" fmla="*/ 1131 w 1185"/>
                <a:gd name="T63" fmla="*/ 266 h 276"/>
                <a:gd name="T64" fmla="*/ 1165 w 1185"/>
                <a:gd name="T65" fmla="*/ 266 h 276"/>
                <a:gd name="T66" fmla="*/ 1185 w 1185"/>
                <a:gd name="T67" fmla="*/ 262 h 276"/>
                <a:gd name="T68" fmla="*/ 1158 w 1185"/>
                <a:gd name="T69" fmla="*/ 259 h 276"/>
                <a:gd name="T70" fmla="*/ 1121 w 1185"/>
                <a:gd name="T71" fmla="*/ 269 h 276"/>
                <a:gd name="T72" fmla="*/ 1077 w 1185"/>
                <a:gd name="T73" fmla="*/ 252 h 276"/>
                <a:gd name="T74" fmla="*/ 1044 w 1185"/>
                <a:gd name="T75" fmla="*/ 218 h 276"/>
                <a:gd name="T76" fmla="*/ 1000 w 1185"/>
                <a:gd name="T77" fmla="*/ 215 h 276"/>
                <a:gd name="T78" fmla="*/ 960 w 1185"/>
                <a:gd name="T79" fmla="*/ 242 h 276"/>
                <a:gd name="T80" fmla="*/ 899 w 1185"/>
                <a:gd name="T81" fmla="*/ 215 h 276"/>
                <a:gd name="T82" fmla="*/ 862 w 1185"/>
                <a:gd name="T83" fmla="*/ 215 h 276"/>
                <a:gd name="T84" fmla="*/ 805 w 1185"/>
                <a:gd name="T85" fmla="*/ 205 h 276"/>
                <a:gd name="T86" fmla="*/ 778 w 1185"/>
                <a:gd name="T87" fmla="*/ 171 h 276"/>
                <a:gd name="T88" fmla="*/ 738 w 1185"/>
                <a:gd name="T89" fmla="*/ 144 h 276"/>
                <a:gd name="T90" fmla="*/ 704 w 1185"/>
                <a:gd name="T91" fmla="*/ 128 h 276"/>
                <a:gd name="T92" fmla="*/ 626 w 1185"/>
                <a:gd name="T93" fmla="*/ 101 h 276"/>
                <a:gd name="T94" fmla="*/ 573 w 1185"/>
                <a:gd name="T95" fmla="*/ 121 h 276"/>
                <a:gd name="T96" fmla="*/ 522 w 1185"/>
                <a:gd name="T97" fmla="*/ 185 h 276"/>
                <a:gd name="T98" fmla="*/ 482 w 1185"/>
                <a:gd name="T99" fmla="*/ 171 h 276"/>
                <a:gd name="T100" fmla="*/ 455 w 1185"/>
                <a:gd name="T101" fmla="*/ 165 h 276"/>
                <a:gd name="T102" fmla="*/ 421 w 1185"/>
                <a:gd name="T103" fmla="*/ 134 h 276"/>
                <a:gd name="T104" fmla="*/ 387 w 1185"/>
                <a:gd name="T105" fmla="*/ 111 h 276"/>
                <a:gd name="T106" fmla="*/ 347 w 1185"/>
                <a:gd name="T107" fmla="*/ 60 h 276"/>
                <a:gd name="T108" fmla="*/ 307 w 1185"/>
                <a:gd name="T109" fmla="*/ 20 h 276"/>
                <a:gd name="T110" fmla="*/ 243 w 1185"/>
                <a:gd name="T11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85" h="276">
                  <a:moveTo>
                    <a:pt x="243" y="0"/>
                  </a:moveTo>
                  <a:lnTo>
                    <a:pt x="243" y="0"/>
                  </a:lnTo>
                  <a:lnTo>
                    <a:pt x="233" y="6"/>
                  </a:lnTo>
                  <a:lnTo>
                    <a:pt x="219" y="6"/>
                  </a:lnTo>
                  <a:lnTo>
                    <a:pt x="216" y="6"/>
                  </a:lnTo>
                  <a:lnTo>
                    <a:pt x="192" y="27"/>
                  </a:lnTo>
                  <a:lnTo>
                    <a:pt x="186" y="27"/>
                  </a:lnTo>
                  <a:lnTo>
                    <a:pt x="182" y="27"/>
                  </a:lnTo>
                  <a:lnTo>
                    <a:pt x="182" y="27"/>
                  </a:lnTo>
                  <a:lnTo>
                    <a:pt x="182" y="23"/>
                  </a:lnTo>
                  <a:lnTo>
                    <a:pt x="179" y="27"/>
                  </a:lnTo>
                  <a:lnTo>
                    <a:pt x="172" y="30"/>
                  </a:lnTo>
                  <a:lnTo>
                    <a:pt x="172" y="30"/>
                  </a:lnTo>
                  <a:lnTo>
                    <a:pt x="169" y="37"/>
                  </a:lnTo>
                  <a:lnTo>
                    <a:pt x="162" y="37"/>
                  </a:lnTo>
                  <a:lnTo>
                    <a:pt x="162" y="37"/>
                  </a:lnTo>
                  <a:lnTo>
                    <a:pt x="152" y="47"/>
                  </a:lnTo>
                  <a:lnTo>
                    <a:pt x="148" y="50"/>
                  </a:lnTo>
                  <a:lnTo>
                    <a:pt x="148" y="53"/>
                  </a:lnTo>
                  <a:lnTo>
                    <a:pt x="145" y="60"/>
                  </a:lnTo>
                  <a:lnTo>
                    <a:pt x="138" y="77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5" y="107"/>
                  </a:lnTo>
                  <a:lnTo>
                    <a:pt x="105" y="117"/>
                  </a:lnTo>
                  <a:lnTo>
                    <a:pt x="98" y="124"/>
                  </a:lnTo>
                  <a:lnTo>
                    <a:pt x="81" y="128"/>
                  </a:lnTo>
                  <a:lnTo>
                    <a:pt x="78" y="128"/>
                  </a:lnTo>
                  <a:lnTo>
                    <a:pt x="48" y="148"/>
                  </a:lnTo>
                  <a:lnTo>
                    <a:pt x="44" y="148"/>
                  </a:lnTo>
                  <a:lnTo>
                    <a:pt x="41" y="151"/>
                  </a:lnTo>
                  <a:lnTo>
                    <a:pt x="17" y="165"/>
                  </a:lnTo>
                  <a:lnTo>
                    <a:pt x="17" y="168"/>
                  </a:lnTo>
                  <a:lnTo>
                    <a:pt x="14" y="175"/>
                  </a:lnTo>
                  <a:lnTo>
                    <a:pt x="10" y="175"/>
                  </a:lnTo>
                  <a:lnTo>
                    <a:pt x="10" y="188"/>
                  </a:lnTo>
                  <a:lnTo>
                    <a:pt x="10" y="191"/>
                  </a:lnTo>
                  <a:lnTo>
                    <a:pt x="10" y="198"/>
                  </a:lnTo>
                  <a:lnTo>
                    <a:pt x="7" y="205"/>
                  </a:lnTo>
                  <a:lnTo>
                    <a:pt x="4" y="208"/>
                  </a:lnTo>
                  <a:lnTo>
                    <a:pt x="0" y="208"/>
                  </a:lnTo>
                  <a:lnTo>
                    <a:pt x="7" y="208"/>
                  </a:lnTo>
                  <a:lnTo>
                    <a:pt x="10" y="208"/>
                  </a:lnTo>
                  <a:lnTo>
                    <a:pt x="14" y="198"/>
                  </a:lnTo>
                  <a:lnTo>
                    <a:pt x="14" y="191"/>
                  </a:lnTo>
                  <a:lnTo>
                    <a:pt x="14" y="188"/>
                  </a:lnTo>
                  <a:lnTo>
                    <a:pt x="14" y="178"/>
                  </a:lnTo>
                  <a:lnTo>
                    <a:pt x="17" y="175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51" y="151"/>
                  </a:lnTo>
                  <a:lnTo>
                    <a:pt x="81" y="131"/>
                  </a:lnTo>
                  <a:lnTo>
                    <a:pt x="81" y="131"/>
                  </a:lnTo>
                  <a:lnTo>
                    <a:pt x="101" y="128"/>
                  </a:lnTo>
                  <a:lnTo>
                    <a:pt x="108" y="121"/>
                  </a:lnTo>
                  <a:lnTo>
                    <a:pt x="118" y="107"/>
                  </a:lnTo>
                  <a:lnTo>
                    <a:pt x="122" y="97"/>
                  </a:lnTo>
                  <a:lnTo>
                    <a:pt x="122" y="94"/>
                  </a:lnTo>
                  <a:lnTo>
                    <a:pt x="125" y="87"/>
                  </a:lnTo>
                  <a:lnTo>
                    <a:pt x="128" y="87"/>
                  </a:lnTo>
                  <a:lnTo>
                    <a:pt x="142" y="80"/>
                  </a:lnTo>
                  <a:lnTo>
                    <a:pt x="148" y="60"/>
                  </a:lnTo>
                  <a:lnTo>
                    <a:pt x="152" y="53"/>
                  </a:lnTo>
                  <a:lnTo>
                    <a:pt x="152" y="50"/>
                  </a:lnTo>
                  <a:lnTo>
                    <a:pt x="152" y="50"/>
                  </a:lnTo>
                  <a:lnTo>
                    <a:pt x="165" y="40"/>
                  </a:lnTo>
                  <a:lnTo>
                    <a:pt x="165" y="40"/>
                  </a:lnTo>
                  <a:lnTo>
                    <a:pt x="169" y="4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86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219" y="10"/>
                  </a:lnTo>
                  <a:lnTo>
                    <a:pt x="219" y="10"/>
                  </a:lnTo>
                  <a:lnTo>
                    <a:pt x="233" y="10"/>
                  </a:lnTo>
                  <a:lnTo>
                    <a:pt x="246" y="3"/>
                  </a:lnTo>
                  <a:lnTo>
                    <a:pt x="249" y="6"/>
                  </a:lnTo>
                  <a:lnTo>
                    <a:pt x="260" y="20"/>
                  </a:lnTo>
                  <a:lnTo>
                    <a:pt x="270" y="30"/>
                  </a:lnTo>
                  <a:lnTo>
                    <a:pt x="270" y="30"/>
                  </a:lnTo>
                  <a:lnTo>
                    <a:pt x="273" y="37"/>
                  </a:lnTo>
                  <a:lnTo>
                    <a:pt x="307" y="23"/>
                  </a:lnTo>
                  <a:lnTo>
                    <a:pt x="307" y="23"/>
                  </a:lnTo>
                  <a:lnTo>
                    <a:pt x="330" y="16"/>
                  </a:lnTo>
                  <a:lnTo>
                    <a:pt x="334" y="16"/>
                  </a:lnTo>
                  <a:lnTo>
                    <a:pt x="337" y="20"/>
                  </a:lnTo>
                  <a:lnTo>
                    <a:pt x="337" y="23"/>
                  </a:lnTo>
                  <a:lnTo>
                    <a:pt x="340" y="47"/>
                  </a:lnTo>
                  <a:lnTo>
                    <a:pt x="340" y="47"/>
                  </a:lnTo>
                  <a:lnTo>
                    <a:pt x="337" y="57"/>
                  </a:lnTo>
                  <a:lnTo>
                    <a:pt x="344" y="64"/>
                  </a:lnTo>
                  <a:lnTo>
                    <a:pt x="344" y="64"/>
                  </a:lnTo>
                  <a:lnTo>
                    <a:pt x="357" y="80"/>
                  </a:lnTo>
                  <a:lnTo>
                    <a:pt x="377" y="94"/>
                  </a:lnTo>
                  <a:lnTo>
                    <a:pt x="381" y="97"/>
                  </a:lnTo>
                  <a:lnTo>
                    <a:pt x="384" y="101"/>
                  </a:lnTo>
                  <a:lnTo>
                    <a:pt x="384" y="104"/>
                  </a:lnTo>
                  <a:lnTo>
                    <a:pt x="384" y="107"/>
                  </a:lnTo>
                  <a:lnTo>
                    <a:pt x="384" y="114"/>
                  </a:lnTo>
                  <a:lnTo>
                    <a:pt x="387" y="114"/>
                  </a:lnTo>
                  <a:lnTo>
                    <a:pt x="387" y="121"/>
                  </a:lnTo>
                  <a:lnTo>
                    <a:pt x="387" y="121"/>
                  </a:lnTo>
                  <a:lnTo>
                    <a:pt x="391" y="121"/>
                  </a:lnTo>
                  <a:lnTo>
                    <a:pt x="391" y="131"/>
                  </a:lnTo>
                  <a:lnTo>
                    <a:pt x="411" y="134"/>
                  </a:lnTo>
                  <a:lnTo>
                    <a:pt x="411" y="134"/>
                  </a:lnTo>
                  <a:lnTo>
                    <a:pt x="421" y="141"/>
                  </a:lnTo>
                  <a:lnTo>
                    <a:pt x="424" y="138"/>
                  </a:lnTo>
                  <a:lnTo>
                    <a:pt x="428" y="141"/>
                  </a:lnTo>
                  <a:lnTo>
                    <a:pt x="431" y="144"/>
                  </a:lnTo>
                  <a:lnTo>
                    <a:pt x="431" y="144"/>
                  </a:lnTo>
                  <a:lnTo>
                    <a:pt x="435" y="151"/>
                  </a:lnTo>
                  <a:lnTo>
                    <a:pt x="445" y="165"/>
                  </a:lnTo>
                  <a:lnTo>
                    <a:pt x="448" y="165"/>
                  </a:lnTo>
                  <a:lnTo>
                    <a:pt x="448" y="165"/>
                  </a:lnTo>
                  <a:lnTo>
                    <a:pt x="455" y="168"/>
                  </a:lnTo>
                  <a:lnTo>
                    <a:pt x="458" y="168"/>
                  </a:lnTo>
                  <a:lnTo>
                    <a:pt x="462" y="168"/>
                  </a:lnTo>
                  <a:lnTo>
                    <a:pt x="465" y="168"/>
                  </a:lnTo>
                  <a:lnTo>
                    <a:pt x="468" y="168"/>
                  </a:lnTo>
                  <a:lnTo>
                    <a:pt x="468" y="171"/>
                  </a:lnTo>
                  <a:lnTo>
                    <a:pt x="472" y="171"/>
                  </a:lnTo>
                  <a:lnTo>
                    <a:pt x="475" y="175"/>
                  </a:lnTo>
                  <a:lnTo>
                    <a:pt x="475" y="175"/>
                  </a:lnTo>
                  <a:lnTo>
                    <a:pt x="475" y="175"/>
                  </a:lnTo>
                  <a:lnTo>
                    <a:pt x="482" y="175"/>
                  </a:lnTo>
                  <a:lnTo>
                    <a:pt x="485" y="181"/>
                  </a:lnTo>
                  <a:lnTo>
                    <a:pt x="492" y="178"/>
                  </a:lnTo>
                  <a:lnTo>
                    <a:pt x="495" y="178"/>
                  </a:lnTo>
                  <a:lnTo>
                    <a:pt x="502" y="181"/>
                  </a:lnTo>
                  <a:lnTo>
                    <a:pt x="509" y="181"/>
                  </a:lnTo>
                  <a:lnTo>
                    <a:pt x="512" y="185"/>
                  </a:lnTo>
                  <a:lnTo>
                    <a:pt x="515" y="188"/>
                  </a:lnTo>
                  <a:lnTo>
                    <a:pt x="515" y="185"/>
                  </a:lnTo>
                  <a:lnTo>
                    <a:pt x="522" y="188"/>
                  </a:lnTo>
                  <a:lnTo>
                    <a:pt x="522" y="191"/>
                  </a:lnTo>
                  <a:lnTo>
                    <a:pt x="532" y="175"/>
                  </a:lnTo>
                  <a:lnTo>
                    <a:pt x="542" y="158"/>
                  </a:lnTo>
                  <a:lnTo>
                    <a:pt x="542" y="154"/>
                  </a:lnTo>
                  <a:lnTo>
                    <a:pt x="552" y="148"/>
                  </a:lnTo>
                  <a:lnTo>
                    <a:pt x="552" y="134"/>
                  </a:lnTo>
                  <a:lnTo>
                    <a:pt x="556" y="131"/>
                  </a:lnTo>
                  <a:lnTo>
                    <a:pt x="559" y="131"/>
                  </a:lnTo>
                  <a:lnTo>
                    <a:pt x="573" y="124"/>
                  </a:lnTo>
                  <a:lnTo>
                    <a:pt x="576" y="124"/>
                  </a:lnTo>
                  <a:lnTo>
                    <a:pt x="576" y="124"/>
                  </a:lnTo>
                  <a:lnTo>
                    <a:pt x="579" y="12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606" y="101"/>
                  </a:lnTo>
                  <a:lnTo>
                    <a:pt x="610" y="101"/>
                  </a:lnTo>
                  <a:lnTo>
                    <a:pt x="616" y="104"/>
                  </a:lnTo>
                  <a:lnTo>
                    <a:pt x="626" y="104"/>
                  </a:lnTo>
                  <a:lnTo>
                    <a:pt x="640" y="101"/>
                  </a:lnTo>
                  <a:lnTo>
                    <a:pt x="640" y="101"/>
                  </a:lnTo>
                  <a:lnTo>
                    <a:pt x="650" y="107"/>
                  </a:lnTo>
                  <a:lnTo>
                    <a:pt x="657" y="107"/>
                  </a:lnTo>
                  <a:lnTo>
                    <a:pt x="657" y="107"/>
                  </a:lnTo>
                  <a:lnTo>
                    <a:pt x="684" y="121"/>
                  </a:lnTo>
                  <a:lnTo>
                    <a:pt x="684" y="121"/>
                  </a:lnTo>
                  <a:lnTo>
                    <a:pt x="704" y="131"/>
                  </a:lnTo>
                  <a:lnTo>
                    <a:pt x="704" y="134"/>
                  </a:lnTo>
                  <a:lnTo>
                    <a:pt x="704" y="134"/>
                  </a:lnTo>
                  <a:lnTo>
                    <a:pt x="717" y="138"/>
                  </a:lnTo>
                  <a:lnTo>
                    <a:pt x="721" y="134"/>
                  </a:lnTo>
                  <a:lnTo>
                    <a:pt x="721" y="138"/>
                  </a:lnTo>
                  <a:lnTo>
                    <a:pt x="731" y="141"/>
                  </a:lnTo>
                  <a:lnTo>
                    <a:pt x="731" y="144"/>
                  </a:lnTo>
                  <a:lnTo>
                    <a:pt x="731" y="144"/>
                  </a:lnTo>
                  <a:lnTo>
                    <a:pt x="734" y="148"/>
                  </a:lnTo>
                  <a:lnTo>
                    <a:pt x="734" y="148"/>
                  </a:lnTo>
                  <a:lnTo>
                    <a:pt x="741" y="151"/>
                  </a:lnTo>
                  <a:lnTo>
                    <a:pt x="744" y="151"/>
                  </a:lnTo>
                  <a:lnTo>
                    <a:pt x="744" y="151"/>
                  </a:lnTo>
                  <a:lnTo>
                    <a:pt x="748" y="154"/>
                  </a:lnTo>
                  <a:lnTo>
                    <a:pt x="751" y="154"/>
                  </a:lnTo>
                  <a:lnTo>
                    <a:pt x="754" y="154"/>
                  </a:lnTo>
                  <a:lnTo>
                    <a:pt x="778" y="175"/>
                  </a:lnTo>
                  <a:lnTo>
                    <a:pt x="781" y="178"/>
                  </a:lnTo>
                  <a:lnTo>
                    <a:pt x="791" y="178"/>
                  </a:lnTo>
                  <a:lnTo>
                    <a:pt x="791" y="178"/>
                  </a:lnTo>
                  <a:lnTo>
                    <a:pt x="798" y="185"/>
                  </a:lnTo>
                  <a:lnTo>
                    <a:pt x="798" y="185"/>
                  </a:lnTo>
                  <a:lnTo>
                    <a:pt x="801" y="195"/>
                  </a:lnTo>
                  <a:lnTo>
                    <a:pt x="805" y="195"/>
                  </a:lnTo>
                  <a:lnTo>
                    <a:pt x="801" y="208"/>
                  </a:lnTo>
                  <a:lnTo>
                    <a:pt x="808" y="215"/>
                  </a:lnTo>
                  <a:lnTo>
                    <a:pt x="818" y="222"/>
                  </a:lnTo>
                  <a:lnTo>
                    <a:pt x="822" y="222"/>
                  </a:lnTo>
                  <a:lnTo>
                    <a:pt x="825" y="222"/>
                  </a:lnTo>
                  <a:lnTo>
                    <a:pt x="828" y="222"/>
                  </a:lnTo>
                  <a:lnTo>
                    <a:pt x="828" y="222"/>
                  </a:lnTo>
                  <a:lnTo>
                    <a:pt x="859" y="218"/>
                  </a:lnTo>
                  <a:lnTo>
                    <a:pt x="862" y="218"/>
                  </a:lnTo>
                  <a:lnTo>
                    <a:pt x="865" y="218"/>
                  </a:lnTo>
                  <a:lnTo>
                    <a:pt x="876" y="215"/>
                  </a:lnTo>
                  <a:lnTo>
                    <a:pt x="879" y="215"/>
                  </a:lnTo>
                  <a:lnTo>
                    <a:pt x="879" y="218"/>
                  </a:lnTo>
                  <a:lnTo>
                    <a:pt x="882" y="215"/>
                  </a:lnTo>
                  <a:lnTo>
                    <a:pt x="889" y="215"/>
                  </a:lnTo>
                  <a:lnTo>
                    <a:pt x="889" y="215"/>
                  </a:lnTo>
                  <a:lnTo>
                    <a:pt x="899" y="218"/>
                  </a:lnTo>
                  <a:lnTo>
                    <a:pt x="902" y="218"/>
                  </a:lnTo>
                  <a:lnTo>
                    <a:pt x="906" y="215"/>
                  </a:lnTo>
                  <a:lnTo>
                    <a:pt x="913" y="222"/>
                  </a:lnTo>
                  <a:lnTo>
                    <a:pt x="919" y="218"/>
                  </a:lnTo>
                  <a:lnTo>
                    <a:pt x="919" y="218"/>
                  </a:lnTo>
                  <a:lnTo>
                    <a:pt x="936" y="225"/>
                  </a:lnTo>
                  <a:lnTo>
                    <a:pt x="936" y="225"/>
                  </a:lnTo>
                  <a:lnTo>
                    <a:pt x="956" y="245"/>
                  </a:lnTo>
                  <a:lnTo>
                    <a:pt x="960" y="245"/>
                  </a:lnTo>
                  <a:lnTo>
                    <a:pt x="963" y="249"/>
                  </a:lnTo>
                  <a:lnTo>
                    <a:pt x="966" y="249"/>
                  </a:lnTo>
                  <a:lnTo>
                    <a:pt x="973" y="252"/>
                  </a:lnTo>
                  <a:lnTo>
                    <a:pt x="976" y="252"/>
                  </a:lnTo>
                  <a:lnTo>
                    <a:pt x="976" y="252"/>
                  </a:lnTo>
                  <a:lnTo>
                    <a:pt x="976" y="249"/>
                  </a:lnTo>
                  <a:lnTo>
                    <a:pt x="976" y="242"/>
                  </a:lnTo>
                  <a:lnTo>
                    <a:pt x="980" y="239"/>
                  </a:lnTo>
                  <a:lnTo>
                    <a:pt x="987" y="235"/>
                  </a:lnTo>
                  <a:lnTo>
                    <a:pt x="997" y="225"/>
                  </a:lnTo>
                  <a:lnTo>
                    <a:pt x="1003" y="218"/>
                  </a:lnTo>
                  <a:lnTo>
                    <a:pt x="1003" y="218"/>
                  </a:lnTo>
                  <a:lnTo>
                    <a:pt x="1020" y="205"/>
                  </a:lnTo>
                  <a:lnTo>
                    <a:pt x="1020" y="205"/>
                  </a:lnTo>
                  <a:lnTo>
                    <a:pt x="1027" y="205"/>
                  </a:lnTo>
                  <a:lnTo>
                    <a:pt x="1030" y="212"/>
                  </a:lnTo>
                  <a:lnTo>
                    <a:pt x="1034" y="212"/>
                  </a:lnTo>
                  <a:lnTo>
                    <a:pt x="1037" y="212"/>
                  </a:lnTo>
                  <a:lnTo>
                    <a:pt x="1040" y="222"/>
                  </a:lnTo>
                  <a:lnTo>
                    <a:pt x="1040" y="222"/>
                  </a:lnTo>
                  <a:lnTo>
                    <a:pt x="1040" y="232"/>
                  </a:lnTo>
                  <a:lnTo>
                    <a:pt x="1054" y="242"/>
                  </a:lnTo>
                  <a:lnTo>
                    <a:pt x="1067" y="242"/>
                  </a:lnTo>
                  <a:lnTo>
                    <a:pt x="1071" y="245"/>
                  </a:lnTo>
                  <a:lnTo>
                    <a:pt x="1074" y="249"/>
                  </a:lnTo>
                  <a:lnTo>
                    <a:pt x="1074" y="252"/>
                  </a:lnTo>
                  <a:lnTo>
                    <a:pt x="1071" y="252"/>
                  </a:lnTo>
                  <a:lnTo>
                    <a:pt x="1077" y="259"/>
                  </a:lnTo>
                  <a:lnTo>
                    <a:pt x="1081" y="252"/>
                  </a:lnTo>
                  <a:lnTo>
                    <a:pt x="1084" y="252"/>
                  </a:lnTo>
                  <a:lnTo>
                    <a:pt x="1098" y="262"/>
                  </a:lnTo>
                  <a:lnTo>
                    <a:pt x="1098" y="266"/>
                  </a:lnTo>
                  <a:lnTo>
                    <a:pt x="1098" y="266"/>
                  </a:lnTo>
                  <a:lnTo>
                    <a:pt x="1108" y="269"/>
                  </a:lnTo>
                  <a:lnTo>
                    <a:pt x="1108" y="269"/>
                  </a:lnTo>
                  <a:lnTo>
                    <a:pt x="1121" y="276"/>
                  </a:lnTo>
                  <a:lnTo>
                    <a:pt x="1125" y="269"/>
                  </a:lnTo>
                  <a:lnTo>
                    <a:pt x="1125" y="269"/>
                  </a:lnTo>
                  <a:lnTo>
                    <a:pt x="1131" y="269"/>
                  </a:lnTo>
                  <a:lnTo>
                    <a:pt x="1131" y="266"/>
                  </a:lnTo>
                  <a:lnTo>
                    <a:pt x="1135" y="266"/>
                  </a:lnTo>
                  <a:lnTo>
                    <a:pt x="1135" y="266"/>
                  </a:lnTo>
                  <a:lnTo>
                    <a:pt x="1138" y="259"/>
                  </a:lnTo>
                  <a:lnTo>
                    <a:pt x="1141" y="259"/>
                  </a:lnTo>
                  <a:lnTo>
                    <a:pt x="1148" y="262"/>
                  </a:lnTo>
                  <a:lnTo>
                    <a:pt x="1155" y="262"/>
                  </a:lnTo>
                  <a:lnTo>
                    <a:pt x="1155" y="262"/>
                  </a:lnTo>
                  <a:lnTo>
                    <a:pt x="1165" y="266"/>
                  </a:lnTo>
                  <a:lnTo>
                    <a:pt x="1165" y="266"/>
                  </a:lnTo>
                  <a:lnTo>
                    <a:pt x="1168" y="266"/>
                  </a:lnTo>
                  <a:lnTo>
                    <a:pt x="1175" y="266"/>
                  </a:lnTo>
                  <a:lnTo>
                    <a:pt x="1178" y="266"/>
                  </a:lnTo>
                  <a:lnTo>
                    <a:pt x="1182" y="262"/>
                  </a:lnTo>
                  <a:lnTo>
                    <a:pt x="1182" y="262"/>
                  </a:lnTo>
                  <a:lnTo>
                    <a:pt x="1182" y="262"/>
                  </a:lnTo>
                  <a:lnTo>
                    <a:pt x="1185" y="262"/>
                  </a:lnTo>
                  <a:lnTo>
                    <a:pt x="1185" y="259"/>
                  </a:lnTo>
                  <a:lnTo>
                    <a:pt x="1182" y="259"/>
                  </a:lnTo>
                  <a:lnTo>
                    <a:pt x="1175" y="262"/>
                  </a:lnTo>
                  <a:lnTo>
                    <a:pt x="1175" y="262"/>
                  </a:lnTo>
                  <a:lnTo>
                    <a:pt x="1172" y="262"/>
                  </a:lnTo>
                  <a:lnTo>
                    <a:pt x="1162" y="262"/>
                  </a:lnTo>
                  <a:lnTo>
                    <a:pt x="1158" y="259"/>
                  </a:lnTo>
                  <a:lnTo>
                    <a:pt x="1158" y="259"/>
                  </a:lnTo>
                  <a:lnTo>
                    <a:pt x="1152" y="259"/>
                  </a:lnTo>
                  <a:lnTo>
                    <a:pt x="1141" y="255"/>
                  </a:lnTo>
                  <a:lnTo>
                    <a:pt x="1131" y="259"/>
                  </a:lnTo>
                  <a:lnTo>
                    <a:pt x="1131" y="262"/>
                  </a:lnTo>
                  <a:lnTo>
                    <a:pt x="1128" y="262"/>
                  </a:lnTo>
                  <a:lnTo>
                    <a:pt x="1128" y="266"/>
                  </a:lnTo>
                  <a:lnTo>
                    <a:pt x="1125" y="266"/>
                  </a:lnTo>
                  <a:lnTo>
                    <a:pt x="1121" y="269"/>
                  </a:lnTo>
                  <a:lnTo>
                    <a:pt x="1118" y="269"/>
                  </a:lnTo>
                  <a:lnTo>
                    <a:pt x="1111" y="266"/>
                  </a:lnTo>
                  <a:lnTo>
                    <a:pt x="1108" y="266"/>
                  </a:lnTo>
                  <a:lnTo>
                    <a:pt x="1101" y="262"/>
                  </a:lnTo>
                  <a:lnTo>
                    <a:pt x="1098" y="259"/>
                  </a:lnTo>
                  <a:lnTo>
                    <a:pt x="1088" y="249"/>
                  </a:lnTo>
                  <a:lnTo>
                    <a:pt x="1077" y="252"/>
                  </a:lnTo>
                  <a:lnTo>
                    <a:pt x="1077" y="252"/>
                  </a:lnTo>
                  <a:lnTo>
                    <a:pt x="1077" y="252"/>
                  </a:lnTo>
                  <a:lnTo>
                    <a:pt x="1077" y="245"/>
                  </a:lnTo>
                  <a:lnTo>
                    <a:pt x="1074" y="242"/>
                  </a:lnTo>
                  <a:lnTo>
                    <a:pt x="1071" y="239"/>
                  </a:lnTo>
                  <a:lnTo>
                    <a:pt x="1054" y="239"/>
                  </a:lnTo>
                  <a:lnTo>
                    <a:pt x="1044" y="229"/>
                  </a:lnTo>
                  <a:lnTo>
                    <a:pt x="1044" y="222"/>
                  </a:lnTo>
                  <a:lnTo>
                    <a:pt x="1044" y="218"/>
                  </a:lnTo>
                  <a:lnTo>
                    <a:pt x="1040" y="212"/>
                  </a:lnTo>
                  <a:lnTo>
                    <a:pt x="1034" y="208"/>
                  </a:lnTo>
                  <a:lnTo>
                    <a:pt x="1030" y="208"/>
                  </a:lnTo>
                  <a:lnTo>
                    <a:pt x="1030" y="205"/>
                  </a:lnTo>
                  <a:lnTo>
                    <a:pt x="1017" y="202"/>
                  </a:lnTo>
                  <a:lnTo>
                    <a:pt x="1017" y="205"/>
                  </a:lnTo>
                  <a:lnTo>
                    <a:pt x="1003" y="215"/>
                  </a:lnTo>
                  <a:lnTo>
                    <a:pt x="1000" y="215"/>
                  </a:lnTo>
                  <a:lnTo>
                    <a:pt x="993" y="225"/>
                  </a:lnTo>
                  <a:lnTo>
                    <a:pt x="983" y="235"/>
                  </a:lnTo>
                  <a:lnTo>
                    <a:pt x="976" y="235"/>
                  </a:lnTo>
                  <a:lnTo>
                    <a:pt x="973" y="242"/>
                  </a:lnTo>
                  <a:lnTo>
                    <a:pt x="973" y="245"/>
                  </a:lnTo>
                  <a:lnTo>
                    <a:pt x="966" y="245"/>
                  </a:lnTo>
                  <a:lnTo>
                    <a:pt x="963" y="245"/>
                  </a:lnTo>
                  <a:lnTo>
                    <a:pt x="960" y="242"/>
                  </a:lnTo>
                  <a:lnTo>
                    <a:pt x="960" y="242"/>
                  </a:lnTo>
                  <a:lnTo>
                    <a:pt x="936" y="225"/>
                  </a:lnTo>
                  <a:lnTo>
                    <a:pt x="936" y="222"/>
                  </a:lnTo>
                  <a:lnTo>
                    <a:pt x="923" y="215"/>
                  </a:lnTo>
                  <a:lnTo>
                    <a:pt x="916" y="215"/>
                  </a:lnTo>
                  <a:lnTo>
                    <a:pt x="913" y="218"/>
                  </a:lnTo>
                  <a:lnTo>
                    <a:pt x="909" y="215"/>
                  </a:lnTo>
                  <a:lnTo>
                    <a:pt x="899" y="215"/>
                  </a:lnTo>
                  <a:lnTo>
                    <a:pt x="899" y="215"/>
                  </a:lnTo>
                  <a:lnTo>
                    <a:pt x="889" y="212"/>
                  </a:lnTo>
                  <a:lnTo>
                    <a:pt x="889" y="212"/>
                  </a:lnTo>
                  <a:lnTo>
                    <a:pt x="882" y="212"/>
                  </a:lnTo>
                  <a:lnTo>
                    <a:pt x="879" y="212"/>
                  </a:lnTo>
                  <a:lnTo>
                    <a:pt x="879" y="212"/>
                  </a:lnTo>
                  <a:lnTo>
                    <a:pt x="872" y="212"/>
                  </a:lnTo>
                  <a:lnTo>
                    <a:pt x="862" y="215"/>
                  </a:lnTo>
                  <a:lnTo>
                    <a:pt x="862" y="215"/>
                  </a:lnTo>
                  <a:lnTo>
                    <a:pt x="859" y="215"/>
                  </a:lnTo>
                  <a:lnTo>
                    <a:pt x="828" y="218"/>
                  </a:lnTo>
                  <a:lnTo>
                    <a:pt x="825" y="218"/>
                  </a:lnTo>
                  <a:lnTo>
                    <a:pt x="822" y="218"/>
                  </a:lnTo>
                  <a:lnTo>
                    <a:pt x="818" y="218"/>
                  </a:lnTo>
                  <a:lnTo>
                    <a:pt x="812" y="212"/>
                  </a:lnTo>
                  <a:lnTo>
                    <a:pt x="805" y="205"/>
                  </a:lnTo>
                  <a:lnTo>
                    <a:pt x="808" y="195"/>
                  </a:lnTo>
                  <a:lnTo>
                    <a:pt x="805" y="191"/>
                  </a:lnTo>
                  <a:lnTo>
                    <a:pt x="801" y="181"/>
                  </a:lnTo>
                  <a:lnTo>
                    <a:pt x="801" y="181"/>
                  </a:lnTo>
                  <a:lnTo>
                    <a:pt x="795" y="178"/>
                  </a:lnTo>
                  <a:lnTo>
                    <a:pt x="791" y="175"/>
                  </a:lnTo>
                  <a:lnTo>
                    <a:pt x="785" y="175"/>
                  </a:lnTo>
                  <a:lnTo>
                    <a:pt x="778" y="171"/>
                  </a:lnTo>
                  <a:lnTo>
                    <a:pt x="754" y="154"/>
                  </a:lnTo>
                  <a:lnTo>
                    <a:pt x="751" y="151"/>
                  </a:lnTo>
                  <a:lnTo>
                    <a:pt x="751" y="151"/>
                  </a:lnTo>
                  <a:lnTo>
                    <a:pt x="748" y="151"/>
                  </a:lnTo>
                  <a:lnTo>
                    <a:pt x="744" y="148"/>
                  </a:lnTo>
                  <a:lnTo>
                    <a:pt x="741" y="148"/>
                  </a:lnTo>
                  <a:lnTo>
                    <a:pt x="738" y="144"/>
                  </a:lnTo>
                  <a:lnTo>
                    <a:pt x="738" y="144"/>
                  </a:lnTo>
                  <a:lnTo>
                    <a:pt x="734" y="144"/>
                  </a:lnTo>
                  <a:lnTo>
                    <a:pt x="734" y="141"/>
                  </a:lnTo>
                  <a:lnTo>
                    <a:pt x="731" y="141"/>
                  </a:lnTo>
                  <a:lnTo>
                    <a:pt x="724" y="134"/>
                  </a:lnTo>
                  <a:lnTo>
                    <a:pt x="717" y="131"/>
                  </a:lnTo>
                  <a:lnTo>
                    <a:pt x="717" y="134"/>
                  </a:lnTo>
                  <a:lnTo>
                    <a:pt x="707" y="131"/>
                  </a:lnTo>
                  <a:lnTo>
                    <a:pt x="704" y="128"/>
                  </a:lnTo>
                  <a:lnTo>
                    <a:pt x="687" y="117"/>
                  </a:lnTo>
                  <a:lnTo>
                    <a:pt x="684" y="117"/>
                  </a:lnTo>
                  <a:lnTo>
                    <a:pt x="657" y="104"/>
                  </a:lnTo>
                  <a:lnTo>
                    <a:pt x="657" y="104"/>
                  </a:lnTo>
                  <a:lnTo>
                    <a:pt x="653" y="101"/>
                  </a:lnTo>
                  <a:lnTo>
                    <a:pt x="643" y="97"/>
                  </a:lnTo>
                  <a:lnTo>
                    <a:pt x="640" y="97"/>
                  </a:lnTo>
                  <a:lnTo>
                    <a:pt x="626" y="101"/>
                  </a:lnTo>
                  <a:lnTo>
                    <a:pt x="616" y="101"/>
                  </a:lnTo>
                  <a:lnTo>
                    <a:pt x="610" y="97"/>
                  </a:lnTo>
                  <a:lnTo>
                    <a:pt x="603" y="97"/>
                  </a:lnTo>
                  <a:lnTo>
                    <a:pt x="586" y="107"/>
                  </a:lnTo>
                  <a:lnTo>
                    <a:pt x="586" y="107"/>
                  </a:lnTo>
                  <a:lnTo>
                    <a:pt x="576" y="117"/>
                  </a:lnTo>
                  <a:lnTo>
                    <a:pt x="576" y="121"/>
                  </a:lnTo>
                  <a:lnTo>
                    <a:pt x="573" y="121"/>
                  </a:lnTo>
                  <a:lnTo>
                    <a:pt x="559" y="128"/>
                  </a:lnTo>
                  <a:lnTo>
                    <a:pt x="556" y="128"/>
                  </a:lnTo>
                  <a:lnTo>
                    <a:pt x="549" y="134"/>
                  </a:lnTo>
                  <a:lnTo>
                    <a:pt x="549" y="144"/>
                  </a:lnTo>
                  <a:lnTo>
                    <a:pt x="539" y="151"/>
                  </a:lnTo>
                  <a:lnTo>
                    <a:pt x="539" y="154"/>
                  </a:lnTo>
                  <a:lnTo>
                    <a:pt x="529" y="175"/>
                  </a:lnTo>
                  <a:lnTo>
                    <a:pt x="522" y="185"/>
                  </a:lnTo>
                  <a:lnTo>
                    <a:pt x="519" y="185"/>
                  </a:lnTo>
                  <a:lnTo>
                    <a:pt x="515" y="181"/>
                  </a:lnTo>
                  <a:lnTo>
                    <a:pt x="509" y="178"/>
                  </a:lnTo>
                  <a:lnTo>
                    <a:pt x="505" y="178"/>
                  </a:lnTo>
                  <a:lnTo>
                    <a:pt x="499" y="175"/>
                  </a:lnTo>
                  <a:lnTo>
                    <a:pt x="492" y="175"/>
                  </a:lnTo>
                  <a:lnTo>
                    <a:pt x="488" y="178"/>
                  </a:lnTo>
                  <a:lnTo>
                    <a:pt x="482" y="171"/>
                  </a:lnTo>
                  <a:lnTo>
                    <a:pt x="475" y="171"/>
                  </a:lnTo>
                  <a:lnTo>
                    <a:pt x="475" y="168"/>
                  </a:lnTo>
                  <a:lnTo>
                    <a:pt x="472" y="168"/>
                  </a:lnTo>
                  <a:lnTo>
                    <a:pt x="468" y="168"/>
                  </a:lnTo>
                  <a:lnTo>
                    <a:pt x="465" y="165"/>
                  </a:lnTo>
                  <a:lnTo>
                    <a:pt x="462" y="165"/>
                  </a:lnTo>
                  <a:lnTo>
                    <a:pt x="458" y="165"/>
                  </a:lnTo>
                  <a:lnTo>
                    <a:pt x="455" y="165"/>
                  </a:lnTo>
                  <a:lnTo>
                    <a:pt x="451" y="161"/>
                  </a:lnTo>
                  <a:lnTo>
                    <a:pt x="448" y="161"/>
                  </a:lnTo>
                  <a:lnTo>
                    <a:pt x="448" y="161"/>
                  </a:lnTo>
                  <a:lnTo>
                    <a:pt x="438" y="148"/>
                  </a:lnTo>
                  <a:lnTo>
                    <a:pt x="435" y="144"/>
                  </a:lnTo>
                  <a:lnTo>
                    <a:pt x="435" y="141"/>
                  </a:lnTo>
                  <a:lnTo>
                    <a:pt x="428" y="138"/>
                  </a:lnTo>
                  <a:lnTo>
                    <a:pt x="421" y="134"/>
                  </a:lnTo>
                  <a:lnTo>
                    <a:pt x="421" y="138"/>
                  </a:lnTo>
                  <a:lnTo>
                    <a:pt x="411" y="131"/>
                  </a:lnTo>
                  <a:lnTo>
                    <a:pt x="411" y="131"/>
                  </a:lnTo>
                  <a:lnTo>
                    <a:pt x="394" y="128"/>
                  </a:lnTo>
                  <a:lnTo>
                    <a:pt x="394" y="121"/>
                  </a:lnTo>
                  <a:lnTo>
                    <a:pt x="391" y="117"/>
                  </a:lnTo>
                  <a:lnTo>
                    <a:pt x="391" y="114"/>
                  </a:lnTo>
                  <a:lnTo>
                    <a:pt x="387" y="111"/>
                  </a:lnTo>
                  <a:lnTo>
                    <a:pt x="387" y="107"/>
                  </a:lnTo>
                  <a:lnTo>
                    <a:pt x="387" y="104"/>
                  </a:lnTo>
                  <a:lnTo>
                    <a:pt x="387" y="101"/>
                  </a:lnTo>
                  <a:lnTo>
                    <a:pt x="384" y="94"/>
                  </a:lnTo>
                  <a:lnTo>
                    <a:pt x="381" y="91"/>
                  </a:lnTo>
                  <a:lnTo>
                    <a:pt x="361" y="77"/>
                  </a:lnTo>
                  <a:lnTo>
                    <a:pt x="347" y="60"/>
                  </a:lnTo>
                  <a:lnTo>
                    <a:pt x="347" y="60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4" y="47"/>
                  </a:lnTo>
                  <a:lnTo>
                    <a:pt x="344" y="23"/>
                  </a:lnTo>
                  <a:lnTo>
                    <a:pt x="340" y="20"/>
                  </a:lnTo>
                  <a:lnTo>
                    <a:pt x="337" y="13"/>
                  </a:lnTo>
                  <a:lnTo>
                    <a:pt x="330" y="13"/>
                  </a:lnTo>
                  <a:lnTo>
                    <a:pt x="307" y="20"/>
                  </a:lnTo>
                  <a:lnTo>
                    <a:pt x="307" y="20"/>
                  </a:lnTo>
                  <a:lnTo>
                    <a:pt x="276" y="33"/>
                  </a:lnTo>
                  <a:lnTo>
                    <a:pt x="273" y="30"/>
                  </a:lnTo>
                  <a:lnTo>
                    <a:pt x="273" y="27"/>
                  </a:lnTo>
                  <a:lnTo>
                    <a:pt x="263" y="20"/>
                  </a:lnTo>
                  <a:lnTo>
                    <a:pt x="253" y="3"/>
                  </a:lnTo>
                  <a:lnTo>
                    <a:pt x="253" y="3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2" name="Freeform 363">
              <a:extLst>
                <a:ext uri="{FF2B5EF4-FFF2-40B4-BE49-F238E27FC236}">
                  <a16:creationId xmlns:a16="http://schemas.microsoft.com/office/drawing/2014/main" id="{D1AB169D-AB2F-55B2-62EC-899F4033A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" y="2458"/>
              <a:ext cx="1185" cy="276"/>
            </a:xfrm>
            <a:custGeom>
              <a:avLst/>
              <a:gdLst>
                <a:gd name="T0" fmla="*/ 182 w 1185"/>
                <a:gd name="T1" fmla="*/ 27 h 276"/>
                <a:gd name="T2" fmla="*/ 162 w 1185"/>
                <a:gd name="T3" fmla="*/ 37 h 276"/>
                <a:gd name="T4" fmla="*/ 118 w 1185"/>
                <a:gd name="T5" fmla="*/ 94 h 276"/>
                <a:gd name="T6" fmla="*/ 44 w 1185"/>
                <a:gd name="T7" fmla="*/ 148 h 276"/>
                <a:gd name="T8" fmla="*/ 10 w 1185"/>
                <a:gd name="T9" fmla="*/ 198 h 276"/>
                <a:gd name="T10" fmla="*/ 14 w 1185"/>
                <a:gd name="T11" fmla="*/ 188 h 276"/>
                <a:gd name="T12" fmla="*/ 81 w 1185"/>
                <a:gd name="T13" fmla="*/ 131 h 276"/>
                <a:gd name="T14" fmla="*/ 128 w 1185"/>
                <a:gd name="T15" fmla="*/ 87 h 276"/>
                <a:gd name="T16" fmla="*/ 169 w 1185"/>
                <a:gd name="T17" fmla="*/ 40 h 276"/>
                <a:gd name="T18" fmla="*/ 233 w 1185"/>
                <a:gd name="T19" fmla="*/ 10 h 276"/>
                <a:gd name="T20" fmla="*/ 307 w 1185"/>
                <a:gd name="T21" fmla="*/ 23 h 276"/>
                <a:gd name="T22" fmla="*/ 344 w 1185"/>
                <a:gd name="T23" fmla="*/ 64 h 276"/>
                <a:gd name="T24" fmla="*/ 384 w 1185"/>
                <a:gd name="T25" fmla="*/ 114 h 276"/>
                <a:gd name="T26" fmla="*/ 421 w 1185"/>
                <a:gd name="T27" fmla="*/ 141 h 276"/>
                <a:gd name="T28" fmla="*/ 448 w 1185"/>
                <a:gd name="T29" fmla="*/ 165 h 276"/>
                <a:gd name="T30" fmla="*/ 475 w 1185"/>
                <a:gd name="T31" fmla="*/ 175 h 276"/>
                <a:gd name="T32" fmla="*/ 509 w 1185"/>
                <a:gd name="T33" fmla="*/ 181 h 276"/>
                <a:gd name="T34" fmla="*/ 542 w 1185"/>
                <a:gd name="T35" fmla="*/ 154 h 276"/>
                <a:gd name="T36" fmla="*/ 579 w 1185"/>
                <a:gd name="T37" fmla="*/ 121 h 276"/>
                <a:gd name="T38" fmla="*/ 640 w 1185"/>
                <a:gd name="T39" fmla="*/ 101 h 276"/>
                <a:gd name="T40" fmla="*/ 704 w 1185"/>
                <a:gd name="T41" fmla="*/ 134 h 276"/>
                <a:gd name="T42" fmla="*/ 734 w 1185"/>
                <a:gd name="T43" fmla="*/ 148 h 276"/>
                <a:gd name="T44" fmla="*/ 781 w 1185"/>
                <a:gd name="T45" fmla="*/ 178 h 276"/>
                <a:gd name="T46" fmla="*/ 808 w 1185"/>
                <a:gd name="T47" fmla="*/ 215 h 276"/>
                <a:gd name="T48" fmla="*/ 865 w 1185"/>
                <a:gd name="T49" fmla="*/ 218 h 276"/>
                <a:gd name="T50" fmla="*/ 902 w 1185"/>
                <a:gd name="T51" fmla="*/ 218 h 276"/>
                <a:gd name="T52" fmla="*/ 960 w 1185"/>
                <a:gd name="T53" fmla="*/ 245 h 276"/>
                <a:gd name="T54" fmla="*/ 980 w 1185"/>
                <a:gd name="T55" fmla="*/ 239 h 276"/>
                <a:gd name="T56" fmla="*/ 1030 w 1185"/>
                <a:gd name="T57" fmla="*/ 212 h 276"/>
                <a:gd name="T58" fmla="*/ 1071 w 1185"/>
                <a:gd name="T59" fmla="*/ 245 h 276"/>
                <a:gd name="T60" fmla="*/ 1098 w 1185"/>
                <a:gd name="T61" fmla="*/ 266 h 276"/>
                <a:gd name="T62" fmla="*/ 1131 w 1185"/>
                <a:gd name="T63" fmla="*/ 266 h 276"/>
                <a:gd name="T64" fmla="*/ 1165 w 1185"/>
                <a:gd name="T65" fmla="*/ 266 h 276"/>
                <a:gd name="T66" fmla="*/ 1185 w 1185"/>
                <a:gd name="T67" fmla="*/ 262 h 276"/>
                <a:gd name="T68" fmla="*/ 1158 w 1185"/>
                <a:gd name="T69" fmla="*/ 259 h 276"/>
                <a:gd name="T70" fmla="*/ 1121 w 1185"/>
                <a:gd name="T71" fmla="*/ 269 h 276"/>
                <a:gd name="T72" fmla="*/ 1077 w 1185"/>
                <a:gd name="T73" fmla="*/ 252 h 276"/>
                <a:gd name="T74" fmla="*/ 1044 w 1185"/>
                <a:gd name="T75" fmla="*/ 218 h 276"/>
                <a:gd name="T76" fmla="*/ 1000 w 1185"/>
                <a:gd name="T77" fmla="*/ 215 h 276"/>
                <a:gd name="T78" fmla="*/ 960 w 1185"/>
                <a:gd name="T79" fmla="*/ 242 h 276"/>
                <a:gd name="T80" fmla="*/ 899 w 1185"/>
                <a:gd name="T81" fmla="*/ 215 h 276"/>
                <a:gd name="T82" fmla="*/ 862 w 1185"/>
                <a:gd name="T83" fmla="*/ 215 h 276"/>
                <a:gd name="T84" fmla="*/ 805 w 1185"/>
                <a:gd name="T85" fmla="*/ 205 h 276"/>
                <a:gd name="T86" fmla="*/ 778 w 1185"/>
                <a:gd name="T87" fmla="*/ 171 h 276"/>
                <a:gd name="T88" fmla="*/ 738 w 1185"/>
                <a:gd name="T89" fmla="*/ 144 h 276"/>
                <a:gd name="T90" fmla="*/ 704 w 1185"/>
                <a:gd name="T91" fmla="*/ 128 h 276"/>
                <a:gd name="T92" fmla="*/ 626 w 1185"/>
                <a:gd name="T93" fmla="*/ 101 h 276"/>
                <a:gd name="T94" fmla="*/ 573 w 1185"/>
                <a:gd name="T95" fmla="*/ 121 h 276"/>
                <a:gd name="T96" fmla="*/ 522 w 1185"/>
                <a:gd name="T97" fmla="*/ 185 h 276"/>
                <a:gd name="T98" fmla="*/ 482 w 1185"/>
                <a:gd name="T99" fmla="*/ 171 h 276"/>
                <a:gd name="T100" fmla="*/ 455 w 1185"/>
                <a:gd name="T101" fmla="*/ 165 h 276"/>
                <a:gd name="T102" fmla="*/ 421 w 1185"/>
                <a:gd name="T103" fmla="*/ 134 h 276"/>
                <a:gd name="T104" fmla="*/ 387 w 1185"/>
                <a:gd name="T105" fmla="*/ 111 h 276"/>
                <a:gd name="T106" fmla="*/ 347 w 1185"/>
                <a:gd name="T107" fmla="*/ 60 h 276"/>
                <a:gd name="T108" fmla="*/ 307 w 1185"/>
                <a:gd name="T109" fmla="*/ 20 h 276"/>
                <a:gd name="T110" fmla="*/ 243 w 1185"/>
                <a:gd name="T11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85" h="276">
                  <a:moveTo>
                    <a:pt x="243" y="0"/>
                  </a:moveTo>
                  <a:lnTo>
                    <a:pt x="243" y="0"/>
                  </a:lnTo>
                  <a:lnTo>
                    <a:pt x="233" y="6"/>
                  </a:lnTo>
                  <a:lnTo>
                    <a:pt x="219" y="6"/>
                  </a:lnTo>
                  <a:lnTo>
                    <a:pt x="216" y="6"/>
                  </a:lnTo>
                  <a:lnTo>
                    <a:pt x="192" y="27"/>
                  </a:lnTo>
                  <a:lnTo>
                    <a:pt x="186" y="27"/>
                  </a:lnTo>
                  <a:lnTo>
                    <a:pt x="182" y="27"/>
                  </a:lnTo>
                  <a:lnTo>
                    <a:pt x="182" y="27"/>
                  </a:lnTo>
                  <a:lnTo>
                    <a:pt x="182" y="23"/>
                  </a:lnTo>
                  <a:lnTo>
                    <a:pt x="179" y="27"/>
                  </a:lnTo>
                  <a:lnTo>
                    <a:pt x="172" y="30"/>
                  </a:lnTo>
                  <a:lnTo>
                    <a:pt x="172" y="30"/>
                  </a:lnTo>
                  <a:lnTo>
                    <a:pt x="169" y="37"/>
                  </a:lnTo>
                  <a:lnTo>
                    <a:pt x="162" y="37"/>
                  </a:lnTo>
                  <a:lnTo>
                    <a:pt x="162" y="37"/>
                  </a:lnTo>
                  <a:lnTo>
                    <a:pt x="152" y="47"/>
                  </a:lnTo>
                  <a:lnTo>
                    <a:pt x="148" y="50"/>
                  </a:lnTo>
                  <a:lnTo>
                    <a:pt x="148" y="53"/>
                  </a:lnTo>
                  <a:lnTo>
                    <a:pt x="145" y="60"/>
                  </a:lnTo>
                  <a:lnTo>
                    <a:pt x="138" y="77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5" y="107"/>
                  </a:lnTo>
                  <a:lnTo>
                    <a:pt x="105" y="117"/>
                  </a:lnTo>
                  <a:lnTo>
                    <a:pt x="98" y="124"/>
                  </a:lnTo>
                  <a:lnTo>
                    <a:pt x="81" y="128"/>
                  </a:lnTo>
                  <a:lnTo>
                    <a:pt x="78" y="128"/>
                  </a:lnTo>
                  <a:lnTo>
                    <a:pt x="48" y="148"/>
                  </a:lnTo>
                  <a:lnTo>
                    <a:pt x="44" y="148"/>
                  </a:lnTo>
                  <a:lnTo>
                    <a:pt x="41" y="151"/>
                  </a:lnTo>
                  <a:lnTo>
                    <a:pt x="17" y="165"/>
                  </a:lnTo>
                  <a:lnTo>
                    <a:pt x="17" y="168"/>
                  </a:lnTo>
                  <a:lnTo>
                    <a:pt x="14" y="175"/>
                  </a:lnTo>
                  <a:lnTo>
                    <a:pt x="10" y="175"/>
                  </a:lnTo>
                  <a:lnTo>
                    <a:pt x="10" y="188"/>
                  </a:lnTo>
                  <a:lnTo>
                    <a:pt x="10" y="191"/>
                  </a:lnTo>
                  <a:lnTo>
                    <a:pt x="10" y="198"/>
                  </a:lnTo>
                  <a:lnTo>
                    <a:pt x="7" y="205"/>
                  </a:lnTo>
                  <a:lnTo>
                    <a:pt x="4" y="208"/>
                  </a:lnTo>
                  <a:lnTo>
                    <a:pt x="0" y="208"/>
                  </a:lnTo>
                  <a:lnTo>
                    <a:pt x="7" y="208"/>
                  </a:lnTo>
                  <a:lnTo>
                    <a:pt x="10" y="208"/>
                  </a:lnTo>
                  <a:lnTo>
                    <a:pt x="14" y="198"/>
                  </a:lnTo>
                  <a:lnTo>
                    <a:pt x="14" y="191"/>
                  </a:lnTo>
                  <a:lnTo>
                    <a:pt x="14" y="188"/>
                  </a:lnTo>
                  <a:lnTo>
                    <a:pt x="14" y="178"/>
                  </a:lnTo>
                  <a:lnTo>
                    <a:pt x="17" y="175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51" y="151"/>
                  </a:lnTo>
                  <a:lnTo>
                    <a:pt x="81" y="131"/>
                  </a:lnTo>
                  <a:lnTo>
                    <a:pt x="81" y="131"/>
                  </a:lnTo>
                  <a:lnTo>
                    <a:pt x="101" y="128"/>
                  </a:lnTo>
                  <a:lnTo>
                    <a:pt x="108" y="121"/>
                  </a:lnTo>
                  <a:lnTo>
                    <a:pt x="118" y="107"/>
                  </a:lnTo>
                  <a:lnTo>
                    <a:pt x="122" y="97"/>
                  </a:lnTo>
                  <a:lnTo>
                    <a:pt x="122" y="94"/>
                  </a:lnTo>
                  <a:lnTo>
                    <a:pt x="125" y="87"/>
                  </a:lnTo>
                  <a:lnTo>
                    <a:pt x="128" y="87"/>
                  </a:lnTo>
                  <a:lnTo>
                    <a:pt x="142" y="80"/>
                  </a:lnTo>
                  <a:lnTo>
                    <a:pt x="148" y="60"/>
                  </a:lnTo>
                  <a:lnTo>
                    <a:pt x="152" y="53"/>
                  </a:lnTo>
                  <a:lnTo>
                    <a:pt x="152" y="50"/>
                  </a:lnTo>
                  <a:lnTo>
                    <a:pt x="152" y="50"/>
                  </a:lnTo>
                  <a:lnTo>
                    <a:pt x="165" y="40"/>
                  </a:lnTo>
                  <a:lnTo>
                    <a:pt x="165" y="40"/>
                  </a:lnTo>
                  <a:lnTo>
                    <a:pt x="169" y="4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86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219" y="10"/>
                  </a:lnTo>
                  <a:lnTo>
                    <a:pt x="219" y="10"/>
                  </a:lnTo>
                  <a:lnTo>
                    <a:pt x="233" y="10"/>
                  </a:lnTo>
                  <a:lnTo>
                    <a:pt x="246" y="3"/>
                  </a:lnTo>
                  <a:lnTo>
                    <a:pt x="249" y="6"/>
                  </a:lnTo>
                  <a:lnTo>
                    <a:pt x="260" y="20"/>
                  </a:lnTo>
                  <a:lnTo>
                    <a:pt x="270" y="30"/>
                  </a:lnTo>
                  <a:lnTo>
                    <a:pt x="270" y="30"/>
                  </a:lnTo>
                  <a:lnTo>
                    <a:pt x="273" y="37"/>
                  </a:lnTo>
                  <a:lnTo>
                    <a:pt x="307" y="23"/>
                  </a:lnTo>
                  <a:lnTo>
                    <a:pt x="307" y="23"/>
                  </a:lnTo>
                  <a:lnTo>
                    <a:pt x="330" y="16"/>
                  </a:lnTo>
                  <a:lnTo>
                    <a:pt x="334" y="16"/>
                  </a:lnTo>
                  <a:lnTo>
                    <a:pt x="337" y="20"/>
                  </a:lnTo>
                  <a:lnTo>
                    <a:pt x="337" y="23"/>
                  </a:lnTo>
                  <a:lnTo>
                    <a:pt x="340" y="47"/>
                  </a:lnTo>
                  <a:lnTo>
                    <a:pt x="340" y="47"/>
                  </a:lnTo>
                  <a:lnTo>
                    <a:pt x="337" y="57"/>
                  </a:lnTo>
                  <a:lnTo>
                    <a:pt x="344" y="64"/>
                  </a:lnTo>
                  <a:lnTo>
                    <a:pt x="344" y="64"/>
                  </a:lnTo>
                  <a:lnTo>
                    <a:pt x="357" y="80"/>
                  </a:lnTo>
                  <a:lnTo>
                    <a:pt x="377" y="94"/>
                  </a:lnTo>
                  <a:lnTo>
                    <a:pt x="381" y="97"/>
                  </a:lnTo>
                  <a:lnTo>
                    <a:pt x="384" y="101"/>
                  </a:lnTo>
                  <a:lnTo>
                    <a:pt x="384" y="104"/>
                  </a:lnTo>
                  <a:lnTo>
                    <a:pt x="384" y="107"/>
                  </a:lnTo>
                  <a:lnTo>
                    <a:pt x="384" y="114"/>
                  </a:lnTo>
                  <a:lnTo>
                    <a:pt x="387" y="114"/>
                  </a:lnTo>
                  <a:lnTo>
                    <a:pt x="387" y="121"/>
                  </a:lnTo>
                  <a:lnTo>
                    <a:pt x="387" y="121"/>
                  </a:lnTo>
                  <a:lnTo>
                    <a:pt x="391" y="121"/>
                  </a:lnTo>
                  <a:lnTo>
                    <a:pt x="391" y="131"/>
                  </a:lnTo>
                  <a:lnTo>
                    <a:pt x="411" y="134"/>
                  </a:lnTo>
                  <a:lnTo>
                    <a:pt x="411" y="134"/>
                  </a:lnTo>
                  <a:lnTo>
                    <a:pt x="421" y="141"/>
                  </a:lnTo>
                  <a:lnTo>
                    <a:pt x="424" y="138"/>
                  </a:lnTo>
                  <a:lnTo>
                    <a:pt x="428" y="141"/>
                  </a:lnTo>
                  <a:lnTo>
                    <a:pt x="431" y="144"/>
                  </a:lnTo>
                  <a:lnTo>
                    <a:pt x="431" y="144"/>
                  </a:lnTo>
                  <a:lnTo>
                    <a:pt x="435" y="151"/>
                  </a:lnTo>
                  <a:lnTo>
                    <a:pt x="445" y="165"/>
                  </a:lnTo>
                  <a:lnTo>
                    <a:pt x="448" y="165"/>
                  </a:lnTo>
                  <a:lnTo>
                    <a:pt x="448" y="165"/>
                  </a:lnTo>
                  <a:lnTo>
                    <a:pt x="455" y="168"/>
                  </a:lnTo>
                  <a:lnTo>
                    <a:pt x="458" y="168"/>
                  </a:lnTo>
                  <a:lnTo>
                    <a:pt x="462" y="168"/>
                  </a:lnTo>
                  <a:lnTo>
                    <a:pt x="465" y="168"/>
                  </a:lnTo>
                  <a:lnTo>
                    <a:pt x="468" y="168"/>
                  </a:lnTo>
                  <a:lnTo>
                    <a:pt x="468" y="171"/>
                  </a:lnTo>
                  <a:lnTo>
                    <a:pt x="472" y="171"/>
                  </a:lnTo>
                  <a:lnTo>
                    <a:pt x="475" y="175"/>
                  </a:lnTo>
                  <a:lnTo>
                    <a:pt x="475" y="175"/>
                  </a:lnTo>
                  <a:lnTo>
                    <a:pt x="475" y="175"/>
                  </a:lnTo>
                  <a:lnTo>
                    <a:pt x="482" y="175"/>
                  </a:lnTo>
                  <a:lnTo>
                    <a:pt x="485" y="181"/>
                  </a:lnTo>
                  <a:lnTo>
                    <a:pt x="492" y="178"/>
                  </a:lnTo>
                  <a:lnTo>
                    <a:pt x="495" y="178"/>
                  </a:lnTo>
                  <a:lnTo>
                    <a:pt x="502" y="181"/>
                  </a:lnTo>
                  <a:lnTo>
                    <a:pt x="509" y="181"/>
                  </a:lnTo>
                  <a:lnTo>
                    <a:pt x="512" y="185"/>
                  </a:lnTo>
                  <a:lnTo>
                    <a:pt x="515" y="188"/>
                  </a:lnTo>
                  <a:lnTo>
                    <a:pt x="515" y="185"/>
                  </a:lnTo>
                  <a:lnTo>
                    <a:pt x="522" y="188"/>
                  </a:lnTo>
                  <a:lnTo>
                    <a:pt x="522" y="191"/>
                  </a:lnTo>
                  <a:lnTo>
                    <a:pt x="532" y="175"/>
                  </a:lnTo>
                  <a:lnTo>
                    <a:pt x="542" y="158"/>
                  </a:lnTo>
                  <a:lnTo>
                    <a:pt x="542" y="154"/>
                  </a:lnTo>
                  <a:lnTo>
                    <a:pt x="552" y="148"/>
                  </a:lnTo>
                  <a:lnTo>
                    <a:pt x="552" y="134"/>
                  </a:lnTo>
                  <a:lnTo>
                    <a:pt x="556" y="131"/>
                  </a:lnTo>
                  <a:lnTo>
                    <a:pt x="559" y="131"/>
                  </a:lnTo>
                  <a:lnTo>
                    <a:pt x="573" y="124"/>
                  </a:lnTo>
                  <a:lnTo>
                    <a:pt x="576" y="124"/>
                  </a:lnTo>
                  <a:lnTo>
                    <a:pt x="576" y="124"/>
                  </a:lnTo>
                  <a:lnTo>
                    <a:pt x="579" y="12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606" y="101"/>
                  </a:lnTo>
                  <a:lnTo>
                    <a:pt x="610" y="101"/>
                  </a:lnTo>
                  <a:lnTo>
                    <a:pt x="616" y="104"/>
                  </a:lnTo>
                  <a:lnTo>
                    <a:pt x="626" y="104"/>
                  </a:lnTo>
                  <a:lnTo>
                    <a:pt x="640" y="101"/>
                  </a:lnTo>
                  <a:lnTo>
                    <a:pt x="640" y="101"/>
                  </a:lnTo>
                  <a:lnTo>
                    <a:pt x="650" y="107"/>
                  </a:lnTo>
                  <a:lnTo>
                    <a:pt x="657" y="107"/>
                  </a:lnTo>
                  <a:lnTo>
                    <a:pt x="657" y="107"/>
                  </a:lnTo>
                  <a:lnTo>
                    <a:pt x="684" y="121"/>
                  </a:lnTo>
                  <a:lnTo>
                    <a:pt x="684" y="121"/>
                  </a:lnTo>
                  <a:lnTo>
                    <a:pt x="704" y="131"/>
                  </a:lnTo>
                  <a:lnTo>
                    <a:pt x="704" y="134"/>
                  </a:lnTo>
                  <a:lnTo>
                    <a:pt x="704" y="134"/>
                  </a:lnTo>
                  <a:lnTo>
                    <a:pt x="717" y="138"/>
                  </a:lnTo>
                  <a:lnTo>
                    <a:pt x="721" y="134"/>
                  </a:lnTo>
                  <a:lnTo>
                    <a:pt x="721" y="138"/>
                  </a:lnTo>
                  <a:lnTo>
                    <a:pt x="731" y="141"/>
                  </a:lnTo>
                  <a:lnTo>
                    <a:pt x="731" y="144"/>
                  </a:lnTo>
                  <a:lnTo>
                    <a:pt x="731" y="144"/>
                  </a:lnTo>
                  <a:lnTo>
                    <a:pt x="734" y="148"/>
                  </a:lnTo>
                  <a:lnTo>
                    <a:pt x="734" y="148"/>
                  </a:lnTo>
                  <a:lnTo>
                    <a:pt x="741" y="151"/>
                  </a:lnTo>
                  <a:lnTo>
                    <a:pt x="744" y="151"/>
                  </a:lnTo>
                  <a:lnTo>
                    <a:pt x="744" y="151"/>
                  </a:lnTo>
                  <a:lnTo>
                    <a:pt x="748" y="154"/>
                  </a:lnTo>
                  <a:lnTo>
                    <a:pt x="751" y="154"/>
                  </a:lnTo>
                  <a:lnTo>
                    <a:pt x="754" y="154"/>
                  </a:lnTo>
                  <a:lnTo>
                    <a:pt x="778" y="175"/>
                  </a:lnTo>
                  <a:lnTo>
                    <a:pt x="781" y="178"/>
                  </a:lnTo>
                  <a:lnTo>
                    <a:pt x="791" y="178"/>
                  </a:lnTo>
                  <a:lnTo>
                    <a:pt x="791" y="178"/>
                  </a:lnTo>
                  <a:lnTo>
                    <a:pt x="798" y="185"/>
                  </a:lnTo>
                  <a:lnTo>
                    <a:pt x="798" y="185"/>
                  </a:lnTo>
                  <a:lnTo>
                    <a:pt x="801" y="195"/>
                  </a:lnTo>
                  <a:lnTo>
                    <a:pt x="805" y="195"/>
                  </a:lnTo>
                  <a:lnTo>
                    <a:pt x="801" y="208"/>
                  </a:lnTo>
                  <a:lnTo>
                    <a:pt x="808" y="215"/>
                  </a:lnTo>
                  <a:lnTo>
                    <a:pt x="818" y="222"/>
                  </a:lnTo>
                  <a:lnTo>
                    <a:pt x="822" y="222"/>
                  </a:lnTo>
                  <a:lnTo>
                    <a:pt x="825" y="222"/>
                  </a:lnTo>
                  <a:lnTo>
                    <a:pt x="828" y="222"/>
                  </a:lnTo>
                  <a:lnTo>
                    <a:pt x="828" y="222"/>
                  </a:lnTo>
                  <a:lnTo>
                    <a:pt x="859" y="218"/>
                  </a:lnTo>
                  <a:lnTo>
                    <a:pt x="862" y="218"/>
                  </a:lnTo>
                  <a:lnTo>
                    <a:pt x="865" y="218"/>
                  </a:lnTo>
                  <a:lnTo>
                    <a:pt x="876" y="215"/>
                  </a:lnTo>
                  <a:lnTo>
                    <a:pt x="879" y="215"/>
                  </a:lnTo>
                  <a:lnTo>
                    <a:pt x="879" y="218"/>
                  </a:lnTo>
                  <a:lnTo>
                    <a:pt x="882" y="215"/>
                  </a:lnTo>
                  <a:lnTo>
                    <a:pt x="889" y="215"/>
                  </a:lnTo>
                  <a:lnTo>
                    <a:pt x="889" y="215"/>
                  </a:lnTo>
                  <a:lnTo>
                    <a:pt x="899" y="218"/>
                  </a:lnTo>
                  <a:lnTo>
                    <a:pt x="902" y="218"/>
                  </a:lnTo>
                  <a:lnTo>
                    <a:pt x="906" y="215"/>
                  </a:lnTo>
                  <a:lnTo>
                    <a:pt x="913" y="222"/>
                  </a:lnTo>
                  <a:lnTo>
                    <a:pt x="919" y="218"/>
                  </a:lnTo>
                  <a:lnTo>
                    <a:pt x="919" y="218"/>
                  </a:lnTo>
                  <a:lnTo>
                    <a:pt x="936" y="225"/>
                  </a:lnTo>
                  <a:lnTo>
                    <a:pt x="936" y="225"/>
                  </a:lnTo>
                  <a:lnTo>
                    <a:pt x="956" y="245"/>
                  </a:lnTo>
                  <a:lnTo>
                    <a:pt x="960" y="245"/>
                  </a:lnTo>
                  <a:lnTo>
                    <a:pt x="963" y="249"/>
                  </a:lnTo>
                  <a:lnTo>
                    <a:pt x="966" y="249"/>
                  </a:lnTo>
                  <a:lnTo>
                    <a:pt x="973" y="252"/>
                  </a:lnTo>
                  <a:lnTo>
                    <a:pt x="976" y="252"/>
                  </a:lnTo>
                  <a:lnTo>
                    <a:pt x="976" y="252"/>
                  </a:lnTo>
                  <a:lnTo>
                    <a:pt x="976" y="249"/>
                  </a:lnTo>
                  <a:lnTo>
                    <a:pt x="976" y="242"/>
                  </a:lnTo>
                  <a:lnTo>
                    <a:pt x="980" y="239"/>
                  </a:lnTo>
                  <a:lnTo>
                    <a:pt x="987" y="235"/>
                  </a:lnTo>
                  <a:lnTo>
                    <a:pt x="997" y="225"/>
                  </a:lnTo>
                  <a:lnTo>
                    <a:pt x="1003" y="218"/>
                  </a:lnTo>
                  <a:lnTo>
                    <a:pt x="1003" y="218"/>
                  </a:lnTo>
                  <a:lnTo>
                    <a:pt x="1020" y="205"/>
                  </a:lnTo>
                  <a:lnTo>
                    <a:pt x="1020" y="205"/>
                  </a:lnTo>
                  <a:lnTo>
                    <a:pt x="1027" y="205"/>
                  </a:lnTo>
                  <a:lnTo>
                    <a:pt x="1030" y="212"/>
                  </a:lnTo>
                  <a:lnTo>
                    <a:pt x="1034" y="212"/>
                  </a:lnTo>
                  <a:lnTo>
                    <a:pt x="1037" y="212"/>
                  </a:lnTo>
                  <a:lnTo>
                    <a:pt x="1040" y="222"/>
                  </a:lnTo>
                  <a:lnTo>
                    <a:pt x="1040" y="222"/>
                  </a:lnTo>
                  <a:lnTo>
                    <a:pt x="1040" y="232"/>
                  </a:lnTo>
                  <a:lnTo>
                    <a:pt x="1054" y="242"/>
                  </a:lnTo>
                  <a:lnTo>
                    <a:pt x="1067" y="242"/>
                  </a:lnTo>
                  <a:lnTo>
                    <a:pt x="1071" y="245"/>
                  </a:lnTo>
                  <a:lnTo>
                    <a:pt x="1074" y="249"/>
                  </a:lnTo>
                  <a:lnTo>
                    <a:pt x="1074" y="252"/>
                  </a:lnTo>
                  <a:lnTo>
                    <a:pt x="1071" y="252"/>
                  </a:lnTo>
                  <a:lnTo>
                    <a:pt x="1077" y="259"/>
                  </a:lnTo>
                  <a:lnTo>
                    <a:pt x="1081" y="252"/>
                  </a:lnTo>
                  <a:lnTo>
                    <a:pt x="1084" y="252"/>
                  </a:lnTo>
                  <a:lnTo>
                    <a:pt x="1098" y="262"/>
                  </a:lnTo>
                  <a:lnTo>
                    <a:pt x="1098" y="266"/>
                  </a:lnTo>
                  <a:lnTo>
                    <a:pt x="1098" y="266"/>
                  </a:lnTo>
                  <a:lnTo>
                    <a:pt x="1108" y="269"/>
                  </a:lnTo>
                  <a:lnTo>
                    <a:pt x="1108" y="269"/>
                  </a:lnTo>
                  <a:lnTo>
                    <a:pt x="1121" y="276"/>
                  </a:lnTo>
                  <a:lnTo>
                    <a:pt x="1125" y="269"/>
                  </a:lnTo>
                  <a:lnTo>
                    <a:pt x="1125" y="269"/>
                  </a:lnTo>
                  <a:lnTo>
                    <a:pt x="1131" y="269"/>
                  </a:lnTo>
                  <a:lnTo>
                    <a:pt x="1131" y="266"/>
                  </a:lnTo>
                  <a:lnTo>
                    <a:pt x="1135" y="266"/>
                  </a:lnTo>
                  <a:lnTo>
                    <a:pt x="1135" y="266"/>
                  </a:lnTo>
                  <a:lnTo>
                    <a:pt x="1138" y="259"/>
                  </a:lnTo>
                  <a:lnTo>
                    <a:pt x="1141" y="259"/>
                  </a:lnTo>
                  <a:lnTo>
                    <a:pt x="1148" y="262"/>
                  </a:lnTo>
                  <a:lnTo>
                    <a:pt x="1155" y="262"/>
                  </a:lnTo>
                  <a:lnTo>
                    <a:pt x="1155" y="262"/>
                  </a:lnTo>
                  <a:lnTo>
                    <a:pt x="1165" y="266"/>
                  </a:lnTo>
                  <a:lnTo>
                    <a:pt x="1165" y="266"/>
                  </a:lnTo>
                  <a:lnTo>
                    <a:pt x="1168" y="266"/>
                  </a:lnTo>
                  <a:lnTo>
                    <a:pt x="1175" y="266"/>
                  </a:lnTo>
                  <a:lnTo>
                    <a:pt x="1178" y="266"/>
                  </a:lnTo>
                  <a:lnTo>
                    <a:pt x="1182" y="262"/>
                  </a:lnTo>
                  <a:lnTo>
                    <a:pt x="1182" y="262"/>
                  </a:lnTo>
                  <a:lnTo>
                    <a:pt x="1182" y="262"/>
                  </a:lnTo>
                  <a:lnTo>
                    <a:pt x="1185" y="262"/>
                  </a:lnTo>
                  <a:lnTo>
                    <a:pt x="1185" y="259"/>
                  </a:lnTo>
                  <a:lnTo>
                    <a:pt x="1182" y="259"/>
                  </a:lnTo>
                  <a:lnTo>
                    <a:pt x="1175" y="262"/>
                  </a:lnTo>
                  <a:lnTo>
                    <a:pt x="1175" y="262"/>
                  </a:lnTo>
                  <a:lnTo>
                    <a:pt x="1172" y="262"/>
                  </a:lnTo>
                  <a:lnTo>
                    <a:pt x="1162" y="262"/>
                  </a:lnTo>
                  <a:lnTo>
                    <a:pt x="1158" y="259"/>
                  </a:lnTo>
                  <a:lnTo>
                    <a:pt x="1158" y="259"/>
                  </a:lnTo>
                  <a:lnTo>
                    <a:pt x="1152" y="259"/>
                  </a:lnTo>
                  <a:lnTo>
                    <a:pt x="1141" y="255"/>
                  </a:lnTo>
                  <a:lnTo>
                    <a:pt x="1131" y="259"/>
                  </a:lnTo>
                  <a:lnTo>
                    <a:pt x="1131" y="262"/>
                  </a:lnTo>
                  <a:lnTo>
                    <a:pt x="1128" y="262"/>
                  </a:lnTo>
                  <a:lnTo>
                    <a:pt x="1128" y="266"/>
                  </a:lnTo>
                  <a:lnTo>
                    <a:pt x="1125" y="266"/>
                  </a:lnTo>
                  <a:lnTo>
                    <a:pt x="1121" y="269"/>
                  </a:lnTo>
                  <a:lnTo>
                    <a:pt x="1118" y="269"/>
                  </a:lnTo>
                  <a:lnTo>
                    <a:pt x="1111" y="266"/>
                  </a:lnTo>
                  <a:lnTo>
                    <a:pt x="1108" y="266"/>
                  </a:lnTo>
                  <a:lnTo>
                    <a:pt x="1101" y="262"/>
                  </a:lnTo>
                  <a:lnTo>
                    <a:pt x="1098" y="259"/>
                  </a:lnTo>
                  <a:lnTo>
                    <a:pt x="1088" y="249"/>
                  </a:lnTo>
                  <a:lnTo>
                    <a:pt x="1077" y="252"/>
                  </a:lnTo>
                  <a:lnTo>
                    <a:pt x="1077" y="252"/>
                  </a:lnTo>
                  <a:lnTo>
                    <a:pt x="1077" y="252"/>
                  </a:lnTo>
                  <a:lnTo>
                    <a:pt x="1077" y="245"/>
                  </a:lnTo>
                  <a:lnTo>
                    <a:pt x="1074" y="242"/>
                  </a:lnTo>
                  <a:lnTo>
                    <a:pt x="1071" y="239"/>
                  </a:lnTo>
                  <a:lnTo>
                    <a:pt x="1054" y="239"/>
                  </a:lnTo>
                  <a:lnTo>
                    <a:pt x="1044" y="229"/>
                  </a:lnTo>
                  <a:lnTo>
                    <a:pt x="1044" y="222"/>
                  </a:lnTo>
                  <a:lnTo>
                    <a:pt x="1044" y="218"/>
                  </a:lnTo>
                  <a:lnTo>
                    <a:pt x="1040" y="212"/>
                  </a:lnTo>
                  <a:lnTo>
                    <a:pt x="1034" y="208"/>
                  </a:lnTo>
                  <a:lnTo>
                    <a:pt x="1030" y="208"/>
                  </a:lnTo>
                  <a:lnTo>
                    <a:pt x="1030" y="205"/>
                  </a:lnTo>
                  <a:lnTo>
                    <a:pt x="1017" y="202"/>
                  </a:lnTo>
                  <a:lnTo>
                    <a:pt x="1017" y="205"/>
                  </a:lnTo>
                  <a:lnTo>
                    <a:pt x="1003" y="215"/>
                  </a:lnTo>
                  <a:lnTo>
                    <a:pt x="1000" y="215"/>
                  </a:lnTo>
                  <a:lnTo>
                    <a:pt x="993" y="225"/>
                  </a:lnTo>
                  <a:lnTo>
                    <a:pt x="983" y="235"/>
                  </a:lnTo>
                  <a:lnTo>
                    <a:pt x="976" y="235"/>
                  </a:lnTo>
                  <a:lnTo>
                    <a:pt x="973" y="242"/>
                  </a:lnTo>
                  <a:lnTo>
                    <a:pt x="973" y="245"/>
                  </a:lnTo>
                  <a:lnTo>
                    <a:pt x="966" y="245"/>
                  </a:lnTo>
                  <a:lnTo>
                    <a:pt x="963" y="245"/>
                  </a:lnTo>
                  <a:lnTo>
                    <a:pt x="960" y="242"/>
                  </a:lnTo>
                  <a:lnTo>
                    <a:pt x="960" y="242"/>
                  </a:lnTo>
                  <a:lnTo>
                    <a:pt x="936" y="225"/>
                  </a:lnTo>
                  <a:lnTo>
                    <a:pt x="936" y="222"/>
                  </a:lnTo>
                  <a:lnTo>
                    <a:pt x="923" y="215"/>
                  </a:lnTo>
                  <a:lnTo>
                    <a:pt x="916" y="215"/>
                  </a:lnTo>
                  <a:lnTo>
                    <a:pt x="913" y="218"/>
                  </a:lnTo>
                  <a:lnTo>
                    <a:pt x="909" y="215"/>
                  </a:lnTo>
                  <a:lnTo>
                    <a:pt x="899" y="215"/>
                  </a:lnTo>
                  <a:lnTo>
                    <a:pt x="899" y="215"/>
                  </a:lnTo>
                  <a:lnTo>
                    <a:pt x="889" y="212"/>
                  </a:lnTo>
                  <a:lnTo>
                    <a:pt x="889" y="212"/>
                  </a:lnTo>
                  <a:lnTo>
                    <a:pt x="882" y="212"/>
                  </a:lnTo>
                  <a:lnTo>
                    <a:pt x="879" y="212"/>
                  </a:lnTo>
                  <a:lnTo>
                    <a:pt x="879" y="212"/>
                  </a:lnTo>
                  <a:lnTo>
                    <a:pt x="872" y="212"/>
                  </a:lnTo>
                  <a:lnTo>
                    <a:pt x="862" y="215"/>
                  </a:lnTo>
                  <a:lnTo>
                    <a:pt x="862" y="215"/>
                  </a:lnTo>
                  <a:lnTo>
                    <a:pt x="859" y="215"/>
                  </a:lnTo>
                  <a:lnTo>
                    <a:pt x="828" y="218"/>
                  </a:lnTo>
                  <a:lnTo>
                    <a:pt x="825" y="218"/>
                  </a:lnTo>
                  <a:lnTo>
                    <a:pt x="822" y="218"/>
                  </a:lnTo>
                  <a:lnTo>
                    <a:pt x="818" y="218"/>
                  </a:lnTo>
                  <a:lnTo>
                    <a:pt x="812" y="212"/>
                  </a:lnTo>
                  <a:lnTo>
                    <a:pt x="805" y="205"/>
                  </a:lnTo>
                  <a:lnTo>
                    <a:pt x="808" y="195"/>
                  </a:lnTo>
                  <a:lnTo>
                    <a:pt x="805" y="191"/>
                  </a:lnTo>
                  <a:lnTo>
                    <a:pt x="801" y="181"/>
                  </a:lnTo>
                  <a:lnTo>
                    <a:pt x="801" y="181"/>
                  </a:lnTo>
                  <a:lnTo>
                    <a:pt x="795" y="178"/>
                  </a:lnTo>
                  <a:lnTo>
                    <a:pt x="791" y="175"/>
                  </a:lnTo>
                  <a:lnTo>
                    <a:pt x="785" y="175"/>
                  </a:lnTo>
                  <a:lnTo>
                    <a:pt x="778" y="171"/>
                  </a:lnTo>
                  <a:lnTo>
                    <a:pt x="754" y="154"/>
                  </a:lnTo>
                  <a:lnTo>
                    <a:pt x="751" y="151"/>
                  </a:lnTo>
                  <a:lnTo>
                    <a:pt x="751" y="151"/>
                  </a:lnTo>
                  <a:lnTo>
                    <a:pt x="748" y="151"/>
                  </a:lnTo>
                  <a:lnTo>
                    <a:pt x="744" y="148"/>
                  </a:lnTo>
                  <a:lnTo>
                    <a:pt x="741" y="148"/>
                  </a:lnTo>
                  <a:lnTo>
                    <a:pt x="738" y="144"/>
                  </a:lnTo>
                  <a:lnTo>
                    <a:pt x="738" y="144"/>
                  </a:lnTo>
                  <a:lnTo>
                    <a:pt x="734" y="144"/>
                  </a:lnTo>
                  <a:lnTo>
                    <a:pt x="734" y="141"/>
                  </a:lnTo>
                  <a:lnTo>
                    <a:pt x="731" y="141"/>
                  </a:lnTo>
                  <a:lnTo>
                    <a:pt x="724" y="134"/>
                  </a:lnTo>
                  <a:lnTo>
                    <a:pt x="717" y="131"/>
                  </a:lnTo>
                  <a:lnTo>
                    <a:pt x="717" y="134"/>
                  </a:lnTo>
                  <a:lnTo>
                    <a:pt x="707" y="131"/>
                  </a:lnTo>
                  <a:lnTo>
                    <a:pt x="704" y="128"/>
                  </a:lnTo>
                  <a:lnTo>
                    <a:pt x="687" y="117"/>
                  </a:lnTo>
                  <a:lnTo>
                    <a:pt x="684" y="117"/>
                  </a:lnTo>
                  <a:lnTo>
                    <a:pt x="657" y="104"/>
                  </a:lnTo>
                  <a:lnTo>
                    <a:pt x="657" y="104"/>
                  </a:lnTo>
                  <a:lnTo>
                    <a:pt x="653" y="101"/>
                  </a:lnTo>
                  <a:lnTo>
                    <a:pt x="643" y="97"/>
                  </a:lnTo>
                  <a:lnTo>
                    <a:pt x="640" y="97"/>
                  </a:lnTo>
                  <a:lnTo>
                    <a:pt x="626" y="101"/>
                  </a:lnTo>
                  <a:lnTo>
                    <a:pt x="616" y="101"/>
                  </a:lnTo>
                  <a:lnTo>
                    <a:pt x="610" y="97"/>
                  </a:lnTo>
                  <a:lnTo>
                    <a:pt x="603" y="97"/>
                  </a:lnTo>
                  <a:lnTo>
                    <a:pt x="586" y="107"/>
                  </a:lnTo>
                  <a:lnTo>
                    <a:pt x="586" y="107"/>
                  </a:lnTo>
                  <a:lnTo>
                    <a:pt x="576" y="117"/>
                  </a:lnTo>
                  <a:lnTo>
                    <a:pt x="576" y="121"/>
                  </a:lnTo>
                  <a:lnTo>
                    <a:pt x="573" y="121"/>
                  </a:lnTo>
                  <a:lnTo>
                    <a:pt x="559" y="128"/>
                  </a:lnTo>
                  <a:lnTo>
                    <a:pt x="556" y="128"/>
                  </a:lnTo>
                  <a:lnTo>
                    <a:pt x="549" y="134"/>
                  </a:lnTo>
                  <a:lnTo>
                    <a:pt x="549" y="144"/>
                  </a:lnTo>
                  <a:lnTo>
                    <a:pt x="539" y="151"/>
                  </a:lnTo>
                  <a:lnTo>
                    <a:pt x="539" y="154"/>
                  </a:lnTo>
                  <a:lnTo>
                    <a:pt x="529" y="175"/>
                  </a:lnTo>
                  <a:lnTo>
                    <a:pt x="522" y="185"/>
                  </a:lnTo>
                  <a:lnTo>
                    <a:pt x="519" y="185"/>
                  </a:lnTo>
                  <a:lnTo>
                    <a:pt x="515" y="181"/>
                  </a:lnTo>
                  <a:lnTo>
                    <a:pt x="509" y="178"/>
                  </a:lnTo>
                  <a:lnTo>
                    <a:pt x="505" y="178"/>
                  </a:lnTo>
                  <a:lnTo>
                    <a:pt x="499" y="175"/>
                  </a:lnTo>
                  <a:lnTo>
                    <a:pt x="492" y="175"/>
                  </a:lnTo>
                  <a:lnTo>
                    <a:pt x="488" y="178"/>
                  </a:lnTo>
                  <a:lnTo>
                    <a:pt x="482" y="171"/>
                  </a:lnTo>
                  <a:lnTo>
                    <a:pt x="475" y="171"/>
                  </a:lnTo>
                  <a:lnTo>
                    <a:pt x="475" y="168"/>
                  </a:lnTo>
                  <a:lnTo>
                    <a:pt x="472" y="168"/>
                  </a:lnTo>
                  <a:lnTo>
                    <a:pt x="468" y="168"/>
                  </a:lnTo>
                  <a:lnTo>
                    <a:pt x="465" y="165"/>
                  </a:lnTo>
                  <a:lnTo>
                    <a:pt x="462" y="165"/>
                  </a:lnTo>
                  <a:lnTo>
                    <a:pt x="458" y="165"/>
                  </a:lnTo>
                  <a:lnTo>
                    <a:pt x="455" y="165"/>
                  </a:lnTo>
                  <a:lnTo>
                    <a:pt x="451" y="161"/>
                  </a:lnTo>
                  <a:lnTo>
                    <a:pt x="448" y="161"/>
                  </a:lnTo>
                  <a:lnTo>
                    <a:pt x="448" y="161"/>
                  </a:lnTo>
                  <a:lnTo>
                    <a:pt x="438" y="148"/>
                  </a:lnTo>
                  <a:lnTo>
                    <a:pt x="435" y="144"/>
                  </a:lnTo>
                  <a:lnTo>
                    <a:pt x="435" y="141"/>
                  </a:lnTo>
                  <a:lnTo>
                    <a:pt x="428" y="138"/>
                  </a:lnTo>
                  <a:lnTo>
                    <a:pt x="421" y="134"/>
                  </a:lnTo>
                  <a:lnTo>
                    <a:pt x="421" y="138"/>
                  </a:lnTo>
                  <a:lnTo>
                    <a:pt x="411" y="131"/>
                  </a:lnTo>
                  <a:lnTo>
                    <a:pt x="411" y="131"/>
                  </a:lnTo>
                  <a:lnTo>
                    <a:pt x="394" y="128"/>
                  </a:lnTo>
                  <a:lnTo>
                    <a:pt x="394" y="121"/>
                  </a:lnTo>
                  <a:lnTo>
                    <a:pt x="391" y="117"/>
                  </a:lnTo>
                  <a:lnTo>
                    <a:pt x="391" y="114"/>
                  </a:lnTo>
                  <a:lnTo>
                    <a:pt x="387" y="111"/>
                  </a:lnTo>
                  <a:lnTo>
                    <a:pt x="387" y="107"/>
                  </a:lnTo>
                  <a:lnTo>
                    <a:pt x="387" y="104"/>
                  </a:lnTo>
                  <a:lnTo>
                    <a:pt x="387" y="101"/>
                  </a:lnTo>
                  <a:lnTo>
                    <a:pt x="384" y="94"/>
                  </a:lnTo>
                  <a:lnTo>
                    <a:pt x="381" y="91"/>
                  </a:lnTo>
                  <a:lnTo>
                    <a:pt x="361" y="77"/>
                  </a:lnTo>
                  <a:lnTo>
                    <a:pt x="347" y="60"/>
                  </a:lnTo>
                  <a:lnTo>
                    <a:pt x="347" y="60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4" y="47"/>
                  </a:lnTo>
                  <a:lnTo>
                    <a:pt x="344" y="23"/>
                  </a:lnTo>
                  <a:lnTo>
                    <a:pt x="340" y="20"/>
                  </a:lnTo>
                  <a:lnTo>
                    <a:pt x="337" y="13"/>
                  </a:lnTo>
                  <a:lnTo>
                    <a:pt x="330" y="13"/>
                  </a:lnTo>
                  <a:lnTo>
                    <a:pt x="307" y="20"/>
                  </a:lnTo>
                  <a:lnTo>
                    <a:pt x="307" y="20"/>
                  </a:lnTo>
                  <a:lnTo>
                    <a:pt x="276" y="33"/>
                  </a:lnTo>
                  <a:lnTo>
                    <a:pt x="273" y="30"/>
                  </a:lnTo>
                  <a:lnTo>
                    <a:pt x="273" y="27"/>
                  </a:lnTo>
                  <a:lnTo>
                    <a:pt x="263" y="20"/>
                  </a:lnTo>
                  <a:lnTo>
                    <a:pt x="253" y="3"/>
                  </a:lnTo>
                  <a:lnTo>
                    <a:pt x="253" y="3"/>
                  </a:lnTo>
                  <a:lnTo>
                    <a:pt x="2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3" name="Freeform 364">
              <a:extLst>
                <a:ext uri="{FF2B5EF4-FFF2-40B4-BE49-F238E27FC236}">
                  <a16:creationId xmlns:a16="http://schemas.microsoft.com/office/drawing/2014/main" id="{1AC2176E-E6D2-7972-FC04-F15F51B6C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666"/>
              <a:ext cx="13" cy="7"/>
            </a:xfrm>
            <a:custGeom>
              <a:avLst/>
              <a:gdLst>
                <a:gd name="T0" fmla="*/ 13 w 13"/>
                <a:gd name="T1" fmla="*/ 0 h 7"/>
                <a:gd name="T2" fmla="*/ 10 w 13"/>
                <a:gd name="T3" fmla="*/ 0 h 7"/>
                <a:gd name="T4" fmla="*/ 3 w 13"/>
                <a:gd name="T5" fmla="*/ 0 h 7"/>
                <a:gd name="T6" fmla="*/ 3 w 13"/>
                <a:gd name="T7" fmla="*/ 0 h 7"/>
                <a:gd name="T8" fmla="*/ 0 w 13"/>
                <a:gd name="T9" fmla="*/ 7 h 7"/>
                <a:gd name="T10" fmla="*/ 3 w 13"/>
                <a:gd name="T11" fmla="*/ 7 h 7"/>
                <a:gd name="T12" fmla="*/ 7 w 13"/>
                <a:gd name="T13" fmla="*/ 4 h 7"/>
                <a:gd name="T14" fmla="*/ 7 w 13"/>
                <a:gd name="T15" fmla="*/ 4 h 7"/>
                <a:gd name="T16" fmla="*/ 13 w 13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lnTo>
                    <a:pt x="1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4" name="Freeform 365">
              <a:extLst>
                <a:ext uri="{FF2B5EF4-FFF2-40B4-BE49-F238E27FC236}">
                  <a16:creationId xmlns:a16="http://schemas.microsoft.com/office/drawing/2014/main" id="{9C993050-1FEC-56F6-1184-B697075C4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666"/>
              <a:ext cx="13" cy="7"/>
            </a:xfrm>
            <a:custGeom>
              <a:avLst/>
              <a:gdLst>
                <a:gd name="T0" fmla="*/ 13 w 13"/>
                <a:gd name="T1" fmla="*/ 0 h 7"/>
                <a:gd name="T2" fmla="*/ 10 w 13"/>
                <a:gd name="T3" fmla="*/ 0 h 7"/>
                <a:gd name="T4" fmla="*/ 3 w 13"/>
                <a:gd name="T5" fmla="*/ 0 h 7"/>
                <a:gd name="T6" fmla="*/ 3 w 13"/>
                <a:gd name="T7" fmla="*/ 0 h 7"/>
                <a:gd name="T8" fmla="*/ 0 w 13"/>
                <a:gd name="T9" fmla="*/ 7 h 7"/>
                <a:gd name="T10" fmla="*/ 3 w 13"/>
                <a:gd name="T11" fmla="*/ 7 h 7"/>
                <a:gd name="T12" fmla="*/ 7 w 13"/>
                <a:gd name="T13" fmla="*/ 4 h 7"/>
                <a:gd name="T14" fmla="*/ 7 w 13"/>
                <a:gd name="T15" fmla="*/ 4 h 7"/>
                <a:gd name="T16" fmla="*/ 13 w 13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lnTo>
                    <a:pt x="1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5" name="Freeform 366">
              <a:extLst>
                <a:ext uri="{FF2B5EF4-FFF2-40B4-BE49-F238E27FC236}">
                  <a16:creationId xmlns:a16="http://schemas.microsoft.com/office/drawing/2014/main" id="{033D2B13-1293-7F9C-3A8B-BFB9A9565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2468"/>
              <a:ext cx="1343" cy="824"/>
            </a:xfrm>
            <a:custGeom>
              <a:avLst/>
              <a:gdLst>
                <a:gd name="T0" fmla="*/ 324 w 1343"/>
                <a:gd name="T1" fmla="*/ 43 h 824"/>
                <a:gd name="T2" fmla="*/ 280 w 1343"/>
                <a:gd name="T3" fmla="*/ 114 h 824"/>
                <a:gd name="T4" fmla="*/ 179 w 1343"/>
                <a:gd name="T5" fmla="*/ 202 h 824"/>
                <a:gd name="T6" fmla="*/ 216 w 1343"/>
                <a:gd name="T7" fmla="*/ 293 h 824"/>
                <a:gd name="T8" fmla="*/ 273 w 1343"/>
                <a:gd name="T9" fmla="*/ 353 h 824"/>
                <a:gd name="T10" fmla="*/ 354 w 1343"/>
                <a:gd name="T11" fmla="*/ 451 h 824"/>
                <a:gd name="T12" fmla="*/ 293 w 1343"/>
                <a:gd name="T13" fmla="*/ 528 h 824"/>
                <a:gd name="T14" fmla="*/ 256 w 1343"/>
                <a:gd name="T15" fmla="*/ 622 h 824"/>
                <a:gd name="T16" fmla="*/ 162 w 1343"/>
                <a:gd name="T17" fmla="*/ 673 h 824"/>
                <a:gd name="T18" fmla="*/ 243 w 1343"/>
                <a:gd name="T19" fmla="*/ 703 h 824"/>
                <a:gd name="T20" fmla="*/ 246 w 1343"/>
                <a:gd name="T21" fmla="*/ 754 h 824"/>
                <a:gd name="T22" fmla="*/ 216 w 1343"/>
                <a:gd name="T23" fmla="*/ 760 h 824"/>
                <a:gd name="T24" fmla="*/ 165 w 1343"/>
                <a:gd name="T25" fmla="*/ 814 h 824"/>
                <a:gd name="T26" fmla="*/ 61 w 1343"/>
                <a:gd name="T27" fmla="*/ 811 h 824"/>
                <a:gd name="T28" fmla="*/ 7 w 1343"/>
                <a:gd name="T29" fmla="*/ 801 h 824"/>
                <a:gd name="T30" fmla="*/ 31 w 1343"/>
                <a:gd name="T31" fmla="*/ 811 h 824"/>
                <a:gd name="T32" fmla="*/ 98 w 1343"/>
                <a:gd name="T33" fmla="*/ 824 h 824"/>
                <a:gd name="T34" fmla="*/ 223 w 1343"/>
                <a:gd name="T35" fmla="*/ 811 h 824"/>
                <a:gd name="T36" fmla="*/ 246 w 1343"/>
                <a:gd name="T37" fmla="*/ 757 h 824"/>
                <a:gd name="T38" fmla="*/ 246 w 1343"/>
                <a:gd name="T39" fmla="*/ 703 h 824"/>
                <a:gd name="T40" fmla="*/ 169 w 1343"/>
                <a:gd name="T41" fmla="*/ 673 h 824"/>
                <a:gd name="T42" fmla="*/ 243 w 1343"/>
                <a:gd name="T43" fmla="*/ 545 h 824"/>
                <a:gd name="T44" fmla="*/ 317 w 1343"/>
                <a:gd name="T45" fmla="*/ 528 h 824"/>
                <a:gd name="T46" fmla="*/ 351 w 1343"/>
                <a:gd name="T47" fmla="*/ 424 h 824"/>
                <a:gd name="T48" fmla="*/ 276 w 1343"/>
                <a:gd name="T49" fmla="*/ 330 h 824"/>
                <a:gd name="T50" fmla="*/ 189 w 1343"/>
                <a:gd name="T51" fmla="*/ 272 h 824"/>
                <a:gd name="T52" fmla="*/ 189 w 1343"/>
                <a:gd name="T53" fmla="*/ 181 h 824"/>
                <a:gd name="T54" fmla="*/ 293 w 1343"/>
                <a:gd name="T55" fmla="*/ 101 h 824"/>
                <a:gd name="T56" fmla="*/ 340 w 1343"/>
                <a:gd name="T57" fmla="*/ 37 h 824"/>
                <a:gd name="T58" fmla="*/ 428 w 1343"/>
                <a:gd name="T59" fmla="*/ 27 h 824"/>
                <a:gd name="T60" fmla="*/ 539 w 1343"/>
                <a:gd name="T61" fmla="*/ 94 h 824"/>
                <a:gd name="T62" fmla="*/ 589 w 1343"/>
                <a:gd name="T63" fmla="*/ 144 h 824"/>
                <a:gd name="T64" fmla="*/ 640 w 1343"/>
                <a:gd name="T65" fmla="*/ 175 h 824"/>
                <a:gd name="T66" fmla="*/ 694 w 1343"/>
                <a:gd name="T67" fmla="*/ 188 h 824"/>
                <a:gd name="T68" fmla="*/ 761 w 1343"/>
                <a:gd name="T69" fmla="*/ 107 h 824"/>
                <a:gd name="T70" fmla="*/ 862 w 1343"/>
                <a:gd name="T71" fmla="*/ 131 h 824"/>
                <a:gd name="T72" fmla="*/ 913 w 1343"/>
                <a:gd name="T73" fmla="*/ 155 h 824"/>
                <a:gd name="T74" fmla="*/ 980 w 1343"/>
                <a:gd name="T75" fmla="*/ 222 h 824"/>
                <a:gd name="T76" fmla="*/ 1047 w 1343"/>
                <a:gd name="T77" fmla="*/ 215 h 824"/>
                <a:gd name="T78" fmla="*/ 1125 w 1343"/>
                <a:gd name="T79" fmla="*/ 249 h 824"/>
                <a:gd name="T80" fmla="*/ 1175 w 1343"/>
                <a:gd name="T81" fmla="*/ 215 h 824"/>
                <a:gd name="T82" fmla="*/ 1246 w 1343"/>
                <a:gd name="T83" fmla="*/ 259 h 824"/>
                <a:gd name="T84" fmla="*/ 1303 w 1343"/>
                <a:gd name="T85" fmla="*/ 266 h 824"/>
                <a:gd name="T86" fmla="*/ 1343 w 1343"/>
                <a:gd name="T87" fmla="*/ 262 h 824"/>
                <a:gd name="T88" fmla="*/ 1300 w 1343"/>
                <a:gd name="T89" fmla="*/ 259 h 824"/>
                <a:gd name="T90" fmla="*/ 1239 w 1343"/>
                <a:gd name="T91" fmla="*/ 256 h 824"/>
                <a:gd name="T92" fmla="*/ 1189 w 1343"/>
                <a:gd name="T93" fmla="*/ 205 h 824"/>
                <a:gd name="T94" fmla="*/ 1135 w 1343"/>
                <a:gd name="T95" fmla="*/ 249 h 824"/>
                <a:gd name="T96" fmla="*/ 1067 w 1343"/>
                <a:gd name="T97" fmla="*/ 215 h 824"/>
                <a:gd name="T98" fmla="*/ 990 w 1343"/>
                <a:gd name="T99" fmla="*/ 219 h 824"/>
                <a:gd name="T100" fmla="*/ 946 w 1343"/>
                <a:gd name="T101" fmla="*/ 175 h 824"/>
                <a:gd name="T102" fmla="*/ 892 w 1343"/>
                <a:gd name="T103" fmla="*/ 141 h 824"/>
                <a:gd name="T104" fmla="*/ 815 w 1343"/>
                <a:gd name="T105" fmla="*/ 101 h 824"/>
                <a:gd name="T106" fmla="*/ 741 w 1343"/>
                <a:gd name="T107" fmla="*/ 121 h 824"/>
                <a:gd name="T108" fmla="*/ 684 w 1343"/>
                <a:gd name="T109" fmla="*/ 188 h 824"/>
                <a:gd name="T110" fmla="*/ 633 w 1343"/>
                <a:gd name="T111" fmla="*/ 168 h 824"/>
                <a:gd name="T112" fmla="*/ 593 w 1343"/>
                <a:gd name="T113" fmla="*/ 138 h 824"/>
                <a:gd name="T114" fmla="*/ 542 w 1343"/>
                <a:gd name="T115" fmla="*/ 97 h 824"/>
                <a:gd name="T116" fmla="*/ 438 w 1343"/>
                <a:gd name="T117" fmla="*/ 3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3" h="824">
                  <a:moveTo>
                    <a:pt x="411" y="0"/>
                  </a:moveTo>
                  <a:lnTo>
                    <a:pt x="401" y="6"/>
                  </a:lnTo>
                  <a:lnTo>
                    <a:pt x="398" y="6"/>
                  </a:lnTo>
                  <a:lnTo>
                    <a:pt x="388" y="6"/>
                  </a:lnTo>
                  <a:lnTo>
                    <a:pt x="361" y="27"/>
                  </a:lnTo>
                  <a:lnTo>
                    <a:pt x="357" y="27"/>
                  </a:lnTo>
                  <a:lnTo>
                    <a:pt x="351" y="27"/>
                  </a:lnTo>
                  <a:lnTo>
                    <a:pt x="347" y="27"/>
                  </a:lnTo>
                  <a:lnTo>
                    <a:pt x="337" y="33"/>
                  </a:lnTo>
                  <a:lnTo>
                    <a:pt x="337" y="33"/>
                  </a:lnTo>
                  <a:lnTo>
                    <a:pt x="334" y="37"/>
                  </a:lnTo>
                  <a:lnTo>
                    <a:pt x="324" y="43"/>
                  </a:lnTo>
                  <a:lnTo>
                    <a:pt x="324" y="47"/>
                  </a:lnTo>
                  <a:lnTo>
                    <a:pt x="324" y="47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0" y="74"/>
                  </a:lnTo>
                  <a:lnTo>
                    <a:pt x="310" y="77"/>
                  </a:lnTo>
                  <a:lnTo>
                    <a:pt x="297" y="84"/>
                  </a:lnTo>
                  <a:lnTo>
                    <a:pt x="293" y="87"/>
                  </a:lnTo>
                  <a:lnTo>
                    <a:pt x="290" y="101"/>
                  </a:lnTo>
                  <a:lnTo>
                    <a:pt x="287" y="101"/>
                  </a:lnTo>
                  <a:lnTo>
                    <a:pt x="280" y="114"/>
                  </a:lnTo>
                  <a:lnTo>
                    <a:pt x="280" y="114"/>
                  </a:lnTo>
                  <a:lnTo>
                    <a:pt x="270" y="124"/>
                  </a:lnTo>
                  <a:lnTo>
                    <a:pt x="266" y="124"/>
                  </a:lnTo>
                  <a:lnTo>
                    <a:pt x="250" y="128"/>
                  </a:lnTo>
                  <a:lnTo>
                    <a:pt x="219" y="148"/>
                  </a:lnTo>
                  <a:lnTo>
                    <a:pt x="216" y="148"/>
                  </a:lnTo>
                  <a:lnTo>
                    <a:pt x="209" y="148"/>
                  </a:lnTo>
                  <a:lnTo>
                    <a:pt x="189" y="161"/>
                  </a:lnTo>
                  <a:lnTo>
                    <a:pt x="186" y="168"/>
                  </a:lnTo>
                  <a:lnTo>
                    <a:pt x="186" y="181"/>
                  </a:lnTo>
                  <a:lnTo>
                    <a:pt x="186" y="188"/>
                  </a:lnTo>
                  <a:lnTo>
                    <a:pt x="186" y="188"/>
                  </a:lnTo>
                  <a:lnTo>
                    <a:pt x="179" y="202"/>
                  </a:lnTo>
                  <a:lnTo>
                    <a:pt x="179" y="202"/>
                  </a:lnTo>
                  <a:lnTo>
                    <a:pt x="175" y="205"/>
                  </a:lnTo>
                  <a:lnTo>
                    <a:pt x="165" y="222"/>
                  </a:lnTo>
                  <a:lnTo>
                    <a:pt x="165" y="229"/>
                  </a:lnTo>
                  <a:lnTo>
                    <a:pt x="165" y="232"/>
                  </a:lnTo>
                  <a:lnTo>
                    <a:pt x="159" y="239"/>
                  </a:lnTo>
                  <a:lnTo>
                    <a:pt x="159" y="242"/>
                  </a:lnTo>
                  <a:lnTo>
                    <a:pt x="182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202" y="289"/>
                  </a:lnTo>
                  <a:lnTo>
                    <a:pt x="216" y="293"/>
                  </a:lnTo>
                  <a:lnTo>
                    <a:pt x="233" y="282"/>
                  </a:lnTo>
                  <a:lnTo>
                    <a:pt x="233" y="282"/>
                  </a:lnTo>
                  <a:lnTo>
                    <a:pt x="239" y="282"/>
                  </a:lnTo>
                  <a:lnTo>
                    <a:pt x="239" y="282"/>
                  </a:lnTo>
                  <a:lnTo>
                    <a:pt x="246" y="289"/>
                  </a:lnTo>
                  <a:lnTo>
                    <a:pt x="246" y="289"/>
                  </a:lnTo>
                  <a:lnTo>
                    <a:pt x="253" y="303"/>
                  </a:lnTo>
                  <a:lnTo>
                    <a:pt x="273" y="330"/>
                  </a:lnTo>
                  <a:lnTo>
                    <a:pt x="273" y="330"/>
                  </a:lnTo>
                  <a:lnTo>
                    <a:pt x="280" y="343"/>
                  </a:lnTo>
                  <a:lnTo>
                    <a:pt x="280" y="346"/>
                  </a:lnTo>
                  <a:lnTo>
                    <a:pt x="273" y="353"/>
                  </a:lnTo>
                  <a:lnTo>
                    <a:pt x="273" y="370"/>
                  </a:lnTo>
                  <a:lnTo>
                    <a:pt x="280" y="377"/>
                  </a:lnTo>
                  <a:lnTo>
                    <a:pt x="280" y="377"/>
                  </a:lnTo>
                  <a:lnTo>
                    <a:pt x="287" y="380"/>
                  </a:lnTo>
                  <a:lnTo>
                    <a:pt x="293" y="380"/>
                  </a:lnTo>
                  <a:lnTo>
                    <a:pt x="293" y="383"/>
                  </a:lnTo>
                  <a:lnTo>
                    <a:pt x="334" y="404"/>
                  </a:lnTo>
                  <a:lnTo>
                    <a:pt x="334" y="407"/>
                  </a:lnTo>
                  <a:lnTo>
                    <a:pt x="351" y="427"/>
                  </a:lnTo>
                  <a:lnTo>
                    <a:pt x="354" y="431"/>
                  </a:lnTo>
                  <a:lnTo>
                    <a:pt x="354" y="434"/>
                  </a:lnTo>
                  <a:lnTo>
                    <a:pt x="354" y="451"/>
                  </a:lnTo>
                  <a:lnTo>
                    <a:pt x="354" y="454"/>
                  </a:lnTo>
                  <a:lnTo>
                    <a:pt x="287" y="484"/>
                  </a:lnTo>
                  <a:lnTo>
                    <a:pt x="297" y="495"/>
                  </a:lnTo>
                  <a:lnTo>
                    <a:pt x="297" y="498"/>
                  </a:lnTo>
                  <a:lnTo>
                    <a:pt x="297" y="498"/>
                  </a:lnTo>
                  <a:lnTo>
                    <a:pt x="320" y="515"/>
                  </a:lnTo>
                  <a:lnTo>
                    <a:pt x="320" y="521"/>
                  </a:lnTo>
                  <a:lnTo>
                    <a:pt x="313" y="525"/>
                  </a:lnTo>
                  <a:lnTo>
                    <a:pt x="313" y="525"/>
                  </a:lnTo>
                  <a:lnTo>
                    <a:pt x="300" y="535"/>
                  </a:lnTo>
                  <a:lnTo>
                    <a:pt x="293" y="532"/>
                  </a:lnTo>
                  <a:lnTo>
                    <a:pt x="293" y="528"/>
                  </a:lnTo>
                  <a:lnTo>
                    <a:pt x="276" y="532"/>
                  </a:lnTo>
                  <a:lnTo>
                    <a:pt x="273" y="532"/>
                  </a:lnTo>
                  <a:lnTo>
                    <a:pt x="273" y="532"/>
                  </a:lnTo>
                  <a:lnTo>
                    <a:pt x="263" y="535"/>
                  </a:lnTo>
                  <a:lnTo>
                    <a:pt x="260" y="538"/>
                  </a:lnTo>
                  <a:lnTo>
                    <a:pt x="256" y="538"/>
                  </a:lnTo>
                  <a:lnTo>
                    <a:pt x="243" y="538"/>
                  </a:lnTo>
                  <a:lnTo>
                    <a:pt x="239" y="538"/>
                  </a:lnTo>
                  <a:lnTo>
                    <a:pt x="239" y="545"/>
                  </a:lnTo>
                  <a:lnTo>
                    <a:pt x="263" y="616"/>
                  </a:lnTo>
                  <a:lnTo>
                    <a:pt x="263" y="619"/>
                  </a:lnTo>
                  <a:lnTo>
                    <a:pt x="256" y="622"/>
                  </a:lnTo>
                  <a:lnTo>
                    <a:pt x="256" y="622"/>
                  </a:lnTo>
                  <a:lnTo>
                    <a:pt x="196" y="649"/>
                  </a:lnTo>
                  <a:lnTo>
                    <a:pt x="192" y="653"/>
                  </a:lnTo>
                  <a:lnTo>
                    <a:pt x="196" y="656"/>
                  </a:lnTo>
                  <a:lnTo>
                    <a:pt x="199" y="663"/>
                  </a:lnTo>
                  <a:lnTo>
                    <a:pt x="199" y="666"/>
                  </a:lnTo>
                  <a:lnTo>
                    <a:pt x="196" y="673"/>
                  </a:lnTo>
                  <a:lnTo>
                    <a:pt x="192" y="673"/>
                  </a:lnTo>
                  <a:lnTo>
                    <a:pt x="169" y="670"/>
                  </a:lnTo>
                  <a:lnTo>
                    <a:pt x="162" y="673"/>
                  </a:lnTo>
                  <a:lnTo>
                    <a:pt x="162" y="673"/>
                  </a:lnTo>
                  <a:lnTo>
                    <a:pt x="162" y="673"/>
                  </a:lnTo>
                  <a:lnTo>
                    <a:pt x="162" y="673"/>
                  </a:lnTo>
                  <a:lnTo>
                    <a:pt x="162" y="676"/>
                  </a:lnTo>
                  <a:lnTo>
                    <a:pt x="159" y="683"/>
                  </a:lnTo>
                  <a:lnTo>
                    <a:pt x="182" y="690"/>
                  </a:lnTo>
                  <a:lnTo>
                    <a:pt x="186" y="690"/>
                  </a:lnTo>
                  <a:lnTo>
                    <a:pt x="199" y="703"/>
                  </a:lnTo>
                  <a:lnTo>
                    <a:pt x="213" y="703"/>
                  </a:lnTo>
                  <a:lnTo>
                    <a:pt x="219" y="693"/>
                  </a:lnTo>
                  <a:lnTo>
                    <a:pt x="223" y="693"/>
                  </a:lnTo>
                  <a:lnTo>
                    <a:pt x="233" y="697"/>
                  </a:lnTo>
                  <a:lnTo>
                    <a:pt x="233" y="697"/>
                  </a:lnTo>
                  <a:lnTo>
                    <a:pt x="243" y="703"/>
                  </a:lnTo>
                  <a:lnTo>
                    <a:pt x="246" y="707"/>
                  </a:lnTo>
                  <a:lnTo>
                    <a:pt x="250" y="707"/>
                  </a:lnTo>
                  <a:lnTo>
                    <a:pt x="266" y="730"/>
                  </a:lnTo>
                  <a:lnTo>
                    <a:pt x="266" y="730"/>
                  </a:lnTo>
                  <a:lnTo>
                    <a:pt x="263" y="747"/>
                  </a:lnTo>
                  <a:lnTo>
                    <a:pt x="260" y="747"/>
                  </a:lnTo>
                  <a:lnTo>
                    <a:pt x="256" y="750"/>
                  </a:lnTo>
                  <a:lnTo>
                    <a:pt x="256" y="750"/>
                  </a:lnTo>
                  <a:lnTo>
                    <a:pt x="253" y="747"/>
                  </a:lnTo>
                  <a:lnTo>
                    <a:pt x="250" y="750"/>
                  </a:lnTo>
                  <a:lnTo>
                    <a:pt x="246" y="754"/>
                  </a:lnTo>
                  <a:lnTo>
                    <a:pt x="246" y="754"/>
                  </a:lnTo>
                  <a:lnTo>
                    <a:pt x="246" y="754"/>
                  </a:lnTo>
                  <a:lnTo>
                    <a:pt x="243" y="754"/>
                  </a:lnTo>
                  <a:lnTo>
                    <a:pt x="243" y="754"/>
                  </a:lnTo>
                  <a:lnTo>
                    <a:pt x="239" y="754"/>
                  </a:lnTo>
                  <a:lnTo>
                    <a:pt x="236" y="754"/>
                  </a:lnTo>
                  <a:lnTo>
                    <a:pt x="229" y="757"/>
                  </a:lnTo>
                  <a:lnTo>
                    <a:pt x="229" y="757"/>
                  </a:lnTo>
                  <a:lnTo>
                    <a:pt x="226" y="760"/>
                  </a:lnTo>
                  <a:lnTo>
                    <a:pt x="219" y="760"/>
                  </a:lnTo>
                  <a:lnTo>
                    <a:pt x="219" y="760"/>
                  </a:lnTo>
                  <a:lnTo>
                    <a:pt x="216" y="760"/>
                  </a:lnTo>
                  <a:lnTo>
                    <a:pt x="216" y="760"/>
                  </a:lnTo>
                  <a:lnTo>
                    <a:pt x="219" y="764"/>
                  </a:lnTo>
                  <a:lnTo>
                    <a:pt x="219" y="764"/>
                  </a:lnTo>
                  <a:lnTo>
                    <a:pt x="223" y="771"/>
                  </a:lnTo>
                  <a:lnTo>
                    <a:pt x="223" y="771"/>
                  </a:lnTo>
                  <a:lnTo>
                    <a:pt x="219" y="784"/>
                  </a:lnTo>
                  <a:lnTo>
                    <a:pt x="219" y="811"/>
                  </a:lnTo>
                  <a:lnTo>
                    <a:pt x="219" y="811"/>
                  </a:lnTo>
                  <a:lnTo>
                    <a:pt x="216" y="821"/>
                  </a:lnTo>
                  <a:lnTo>
                    <a:pt x="213" y="821"/>
                  </a:lnTo>
                  <a:lnTo>
                    <a:pt x="202" y="818"/>
                  </a:lnTo>
                  <a:lnTo>
                    <a:pt x="165" y="814"/>
                  </a:lnTo>
                  <a:lnTo>
                    <a:pt x="165" y="814"/>
                  </a:lnTo>
                  <a:lnTo>
                    <a:pt x="149" y="811"/>
                  </a:lnTo>
                  <a:lnTo>
                    <a:pt x="135" y="811"/>
                  </a:lnTo>
                  <a:lnTo>
                    <a:pt x="118" y="821"/>
                  </a:lnTo>
                  <a:lnTo>
                    <a:pt x="115" y="821"/>
                  </a:lnTo>
                  <a:lnTo>
                    <a:pt x="108" y="818"/>
                  </a:lnTo>
                  <a:lnTo>
                    <a:pt x="95" y="824"/>
                  </a:lnTo>
                  <a:lnTo>
                    <a:pt x="95" y="824"/>
                  </a:lnTo>
                  <a:lnTo>
                    <a:pt x="88" y="821"/>
                  </a:lnTo>
                  <a:lnTo>
                    <a:pt x="75" y="814"/>
                  </a:lnTo>
                  <a:lnTo>
                    <a:pt x="75" y="814"/>
                  </a:lnTo>
                  <a:lnTo>
                    <a:pt x="64" y="811"/>
                  </a:lnTo>
                  <a:lnTo>
                    <a:pt x="61" y="811"/>
                  </a:lnTo>
                  <a:lnTo>
                    <a:pt x="58" y="811"/>
                  </a:lnTo>
                  <a:lnTo>
                    <a:pt x="54" y="811"/>
                  </a:lnTo>
                  <a:lnTo>
                    <a:pt x="51" y="814"/>
                  </a:lnTo>
                  <a:lnTo>
                    <a:pt x="48" y="814"/>
                  </a:lnTo>
                  <a:lnTo>
                    <a:pt x="37" y="808"/>
                  </a:lnTo>
                  <a:lnTo>
                    <a:pt x="34" y="808"/>
                  </a:lnTo>
                  <a:lnTo>
                    <a:pt x="31" y="808"/>
                  </a:lnTo>
                  <a:lnTo>
                    <a:pt x="27" y="808"/>
                  </a:lnTo>
                  <a:lnTo>
                    <a:pt x="24" y="811"/>
                  </a:lnTo>
                  <a:lnTo>
                    <a:pt x="21" y="808"/>
                  </a:lnTo>
                  <a:lnTo>
                    <a:pt x="17" y="804"/>
                  </a:lnTo>
                  <a:lnTo>
                    <a:pt x="7" y="801"/>
                  </a:lnTo>
                  <a:lnTo>
                    <a:pt x="4" y="801"/>
                  </a:lnTo>
                  <a:lnTo>
                    <a:pt x="0" y="801"/>
                  </a:lnTo>
                  <a:lnTo>
                    <a:pt x="0" y="801"/>
                  </a:lnTo>
                  <a:lnTo>
                    <a:pt x="0" y="804"/>
                  </a:lnTo>
                  <a:lnTo>
                    <a:pt x="0" y="804"/>
                  </a:lnTo>
                  <a:lnTo>
                    <a:pt x="4" y="804"/>
                  </a:lnTo>
                  <a:lnTo>
                    <a:pt x="7" y="804"/>
                  </a:lnTo>
                  <a:lnTo>
                    <a:pt x="14" y="808"/>
                  </a:lnTo>
                  <a:lnTo>
                    <a:pt x="17" y="811"/>
                  </a:lnTo>
                  <a:lnTo>
                    <a:pt x="27" y="814"/>
                  </a:lnTo>
                  <a:lnTo>
                    <a:pt x="31" y="811"/>
                  </a:lnTo>
                  <a:lnTo>
                    <a:pt x="31" y="811"/>
                  </a:lnTo>
                  <a:lnTo>
                    <a:pt x="34" y="811"/>
                  </a:lnTo>
                  <a:lnTo>
                    <a:pt x="37" y="811"/>
                  </a:lnTo>
                  <a:lnTo>
                    <a:pt x="48" y="818"/>
                  </a:lnTo>
                  <a:lnTo>
                    <a:pt x="54" y="814"/>
                  </a:lnTo>
                  <a:lnTo>
                    <a:pt x="54" y="814"/>
                  </a:lnTo>
                  <a:lnTo>
                    <a:pt x="61" y="814"/>
                  </a:lnTo>
                  <a:lnTo>
                    <a:pt x="64" y="814"/>
                  </a:lnTo>
                  <a:lnTo>
                    <a:pt x="71" y="818"/>
                  </a:lnTo>
                  <a:lnTo>
                    <a:pt x="75" y="818"/>
                  </a:lnTo>
                  <a:lnTo>
                    <a:pt x="85" y="824"/>
                  </a:lnTo>
                  <a:lnTo>
                    <a:pt x="91" y="824"/>
                  </a:lnTo>
                  <a:lnTo>
                    <a:pt x="98" y="824"/>
                  </a:lnTo>
                  <a:lnTo>
                    <a:pt x="108" y="821"/>
                  </a:lnTo>
                  <a:lnTo>
                    <a:pt x="112" y="824"/>
                  </a:lnTo>
                  <a:lnTo>
                    <a:pt x="118" y="824"/>
                  </a:lnTo>
                  <a:lnTo>
                    <a:pt x="135" y="814"/>
                  </a:lnTo>
                  <a:lnTo>
                    <a:pt x="149" y="814"/>
                  </a:lnTo>
                  <a:lnTo>
                    <a:pt x="162" y="818"/>
                  </a:lnTo>
                  <a:lnTo>
                    <a:pt x="165" y="818"/>
                  </a:lnTo>
                  <a:lnTo>
                    <a:pt x="202" y="821"/>
                  </a:lnTo>
                  <a:lnTo>
                    <a:pt x="213" y="824"/>
                  </a:lnTo>
                  <a:lnTo>
                    <a:pt x="219" y="821"/>
                  </a:lnTo>
                  <a:lnTo>
                    <a:pt x="223" y="814"/>
                  </a:lnTo>
                  <a:lnTo>
                    <a:pt x="223" y="811"/>
                  </a:lnTo>
                  <a:lnTo>
                    <a:pt x="223" y="784"/>
                  </a:lnTo>
                  <a:lnTo>
                    <a:pt x="226" y="774"/>
                  </a:lnTo>
                  <a:lnTo>
                    <a:pt x="226" y="767"/>
                  </a:lnTo>
                  <a:lnTo>
                    <a:pt x="223" y="764"/>
                  </a:lnTo>
                  <a:lnTo>
                    <a:pt x="229" y="764"/>
                  </a:lnTo>
                  <a:lnTo>
                    <a:pt x="229" y="760"/>
                  </a:lnTo>
                  <a:lnTo>
                    <a:pt x="233" y="760"/>
                  </a:lnTo>
                  <a:lnTo>
                    <a:pt x="236" y="757"/>
                  </a:lnTo>
                  <a:lnTo>
                    <a:pt x="236" y="757"/>
                  </a:lnTo>
                  <a:lnTo>
                    <a:pt x="243" y="757"/>
                  </a:lnTo>
                  <a:lnTo>
                    <a:pt x="243" y="757"/>
                  </a:lnTo>
                  <a:lnTo>
                    <a:pt x="246" y="757"/>
                  </a:lnTo>
                  <a:lnTo>
                    <a:pt x="250" y="754"/>
                  </a:lnTo>
                  <a:lnTo>
                    <a:pt x="253" y="754"/>
                  </a:lnTo>
                  <a:lnTo>
                    <a:pt x="253" y="754"/>
                  </a:lnTo>
                  <a:lnTo>
                    <a:pt x="253" y="754"/>
                  </a:lnTo>
                  <a:lnTo>
                    <a:pt x="256" y="754"/>
                  </a:lnTo>
                  <a:lnTo>
                    <a:pt x="263" y="750"/>
                  </a:lnTo>
                  <a:lnTo>
                    <a:pt x="266" y="747"/>
                  </a:lnTo>
                  <a:lnTo>
                    <a:pt x="270" y="734"/>
                  </a:lnTo>
                  <a:lnTo>
                    <a:pt x="270" y="727"/>
                  </a:lnTo>
                  <a:lnTo>
                    <a:pt x="253" y="707"/>
                  </a:lnTo>
                  <a:lnTo>
                    <a:pt x="250" y="703"/>
                  </a:lnTo>
                  <a:lnTo>
                    <a:pt x="246" y="703"/>
                  </a:lnTo>
                  <a:lnTo>
                    <a:pt x="236" y="693"/>
                  </a:lnTo>
                  <a:lnTo>
                    <a:pt x="233" y="693"/>
                  </a:lnTo>
                  <a:lnTo>
                    <a:pt x="226" y="690"/>
                  </a:lnTo>
                  <a:lnTo>
                    <a:pt x="216" y="690"/>
                  </a:lnTo>
                  <a:lnTo>
                    <a:pt x="209" y="700"/>
                  </a:lnTo>
                  <a:lnTo>
                    <a:pt x="199" y="700"/>
                  </a:lnTo>
                  <a:lnTo>
                    <a:pt x="186" y="686"/>
                  </a:lnTo>
                  <a:lnTo>
                    <a:pt x="182" y="686"/>
                  </a:lnTo>
                  <a:lnTo>
                    <a:pt x="165" y="680"/>
                  </a:lnTo>
                  <a:lnTo>
                    <a:pt x="165" y="676"/>
                  </a:lnTo>
                  <a:lnTo>
                    <a:pt x="165" y="673"/>
                  </a:lnTo>
                  <a:lnTo>
                    <a:pt x="169" y="673"/>
                  </a:lnTo>
                  <a:lnTo>
                    <a:pt x="192" y="676"/>
                  </a:lnTo>
                  <a:lnTo>
                    <a:pt x="199" y="676"/>
                  </a:lnTo>
                  <a:lnTo>
                    <a:pt x="202" y="670"/>
                  </a:lnTo>
                  <a:lnTo>
                    <a:pt x="202" y="659"/>
                  </a:lnTo>
                  <a:lnTo>
                    <a:pt x="199" y="653"/>
                  </a:lnTo>
                  <a:lnTo>
                    <a:pt x="199" y="653"/>
                  </a:lnTo>
                  <a:lnTo>
                    <a:pt x="199" y="653"/>
                  </a:lnTo>
                  <a:lnTo>
                    <a:pt x="256" y="626"/>
                  </a:lnTo>
                  <a:lnTo>
                    <a:pt x="256" y="626"/>
                  </a:lnTo>
                  <a:lnTo>
                    <a:pt x="263" y="622"/>
                  </a:lnTo>
                  <a:lnTo>
                    <a:pt x="266" y="616"/>
                  </a:lnTo>
                  <a:lnTo>
                    <a:pt x="243" y="545"/>
                  </a:lnTo>
                  <a:lnTo>
                    <a:pt x="243" y="542"/>
                  </a:lnTo>
                  <a:lnTo>
                    <a:pt x="243" y="542"/>
                  </a:lnTo>
                  <a:lnTo>
                    <a:pt x="256" y="542"/>
                  </a:lnTo>
                  <a:lnTo>
                    <a:pt x="263" y="538"/>
                  </a:lnTo>
                  <a:lnTo>
                    <a:pt x="263" y="538"/>
                  </a:lnTo>
                  <a:lnTo>
                    <a:pt x="273" y="535"/>
                  </a:lnTo>
                  <a:lnTo>
                    <a:pt x="273" y="535"/>
                  </a:lnTo>
                  <a:lnTo>
                    <a:pt x="276" y="535"/>
                  </a:lnTo>
                  <a:lnTo>
                    <a:pt x="290" y="535"/>
                  </a:lnTo>
                  <a:lnTo>
                    <a:pt x="290" y="535"/>
                  </a:lnTo>
                  <a:lnTo>
                    <a:pt x="300" y="538"/>
                  </a:lnTo>
                  <a:lnTo>
                    <a:pt x="317" y="528"/>
                  </a:lnTo>
                  <a:lnTo>
                    <a:pt x="317" y="528"/>
                  </a:lnTo>
                  <a:lnTo>
                    <a:pt x="324" y="525"/>
                  </a:lnTo>
                  <a:lnTo>
                    <a:pt x="324" y="515"/>
                  </a:lnTo>
                  <a:lnTo>
                    <a:pt x="300" y="498"/>
                  </a:lnTo>
                  <a:lnTo>
                    <a:pt x="300" y="498"/>
                  </a:lnTo>
                  <a:lnTo>
                    <a:pt x="297" y="491"/>
                  </a:lnTo>
                  <a:lnTo>
                    <a:pt x="293" y="484"/>
                  </a:lnTo>
                  <a:lnTo>
                    <a:pt x="354" y="458"/>
                  </a:lnTo>
                  <a:lnTo>
                    <a:pt x="357" y="451"/>
                  </a:lnTo>
                  <a:lnTo>
                    <a:pt x="357" y="434"/>
                  </a:lnTo>
                  <a:lnTo>
                    <a:pt x="357" y="431"/>
                  </a:lnTo>
                  <a:lnTo>
                    <a:pt x="351" y="424"/>
                  </a:lnTo>
                  <a:lnTo>
                    <a:pt x="337" y="404"/>
                  </a:lnTo>
                  <a:lnTo>
                    <a:pt x="334" y="404"/>
                  </a:lnTo>
                  <a:lnTo>
                    <a:pt x="293" y="380"/>
                  </a:lnTo>
                  <a:lnTo>
                    <a:pt x="293" y="377"/>
                  </a:lnTo>
                  <a:lnTo>
                    <a:pt x="290" y="377"/>
                  </a:lnTo>
                  <a:lnTo>
                    <a:pt x="283" y="373"/>
                  </a:lnTo>
                  <a:lnTo>
                    <a:pt x="283" y="373"/>
                  </a:lnTo>
                  <a:lnTo>
                    <a:pt x="276" y="370"/>
                  </a:lnTo>
                  <a:lnTo>
                    <a:pt x="276" y="353"/>
                  </a:lnTo>
                  <a:lnTo>
                    <a:pt x="280" y="350"/>
                  </a:lnTo>
                  <a:lnTo>
                    <a:pt x="283" y="343"/>
                  </a:lnTo>
                  <a:lnTo>
                    <a:pt x="276" y="330"/>
                  </a:lnTo>
                  <a:lnTo>
                    <a:pt x="276" y="330"/>
                  </a:lnTo>
                  <a:lnTo>
                    <a:pt x="256" y="299"/>
                  </a:lnTo>
                  <a:lnTo>
                    <a:pt x="250" y="289"/>
                  </a:lnTo>
                  <a:lnTo>
                    <a:pt x="246" y="286"/>
                  </a:lnTo>
                  <a:lnTo>
                    <a:pt x="239" y="282"/>
                  </a:lnTo>
                  <a:lnTo>
                    <a:pt x="239" y="279"/>
                  </a:lnTo>
                  <a:lnTo>
                    <a:pt x="236" y="279"/>
                  </a:lnTo>
                  <a:lnTo>
                    <a:pt x="229" y="279"/>
                  </a:lnTo>
                  <a:lnTo>
                    <a:pt x="216" y="289"/>
                  </a:lnTo>
                  <a:lnTo>
                    <a:pt x="206" y="286"/>
                  </a:lnTo>
                  <a:lnTo>
                    <a:pt x="189" y="272"/>
                  </a:lnTo>
                  <a:lnTo>
                    <a:pt x="189" y="272"/>
                  </a:lnTo>
                  <a:lnTo>
                    <a:pt x="182" y="269"/>
                  </a:lnTo>
                  <a:lnTo>
                    <a:pt x="162" y="239"/>
                  </a:lnTo>
                  <a:lnTo>
                    <a:pt x="165" y="232"/>
                  </a:lnTo>
                  <a:lnTo>
                    <a:pt x="169" y="229"/>
                  </a:lnTo>
                  <a:lnTo>
                    <a:pt x="169" y="222"/>
                  </a:lnTo>
                  <a:lnTo>
                    <a:pt x="175" y="208"/>
                  </a:lnTo>
                  <a:lnTo>
                    <a:pt x="175" y="208"/>
                  </a:lnTo>
                  <a:lnTo>
                    <a:pt x="182" y="205"/>
                  </a:lnTo>
                  <a:lnTo>
                    <a:pt x="182" y="202"/>
                  </a:lnTo>
                  <a:lnTo>
                    <a:pt x="189" y="192"/>
                  </a:lnTo>
                  <a:lnTo>
                    <a:pt x="189" y="188"/>
                  </a:lnTo>
                  <a:lnTo>
                    <a:pt x="189" y="181"/>
                  </a:lnTo>
                  <a:lnTo>
                    <a:pt x="189" y="168"/>
                  </a:lnTo>
                  <a:lnTo>
                    <a:pt x="192" y="165"/>
                  </a:lnTo>
                  <a:lnTo>
                    <a:pt x="213" y="151"/>
                  </a:lnTo>
                  <a:lnTo>
                    <a:pt x="216" y="151"/>
                  </a:lnTo>
                  <a:lnTo>
                    <a:pt x="219" y="151"/>
                  </a:lnTo>
                  <a:lnTo>
                    <a:pt x="250" y="131"/>
                  </a:lnTo>
                  <a:lnTo>
                    <a:pt x="266" y="128"/>
                  </a:lnTo>
                  <a:lnTo>
                    <a:pt x="273" y="128"/>
                  </a:lnTo>
                  <a:lnTo>
                    <a:pt x="280" y="114"/>
                  </a:lnTo>
                  <a:lnTo>
                    <a:pt x="280" y="114"/>
                  </a:lnTo>
                  <a:lnTo>
                    <a:pt x="290" y="104"/>
                  </a:lnTo>
                  <a:lnTo>
                    <a:pt x="293" y="101"/>
                  </a:lnTo>
                  <a:lnTo>
                    <a:pt x="297" y="91"/>
                  </a:lnTo>
                  <a:lnTo>
                    <a:pt x="300" y="84"/>
                  </a:lnTo>
                  <a:lnTo>
                    <a:pt x="310" y="81"/>
                  </a:lnTo>
                  <a:lnTo>
                    <a:pt x="313" y="77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7" y="47"/>
                  </a:lnTo>
                  <a:lnTo>
                    <a:pt x="327" y="47"/>
                  </a:lnTo>
                  <a:lnTo>
                    <a:pt x="327" y="43"/>
                  </a:lnTo>
                  <a:lnTo>
                    <a:pt x="334" y="40"/>
                  </a:lnTo>
                  <a:lnTo>
                    <a:pt x="340" y="37"/>
                  </a:lnTo>
                  <a:lnTo>
                    <a:pt x="340" y="37"/>
                  </a:lnTo>
                  <a:lnTo>
                    <a:pt x="347" y="30"/>
                  </a:lnTo>
                  <a:lnTo>
                    <a:pt x="347" y="30"/>
                  </a:lnTo>
                  <a:lnTo>
                    <a:pt x="351" y="30"/>
                  </a:lnTo>
                  <a:lnTo>
                    <a:pt x="357" y="30"/>
                  </a:lnTo>
                  <a:lnTo>
                    <a:pt x="364" y="30"/>
                  </a:lnTo>
                  <a:lnTo>
                    <a:pt x="388" y="10"/>
                  </a:lnTo>
                  <a:lnTo>
                    <a:pt x="398" y="10"/>
                  </a:lnTo>
                  <a:lnTo>
                    <a:pt x="401" y="10"/>
                  </a:lnTo>
                  <a:lnTo>
                    <a:pt x="408" y="6"/>
                  </a:lnTo>
                  <a:lnTo>
                    <a:pt x="414" y="17"/>
                  </a:lnTo>
                  <a:lnTo>
                    <a:pt x="418" y="20"/>
                  </a:lnTo>
                  <a:lnTo>
                    <a:pt x="428" y="27"/>
                  </a:lnTo>
                  <a:lnTo>
                    <a:pt x="431" y="33"/>
                  </a:lnTo>
                  <a:lnTo>
                    <a:pt x="438" y="37"/>
                  </a:lnTo>
                  <a:lnTo>
                    <a:pt x="475" y="20"/>
                  </a:lnTo>
                  <a:lnTo>
                    <a:pt x="495" y="17"/>
                  </a:lnTo>
                  <a:lnTo>
                    <a:pt x="495" y="37"/>
                  </a:lnTo>
                  <a:lnTo>
                    <a:pt x="495" y="47"/>
                  </a:lnTo>
                  <a:lnTo>
                    <a:pt x="495" y="54"/>
                  </a:lnTo>
                  <a:lnTo>
                    <a:pt x="502" y="60"/>
                  </a:lnTo>
                  <a:lnTo>
                    <a:pt x="515" y="77"/>
                  </a:lnTo>
                  <a:lnTo>
                    <a:pt x="515" y="81"/>
                  </a:lnTo>
                  <a:lnTo>
                    <a:pt x="536" y="91"/>
                  </a:lnTo>
                  <a:lnTo>
                    <a:pt x="539" y="94"/>
                  </a:lnTo>
                  <a:lnTo>
                    <a:pt x="539" y="97"/>
                  </a:lnTo>
                  <a:lnTo>
                    <a:pt x="539" y="101"/>
                  </a:lnTo>
                  <a:lnTo>
                    <a:pt x="542" y="107"/>
                  </a:lnTo>
                  <a:lnTo>
                    <a:pt x="542" y="114"/>
                  </a:lnTo>
                  <a:lnTo>
                    <a:pt x="546" y="118"/>
                  </a:lnTo>
                  <a:lnTo>
                    <a:pt x="549" y="128"/>
                  </a:lnTo>
                  <a:lnTo>
                    <a:pt x="552" y="131"/>
                  </a:lnTo>
                  <a:lnTo>
                    <a:pt x="573" y="134"/>
                  </a:lnTo>
                  <a:lnTo>
                    <a:pt x="583" y="141"/>
                  </a:lnTo>
                  <a:lnTo>
                    <a:pt x="586" y="141"/>
                  </a:lnTo>
                  <a:lnTo>
                    <a:pt x="589" y="141"/>
                  </a:lnTo>
                  <a:lnTo>
                    <a:pt x="589" y="144"/>
                  </a:lnTo>
                  <a:lnTo>
                    <a:pt x="593" y="148"/>
                  </a:lnTo>
                  <a:lnTo>
                    <a:pt x="603" y="161"/>
                  </a:lnTo>
                  <a:lnTo>
                    <a:pt x="606" y="165"/>
                  </a:lnTo>
                  <a:lnTo>
                    <a:pt x="610" y="165"/>
                  </a:lnTo>
                  <a:lnTo>
                    <a:pt x="616" y="168"/>
                  </a:lnTo>
                  <a:lnTo>
                    <a:pt x="623" y="168"/>
                  </a:lnTo>
                  <a:lnTo>
                    <a:pt x="627" y="168"/>
                  </a:lnTo>
                  <a:lnTo>
                    <a:pt x="627" y="168"/>
                  </a:lnTo>
                  <a:lnTo>
                    <a:pt x="630" y="171"/>
                  </a:lnTo>
                  <a:lnTo>
                    <a:pt x="633" y="171"/>
                  </a:lnTo>
                  <a:lnTo>
                    <a:pt x="633" y="175"/>
                  </a:lnTo>
                  <a:lnTo>
                    <a:pt x="640" y="175"/>
                  </a:lnTo>
                  <a:lnTo>
                    <a:pt x="647" y="181"/>
                  </a:lnTo>
                  <a:lnTo>
                    <a:pt x="653" y="181"/>
                  </a:lnTo>
                  <a:lnTo>
                    <a:pt x="660" y="178"/>
                  </a:lnTo>
                  <a:lnTo>
                    <a:pt x="664" y="181"/>
                  </a:lnTo>
                  <a:lnTo>
                    <a:pt x="667" y="181"/>
                  </a:lnTo>
                  <a:lnTo>
                    <a:pt x="674" y="181"/>
                  </a:lnTo>
                  <a:lnTo>
                    <a:pt x="677" y="185"/>
                  </a:lnTo>
                  <a:lnTo>
                    <a:pt x="680" y="185"/>
                  </a:lnTo>
                  <a:lnTo>
                    <a:pt x="680" y="188"/>
                  </a:lnTo>
                  <a:lnTo>
                    <a:pt x="690" y="192"/>
                  </a:lnTo>
                  <a:lnTo>
                    <a:pt x="694" y="188"/>
                  </a:lnTo>
                  <a:lnTo>
                    <a:pt x="694" y="18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14" y="151"/>
                  </a:lnTo>
                  <a:lnTo>
                    <a:pt x="724" y="144"/>
                  </a:lnTo>
                  <a:lnTo>
                    <a:pt x="727" y="141"/>
                  </a:lnTo>
                  <a:lnTo>
                    <a:pt x="727" y="131"/>
                  </a:lnTo>
                  <a:lnTo>
                    <a:pt x="727" y="131"/>
                  </a:lnTo>
                  <a:lnTo>
                    <a:pt x="744" y="124"/>
                  </a:lnTo>
                  <a:lnTo>
                    <a:pt x="744" y="121"/>
                  </a:lnTo>
                  <a:lnTo>
                    <a:pt x="751" y="121"/>
                  </a:lnTo>
                  <a:lnTo>
                    <a:pt x="751" y="118"/>
                  </a:lnTo>
                  <a:lnTo>
                    <a:pt x="761" y="107"/>
                  </a:lnTo>
                  <a:lnTo>
                    <a:pt x="771" y="101"/>
                  </a:lnTo>
                  <a:lnTo>
                    <a:pt x="775" y="101"/>
                  </a:lnTo>
                  <a:lnTo>
                    <a:pt x="778" y="104"/>
                  </a:lnTo>
                  <a:lnTo>
                    <a:pt x="791" y="104"/>
                  </a:lnTo>
                  <a:lnTo>
                    <a:pt x="791" y="104"/>
                  </a:lnTo>
                  <a:lnTo>
                    <a:pt x="805" y="101"/>
                  </a:lnTo>
                  <a:lnTo>
                    <a:pt x="815" y="104"/>
                  </a:lnTo>
                  <a:lnTo>
                    <a:pt x="815" y="104"/>
                  </a:lnTo>
                  <a:lnTo>
                    <a:pt x="818" y="104"/>
                  </a:lnTo>
                  <a:lnTo>
                    <a:pt x="845" y="118"/>
                  </a:lnTo>
                  <a:lnTo>
                    <a:pt x="859" y="128"/>
                  </a:lnTo>
                  <a:lnTo>
                    <a:pt x="862" y="131"/>
                  </a:lnTo>
                  <a:lnTo>
                    <a:pt x="865" y="134"/>
                  </a:lnTo>
                  <a:lnTo>
                    <a:pt x="879" y="138"/>
                  </a:lnTo>
                  <a:lnTo>
                    <a:pt x="882" y="138"/>
                  </a:lnTo>
                  <a:lnTo>
                    <a:pt x="882" y="134"/>
                  </a:lnTo>
                  <a:lnTo>
                    <a:pt x="889" y="138"/>
                  </a:lnTo>
                  <a:lnTo>
                    <a:pt x="889" y="141"/>
                  </a:lnTo>
                  <a:lnTo>
                    <a:pt x="892" y="144"/>
                  </a:lnTo>
                  <a:lnTo>
                    <a:pt x="896" y="144"/>
                  </a:lnTo>
                  <a:lnTo>
                    <a:pt x="903" y="148"/>
                  </a:lnTo>
                  <a:lnTo>
                    <a:pt x="906" y="151"/>
                  </a:lnTo>
                  <a:lnTo>
                    <a:pt x="909" y="155"/>
                  </a:lnTo>
                  <a:lnTo>
                    <a:pt x="913" y="155"/>
                  </a:lnTo>
                  <a:lnTo>
                    <a:pt x="936" y="171"/>
                  </a:lnTo>
                  <a:lnTo>
                    <a:pt x="936" y="175"/>
                  </a:lnTo>
                  <a:lnTo>
                    <a:pt x="943" y="178"/>
                  </a:lnTo>
                  <a:lnTo>
                    <a:pt x="946" y="178"/>
                  </a:lnTo>
                  <a:lnTo>
                    <a:pt x="953" y="178"/>
                  </a:lnTo>
                  <a:lnTo>
                    <a:pt x="956" y="181"/>
                  </a:lnTo>
                  <a:lnTo>
                    <a:pt x="960" y="185"/>
                  </a:lnTo>
                  <a:lnTo>
                    <a:pt x="956" y="198"/>
                  </a:lnTo>
                  <a:lnTo>
                    <a:pt x="960" y="202"/>
                  </a:lnTo>
                  <a:lnTo>
                    <a:pt x="966" y="212"/>
                  </a:lnTo>
                  <a:lnTo>
                    <a:pt x="970" y="215"/>
                  </a:lnTo>
                  <a:lnTo>
                    <a:pt x="980" y="222"/>
                  </a:lnTo>
                  <a:lnTo>
                    <a:pt x="987" y="222"/>
                  </a:lnTo>
                  <a:lnTo>
                    <a:pt x="987" y="222"/>
                  </a:lnTo>
                  <a:lnTo>
                    <a:pt x="987" y="222"/>
                  </a:lnTo>
                  <a:lnTo>
                    <a:pt x="990" y="222"/>
                  </a:lnTo>
                  <a:lnTo>
                    <a:pt x="993" y="222"/>
                  </a:lnTo>
                  <a:lnTo>
                    <a:pt x="993" y="222"/>
                  </a:lnTo>
                  <a:lnTo>
                    <a:pt x="1024" y="219"/>
                  </a:lnTo>
                  <a:lnTo>
                    <a:pt x="1030" y="219"/>
                  </a:lnTo>
                  <a:lnTo>
                    <a:pt x="1030" y="219"/>
                  </a:lnTo>
                  <a:lnTo>
                    <a:pt x="1041" y="215"/>
                  </a:lnTo>
                  <a:lnTo>
                    <a:pt x="1041" y="219"/>
                  </a:lnTo>
                  <a:lnTo>
                    <a:pt x="1047" y="215"/>
                  </a:lnTo>
                  <a:lnTo>
                    <a:pt x="1051" y="215"/>
                  </a:lnTo>
                  <a:lnTo>
                    <a:pt x="1064" y="219"/>
                  </a:lnTo>
                  <a:lnTo>
                    <a:pt x="1067" y="219"/>
                  </a:lnTo>
                  <a:lnTo>
                    <a:pt x="1071" y="219"/>
                  </a:lnTo>
                  <a:lnTo>
                    <a:pt x="1074" y="219"/>
                  </a:lnTo>
                  <a:lnTo>
                    <a:pt x="1081" y="222"/>
                  </a:lnTo>
                  <a:lnTo>
                    <a:pt x="1084" y="219"/>
                  </a:lnTo>
                  <a:lnTo>
                    <a:pt x="1094" y="225"/>
                  </a:lnTo>
                  <a:lnTo>
                    <a:pt x="1115" y="245"/>
                  </a:lnTo>
                  <a:lnTo>
                    <a:pt x="1121" y="245"/>
                  </a:lnTo>
                  <a:lnTo>
                    <a:pt x="1121" y="245"/>
                  </a:lnTo>
                  <a:lnTo>
                    <a:pt x="1125" y="249"/>
                  </a:lnTo>
                  <a:lnTo>
                    <a:pt x="1128" y="249"/>
                  </a:lnTo>
                  <a:lnTo>
                    <a:pt x="1135" y="249"/>
                  </a:lnTo>
                  <a:lnTo>
                    <a:pt x="1138" y="256"/>
                  </a:lnTo>
                  <a:lnTo>
                    <a:pt x="1145" y="256"/>
                  </a:lnTo>
                  <a:lnTo>
                    <a:pt x="1152" y="245"/>
                  </a:lnTo>
                  <a:lnTo>
                    <a:pt x="1152" y="239"/>
                  </a:lnTo>
                  <a:lnTo>
                    <a:pt x="1152" y="239"/>
                  </a:lnTo>
                  <a:lnTo>
                    <a:pt x="1155" y="235"/>
                  </a:lnTo>
                  <a:lnTo>
                    <a:pt x="1158" y="235"/>
                  </a:lnTo>
                  <a:lnTo>
                    <a:pt x="1168" y="222"/>
                  </a:lnTo>
                  <a:lnTo>
                    <a:pt x="1168" y="222"/>
                  </a:lnTo>
                  <a:lnTo>
                    <a:pt x="1175" y="215"/>
                  </a:lnTo>
                  <a:lnTo>
                    <a:pt x="1189" y="205"/>
                  </a:lnTo>
                  <a:lnTo>
                    <a:pt x="1189" y="208"/>
                  </a:lnTo>
                  <a:lnTo>
                    <a:pt x="1192" y="212"/>
                  </a:lnTo>
                  <a:lnTo>
                    <a:pt x="1195" y="215"/>
                  </a:lnTo>
                  <a:lnTo>
                    <a:pt x="1195" y="222"/>
                  </a:lnTo>
                  <a:lnTo>
                    <a:pt x="1199" y="229"/>
                  </a:lnTo>
                  <a:lnTo>
                    <a:pt x="1212" y="239"/>
                  </a:lnTo>
                  <a:lnTo>
                    <a:pt x="1216" y="242"/>
                  </a:lnTo>
                  <a:lnTo>
                    <a:pt x="1229" y="242"/>
                  </a:lnTo>
                  <a:lnTo>
                    <a:pt x="1229" y="249"/>
                  </a:lnTo>
                  <a:lnTo>
                    <a:pt x="1236" y="256"/>
                  </a:lnTo>
                  <a:lnTo>
                    <a:pt x="1246" y="259"/>
                  </a:lnTo>
                  <a:lnTo>
                    <a:pt x="1249" y="256"/>
                  </a:lnTo>
                  <a:lnTo>
                    <a:pt x="1253" y="259"/>
                  </a:lnTo>
                  <a:lnTo>
                    <a:pt x="1253" y="259"/>
                  </a:lnTo>
                  <a:lnTo>
                    <a:pt x="1259" y="266"/>
                  </a:lnTo>
                  <a:lnTo>
                    <a:pt x="1269" y="266"/>
                  </a:lnTo>
                  <a:lnTo>
                    <a:pt x="1283" y="276"/>
                  </a:lnTo>
                  <a:lnTo>
                    <a:pt x="1293" y="272"/>
                  </a:lnTo>
                  <a:lnTo>
                    <a:pt x="1296" y="269"/>
                  </a:lnTo>
                  <a:lnTo>
                    <a:pt x="1296" y="269"/>
                  </a:lnTo>
                  <a:lnTo>
                    <a:pt x="1303" y="266"/>
                  </a:lnTo>
                  <a:lnTo>
                    <a:pt x="1303" y="266"/>
                  </a:lnTo>
                  <a:lnTo>
                    <a:pt x="1303" y="266"/>
                  </a:lnTo>
                  <a:lnTo>
                    <a:pt x="1310" y="259"/>
                  </a:lnTo>
                  <a:lnTo>
                    <a:pt x="1310" y="259"/>
                  </a:lnTo>
                  <a:lnTo>
                    <a:pt x="1310" y="259"/>
                  </a:lnTo>
                  <a:lnTo>
                    <a:pt x="1317" y="262"/>
                  </a:lnTo>
                  <a:lnTo>
                    <a:pt x="1327" y="266"/>
                  </a:lnTo>
                  <a:lnTo>
                    <a:pt x="1333" y="266"/>
                  </a:lnTo>
                  <a:lnTo>
                    <a:pt x="1337" y="266"/>
                  </a:lnTo>
                  <a:lnTo>
                    <a:pt x="1340" y="266"/>
                  </a:lnTo>
                  <a:lnTo>
                    <a:pt x="1340" y="266"/>
                  </a:lnTo>
                  <a:lnTo>
                    <a:pt x="1340" y="266"/>
                  </a:lnTo>
                  <a:lnTo>
                    <a:pt x="1340" y="266"/>
                  </a:lnTo>
                  <a:lnTo>
                    <a:pt x="1343" y="262"/>
                  </a:lnTo>
                  <a:lnTo>
                    <a:pt x="1343" y="262"/>
                  </a:lnTo>
                  <a:lnTo>
                    <a:pt x="1340" y="262"/>
                  </a:lnTo>
                  <a:lnTo>
                    <a:pt x="1333" y="262"/>
                  </a:lnTo>
                  <a:lnTo>
                    <a:pt x="1330" y="262"/>
                  </a:lnTo>
                  <a:lnTo>
                    <a:pt x="1327" y="262"/>
                  </a:lnTo>
                  <a:lnTo>
                    <a:pt x="1320" y="259"/>
                  </a:lnTo>
                  <a:lnTo>
                    <a:pt x="1313" y="256"/>
                  </a:lnTo>
                  <a:lnTo>
                    <a:pt x="1313" y="256"/>
                  </a:lnTo>
                  <a:lnTo>
                    <a:pt x="1306" y="256"/>
                  </a:lnTo>
                  <a:lnTo>
                    <a:pt x="1306" y="259"/>
                  </a:lnTo>
                  <a:lnTo>
                    <a:pt x="1303" y="262"/>
                  </a:lnTo>
                  <a:lnTo>
                    <a:pt x="1300" y="259"/>
                  </a:lnTo>
                  <a:lnTo>
                    <a:pt x="1300" y="262"/>
                  </a:lnTo>
                  <a:lnTo>
                    <a:pt x="1296" y="266"/>
                  </a:lnTo>
                  <a:lnTo>
                    <a:pt x="1293" y="266"/>
                  </a:lnTo>
                  <a:lnTo>
                    <a:pt x="1290" y="269"/>
                  </a:lnTo>
                  <a:lnTo>
                    <a:pt x="1283" y="272"/>
                  </a:lnTo>
                  <a:lnTo>
                    <a:pt x="1273" y="262"/>
                  </a:lnTo>
                  <a:lnTo>
                    <a:pt x="1259" y="262"/>
                  </a:lnTo>
                  <a:lnTo>
                    <a:pt x="1256" y="259"/>
                  </a:lnTo>
                  <a:lnTo>
                    <a:pt x="1256" y="256"/>
                  </a:lnTo>
                  <a:lnTo>
                    <a:pt x="1249" y="249"/>
                  </a:lnTo>
                  <a:lnTo>
                    <a:pt x="1242" y="256"/>
                  </a:lnTo>
                  <a:lnTo>
                    <a:pt x="1239" y="256"/>
                  </a:lnTo>
                  <a:lnTo>
                    <a:pt x="1232" y="245"/>
                  </a:lnTo>
                  <a:lnTo>
                    <a:pt x="1232" y="242"/>
                  </a:lnTo>
                  <a:lnTo>
                    <a:pt x="1232" y="239"/>
                  </a:lnTo>
                  <a:lnTo>
                    <a:pt x="1232" y="239"/>
                  </a:lnTo>
                  <a:lnTo>
                    <a:pt x="1216" y="239"/>
                  </a:lnTo>
                  <a:lnTo>
                    <a:pt x="1216" y="235"/>
                  </a:lnTo>
                  <a:lnTo>
                    <a:pt x="1199" y="225"/>
                  </a:lnTo>
                  <a:lnTo>
                    <a:pt x="1199" y="222"/>
                  </a:lnTo>
                  <a:lnTo>
                    <a:pt x="1199" y="212"/>
                  </a:lnTo>
                  <a:lnTo>
                    <a:pt x="1195" y="208"/>
                  </a:lnTo>
                  <a:lnTo>
                    <a:pt x="1192" y="205"/>
                  </a:lnTo>
                  <a:lnTo>
                    <a:pt x="1189" y="205"/>
                  </a:lnTo>
                  <a:lnTo>
                    <a:pt x="1189" y="202"/>
                  </a:lnTo>
                  <a:lnTo>
                    <a:pt x="1172" y="212"/>
                  </a:lnTo>
                  <a:lnTo>
                    <a:pt x="1165" y="222"/>
                  </a:lnTo>
                  <a:lnTo>
                    <a:pt x="1165" y="222"/>
                  </a:lnTo>
                  <a:lnTo>
                    <a:pt x="1155" y="232"/>
                  </a:lnTo>
                  <a:lnTo>
                    <a:pt x="1155" y="232"/>
                  </a:lnTo>
                  <a:lnTo>
                    <a:pt x="1148" y="235"/>
                  </a:lnTo>
                  <a:lnTo>
                    <a:pt x="1145" y="239"/>
                  </a:lnTo>
                  <a:lnTo>
                    <a:pt x="1148" y="249"/>
                  </a:lnTo>
                  <a:lnTo>
                    <a:pt x="1145" y="252"/>
                  </a:lnTo>
                  <a:lnTo>
                    <a:pt x="1138" y="252"/>
                  </a:lnTo>
                  <a:lnTo>
                    <a:pt x="1135" y="249"/>
                  </a:lnTo>
                  <a:lnTo>
                    <a:pt x="1135" y="245"/>
                  </a:lnTo>
                  <a:lnTo>
                    <a:pt x="1128" y="245"/>
                  </a:lnTo>
                  <a:lnTo>
                    <a:pt x="1128" y="245"/>
                  </a:lnTo>
                  <a:lnTo>
                    <a:pt x="1125" y="242"/>
                  </a:lnTo>
                  <a:lnTo>
                    <a:pt x="1121" y="242"/>
                  </a:lnTo>
                  <a:lnTo>
                    <a:pt x="1118" y="242"/>
                  </a:lnTo>
                  <a:lnTo>
                    <a:pt x="1098" y="222"/>
                  </a:lnTo>
                  <a:lnTo>
                    <a:pt x="1084" y="215"/>
                  </a:lnTo>
                  <a:lnTo>
                    <a:pt x="1078" y="219"/>
                  </a:lnTo>
                  <a:lnTo>
                    <a:pt x="1074" y="219"/>
                  </a:lnTo>
                  <a:lnTo>
                    <a:pt x="1071" y="212"/>
                  </a:lnTo>
                  <a:lnTo>
                    <a:pt x="1067" y="215"/>
                  </a:lnTo>
                  <a:lnTo>
                    <a:pt x="1064" y="215"/>
                  </a:lnTo>
                  <a:lnTo>
                    <a:pt x="1051" y="212"/>
                  </a:lnTo>
                  <a:lnTo>
                    <a:pt x="1047" y="212"/>
                  </a:lnTo>
                  <a:lnTo>
                    <a:pt x="1047" y="212"/>
                  </a:lnTo>
                  <a:lnTo>
                    <a:pt x="1044" y="215"/>
                  </a:lnTo>
                  <a:lnTo>
                    <a:pt x="1041" y="212"/>
                  </a:lnTo>
                  <a:lnTo>
                    <a:pt x="1030" y="215"/>
                  </a:lnTo>
                  <a:lnTo>
                    <a:pt x="1030" y="215"/>
                  </a:lnTo>
                  <a:lnTo>
                    <a:pt x="1024" y="215"/>
                  </a:lnTo>
                  <a:lnTo>
                    <a:pt x="993" y="219"/>
                  </a:lnTo>
                  <a:lnTo>
                    <a:pt x="993" y="219"/>
                  </a:lnTo>
                  <a:lnTo>
                    <a:pt x="990" y="219"/>
                  </a:lnTo>
                  <a:lnTo>
                    <a:pt x="990" y="219"/>
                  </a:lnTo>
                  <a:lnTo>
                    <a:pt x="987" y="219"/>
                  </a:lnTo>
                  <a:lnTo>
                    <a:pt x="983" y="219"/>
                  </a:lnTo>
                  <a:lnTo>
                    <a:pt x="983" y="219"/>
                  </a:lnTo>
                  <a:lnTo>
                    <a:pt x="970" y="212"/>
                  </a:lnTo>
                  <a:lnTo>
                    <a:pt x="970" y="208"/>
                  </a:lnTo>
                  <a:lnTo>
                    <a:pt x="963" y="198"/>
                  </a:lnTo>
                  <a:lnTo>
                    <a:pt x="960" y="198"/>
                  </a:lnTo>
                  <a:lnTo>
                    <a:pt x="963" y="185"/>
                  </a:lnTo>
                  <a:lnTo>
                    <a:pt x="956" y="178"/>
                  </a:lnTo>
                  <a:lnTo>
                    <a:pt x="953" y="175"/>
                  </a:lnTo>
                  <a:lnTo>
                    <a:pt x="946" y="175"/>
                  </a:lnTo>
                  <a:lnTo>
                    <a:pt x="946" y="175"/>
                  </a:lnTo>
                  <a:lnTo>
                    <a:pt x="940" y="171"/>
                  </a:lnTo>
                  <a:lnTo>
                    <a:pt x="940" y="171"/>
                  </a:lnTo>
                  <a:lnTo>
                    <a:pt x="916" y="151"/>
                  </a:lnTo>
                  <a:lnTo>
                    <a:pt x="909" y="151"/>
                  </a:lnTo>
                  <a:lnTo>
                    <a:pt x="906" y="148"/>
                  </a:lnTo>
                  <a:lnTo>
                    <a:pt x="906" y="148"/>
                  </a:lnTo>
                  <a:lnTo>
                    <a:pt x="906" y="148"/>
                  </a:lnTo>
                  <a:lnTo>
                    <a:pt x="906" y="148"/>
                  </a:lnTo>
                  <a:lnTo>
                    <a:pt x="903" y="144"/>
                  </a:lnTo>
                  <a:lnTo>
                    <a:pt x="896" y="141"/>
                  </a:lnTo>
                  <a:lnTo>
                    <a:pt x="892" y="141"/>
                  </a:lnTo>
                  <a:lnTo>
                    <a:pt x="892" y="138"/>
                  </a:lnTo>
                  <a:lnTo>
                    <a:pt x="889" y="138"/>
                  </a:lnTo>
                  <a:lnTo>
                    <a:pt x="886" y="131"/>
                  </a:lnTo>
                  <a:lnTo>
                    <a:pt x="882" y="134"/>
                  </a:lnTo>
                  <a:lnTo>
                    <a:pt x="879" y="134"/>
                  </a:lnTo>
                  <a:lnTo>
                    <a:pt x="865" y="131"/>
                  </a:lnTo>
                  <a:lnTo>
                    <a:pt x="865" y="128"/>
                  </a:lnTo>
                  <a:lnTo>
                    <a:pt x="862" y="128"/>
                  </a:lnTo>
                  <a:lnTo>
                    <a:pt x="845" y="114"/>
                  </a:lnTo>
                  <a:lnTo>
                    <a:pt x="818" y="101"/>
                  </a:lnTo>
                  <a:lnTo>
                    <a:pt x="815" y="101"/>
                  </a:lnTo>
                  <a:lnTo>
                    <a:pt x="815" y="101"/>
                  </a:lnTo>
                  <a:lnTo>
                    <a:pt x="805" y="97"/>
                  </a:lnTo>
                  <a:lnTo>
                    <a:pt x="791" y="101"/>
                  </a:lnTo>
                  <a:lnTo>
                    <a:pt x="791" y="101"/>
                  </a:lnTo>
                  <a:lnTo>
                    <a:pt x="778" y="97"/>
                  </a:lnTo>
                  <a:lnTo>
                    <a:pt x="778" y="97"/>
                  </a:lnTo>
                  <a:lnTo>
                    <a:pt x="771" y="97"/>
                  </a:lnTo>
                  <a:lnTo>
                    <a:pt x="758" y="104"/>
                  </a:lnTo>
                  <a:lnTo>
                    <a:pt x="748" y="118"/>
                  </a:lnTo>
                  <a:lnTo>
                    <a:pt x="748" y="118"/>
                  </a:lnTo>
                  <a:lnTo>
                    <a:pt x="744" y="121"/>
                  </a:lnTo>
                  <a:lnTo>
                    <a:pt x="741" y="121"/>
                  </a:lnTo>
                  <a:lnTo>
                    <a:pt x="741" y="121"/>
                  </a:lnTo>
                  <a:lnTo>
                    <a:pt x="727" y="128"/>
                  </a:lnTo>
                  <a:lnTo>
                    <a:pt x="724" y="128"/>
                  </a:lnTo>
                  <a:lnTo>
                    <a:pt x="724" y="128"/>
                  </a:lnTo>
                  <a:lnTo>
                    <a:pt x="724" y="138"/>
                  </a:lnTo>
                  <a:lnTo>
                    <a:pt x="721" y="141"/>
                  </a:lnTo>
                  <a:lnTo>
                    <a:pt x="711" y="151"/>
                  </a:lnTo>
                  <a:lnTo>
                    <a:pt x="704" y="168"/>
                  </a:lnTo>
                  <a:lnTo>
                    <a:pt x="704" y="168"/>
                  </a:lnTo>
                  <a:lnTo>
                    <a:pt x="690" y="185"/>
                  </a:lnTo>
                  <a:lnTo>
                    <a:pt x="690" y="188"/>
                  </a:lnTo>
                  <a:lnTo>
                    <a:pt x="687" y="188"/>
                  </a:lnTo>
                  <a:lnTo>
                    <a:pt x="684" y="188"/>
                  </a:lnTo>
                  <a:lnTo>
                    <a:pt x="680" y="185"/>
                  </a:lnTo>
                  <a:lnTo>
                    <a:pt x="677" y="181"/>
                  </a:lnTo>
                  <a:lnTo>
                    <a:pt x="674" y="178"/>
                  </a:lnTo>
                  <a:lnTo>
                    <a:pt x="667" y="178"/>
                  </a:lnTo>
                  <a:lnTo>
                    <a:pt x="667" y="178"/>
                  </a:lnTo>
                  <a:lnTo>
                    <a:pt x="660" y="175"/>
                  </a:lnTo>
                  <a:lnTo>
                    <a:pt x="653" y="178"/>
                  </a:lnTo>
                  <a:lnTo>
                    <a:pt x="647" y="178"/>
                  </a:lnTo>
                  <a:lnTo>
                    <a:pt x="643" y="171"/>
                  </a:lnTo>
                  <a:lnTo>
                    <a:pt x="640" y="171"/>
                  </a:lnTo>
                  <a:lnTo>
                    <a:pt x="637" y="171"/>
                  </a:lnTo>
                  <a:lnTo>
                    <a:pt x="633" y="168"/>
                  </a:lnTo>
                  <a:lnTo>
                    <a:pt x="630" y="168"/>
                  </a:lnTo>
                  <a:lnTo>
                    <a:pt x="630" y="165"/>
                  </a:lnTo>
                  <a:lnTo>
                    <a:pt x="627" y="165"/>
                  </a:lnTo>
                  <a:lnTo>
                    <a:pt x="627" y="165"/>
                  </a:lnTo>
                  <a:lnTo>
                    <a:pt x="620" y="165"/>
                  </a:lnTo>
                  <a:lnTo>
                    <a:pt x="616" y="165"/>
                  </a:lnTo>
                  <a:lnTo>
                    <a:pt x="613" y="161"/>
                  </a:lnTo>
                  <a:lnTo>
                    <a:pt x="610" y="161"/>
                  </a:lnTo>
                  <a:lnTo>
                    <a:pt x="606" y="161"/>
                  </a:lnTo>
                  <a:lnTo>
                    <a:pt x="593" y="144"/>
                  </a:lnTo>
                  <a:lnTo>
                    <a:pt x="593" y="144"/>
                  </a:lnTo>
                  <a:lnTo>
                    <a:pt x="593" y="138"/>
                  </a:lnTo>
                  <a:lnTo>
                    <a:pt x="589" y="134"/>
                  </a:lnTo>
                  <a:lnTo>
                    <a:pt x="586" y="138"/>
                  </a:lnTo>
                  <a:lnTo>
                    <a:pt x="586" y="138"/>
                  </a:lnTo>
                  <a:lnTo>
                    <a:pt x="573" y="131"/>
                  </a:lnTo>
                  <a:lnTo>
                    <a:pt x="556" y="128"/>
                  </a:lnTo>
                  <a:lnTo>
                    <a:pt x="552" y="124"/>
                  </a:lnTo>
                  <a:lnTo>
                    <a:pt x="549" y="118"/>
                  </a:lnTo>
                  <a:lnTo>
                    <a:pt x="549" y="118"/>
                  </a:lnTo>
                  <a:lnTo>
                    <a:pt x="546" y="114"/>
                  </a:lnTo>
                  <a:lnTo>
                    <a:pt x="546" y="104"/>
                  </a:lnTo>
                  <a:lnTo>
                    <a:pt x="542" y="97"/>
                  </a:lnTo>
                  <a:lnTo>
                    <a:pt x="542" y="97"/>
                  </a:lnTo>
                  <a:lnTo>
                    <a:pt x="542" y="94"/>
                  </a:lnTo>
                  <a:lnTo>
                    <a:pt x="539" y="91"/>
                  </a:lnTo>
                  <a:lnTo>
                    <a:pt x="519" y="77"/>
                  </a:lnTo>
                  <a:lnTo>
                    <a:pt x="515" y="77"/>
                  </a:lnTo>
                  <a:lnTo>
                    <a:pt x="505" y="57"/>
                  </a:lnTo>
                  <a:lnTo>
                    <a:pt x="499" y="50"/>
                  </a:lnTo>
                  <a:lnTo>
                    <a:pt x="499" y="47"/>
                  </a:lnTo>
                  <a:lnTo>
                    <a:pt x="499" y="37"/>
                  </a:lnTo>
                  <a:lnTo>
                    <a:pt x="499" y="13"/>
                  </a:lnTo>
                  <a:lnTo>
                    <a:pt x="495" y="13"/>
                  </a:lnTo>
                  <a:lnTo>
                    <a:pt x="475" y="17"/>
                  </a:lnTo>
                  <a:lnTo>
                    <a:pt x="438" y="33"/>
                  </a:lnTo>
                  <a:lnTo>
                    <a:pt x="435" y="33"/>
                  </a:lnTo>
                  <a:lnTo>
                    <a:pt x="431" y="23"/>
                  </a:lnTo>
                  <a:lnTo>
                    <a:pt x="418" y="17"/>
                  </a:lnTo>
                  <a:lnTo>
                    <a:pt x="418" y="13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6" name="Freeform 367">
              <a:extLst>
                <a:ext uri="{FF2B5EF4-FFF2-40B4-BE49-F238E27FC236}">
                  <a16:creationId xmlns:a16="http://schemas.microsoft.com/office/drawing/2014/main" id="{646DF0A5-4817-9E0D-BB33-D190156C5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2468"/>
              <a:ext cx="1343" cy="824"/>
            </a:xfrm>
            <a:custGeom>
              <a:avLst/>
              <a:gdLst>
                <a:gd name="T0" fmla="*/ 324 w 1343"/>
                <a:gd name="T1" fmla="*/ 43 h 824"/>
                <a:gd name="T2" fmla="*/ 280 w 1343"/>
                <a:gd name="T3" fmla="*/ 114 h 824"/>
                <a:gd name="T4" fmla="*/ 179 w 1343"/>
                <a:gd name="T5" fmla="*/ 202 h 824"/>
                <a:gd name="T6" fmla="*/ 216 w 1343"/>
                <a:gd name="T7" fmla="*/ 293 h 824"/>
                <a:gd name="T8" fmla="*/ 273 w 1343"/>
                <a:gd name="T9" fmla="*/ 353 h 824"/>
                <a:gd name="T10" fmla="*/ 354 w 1343"/>
                <a:gd name="T11" fmla="*/ 451 h 824"/>
                <a:gd name="T12" fmla="*/ 293 w 1343"/>
                <a:gd name="T13" fmla="*/ 528 h 824"/>
                <a:gd name="T14" fmla="*/ 256 w 1343"/>
                <a:gd name="T15" fmla="*/ 622 h 824"/>
                <a:gd name="T16" fmla="*/ 162 w 1343"/>
                <a:gd name="T17" fmla="*/ 673 h 824"/>
                <a:gd name="T18" fmla="*/ 243 w 1343"/>
                <a:gd name="T19" fmla="*/ 703 h 824"/>
                <a:gd name="T20" fmla="*/ 246 w 1343"/>
                <a:gd name="T21" fmla="*/ 754 h 824"/>
                <a:gd name="T22" fmla="*/ 216 w 1343"/>
                <a:gd name="T23" fmla="*/ 760 h 824"/>
                <a:gd name="T24" fmla="*/ 165 w 1343"/>
                <a:gd name="T25" fmla="*/ 814 h 824"/>
                <a:gd name="T26" fmla="*/ 61 w 1343"/>
                <a:gd name="T27" fmla="*/ 811 h 824"/>
                <a:gd name="T28" fmla="*/ 7 w 1343"/>
                <a:gd name="T29" fmla="*/ 801 h 824"/>
                <a:gd name="T30" fmla="*/ 31 w 1343"/>
                <a:gd name="T31" fmla="*/ 811 h 824"/>
                <a:gd name="T32" fmla="*/ 98 w 1343"/>
                <a:gd name="T33" fmla="*/ 824 h 824"/>
                <a:gd name="T34" fmla="*/ 223 w 1343"/>
                <a:gd name="T35" fmla="*/ 811 h 824"/>
                <a:gd name="T36" fmla="*/ 246 w 1343"/>
                <a:gd name="T37" fmla="*/ 757 h 824"/>
                <a:gd name="T38" fmla="*/ 246 w 1343"/>
                <a:gd name="T39" fmla="*/ 703 h 824"/>
                <a:gd name="T40" fmla="*/ 169 w 1343"/>
                <a:gd name="T41" fmla="*/ 673 h 824"/>
                <a:gd name="T42" fmla="*/ 243 w 1343"/>
                <a:gd name="T43" fmla="*/ 545 h 824"/>
                <a:gd name="T44" fmla="*/ 317 w 1343"/>
                <a:gd name="T45" fmla="*/ 528 h 824"/>
                <a:gd name="T46" fmla="*/ 351 w 1343"/>
                <a:gd name="T47" fmla="*/ 424 h 824"/>
                <a:gd name="T48" fmla="*/ 276 w 1343"/>
                <a:gd name="T49" fmla="*/ 330 h 824"/>
                <a:gd name="T50" fmla="*/ 189 w 1343"/>
                <a:gd name="T51" fmla="*/ 272 h 824"/>
                <a:gd name="T52" fmla="*/ 189 w 1343"/>
                <a:gd name="T53" fmla="*/ 181 h 824"/>
                <a:gd name="T54" fmla="*/ 293 w 1343"/>
                <a:gd name="T55" fmla="*/ 101 h 824"/>
                <a:gd name="T56" fmla="*/ 340 w 1343"/>
                <a:gd name="T57" fmla="*/ 37 h 824"/>
                <a:gd name="T58" fmla="*/ 428 w 1343"/>
                <a:gd name="T59" fmla="*/ 27 h 824"/>
                <a:gd name="T60" fmla="*/ 539 w 1343"/>
                <a:gd name="T61" fmla="*/ 94 h 824"/>
                <a:gd name="T62" fmla="*/ 589 w 1343"/>
                <a:gd name="T63" fmla="*/ 144 h 824"/>
                <a:gd name="T64" fmla="*/ 640 w 1343"/>
                <a:gd name="T65" fmla="*/ 175 h 824"/>
                <a:gd name="T66" fmla="*/ 694 w 1343"/>
                <a:gd name="T67" fmla="*/ 188 h 824"/>
                <a:gd name="T68" fmla="*/ 761 w 1343"/>
                <a:gd name="T69" fmla="*/ 107 h 824"/>
                <a:gd name="T70" fmla="*/ 862 w 1343"/>
                <a:gd name="T71" fmla="*/ 131 h 824"/>
                <a:gd name="T72" fmla="*/ 913 w 1343"/>
                <a:gd name="T73" fmla="*/ 155 h 824"/>
                <a:gd name="T74" fmla="*/ 980 w 1343"/>
                <a:gd name="T75" fmla="*/ 222 h 824"/>
                <a:gd name="T76" fmla="*/ 1047 w 1343"/>
                <a:gd name="T77" fmla="*/ 215 h 824"/>
                <a:gd name="T78" fmla="*/ 1125 w 1343"/>
                <a:gd name="T79" fmla="*/ 249 h 824"/>
                <a:gd name="T80" fmla="*/ 1175 w 1343"/>
                <a:gd name="T81" fmla="*/ 215 h 824"/>
                <a:gd name="T82" fmla="*/ 1246 w 1343"/>
                <a:gd name="T83" fmla="*/ 259 h 824"/>
                <a:gd name="T84" fmla="*/ 1303 w 1343"/>
                <a:gd name="T85" fmla="*/ 266 h 824"/>
                <a:gd name="T86" fmla="*/ 1343 w 1343"/>
                <a:gd name="T87" fmla="*/ 262 h 824"/>
                <a:gd name="T88" fmla="*/ 1300 w 1343"/>
                <a:gd name="T89" fmla="*/ 259 h 824"/>
                <a:gd name="T90" fmla="*/ 1239 w 1343"/>
                <a:gd name="T91" fmla="*/ 256 h 824"/>
                <a:gd name="T92" fmla="*/ 1189 w 1343"/>
                <a:gd name="T93" fmla="*/ 205 h 824"/>
                <a:gd name="T94" fmla="*/ 1135 w 1343"/>
                <a:gd name="T95" fmla="*/ 249 h 824"/>
                <a:gd name="T96" fmla="*/ 1067 w 1343"/>
                <a:gd name="T97" fmla="*/ 215 h 824"/>
                <a:gd name="T98" fmla="*/ 990 w 1343"/>
                <a:gd name="T99" fmla="*/ 219 h 824"/>
                <a:gd name="T100" fmla="*/ 946 w 1343"/>
                <a:gd name="T101" fmla="*/ 175 h 824"/>
                <a:gd name="T102" fmla="*/ 892 w 1343"/>
                <a:gd name="T103" fmla="*/ 141 h 824"/>
                <a:gd name="T104" fmla="*/ 815 w 1343"/>
                <a:gd name="T105" fmla="*/ 101 h 824"/>
                <a:gd name="T106" fmla="*/ 741 w 1343"/>
                <a:gd name="T107" fmla="*/ 121 h 824"/>
                <a:gd name="T108" fmla="*/ 684 w 1343"/>
                <a:gd name="T109" fmla="*/ 188 h 824"/>
                <a:gd name="T110" fmla="*/ 633 w 1343"/>
                <a:gd name="T111" fmla="*/ 168 h 824"/>
                <a:gd name="T112" fmla="*/ 593 w 1343"/>
                <a:gd name="T113" fmla="*/ 138 h 824"/>
                <a:gd name="T114" fmla="*/ 542 w 1343"/>
                <a:gd name="T115" fmla="*/ 97 h 824"/>
                <a:gd name="T116" fmla="*/ 438 w 1343"/>
                <a:gd name="T117" fmla="*/ 3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3" h="824">
                  <a:moveTo>
                    <a:pt x="411" y="0"/>
                  </a:moveTo>
                  <a:lnTo>
                    <a:pt x="401" y="6"/>
                  </a:lnTo>
                  <a:lnTo>
                    <a:pt x="398" y="6"/>
                  </a:lnTo>
                  <a:lnTo>
                    <a:pt x="388" y="6"/>
                  </a:lnTo>
                  <a:lnTo>
                    <a:pt x="361" y="27"/>
                  </a:lnTo>
                  <a:lnTo>
                    <a:pt x="357" y="27"/>
                  </a:lnTo>
                  <a:lnTo>
                    <a:pt x="351" y="27"/>
                  </a:lnTo>
                  <a:lnTo>
                    <a:pt x="347" y="27"/>
                  </a:lnTo>
                  <a:lnTo>
                    <a:pt x="337" y="33"/>
                  </a:lnTo>
                  <a:lnTo>
                    <a:pt x="337" y="33"/>
                  </a:lnTo>
                  <a:lnTo>
                    <a:pt x="334" y="37"/>
                  </a:lnTo>
                  <a:lnTo>
                    <a:pt x="324" y="43"/>
                  </a:lnTo>
                  <a:lnTo>
                    <a:pt x="324" y="47"/>
                  </a:lnTo>
                  <a:lnTo>
                    <a:pt x="324" y="47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0" y="74"/>
                  </a:lnTo>
                  <a:lnTo>
                    <a:pt x="310" y="77"/>
                  </a:lnTo>
                  <a:lnTo>
                    <a:pt x="297" y="84"/>
                  </a:lnTo>
                  <a:lnTo>
                    <a:pt x="293" y="87"/>
                  </a:lnTo>
                  <a:lnTo>
                    <a:pt x="290" y="101"/>
                  </a:lnTo>
                  <a:lnTo>
                    <a:pt x="287" y="101"/>
                  </a:lnTo>
                  <a:lnTo>
                    <a:pt x="280" y="114"/>
                  </a:lnTo>
                  <a:lnTo>
                    <a:pt x="280" y="114"/>
                  </a:lnTo>
                  <a:lnTo>
                    <a:pt x="270" y="124"/>
                  </a:lnTo>
                  <a:lnTo>
                    <a:pt x="266" y="124"/>
                  </a:lnTo>
                  <a:lnTo>
                    <a:pt x="250" y="128"/>
                  </a:lnTo>
                  <a:lnTo>
                    <a:pt x="219" y="148"/>
                  </a:lnTo>
                  <a:lnTo>
                    <a:pt x="216" y="148"/>
                  </a:lnTo>
                  <a:lnTo>
                    <a:pt x="209" y="148"/>
                  </a:lnTo>
                  <a:lnTo>
                    <a:pt x="189" y="161"/>
                  </a:lnTo>
                  <a:lnTo>
                    <a:pt x="186" y="168"/>
                  </a:lnTo>
                  <a:lnTo>
                    <a:pt x="186" y="181"/>
                  </a:lnTo>
                  <a:lnTo>
                    <a:pt x="186" y="188"/>
                  </a:lnTo>
                  <a:lnTo>
                    <a:pt x="186" y="188"/>
                  </a:lnTo>
                  <a:lnTo>
                    <a:pt x="179" y="202"/>
                  </a:lnTo>
                  <a:lnTo>
                    <a:pt x="179" y="202"/>
                  </a:lnTo>
                  <a:lnTo>
                    <a:pt x="175" y="205"/>
                  </a:lnTo>
                  <a:lnTo>
                    <a:pt x="165" y="222"/>
                  </a:lnTo>
                  <a:lnTo>
                    <a:pt x="165" y="229"/>
                  </a:lnTo>
                  <a:lnTo>
                    <a:pt x="165" y="232"/>
                  </a:lnTo>
                  <a:lnTo>
                    <a:pt x="159" y="239"/>
                  </a:lnTo>
                  <a:lnTo>
                    <a:pt x="159" y="242"/>
                  </a:lnTo>
                  <a:lnTo>
                    <a:pt x="182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202" y="289"/>
                  </a:lnTo>
                  <a:lnTo>
                    <a:pt x="216" y="293"/>
                  </a:lnTo>
                  <a:lnTo>
                    <a:pt x="233" y="282"/>
                  </a:lnTo>
                  <a:lnTo>
                    <a:pt x="233" y="282"/>
                  </a:lnTo>
                  <a:lnTo>
                    <a:pt x="239" y="282"/>
                  </a:lnTo>
                  <a:lnTo>
                    <a:pt x="239" y="282"/>
                  </a:lnTo>
                  <a:lnTo>
                    <a:pt x="246" y="289"/>
                  </a:lnTo>
                  <a:lnTo>
                    <a:pt x="246" y="289"/>
                  </a:lnTo>
                  <a:lnTo>
                    <a:pt x="253" y="303"/>
                  </a:lnTo>
                  <a:lnTo>
                    <a:pt x="273" y="330"/>
                  </a:lnTo>
                  <a:lnTo>
                    <a:pt x="273" y="330"/>
                  </a:lnTo>
                  <a:lnTo>
                    <a:pt x="280" y="343"/>
                  </a:lnTo>
                  <a:lnTo>
                    <a:pt x="280" y="346"/>
                  </a:lnTo>
                  <a:lnTo>
                    <a:pt x="273" y="353"/>
                  </a:lnTo>
                  <a:lnTo>
                    <a:pt x="273" y="370"/>
                  </a:lnTo>
                  <a:lnTo>
                    <a:pt x="280" y="377"/>
                  </a:lnTo>
                  <a:lnTo>
                    <a:pt x="280" y="377"/>
                  </a:lnTo>
                  <a:lnTo>
                    <a:pt x="287" y="380"/>
                  </a:lnTo>
                  <a:lnTo>
                    <a:pt x="293" y="380"/>
                  </a:lnTo>
                  <a:lnTo>
                    <a:pt x="293" y="383"/>
                  </a:lnTo>
                  <a:lnTo>
                    <a:pt x="334" y="404"/>
                  </a:lnTo>
                  <a:lnTo>
                    <a:pt x="334" y="407"/>
                  </a:lnTo>
                  <a:lnTo>
                    <a:pt x="351" y="427"/>
                  </a:lnTo>
                  <a:lnTo>
                    <a:pt x="354" y="431"/>
                  </a:lnTo>
                  <a:lnTo>
                    <a:pt x="354" y="434"/>
                  </a:lnTo>
                  <a:lnTo>
                    <a:pt x="354" y="451"/>
                  </a:lnTo>
                  <a:lnTo>
                    <a:pt x="354" y="454"/>
                  </a:lnTo>
                  <a:lnTo>
                    <a:pt x="287" y="484"/>
                  </a:lnTo>
                  <a:lnTo>
                    <a:pt x="297" y="495"/>
                  </a:lnTo>
                  <a:lnTo>
                    <a:pt x="297" y="498"/>
                  </a:lnTo>
                  <a:lnTo>
                    <a:pt x="297" y="498"/>
                  </a:lnTo>
                  <a:lnTo>
                    <a:pt x="320" y="515"/>
                  </a:lnTo>
                  <a:lnTo>
                    <a:pt x="320" y="521"/>
                  </a:lnTo>
                  <a:lnTo>
                    <a:pt x="313" y="525"/>
                  </a:lnTo>
                  <a:lnTo>
                    <a:pt x="313" y="525"/>
                  </a:lnTo>
                  <a:lnTo>
                    <a:pt x="300" y="535"/>
                  </a:lnTo>
                  <a:lnTo>
                    <a:pt x="293" y="532"/>
                  </a:lnTo>
                  <a:lnTo>
                    <a:pt x="293" y="528"/>
                  </a:lnTo>
                  <a:lnTo>
                    <a:pt x="276" y="532"/>
                  </a:lnTo>
                  <a:lnTo>
                    <a:pt x="273" y="532"/>
                  </a:lnTo>
                  <a:lnTo>
                    <a:pt x="273" y="532"/>
                  </a:lnTo>
                  <a:lnTo>
                    <a:pt x="263" y="535"/>
                  </a:lnTo>
                  <a:lnTo>
                    <a:pt x="260" y="538"/>
                  </a:lnTo>
                  <a:lnTo>
                    <a:pt x="256" y="538"/>
                  </a:lnTo>
                  <a:lnTo>
                    <a:pt x="243" y="538"/>
                  </a:lnTo>
                  <a:lnTo>
                    <a:pt x="239" y="538"/>
                  </a:lnTo>
                  <a:lnTo>
                    <a:pt x="239" y="545"/>
                  </a:lnTo>
                  <a:lnTo>
                    <a:pt x="263" y="616"/>
                  </a:lnTo>
                  <a:lnTo>
                    <a:pt x="263" y="619"/>
                  </a:lnTo>
                  <a:lnTo>
                    <a:pt x="256" y="622"/>
                  </a:lnTo>
                  <a:lnTo>
                    <a:pt x="256" y="622"/>
                  </a:lnTo>
                  <a:lnTo>
                    <a:pt x="196" y="649"/>
                  </a:lnTo>
                  <a:lnTo>
                    <a:pt x="192" y="653"/>
                  </a:lnTo>
                  <a:lnTo>
                    <a:pt x="196" y="656"/>
                  </a:lnTo>
                  <a:lnTo>
                    <a:pt x="199" y="663"/>
                  </a:lnTo>
                  <a:lnTo>
                    <a:pt x="199" y="666"/>
                  </a:lnTo>
                  <a:lnTo>
                    <a:pt x="196" y="673"/>
                  </a:lnTo>
                  <a:lnTo>
                    <a:pt x="192" y="673"/>
                  </a:lnTo>
                  <a:lnTo>
                    <a:pt x="169" y="670"/>
                  </a:lnTo>
                  <a:lnTo>
                    <a:pt x="162" y="673"/>
                  </a:lnTo>
                  <a:lnTo>
                    <a:pt x="162" y="673"/>
                  </a:lnTo>
                  <a:lnTo>
                    <a:pt x="162" y="673"/>
                  </a:lnTo>
                  <a:lnTo>
                    <a:pt x="162" y="673"/>
                  </a:lnTo>
                  <a:lnTo>
                    <a:pt x="162" y="676"/>
                  </a:lnTo>
                  <a:lnTo>
                    <a:pt x="159" y="683"/>
                  </a:lnTo>
                  <a:lnTo>
                    <a:pt x="182" y="690"/>
                  </a:lnTo>
                  <a:lnTo>
                    <a:pt x="186" y="690"/>
                  </a:lnTo>
                  <a:lnTo>
                    <a:pt x="199" y="703"/>
                  </a:lnTo>
                  <a:lnTo>
                    <a:pt x="213" y="703"/>
                  </a:lnTo>
                  <a:lnTo>
                    <a:pt x="219" y="693"/>
                  </a:lnTo>
                  <a:lnTo>
                    <a:pt x="223" y="693"/>
                  </a:lnTo>
                  <a:lnTo>
                    <a:pt x="233" y="697"/>
                  </a:lnTo>
                  <a:lnTo>
                    <a:pt x="233" y="697"/>
                  </a:lnTo>
                  <a:lnTo>
                    <a:pt x="243" y="703"/>
                  </a:lnTo>
                  <a:lnTo>
                    <a:pt x="246" y="707"/>
                  </a:lnTo>
                  <a:lnTo>
                    <a:pt x="250" y="707"/>
                  </a:lnTo>
                  <a:lnTo>
                    <a:pt x="266" y="730"/>
                  </a:lnTo>
                  <a:lnTo>
                    <a:pt x="266" y="730"/>
                  </a:lnTo>
                  <a:lnTo>
                    <a:pt x="263" y="747"/>
                  </a:lnTo>
                  <a:lnTo>
                    <a:pt x="260" y="747"/>
                  </a:lnTo>
                  <a:lnTo>
                    <a:pt x="256" y="750"/>
                  </a:lnTo>
                  <a:lnTo>
                    <a:pt x="256" y="750"/>
                  </a:lnTo>
                  <a:lnTo>
                    <a:pt x="253" y="747"/>
                  </a:lnTo>
                  <a:lnTo>
                    <a:pt x="250" y="750"/>
                  </a:lnTo>
                  <a:lnTo>
                    <a:pt x="246" y="754"/>
                  </a:lnTo>
                  <a:lnTo>
                    <a:pt x="246" y="754"/>
                  </a:lnTo>
                  <a:lnTo>
                    <a:pt x="246" y="754"/>
                  </a:lnTo>
                  <a:lnTo>
                    <a:pt x="243" y="754"/>
                  </a:lnTo>
                  <a:lnTo>
                    <a:pt x="243" y="754"/>
                  </a:lnTo>
                  <a:lnTo>
                    <a:pt x="239" y="754"/>
                  </a:lnTo>
                  <a:lnTo>
                    <a:pt x="236" y="754"/>
                  </a:lnTo>
                  <a:lnTo>
                    <a:pt x="229" y="757"/>
                  </a:lnTo>
                  <a:lnTo>
                    <a:pt x="229" y="757"/>
                  </a:lnTo>
                  <a:lnTo>
                    <a:pt x="226" y="760"/>
                  </a:lnTo>
                  <a:lnTo>
                    <a:pt x="219" y="760"/>
                  </a:lnTo>
                  <a:lnTo>
                    <a:pt x="219" y="760"/>
                  </a:lnTo>
                  <a:lnTo>
                    <a:pt x="216" y="760"/>
                  </a:lnTo>
                  <a:lnTo>
                    <a:pt x="216" y="760"/>
                  </a:lnTo>
                  <a:lnTo>
                    <a:pt x="219" y="764"/>
                  </a:lnTo>
                  <a:lnTo>
                    <a:pt x="219" y="764"/>
                  </a:lnTo>
                  <a:lnTo>
                    <a:pt x="223" y="771"/>
                  </a:lnTo>
                  <a:lnTo>
                    <a:pt x="223" y="771"/>
                  </a:lnTo>
                  <a:lnTo>
                    <a:pt x="219" y="784"/>
                  </a:lnTo>
                  <a:lnTo>
                    <a:pt x="219" y="811"/>
                  </a:lnTo>
                  <a:lnTo>
                    <a:pt x="219" y="811"/>
                  </a:lnTo>
                  <a:lnTo>
                    <a:pt x="216" y="821"/>
                  </a:lnTo>
                  <a:lnTo>
                    <a:pt x="213" y="821"/>
                  </a:lnTo>
                  <a:lnTo>
                    <a:pt x="202" y="818"/>
                  </a:lnTo>
                  <a:lnTo>
                    <a:pt x="165" y="814"/>
                  </a:lnTo>
                  <a:lnTo>
                    <a:pt x="165" y="814"/>
                  </a:lnTo>
                  <a:lnTo>
                    <a:pt x="149" y="811"/>
                  </a:lnTo>
                  <a:lnTo>
                    <a:pt x="135" y="811"/>
                  </a:lnTo>
                  <a:lnTo>
                    <a:pt x="118" y="821"/>
                  </a:lnTo>
                  <a:lnTo>
                    <a:pt x="115" y="821"/>
                  </a:lnTo>
                  <a:lnTo>
                    <a:pt x="108" y="818"/>
                  </a:lnTo>
                  <a:lnTo>
                    <a:pt x="95" y="824"/>
                  </a:lnTo>
                  <a:lnTo>
                    <a:pt x="95" y="824"/>
                  </a:lnTo>
                  <a:lnTo>
                    <a:pt x="88" y="821"/>
                  </a:lnTo>
                  <a:lnTo>
                    <a:pt x="75" y="814"/>
                  </a:lnTo>
                  <a:lnTo>
                    <a:pt x="75" y="814"/>
                  </a:lnTo>
                  <a:lnTo>
                    <a:pt x="64" y="811"/>
                  </a:lnTo>
                  <a:lnTo>
                    <a:pt x="61" y="811"/>
                  </a:lnTo>
                  <a:lnTo>
                    <a:pt x="58" y="811"/>
                  </a:lnTo>
                  <a:lnTo>
                    <a:pt x="54" y="811"/>
                  </a:lnTo>
                  <a:lnTo>
                    <a:pt x="51" y="814"/>
                  </a:lnTo>
                  <a:lnTo>
                    <a:pt x="48" y="814"/>
                  </a:lnTo>
                  <a:lnTo>
                    <a:pt x="37" y="808"/>
                  </a:lnTo>
                  <a:lnTo>
                    <a:pt x="34" y="808"/>
                  </a:lnTo>
                  <a:lnTo>
                    <a:pt x="31" y="808"/>
                  </a:lnTo>
                  <a:lnTo>
                    <a:pt x="27" y="808"/>
                  </a:lnTo>
                  <a:lnTo>
                    <a:pt x="24" y="811"/>
                  </a:lnTo>
                  <a:lnTo>
                    <a:pt x="21" y="808"/>
                  </a:lnTo>
                  <a:lnTo>
                    <a:pt x="17" y="804"/>
                  </a:lnTo>
                  <a:lnTo>
                    <a:pt x="7" y="801"/>
                  </a:lnTo>
                  <a:lnTo>
                    <a:pt x="4" y="801"/>
                  </a:lnTo>
                  <a:lnTo>
                    <a:pt x="0" y="801"/>
                  </a:lnTo>
                  <a:lnTo>
                    <a:pt x="0" y="801"/>
                  </a:lnTo>
                  <a:lnTo>
                    <a:pt x="0" y="804"/>
                  </a:lnTo>
                  <a:lnTo>
                    <a:pt x="0" y="804"/>
                  </a:lnTo>
                  <a:lnTo>
                    <a:pt x="4" y="804"/>
                  </a:lnTo>
                  <a:lnTo>
                    <a:pt x="7" y="804"/>
                  </a:lnTo>
                  <a:lnTo>
                    <a:pt x="14" y="808"/>
                  </a:lnTo>
                  <a:lnTo>
                    <a:pt x="17" y="811"/>
                  </a:lnTo>
                  <a:lnTo>
                    <a:pt x="27" y="814"/>
                  </a:lnTo>
                  <a:lnTo>
                    <a:pt x="31" y="811"/>
                  </a:lnTo>
                  <a:lnTo>
                    <a:pt x="31" y="811"/>
                  </a:lnTo>
                  <a:lnTo>
                    <a:pt x="34" y="811"/>
                  </a:lnTo>
                  <a:lnTo>
                    <a:pt x="37" y="811"/>
                  </a:lnTo>
                  <a:lnTo>
                    <a:pt x="48" y="818"/>
                  </a:lnTo>
                  <a:lnTo>
                    <a:pt x="54" y="814"/>
                  </a:lnTo>
                  <a:lnTo>
                    <a:pt x="54" y="814"/>
                  </a:lnTo>
                  <a:lnTo>
                    <a:pt x="61" y="814"/>
                  </a:lnTo>
                  <a:lnTo>
                    <a:pt x="64" y="814"/>
                  </a:lnTo>
                  <a:lnTo>
                    <a:pt x="71" y="818"/>
                  </a:lnTo>
                  <a:lnTo>
                    <a:pt x="75" y="818"/>
                  </a:lnTo>
                  <a:lnTo>
                    <a:pt x="85" y="824"/>
                  </a:lnTo>
                  <a:lnTo>
                    <a:pt x="91" y="824"/>
                  </a:lnTo>
                  <a:lnTo>
                    <a:pt x="98" y="824"/>
                  </a:lnTo>
                  <a:lnTo>
                    <a:pt x="108" y="821"/>
                  </a:lnTo>
                  <a:lnTo>
                    <a:pt x="112" y="824"/>
                  </a:lnTo>
                  <a:lnTo>
                    <a:pt x="118" y="824"/>
                  </a:lnTo>
                  <a:lnTo>
                    <a:pt x="135" y="814"/>
                  </a:lnTo>
                  <a:lnTo>
                    <a:pt x="149" y="814"/>
                  </a:lnTo>
                  <a:lnTo>
                    <a:pt x="162" y="818"/>
                  </a:lnTo>
                  <a:lnTo>
                    <a:pt x="165" y="818"/>
                  </a:lnTo>
                  <a:lnTo>
                    <a:pt x="202" y="821"/>
                  </a:lnTo>
                  <a:lnTo>
                    <a:pt x="213" y="824"/>
                  </a:lnTo>
                  <a:lnTo>
                    <a:pt x="219" y="821"/>
                  </a:lnTo>
                  <a:lnTo>
                    <a:pt x="223" y="814"/>
                  </a:lnTo>
                  <a:lnTo>
                    <a:pt x="223" y="811"/>
                  </a:lnTo>
                  <a:lnTo>
                    <a:pt x="223" y="784"/>
                  </a:lnTo>
                  <a:lnTo>
                    <a:pt x="226" y="774"/>
                  </a:lnTo>
                  <a:lnTo>
                    <a:pt x="226" y="767"/>
                  </a:lnTo>
                  <a:lnTo>
                    <a:pt x="223" y="764"/>
                  </a:lnTo>
                  <a:lnTo>
                    <a:pt x="229" y="764"/>
                  </a:lnTo>
                  <a:lnTo>
                    <a:pt x="229" y="760"/>
                  </a:lnTo>
                  <a:lnTo>
                    <a:pt x="233" y="760"/>
                  </a:lnTo>
                  <a:lnTo>
                    <a:pt x="236" y="757"/>
                  </a:lnTo>
                  <a:lnTo>
                    <a:pt x="236" y="757"/>
                  </a:lnTo>
                  <a:lnTo>
                    <a:pt x="243" y="757"/>
                  </a:lnTo>
                  <a:lnTo>
                    <a:pt x="243" y="757"/>
                  </a:lnTo>
                  <a:lnTo>
                    <a:pt x="246" y="757"/>
                  </a:lnTo>
                  <a:lnTo>
                    <a:pt x="250" y="754"/>
                  </a:lnTo>
                  <a:lnTo>
                    <a:pt x="253" y="754"/>
                  </a:lnTo>
                  <a:lnTo>
                    <a:pt x="253" y="754"/>
                  </a:lnTo>
                  <a:lnTo>
                    <a:pt x="253" y="754"/>
                  </a:lnTo>
                  <a:lnTo>
                    <a:pt x="256" y="754"/>
                  </a:lnTo>
                  <a:lnTo>
                    <a:pt x="263" y="750"/>
                  </a:lnTo>
                  <a:lnTo>
                    <a:pt x="266" y="747"/>
                  </a:lnTo>
                  <a:lnTo>
                    <a:pt x="270" y="734"/>
                  </a:lnTo>
                  <a:lnTo>
                    <a:pt x="270" y="727"/>
                  </a:lnTo>
                  <a:lnTo>
                    <a:pt x="253" y="707"/>
                  </a:lnTo>
                  <a:lnTo>
                    <a:pt x="250" y="703"/>
                  </a:lnTo>
                  <a:lnTo>
                    <a:pt x="246" y="703"/>
                  </a:lnTo>
                  <a:lnTo>
                    <a:pt x="236" y="693"/>
                  </a:lnTo>
                  <a:lnTo>
                    <a:pt x="233" y="693"/>
                  </a:lnTo>
                  <a:lnTo>
                    <a:pt x="226" y="690"/>
                  </a:lnTo>
                  <a:lnTo>
                    <a:pt x="216" y="690"/>
                  </a:lnTo>
                  <a:lnTo>
                    <a:pt x="209" y="700"/>
                  </a:lnTo>
                  <a:lnTo>
                    <a:pt x="199" y="700"/>
                  </a:lnTo>
                  <a:lnTo>
                    <a:pt x="186" y="686"/>
                  </a:lnTo>
                  <a:lnTo>
                    <a:pt x="182" y="686"/>
                  </a:lnTo>
                  <a:lnTo>
                    <a:pt x="165" y="680"/>
                  </a:lnTo>
                  <a:lnTo>
                    <a:pt x="165" y="676"/>
                  </a:lnTo>
                  <a:lnTo>
                    <a:pt x="165" y="673"/>
                  </a:lnTo>
                  <a:lnTo>
                    <a:pt x="169" y="673"/>
                  </a:lnTo>
                  <a:lnTo>
                    <a:pt x="192" y="676"/>
                  </a:lnTo>
                  <a:lnTo>
                    <a:pt x="199" y="676"/>
                  </a:lnTo>
                  <a:lnTo>
                    <a:pt x="202" y="670"/>
                  </a:lnTo>
                  <a:lnTo>
                    <a:pt x="202" y="659"/>
                  </a:lnTo>
                  <a:lnTo>
                    <a:pt x="199" y="653"/>
                  </a:lnTo>
                  <a:lnTo>
                    <a:pt x="199" y="653"/>
                  </a:lnTo>
                  <a:lnTo>
                    <a:pt x="199" y="653"/>
                  </a:lnTo>
                  <a:lnTo>
                    <a:pt x="256" y="626"/>
                  </a:lnTo>
                  <a:lnTo>
                    <a:pt x="256" y="626"/>
                  </a:lnTo>
                  <a:lnTo>
                    <a:pt x="263" y="622"/>
                  </a:lnTo>
                  <a:lnTo>
                    <a:pt x="266" y="616"/>
                  </a:lnTo>
                  <a:lnTo>
                    <a:pt x="243" y="545"/>
                  </a:lnTo>
                  <a:lnTo>
                    <a:pt x="243" y="542"/>
                  </a:lnTo>
                  <a:lnTo>
                    <a:pt x="243" y="542"/>
                  </a:lnTo>
                  <a:lnTo>
                    <a:pt x="256" y="542"/>
                  </a:lnTo>
                  <a:lnTo>
                    <a:pt x="263" y="538"/>
                  </a:lnTo>
                  <a:lnTo>
                    <a:pt x="263" y="538"/>
                  </a:lnTo>
                  <a:lnTo>
                    <a:pt x="273" y="535"/>
                  </a:lnTo>
                  <a:lnTo>
                    <a:pt x="273" y="535"/>
                  </a:lnTo>
                  <a:lnTo>
                    <a:pt x="276" y="535"/>
                  </a:lnTo>
                  <a:lnTo>
                    <a:pt x="290" y="535"/>
                  </a:lnTo>
                  <a:lnTo>
                    <a:pt x="290" y="535"/>
                  </a:lnTo>
                  <a:lnTo>
                    <a:pt x="300" y="538"/>
                  </a:lnTo>
                  <a:lnTo>
                    <a:pt x="317" y="528"/>
                  </a:lnTo>
                  <a:lnTo>
                    <a:pt x="317" y="528"/>
                  </a:lnTo>
                  <a:lnTo>
                    <a:pt x="324" y="525"/>
                  </a:lnTo>
                  <a:lnTo>
                    <a:pt x="324" y="515"/>
                  </a:lnTo>
                  <a:lnTo>
                    <a:pt x="300" y="498"/>
                  </a:lnTo>
                  <a:lnTo>
                    <a:pt x="300" y="498"/>
                  </a:lnTo>
                  <a:lnTo>
                    <a:pt x="297" y="491"/>
                  </a:lnTo>
                  <a:lnTo>
                    <a:pt x="293" y="484"/>
                  </a:lnTo>
                  <a:lnTo>
                    <a:pt x="354" y="458"/>
                  </a:lnTo>
                  <a:lnTo>
                    <a:pt x="357" y="451"/>
                  </a:lnTo>
                  <a:lnTo>
                    <a:pt x="357" y="434"/>
                  </a:lnTo>
                  <a:lnTo>
                    <a:pt x="357" y="431"/>
                  </a:lnTo>
                  <a:lnTo>
                    <a:pt x="351" y="424"/>
                  </a:lnTo>
                  <a:lnTo>
                    <a:pt x="337" y="404"/>
                  </a:lnTo>
                  <a:lnTo>
                    <a:pt x="334" y="404"/>
                  </a:lnTo>
                  <a:lnTo>
                    <a:pt x="293" y="380"/>
                  </a:lnTo>
                  <a:lnTo>
                    <a:pt x="293" y="377"/>
                  </a:lnTo>
                  <a:lnTo>
                    <a:pt x="290" y="377"/>
                  </a:lnTo>
                  <a:lnTo>
                    <a:pt x="283" y="373"/>
                  </a:lnTo>
                  <a:lnTo>
                    <a:pt x="283" y="373"/>
                  </a:lnTo>
                  <a:lnTo>
                    <a:pt x="276" y="370"/>
                  </a:lnTo>
                  <a:lnTo>
                    <a:pt x="276" y="353"/>
                  </a:lnTo>
                  <a:lnTo>
                    <a:pt x="280" y="350"/>
                  </a:lnTo>
                  <a:lnTo>
                    <a:pt x="283" y="343"/>
                  </a:lnTo>
                  <a:lnTo>
                    <a:pt x="276" y="330"/>
                  </a:lnTo>
                  <a:lnTo>
                    <a:pt x="276" y="330"/>
                  </a:lnTo>
                  <a:lnTo>
                    <a:pt x="256" y="299"/>
                  </a:lnTo>
                  <a:lnTo>
                    <a:pt x="250" y="289"/>
                  </a:lnTo>
                  <a:lnTo>
                    <a:pt x="246" y="286"/>
                  </a:lnTo>
                  <a:lnTo>
                    <a:pt x="239" y="282"/>
                  </a:lnTo>
                  <a:lnTo>
                    <a:pt x="239" y="279"/>
                  </a:lnTo>
                  <a:lnTo>
                    <a:pt x="236" y="279"/>
                  </a:lnTo>
                  <a:lnTo>
                    <a:pt x="229" y="279"/>
                  </a:lnTo>
                  <a:lnTo>
                    <a:pt x="216" y="289"/>
                  </a:lnTo>
                  <a:lnTo>
                    <a:pt x="206" y="286"/>
                  </a:lnTo>
                  <a:lnTo>
                    <a:pt x="189" y="272"/>
                  </a:lnTo>
                  <a:lnTo>
                    <a:pt x="189" y="272"/>
                  </a:lnTo>
                  <a:lnTo>
                    <a:pt x="182" y="269"/>
                  </a:lnTo>
                  <a:lnTo>
                    <a:pt x="162" y="239"/>
                  </a:lnTo>
                  <a:lnTo>
                    <a:pt x="165" y="232"/>
                  </a:lnTo>
                  <a:lnTo>
                    <a:pt x="169" y="229"/>
                  </a:lnTo>
                  <a:lnTo>
                    <a:pt x="169" y="222"/>
                  </a:lnTo>
                  <a:lnTo>
                    <a:pt x="175" y="208"/>
                  </a:lnTo>
                  <a:lnTo>
                    <a:pt x="175" y="208"/>
                  </a:lnTo>
                  <a:lnTo>
                    <a:pt x="182" y="205"/>
                  </a:lnTo>
                  <a:lnTo>
                    <a:pt x="182" y="202"/>
                  </a:lnTo>
                  <a:lnTo>
                    <a:pt x="189" y="192"/>
                  </a:lnTo>
                  <a:lnTo>
                    <a:pt x="189" y="188"/>
                  </a:lnTo>
                  <a:lnTo>
                    <a:pt x="189" y="181"/>
                  </a:lnTo>
                  <a:lnTo>
                    <a:pt x="189" y="168"/>
                  </a:lnTo>
                  <a:lnTo>
                    <a:pt x="192" y="165"/>
                  </a:lnTo>
                  <a:lnTo>
                    <a:pt x="213" y="151"/>
                  </a:lnTo>
                  <a:lnTo>
                    <a:pt x="216" y="151"/>
                  </a:lnTo>
                  <a:lnTo>
                    <a:pt x="219" y="151"/>
                  </a:lnTo>
                  <a:lnTo>
                    <a:pt x="250" y="131"/>
                  </a:lnTo>
                  <a:lnTo>
                    <a:pt x="266" y="128"/>
                  </a:lnTo>
                  <a:lnTo>
                    <a:pt x="273" y="128"/>
                  </a:lnTo>
                  <a:lnTo>
                    <a:pt x="280" y="114"/>
                  </a:lnTo>
                  <a:lnTo>
                    <a:pt x="280" y="114"/>
                  </a:lnTo>
                  <a:lnTo>
                    <a:pt x="290" y="104"/>
                  </a:lnTo>
                  <a:lnTo>
                    <a:pt x="293" y="101"/>
                  </a:lnTo>
                  <a:lnTo>
                    <a:pt x="297" y="91"/>
                  </a:lnTo>
                  <a:lnTo>
                    <a:pt x="300" y="84"/>
                  </a:lnTo>
                  <a:lnTo>
                    <a:pt x="310" y="81"/>
                  </a:lnTo>
                  <a:lnTo>
                    <a:pt x="313" y="77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7" y="47"/>
                  </a:lnTo>
                  <a:lnTo>
                    <a:pt x="327" y="47"/>
                  </a:lnTo>
                  <a:lnTo>
                    <a:pt x="327" y="43"/>
                  </a:lnTo>
                  <a:lnTo>
                    <a:pt x="334" y="40"/>
                  </a:lnTo>
                  <a:lnTo>
                    <a:pt x="340" y="37"/>
                  </a:lnTo>
                  <a:lnTo>
                    <a:pt x="340" y="37"/>
                  </a:lnTo>
                  <a:lnTo>
                    <a:pt x="347" y="30"/>
                  </a:lnTo>
                  <a:lnTo>
                    <a:pt x="347" y="30"/>
                  </a:lnTo>
                  <a:lnTo>
                    <a:pt x="351" y="30"/>
                  </a:lnTo>
                  <a:lnTo>
                    <a:pt x="357" y="30"/>
                  </a:lnTo>
                  <a:lnTo>
                    <a:pt x="364" y="30"/>
                  </a:lnTo>
                  <a:lnTo>
                    <a:pt x="388" y="10"/>
                  </a:lnTo>
                  <a:lnTo>
                    <a:pt x="398" y="10"/>
                  </a:lnTo>
                  <a:lnTo>
                    <a:pt x="401" y="10"/>
                  </a:lnTo>
                  <a:lnTo>
                    <a:pt x="408" y="6"/>
                  </a:lnTo>
                  <a:lnTo>
                    <a:pt x="414" y="17"/>
                  </a:lnTo>
                  <a:lnTo>
                    <a:pt x="418" y="20"/>
                  </a:lnTo>
                  <a:lnTo>
                    <a:pt x="428" y="27"/>
                  </a:lnTo>
                  <a:lnTo>
                    <a:pt x="431" y="33"/>
                  </a:lnTo>
                  <a:lnTo>
                    <a:pt x="438" y="37"/>
                  </a:lnTo>
                  <a:lnTo>
                    <a:pt x="475" y="20"/>
                  </a:lnTo>
                  <a:lnTo>
                    <a:pt x="495" y="17"/>
                  </a:lnTo>
                  <a:lnTo>
                    <a:pt x="495" y="37"/>
                  </a:lnTo>
                  <a:lnTo>
                    <a:pt x="495" y="47"/>
                  </a:lnTo>
                  <a:lnTo>
                    <a:pt x="495" y="54"/>
                  </a:lnTo>
                  <a:lnTo>
                    <a:pt x="502" y="60"/>
                  </a:lnTo>
                  <a:lnTo>
                    <a:pt x="515" y="77"/>
                  </a:lnTo>
                  <a:lnTo>
                    <a:pt x="515" y="81"/>
                  </a:lnTo>
                  <a:lnTo>
                    <a:pt x="536" y="91"/>
                  </a:lnTo>
                  <a:lnTo>
                    <a:pt x="539" y="94"/>
                  </a:lnTo>
                  <a:lnTo>
                    <a:pt x="539" y="97"/>
                  </a:lnTo>
                  <a:lnTo>
                    <a:pt x="539" y="101"/>
                  </a:lnTo>
                  <a:lnTo>
                    <a:pt x="542" y="107"/>
                  </a:lnTo>
                  <a:lnTo>
                    <a:pt x="542" y="114"/>
                  </a:lnTo>
                  <a:lnTo>
                    <a:pt x="546" y="118"/>
                  </a:lnTo>
                  <a:lnTo>
                    <a:pt x="549" y="128"/>
                  </a:lnTo>
                  <a:lnTo>
                    <a:pt x="552" y="131"/>
                  </a:lnTo>
                  <a:lnTo>
                    <a:pt x="573" y="134"/>
                  </a:lnTo>
                  <a:lnTo>
                    <a:pt x="583" y="141"/>
                  </a:lnTo>
                  <a:lnTo>
                    <a:pt x="586" y="141"/>
                  </a:lnTo>
                  <a:lnTo>
                    <a:pt x="589" y="141"/>
                  </a:lnTo>
                  <a:lnTo>
                    <a:pt x="589" y="144"/>
                  </a:lnTo>
                  <a:lnTo>
                    <a:pt x="593" y="148"/>
                  </a:lnTo>
                  <a:lnTo>
                    <a:pt x="603" y="161"/>
                  </a:lnTo>
                  <a:lnTo>
                    <a:pt x="606" y="165"/>
                  </a:lnTo>
                  <a:lnTo>
                    <a:pt x="610" y="165"/>
                  </a:lnTo>
                  <a:lnTo>
                    <a:pt x="616" y="168"/>
                  </a:lnTo>
                  <a:lnTo>
                    <a:pt x="623" y="168"/>
                  </a:lnTo>
                  <a:lnTo>
                    <a:pt x="627" y="168"/>
                  </a:lnTo>
                  <a:lnTo>
                    <a:pt x="627" y="168"/>
                  </a:lnTo>
                  <a:lnTo>
                    <a:pt x="630" y="171"/>
                  </a:lnTo>
                  <a:lnTo>
                    <a:pt x="633" y="171"/>
                  </a:lnTo>
                  <a:lnTo>
                    <a:pt x="633" y="175"/>
                  </a:lnTo>
                  <a:lnTo>
                    <a:pt x="640" y="175"/>
                  </a:lnTo>
                  <a:lnTo>
                    <a:pt x="647" y="181"/>
                  </a:lnTo>
                  <a:lnTo>
                    <a:pt x="653" y="181"/>
                  </a:lnTo>
                  <a:lnTo>
                    <a:pt x="660" y="178"/>
                  </a:lnTo>
                  <a:lnTo>
                    <a:pt x="664" y="181"/>
                  </a:lnTo>
                  <a:lnTo>
                    <a:pt x="667" y="181"/>
                  </a:lnTo>
                  <a:lnTo>
                    <a:pt x="674" y="181"/>
                  </a:lnTo>
                  <a:lnTo>
                    <a:pt x="677" y="185"/>
                  </a:lnTo>
                  <a:lnTo>
                    <a:pt x="680" y="185"/>
                  </a:lnTo>
                  <a:lnTo>
                    <a:pt x="680" y="188"/>
                  </a:lnTo>
                  <a:lnTo>
                    <a:pt x="690" y="192"/>
                  </a:lnTo>
                  <a:lnTo>
                    <a:pt x="694" y="188"/>
                  </a:lnTo>
                  <a:lnTo>
                    <a:pt x="694" y="18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14" y="151"/>
                  </a:lnTo>
                  <a:lnTo>
                    <a:pt x="724" y="144"/>
                  </a:lnTo>
                  <a:lnTo>
                    <a:pt x="727" y="141"/>
                  </a:lnTo>
                  <a:lnTo>
                    <a:pt x="727" y="131"/>
                  </a:lnTo>
                  <a:lnTo>
                    <a:pt x="727" y="131"/>
                  </a:lnTo>
                  <a:lnTo>
                    <a:pt x="744" y="124"/>
                  </a:lnTo>
                  <a:lnTo>
                    <a:pt x="744" y="121"/>
                  </a:lnTo>
                  <a:lnTo>
                    <a:pt x="751" y="121"/>
                  </a:lnTo>
                  <a:lnTo>
                    <a:pt x="751" y="118"/>
                  </a:lnTo>
                  <a:lnTo>
                    <a:pt x="761" y="107"/>
                  </a:lnTo>
                  <a:lnTo>
                    <a:pt x="771" y="101"/>
                  </a:lnTo>
                  <a:lnTo>
                    <a:pt x="775" y="101"/>
                  </a:lnTo>
                  <a:lnTo>
                    <a:pt x="778" y="104"/>
                  </a:lnTo>
                  <a:lnTo>
                    <a:pt x="791" y="104"/>
                  </a:lnTo>
                  <a:lnTo>
                    <a:pt x="791" y="104"/>
                  </a:lnTo>
                  <a:lnTo>
                    <a:pt x="805" y="101"/>
                  </a:lnTo>
                  <a:lnTo>
                    <a:pt x="815" y="104"/>
                  </a:lnTo>
                  <a:lnTo>
                    <a:pt x="815" y="104"/>
                  </a:lnTo>
                  <a:lnTo>
                    <a:pt x="818" y="104"/>
                  </a:lnTo>
                  <a:lnTo>
                    <a:pt x="845" y="118"/>
                  </a:lnTo>
                  <a:lnTo>
                    <a:pt x="859" y="128"/>
                  </a:lnTo>
                  <a:lnTo>
                    <a:pt x="862" y="131"/>
                  </a:lnTo>
                  <a:lnTo>
                    <a:pt x="865" y="134"/>
                  </a:lnTo>
                  <a:lnTo>
                    <a:pt x="879" y="138"/>
                  </a:lnTo>
                  <a:lnTo>
                    <a:pt x="882" y="138"/>
                  </a:lnTo>
                  <a:lnTo>
                    <a:pt x="882" y="134"/>
                  </a:lnTo>
                  <a:lnTo>
                    <a:pt x="889" y="138"/>
                  </a:lnTo>
                  <a:lnTo>
                    <a:pt x="889" y="141"/>
                  </a:lnTo>
                  <a:lnTo>
                    <a:pt x="892" y="144"/>
                  </a:lnTo>
                  <a:lnTo>
                    <a:pt x="896" y="144"/>
                  </a:lnTo>
                  <a:lnTo>
                    <a:pt x="903" y="148"/>
                  </a:lnTo>
                  <a:lnTo>
                    <a:pt x="906" y="151"/>
                  </a:lnTo>
                  <a:lnTo>
                    <a:pt x="909" y="155"/>
                  </a:lnTo>
                  <a:lnTo>
                    <a:pt x="913" y="155"/>
                  </a:lnTo>
                  <a:lnTo>
                    <a:pt x="936" y="171"/>
                  </a:lnTo>
                  <a:lnTo>
                    <a:pt x="936" y="175"/>
                  </a:lnTo>
                  <a:lnTo>
                    <a:pt x="943" y="178"/>
                  </a:lnTo>
                  <a:lnTo>
                    <a:pt x="946" y="178"/>
                  </a:lnTo>
                  <a:lnTo>
                    <a:pt x="953" y="178"/>
                  </a:lnTo>
                  <a:lnTo>
                    <a:pt x="956" y="181"/>
                  </a:lnTo>
                  <a:lnTo>
                    <a:pt x="960" y="185"/>
                  </a:lnTo>
                  <a:lnTo>
                    <a:pt x="956" y="198"/>
                  </a:lnTo>
                  <a:lnTo>
                    <a:pt x="960" y="202"/>
                  </a:lnTo>
                  <a:lnTo>
                    <a:pt x="966" y="212"/>
                  </a:lnTo>
                  <a:lnTo>
                    <a:pt x="970" y="215"/>
                  </a:lnTo>
                  <a:lnTo>
                    <a:pt x="980" y="222"/>
                  </a:lnTo>
                  <a:lnTo>
                    <a:pt x="987" y="222"/>
                  </a:lnTo>
                  <a:lnTo>
                    <a:pt x="987" y="222"/>
                  </a:lnTo>
                  <a:lnTo>
                    <a:pt x="987" y="222"/>
                  </a:lnTo>
                  <a:lnTo>
                    <a:pt x="990" y="222"/>
                  </a:lnTo>
                  <a:lnTo>
                    <a:pt x="993" y="222"/>
                  </a:lnTo>
                  <a:lnTo>
                    <a:pt x="993" y="222"/>
                  </a:lnTo>
                  <a:lnTo>
                    <a:pt x="1024" y="219"/>
                  </a:lnTo>
                  <a:lnTo>
                    <a:pt x="1030" y="219"/>
                  </a:lnTo>
                  <a:lnTo>
                    <a:pt x="1030" y="219"/>
                  </a:lnTo>
                  <a:lnTo>
                    <a:pt x="1041" y="215"/>
                  </a:lnTo>
                  <a:lnTo>
                    <a:pt x="1041" y="219"/>
                  </a:lnTo>
                  <a:lnTo>
                    <a:pt x="1047" y="215"/>
                  </a:lnTo>
                  <a:lnTo>
                    <a:pt x="1051" y="215"/>
                  </a:lnTo>
                  <a:lnTo>
                    <a:pt x="1064" y="219"/>
                  </a:lnTo>
                  <a:lnTo>
                    <a:pt x="1067" y="219"/>
                  </a:lnTo>
                  <a:lnTo>
                    <a:pt x="1071" y="219"/>
                  </a:lnTo>
                  <a:lnTo>
                    <a:pt x="1074" y="219"/>
                  </a:lnTo>
                  <a:lnTo>
                    <a:pt x="1081" y="222"/>
                  </a:lnTo>
                  <a:lnTo>
                    <a:pt x="1084" y="219"/>
                  </a:lnTo>
                  <a:lnTo>
                    <a:pt x="1094" y="225"/>
                  </a:lnTo>
                  <a:lnTo>
                    <a:pt x="1115" y="245"/>
                  </a:lnTo>
                  <a:lnTo>
                    <a:pt x="1121" y="245"/>
                  </a:lnTo>
                  <a:lnTo>
                    <a:pt x="1121" y="245"/>
                  </a:lnTo>
                  <a:lnTo>
                    <a:pt x="1125" y="249"/>
                  </a:lnTo>
                  <a:lnTo>
                    <a:pt x="1128" y="249"/>
                  </a:lnTo>
                  <a:lnTo>
                    <a:pt x="1135" y="249"/>
                  </a:lnTo>
                  <a:lnTo>
                    <a:pt x="1138" y="256"/>
                  </a:lnTo>
                  <a:lnTo>
                    <a:pt x="1145" y="256"/>
                  </a:lnTo>
                  <a:lnTo>
                    <a:pt x="1152" y="245"/>
                  </a:lnTo>
                  <a:lnTo>
                    <a:pt x="1152" y="239"/>
                  </a:lnTo>
                  <a:lnTo>
                    <a:pt x="1152" y="239"/>
                  </a:lnTo>
                  <a:lnTo>
                    <a:pt x="1155" y="235"/>
                  </a:lnTo>
                  <a:lnTo>
                    <a:pt x="1158" y="235"/>
                  </a:lnTo>
                  <a:lnTo>
                    <a:pt x="1168" y="222"/>
                  </a:lnTo>
                  <a:lnTo>
                    <a:pt x="1168" y="222"/>
                  </a:lnTo>
                  <a:lnTo>
                    <a:pt x="1175" y="215"/>
                  </a:lnTo>
                  <a:lnTo>
                    <a:pt x="1189" y="205"/>
                  </a:lnTo>
                  <a:lnTo>
                    <a:pt x="1189" y="208"/>
                  </a:lnTo>
                  <a:lnTo>
                    <a:pt x="1192" y="212"/>
                  </a:lnTo>
                  <a:lnTo>
                    <a:pt x="1195" y="215"/>
                  </a:lnTo>
                  <a:lnTo>
                    <a:pt x="1195" y="222"/>
                  </a:lnTo>
                  <a:lnTo>
                    <a:pt x="1199" y="229"/>
                  </a:lnTo>
                  <a:lnTo>
                    <a:pt x="1212" y="239"/>
                  </a:lnTo>
                  <a:lnTo>
                    <a:pt x="1216" y="242"/>
                  </a:lnTo>
                  <a:lnTo>
                    <a:pt x="1229" y="242"/>
                  </a:lnTo>
                  <a:lnTo>
                    <a:pt x="1229" y="249"/>
                  </a:lnTo>
                  <a:lnTo>
                    <a:pt x="1236" y="256"/>
                  </a:lnTo>
                  <a:lnTo>
                    <a:pt x="1246" y="259"/>
                  </a:lnTo>
                  <a:lnTo>
                    <a:pt x="1249" y="256"/>
                  </a:lnTo>
                  <a:lnTo>
                    <a:pt x="1253" y="259"/>
                  </a:lnTo>
                  <a:lnTo>
                    <a:pt x="1253" y="259"/>
                  </a:lnTo>
                  <a:lnTo>
                    <a:pt x="1259" y="266"/>
                  </a:lnTo>
                  <a:lnTo>
                    <a:pt x="1269" y="266"/>
                  </a:lnTo>
                  <a:lnTo>
                    <a:pt x="1283" y="276"/>
                  </a:lnTo>
                  <a:lnTo>
                    <a:pt x="1293" y="272"/>
                  </a:lnTo>
                  <a:lnTo>
                    <a:pt x="1296" y="269"/>
                  </a:lnTo>
                  <a:lnTo>
                    <a:pt x="1296" y="269"/>
                  </a:lnTo>
                  <a:lnTo>
                    <a:pt x="1303" y="266"/>
                  </a:lnTo>
                  <a:lnTo>
                    <a:pt x="1303" y="266"/>
                  </a:lnTo>
                  <a:lnTo>
                    <a:pt x="1303" y="266"/>
                  </a:lnTo>
                  <a:lnTo>
                    <a:pt x="1310" y="259"/>
                  </a:lnTo>
                  <a:lnTo>
                    <a:pt x="1310" y="259"/>
                  </a:lnTo>
                  <a:lnTo>
                    <a:pt x="1310" y="259"/>
                  </a:lnTo>
                  <a:lnTo>
                    <a:pt x="1317" y="262"/>
                  </a:lnTo>
                  <a:lnTo>
                    <a:pt x="1327" y="266"/>
                  </a:lnTo>
                  <a:lnTo>
                    <a:pt x="1333" y="266"/>
                  </a:lnTo>
                  <a:lnTo>
                    <a:pt x="1337" y="266"/>
                  </a:lnTo>
                  <a:lnTo>
                    <a:pt x="1340" y="266"/>
                  </a:lnTo>
                  <a:lnTo>
                    <a:pt x="1340" y="266"/>
                  </a:lnTo>
                  <a:lnTo>
                    <a:pt x="1340" y="266"/>
                  </a:lnTo>
                  <a:lnTo>
                    <a:pt x="1340" y="266"/>
                  </a:lnTo>
                  <a:lnTo>
                    <a:pt x="1343" y="262"/>
                  </a:lnTo>
                  <a:lnTo>
                    <a:pt x="1343" y="262"/>
                  </a:lnTo>
                  <a:lnTo>
                    <a:pt x="1340" y="262"/>
                  </a:lnTo>
                  <a:lnTo>
                    <a:pt x="1333" y="262"/>
                  </a:lnTo>
                  <a:lnTo>
                    <a:pt x="1330" y="262"/>
                  </a:lnTo>
                  <a:lnTo>
                    <a:pt x="1327" y="262"/>
                  </a:lnTo>
                  <a:lnTo>
                    <a:pt x="1320" y="259"/>
                  </a:lnTo>
                  <a:lnTo>
                    <a:pt x="1313" y="256"/>
                  </a:lnTo>
                  <a:lnTo>
                    <a:pt x="1313" y="256"/>
                  </a:lnTo>
                  <a:lnTo>
                    <a:pt x="1306" y="256"/>
                  </a:lnTo>
                  <a:lnTo>
                    <a:pt x="1306" y="259"/>
                  </a:lnTo>
                  <a:lnTo>
                    <a:pt x="1303" y="262"/>
                  </a:lnTo>
                  <a:lnTo>
                    <a:pt x="1300" y="259"/>
                  </a:lnTo>
                  <a:lnTo>
                    <a:pt x="1300" y="262"/>
                  </a:lnTo>
                  <a:lnTo>
                    <a:pt x="1296" y="266"/>
                  </a:lnTo>
                  <a:lnTo>
                    <a:pt x="1293" y="266"/>
                  </a:lnTo>
                  <a:lnTo>
                    <a:pt x="1290" y="269"/>
                  </a:lnTo>
                  <a:lnTo>
                    <a:pt x="1283" y="272"/>
                  </a:lnTo>
                  <a:lnTo>
                    <a:pt x="1273" y="262"/>
                  </a:lnTo>
                  <a:lnTo>
                    <a:pt x="1259" y="262"/>
                  </a:lnTo>
                  <a:lnTo>
                    <a:pt x="1256" y="259"/>
                  </a:lnTo>
                  <a:lnTo>
                    <a:pt x="1256" y="256"/>
                  </a:lnTo>
                  <a:lnTo>
                    <a:pt x="1249" y="249"/>
                  </a:lnTo>
                  <a:lnTo>
                    <a:pt x="1242" y="256"/>
                  </a:lnTo>
                  <a:lnTo>
                    <a:pt x="1239" y="256"/>
                  </a:lnTo>
                  <a:lnTo>
                    <a:pt x="1232" y="245"/>
                  </a:lnTo>
                  <a:lnTo>
                    <a:pt x="1232" y="242"/>
                  </a:lnTo>
                  <a:lnTo>
                    <a:pt x="1232" y="239"/>
                  </a:lnTo>
                  <a:lnTo>
                    <a:pt x="1232" y="239"/>
                  </a:lnTo>
                  <a:lnTo>
                    <a:pt x="1216" y="239"/>
                  </a:lnTo>
                  <a:lnTo>
                    <a:pt x="1216" y="235"/>
                  </a:lnTo>
                  <a:lnTo>
                    <a:pt x="1199" y="225"/>
                  </a:lnTo>
                  <a:lnTo>
                    <a:pt x="1199" y="222"/>
                  </a:lnTo>
                  <a:lnTo>
                    <a:pt x="1199" y="212"/>
                  </a:lnTo>
                  <a:lnTo>
                    <a:pt x="1195" y="208"/>
                  </a:lnTo>
                  <a:lnTo>
                    <a:pt x="1192" y="205"/>
                  </a:lnTo>
                  <a:lnTo>
                    <a:pt x="1189" y="205"/>
                  </a:lnTo>
                  <a:lnTo>
                    <a:pt x="1189" y="202"/>
                  </a:lnTo>
                  <a:lnTo>
                    <a:pt x="1172" y="212"/>
                  </a:lnTo>
                  <a:lnTo>
                    <a:pt x="1165" y="222"/>
                  </a:lnTo>
                  <a:lnTo>
                    <a:pt x="1165" y="222"/>
                  </a:lnTo>
                  <a:lnTo>
                    <a:pt x="1155" y="232"/>
                  </a:lnTo>
                  <a:lnTo>
                    <a:pt x="1155" y="232"/>
                  </a:lnTo>
                  <a:lnTo>
                    <a:pt x="1148" y="235"/>
                  </a:lnTo>
                  <a:lnTo>
                    <a:pt x="1145" y="239"/>
                  </a:lnTo>
                  <a:lnTo>
                    <a:pt x="1148" y="249"/>
                  </a:lnTo>
                  <a:lnTo>
                    <a:pt x="1145" y="252"/>
                  </a:lnTo>
                  <a:lnTo>
                    <a:pt x="1138" y="252"/>
                  </a:lnTo>
                  <a:lnTo>
                    <a:pt x="1135" y="249"/>
                  </a:lnTo>
                  <a:lnTo>
                    <a:pt x="1135" y="245"/>
                  </a:lnTo>
                  <a:lnTo>
                    <a:pt x="1128" y="245"/>
                  </a:lnTo>
                  <a:lnTo>
                    <a:pt x="1128" y="245"/>
                  </a:lnTo>
                  <a:lnTo>
                    <a:pt x="1125" y="242"/>
                  </a:lnTo>
                  <a:lnTo>
                    <a:pt x="1121" y="242"/>
                  </a:lnTo>
                  <a:lnTo>
                    <a:pt x="1118" y="242"/>
                  </a:lnTo>
                  <a:lnTo>
                    <a:pt x="1098" y="222"/>
                  </a:lnTo>
                  <a:lnTo>
                    <a:pt x="1084" y="215"/>
                  </a:lnTo>
                  <a:lnTo>
                    <a:pt x="1078" y="219"/>
                  </a:lnTo>
                  <a:lnTo>
                    <a:pt x="1074" y="219"/>
                  </a:lnTo>
                  <a:lnTo>
                    <a:pt x="1071" y="212"/>
                  </a:lnTo>
                  <a:lnTo>
                    <a:pt x="1067" y="215"/>
                  </a:lnTo>
                  <a:lnTo>
                    <a:pt x="1064" y="215"/>
                  </a:lnTo>
                  <a:lnTo>
                    <a:pt x="1051" y="212"/>
                  </a:lnTo>
                  <a:lnTo>
                    <a:pt x="1047" y="212"/>
                  </a:lnTo>
                  <a:lnTo>
                    <a:pt x="1047" y="212"/>
                  </a:lnTo>
                  <a:lnTo>
                    <a:pt x="1044" y="215"/>
                  </a:lnTo>
                  <a:lnTo>
                    <a:pt x="1041" y="212"/>
                  </a:lnTo>
                  <a:lnTo>
                    <a:pt x="1030" y="215"/>
                  </a:lnTo>
                  <a:lnTo>
                    <a:pt x="1030" y="215"/>
                  </a:lnTo>
                  <a:lnTo>
                    <a:pt x="1024" y="215"/>
                  </a:lnTo>
                  <a:lnTo>
                    <a:pt x="993" y="219"/>
                  </a:lnTo>
                  <a:lnTo>
                    <a:pt x="993" y="219"/>
                  </a:lnTo>
                  <a:lnTo>
                    <a:pt x="990" y="219"/>
                  </a:lnTo>
                  <a:lnTo>
                    <a:pt x="990" y="219"/>
                  </a:lnTo>
                  <a:lnTo>
                    <a:pt x="987" y="219"/>
                  </a:lnTo>
                  <a:lnTo>
                    <a:pt x="983" y="219"/>
                  </a:lnTo>
                  <a:lnTo>
                    <a:pt x="983" y="219"/>
                  </a:lnTo>
                  <a:lnTo>
                    <a:pt x="970" y="212"/>
                  </a:lnTo>
                  <a:lnTo>
                    <a:pt x="970" y="208"/>
                  </a:lnTo>
                  <a:lnTo>
                    <a:pt x="963" y="198"/>
                  </a:lnTo>
                  <a:lnTo>
                    <a:pt x="960" y="198"/>
                  </a:lnTo>
                  <a:lnTo>
                    <a:pt x="963" y="185"/>
                  </a:lnTo>
                  <a:lnTo>
                    <a:pt x="956" y="178"/>
                  </a:lnTo>
                  <a:lnTo>
                    <a:pt x="953" y="175"/>
                  </a:lnTo>
                  <a:lnTo>
                    <a:pt x="946" y="175"/>
                  </a:lnTo>
                  <a:lnTo>
                    <a:pt x="946" y="175"/>
                  </a:lnTo>
                  <a:lnTo>
                    <a:pt x="940" y="171"/>
                  </a:lnTo>
                  <a:lnTo>
                    <a:pt x="940" y="171"/>
                  </a:lnTo>
                  <a:lnTo>
                    <a:pt x="916" y="151"/>
                  </a:lnTo>
                  <a:lnTo>
                    <a:pt x="909" y="151"/>
                  </a:lnTo>
                  <a:lnTo>
                    <a:pt x="906" y="148"/>
                  </a:lnTo>
                  <a:lnTo>
                    <a:pt x="906" y="148"/>
                  </a:lnTo>
                  <a:lnTo>
                    <a:pt x="906" y="148"/>
                  </a:lnTo>
                  <a:lnTo>
                    <a:pt x="906" y="148"/>
                  </a:lnTo>
                  <a:lnTo>
                    <a:pt x="903" y="144"/>
                  </a:lnTo>
                  <a:lnTo>
                    <a:pt x="896" y="141"/>
                  </a:lnTo>
                  <a:lnTo>
                    <a:pt x="892" y="141"/>
                  </a:lnTo>
                  <a:lnTo>
                    <a:pt x="892" y="138"/>
                  </a:lnTo>
                  <a:lnTo>
                    <a:pt x="889" y="138"/>
                  </a:lnTo>
                  <a:lnTo>
                    <a:pt x="886" y="131"/>
                  </a:lnTo>
                  <a:lnTo>
                    <a:pt x="882" y="134"/>
                  </a:lnTo>
                  <a:lnTo>
                    <a:pt x="879" y="134"/>
                  </a:lnTo>
                  <a:lnTo>
                    <a:pt x="865" y="131"/>
                  </a:lnTo>
                  <a:lnTo>
                    <a:pt x="865" y="128"/>
                  </a:lnTo>
                  <a:lnTo>
                    <a:pt x="862" y="128"/>
                  </a:lnTo>
                  <a:lnTo>
                    <a:pt x="845" y="114"/>
                  </a:lnTo>
                  <a:lnTo>
                    <a:pt x="818" y="101"/>
                  </a:lnTo>
                  <a:lnTo>
                    <a:pt x="815" y="101"/>
                  </a:lnTo>
                  <a:lnTo>
                    <a:pt x="815" y="101"/>
                  </a:lnTo>
                  <a:lnTo>
                    <a:pt x="805" y="97"/>
                  </a:lnTo>
                  <a:lnTo>
                    <a:pt x="791" y="101"/>
                  </a:lnTo>
                  <a:lnTo>
                    <a:pt x="791" y="101"/>
                  </a:lnTo>
                  <a:lnTo>
                    <a:pt x="778" y="97"/>
                  </a:lnTo>
                  <a:lnTo>
                    <a:pt x="778" y="97"/>
                  </a:lnTo>
                  <a:lnTo>
                    <a:pt x="771" y="97"/>
                  </a:lnTo>
                  <a:lnTo>
                    <a:pt x="758" y="104"/>
                  </a:lnTo>
                  <a:lnTo>
                    <a:pt x="748" y="118"/>
                  </a:lnTo>
                  <a:lnTo>
                    <a:pt x="748" y="118"/>
                  </a:lnTo>
                  <a:lnTo>
                    <a:pt x="744" y="121"/>
                  </a:lnTo>
                  <a:lnTo>
                    <a:pt x="741" y="121"/>
                  </a:lnTo>
                  <a:lnTo>
                    <a:pt x="741" y="121"/>
                  </a:lnTo>
                  <a:lnTo>
                    <a:pt x="727" y="128"/>
                  </a:lnTo>
                  <a:lnTo>
                    <a:pt x="724" y="128"/>
                  </a:lnTo>
                  <a:lnTo>
                    <a:pt x="724" y="128"/>
                  </a:lnTo>
                  <a:lnTo>
                    <a:pt x="724" y="138"/>
                  </a:lnTo>
                  <a:lnTo>
                    <a:pt x="721" y="141"/>
                  </a:lnTo>
                  <a:lnTo>
                    <a:pt x="711" y="151"/>
                  </a:lnTo>
                  <a:lnTo>
                    <a:pt x="704" y="168"/>
                  </a:lnTo>
                  <a:lnTo>
                    <a:pt x="704" y="168"/>
                  </a:lnTo>
                  <a:lnTo>
                    <a:pt x="690" y="185"/>
                  </a:lnTo>
                  <a:lnTo>
                    <a:pt x="690" y="188"/>
                  </a:lnTo>
                  <a:lnTo>
                    <a:pt x="687" y="188"/>
                  </a:lnTo>
                  <a:lnTo>
                    <a:pt x="684" y="188"/>
                  </a:lnTo>
                  <a:lnTo>
                    <a:pt x="680" y="185"/>
                  </a:lnTo>
                  <a:lnTo>
                    <a:pt x="677" y="181"/>
                  </a:lnTo>
                  <a:lnTo>
                    <a:pt x="674" y="178"/>
                  </a:lnTo>
                  <a:lnTo>
                    <a:pt x="667" y="178"/>
                  </a:lnTo>
                  <a:lnTo>
                    <a:pt x="667" y="178"/>
                  </a:lnTo>
                  <a:lnTo>
                    <a:pt x="660" y="175"/>
                  </a:lnTo>
                  <a:lnTo>
                    <a:pt x="653" y="178"/>
                  </a:lnTo>
                  <a:lnTo>
                    <a:pt x="647" y="178"/>
                  </a:lnTo>
                  <a:lnTo>
                    <a:pt x="643" y="171"/>
                  </a:lnTo>
                  <a:lnTo>
                    <a:pt x="640" y="171"/>
                  </a:lnTo>
                  <a:lnTo>
                    <a:pt x="637" y="171"/>
                  </a:lnTo>
                  <a:lnTo>
                    <a:pt x="633" y="168"/>
                  </a:lnTo>
                  <a:lnTo>
                    <a:pt x="630" y="168"/>
                  </a:lnTo>
                  <a:lnTo>
                    <a:pt x="630" y="165"/>
                  </a:lnTo>
                  <a:lnTo>
                    <a:pt x="627" y="165"/>
                  </a:lnTo>
                  <a:lnTo>
                    <a:pt x="627" y="165"/>
                  </a:lnTo>
                  <a:lnTo>
                    <a:pt x="620" y="165"/>
                  </a:lnTo>
                  <a:lnTo>
                    <a:pt x="616" y="165"/>
                  </a:lnTo>
                  <a:lnTo>
                    <a:pt x="613" y="161"/>
                  </a:lnTo>
                  <a:lnTo>
                    <a:pt x="610" y="161"/>
                  </a:lnTo>
                  <a:lnTo>
                    <a:pt x="606" y="161"/>
                  </a:lnTo>
                  <a:lnTo>
                    <a:pt x="593" y="144"/>
                  </a:lnTo>
                  <a:lnTo>
                    <a:pt x="593" y="144"/>
                  </a:lnTo>
                  <a:lnTo>
                    <a:pt x="593" y="138"/>
                  </a:lnTo>
                  <a:lnTo>
                    <a:pt x="589" y="134"/>
                  </a:lnTo>
                  <a:lnTo>
                    <a:pt x="586" y="138"/>
                  </a:lnTo>
                  <a:lnTo>
                    <a:pt x="586" y="138"/>
                  </a:lnTo>
                  <a:lnTo>
                    <a:pt x="573" y="131"/>
                  </a:lnTo>
                  <a:lnTo>
                    <a:pt x="556" y="128"/>
                  </a:lnTo>
                  <a:lnTo>
                    <a:pt x="552" y="124"/>
                  </a:lnTo>
                  <a:lnTo>
                    <a:pt x="549" y="118"/>
                  </a:lnTo>
                  <a:lnTo>
                    <a:pt x="549" y="118"/>
                  </a:lnTo>
                  <a:lnTo>
                    <a:pt x="546" y="114"/>
                  </a:lnTo>
                  <a:lnTo>
                    <a:pt x="546" y="104"/>
                  </a:lnTo>
                  <a:lnTo>
                    <a:pt x="542" y="97"/>
                  </a:lnTo>
                  <a:lnTo>
                    <a:pt x="542" y="97"/>
                  </a:lnTo>
                  <a:lnTo>
                    <a:pt x="542" y="94"/>
                  </a:lnTo>
                  <a:lnTo>
                    <a:pt x="539" y="91"/>
                  </a:lnTo>
                  <a:lnTo>
                    <a:pt x="519" y="77"/>
                  </a:lnTo>
                  <a:lnTo>
                    <a:pt x="515" y="77"/>
                  </a:lnTo>
                  <a:lnTo>
                    <a:pt x="505" y="57"/>
                  </a:lnTo>
                  <a:lnTo>
                    <a:pt x="499" y="50"/>
                  </a:lnTo>
                  <a:lnTo>
                    <a:pt x="499" y="47"/>
                  </a:lnTo>
                  <a:lnTo>
                    <a:pt x="499" y="37"/>
                  </a:lnTo>
                  <a:lnTo>
                    <a:pt x="499" y="13"/>
                  </a:lnTo>
                  <a:lnTo>
                    <a:pt x="495" y="13"/>
                  </a:lnTo>
                  <a:lnTo>
                    <a:pt x="475" y="17"/>
                  </a:lnTo>
                  <a:lnTo>
                    <a:pt x="438" y="33"/>
                  </a:lnTo>
                  <a:lnTo>
                    <a:pt x="435" y="33"/>
                  </a:lnTo>
                  <a:lnTo>
                    <a:pt x="431" y="23"/>
                  </a:lnTo>
                  <a:lnTo>
                    <a:pt x="418" y="17"/>
                  </a:lnTo>
                  <a:lnTo>
                    <a:pt x="418" y="13"/>
                  </a:lnTo>
                  <a:lnTo>
                    <a:pt x="4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7" name="Freeform 368">
              <a:extLst>
                <a:ext uri="{FF2B5EF4-FFF2-40B4-BE49-F238E27FC236}">
                  <a16:creationId xmlns:a16="http://schemas.microsoft.com/office/drawing/2014/main" id="{3F236FE6-30B3-9824-2331-8C53DBE27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461"/>
              <a:ext cx="1353" cy="831"/>
            </a:xfrm>
            <a:custGeom>
              <a:avLst/>
              <a:gdLst>
                <a:gd name="T0" fmla="*/ 336 w 1353"/>
                <a:gd name="T1" fmla="*/ 37 h 831"/>
                <a:gd name="T2" fmla="*/ 272 w 1353"/>
                <a:gd name="T3" fmla="*/ 125 h 831"/>
                <a:gd name="T4" fmla="*/ 185 w 1353"/>
                <a:gd name="T5" fmla="*/ 195 h 831"/>
                <a:gd name="T6" fmla="*/ 181 w 1353"/>
                <a:gd name="T7" fmla="*/ 283 h 831"/>
                <a:gd name="T8" fmla="*/ 279 w 1353"/>
                <a:gd name="T9" fmla="*/ 350 h 831"/>
                <a:gd name="T10" fmla="*/ 353 w 1353"/>
                <a:gd name="T11" fmla="*/ 441 h 831"/>
                <a:gd name="T12" fmla="*/ 299 w 1353"/>
                <a:gd name="T13" fmla="*/ 532 h 831"/>
                <a:gd name="T14" fmla="*/ 239 w 1353"/>
                <a:gd name="T15" fmla="*/ 552 h 831"/>
                <a:gd name="T16" fmla="*/ 175 w 1353"/>
                <a:gd name="T17" fmla="*/ 670 h 831"/>
                <a:gd name="T18" fmla="*/ 222 w 1353"/>
                <a:gd name="T19" fmla="*/ 714 h 831"/>
                <a:gd name="T20" fmla="*/ 249 w 1353"/>
                <a:gd name="T21" fmla="*/ 754 h 831"/>
                <a:gd name="T22" fmla="*/ 222 w 1353"/>
                <a:gd name="T23" fmla="*/ 774 h 831"/>
                <a:gd name="T24" fmla="*/ 138 w 1353"/>
                <a:gd name="T25" fmla="*/ 815 h 831"/>
                <a:gd name="T26" fmla="*/ 60 w 1353"/>
                <a:gd name="T27" fmla="*/ 811 h 831"/>
                <a:gd name="T28" fmla="*/ 10 w 1353"/>
                <a:gd name="T29" fmla="*/ 801 h 831"/>
                <a:gd name="T30" fmla="*/ 6 w 1353"/>
                <a:gd name="T31" fmla="*/ 811 h 831"/>
                <a:gd name="T32" fmla="*/ 54 w 1353"/>
                <a:gd name="T33" fmla="*/ 821 h 831"/>
                <a:gd name="T34" fmla="*/ 121 w 1353"/>
                <a:gd name="T35" fmla="*/ 828 h 831"/>
                <a:gd name="T36" fmla="*/ 229 w 1353"/>
                <a:gd name="T37" fmla="*/ 778 h 831"/>
                <a:gd name="T38" fmla="*/ 245 w 1353"/>
                <a:gd name="T39" fmla="*/ 761 h 831"/>
                <a:gd name="T40" fmla="*/ 272 w 1353"/>
                <a:gd name="T41" fmla="*/ 737 h 831"/>
                <a:gd name="T42" fmla="*/ 188 w 1353"/>
                <a:gd name="T43" fmla="*/ 697 h 831"/>
                <a:gd name="T44" fmla="*/ 202 w 1353"/>
                <a:gd name="T45" fmla="*/ 663 h 831"/>
                <a:gd name="T46" fmla="*/ 269 w 1353"/>
                <a:gd name="T47" fmla="*/ 542 h 831"/>
                <a:gd name="T48" fmla="*/ 303 w 1353"/>
                <a:gd name="T49" fmla="*/ 505 h 831"/>
                <a:gd name="T50" fmla="*/ 293 w 1353"/>
                <a:gd name="T51" fmla="*/ 387 h 831"/>
                <a:gd name="T52" fmla="*/ 245 w 1353"/>
                <a:gd name="T53" fmla="*/ 289 h 831"/>
                <a:gd name="T54" fmla="*/ 171 w 1353"/>
                <a:gd name="T55" fmla="*/ 236 h 831"/>
                <a:gd name="T56" fmla="*/ 225 w 1353"/>
                <a:gd name="T57" fmla="*/ 155 h 831"/>
                <a:gd name="T58" fmla="*/ 326 w 1353"/>
                <a:gd name="T59" fmla="*/ 61 h 831"/>
                <a:gd name="T60" fmla="*/ 394 w 1353"/>
                <a:gd name="T61" fmla="*/ 13 h 831"/>
                <a:gd name="T62" fmla="*/ 505 w 1353"/>
                <a:gd name="T63" fmla="*/ 44 h 831"/>
                <a:gd name="T64" fmla="*/ 555 w 1353"/>
                <a:gd name="T65" fmla="*/ 125 h 831"/>
                <a:gd name="T66" fmla="*/ 616 w 1353"/>
                <a:gd name="T67" fmla="*/ 168 h 831"/>
                <a:gd name="T68" fmla="*/ 653 w 1353"/>
                <a:gd name="T69" fmla="*/ 185 h 831"/>
                <a:gd name="T70" fmla="*/ 710 w 1353"/>
                <a:gd name="T71" fmla="*/ 175 h 831"/>
                <a:gd name="T72" fmla="*/ 754 w 1353"/>
                <a:gd name="T73" fmla="*/ 125 h 831"/>
                <a:gd name="T74" fmla="*/ 868 w 1353"/>
                <a:gd name="T75" fmla="*/ 135 h 831"/>
                <a:gd name="T76" fmla="*/ 912 w 1353"/>
                <a:gd name="T77" fmla="*/ 155 h 831"/>
                <a:gd name="T78" fmla="*/ 966 w 1353"/>
                <a:gd name="T79" fmla="*/ 205 h 831"/>
                <a:gd name="T80" fmla="*/ 1036 w 1353"/>
                <a:gd name="T81" fmla="*/ 222 h 831"/>
                <a:gd name="T82" fmla="*/ 1090 w 1353"/>
                <a:gd name="T83" fmla="*/ 222 h 831"/>
                <a:gd name="T84" fmla="*/ 1151 w 1353"/>
                <a:gd name="T85" fmla="*/ 246 h 831"/>
                <a:gd name="T86" fmla="*/ 1205 w 1353"/>
                <a:gd name="T87" fmla="*/ 229 h 831"/>
                <a:gd name="T88" fmla="*/ 1262 w 1353"/>
                <a:gd name="T89" fmla="*/ 266 h 831"/>
                <a:gd name="T90" fmla="*/ 1319 w 1353"/>
                <a:gd name="T91" fmla="*/ 263 h 831"/>
                <a:gd name="T92" fmla="*/ 1349 w 1353"/>
                <a:gd name="T93" fmla="*/ 263 h 831"/>
                <a:gd name="T94" fmla="*/ 1302 w 1353"/>
                <a:gd name="T95" fmla="*/ 263 h 831"/>
                <a:gd name="T96" fmla="*/ 1248 w 1353"/>
                <a:gd name="T97" fmla="*/ 256 h 831"/>
                <a:gd name="T98" fmla="*/ 1201 w 1353"/>
                <a:gd name="T99" fmla="*/ 209 h 831"/>
                <a:gd name="T100" fmla="*/ 1147 w 1353"/>
                <a:gd name="T101" fmla="*/ 249 h 831"/>
                <a:gd name="T102" fmla="*/ 1073 w 1353"/>
                <a:gd name="T103" fmla="*/ 215 h 831"/>
                <a:gd name="T104" fmla="*/ 999 w 1353"/>
                <a:gd name="T105" fmla="*/ 219 h 831"/>
                <a:gd name="T106" fmla="*/ 952 w 1353"/>
                <a:gd name="T107" fmla="*/ 175 h 831"/>
                <a:gd name="T108" fmla="*/ 902 w 1353"/>
                <a:gd name="T109" fmla="*/ 138 h 831"/>
                <a:gd name="T110" fmla="*/ 811 w 1353"/>
                <a:gd name="T111" fmla="*/ 98 h 831"/>
                <a:gd name="T112" fmla="*/ 730 w 1353"/>
                <a:gd name="T113" fmla="*/ 128 h 831"/>
                <a:gd name="T114" fmla="*/ 680 w 1353"/>
                <a:gd name="T115" fmla="*/ 178 h 831"/>
                <a:gd name="T116" fmla="*/ 636 w 1353"/>
                <a:gd name="T117" fmla="*/ 165 h 831"/>
                <a:gd name="T118" fmla="*/ 592 w 1353"/>
                <a:gd name="T119" fmla="*/ 138 h 831"/>
                <a:gd name="T120" fmla="*/ 552 w 1353"/>
                <a:gd name="T121" fmla="*/ 94 h 831"/>
                <a:gd name="T122" fmla="*/ 478 w 1353"/>
                <a:gd name="T123" fmla="*/ 2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53" h="831">
                  <a:moveTo>
                    <a:pt x="417" y="0"/>
                  </a:moveTo>
                  <a:lnTo>
                    <a:pt x="404" y="7"/>
                  </a:lnTo>
                  <a:lnTo>
                    <a:pt x="390" y="7"/>
                  </a:lnTo>
                  <a:lnTo>
                    <a:pt x="390" y="7"/>
                  </a:lnTo>
                  <a:lnTo>
                    <a:pt x="363" y="27"/>
                  </a:lnTo>
                  <a:lnTo>
                    <a:pt x="357" y="27"/>
                  </a:lnTo>
                  <a:lnTo>
                    <a:pt x="357" y="27"/>
                  </a:lnTo>
                  <a:lnTo>
                    <a:pt x="350" y="27"/>
                  </a:lnTo>
                  <a:lnTo>
                    <a:pt x="350" y="27"/>
                  </a:lnTo>
                  <a:lnTo>
                    <a:pt x="340" y="37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3" y="50"/>
                  </a:lnTo>
                  <a:lnTo>
                    <a:pt x="319" y="57"/>
                  </a:lnTo>
                  <a:lnTo>
                    <a:pt x="313" y="77"/>
                  </a:lnTo>
                  <a:lnTo>
                    <a:pt x="299" y="84"/>
                  </a:lnTo>
                  <a:lnTo>
                    <a:pt x="296" y="84"/>
                  </a:lnTo>
                  <a:lnTo>
                    <a:pt x="293" y="91"/>
                  </a:lnTo>
                  <a:lnTo>
                    <a:pt x="293" y="94"/>
                  </a:lnTo>
                  <a:lnTo>
                    <a:pt x="289" y="104"/>
                  </a:lnTo>
                  <a:lnTo>
                    <a:pt x="279" y="118"/>
                  </a:lnTo>
                  <a:lnTo>
                    <a:pt x="272" y="125"/>
                  </a:lnTo>
                  <a:lnTo>
                    <a:pt x="252" y="128"/>
                  </a:lnTo>
                  <a:lnTo>
                    <a:pt x="252" y="128"/>
                  </a:lnTo>
                  <a:lnTo>
                    <a:pt x="222" y="148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192" y="165"/>
                  </a:lnTo>
                  <a:lnTo>
                    <a:pt x="192" y="165"/>
                  </a:lnTo>
                  <a:lnTo>
                    <a:pt x="188" y="172"/>
                  </a:lnTo>
                  <a:lnTo>
                    <a:pt x="185" y="175"/>
                  </a:lnTo>
                  <a:lnTo>
                    <a:pt x="185" y="185"/>
                  </a:lnTo>
                  <a:lnTo>
                    <a:pt x="185" y="188"/>
                  </a:lnTo>
                  <a:lnTo>
                    <a:pt x="185" y="195"/>
                  </a:lnTo>
                  <a:lnTo>
                    <a:pt x="181" y="205"/>
                  </a:lnTo>
                  <a:lnTo>
                    <a:pt x="175" y="209"/>
                  </a:lnTo>
                  <a:lnTo>
                    <a:pt x="175" y="209"/>
                  </a:lnTo>
                  <a:lnTo>
                    <a:pt x="171" y="212"/>
                  </a:lnTo>
                  <a:lnTo>
                    <a:pt x="165" y="226"/>
                  </a:lnTo>
                  <a:lnTo>
                    <a:pt x="165" y="226"/>
                  </a:lnTo>
                  <a:lnTo>
                    <a:pt x="165" y="236"/>
                  </a:lnTo>
                  <a:lnTo>
                    <a:pt x="158" y="246"/>
                  </a:lnTo>
                  <a:lnTo>
                    <a:pt x="158" y="252"/>
                  </a:lnTo>
                  <a:lnTo>
                    <a:pt x="161" y="252"/>
                  </a:lnTo>
                  <a:lnTo>
                    <a:pt x="181" y="283"/>
                  </a:lnTo>
                  <a:lnTo>
                    <a:pt x="181" y="283"/>
                  </a:lnTo>
                  <a:lnTo>
                    <a:pt x="188" y="286"/>
                  </a:lnTo>
                  <a:lnTo>
                    <a:pt x="205" y="303"/>
                  </a:lnTo>
                  <a:lnTo>
                    <a:pt x="208" y="303"/>
                  </a:lnTo>
                  <a:lnTo>
                    <a:pt x="222" y="306"/>
                  </a:lnTo>
                  <a:lnTo>
                    <a:pt x="225" y="303"/>
                  </a:lnTo>
                  <a:lnTo>
                    <a:pt x="239" y="296"/>
                  </a:lnTo>
                  <a:lnTo>
                    <a:pt x="242" y="296"/>
                  </a:lnTo>
                  <a:lnTo>
                    <a:pt x="249" y="300"/>
                  </a:lnTo>
                  <a:lnTo>
                    <a:pt x="256" y="313"/>
                  </a:lnTo>
                  <a:lnTo>
                    <a:pt x="256" y="313"/>
                  </a:lnTo>
                  <a:lnTo>
                    <a:pt x="272" y="340"/>
                  </a:lnTo>
                  <a:lnTo>
                    <a:pt x="279" y="350"/>
                  </a:lnTo>
                  <a:lnTo>
                    <a:pt x="276" y="357"/>
                  </a:lnTo>
                  <a:lnTo>
                    <a:pt x="276" y="357"/>
                  </a:lnTo>
                  <a:lnTo>
                    <a:pt x="272" y="380"/>
                  </a:lnTo>
                  <a:lnTo>
                    <a:pt x="272" y="384"/>
                  </a:lnTo>
                  <a:lnTo>
                    <a:pt x="282" y="387"/>
                  </a:lnTo>
                  <a:lnTo>
                    <a:pt x="289" y="394"/>
                  </a:lnTo>
                  <a:lnTo>
                    <a:pt x="289" y="394"/>
                  </a:lnTo>
                  <a:lnTo>
                    <a:pt x="296" y="394"/>
                  </a:lnTo>
                  <a:lnTo>
                    <a:pt x="336" y="417"/>
                  </a:lnTo>
                  <a:lnTo>
                    <a:pt x="350" y="438"/>
                  </a:lnTo>
                  <a:lnTo>
                    <a:pt x="350" y="438"/>
                  </a:lnTo>
                  <a:lnTo>
                    <a:pt x="353" y="441"/>
                  </a:lnTo>
                  <a:lnTo>
                    <a:pt x="353" y="454"/>
                  </a:lnTo>
                  <a:lnTo>
                    <a:pt x="286" y="488"/>
                  </a:lnTo>
                  <a:lnTo>
                    <a:pt x="286" y="491"/>
                  </a:lnTo>
                  <a:lnTo>
                    <a:pt x="296" y="505"/>
                  </a:lnTo>
                  <a:lnTo>
                    <a:pt x="296" y="508"/>
                  </a:lnTo>
                  <a:lnTo>
                    <a:pt x="296" y="512"/>
                  </a:lnTo>
                  <a:lnTo>
                    <a:pt x="319" y="525"/>
                  </a:lnTo>
                  <a:lnTo>
                    <a:pt x="316" y="525"/>
                  </a:lnTo>
                  <a:lnTo>
                    <a:pt x="303" y="535"/>
                  </a:lnTo>
                  <a:lnTo>
                    <a:pt x="303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66" y="535"/>
                  </a:lnTo>
                  <a:lnTo>
                    <a:pt x="266" y="535"/>
                  </a:lnTo>
                  <a:lnTo>
                    <a:pt x="262" y="539"/>
                  </a:lnTo>
                  <a:lnTo>
                    <a:pt x="249" y="539"/>
                  </a:lnTo>
                  <a:lnTo>
                    <a:pt x="245" y="539"/>
                  </a:lnTo>
                  <a:lnTo>
                    <a:pt x="242" y="542"/>
                  </a:lnTo>
                  <a:lnTo>
                    <a:pt x="239" y="545"/>
                  </a:lnTo>
                  <a:lnTo>
                    <a:pt x="239" y="552"/>
                  </a:lnTo>
                  <a:lnTo>
                    <a:pt x="239" y="552"/>
                  </a:lnTo>
                  <a:lnTo>
                    <a:pt x="262" y="623"/>
                  </a:lnTo>
                  <a:lnTo>
                    <a:pt x="259" y="626"/>
                  </a:lnTo>
                  <a:lnTo>
                    <a:pt x="195" y="650"/>
                  </a:lnTo>
                  <a:lnTo>
                    <a:pt x="195" y="653"/>
                  </a:lnTo>
                  <a:lnTo>
                    <a:pt x="195" y="660"/>
                  </a:lnTo>
                  <a:lnTo>
                    <a:pt x="195" y="663"/>
                  </a:lnTo>
                  <a:lnTo>
                    <a:pt x="195" y="666"/>
                  </a:lnTo>
                  <a:lnTo>
                    <a:pt x="195" y="666"/>
                  </a:lnTo>
                  <a:lnTo>
                    <a:pt x="202" y="670"/>
                  </a:lnTo>
                  <a:lnTo>
                    <a:pt x="198" y="673"/>
                  </a:lnTo>
                  <a:lnTo>
                    <a:pt x="175" y="670"/>
                  </a:lnTo>
                  <a:lnTo>
                    <a:pt x="175" y="670"/>
                  </a:lnTo>
                  <a:lnTo>
                    <a:pt x="165" y="673"/>
                  </a:lnTo>
                  <a:lnTo>
                    <a:pt x="161" y="673"/>
                  </a:lnTo>
                  <a:lnTo>
                    <a:pt x="161" y="677"/>
                  </a:lnTo>
                  <a:lnTo>
                    <a:pt x="161" y="683"/>
                  </a:lnTo>
                  <a:lnTo>
                    <a:pt x="158" y="690"/>
                  </a:lnTo>
                  <a:lnTo>
                    <a:pt x="161" y="693"/>
                  </a:lnTo>
                  <a:lnTo>
                    <a:pt x="185" y="700"/>
                  </a:lnTo>
                  <a:lnTo>
                    <a:pt x="202" y="717"/>
                  </a:lnTo>
                  <a:lnTo>
                    <a:pt x="205" y="717"/>
                  </a:lnTo>
                  <a:lnTo>
                    <a:pt x="219" y="717"/>
                  </a:lnTo>
                  <a:lnTo>
                    <a:pt x="222" y="714"/>
                  </a:lnTo>
                  <a:lnTo>
                    <a:pt x="229" y="707"/>
                  </a:lnTo>
                  <a:lnTo>
                    <a:pt x="235" y="707"/>
                  </a:lnTo>
                  <a:lnTo>
                    <a:pt x="245" y="717"/>
                  </a:lnTo>
                  <a:lnTo>
                    <a:pt x="245" y="717"/>
                  </a:lnTo>
                  <a:lnTo>
                    <a:pt x="252" y="720"/>
                  </a:lnTo>
                  <a:lnTo>
                    <a:pt x="266" y="737"/>
                  </a:lnTo>
                  <a:lnTo>
                    <a:pt x="266" y="747"/>
                  </a:lnTo>
                  <a:lnTo>
                    <a:pt x="262" y="751"/>
                  </a:lnTo>
                  <a:lnTo>
                    <a:pt x="256" y="751"/>
                  </a:lnTo>
                  <a:lnTo>
                    <a:pt x="256" y="751"/>
                  </a:lnTo>
                  <a:lnTo>
                    <a:pt x="252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45" y="754"/>
                  </a:lnTo>
                  <a:lnTo>
                    <a:pt x="242" y="754"/>
                  </a:lnTo>
                  <a:lnTo>
                    <a:pt x="232" y="757"/>
                  </a:lnTo>
                  <a:lnTo>
                    <a:pt x="232" y="761"/>
                  </a:lnTo>
                  <a:lnTo>
                    <a:pt x="232" y="761"/>
                  </a:lnTo>
                  <a:lnTo>
                    <a:pt x="225" y="761"/>
                  </a:lnTo>
                  <a:lnTo>
                    <a:pt x="215" y="761"/>
                  </a:lnTo>
                  <a:lnTo>
                    <a:pt x="212" y="764"/>
                  </a:lnTo>
                  <a:lnTo>
                    <a:pt x="215" y="771"/>
                  </a:lnTo>
                  <a:lnTo>
                    <a:pt x="215" y="774"/>
                  </a:lnTo>
                  <a:lnTo>
                    <a:pt x="222" y="774"/>
                  </a:lnTo>
                  <a:lnTo>
                    <a:pt x="222" y="778"/>
                  </a:lnTo>
                  <a:lnTo>
                    <a:pt x="219" y="788"/>
                  </a:lnTo>
                  <a:lnTo>
                    <a:pt x="219" y="788"/>
                  </a:lnTo>
                  <a:lnTo>
                    <a:pt x="219" y="818"/>
                  </a:lnTo>
                  <a:lnTo>
                    <a:pt x="219" y="821"/>
                  </a:lnTo>
                  <a:lnTo>
                    <a:pt x="212" y="818"/>
                  </a:lnTo>
                  <a:lnTo>
                    <a:pt x="212" y="818"/>
                  </a:lnTo>
                  <a:lnTo>
                    <a:pt x="171" y="815"/>
                  </a:lnTo>
                  <a:lnTo>
                    <a:pt x="155" y="811"/>
                  </a:lnTo>
                  <a:lnTo>
                    <a:pt x="155" y="811"/>
                  </a:lnTo>
                  <a:lnTo>
                    <a:pt x="141" y="815"/>
                  </a:lnTo>
                  <a:lnTo>
                    <a:pt x="138" y="815"/>
                  </a:lnTo>
                  <a:lnTo>
                    <a:pt x="121" y="821"/>
                  </a:lnTo>
                  <a:lnTo>
                    <a:pt x="114" y="818"/>
                  </a:lnTo>
                  <a:lnTo>
                    <a:pt x="114" y="818"/>
                  </a:lnTo>
                  <a:lnTo>
                    <a:pt x="101" y="825"/>
                  </a:lnTo>
                  <a:lnTo>
                    <a:pt x="94" y="821"/>
                  </a:lnTo>
                  <a:lnTo>
                    <a:pt x="94" y="821"/>
                  </a:lnTo>
                  <a:lnTo>
                    <a:pt x="84" y="818"/>
                  </a:lnTo>
                  <a:lnTo>
                    <a:pt x="70" y="811"/>
                  </a:lnTo>
                  <a:lnTo>
                    <a:pt x="67" y="811"/>
                  </a:lnTo>
                  <a:lnTo>
                    <a:pt x="64" y="815"/>
                  </a:lnTo>
                  <a:lnTo>
                    <a:pt x="64" y="811"/>
                  </a:lnTo>
                  <a:lnTo>
                    <a:pt x="60" y="811"/>
                  </a:lnTo>
                  <a:lnTo>
                    <a:pt x="57" y="815"/>
                  </a:lnTo>
                  <a:lnTo>
                    <a:pt x="47" y="808"/>
                  </a:lnTo>
                  <a:lnTo>
                    <a:pt x="43" y="808"/>
                  </a:lnTo>
                  <a:lnTo>
                    <a:pt x="37" y="808"/>
                  </a:lnTo>
                  <a:lnTo>
                    <a:pt x="33" y="808"/>
                  </a:lnTo>
                  <a:lnTo>
                    <a:pt x="33" y="808"/>
                  </a:lnTo>
                  <a:lnTo>
                    <a:pt x="30" y="811"/>
                  </a:lnTo>
                  <a:lnTo>
                    <a:pt x="27" y="808"/>
                  </a:lnTo>
                  <a:lnTo>
                    <a:pt x="27" y="808"/>
                  </a:lnTo>
                  <a:lnTo>
                    <a:pt x="17" y="801"/>
                  </a:lnTo>
                  <a:lnTo>
                    <a:pt x="17" y="801"/>
                  </a:lnTo>
                  <a:lnTo>
                    <a:pt x="10" y="801"/>
                  </a:lnTo>
                  <a:lnTo>
                    <a:pt x="10" y="801"/>
                  </a:lnTo>
                  <a:lnTo>
                    <a:pt x="6" y="801"/>
                  </a:lnTo>
                  <a:lnTo>
                    <a:pt x="6" y="798"/>
                  </a:lnTo>
                  <a:lnTo>
                    <a:pt x="3" y="798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1"/>
                  </a:lnTo>
                  <a:lnTo>
                    <a:pt x="0" y="801"/>
                  </a:lnTo>
                  <a:lnTo>
                    <a:pt x="0" y="808"/>
                  </a:lnTo>
                  <a:lnTo>
                    <a:pt x="0" y="811"/>
                  </a:lnTo>
                  <a:lnTo>
                    <a:pt x="3" y="808"/>
                  </a:lnTo>
                  <a:lnTo>
                    <a:pt x="6" y="811"/>
                  </a:lnTo>
                  <a:lnTo>
                    <a:pt x="6" y="808"/>
                  </a:lnTo>
                  <a:lnTo>
                    <a:pt x="6" y="808"/>
                  </a:lnTo>
                  <a:lnTo>
                    <a:pt x="10" y="808"/>
                  </a:lnTo>
                  <a:lnTo>
                    <a:pt x="13" y="808"/>
                  </a:lnTo>
                  <a:lnTo>
                    <a:pt x="23" y="811"/>
                  </a:lnTo>
                  <a:lnTo>
                    <a:pt x="27" y="815"/>
                  </a:lnTo>
                  <a:lnTo>
                    <a:pt x="30" y="818"/>
                  </a:lnTo>
                  <a:lnTo>
                    <a:pt x="33" y="815"/>
                  </a:lnTo>
                  <a:lnTo>
                    <a:pt x="37" y="815"/>
                  </a:lnTo>
                  <a:lnTo>
                    <a:pt x="40" y="815"/>
                  </a:lnTo>
                  <a:lnTo>
                    <a:pt x="43" y="815"/>
                  </a:lnTo>
                  <a:lnTo>
                    <a:pt x="54" y="821"/>
                  </a:lnTo>
                  <a:lnTo>
                    <a:pt x="57" y="821"/>
                  </a:lnTo>
                  <a:lnTo>
                    <a:pt x="60" y="818"/>
                  </a:lnTo>
                  <a:lnTo>
                    <a:pt x="64" y="818"/>
                  </a:lnTo>
                  <a:lnTo>
                    <a:pt x="67" y="818"/>
                  </a:lnTo>
                  <a:lnTo>
                    <a:pt x="70" y="818"/>
                  </a:lnTo>
                  <a:lnTo>
                    <a:pt x="81" y="821"/>
                  </a:lnTo>
                  <a:lnTo>
                    <a:pt x="81" y="821"/>
                  </a:lnTo>
                  <a:lnTo>
                    <a:pt x="94" y="828"/>
                  </a:lnTo>
                  <a:lnTo>
                    <a:pt x="101" y="831"/>
                  </a:lnTo>
                  <a:lnTo>
                    <a:pt x="101" y="831"/>
                  </a:lnTo>
                  <a:lnTo>
                    <a:pt x="114" y="825"/>
                  </a:lnTo>
                  <a:lnTo>
                    <a:pt x="121" y="828"/>
                  </a:lnTo>
                  <a:lnTo>
                    <a:pt x="124" y="828"/>
                  </a:lnTo>
                  <a:lnTo>
                    <a:pt x="141" y="818"/>
                  </a:lnTo>
                  <a:lnTo>
                    <a:pt x="155" y="818"/>
                  </a:lnTo>
                  <a:lnTo>
                    <a:pt x="171" y="821"/>
                  </a:lnTo>
                  <a:lnTo>
                    <a:pt x="171" y="821"/>
                  </a:lnTo>
                  <a:lnTo>
                    <a:pt x="208" y="825"/>
                  </a:lnTo>
                  <a:lnTo>
                    <a:pt x="219" y="828"/>
                  </a:lnTo>
                  <a:lnTo>
                    <a:pt x="222" y="828"/>
                  </a:lnTo>
                  <a:lnTo>
                    <a:pt x="225" y="818"/>
                  </a:lnTo>
                  <a:lnTo>
                    <a:pt x="225" y="818"/>
                  </a:lnTo>
                  <a:lnTo>
                    <a:pt x="225" y="791"/>
                  </a:lnTo>
                  <a:lnTo>
                    <a:pt x="229" y="778"/>
                  </a:lnTo>
                  <a:lnTo>
                    <a:pt x="229" y="778"/>
                  </a:lnTo>
                  <a:lnTo>
                    <a:pt x="225" y="771"/>
                  </a:lnTo>
                  <a:lnTo>
                    <a:pt x="225" y="771"/>
                  </a:lnTo>
                  <a:lnTo>
                    <a:pt x="222" y="767"/>
                  </a:lnTo>
                  <a:lnTo>
                    <a:pt x="222" y="767"/>
                  </a:lnTo>
                  <a:lnTo>
                    <a:pt x="225" y="767"/>
                  </a:lnTo>
                  <a:lnTo>
                    <a:pt x="225" y="767"/>
                  </a:lnTo>
                  <a:lnTo>
                    <a:pt x="232" y="767"/>
                  </a:lnTo>
                  <a:lnTo>
                    <a:pt x="235" y="764"/>
                  </a:lnTo>
                  <a:lnTo>
                    <a:pt x="235" y="764"/>
                  </a:lnTo>
                  <a:lnTo>
                    <a:pt x="242" y="761"/>
                  </a:lnTo>
                  <a:lnTo>
                    <a:pt x="245" y="761"/>
                  </a:lnTo>
                  <a:lnTo>
                    <a:pt x="249" y="761"/>
                  </a:lnTo>
                  <a:lnTo>
                    <a:pt x="249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6" y="757"/>
                  </a:lnTo>
                  <a:lnTo>
                    <a:pt x="259" y="754"/>
                  </a:lnTo>
                  <a:lnTo>
                    <a:pt x="262" y="757"/>
                  </a:lnTo>
                  <a:lnTo>
                    <a:pt x="262" y="757"/>
                  </a:lnTo>
                  <a:lnTo>
                    <a:pt x="266" y="754"/>
                  </a:lnTo>
                  <a:lnTo>
                    <a:pt x="269" y="754"/>
                  </a:lnTo>
                  <a:lnTo>
                    <a:pt x="272" y="737"/>
                  </a:lnTo>
                  <a:lnTo>
                    <a:pt x="272" y="737"/>
                  </a:lnTo>
                  <a:lnTo>
                    <a:pt x="256" y="714"/>
                  </a:lnTo>
                  <a:lnTo>
                    <a:pt x="252" y="714"/>
                  </a:lnTo>
                  <a:lnTo>
                    <a:pt x="249" y="710"/>
                  </a:lnTo>
                  <a:lnTo>
                    <a:pt x="239" y="704"/>
                  </a:lnTo>
                  <a:lnTo>
                    <a:pt x="239" y="704"/>
                  </a:lnTo>
                  <a:lnTo>
                    <a:pt x="229" y="700"/>
                  </a:lnTo>
                  <a:lnTo>
                    <a:pt x="225" y="700"/>
                  </a:lnTo>
                  <a:lnTo>
                    <a:pt x="219" y="710"/>
                  </a:lnTo>
                  <a:lnTo>
                    <a:pt x="205" y="710"/>
                  </a:lnTo>
                  <a:lnTo>
                    <a:pt x="192" y="697"/>
                  </a:lnTo>
                  <a:lnTo>
                    <a:pt x="188" y="697"/>
                  </a:lnTo>
                  <a:lnTo>
                    <a:pt x="165" y="690"/>
                  </a:lnTo>
                  <a:lnTo>
                    <a:pt x="168" y="683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75" y="677"/>
                  </a:lnTo>
                  <a:lnTo>
                    <a:pt x="198" y="680"/>
                  </a:lnTo>
                  <a:lnTo>
                    <a:pt x="202" y="680"/>
                  </a:lnTo>
                  <a:lnTo>
                    <a:pt x="205" y="673"/>
                  </a:lnTo>
                  <a:lnTo>
                    <a:pt x="205" y="670"/>
                  </a:lnTo>
                  <a:lnTo>
                    <a:pt x="202" y="663"/>
                  </a:lnTo>
                  <a:lnTo>
                    <a:pt x="198" y="660"/>
                  </a:lnTo>
                  <a:lnTo>
                    <a:pt x="202" y="656"/>
                  </a:lnTo>
                  <a:lnTo>
                    <a:pt x="262" y="629"/>
                  </a:lnTo>
                  <a:lnTo>
                    <a:pt x="262" y="629"/>
                  </a:lnTo>
                  <a:lnTo>
                    <a:pt x="269" y="626"/>
                  </a:lnTo>
                  <a:lnTo>
                    <a:pt x="269" y="623"/>
                  </a:lnTo>
                  <a:lnTo>
                    <a:pt x="245" y="552"/>
                  </a:lnTo>
                  <a:lnTo>
                    <a:pt x="245" y="545"/>
                  </a:lnTo>
                  <a:lnTo>
                    <a:pt x="249" y="545"/>
                  </a:lnTo>
                  <a:lnTo>
                    <a:pt x="262" y="545"/>
                  </a:lnTo>
                  <a:lnTo>
                    <a:pt x="266" y="545"/>
                  </a:lnTo>
                  <a:lnTo>
                    <a:pt x="269" y="542"/>
                  </a:lnTo>
                  <a:lnTo>
                    <a:pt x="279" y="539"/>
                  </a:lnTo>
                  <a:lnTo>
                    <a:pt x="279" y="539"/>
                  </a:lnTo>
                  <a:lnTo>
                    <a:pt x="282" y="539"/>
                  </a:lnTo>
                  <a:lnTo>
                    <a:pt x="299" y="535"/>
                  </a:lnTo>
                  <a:lnTo>
                    <a:pt x="299" y="539"/>
                  </a:lnTo>
                  <a:lnTo>
                    <a:pt x="306" y="542"/>
                  </a:lnTo>
                  <a:lnTo>
                    <a:pt x="319" y="532"/>
                  </a:lnTo>
                  <a:lnTo>
                    <a:pt x="319" y="532"/>
                  </a:lnTo>
                  <a:lnTo>
                    <a:pt x="326" y="528"/>
                  </a:lnTo>
                  <a:lnTo>
                    <a:pt x="326" y="522"/>
                  </a:lnTo>
                  <a:lnTo>
                    <a:pt x="303" y="505"/>
                  </a:lnTo>
                  <a:lnTo>
                    <a:pt x="303" y="505"/>
                  </a:lnTo>
                  <a:lnTo>
                    <a:pt x="303" y="502"/>
                  </a:lnTo>
                  <a:lnTo>
                    <a:pt x="293" y="491"/>
                  </a:lnTo>
                  <a:lnTo>
                    <a:pt x="360" y="461"/>
                  </a:lnTo>
                  <a:lnTo>
                    <a:pt x="360" y="458"/>
                  </a:lnTo>
                  <a:lnTo>
                    <a:pt x="360" y="441"/>
                  </a:lnTo>
                  <a:lnTo>
                    <a:pt x="360" y="438"/>
                  </a:lnTo>
                  <a:lnTo>
                    <a:pt x="357" y="434"/>
                  </a:lnTo>
                  <a:lnTo>
                    <a:pt x="340" y="414"/>
                  </a:lnTo>
                  <a:lnTo>
                    <a:pt x="340" y="411"/>
                  </a:lnTo>
                  <a:lnTo>
                    <a:pt x="299" y="390"/>
                  </a:lnTo>
                  <a:lnTo>
                    <a:pt x="299" y="387"/>
                  </a:lnTo>
                  <a:lnTo>
                    <a:pt x="293" y="387"/>
                  </a:lnTo>
                  <a:lnTo>
                    <a:pt x="286" y="384"/>
                  </a:lnTo>
                  <a:lnTo>
                    <a:pt x="286" y="384"/>
                  </a:lnTo>
                  <a:lnTo>
                    <a:pt x="279" y="377"/>
                  </a:lnTo>
                  <a:lnTo>
                    <a:pt x="279" y="360"/>
                  </a:lnTo>
                  <a:lnTo>
                    <a:pt x="286" y="353"/>
                  </a:lnTo>
                  <a:lnTo>
                    <a:pt x="286" y="350"/>
                  </a:lnTo>
                  <a:lnTo>
                    <a:pt x="279" y="337"/>
                  </a:lnTo>
                  <a:lnTo>
                    <a:pt x="279" y="337"/>
                  </a:lnTo>
                  <a:lnTo>
                    <a:pt x="259" y="310"/>
                  </a:lnTo>
                  <a:lnTo>
                    <a:pt x="252" y="296"/>
                  </a:lnTo>
                  <a:lnTo>
                    <a:pt x="252" y="296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39" y="289"/>
                  </a:lnTo>
                  <a:lnTo>
                    <a:pt x="239" y="289"/>
                  </a:lnTo>
                  <a:lnTo>
                    <a:pt x="222" y="300"/>
                  </a:lnTo>
                  <a:lnTo>
                    <a:pt x="208" y="296"/>
                  </a:lnTo>
                  <a:lnTo>
                    <a:pt x="195" y="283"/>
                  </a:lnTo>
                  <a:lnTo>
                    <a:pt x="195" y="283"/>
                  </a:lnTo>
                  <a:lnTo>
                    <a:pt x="188" y="279"/>
                  </a:lnTo>
                  <a:lnTo>
                    <a:pt x="165" y="249"/>
                  </a:lnTo>
                  <a:lnTo>
                    <a:pt x="165" y="246"/>
                  </a:lnTo>
                  <a:lnTo>
                    <a:pt x="171" y="239"/>
                  </a:lnTo>
                  <a:lnTo>
                    <a:pt x="171" y="236"/>
                  </a:lnTo>
                  <a:lnTo>
                    <a:pt x="171" y="229"/>
                  </a:lnTo>
                  <a:lnTo>
                    <a:pt x="181" y="212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92" y="195"/>
                  </a:lnTo>
                  <a:lnTo>
                    <a:pt x="192" y="195"/>
                  </a:lnTo>
                  <a:lnTo>
                    <a:pt x="192" y="188"/>
                  </a:lnTo>
                  <a:lnTo>
                    <a:pt x="192" y="175"/>
                  </a:lnTo>
                  <a:lnTo>
                    <a:pt x="195" y="168"/>
                  </a:lnTo>
                  <a:lnTo>
                    <a:pt x="215" y="155"/>
                  </a:lnTo>
                  <a:lnTo>
                    <a:pt x="222" y="155"/>
                  </a:lnTo>
                  <a:lnTo>
                    <a:pt x="225" y="155"/>
                  </a:lnTo>
                  <a:lnTo>
                    <a:pt x="256" y="135"/>
                  </a:lnTo>
                  <a:lnTo>
                    <a:pt x="272" y="131"/>
                  </a:lnTo>
                  <a:lnTo>
                    <a:pt x="276" y="131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08"/>
                  </a:lnTo>
                  <a:lnTo>
                    <a:pt x="296" y="108"/>
                  </a:lnTo>
                  <a:lnTo>
                    <a:pt x="299" y="94"/>
                  </a:lnTo>
                  <a:lnTo>
                    <a:pt x="303" y="91"/>
                  </a:lnTo>
                  <a:lnTo>
                    <a:pt x="316" y="84"/>
                  </a:lnTo>
                  <a:lnTo>
                    <a:pt x="316" y="81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30" y="50"/>
                  </a:lnTo>
                  <a:lnTo>
                    <a:pt x="340" y="44"/>
                  </a:lnTo>
                  <a:lnTo>
                    <a:pt x="343" y="40"/>
                  </a:lnTo>
                  <a:lnTo>
                    <a:pt x="343" y="40"/>
                  </a:lnTo>
                  <a:lnTo>
                    <a:pt x="353" y="34"/>
                  </a:lnTo>
                  <a:lnTo>
                    <a:pt x="357" y="34"/>
                  </a:lnTo>
                  <a:lnTo>
                    <a:pt x="363" y="34"/>
                  </a:lnTo>
                  <a:lnTo>
                    <a:pt x="367" y="34"/>
                  </a:lnTo>
                  <a:lnTo>
                    <a:pt x="394" y="13"/>
                  </a:lnTo>
                  <a:lnTo>
                    <a:pt x="404" y="13"/>
                  </a:lnTo>
                  <a:lnTo>
                    <a:pt x="407" y="13"/>
                  </a:lnTo>
                  <a:lnTo>
                    <a:pt x="417" y="7"/>
                  </a:lnTo>
                  <a:lnTo>
                    <a:pt x="424" y="20"/>
                  </a:lnTo>
                  <a:lnTo>
                    <a:pt x="424" y="24"/>
                  </a:lnTo>
                  <a:lnTo>
                    <a:pt x="437" y="30"/>
                  </a:lnTo>
                  <a:lnTo>
                    <a:pt x="441" y="40"/>
                  </a:lnTo>
                  <a:lnTo>
                    <a:pt x="444" y="40"/>
                  </a:lnTo>
                  <a:lnTo>
                    <a:pt x="481" y="24"/>
                  </a:lnTo>
                  <a:lnTo>
                    <a:pt x="501" y="20"/>
                  </a:lnTo>
                  <a:lnTo>
                    <a:pt x="505" y="20"/>
                  </a:lnTo>
                  <a:lnTo>
                    <a:pt x="505" y="44"/>
                  </a:lnTo>
                  <a:lnTo>
                    <a:pt x="505" y="54"/>
                  </a:lnTo>
                  <a:lnTo>
                    <a:pt x="505" y="57"/>
                  </a:lnTo>
                  <a:lnTo>
                    <a:pt x="511" y="64"/>
                  </a:lnTo>
                  <a:lnTo>
                    <a:pt x="521" y="84"/>
                  </a:lnTo>
                  <a:lnTo>
                    <a:pt x="525" y="84"/>
                  </a:lnTo>
                  <a:lnTo>
                    <a:pt x="545" y="98"/>
                  </a:lnTo>
                  <a:lnTo>
                    <a:pt x="548" y="101"/>
                  </a:lnTo>
                  <a:lnTo>
                    <a:pt x="548" y="104"/>
                  </a:lnTo>
                  <a:lnTo>
                    <a:pt x="548" y="104"/>
                  </a:lnTo>
                  <a:lnTo>
                    <a:pt x="552" y="111"/>
                  </a:lnTo>
                  <a:lnTo>
                    <a:pt x="552" y="121"/>
                  </a:lnTo>
                  <a:lnTo>
                    <a:pt x="555" y="125"/>
                  </a:lnTo>
                  <a:lnTo>
                    <a:pt x="555" y="125"/>
                  </a:lnTo>
                  <a:lnTo>
                    <a:pt x="558" y="131"/>
                  </a:lnTo>
                  <a:lnTo>
                    <a:pt x="562" y="135"/>
                  </a:lnTo>
                  <a:lnTo>
                    <a:pt x="579" y="138"/>
                  </a:lnTo>
                  <a:lnTo>
                    <a:pt x="592" y="145"/>
                  </a:lnTo>
                  <a:lnTo>
                    <a:pt x="592" y="145"/>
                  </a:lnTo>
                  <a:lnTo>
                    <a:pt x="595" y="141"/>
                  </a:lnTo>
                  <a:lnTo>
                    <a:pt x="599" y="145"/>
                  </a:lnTo>
                  <a:lnTo>
                    <a:pt x="599" y="151"/>
                  </a:lnTo>
                  <a:lnTo>
                    <a:pt x="599" y="151"/>
                  </a:lnTo>
                  <a:lnTo>
                    <a:pt x="612" y="168"/>
                  </a:lnTo>
                  <a:lnTo>
                    <a:pt x="616" y="168"/>
                  </a:lnTo>
                  <a:lnTo>
                    <a:pt x="619" y="168"/>
                  </a:lnTo>
                  <a:lnTo>
                    <a:pt x="622" y="172"/>
                  </a:lnTo>
                  <a:lnTo>
                    <a:pt x="626" y="172"/>
                  </a:lnTo>
                  <a:lnTo>
                    <a:pt x="633" y="172"/>
                  </a:lnTo>
                  <a:lnTo>
                    <a:pt x="633" y="172"/>
                  </a:lnTo>
                  <a:lnTo>
                    <a:pt x="636" y="172"/>
                  </a:lnTo>
                  <a:lnTo>
                    <a:pt x="636" y="175"/>
                  </a:lnTo>
                  <a:lnTo>
                    <a:pt x="639" y="175"/>
                  </a:lnTo>
                  <a:lnTo>
                    <a:pt x="643" y="178"/>
                  </a:lnTo>
                  <a:lnTo>
                    <a:pt x="646" y="178"/>
                  </a:lnTo>
                  <a:lnTo>
                    <a:pt x="649" y="178"/>
                  </a:lnTo>
                  <a:lnTo>
                    <a:pt x="653" y="185"/>
                  </a:lnTo>
                  <a:lnTo>
                    <a:pt x="659" y="185"/>
                  </a:lnTo>
                  <a:lnTo>
                    <a:pt x="666" y="182"/>
                  </a:lnTo>
                  <a:lnTo>
                    <a:pt x="673" y="185"/>
                  </a:lnTo>
                  <a:lnTo>
                    <a:pt x="673" y="185"/>
                  </a:lnTo>
                  <a:lnTo>
                    <a:pt x="680" y="185"/>
                  </a:lnTo>
                  <a:lnTo>
                    <a:pt x="683" y="188"/>
                  </a:lnTo>
                  <a:lnTo>
                    <a:pt x="686" y="192"/>
                  </a:lnTo>
                  <a:lnTo>
                    <a:pt x="690" y="195"/>
                  </a:lnTo>
                  <a:lnTo>
                    <a:pt x="693" y="195"/>
                  </a:lnTo>
                  <a:lnTo>
                    <a:pt x="696" y="195"/>
                  </a:lnTo>
                  <a:lnTo>
                    <a:pt x="696" y="192"/>
                  </a:lnTo>
                  <a:lnTo>
                    <a:pt x="710" y="175"/>
                  </a:lnTo>
                  <a:lnTo>
                    <a:pt x="710" y="175"/>
                  </a:lnTo>
                  <a:lnTo>
                    <a:pt x="717" y="158"/>
                  </a:lnTo>
                  <a:lnTo>
                    <a:pt x="727" y="148"/>
                  </a:lnTo>
                  <a:lnTo>
                    <a:pt x="730" y="145"/>
                  </a:lnTo>
                  <a:lnTo>
                    <a:pt x="730" y="135"/>
                  </a:lnTo>
                  <a:lnTo>
                    <a:pt x="730" y="135"/>
                  </a:lnTo>
                  <a:lnTo>
                    <a:pt x="733" y="135"/>
                  </a:lnTo>
                  <a:lnTo>
                    <a:pt x="747" y="128"/>
                  </a:lnTo>
                  <a:lnTo>
                    <a:pt x="747" y="128"/>
                  </a:lnTo>
                  <a:lnTo>
                    <a:pt x="750" y="128"/>
                  </a:lnTo>
                  <a:lnTo>
                    <a:pt x="754" y="125"/>
                  </a:lnTo>
                  <a:lnTo>
                    <a:pt x="754" y="125"/>
                  </a:lnTo>
                  <a:lnTo>
                    <a:pt x="764" y="111"/>
                  </a:lnTo>
                  <a:lnTo>
                    <a:pt x="777" y="104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97" y="108"/>
                  </a:lnTo>
                  <a:lnTo>
                    <a:pt x="797" y="108"/>
                  </a:lnTo>
                  <a:lnTo>
                    <a:pt x="811" y="104"/>
                  </a:lnTo>
                  <a:lnTo>
                    <a:pt x="821" y="108"/>
                  </a:lnTo>
                  <a:lnTo>
                    <a:pt x="821" y="108"/>
                  </a:lnTo>
                  <a:lnTo>
                    <a:pt x="824" y="108"/>
                  </a:lnTo>
                  <a:lnTo>
                    <a:pt x="851" y="121"/>
                  </a:lnTo>
                  <a:lnTo>
                    <a:pt x="868" y="135"/>
                  </a:lnTo>
                  <a:lnTo>
                    <a:pt x="871" y="135"/>
                  </a:lnTo>
                  <a:lnTo>
                    <a:pt x="871" y="138"/>
                  </a:lnTo>
                  <a:lnTo>
                    <a:pt x="885" y="141"/>
                  </a:lnTo>
                  <a:lnTo>
                    <a:pt x="888" y="141"/>
                  </a:lnTo>
                  <a:lnTo>
                    <a:pt x="892" y="138"/>
                  </a:lnTo>
                  <a:lnTo>
                    <a:pt x="895" y="145"/>
                  </a:lnTo>
                  <a:lnTo>
                    <a:pt x="898" y="145"/>
                  </a:lnTo>
                  <a:lnTo>
                    <a:pt x="898" y="148"/>
                  </a:lnTo>
                  <a:lnTo>
                    <a:pt x="902" y="148"/>
                  </a:lnTo>
                  <a:lnTo>
                    <a:pt x="909" y="151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5" y="158"/>
                  </a:lnTo>
                  <a:lnTo>
                    <a:pt x="922" y="158"/>
                  </a:lnTo>
                  <a:lnTo>
                    <a:pt x="946" y="178"/>
                  </a:lnTo>
                  <a:lnTo>
                    <a:pt x="946" y="178"/>
                  </a:lnTo>
                  <a:lnTo>
                    <a:pt x="952" y="182"/>
                  </a:lnTo>
                  <a:lnTo>
                    <a:pt x="952" y="182"/>
                  </a:lnTo>
                  <a:lnTo>
                    <a:pt x="959" y="182"/>
                  </a:lnTo>
                  <a:lnTo>
                    <a:pt x="962" y="185"/>
                  </a:lnTo>
                  <a:lnTo>
                    <a:pt x="969" y="192"/>
                  </a:lnTo>
                  <a:lnTo>
                    <a:pt x="966" y="205"/>
                  </a:lnTo>
                  <a:lnTo>
                    <a:pt x="969" y="205"/>
                  </a:lnTo>
                  <a:lnTo>
                    <a:pt x="976" y="215"/>
                  </a:lnTo>
                  <a:lnTo>
                    <a:pt x="976" y="219"/>
                  </a:lnTo>
                  <a:lnTo>
                    <a:pt x="989" y="226"/>
                  </a:lnTo>
                  <a:lnTo>
                    <a:pt x="989" y="226"/>
                  </a:lnTo>
                  <a:lnTo>
                    <a:pt x="993" y="226"/>
                  </a:lnTo>
                  <a:lnTo>
                    <a:pt x="996" y="226"/>
                  </a:lnTo>
                  <a:lnTo>
                    <a:pt x="996" y="226"/>
                  </a:lnTo>
                  <a:lnTo>
                    <a:pt x="999" y="226"/>
                  </a:lnTo>
                  <a:lnTo>
                    <a:pt x="999" y="226"/>
                  </a:lnTo>
                  <a:lnTo>
                    <a:pt x="1030" y="222"/>
                  </a:lnTo>
                  <a:lnTo>
                    <a:pt x="1036" y="222"/>
                  </a:lnTo>
                  <a:lnTo>
                    <a:pt x="1036" y="222"/>
                  </a:lnTo>
                  <a:lnTo>
                    <a:pt x="1047" y="219"/>
                  </a:lnTo>
                  <a:lnTo>
                    <a:pt x="1050" y="222"/>
                  </a:lnTo>
                  <a:lnTo>
                    <a:pt x="1053" y="219"/>
                  </a:lnTo>
                  <a:lnTo>
                    <a:pt x="1053" y="219"/>
                  </a:lnTo>
                  <a:lnTo>
                    <a:pt x="1057" y="219"/>
                  </a:lnTo>
                  <a:lnTo>
                    <a:pt x="1070" y="222"/>
                  </a:lnTo>
                  <a:lnTo>
                    <a:pt x="1073" y="222"/>
                  </a:lnTo>
                  <a:lnTo>
                    <a:pt x="1077" y="219"/>
                  </a:lnTo>
                  <a:lnTo>
                    <a:pt x="1080" y="226"/>
                  </a:lnTo>
                  <a:lnTo>
                    <a:pt x="1084" y="226"/>
                  </a:lnTo>
                  <a:lnTo>
                    <a:pt x="1090" y="222"/>
                  </a:lnTo>
                  <a:lnTo>
                    <a:pt x="1104" y="229"/>
                  </a:lnTo>
                  <a:lnTo>
                    <a:pt x="1124" y="249"/>
                  </a:lnTo>
                  <a:lnTo>
                    <a:pt x="1127" y="249"/>
                  </a:lnTo>
                  <a:lnTo>
                    <a:pt x="1131" y="249"/>
                  </a:lnTo>
                  <a:lnTo>
                    <a:pt x="1134" y="252"/>
                  </a:lnTo>
                  <a:lnTo>
                    <a:pt x="1134" y="252"/>
                  </a:lnTo>
                  <a:lnTo>
                    <a:pt x="1141" y="252"/>
                  </a:lnTo>
                  <a:lnTo>
                    <a:pt x="1141" y="256"/>
                  </a:lnTo>
                  <a:lnTo>
                    <a:pt x="1144" y="259"/>
                  </a:lnTo>
                  <a:lnTo>
                    <a:pt x="1151" y="259"/>
                  </a:lnTo>
                  <a:lnTo>
                    <a:pt x="1154" y="256"/>
                  </a:lnTo>
                  <a:lnTo>
                    <a:pt x="1151" y="246"/>
                  </a:lnTo>
                  <a:lnTo>
                    <a:pt x="1154" y="242"/>
                  </a:lnTo>
                  <a:lnTo>
                    <a:pt x="1161" y="239"/>
                  </a:lnTo>
                  <a:lnTo>
                    <a:pt x="1161" y="239"/>
                  </a:lnTo>
                  <a:lnTo>
                    <a:pt x="1171" y="229"/>
                  </a:lnTo>
                  <a:lnTo>
                    <a:pt x="1171" y="229"/>
                  </a:lnTo>
                  <a:lnTo>
                    <a:pt x="1178" y="219"/>
                  </a:lnTo>
                  <a:lnTo>
                    <a:pt x="1195" y="209"/>
                  </a:lnTo>
                  <a:lnTo>
                    <a:pt x="1195" y="212"/>
                  </a:lnTo>
                  <a:lnTo>
                    <a:pt x="1198" y="212"/>
                  </a:lnTo>
                  <a:lnTo>
                    <a:pt x="1201" y="215"/>
                  </a:lnTo>
                  <a:lnTo>
                    <a:pt x="1205" y="219"/>
                  </a:lnTo>
                  <a:lnTo>
                    <a:pt x="1205" y="229"/>
                  </a:lnTo>
                  <a:lnTo>
                    <a:pt x="1205" y="232"/>
                  </a:lnTo>
                  <a:lnTo>
                    <a:pt x="1222" y="242"/>
                  </a:lnTo>
                  <a:lnTo>
                    <a:pt x="1222" y="246"/>
                  </a:lnTo>
                  <a:lnTo>
                    <a:pt x="1238" y="246"/>
                  </a:lnTo>
                  <a:lnTo>
                    <a:pt x="1238" y="246"/>
                  </a:lnTo>
                  <a:lnTo>
                    <a:pt x="1238" y="249"/>
                  </a:lnTo>
                  <a:lnTo>
                    <a:pt x="1238" y="252"/>
                  </a:lnTo>
                  <a:lnTo>
                    <a:pt x="1245" y="263"/>
                  </a:lnTo>
                  <a:lnTo>
                    <a:pt x="1248" y="263"/>
                  </a:lnTo>
                  <a:lnTo>
                    <a:pt x="1255" y="256"/>
                  </a:lnTo>
                  <a:lnTo>
                    <a:pt x="1262" y="263"/>
                  </a:lnTo>
                  <a:lnTo>
                    <a:pt x="1262" y="266"/>
                  </a:lnTo>
                  <a:lnTo>
                    <a:pt x="1265" y="269"/>
                  </a:lnTo>
                  <a:lnTo>
                    <a:pt x="1279" y="269"/>
                  </a:lnTo>
                  <a:lnTo>
                    <a:pt x="1289" y="279"/>
                  </a:lnTo>
                  <a:lnTo>
                    <a:pt x="1296" y="276"/>
                  </a:lnTo>
                  <a:lnTo>
                    <a:pt x="1299" y="273"/>
                  </a:lnTo>
                  <a:lnTo>
                    <a:pt x="1302" y="273"/>
                  </a:lnTo>
                  <a:lnTo>
                    <a:pt x="1306" y="269"/>
                  </a:lnTo>
                  <a:lnTo>
                    <a:pt x="1306" y="266"/>
                  </a:lnTo>
                  <a:lnTo>
                    <a:pt x="1309" y="269"/>
                  </a:lnTo>
                  <a:lnTo>
                    <a:pt x="1312" y="266"/>
                  </a:lnTo>
                  <a:lnTo>
                    <a:pt x="1312" y="263"/>
                  </a:lnTo>
                  <a:lnTo>
                    <a:pt x="1319" y="263"/>
                  </a:lnTo>
                  <a:lnTo>
                    <a:pt x="1319" y="263"/>
                  </a:lnTo>
                  <a:lnTo>
                    <a:pt x="1326" y="266"/>
                  </a:lnTo>
                  <a:lnTo>
                    <a:pt x="1333" y="269"/>
                  </a:lnTo>
                  <a:lnTo>
                    <a:pt x="1336" y="269"/>
                  </a:lnTo>
                  <a:lnTo>
                    <a:pt x="1339" y="269"/>
                  </a:lnTo>
                  <a:lnTo>
                    <a:pt x="1346" y="269"/>
                  </a:lnTo>
                  <a:lnTo>
                    <a:pt x="1349" y="269"/>
                  </a:lnTo>
                  <a:lnTo>
                    <a:pt x="1349" y="269"/>
                  </a:lnTo>
                  <a:lnTo>
                    <a:pt x="1349" y="266"/>
                  </a:lnTo>
                  <a:lnTo>
                    <a:pt x="1353" y="259"/>
                  </a:lnTo>
                  <a:lnTo>
                    <a:pt x="1353" y="259"/>
                  </a:lnTo>
                  <a:lnTo>
                    <a:pt x="1349" y="263"/>
                  </a:lnTo>
                  <a:lnTo>
                    <a:pt x="1346" y="263"/>
                  </a:lnTo>
                  <a:lnTo>
                    <a:pt x="1339" y="263"/>
                  </a:lnTo>
                  <a:lnTo>
                    <a:pt x="1336" y="263"/>
                  </a:lnTo>
                  <a:lnTo>
                    <a:pt x="1336" y="263"/>
                  </a:lnTo>
                  <a:lnTo>
                    <a:pt x="1326" y="259"/>
                  </a:lnTo>
                  <a:lnTo>
                    <a:pt x="1326" y="259"/>
                  </a:lnTo>
                  <a:lnTo>
                    <a:pt x="1319" y="259"/>
                  </a:lnTo>
                  <a:lnTo>
                    <a:pt x="1312" y="256"/>
                  </a:lnTo>
                  <a:lnTo>
                    <a:pt x="1309" y="256"/>
                  </a:lnTo>
                  <a:lnTo>
                    <a:pt x="1306" y="263"/>
                  </a:lnTo>
                  <a:lnTo>
                    <a:pt x="1306" y="263"/>
                  </a:lnTo>
                  <a:lnTo>
                    <a:pt x="1302" y="263"/>
                  </a:lnTo>
                  <a:lnTo>
                    <a:pt x="1302" y="266"/>
                  </a:lnTo>
                  <a:lnTo>
                    <a:pt x="1296" y="266"/>
                  </a:lnTo>
                  <a:lnTo>
                    <a:pt x="1296" y="266"/>
                  </a:lnTo>
                  <a:lnTo>
                    <a:pt x="1292" y="273"/>
                  </a:lnTo>
                  <a:lnTo>
                    <a:pt x="1279" y="266"/>
                  </a:lnTo>
                  <a:lnTo>
                    <a:pt x="1279" y="266"/>
                  </a:lnTo>
                  <a:lnTo>
                    <a:pt x="1269" y="263"/>
                  </a:lnTo>
                  <a:lnTo>
                    <a:pt x="1269" y="263"/>
                  </a:lnTo>
                  <a:lnTo>
                    <a:pt x="1269" y="259"/>
                  </a:lnTo>
                  <a:lnTo>
                    <a:pt x="1255" y="249"/>
                  </a:lnTo>
                  <a:lnTo>
                    <a:pt x="1252" y="249"/>
                  </a:lnTo>
                  <a:lnTo>
                    <a:pt x="1248" y="256"/>
                  </a:lnTo>
                  <a:lnTo>
                    <a:pt x="1242" y="249"/>
                  </a:lnTo>
                  <a:lnTo>
                    <a:pt x="1245" y="249"/>
                  </a:lnTo>
                  <a:lnTo>
                    <a:pt x="1245" y="246"/>
                  </a:lnTo>
                  <a:lnTo>
                    <a:pt x="1242" y="242"/>
                  </a:lnTo>
                  <a:lnTo>
                    <a:pt x="1238" y="239"/>
                  </a:lnTo>
                  <a:lnTo>
                    <a:pt x="1225" y="239"/>
                  </a:lnTo>
                  <a:lnTo>
                    <a:pt x="1211" y="229"/>
                  </a:lnTo>
                  <a:lnTo>
                    <a:pt x="1211" y="219"/>
                  </a:lnTo>
                  <a:lnTo>
                    <a:pt x="1211" y="219"/>
                  </a:lnTo>
                  <a:lnTo>
                    <a:pt x="1208" y="209"/>
                  </a:lnTo>
                  <a:lnTo>
                    <a:pt x="1205" y="209"/>
                  </a:lnTo>
                  <a:lnTo>
                    <a:pt x="1201" y="209"/>
                  </a:lnTo>
                  <a:lnTo>
                    <a:pt x="1198" y="202"/>
                  </a:lnTo>
                  <a:lnTo>
                    <a:pt x="1191" y="202"/>
                  </a:lnTo>
                  <a:lnTo>
                    <a:pt x="1191" y="202"/>
                  </a:lnTo>
                  <a:lnTo>
                    <a:pt x="1174" y="215"/>
                  </a:lnTo>
                  <a:lnTo>
                    <a:pt x="1174" y="215"/>
                  </a:lnTo>
                  <a:lnTo>
                    <a:pt x="1168" y="222"/>
                  </a:lnTo>
                  <a:lnTo>
                    <a:pt x="1158" y="232"/>
                  </a:lnTo>
                  <a:lnTo>
                    <a:pt x="1151" y="236"/>
                  </a:lnTo>
                  <a:lnTo>
                    <a:pt x="1147" y="239"/>
                  </a:lnTo>
                  <a:lnTo>
                    <a:pt x="1147" y="246"/>
                  </a:lnTo>
                  <a:lnTo>
                    <a:pt x="1147" y="249"/>
                  </a:lnTo>
                  <a:lnTo>
                    <a:pt x="1147" y="249"/>
                  </a:lnTo>
                  <a:lnTo>
                    <a:pt x="1144" y="249"/>
                  </a:lnTo>
                  <a:lnTo>
                    <a:pt x="1137" y="246"/>
                  </a:lnTo>
                  <a:lnTo>
                    <a:pt x="1134" y="246"/>
                  </a:lnTo>
                  <a:lnTo>
                    <a:pt x="1131" y="242"/>
                  </a:lnTo>
                  <a:lnTo>
                    <a:pt x="1127" y="242"/>
                  </a:lnTo>
                  <a:lnTo>
                    <a:pt x="1107" y="222"/>
                  </a:lnTo>
                  <a:lnTo>
                    <a:pt x="1107" y="222"/>
                  </a:lnTo>
                  <a:lnTo>
                    <a:pt x="1090" y="215"/>
                  </a:lnTo>
                  <a:lnTo>
                    <a:pt x="1090" y="215"/>
                  </a:lnTo>
                  <a:lnTo>
                    <a:pt x="1084" y="219"/>
                  </a:lnTo>
                  <a:lnTo>
                    <a:pt x="1077" y="212"/>
                  </a:lnTo>
                  <a:lnTo>
                    <a:pt x="1073" y="215"/>
                  </a:lnTo>
                  <a:lnTo>
                    <a:pt x="1070" y="215"/>
                  </a:lnTo>
                  <a:lnTo>
                    <a:pt x="1060" y="212"/>
                  </a:lnTo>
                  <a:lnTo>
                    <a:pt x="1060" y="212"/>
                  </a:lnTo>
                  <a:lnTo>
                    <a:pt x="1053" y="212"/>
                  </a:lnTo>
                  <a:lnTo>
                    <a:pt x="1050" y="215"/>
                  </a:lnTo>
                  <a:lnTo>
                    <a:pt x="1050" y="212"/>
                  </a:lnTo>
                  <a:lnTo>
                    <a:pt x="1047" y="212"/>
                  </a:lnTo>
                  <a:lnTo>
                    <a:pt x="1036" y="215"/>
                  </a:lnTo>
                  <a:lnTo>
                    <a:pt x="1033" y="215"/>
                  </a:lnTo>
                  <a:lnTo>
                    <a:pt x="1030" y="215"/>
                  </a:lnTo>
                  <a:lnTo>
                    <a:pt x="999" y="219"/>
                  </a:lnTo>
                  <a:lnTo>
                    <a:pt x="999" y="219"/>
                  </a:lnTo>
                  <a:lnTo>
                    <a:pt x="996" y="219"/>
                  </a:lnTo>
                  <a:lnTo>
                    <a:pt x="993" y="219"/>
                  </a:lnTo>
                  <a:lnTo>
                    <a:pt x="989" y="219"/>
                  </a:lnTo>
                  <a:lnTo>
                    <a:pt x="979" y="212"/>
                  </a:lnTo>
                  <a:lnTo>
                    <a:pt x="972" y="205"/>
                  </a:lnTo>
                  <a:lnTo>
                    <a:pt x="976" y="192"/>
                  </a:lnTo>
                  <a:lnTo>
                    <a:pt x="972" y="192"/>
                  </a:lnTo>
                  <a:lnTo>
                    <a:pt x="969" y="182"/>
                  </a:lnTo>
                  <a:lnTo>
                    <a:pt x="969" y="182"/>
                  </a:lnTo>
                  <a:lnTo>
                    <a:pt x="962" y="175"/>
                  </a:lnTo>
                  <a:lnTo>
                    <a:pt x="962" y="175"/>
                  </a:lnTo>
                  <a:lnTo>
                    <a:pt x="952" y="175"/>
                  </a:lnTo>
                  <a:lnTo>
                    <a:pt x="949" y="172"/>
                  </a:lnTo>
                  <a:lnTo>
                    <a:pt x="925" y="151"/>
                  </a:lnTo>
                  <a:lnTo>
                    <a:pt x="922" y="151"/>
                  </a:lnTo>
                  <a:lnTo>
                    <a:pt x="919" y="151"/>
                  </a:lnTo>
                  <a:lnTo>
                    <a:pt x="915" y="148"/>
                  </a:lnTo>
                  <a:lnTo>
                    <a:pt x="915" y="148"/>
                  </a:lnTo>
                  <a:lnTo>
                    <a:pt x="912" y="148"/>
                  </a:lnTo>
                  <a:lnTo>
                    <a:pt x="905" y="145"/>
                  </a:lnTo>
                  <a:lnTo>
                    <a:pt x="905" y="145"/>
                  </a:lnTo>
                  <a:lnTo>
                    <a:pt x="902" y="141"/>
                  </a:lnTo>
                  <a:lnTo>
                    <a:pt x="902" y="141"/>
                  </a:lnTo>
                  <a:lnTo>
                    <a:pt x="902" y="138"/>
                  </a:lnTo>
                  <a:lnTo>
                    <a:pt x="892" y="135"/>
                  </a:lnTo>
                  <a:lnTo>
                    <a:pt x="892" y="131"/>
                  </a:lnTo>
                  <a:lnTo>
                    <a:pt x="888" y="135"/>
                  </a:lnTo>
                  <a:lnTo>
                    <a:pt x="875" y="131"/>
                  </a:lnTo>
                  <a:lnTo>
                    <a:pt x="875" y="131"/>
                  </a:lnTo>
                  <a:lnTo>
                    <a:pt x="875" y="128"/>
                  </a:lnTo>
                  <a:lnTo>
                    <a:pt x="855" y="118"/>
                  </a:lnTo>
                  <a:lnTo>
                    <a:pt x="855" y="118"/>
                  </a:lnTo>
                  <a:lnTo>
                    <a:pt x="828" y="104"/>
                  </a:lnTo>
                  <a:lnTo>
                    <a:pt x="828" y="104"/>
                  </a:lnTo>
                  <a:lnTo>
                    <a:pt x="821" y="104"/>
                  </a:lnTo>
                  <a:lnTo>
                    <a:pt x="811" y="98"/>
                  </a:lnTo>
                  <a:lnTo>
                    <a:pt x="811" y="98"/>
                  </a:lnTo>
                  <a:lnTo>
                    <a:pt x="797" y="101"/>
                  </a:lnTo>
                  <a:lnTo>
                    <a:pt x="787" y="101"/>
                  </a:lnTo>
                  <a:lnTo>
                    <a:pt x="781" y="98"/>
                  </a:lnTo>
                  <a:lnTo>
                    <a:pt x="777" y="98"/>
                  </a:lnTo>
                  <a:lnTo>
                    <a:pt x="760" y="108"/>
                  </a:lnTo>
                  <a:lnTo>
                    <a:pt x="760" y="108"/>
                  </a:lnTo>
                  <a:lnTo>
                    <a:pt x="750" y="118"/>
                  </a:lnTo>
                  <a:lnTo>
                    <a:pt x="747" y="121"/>
                  </a:lnTo>
                  <a:lnTo>
                    <a:pt x="747" y="121"/>
                  </a:lnTo>
                  <a:lnTo>
                    <a:pt x="744" y="121"/>
                  </a:lnTo>
                  <a:lnTo>
                    <a:pt x="730" y="128"/>
                  </a:lnTo>
                  <a:lnTo>
                    <a:pt x="727" y="128"/>
                  </a:lnTo>
                  <a:lnTo>
                    <a:pt x="723" y="131"/>
                  </a:lnTo>
                  <a:lnTo>
                    <a:pt x="723" y="145"/>
                  </a:lnTo>
                  <a:lnTo>
                    <a:pt x="713" y="151"/>
                  </a:lnTo>
                  <a:lnTo>
                    <a:pt x="713" y="155"/>
                  </a:lnTo>
                  <a:lnTo>
                    <a:pt x="703" y="172"/>
                  </a:lnTo>
                  <a:lnTo>
                    <a:pt x="693" y="188"/>
                  </a:lnTo>
                  <a:lnTo>
                    <a:pt x="693" y="185"/>
                  </a:lnTo>
                  <a:lnTo>
                    <a:pt x="686" y="182"/>
                  </a:lnTo>
                  <a:lnTo>
                    <a:pt x="686" y="185"/>
                  </a:lnTo>
                  <a:lnTo>
                    <a:pt x="683" y="182"/>
                  </a:lnTo>
                  <a:lnTo>
                    <a:pt x="680" y="178"/>
                  </a:lnTo>
                  <a:lnTo>
                    <a:pt x="673" y="178"/>
                  </a:lnTo>
                  <a:lnTo>
                    <a:pt x="666" y="175"/>
                  </a:lnTo>
                  <a:lnTo>
                    <a:pt x="663" y="175"/>
                  </a:lnTo>
                  <a:lnTo>
                    <a:pt x="656" y="178"/>
                  </a:lnTo>
                  <a:lnTo>
                    <a:pt x="653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3" y="168"/>
                  </a:lnTo>
                  <a:lnTo>
                    <a:pt x="639" y="168"/>
                  </a:lnTo>
                  <a:lnTo>
                    <a:pt x="639" y="165"/>
                  </a:lnTo>
                  <a:lnTo>
                    <a:pt x="636" y="165"/>
                  </a:lnTo>
                  <a:lnTo>
                    <a:pt x="633" y="165"/>
                  </a:lnTo>
                  <a:lnTo>
                    <a:pt x="629" y="165"/>
                  </a:lnTo>
                  <a:lnTo>
                    <a:pt x="626" y="165"/>
                  </a:lnTo>
                  <a:lnTo>
                    <a:pt x="619" y="162"/>
                  </a:lnTo>
                  <a:lnTo>
                    <a:pt x="619" y="162"/>
                  </a:lnTo>
                  <a:lnTo>
                    <a:pt x="616" y="162"/>
                  </a:lnTo>
                  <a:lnTo>
                    <a:pt x="606" y="148"/>
                  </a:lnTo>
                  <a:lnTo>
                    <a:pt x="602" y="141"/>
                  </a:lnTo>
                  <a:lnTo>
                    <a:pt x="602" y="141"/>
                  </a:lnTo>
                  <a:lnTo>
                    <a:pt x="599" y="138"/>
                  </a:lnTo>
                  <a:lnTo>
                    <a:pt x="595" y="135"/>
                  </a:lnTo>
                  <a:lnTo>
                    <a:pt x="592" y="138"/>
                  </a:lnTo>
                  <a:lnTo>
                    <a:pt x="582" y="131"/>
                  </a:lnTo>
                  <a:lnTo>
                    <a:pt x="582" y="131"/>
                  </a:lnTo>
                  <a:lnTo>
                    <a:pt x="562" y="128"/>
                  </a:lnTo>
                  <a:lnTo>
                    <a:pt x="562" y="118"/>
                  </a:lnTo>
                  <a:lnTo>
                    <a:pt x="558" y="118"/>
                  </a:lnTo>
                  <a:lnTo>
                    <a:pt x="558" y="118"/>
                  </a:lnTo>
                  <a:lnTo>
                    <a:pt x="558" y="111"/>
                  </a:lnTo>
                  <a:lnTo>
                    <a:pt x="555" y="111"/>
                  </a:lnTo>
                  <a:lnTo>
                    <a:pt x="555" y="104"/>
                  </a:lnTo>
                  <a:lnTo>
                    <a:pt x="555" y="101"/>
                  </a:lnTo>
                  <a:lnTo>
                    <a:pt x="555" y="98"/>
                  </a:lnTo>
                  <a:lnTo>
                    <a:pt x="552" y="94"/>
                  </a:lnTo>
                  <a:lnTo>
                    <a:pt x="548" y="91"/>
                  </a:lnTo>
                  <a:lnTo>
                    <a:pt x="528" y="77"/>
                  </a:lnTo>
                  <a:lnTo>
                    <a:pt x="515" y="61"/>
                  </a:lnTo>
                  <a:lnTo>
                    <a:pt x="515" y="61"/>
                  </a:lnTo>
                  <a:lnTo>
                    <a:pt x="508" y="54"/>
                  </a:lnTo>
                  <a:lnTo>
                    <a:pt x="511" y="44"/>
                  </a:lnTo>
                  <a:lnTo>
                    <a:pt x="511" y="44"/>
                  </a:lnTo>
                  <a:lnTo>
                    <a:pt x="508" y="20"/>
                  </a:lnTo>
                  <a:lnTo>
                    <a:pt x="508" y="17"/>
                  </a:lnTo>
                  <a:lnTo>
                    <a:pt x="505" y="13"/>
                  </a:lnTo>
                  <a:lnTo>
                    <a:pt x="501" y="13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44" y="34"/>
                  </a:lnTo>
                  <a:lnTo>
                    <a:pt x="441" y="27"/>
                  </a:lnTo>
                  <a:lnTo>
                    <a:pt x="441" y="27"/>
                  </a:lnTo>
                  <a:lnTo>
                    <a:pt x="431" y="17"/>
                  </a:lnTo>
                  <a:lnTo>
                    <a:pt x="420" y="3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8" name="Freeform 369">
              <a:extLst>
                <a:ext uri="{FF2B5EF4-FFF2-40B4-BE49-F238E27FC236}">
                  <a16:creationId xmlns:a16="http://schemas.microsoft.com/office/drawing/2014/main" id="{2A079DA6-17F6-5C15-7168-59F21C03D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2461"/>
              <a:ext cx="1353" cy="831"/>
            </a:xfrm>
            <a:custGeom>
              <a:avLst/>
              <a:gdLst>
                <a:gd name="T0" fmla="*/ 336 w 1353"/>
                <a:gd name="T1" fmla="*/ 37 h 831"/>
                <a:gd name="T2" fmla="*/ 272 w 1353"/>
                <a:gd name="T3" fmla="*/ 125 h 831"/>
                <a:gd name="T4" fmla="*/ 185 w 1353"/>
                <a:gd name="T5" fmla="*/ 195 h 831"/>
                <a:gd name="T6" fmla="*/ 181 w 1353"/>
                <a:gd name="T7" fmla="*/ 283 h 831"/>
                <a:gd name="T8" fmla="*/ 279 w 1353"/>
                <a:gd name="T9" fmla="*/ 350 h 831"/>
                <a:gd name="T10" fmla="*/ 353 w 1353"/>
                <a:gd name="T11" fmla="*/ 441 h 831"/>
                <a:gd name="T12" fmla="*/ 299 w 1353"/>
                <a:gd name="T13" fmla="*/ 532 h 831"/>
                <a:gd name="T14" fmla="*/ 239 w 1353"/>
                <a:gd name="T15" fmla="*/ 552 h 831"/>
                <a:gd name="T16" fmla="*/ 175 w 1353"/>
                <a:gd name="T17" fmla="*/ 670 h 831"/>
                <a:gd name="T18" fmla="*/ 222 w 1353"/>
                <a:gd name="T19" fmla="*/ 714 h 831"/>
                <a:gd name="T20" fmla="*/ 249 w 1353"/>
                <a:gd name="T21" fmla="*/ 754 h 831"/>
                <a:gd name="T22" fmla="*/ 222 w 1353"/>
                <a:gd name="T23" fmla="*/ 774 h 831"/>
                <a:gd name="T24" fmla="*/ 138 w 1353"/>
                <a:gd name="T25" fmla="*/ 815 h 831"/>
                <a:gd name="T26" fmla="*/ 60 w 1353"/>
                <a:gd name="T27" fmla="*/ 811 h 831"/>
                <a:gd name="T28" fmla="*/ 10 w 1353"/>
                <a:gd name="T29" fmla="*/ 801 h 831"/>
                <a:gd name="T30" fmla="*/ 6 w 1353"/>
                <a:gd name="T31" fmla="*/ 811 h 831"/>
                <a:gd name="T32" fmla="*/ 54 w 1353"/>
                <a:gd name="T33" fmla="*/ 821 h 831"/>
                <a:gd name="T34" fmla="*/ 121 w 1353"/>
                <a:gd name="T35" fmla="*/ 828 h 831"/>
                <a:gd name="T36" fmla="*/ 229 w 1353"/>
                <a:gd name="T37" fmla="*/ 778 h 831"/>
                <a:gd name="T38" fmla="*/ 245 w 1353"/>
                <a:gd name="T39" fmla="*/ 761 h 831"/>
                <a:gd name="T40" fmla="*/ 272 w 1353"/>
                <a:gd name="T41" fmla="*/ 737 h 831"/>
                <a:gd name="T42" fmla="*/ 188 w 1353"/>
                <a:gd name="T43" fmla="*/ 697 h 831"/>
                <a:gd name="T44" fmla="*/ 202 w 1353"/>
                <a:gd name="T45" fmla="*/ 663 h 831"/>
                <a:gd name="T46" fmla="*/ 269 w 1353"/>
                <a:gd name="T47" fmla="*/ 542 h 831"/>
                <a:gd name="T48" fmla="*/ 303 w 1353"/>
                <a:gd name="T49" fmla="*/ 505 h 831"/>
                <a:gd name="T50" fmla="*/ 293 w 1353"/>
                <a:gd name="T51" fmla="*/ 387 h 831"/>
                <a:gd name="T52" fmla="*/ 245 w 1353"/>
                <a:gd name="T53" fmla="*/ 289 h 831"/>
                <a:gd name="T54" fmla="*/ 171 w 1353"/>
                <a:gd name="T55" fmla="*/ 236 h 831"/>
                <a:gd name="T56" fmla="*/ 225 w 1353"/>
                <a:gd name="T57" fmla="*/ 155 h 831"/>
                <a:gd name="T58" fmla="*/ 326 w 1353"/>
                <a:gd name="T59" fmla="*/ 61 h 831"/>
                <a:gd name="T60" fmla="*/ 394 w 1353"/>
                <a:gd name="T61" fmla="*/ 13 h 831"/>
                <a:gd name="T62" fmla="*/ 505 w 1353"/>
                <a:gd name="T63" fmla="*/ 44 h 831"/>
                <a:gd name="T64" fmla="*/ 555 w 1353"/>
                <a:gd name="T65" fmla="*/ 125 h 831"/>
                <a:gd name="T66" fmla="*/ 616 w 1353"/>
                <a:gd name="T67" fmla="*/ 168 h 831"/>
                <a:gd name="T68" fmla="*/ 653 w 1353"/>
                <a:gd name="T69" fmla="*/ 185 h 831"/>
                <a:gd name="T70" fmla="*/ 710 w 1353"/>
                <a:gd name="T71" fmla="*/ 175 h 831"/>
                <a:gd name="T72" fmla="*/ 754 w 1353"/>
                <a:gd name="T73" fmla="*/ 125 h 831"/>
                <a:gd name="T74" fmla="*/ 868 w 1353"/>
                <a:gd name="T75" fmla="*/ 135 h 831"/>
                <a:gd name="T76" fmla="*/ 912 w 1353"/>
                <a:gd name="T77" fmla="*/ 155 h 831"/>
                <a:gd name="T78" fmla="*/ 966 w 1353"/>
                <a:gd name="T79" fmla="*/ 205 h 831"/>
                <a:gd name="T80" fmla="*/ 1036 w 1353"/>
                <a:gd name="T81" fmla="*/ 222 h 831"/>
                <a:gd name="T82" fmla="*/ 1090 w 1353"/>
                <a:gd name="T83" fmla="*/ 222 h 831"/>
                <a:gd name="T84" fmla="*/ 1151 w 1353"/>
                <a:gd name="T85" fmla="*/ 246 h 831"/>
                <a:gd name="T86" fmla="*/ 1205 w 1353"/>
                <a:gd name="T87" fmla="*/ 229 h 831"/>
                <a:gd name="T88" fmla="*/ 1262 w 1353"/>
                <a:gd name="T89" fmla="*/ 266 h 831"/>
                <a:gd name="T90" fmla="*/ 1319 w 1353"/>
                <a:gd name="T91" fmla="*/ 263 h 831"/>
                <a:gd name="T92" fmla="*/ 1349 w 1353"/>
                <a:gd name="T93" fmla="*/ 263 h 831"/>
                <a:gd name="T94" fmla="*/ 1302 w 1353"/>
                <a:gd name="T95" fmla="*/ 263 h 831"/>
                <a:gd name="T96" fmla="*/ 1248 w 1353"/>
                <a:gd name="T97" fmla="*/ 256 h 831"/>
                <a:gd name="T98" fmla="*/ 1201 w 1353"/>
                <a:gd name="T99" fmla="*/ 209 h 831"/>
                <a:gd name="T100" fmla="*/ 1147 w 1353"/>
                <a:gd name="T101" fmla="*/ 249 h 831"/>
                <a:gd name="T102" fmla="*/ 1073 w 1353"/>
                <a:gd name="T103" fmla="*/ 215 h 831"/>
                <a:gd name="T104" fmla="*/ 999 w 1353"/>
                <a:gd name="T105" fmla="*/ 219 h 831"/>
                <a:gd name="T106" fmla="*/ 952 w 1353"/>
                <a:gd name="T107" fmla="*/ 175 h 831"/>
                <a:gd name="T108" fmla="*/ 902 w 1353"/>
                <a:gd name="T109" fmla="*/ 138 h 831"/>
                <a:gd name="T110" fmla="*/ 811 w 1353"/>
                <a:gd name="T111" fmla="*/ 98 h 831"/>
                <a:gd name="T112" fmla="*/ 730 w 1353"/>
                <a:gd name="T113" fmla="*/ 128 h 831"/>
                <a:gd name="T114" fmla="*/ 680 w 1353"/>
                <a:gd name="T115" fmla="*/ 178 h 831"/>
                <a:gd name="T116" fmla="*/ 636 w 1353"/>
                <a:gd name="T117" fmla="*/ 165 h 831"/>
                <a:gd name="T118" fmla="*/ 592 w 1353"/>
                <a:gd name="T119" fmla="*/ 138 h 831"/>
                <a:gd name="T120" fmla="*/ 552 w 1353"/>
                <a:gd name="T121" fmla="*/ 94 h 831"/>
                <a:gd name="T122" fmla="*/ 478 w 1353"/>
                <a:gd name="T123" fmla="*/ 2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53" h="831">
                  <a:moveTo>
                    <a:pt x="417" y="0"/>
                  </a:moveTo>
                  <a:lnTo>
                    <a:pt x="404" y="7"/>
                  </a:lnTo>
                  <a:lnTo>
                    <a:pt x="390" y="7"/>
                  </a:lnTo>
                  <a:lnTo>
                    <a:pt x="390" y="7"/>
                  </a:lnTo>
                  <a:lnTo>
                    <a:pt x="363" y="27"/>
                  </a:lnTo>
                  <a:lnTo>
                    <a:pt x="357" y="27"/>
                  </a:lnTo>
                  <a:lnTo>
                    <a:pt x="357" y="27"/>
                  </a:lnTo>
                  <a:lnTo>
                    <a:pt x="350" y="27"/>
                  </a:lnTo>
                  <a:lnTo>
                    <a:pt x="350" y="27"/>
                  </a:lnTo>
                  <a:lnTo>
                    <a:pt x="340" y="37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3" y="50"/>
                  </a:lnTo>
                  <a:lnTo>
                    <a:pt x="319" y="57"/>
                  </a:lnTo>
                  <a:lnTo>
                    <a:pt x="313" y="77"/>
                  </a:lnTo>
                  <a:lnTo>
                    <a:pt x="299" y="84"/>
                  </a:lnTo>
                  <a:lnTo>
                    <a:pt x="296" y="84"/>
                  </a:lnTo>
                  <a:lnTo>
                    <a:pt x="293" y="91"/>
                  </a:lnTo>
                  <a:lnTo>
                    <a:pt x="293" y="94"/>
                  </a:lnTo>
                  <a:lnTo>
                    <a:pt x="289" y="104"/>
                  </a:lnTo>
                  <a:lnTo>
                    <a:pt x="279" y="118"/>
                  </a:lnTo>
                  <a:lnTo>
                    <a:pt x="272" y="125"/>
                  </a:lnTo>
                  <a:lnTo>
                    <a:pt x="252" y="128"/>
                  </a:lnTo>
                  <a:lnTo>
                    <a:pt x="252" y="128"/>
                  </a:lnTo>
                  <a:lnTo>
                    <a:pt x="222" y="148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192" y="165"/>
                  </a:lnTo>
                  <a:lnTo>
                    <a:pt x="192" y="165"/>
                  </a:lnTo>
                  <a:lnTo>
                    <a:pt x="188" y="172"/>
                  </a:lnTo>
                  <a:lnTo>
                    <a:pt x="185" y="175"/>
                  </a:lnTo>
                  <a:lnTo>
                    <a:pt x="185" y="185"/>
                  </a:lnTo>
                  <a:lnTo>
                    <a:pt x="185" y="188"/>
                  </a:lnTo>
                  <a:lnTo>
                    <a:pt x="185" y="195"/>
                  </a:lnTo>
                  <a:lnTo>
                    <a:pt x="181" y="205"/>
                  </a:lnTo>
                  <a:lnTo>
                    <a:pt x="175" y="209"/>
                  </a:lnTo>
                  <a:lnTo>
                    <a:pt x="175" y="209"/>
                  </a:lnTo>
                  <a:lnTo>
                    <a:pt x="171" y="212"/>
                  </a:lnTo>
                  <a:lnTo>
                    <a:pt x="165" y="226"/>
                  </a:lnTo>
                  <a:lnTo>
                    <a:pt x="165" y="226"/>
                  </a:lnTo>
                  <a:lnTo>
                    <a:pt x="165" y="236"/>
                  </a:lnTo>
                  <a:lnTo>
                    <a:pt x="158" y="246"/>
                  </a:lnTo>
                  <a:lnTo>
                    <a:pt x="158" y="252"/>
                  </a:lnTo>
                  <a:lnTo>
                    <a:pt x="161" y="252"/>
                  </a:lnTo>
                  <a:lnTo>
                    <a:pt x="181" y="283"/>
                  </a:lnTo>
                  <a:lnTo>
                    <a:pt x="181" y="283"/>
                  </a:lnTo>
                  <a:lnTo>
                    <a:pt x="188" y="286"/>
                  </a:lnTo>
                  <a:lnTo>
                    <a:pt x="205" y="303"/>
                  </a:lnTo>
                  <a:lnTo>
                    <a:pt x="208" y="303"/>
                  </a:lnTo>
                  <a:lnTo>
                    <a:pt x="222" y="306"/>
                  </a:lnTo>
                  <a:lnTo>
                    <a:pt x="225" y="303"/>
                  </a:lnTo>
                  <a:lnTo>
                    <a:pt x="239" y="296"/>
                  </a:lnTo>
                  <a:lnTo>
                    <a:pt x="242" y="296"/>
                  </a:lnTo>
                  <a:lnTo>
                    <a:pt x="249" y="300"/>
                  </a:lnTo>
                  <a:lnTo>
                    <a:pt x="256" y="313"/>
                  </a:lnTo>
                  <a:lnTo>
                    <a:pt x="256" y="313"/>
                  </a:lnTo>
                  <a:lnTo>
                    <a:pt x="272" y="340"/>
                  </a:lnTo>
                  <a:lnTo>
                    <a:pt x="279" y="350"/>
                  </a:lnTo>
                  <a:lnTo>
                    <a:pt x="276" y="357"/>
                  </a:lnTo>
                  <a:lnTo>
                    <a:pt x="276" y="357"/>
                  </a:lnTo>
                  <a:lnTo>
                    <a:pt x="272" y="380"/>
                  </a:lnTo>
                  <a:lnTo>
                    <a:pt x="272" y="384"/>
                  </a:lnTo>
                  <a:lnTo>
                    <a:pt x="282" y="387"/>
                  </a:lnTo>
                  <a:lnTo>
                    <a:pt x="289" y="394"/>
                  </a:lnTo>
                  <a:lnTo>
                    <a:pt x="289" y="394"/>
                  </a:lnTo>
                  <a:lnTo>
                    <a:pt x="296" y="394"/>
                  </a:lnTo>
                  <a:lnTo>
                    <a:pt x="336" y="417"/>
                  </a:lnTo>
                  <a:lnTo>
                    <a:pt x="350" y="438"/>
                  </a:lnTo>
                  <a:lnTo>
                    <a:pt x="350" y="438"/>
                  </a:lnTo>
                  <a:lnTo>
                    <a:pt x="353" y="441"/>
                  </a:lnTo>
                  <a:lnTo>
                    <a:pt x="353" y="454"/>
                  </a:lnTo>
                  <a:lnTo>
                    <a:pt x="286" y="488"/>
                  </a:lnTo>
                  <a:lnTo>
                    <a:pt x="286" y="491"/>
                  </a:lnTo>
                  <a:lnTo>
                    <a:pt x="296" y="505"/>
                  </a:lnTo>
                  <a:lnTo>
                    <a:pt x="296" y="508"/>
                  </a:lnTo>
                  <a:lnTo>
                    <a:pt x="296" y="512"/>
                  </a:lnTo>
                  <a:lnTo>
                    <a:pt x="319" y="525"/>
                  </a:lnTo>
                  <a:lnTo>
                    <a:pt x="316" y="525"/>
                  </a:lnTo>
                  <a:lnTo>
                    <a:pt x="303" y="535"/>
                  </a:lnTo>
                  <a:lnTo>
                    <a:pt x="303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9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79" y="532"/>
                  </a:lnTo>
                  <a:lnTo>
                    <a:pt x="266" y="535"/>
                  </a:lnTo>
                  <a:lnTo>
                    <a:pt x="266" y="535"/>
                  </a:lnTo>
                  <a:lnTo>
                    <a:pt x="262" y="539"/>
                  </a:lnTo>
                  <a:lnTo>
                    <a:pt x="249" y="539"/>
                  </a:lnTo>
                  <a:lnTo>
                    <a:pt x="245" y="539"/>
                  </a:lnTo>
                  <a:lnTo>
                    <a:pt x="242" y="542"/>
                  </a:lnTo>
                  <a:lnTo>
                    <a:pt x="239" y="545"/>
                  </a:lnTo>
                  <a:lnTo>
                    <a:pt x="239" y="552"/>
                  </a:lnTo>
                  <a:lnTo>
                    <a:pt x="239" y="552"/>
                  </a:lnTo>
                  <a:lnTo>
                    <a:pt x="262" y="623"/>
                  </a:lnTo>
                  <a:lnTo>
                    <a:pt x="259" y="626"/>
                  </a:lnTo>
                  <a:lnTo>
                    <a:pt x="195" y="650"/>
                  </a:lnTo>
                  <a:lnTo>
                    <a:pt x="195" y="653"/>
                  </a:lnTo>
                  <a:lnTo>
                    <a:pt x="195" y="660"/>
                  </a:lnTo>
                  <a:lnTo>
                    <a:pt x="195" y="663"/>
                  </a:lnTo>
                  <a:lnTo>
                    <a:pt x="195" y="666"/>
                  </a:lnTo>
                  <a:lnTo>
                    <a:pt x="195" y="666"/>
                  </a:lnTo>
                  <a:lnTo>
                    <a:pt x="202" y="670"/>
                  </a:lnTo>
                  <a:lnTo>
                    <a:pt x="198" y="673"/>
                  </a:lnTo>
                  <a:lnTo>
                    <a:pt x="175" y="670"/>
                  </a:lnTo>
                  <a:lnTo>
                    <a:pt x="175" y="670"/>
                  </a:lnTo>
                  <a:lnTo>
                    <a:pt x="165" y="673"/>
                  </a:lnTo>
                  <a:lnTo>
                    <a:pt x="161" y="673"/>
                  </a:lnTo>
                  <a:lnTo>
                    <a:pt x="161" y="677"/>
                  </a:lnTo>
                  <a:lnTo>
                    <a:pt x="161" y="683"/>
                  </a:lnTo>
                  <a:lnTo>
                    <a:pt x="158" y="690"/>
                  </a:lnTo>
                  <a:lnTo>
                    <a:pt x="161" y="693"/>
                  </a:lnTo>
                  <a:lnTo>
                    <a:pt x="185" y="700"/>
                  </a:lnTo>
                  <a:lnTo>
                    <a:pt x="202" y="717"/>
                  </a:lnTo>
                  <a:lnTo>
                    <a:pt x="205" y="717"/>
                  </a:lnTo>
                  <a:lnTo>
                    <a:pt x="219" y="717"/>
                  </a:lnTo>
                  <a:lnTo>
                    <a:pt x="222" y="714"/>
                  </a:lnTo>
                  <a:lnTo>
                    <a:pt x="229" y="707"/>
                  </a:lnTo>
                  <a:lnTo>
                    <a:pt x="235" y="707"/>
                  </a:lnTo>
                  <a:lnTo>
                    <a:pt x="245" y="717"/>
                  </a:lnTo>
                  <a:lnTo>
                    <a:pt x="245" y="717"/>
                  </a:lnTo>
                  <a:lnTo>
                    <a:pt x="252" y="720"/>
                  </a:lnTo>
                  <a:lnTo>
                    <a:pt x="266" y="737"/>
                  </a:lnTo>
                  <a:lnTo>
                    <a:pt x="266" y="747"/>
                  </a:lnTo>
                  <a:lnTo>
                    <a:pt x="262" y="751"/>
                  </a:lnTo>
                  <a:lnTo>
                    <a:pt x="256" y="751"/>
                  </a:lnTo>
                  <a:lnTo>
                    <a:pt x="256" y="751"/>
                  </a:lnTo>
                  <a:lnTo>
                    <a:pt x="252" y="754"/>
                  </a:lnTo>
                  <a:lnTo>
                    <a:pt x="249" y="754"/>
                  </a:lnTo>
                  <a:lnTo>
                    <a:pt x="249" y="754"/>
                  </a:lnTo>
                  <a:lnTo>
                    <a:pt x="245" y="754"/>
                  </a:lnTo>
                  <a:lnTo>
                    <a:pt x="242" y="754"/>
                  </a:lnTo>
                  <a:lnTo>
                    <a:pt x="232" y="757"/>
                  </a:lnTo>
                  <a:lnTo>
                    <a:pt x="232" y="761"/>
                  </a:lnTo>
                  <a:lnTo>
                    <a:pt x="232" y="761"/>
                  </a:lnTo>
                  <a:lnTo>
                    <a:pt x="225" y="761"/>
                  </a:lnTo>
                  <a:lnTo>
                    <a:pt x="215" y="761"/>
                  </a:lnTo>
                  <a:lnTo>
                    <a:pt x="212" y="764"/>
                  </a:lnTo>
                  <a:lnTo>
                    <a:pt x="215" y="771"/>
                  </a:lnTo>
                  <a:lnTo>
                    <a:pt x="215" y="774"/>
                  </a:lnTo>
                  <a:lnTo>
                    <a:pt x="222" y="774"/>
                  </a:lnTo>
                  <a:lnTo>
                    <a:pt x="222" y="778"/>
                  </a:lnTo>
                  <a:lnTo>
                    <a:pt x="219" y="788"/>
                  </a:lnTo>
                  <a:lnTo>
                    <a:pt x="219" y="788"/>
                  </a:lnTo>
                  <a:lnTo>
                    <a:pt x="219" y="818"/>
                  </a:lnTo>
                  <a:lnTo>
                    <a:pt x="219" y="821"/>
                  </a:lnTo>
                  <a:lnTo>
                    <a:pt x="212" y="818"/>
                  </a:lnTo>
                  <a:lnTo>
                    <a:pt x="212" y="818"/>
                  </a:lnTo>
                  <a:lnTo>
                    <a:pt x="171" y="815"/>
                  </a:lnTo>
                  <a:lnTo>
                    <a:pt x="155" y="811"/>
                  </a:lnTo>
                  <a:lnTo>
                    <a:pt x="155" y="811"/>
                  </a:lnTo>
                  <a:lnTo>
                    <a:pt x="141" y="815"/>
                  </a:lnTo>
                  <a:lnTo>
                    <a:pt x="138" y="815"/>
                  </a:lnTo>
                  <a:lnTo>
                    <a:pt x="121" y="821"/>
                  </a:lnTo>
                  <a:lnTo>
                    <a:pt x="114" y="818"/>
                  </a:lnTo>
                  <a:lnTo>
                    <a:pt x="114" y="818"/>
                  </a:lnTo>
                  <a:lnTo>
                    <a:pt x="101" y="825"/>
                  </a:lnTo>
                  <a:lnTo>
                    <a:pt x="94" y="821"/>
                  </a:lnTo>
                  <a:lnTo>
                    <a:pt x="94" y="821"/>
                  </a:lnTo>
                  <a:lnTo>
                    <a:pt x="84" y="818"/>
                  </a:lnTo>
                  <a:lnTo>
                    <a:pt x="70" y="811"/>
                  </a:lnTo>
                  <a:lnTo>
                    <a:pt x="67" y="811"/>
                  </a:lnTo>
                  <a:lnTo>
                    <a:pt x="64" y="815"/>
                  </a:lnTo>
                  <a:lnTo>
                    <a:pt x="64" y="811"/>
                  </a:lnTo>
                  <a:lnTo>
                    <a:pt x="60" y="811"/>
                  </a:lnTo>
                  <a:lnTo>
                    <a:pt x="57" y="815"/>
                  </a:lnTo>
                  <a:lnTo>
                    <a:pt x="47" y="808"/>
                  </a:lnTo>
                  <a:lnTo>
                    <a:pt x="43" y="808"/>
                  </a:lnTo>
                  <a:lnTo>
                    <a:pt x="37" y="808"/>
                  </a:lnTo>
                  <a:lnTo>
                    <a:pt x="33" y="808"/>
                  </a:lnTo>
                  <a:lnTo>
                    <a:pt x="33" y="808"/>
                  </a:lnTo>
                  <a:lnTo>
                    <a:pt x="30" y="811"/>
                  </a:lnTo>
                  <a:lnTo>
                    <a:pt x="27" y="808"/>
                  </a:lnTo>
                  <a:lnTo>
                    <a:pt x="27" y="808"/>
                  </a:lnTo>
                  <a:lnTo>
                    <a:pt x="17" y="801"/>
                  </a:lnTo>
                  <a:lnTo>
                    <a:pt x="17" y="801"/>
                  </a:lnTo>
                  <a:lnTo>
                    <a:pt x="10" y="801"/>
                  </a:lnTo>
                  <a:lnTo>
                    <a:pt x="10" y="801"/>
                  </a:lnTo>
                  <a:lnTo>
                    <a:pt x="6" y="801"/>
                  </a:lnTo>
                  <a:lnTo>
                    <a:pt x="6" y="798"/>
                  </a:lnTo>
                  <a:lnTo>
                    <a:pt x="3" y="798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1"/>
                  </a:lnTo>
                  <a:lnTo>
                    <a:pt x="0" y="801"/>
                  </a:lnTo>
                  <a:lnTo>
                    <a:pt x="0" y="808"/>
                  </a:lnTo>
                  <a:lnTo>
                    <a:pt x="0" y="811"/>
                  </a:lnTo>
                  <a:lnTo>
                    <a:pt x="3" y="808"/>
                  </a:lnTo>
                  <a:lnTo>
                    <a:pt x="6" y="811"/>
                  </a:lnTo>
                  <a:lnTo>
                    <a:pt x="6" y="808"/>
                  </a:lnTo>
                  <a:lnTo>
                    <a:pt x="6" y="808"/>
                  </a:lnTo>
                  <a:lnTo>
                    <a:pt x="10" y="808"/>
                  </a:lnTo>
                  <a:lnTo>
                    <a:pt x="13" y="808"/>
                  </a:lnTo>
                  <a:lnTo>
                    <a:pt x="23" y="811"/>
                  </a:lnTo>
                  <a:lnTo>
                    <a:pt x="27" y="815"/>
                  </a:lnTo>
                  <a:lnTo>
                    <a:pt x="30" y="818"/>
                  </a:lnTo>
                  <a:lnTo>
                    <a:pt x="33" y="815"/>
                  </a:lnTo>
                  <a:lnTo>
                    <a:pt x="37" y="815"/>
                  </a:lnTo>
                  <a:lnTo>
                    <a:pt x="40" y="815"/>
                  </a:lnTo>
                  <a:lnTo>
                    <a:pt x="43" y="815"/>
                  </a:lnTo>
                  <a:lnTo>
                    <a:pt x="54" y="821"/>
                  </a:lnTo>
                  <a:lnTo>
                    <a:pt x="57" y="821"/>
                  </a:lnTo>
                  <a:lnTo>
                    <a:pt x="60" y="818"/>
                  </a:lnTo>
                  <a:lnTo>
                    <a:pt x="64" y="818"/>
                  </a:lnTo>
                  <a:lnTo>
                    <a:pt x="67" y="818"/>
                  </a:lnTo>
                  <a:lnTo>
                    <a:pt x="70" y="818"/>
                  </a:lnTo>
                  <a:lnTo>
                    <a:pt x="81" y="821"/>
                  </a:lnTo>
                  <a:lnTo>
                    <a:pt x="81" y="821"/>
                  </a:lnTo>
                  <a:lnTo>
                    <a:pt x="94" y="828"/>
                  </a:lnTo>
                  <a:lnTo>
                    <a:pt x="101" y="831"/>
                  </a:lnTo>
                  <a:lnTo>
                    <a:pt x="101" y="831"/>
                  </a:lnTo>
                  <a:lnTo>
                    <a:pt x="114" y="825"/>
                  </a:lnTo>
                  <a:lnTo>
                    <a:pt x="121" y="828"/>
                  </a:lnTo>
                  <a:lnTo>
                    <a:pt x="124" y="828"/>
                  </a:lnTo>
                  <a:lnTo>
                    <a:pt x="141" y="818"/>
                  </a:lnTo>
                  <a:lnTo>
                    <a:pt x="155" y="818"/>
                  </a:lnTo>
                  <a:lnTo>
                    <a:pt x="171" y="821"/>
                  </a:lnTo>
                  <a:lnTo>
                    <a:pt x="171" y="821"/>
                  </a:lnTo>
                  <a:lnTo>
                    <a:pt x="208" y="825"/>
                  </a:lnTo>
                  <a:lnTo>
                    <a:pt x="219" y="828"/>
                  </a:lnTo>
                  <a:lnTo>
                    <a:pt x="222" y="828"/>
                  </a:lnTo>
                  <a:lnTo>
                    <a:pt x="225" y="818"/>
                  </a:lnTo>
                  <a:lnTo>
                    <a:pt x="225" y="818"/>
                  </a:lnTo>
                  <a:lnTo>
                    <a:pt x="225" y="791"/>
                  </a:lnTo>
                  <a:lnTo>
                    <a:pt x="229" y="778"/>
                  </a:lnTo>
                  <a:lnTo>
                    <a:pt x="229" y="778"/>
                  </a:lnTo>
                  <a:lnTo>
                    <a:pt x="225" y="771"/>
                  </a:lnTo>
                  <a:lnTo>
                    <a:pt x="225" y="771"/>
                  </a:lnTo>
                  <a:lnTo>
                    <a:pt x="222" y="767"/>
                  </a:lnTo>
                  <a:lnTo>
                    <a:pt x="222" y="767"/>
                  </a:lnTo>
                  <a:lnTo>
                    <a:pt x="225" y="767"/>
                  </a:lnTo>
                  <a:lnTo>
                    <a:pt x="225" y="767"/>
                  </a:lnTo>
                  <a:lnTo>
                    <a:pt x="232" y="767"/>
                  </a:lnTo>
                  <a:lnTo>
                    <a:pt x="235" y="764"/>
                  </a:lnTo>
                  <a:lnTo>
                    <a:pt x="235" y="764"/>
                  </a:lnTo>
                  <a:lnTo>
                    <a:pt x="242" y="761"/>
                  </a:lnTo>
                  <a:lnTo>
                    <a:pt x="245" y="761"/>
                  </a:lnTo>
                  <a:lnTo>
                    <a:pt x="249" y="761"/>
                  </a:lnTo>
                  <a:lnTo>
                    <a:pt x="249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2" y="761"/>
                  </a:lnTo>
                  <a:lnTo>
                    <a:pt x="256" y="757"/>
                  </a:lnTo>
                  <a:lnTo>
                    <a:pt x="259" y="754"/>
                  </a:lnTo>
                  <a:lnTo>
                    <a:pt x="262" y="757"/>
                  </a:lnTo>
                  <a:lnTo>
                    <a:pt x="262" y="757"/>
                  </a:lnTo>
                  <a:lnTo>
                    <a:pt x="266" y="754"/>
                  </a:lnTo>
                  <a:lnTo>
                    <a:pt x="269" y="754"/>
                  </a:lnTo>
                  <a:lnTo>
                    <a:pt x="272" y="737"/>
                  </a:lnTo>
                  <a:lnTo>
                    <a:pt x="272" y="737"/>
                  </a:lnTo>
                  <a:lnTo>
                    <a:pt x="256" y="714"/>
                  </a:lnTo>
                  <a:lnTo>
                    <a:pt x="252" y="714"/>
                  </a:lnTo>
                  <a:lnTo>
                    <a:pt x="249" y="710"/>
                  </a:lnTo>
                  <a:lnTo>
                    <a:pt x="239" y="704"/>
                  </a:lnTo>
                  <a:lnTo>
                    <a:pt x="239" y="704"/>
                  </a:lnTo>
                  <a:lnTo>
                    <a:pt x="229" y="700"/>
                  </a:lnTo>
                  <a:lnTo>
                    <a:pt x="225" y="700"/>
                  </a:lnTo>
                  <a:lnTo>
                    <a:pt x="219" y="710"/>
                  </a:lnTo>
                  <a:lnTo>
                    <a:pt x="205" y="710"/>
                  </a:lnTo>
                  <a:lnTo>
                    <a:pt x="192" y="697"/>
                  </a:lnTo>
                  <a:lnTo>
                    <a:pt x="188" y="697"/>
                  </a:lnTo>
                  <a:lnTo>
                    <a:pt x="165" y="690"/>
                  </a:lnTo>
                  <a:lnTo>
                    <a:pt x="168" y="683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75" y="677"/>
                  </a:lnTo>
                  <a:lnTo>
                    <a:pt x="198" y="680"/>
                  </a:lnTo>
                  <a:lnTo>
                    <a:pt x="202" y="680"/>
                  </a:lnTo>
                  <a:lnTo>
                    <a:pt x="205" y="673"/>
                  </a:lnTo>
                  <a:lnTo>
                    <a:pt x="205" y="670"/>
                  </a:lnTo>
                  <a:lnTo>
                    <a:pt x="202" y="663"/>
                  </a:lnTo>
                  <a:lnTo>
                    <a:pt x="198" y="660"/>
                  </a:lnTo>
                  <a:lnTo>
                    <a:pt x="202" y="656"/>
                  </a:lnTo>
                  <a:lnTo>
                    <a:pt x="262" y="629"/>
                  </a:lnTo>
                  <a:lnTo>
                    <a:pt x="262" y="629"/>
                  </a:lnTo>
                  <a:lnTo>
                    <a:pt x="269" y="626"/>
                  </a:lnTo>
                  <a:lnTo>
                    <a:pt x="269" y="623"/>
                  </a:lnTo>
                  <a:lnTo>
                    <a:pt x="245" y="552"/>
                  </a:lnTo>
                  <a:lnTo>
                    <a:pt x="245" y="545"/>
                  </a:lnTo>
                  <a:lnTo>
                    <a:pt x="249" y="545"/>
                  </a:lnTo>
                  <a:lnTo>
                    <a:pt x="262" y="545"/>
                  </a:lnTo>
                  <a:lnTo>
                    <a:pt x="266" y="545"/>
                  </a:lnTo>
                  <a:lnTo>
                    <a:pt x="269" y="542"/>
                  </a:lnTo>
                  <a:lnTo>
                    <a:pt x="279" y="539"/>
                  </a:lnTo>
                  <a:lnTo>
                    <a:pt x="279" y="539"/>
                  </a:lnTo>
                  <a:lnTo>
                    <a:pt x="282" y="539"/>
                  </a:lnTo>
                  <a:lnTo>
                    <a:pt x="299" y="535"/>
                  </a:lnTo>
                  <a:lnTo>
                    <a:pt x="299" y="539"/>
                  </a:lnTo>
                  <a:lnTo>
                    <a:pt x="306" y="542"/>
                  </a:lnTo>
                  <a:lnTo>
                    <a:pt x="319" y="532"/>
                  </a:lnTo>
                  <a:lnTo>
                    <a:pt x="319" y="532"/>
                  </a:lnTo>
                  <a:lnTo>
                    <a:pt x="326" y="528"/>
                  </a:lnTo>
                  <a:lnTo>
                    <a:pt x="326" y="522"/>
                  </a:lnTo>
                  <a:lnTo>
                    <a:pt x="303" y="505"/>
                  </a:lnTo>
                  <a:lnTo>
                    <a:pt x="303" y="505"/>
                  </a:lnTo>
                  <a:lnTo>
                    <a:pt x="303" y="502"/>
                  </a:lnTo>
                  <a:lnTo>
                    <a:pt x="293" y="491"/>
                  </a:lnTo>
                  <a:lnTo>
                    <a:pt x="360" y="461"/>
                  </a:lnTo>
                  <a:lnTo>
                    <a:pt x="360" y="458"/>
                  </a:lnTo>
                  <a:lnTo>
                    <a:pt x="360" y="441"/>
                  </a:lnTo>
                  <a:lnTo>
                    <a:pt x="360" y="438"/>
                  </a:lnTo>
                  <a:lnTo>
                    <a:pt x="357" y="434"/>
                  </a:lnTo>
                  <a:lnTo>
                    <a:pt x="340" y="414"/>
                  </a:lnTo>
                  <a:lnTo>
                    <a:pt x="340" y="411"/>
                  </a:lnTo>
                  <a:lnTo>
                    <a:pt x="299" y="390"/>
                  </a:lnTo>
                  <a:lnTo>
                    <a:pt x="299" y="387"/>
                  </a:lnTo>
                  <a:lnTo>
                    <a:pt x="293" y="387"/>
                  </a:lnTo>
                  <a:lnTo>
                    <a:pt x="286" y="384"/>
                  </a:lnTo>
                  <a:lnTo>
                    <a:pt x="286" y="384"/>
                  </a:lnTo>
                  <a:lnTo>
                    <a:pt x="279" y="377"/>
                  </a:lnTo>
                  <a:lnTo>
                    <a:pt x="279" y="360"/>
                  </a:lnTo>
                  <a:lnTo>
                    <a:pt x="286" y="353"/>
                  </a:lnTo>
                  <a:lnTo>
                    <a:pt x="286" y="350"/>
                  </a:lnTo>
                  <a:lnTo>
                    <a:pt x="279" y="337"/>
                  </a:lnTo>
                  <a:lnTo>
                    <a:pt x="279" y="337"/>
                  </a:lnTo>
                  <a:lnTo>
                    <a:pt x="259" y="310"/>
                  </a:lnTo>
                  <a:lnTo>
                    <a:pt x="252" y="296"/>
                  </a:lnTo>
                  <a:lnTo>
                    <a:pt x="252" y="296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39" y="289"/>
                  </a:lnTo>
                  <a:lnTo>
                    <a:pt x="239" y="289"/>
                  </a:lnTo>
                  <a:lnTo>
                    <a:pt x="222" y="300"/>
                  </a:lnTo>
                  <a:lnTo>
                    <a:pt x="208" y="296"/>
                  </a:lnTo>
                  <a:lnTo>
                    <a:pt x="195" y="283"/>
                  </a:lnTo>
                  <a:lnTo>
                    <a:pt x="195" y="283"/>
                  </a:lnTo>
                  <a:lnTo>
                    <a:pt x="188" y="279"/>
                  </a:lnTo>
                  <a:lnTo>
                    <a:pt x="165" y="249"/>
                  </a:lnTo>
                  <a:lnTo>
                    <a:pt x="165" y="246"/>
                  </a:lnTo>
                  <a:lnTo>
                    <a:pt x="171" y="239"/>
                  </a:lnTo>
                  <a:lnTo>
                    <a:pt x="171" y="236"/>
                  </a:lnTo>
                  <a:lnTo>
                    <a:pt x="171" y="229"/>
                  </a:lnTo>
                  <a:lnTo>
                    <a:pt x="181" y="212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92" y="195"/>
                  </a:lnTo>
                  <a:lnTo>
                    <a:pt x="192" y="195"/>
                  </a:lnTo>
                  <a:lnTo>
                    <a:pt x="192" y="188"/>
                  </a:lnTo>
                  <a:lnTo>
                    <a:pt x="192" y="175"/>
                  </a:lnTo>
                  <a:lnTo>
                    <a:pt x="195" y="168"/>
                  </a:lnTo>
                  <a:lnTo>
                    <a:pt x="215" y="155"/>
                  </a:lnTo>
                  <a:lnTo>
                    <a:pt x="222" y="155"/>
                  </a:lnTo>
                  <a:lnTo>
                    <a:pt x="225" y="155"/>
                  </a:lnTo>
                  <a:lnTo>
                    <a:pt x="256" y="135"/>
                  </a:lnTo>
                  <a:lnTo>
                    <a:pt x="272" y="131"/>
                  </a:lnTo>
                  <a:lnTo>
                    <a:pt x="276" y="131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93" y="108"/>
                  </a:lnTo>
                  <a:lnTo>
                    <a:pt x="296" y="108"/>
                  </a:lnTo>
                  <a:lnTo>
                    <a:pt x="299" y="94"/>
                  </a:lnTo>
                  <a:lnTo>
                    <a:pt x="303" y="91"/>
                  </a:lnTo>
                  <a:lnTo>
                    <a:pt x="316" y="84"/>
                  </a:lnTo>
                  <a:lnTo>
                    <a:pt x="316" y="81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30" y="50"/>
                  </a:lnTo>
                  <a:lnTo>
                    <a:pt x="340" y="44"/>
                  </a:lnTo>
                  <a:lnTo>
                    <a:pt x="343" y="40"/>
                  </a:lnTo>
                  <a:lnTo>
                    <a:pt x="343" y="40"/>
                  </a:lnTo>
                  <a:lnTo>
                    <a:pt x="353" y="34"/>
                  </a:lnTo>
                  <a:lnTo>
                    <a:pt x="357" y="34"/>
                  </a:lnTo>
                  <a:lnTo>
                    <a:pt x="363" y="34"/>
                  </a:lnTo>
                  <a:lnTo>
                    <a:pt x="367" y="34"/>
                  </a:lnTo>
                  <a:lnTo>
                    <a:pt x="394" y="13"/>
                  </a:lnTo>
                  <a:lnTo>
                    <a:pt x="404" y="13"/>
                  </a:lnTo>
                  <a:lnTo>
                    <a:pt x="407" y="13"/>
                  </a:lnTo>
                  <a:lnTo>
                    <a:pt x="417" y="7"/>
                  </a:lnTo>
                  <a:lnTo>
                    <a:pt x="424" y="20"/>
                  </a:lnTo>
                  <a:lnTo>
                    <a:pt x="424" y="24"/>
                  </a:lnTo>
                  <a:lnTo>
                    <a:pt x="437" y="30"/>
                  </a:lnTo>
                  <a:lnTo>
                    <a:pt x="441" y="40"/>
                  </a:lnTo>
                  <a:lnTo>
                    <a:pt x="444" y="40"/>
                  </a:lnTo>
                  <a:lnTo>
                    <a:pt x="481" y="24"/>
                  </a:lnTo>
                  <a:lnTo>
                    <a:pt x="501" y="20"/>
                  </a:lnTo>
                  <a:lnTo>
                    <a:pt x="505" y="20"/>
                  </a:lnTo>
                  <a:lnTo>
                    <a:pt x="505" y="44"/>
                  </a:lnTo>
                  <a:lnTo>
                    <a:pt x="505" y="54"/>
                  </a:lnTo>
                  <a:lnTo>
                    <a:pt x="505" y="57"/>
                  </a:lnTo>
                  <a:lnTo>
                    <a:pt x="511" y="64"/>
                  </a:lnTo>
                  <a:lnTo>
                    <a:pt x="521" y="84"/>
                  </a:lnTo>
                  <a:lnTo>
                    <a:pt x="525" y="84"/>
                  </a:lnTo>
                  <a:lnTo>
                    <a:pt x="545" y="98"/>
                  </a:lnTo>
                  <a:lnTo>
                    <a:pt x="548" y="101"/>
                  </a:lnTo>
                  <a:lnTo>
                    <a:pt x="548" y="104"/>
                  </a:lnTo>
                  <a:lnTo>
                    <a:pt x="548" y="104"/>
                  </a:lnTo>
                  <a:lnTo>
                    <a:pt x="552" y="111"/>
                  </a:lnTo>
                  <a:lnTo>
                    <a:pt x="552" y="121"/>
                  </a:lnTo>
                  <a:lnTo>
                    <a:pt x="555" y="125"/>
                  </a:lnTo>
                  <a:lnTo>
                    <a:pt x="555" y="125"/>
                  </a:lnTo>
                  <a:lnTo>
                    <a:pt x="558" y="131"/>
                  </a:lnTo>
                  <a:lnTo>
                    <a:pt x="562" y="135"/>
                  </a:lnTo>
                  <a:lnTo>
                    <a:pt x="579" y="138"/>
                  </a:lnTo>
                  <a:lnTo>
                    <a:pt x="592" y="145"/>
                  </a:lnTo>
                  <a:lnTo>
                    <a:pt x="592" y="145"/>
                  </a:lnTo>
                  <a:lnTo>
                    <a:pt x="595" y="141"/>
                  </a:lnTo>
                  <a:lnTo>
                    <a:pt x="599" y="145"/>
                  </a:lnTo>
                  <a:lnTo>
                    <a:pt x="599" y="151"/>
                  </a:lnTo>
                  <a:lnTo>
                    <a:pt x="599" y="151"/>
                  </a:lnTo>
                  <a:lnTo>
                    <a:pt x="612" y="168"/>
                  </a:lnTo>
                  <a:lnTo>
                    <a:pt x="616" y="168"/>
                  </a:lnTo>
                  <a:lnTo>
                    <a:pt x="619" y="168"/>
                  </a:lnTo>
                  <a:lnTo>
                    <a:pt x="622" y="172"/>
                  </a:lnTo>
                  <a:lnTo>
                    <a:pt x="626" y="172"/>
                  </a:lnTo>
                  <a:lnTo>
                    <a:pt x="633" y="172"/>
                  </a:lnTo>
                  <a:lnTo>
                    <a:pt x="633" y="172"/>
                  </a:lnTo>
                  <a:lnTo>
                    <a:pt x="636" y="172"/>
                  </a:lnTo>
                  <a:lnTo>
                    <a:pt x="636" y="175"/>
                  </a:lnTo>
                  <a:lnTo>
                    <a:pt x="639" y="175"/>
                  </a:lnTo>
                  <a:lnTo>
                    <a:pt x="643" y="178"/>
                  </a:lnTo>
                  <a:lnTo>
                    <a:pt x="646" y="178"/>
                  </a:lnTo>
                  <a:lnTo>
                    <a:pt x="649" y="178"/>
                  </a:lnTo>
                  <a:lnTo>
                    <a:pt x="653" y="185"/>
                  </a:lnTo>
                  <a:lnTo>
                    <a:pt x="659" y="185"/>
                  </a:lnTo>
                  <a:lnTo>
                    <a:pt x="666" y="182"/>
                  </a:lnTo>
                  <a:lnTo>
                    <a:pt x="673" y="185"/>
                  </a:lnTo>
                  <a:lnTo>
                    <a:pt x="673" y="185"/>
                  </a:lnTo>
                  <a:lnTo>
                    <a:pt x="680" y="185"/>
                  </a:lnTo>
                  <a:lnTo>
                    <a:pt x="683" y="188"/>
                  </a:lnTo>
                  <a:lnTo>
                    <a:pt x="686" y="192"/>
                  </a:lnTo>
                  <a:lnTo>
                    <a:pt x="690" y="195"/>
                  </a:lnTo>
                  <a:lnTo>
                    <a:pt x="693" y="195"/>
                  </a:lnTo>
                  <a:lnTo>
                    <a:pt x="696" y="195"/>
                  </a:lnTo>
                  <a:lnTo>
                    <a:pt x="696" y="192"/>
                  </a:lnTo>
                  <a:lnTo>
                    <a:pt x="710" y="175"/>
                  </a:lnTo>
                  <a:lnTo>
                    <a:pt x="710" y="175"/>
                  </a:lnTo>
                  <a:lnTo>
                    <a:pt x="717" y="158"/>
                  </a:lnTo>
                  <a:lnTo>
                    <a:pt x="727" y="148"/>
                  </a:lnTo>
                  <a:lnTo>
                    <a:pt x="730" y="145"/>
                  </a:lnTo>
                  <a:lnTo>
                    <a:pt x="730" y="135"/>
                  </a:lnTo>
                  <a:lnTo>
                    <a:pt x="730" y="135"/>
                  </a:lnTo>
                  <a:lnTo>
                    <a:pt x="733" y="135"/>
                  </a:lnTo>
                  <a:lnTo>
                    <a:pt x="747" y="128"/>
                  </a:lnTo>
                  <a:lnTo>
                    <a:pt x="747" y="128"/>
                  </a:lnTo>
                  <a:lnTo>
                    <a:pt x="750" y="128"/>
                  </a:lnTo>
                  <a:lnTo>
                    <a:pt x="754" y="125"/>
                  </a:lnTo>
                  <a:lnTo>
                    <a:pt x="754" y="125"/>
                  </a:lnTo>
                  <a:lnTo>
                    <a:pt x="764" y="111"/>
                  </a:lnTo>
                  <a:lnTo>
                    <a:pt x="777" y="104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97" y="108"/>
                  </a:lnTo>
                  <a:lnTo>
                    <a:pt x="797" y="108"/>
                  </a:lnTo>
                  <a:lnTo>
                    <a:pt x="811" y="104"/>
                  </a:lnTo>
                  <a:lnTo>
                    <a:pt x="821" y="108"/>
                  </a:lnTo>
                  <a:lnTo>
                    <a:pt x="821" y="108"/>
                  </a:lnTo>
                  <a:lnTo>
                    <a:pt x="824" y="108"/>
                  </a:lnTo>
                  <a:lnTo>
                    <a:pt x="851" y="121"/>
                  </a:lnTo>
                  <a:lnTo>
                    <a:pt x="868" y="135"/>
                  </a:lnTo>
                  <a:lnTo>
                    <a:pt x="871" y="135"/>
                  </a:lnTo>
                  <a:lnTo>
                    <a:pt x="871" y="138"/>
                  </a:lnTo>
                  <a:lnTo>
                    <a:pt x="885" y="141"/>
                  </a:lnTo>
                  <a:lnTo>
                    <a:pt x="888" y="141"/>
                  </a:lnTo>
                  <a:lnTo>
                    <a:pt x="892" y="138"/>
                  </a:lnTo>
                  <a:lnTo>
                    <a:pt x="895" y="145"/>
                  </a:lnTo>
                  <a:lnTo>
                    <a:pt x="898" y="145"/>
                  </a:lnTo>
                  <a:lnTo>
                    <a:pt x="898" y="148"/>
                  </a:lnTo>
                  <a:lnTo>
                    <a:pt x="902" y="148"/>
                  </a:lnTo>
                  <a:lnTo>
                    <a:pt x="909" y="151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2" y="155"/>
                  </a:lnTo>
                  <a:lnTo>
                    <a:pt x="915" y="158"/>
                  </a:lnTo>
                  <a:lnTo>
                    <a:pt x="922" y="158"/>
                  </a:lnTo>
                  <a:lnTo>
                    <a:pt x="946" y="178"/>
                  </a:lnTo>
                  <a:lnTo>
                    <a:pt x="946" y="178"/>
                  </a:lnTo>
                  <a:lnTo>
                    <a:pt x="952" y="182"/>
                  </a:lnTo>
                  <a:lnTo>
                    <a:pt x="952" y="182"/>
                  </a:lnTo>
                  <a:lnTo>
                    <a:pt x="959" y="182"/>
                  </a:lnTo>
                  <a:lnTo>
                    <a:pt x="962" y="185"/>
                  </a:lnTo>
                  <a:lnTo>
                    <a:pt x="969" y="192"/>
                  </a:lnTo>
                  <a:lnTo>
                    <a:pt x="966" y="205"/>
                  </a:lnTo>
                  <a:lnTo>
                    <a:pt x="969" y="205"/>
                  </a:lnTo>
                  <a:lnTo>
                    <a:pt x="976" y="215"/>
                  </a:lnTo>
                  <a:lnTo>
                    <a:pt x="976" y="219"/>
                  </a:lnTo>
                  <a:lnTo>
                    <a:pt x="989" y="226"/>
                  </a:lnTo>
                  <a:lnTo>
                    <a:pt x="989" y="226"/>
                  </a:lnTo>
                  <a:lnTo>
                    <a:pt x="993" y="226"/>
                  </a:lnTo>
                  <a:lnTo>
                    <a:pt x="996" y="226"/>
                  </a:lnTo>
                  <a:lnTo>
                    <a:pt x="996" y="226"/>
                  </a:lnTo>
                  <a:lnTo>
                    <a:pt x="999" y="226"/>
                  </a:lnTo>
                  <a:lnTo>
                    <a:pt x="999" y="226"/>
                  </a:lnTo>
                  <a:lnTo>
                    <a:pt x="1030" y="222"/>
                  </a:lnTo>
                  <a:lnTo>
                    <a:pt x="1036" y="222"/>
                  </a:lnTo>
                  <a:lnTo>
                    <a:pt x="1036" y="222"/>
                  </a:lnTo>
                  <a:lnTo>
                    <a:pt x="1047" y="219"/>
                  </a:lnTo>
                  <a:lnTo>
                    <a:pt x="1050" y="222"/>
                  </a:lnTo>
                  <a:lnTo>
                    <a:pt x="1053" y="219"/>
                  </a:lnTo>
                  <a:lnTo>
                    <a:pt x="1053" y="219"/>
                  </a:lnTo>
                  <a:lnTo>
                    <a:pt x="1057" y="219"/>
                  </a:lnTo>
                  <a:lnTo>
                    <a:pt x="1070" y="222"/>
                  </a:lnTo>
                  <a:lnTo>
                    <a:pt x="1073" y="222"/>
                  </a:lnTo>
                  <a:lnTo>
                    <a:pt x="1077" y="219"/>
                  </a:lnTo>
                  <a:lnTo>
                    <a:pt x="1080" y="226"/>
                  </a:lnTo>
                  <a:lnTo>
                    <a:pt x="1084" y="226"/>
                  </a:lnTo>
                  <a:lnTo>
                    <a:pt x="1090" y="222"/>
                  </a:lnTo>
                  <a:lnTo>
                    <a:pt x="1104" y="229"/>
                  </a:lnTo>
                  <a:lnTo>
                    <a:pt x="1124" y="249"/>
                  </a:lnTo>
                  <a:lnTo>
                    <a:pt x="1127" y="249"/>
                  </a:lnTo>
                  <a:lnTo>
                    <a:pt x="1131" y="249"/>
                  </a:lnTo>
                  <a:lnTo>
                    <a:pt x="1134" y="252"/>
                  </a:lnTo>
                  <a:lnTo>
                    <a:pt x="1134" y="252"/>
                  </a:lnTo>
                  <a:lnTo>
                    <a:pt x="1141" y="252"/>
                  </a:lnTo>
                  <a:lnTo>
                    <a:pt x="1141" y="256"/>
                  </a:lnTo>
                  <a:lnTo>
                    <a:pt x="1144" y="259"/>
                  </a:lnTo>
                  <a:lnTo>
                    <a:pt x="1151" y="259"/>
                  </a:lnTo>
                  <a:lnTo>
                    <a:pt x="1154" y="256"/>
                  </a:lnTo>
                  <a:lnTo>
                    <a:pt x="1151" y="246"/>
                  </a:lnTo>
                  <a:lnTo>
                    <a:pt x="1154" y="242"/>
                  </a:lnTo>
                  <a:lnTo>
                    <a:pt x="1161" y="239"/>
                  </a:lnTo>
                  <a:lnTo>
                    <a:pt x="1161" y="239"/>
                  </a:lnTo>
                  <a:lnTo>
                    <a:pt x="1171" y="229"/>
                  </a:lnTo>
                  <a:lnTo>
                    <a:pt x="1171" y="229"/>
                  </a:lnTo>
                  <a:lnTo>
                    <a:pt x="1178" y="219"/>
                  </a:lnTo>
                  <a:lnTo>
                    <a:pt x="1195" y="209"/>
                  </a:lnTo>
                  <a:lnTo>
                    <a:pt x="1195" y="212"/>
                  </a:lnTo>
                  <a:lnTo>
                    <a:pt x="1198" y="212"/>
                  </a:lnTo>
                  <a:lnTo>
                    <a:pt x="1201" y="215"/>
                  </a:lnTo>
                  <a:lnTo>
                    <a:pt x="1205" y="219"/>
                  </a:lnTo>
                  <a:lnTo>
                    <a:pt x="1205" y="229"/>
                  </a:lnTo>
                  <a:lnTo>
                    <a:pt x="1205" y="232"/>
                  </a:lnTo>
                  <a:lnTo>
                    <a:pt x="1222" y="242"/>
                  </a:lnTo>
                  <a:lnTo>
                    <a:pt x="1222" y="246"/>
                  </a:lnTo>
                  <a:lnTo>
                    <a:pt x="1238" y="246"/>
                  </a:lnTo>
                  <a:lnTo>
                    <a:pt x="1238" y="246"/>
                  </a:lnTo>
                  <a:lnTo>
                    <a:pt x="1238" y="249"/>
                  </a:lnTo>
                  <a:lnTo>
                    <a:pt x="1238" y="252"/>
                  </a:lnTo>
                  <a:lnTo>
                    <a:pt x="1245" y="263"/>
                  </a:lnTo>
                  <a:lnTo>
                    <a:pt x="1248" y="263"/>
                  </a:lnTo>
                  <a:lnTo>
                    <a:pt x="1255" y="256"/>
                  </a:lnTo>
                  <a:lnTo>
                    <a:pt x="1262" y="263"/>
                  </a:lnTo>
                  <a:lnTo>
                    <a:pt x="1262" y="266"/>
                  </a:lnTo>
                  <a:lnTo>
                    <a:pt x="1265" y="269"/>
                  </a:lnTo>
                  <a:lnTo>
                    <a:pt x="1279" y="269"/>
                  </a:lnTo>
                  <a:lnTo>
                    <a:pt x="1289" y="279"/>
                  </a:lnTo>
                  <a:lnTo>
                    <a:pt x="1296" y="276"/>
                  </a:lnTo>
                  <a:lnTo>
                    <a:pt x="1299" y="273"/>
                  </a:lnTo>
                  <a:lnTo>
                    <a:pt x="1302" y="273"/>
                  </a:lnTo>
                  <a:lnTo>
                    <a:pt x="1306" y="269"/>
                  </a:lnTo>
                  <a:lnTo>
                    <a:pt x="1306" y="266"/>
                  </a:lnTo>
                  <a:lnTo>
                    <a:pt x="1309" y="269"/>
                  </a:lnTo>
                  <a:lnTo>
                    <a:pt x="1312" y="266"/>
                  </a:lnTo>
                  <a:lnTo>
                    <a:pt x="1312" y="263"/>
                  </a:lnTo>
                  <a:lnTo>
                    <a:pt x="1319" y="263"/>
                  </a:lnTo>
                  <a:lnTo>
                    <a:pt x="1319" y="263"/>
                  </a:lnTo>
                  <a:lnTo>
                    <a:pt x="1326" y="266"/>
                  </a:lnTo>
                  <a:lnTo>
                    <a:pt x="1333" y="269"/>
                  </a:lnTo>
                  <a:lnTo>
                    <a:pt x="1336" y="269"/>
                  </a:lnTo>
                  <a:lnTo>
                    <a:pt x="1339" y="269"/>
                  </a:lnTo>
                  <a:lnTo>
                    <a:pt x="1346" y="269"/>
                  </a:lnTo>
                  <a:lnTo>
                    <a:pt x="1349" y="269"/>
                  </a:lnTo>
                  <a:lnTo>
                    <a:pt x="1349" y="269"/>
                  </a:lnTo>
                  <a:lnTo>
                    <a:pt x="1349" y="266"/>
                  </a:lnTo>
                  <a:lnTo>
                    <a:pt x="1353" y="259"/>
                  </a:lnTo>
                  <a:lnTo>
                    <a:pt x="1353" y="259"/>
                  </a:lnTo>
                  <a:lnTo>
                    <a:pt x="1349" y="263"/>
                  </a:lnTo>
                  <a:lnTo>
                    <a:pt x="1346" y="263"/>
                  </a:lnTo>
                  <a:lnTo>
                    <a:pt x="1339" y="263"/>
                  </a:lnTo>
                  <a:lnTo>
                    <a:pt x="1336" y="263"/>
                  </a:lnTo>
                  <a:lnTo>
                    <a:pt x="1336" y="263"/>
                  </a:lnTo>
                  <a:lnTo>
                    <a:pt x="1326" y="259"/>
                  </a:lnTo>
                  <a:lnTo>
                    <a:pt x="1326" y="259"/>
                  </a:lnTo>
                  <a:lnTo>
                    <a:pt x="1319" y="259"/>
                  </a:lnTo>
                  <a:lnTo>
                    <a:pt x="1312" y="256"/>
                  </a:lnTo>
                  <a:lnTo>
                    <a:pt x="1309" y="256"/>
                  </a:lnTo>
                  <a:lnTo>
                    <a:pt x="1306" y="263"/>
                  </a:lnTo>
                  <a:lnTo>
                    <a:pt x="1306" y="263"/>
                  </a:lnTo>
                  <a:lnTo>
                    <a:pt x="1302" y="263"/>
                  </a:lnTo>
                  <a:lnTo>
                    <a:pt x="1302" y="266"/>
                  </a:lnTo>
                  <a:lnTo>
                    <a:pt x="1296" y="266"/>
                  </a:lnTo>
                  <a:lnTo>
                    <a:pt x="1296" y="266"/>
                  </a:lnTo>
                  <a:lnTo>
                    <a:pt x="1292" y="273"/>
                  </a:lnTo>
                  <a:lnTo>
                    <a:pt x="1279" y="266"/>
                  </a:lnTo>
                  <a:lnTo>
                    <a:pt x="1279" y="266"/>
                  </a:lnTo>
                  <a:lnTo>
                    <a:pt x="1269" y="263"/>
                  </a:lnTo>
                  <a:lnTo>
                    <a:pt x="1269" y="263"/>
                  </a:lnTo>
                  <a:lnTo>
                    <a:pt x="1269" y="259"/>
                  </a:lnTo>
                  <a:lnTo>
                    <a:pt x="1255" y="249"/>
                  </a:lnTo>
                  <a:lnTo>
                    <a:pt x="1252" y="249"/>
                  </a:lnTo>
                  <a:lnTo>
                    <a:pt x="1248" y="256"/>
                  </a:lnTo>
                  <a:lnTo>
                    <a:pt x="1242" y="249"/>
                  </a:lnTo>
                  <a:lnTo>
                    <a:pt x="1245" y="249"/>
                  </a:lnTo>
                  <a:lnTo>
                    <a:pt x="1245" y="246"/>
                  </a:lnTo>
                  <a:lnTo>
                    <a:pt x="1242" y="242"/>
                  </a:lnTo>
                  <a:lnTo>
                    <a:pt x="1238" y="239"/>
                  </a:lnTo>
                  <a:lnTo>
                    <a:pt x="1225" y="239"/>
                  </a:lnTo>
                  <a:lnTo>
                    <a:pt x="1211" y="229"/>
                  </a:lnTo>
                  <a:lnTo>
                    <a:pt x="1211" y="219"/>
                  </a:lnTo>
                  <a:lnTo>
                    <a:pt x="1211" y="219"/>
                  </a:lnTo>
                  <a:lnTo>
                    <a:pt x="1208" y="209"/>
                  </a:lnTo>
                  <a:lnTo>
                    <a:pt x="1205" y="209"/>
                  </a:lnTo>
                  <a:lnTo>
                    <a:pt x="1201" y="209"/>
                  </a:lnTo>
                  <a:lnTo>
                    <a:pt x="1198" y="202"/>
                  </a:lnTo>
                  <a:lnTo>
                    <a:pt x="1191" y="202"/>
                  </a:lnTo>
                  <a:lnTo>
                    <a:pt x="1191" y="202"/>
                  </a:lnTo>
                  <a:lnTo>
                    <a:pt x="1174" y="215"/>
                  </a:lnTo>
                  <a:lnTo>
                    <a:pt x="1174" y="215"/>
                  </a:lnTo>
                  <a:lnTo>
                    <a:pt x="1168" y="222"/>
                  </a:lnTo>
                  <a:lnTo>
                    <a:pt x="1158" y="232"/>
                  </a:lnTo>
                  <a:lnTo>
                    <a:pt x="1151" y="236"/>
                  </a:lnTo>
                  <a:lnTo>
                    <a:pt x="1147" y="239"/>
                  </a:lnTo>
                  <a:lnTo>
                    <a:pt x="1147" y="246"/>
                  </a:lnTo>
                  <a:lnTo>
                    <a:pt x="1147" y="249"/>
                  </a:lnTo>
                  <a:lnTo>
                    <a:pt x="1147" y="249"/>
                  </a:lnTo>
                  <a:lnTo>
                    <a:pt x="1144" y="249"/>
                  </a:lnTo>
                  <a:lnTo>
                    <a:pt x="1137" y="246"/>
                  </a:lnTo>
                  <a:lnTo>
                    <a:pt x="1134" y="246"/>
                  </a:lnTo>
                  <a:lnTo>
                    <a:pt x="1131" y="242"/>
                  </a:lnTo>
                  <a:lnTo>
                    <a:pt x="1127" y="242"/>
                  </a:lnTo>
                  <a:lnTo>
                    <a:pt x="1107" y="222"/>
                  </a:lnTo>
                  <a:lnTo>
                    <a:pt x="1107" y="222"/>
                  </a:lnTo>
                  <a:lnTo>
                    <a:pt x="1090" y="215"/>
                  </a:lnTo>
                  <a:lnTo>
                    <a:pt x="1090" y="215"/>
                  </a:lnTo>
                  <a:lnTo>
                    <a:pt x="1084" y="219"/>
                  </a:lnTo>
                  <a:lnTo>
                    <a:pt x="1077" y="212"/>
                  </a:lnTo>
                  <a:lnTo>
                    <a:pt x="1073" y="215"/>
                  </a:lnTo>
                  <a:lnTo>
                    <a:pt x="1070" y="215"/>
                  </a:lnTo>
                  <a:lnTo>
                    <a:pt x="1060" y="212"/>
                  </a:lnTo>
                  <a:lnTo>
                    <a:pt x="1060" y="212"/>
                  </a:lnTo>
                  <a:lnTo>
                    <a:pt x="1053" y="212"/>
                  </a:lnTo>
                  <a:lnTo>
                    <a:pt x="1050" y="215"/>
                  </a:lnTo>
                  <a:lnTo>
                    <a:pt x="1050" y="212"/>
                  </a:lnTo>
                  <a:lnTo>
                    <a:pt x="1047" y="212"/>
                  </a:lnTo>
                  <a:lnTo>
                    <a:pt x="1036" y="215"/>
                  </a:lnTo>
                  <a:lnTo>
                    <a:pt x="1033" y="215"/>
                  </a:lnTo>
                  <a:lnTo>
                    <a:pt x="1030" y="215"/>
                  </a:lnTo>
                  <a:lnTo>
                    <a:pt x="999" y="219"/>
                  </a:lnTo>
                  <a:lnTo>
                    <a:pt x="999" y="219"/>
                  </a:lnTo>
                  <a:lnTo>
                    <a:pt x="996" y="219"/>
                  </a:lnTo>
                  <a:lnTo>
                    <a:pt x="993" y="219"/>
                  </a:lnTo>
                  <a:lnTo>
                    <a:pt x="989" y="219"/>
                  </a:lnTo>
                  <a:lnTo>
                    <a:pt x="979" y="212"/>
                  </a:lnTo>
                  <a:lnTo>
                    <a:pt x="972" y="205"/>
                  </a:lnTo>
                  <a:lnTo>
                    <a:pt x="976" y="192"/>
                  </a:lnTo>
                  <a:lnTo>
                    <a:pt x="972" y="192"/>
                  </a:lnTo>
                  <a:lnTo>
                    <a:pt x="969" y="182"/>
                  </a:lnTo>
                  <a:lnTo>
                    <a:pt x="969" y="182"/>
                  </a:lnTo>
                  <a:lnTo>
                    <a:pt x="962" y="175"/>
                  </a:lnTo>
                  <a:lnTo>
                    <a:pt x="962" y="175"/>
                  </a:lnTo>
                  <a:lnTo>
                    <a:pt x="952" y="175"/>
                  </a:lnTo>
                  <a:lnTo>
                    <a:pt x="949" y="172"/>
                  </a:lnTo>
                  <a:lnTo>
                    <a:pt x="925" y="151"/>
                  </a:lnTo>
                  <a:lnTo>
                    <a:pt x="922" y="151"/>
                  </a:lnTo>
                  <a:lnTo>
                    <a:pt x="919" y="151"/>
                  </a:lnTo>
                  <a:lnTo>
                    <a:pt x="915" y="148"/>
                  </a:lnTo>
                  <a:lnTo>
                    <a:pt x="915" y="148"/>
                  </a:lnTo>
                  <a:lnTo>
                    <a:pt x="912" y="148"/>
                  </a:lnTo>
                  <a:lnTo>
                    <a:pt x="905" y="145"/>
                  </a:lnTo>
                  <a:lnTo>
                    <a:pt x="905" y="145"/>
                  </a:lnTo>
                  <a:lnTo>
                    <a:pt x="902" y="141"/>
                  </a:lnTo>
                  <a:lnTo>
                    <a:pt x="902" y="141"/>
                  </a:lnTo>
                  <a:lnTo>
                    <a:pt x="902" y="138"/>
                  </a:lnTo>
                  <a:lnTo>
                    <a:pt x="892" y="135"/>
                  </a:lnTo>
                  <a:lnTo>
                    <a:pt x="892" y="131"/>
                  </a:lnTo>
                  <a:lnTo>
                    <a:pt x="888" y="135"/>
                  </a:lnTo>
                  <a:lnTo>
                    <a:pt x="875" y="131"/>
                  </a:lnTo>
                  <a:lnTo>
                    <a:pt x="875" y="131"/>
                  </a:lnTo>
                  <a:lnTo>
                    <a:pt x="875" y="128"/>
                  </a:lnTo>
                  <a:lnTo>
                    <a:pt x="855" y="118"/>
                  </a:lnTo>
                  <a:lnTo>
                    <a:pt x="855" y="118"/>
                  </a:lnTo>
                  <a:lnTo>
                    <a:pt x="828" y="104"/>
                  </a:lnTo>
                  <a:lnTo>
                    <a:pt x="828" y="104"/>
                  </a:lnTo>
                  <a:lnTo>
                    <a:pt x="821" y="104"/>
                  </a:lnTo>
                  <a:lnTo>
                    <a:pt x="811" y="98"/>
                  </a:lnTo>
                  <a:lnTo>
                    <a:pt x="811" y="98"/>
                  </a:lnTo>
                  <a:lnTo>
                    <a:pt x="797" y="101"/>
                  </a:lnTo>
                  <a:lnTo>
                    <a:pt x="787" y="101"/>
                  </a:lnTo>
                  <a:lnTo>
                    <a:pt x="781" y="98"/>
                  </a:lnTo>
                  <a:lnTo>
                    <a:pt x="777" y="98"/>
                  </a:lnTo>
                  <a:lnTo>
                    <a:pt x="760" y="108"/>
                  </a:lnTo>
                  <a:lnTo>
                    <a:pt x="760" y="108"/>
                  </a:lnTo>
                  <a:lnTo>
                    <a:pt x="750" y="118"/>
                  </a:lnTo>
                  <a:lnTo>
                    <a:pt x="747" y="121"/>
                  </a:lnTo>
                  <a:lnTo>
                    <a:pt x="747" y="121"/>
                  </a:lnTo>
                  <a:lnTo>
                    <a:pt x="744" y="121"/>
                  </a:lnTo>
                  <a:lnTo>
                    <a:pt x="730" y="128"/>
                  </a:lnTo>
                  <a:lnTo>
                    <a:pt x="727" y="128"/>
                  </a:lnTo>
                  <a:lnTo>
                    <a:pt x="723" y="131"/>
                  </a:lnTo>
                  <a:lnTo>
                    <a:pt x="723" y="145"/>
                  </a:lnTo>
                  <a:lnTo>
                    <a:pt x="713" y="151"/>
                  </a:lnTo>
                  <a:lnTo>
                    <a:pt x="713" y="155"/>
                  </a:lnTo>
                  <a:lnTo>
                    <a:pt x="703" y="172"/>
                  </a:lnTo>
                  <a:lnTo>
                    <a:pt x="693" y="188"/>
                  </a:lnTo>
                  <a:lnTo>
                    <a:pt x="693" y="185"/>
                  </a:lnTo>
                  <a:lnTo>
                    <a:pt x="686" y="182"/>
                  </a:lnTo>
                  <a:lnTo>
                    <a:pt x="686" y="185"/>
                  </a:lnTo>
                  <a:lnTo>
                    <a:pt x="683" y="182"/>
                  </a:lnTo>
                  <a:lnTo>
                    <a:pt x="680" y="178"/>
                  </a:lnTo>
                  <a:lnTo>
                    <a:pt x="673" y="178"/>
                  </a:lnTo>
                  <a:lnTo>
                    <a:pt x="666" y="175"/>
                  </a:lnTo>
                  <a:lnTo>
                    <a:pt x="663" y="175"/>
                  </a:lnTo>
                  <a:lnTo>
                    <a:pt x="656" y="178"/>
                  </a:lnTo>
                  <a:lnTo>
                    <a:pt x="653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43" y="168"/>
                  </a:lnTo>
                  <a:lnTo>
                    <a:pt x="639" y="168"/>
                  </a:lnTo>
                  <a:lnTo>
                    <a:pt x="639" y="165"/>
                  </a:lnTo>
                  <a:lnTo>
                    <a:pt x="636" y="165"/>
                  </a:lnTo>
                  <a:lnTo>
                    <a:pt x="633" y="165"/>
                  </a:lnTo>
                  <a:lnTo>
                    <a:pt x="629" y="165"/>
                  </a:lnTo>
                  <a:lnTo>
                    <a:pt x="626" y="165"/>
                  </a:lnTo>
                  <a:lnTo>
                    <a:pt x="619" y="162"/>
                  </a:lnTo>
                  <a:lnTo>
                    <a:pt x="619" y="162"/>
                  </a:lnTo>
                  <a:lnTo>
                    <a:pt x="616" y="162"/>
                  </a:lnTo>
                  <a:lnTo>
                    <a:pt x="606" y="148"/>
                  </a:lnTo>
                  <a:lnTo>
                    <a:pt x="602" y="141"/>
                  </a:lnTo>
                  <a:lnTo>
                    <a:pt x="602" y="141"/>
                  </a:lnTo>
                  <a:lnTo>
                    <a:pt x="599" y="138"/>
                  </a:lnTo>
                  <a:lnTo>
                    <a:pt x="595" y="135"/>
                  </a:lnTo>
                  <a:lnTo>
                    <a:pt x="592" y="138"/>
                  </a:lnTo>
                  <a:lnTo>
                    <a:pt x="582" y="131"/>
                  </a:lnTo>
                  <a:lnTo>
                    <a:pt x="582" y="131"/>
                  </a:lnTo>
                  <a:lnTo>
                    <a:pt x="562" y="128"/>
                  </a:lnTo>
                  <a:lnTo>
                    <a:pt x="562" y="118"/>
                  </a:lnTo>
                  <a:lnTo>
                    <a:pt x="558" y="118"/>
                  </a:lnTo>
                  <a:lnTo>
                    <a:pt x="558" y="118"/>
                  </a:lnTo>
                  <a:lnTo>
                    <a:pt x="558" y="111"/>
                  </a:lnTo>
                  <a:lnTo>
                    <a:pt x="555" y="111"/>
                  </a:lnTo>
                  <a:lnTo>
                    <a:pt x="555" y="104"/>
                  </a:lnTo>
                  <a:lnTo>
                    <a:pt x="555" y="101"/>
                  </a:lnTo>
                  <a:lnTo>
                    <a:pt x="555" y="98"/>
                  </a:lnTo>
                  <a:lnTo>
                    <a:pt x="552" y="94"/>
                  </a:lnTo>
                  <a:lnTo>
                    <a:pt x="548" y="91"/>
                  </a:lnTo>
                  <a:lnTo>
                    <a:pt x="528" y="77"/>
                  </a:lnTo>
                  <a:lnTo>
                    <a:pt x="515" y="61"/>
                  </a:lnTo>
                  <a:lnTo>
                    <a:pt x="515" y="61"/>
                  </a:lnTo>
                  <a:lnTo>
                    <a:pt x="508" y="54"/>
                  </a:lnTo>
                  <a:lnTo>
                    <a:pt x="511" y="44"/>
                  </a:lnTo>
                  <a:lnTo>
                    <a:pt x="511" y="44"/>
                  </a:lnTo>
                  <a:lnTo>
                    <a:pt x="508" y="20"/>
                  </a:lnTo>
                  <a:lnTo>
                    <a:pt x="508" y="17"/>
                  </a:lnTo>
                  <a:lnTo>
                    <a:pt x="505" y="13"/>
                  </a:lnTo>
                  <a:lnTo>
                    <a:pt x="501" y="13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44" y="34"/>
                  </a:lnTo>
                  <a:lnTo>
                    <a:pt x="441" y="27"/>
                  </a:lnTo>
                  <a:lnTo>
                    <a:pt x="441" y="27"/>
                  </a:lnTo>
                  <a:lnTo>
                    <a:pt x="431" y="17"/>
                  </a:lnTo>
                  <a:lnTo>
                    <a:pt x="420" y="3"/>
                  </a:lnTo>
                  <a:lnTo>
                    <a:pt x="4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9" name="Freeform 370">
              <a:extLst>
                <a:ext uri="{FF2B5EF4-FFF2-40B4-BE49-F238E27FC236}">
                  <a16:creationId xmlns:a16="http://schemas.microsoft.com/office/drawing/2014/main" id="{F3F047C8-E037-17A2-FBCF-EDD1C6729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" y="27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0" name="Freeform 371">
              <a:extLst>
                <a:ext uri="{FF2B5EF4-FFF2-40B4-BE49-F238E27FC236}">
                  <a16:creationId xmlns:a16="http://schemas.microsoft.com/office/drawing/2014/main" id="{D043BEDD-871B-1FDF-D7B9-0453594B6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" y="27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1" name="Freeform 372">
              <a:extLst>
                <a:ext uri="{FF2B5EF4-FFF2-40B4-BE49-F238E27FC236}">
                  <a16:creationId xmlns:a16="http://schemas.microsoft.com/office/drawing/2014/main" id="{4D44DADA-3675-C3AC-1850-2ED0265EA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4" y="2798"/>
              <a:ext cx="24" cy="3"/>
            </a:xfrm>
            <a:custGeom>
              <a:avLst/>
              <a:gdLst>
                <a:gd name="T0" fmla="*/ 0 w 24"/>
                <a:gd name="T1" fmla="*/ 0 h 3"/>
                <a:gd name="T2" fmla="*/ 0 w 24"/>
                <a:gd name="T3" fmla="*/ 0 h 3"/>
                <a:gd name="T4" fmla="*/ 0 w 24"/>
                <a:gd name="T5" fmla="*/ 0 h 3"/>
                <a:gd name="T6" fmla="*/ 0 w 24"/>
                <a:gd name="T7" fmla="*/ 0 h 3"/>
                <a:gd name="T8" fmla="*/ 24 w 24"/>
                <a:gd name="T9" fmla="*/ 0 h 3"/>
                <a:gd name="T10" fmla="*/ 20 w 24"/>
                <a:gd name="T11" fmla="*/ 3 h 3"/>
                <a:gd name="T12" fmla="*/ 20 w 24"/>
                <a:gd name="T13" fmla="*/ 3 h 3"/>
                <a:gd name="T14" fmla="*/ 24 w 2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0" y="3"/>
                  </a:lnTo>
                  <a:lnTo>
                    <a:pt x="20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2" name="Freeform 373">
              <a:extLst>
                <a:ext uri="{FF2B5EF4-FFF2-40B4-BE49-F238E27FC236}">
                  <a16:creationId xmlns:a16="http://schemas.microsoft.com/office/drawing/2014/main" id="{89F97335-313F-F06D-12EE-C665BF060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4" y="27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3" name="Freeform 374">
              <a:extLst>
                <a:ext uri="{FF2B5EF4-FFF2-40B4-BE49-F238E27FC236}">
                  <a16:creationId xmlns:a16="http://schemas.microsoft.com/office/drawing/2014/main" id="{D11EA6C2-7A4A-424D-1EFF-8E84B2CBE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2798"/>
              <a:ext cx="4" cy="3"/>
            </a:xfrm>
            <a:custGeom>
              <a:avLst/>
              <a:gdLst>
                <a:gd name="T0" fmla="*/ 4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4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4" name="Freeform 375">
              <a:extLst>
                <a:ext uri="{FF2B5EF4-FFF2-40B4-BE49-F238E27FC236}">
                  <a16:creationId xmlns:a16="http://schemas.microsoft.com/office/drawing/2014/main" id="{DABAD540-2794-C324-764C-622107116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" y="2811"/>
              <a:ext cx="31" cy="24"/>
            </a:xfrm>
            <a:custGeom>
              <a:avLst/>
              <a:gdLst>
                <a:gd name="T0" fmla="*/ 7 w 31"/>
                <a:gd name="T1" fmla="*/ 0 h 24"/>
                <a:gd name="T2" fmla="*/ 7 w 31"/>
                <a:gd name="T3" fmla="*/ 10 h 24"/>
                <a:gd name="T4" fmla="*/ 4 w 31"/>
                <a:gd name="T5" fmla="*/ 14 h 24"/>
                <a:gd name="T6" fmla="*/ 4 w 31"/>
                <a:gd name="T7" fmla="*/ 17 h 24"/>
                <a:gd name="T8" fmla="*/ 0 w 31"/>
                <a:gd name="T9" fmla="*/ 24 h 24"/>
                <a:gd name="T10" fmla="*/ 4 w 31"/>
                <a:gd name="T11" fmla="*/ 17 h 24"/>
                <a:gd name="T12" fmla="*/ 4 w 31"/>
                <a:gd name="T13" fmla="*/ 14 h 24"/>
                <a:gd name="T14" fmla="*/ 7 w 31"/>
                <a:gd name="T15" fmla="*/ 10 h 24"/>
                <a:gd name="T16" fmla="*/ 7 w 31"/>
                <a:gd name="T17" fmla="*/ 0 h 24"/>
                <a:gd name="T18" fmla="*/ 31 w 31"/>
                <a:gd name="T19" fmla="*/ 3 h 24"/>
                <a:gd name="T20" fmla="*/ 31 w 31"/>
                <a:gd name="T21" fmla="*/ 3 h 24"/>
                <a:gd name="T22" fmla="*/ 31 w 31"/>
                <a:gd name="T23" fmla="*/ 3 h 24"/>
                <a:gd name="T24" fmla="*/ 7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7" y="0"/>
                  </a:moveTo>
                  <a:lnTo>
                    <a:pt x="7" y="10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0" y="24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7" y="10"/>
                  </a:lnTo>
                  <a:lnTo>
                    <a:pt x="7" y="0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5" name="Freeform 376">
              <a:extLst>
                <a:ext uri="{FF2B5EF4-FFF2-40B4-BE49-F238E27FC236}">
                  <a16:creationId xmlns:a16="http://schemas.microsoft.com/office/drawing/2014/main" id="{0305D935-59FB-0DFD-70BC-B80D83875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" y="2811"/>
              <a:ext cx="31" cy="24"/>
            </a:xfrm>
            <a:custGeom>
              <a:avLst/>
              <a:gdLst>
                <a:gd name="T0" fmla="*/ 7 w 31"/>
                <a:gd name="T1" fmla="*/ 0 h 24"/>
                <a:gd name="T2" fmla="*/ 7 w 31"/>
                <a:gd name="T3" fmla="*/ 10 h 24"/>
                <a:gd name="T4" fmla="*/ 4 w 31"/>
                <a:gd name="T5" fmla="*/ 14 h 24"/>
                <a:gd name="T6" fmla="*/ 4 w 31"/>
                <a:gd name="T7" fmla="*/ 17 h 24"/>
                <a:gd name="T8" fmla="*/ 0 w 31"/>
                <a:gd name="T9" fmla="*/ 24 h 24"/>
                <a:gd name="T10" fmla="*/ 4 w 31"/>
                <a:gd name="T11" fmla="*/ 17 h 24"/>
                <a:gd name="T12" fmla="*/ 4 w 31"/>
                <a:gd name="T13" fmla="*/ 14 h 24"/>
                <a:gd name="T14" fmla="*/ 7 w 31"/>
                <a:gd name="T15" fmla="*/ 10 h 24"/>
                <a:gd name="T16" fmla="*/ 7 w 31"/>
                <a:gd name="T17" fmla="*/ 0 h 24"/>
                <a:gd name="T18" fmla="*/ 31 w 31"/>
                <a:gd name="T19" fmla="*/ 3 h 24"/>
                <a:gd name="T20" fmla="*/ 31 w 31"/>
                <a:gd name="T21" fmla="*/ 3 h 24"/>
                <a:gd name="T22" fmla="*/ 31 w 31"/>
                <a:gd name="T23" fmla="*/ 3 h 24"/>
                <a:gd name="T24" fmla="*/ 7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7" y="0"/>
                  </a:moveTo>
                  <a:lnTo>
                    <a:pt x="7" y="10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0" y="24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7" y="10"/>
                  </a:lnTo>
                  <a:lnTo>
                    <a:pt x="7" y="0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6" name="Freeform 377">
              <a:extLst>
                <a:ext uri="{FF2B5EF4-FFF2-40B4-BE49-F238E27FC236}">
                  <a16:creationId xmlns:a16="http://schemas.microsoft.com/office/drawing/2014/main" id="{E5D4C8B0-6C2D-A977-319B-EC02C0BDF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" y="4168"/>
              <a:ext cx="14" cy="3"/>
            </a:xfrm>
            <a:custGeom>
              <a:avLst/>
              <a:gdLst>
                <a:gd name="T0" fmla="*/ 14 w 14"/>
                <a:gd name="T1" fmla="*/ 0 h 3"/>
                <a:gd name="T2" fmla="*/ 7 w 14"/>
                <a:gd name="T3" fmla="*/ 0 h 3"/>
                <a:gd name="T4" fmla="*/ 0 w 14"/>
                <a:gd name="T5" fmla="*/ 0 h 3"/>
                <a:gd name="T6" fmla="*/ 0 w 14"/>
                <a:gd name="T7" fmla="*/ 0 h 3"/>
                <a:gd name="T8" fmla="*/ 14 w 14"/>
                <a:gd name="T9" fmla="*/ 3 h 3"/>
                <a:gd name="T10" fmla="*/ 14 w 1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7" name="Freeform 378">
              <a:extLst>
                <a:ext uri="{FF2B5EF4-FFF2-40B4-BE49-F238E27FC236}">
                  <a16:creationId xmlns:a16="http://schemas.microsoft.com/office/drawing/2014/main" id="{E27805FB-577A-316B-2617-103E50619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" y="4168"/>
              <a:ext cx="14" cy="3"/>
            </a:xfrm>
            <a:custGeom>
              <a:avLst/>
              <a:gdLst>
                <a:gd name="T0" fmla="*/ 14 w 14"/>
                <a:gd name="T1" fmla="*/ 0 h 3"/>
                <a:gd name="T2" fmla="*/ 7 w 14"/>
                <a:gd name="T3" fmla="*/ 0 h 3"/>
                <a:gd name="T4" fmla="*/ 0 w 14"/>
                <a:gd name="T5" fmla="*/ 0 h 3"/>
                <a:gd name="T6" fmla="*/ 0 w 14"/>
                <a:gd name="T7" fmla="*/ 0 h 3"/>
                <a:gd name="T8" fmla="*/ 14 w 14"/>
                <a:gd name="T9" fmla="*/ 3 h 3"/>
                <a:gd name="T10" fmla="*/ 14 w 1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8" name="Freeform 379">
              <a:extLst>
                <a:ext uri="{FF2B5EF4-FFF2-40B4-BE49-F238E27FC236}">
                  <a16:creationId xmlns:a16="http://schemas.microsoft.com/office/drawing/2014/main" id="{E324CB0D-F0C1-545E-5B4E-221CD4EF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3225"/>
              <a:ext cx="650" cy="936"/>
            </a:xfrm>
            <a:custGeom>
              <a:avLst/>
              <a:gdLst>
                <a:gd name="T0" fmla="*/ 609 w 650"/>
                <a:gd name="T1" fmla="*/ 30 h 936"/>
                <a:gd name="T2" fmla="*/ 586 w 650"/>
                <a:gd name="T3" fmla="*/ 57 h 936"/>
                <a:gd name="T4" fmla="*/ 599 w 650"/>
                <a:gd name="T5" fmla="*/ 88 h 936"/>
                <a:gd name="T6" fmla="*/ 542 w 650"/>
                <a:gd name="T7" fmla="*/ 131 h 936"/>
                <a:gd name="T8" fmla="*/ 491 w 650"/>
                <a:gd name="T9" fmla="*/ 138 h 936"/>
                <a:gd name="T10" fmla="*/ 498 w 650"/>
                <a:gd name="T11" fmla="*/ 175 h 936"/>
                <a:gd name="T12" fmla="*/ 495 w 650"/>
                <a:gd name="T13" fmla="*/ 229 h 936"/>
                <a:gd name="T14" fmla="*/ 478 w 650"/>
                <a:gd name="T15" fmla="*/ 236 h 936"/>
                <a:gd name="T16" fmla="*/ 448 w 650"/>
                <a:gd name="T17" fmla="*/ 256 h 936"/>
                <a:gd name="T18" fmla="*/ 448 w 650"/>
                <a:gd name="T19" fmla="*/ 276 h 936"/>
                <a:gd name="T20" fmla="*/ 461 w 650"/>
                <a:gd name="T21" fmla="*/ 310 h 936"/>
                <a:gd name="T22" fmla="*/ 448 w 650"/>
                <a:gd name="T23" fmla="*/ 333 h 936"/>
                <a:gd name="T24" fmla="*/ 424 w 650"/>
                <a:gd name="T25" fmla="*/ 343 h 936"/>
                <a:gd name="T26" fmla="*/ 404 w 650"/>
                <a:gd name="T27" fmla="*/ 364 h 936"/>
                <a:gd name="T28" fmla="*/ 401 w 650"/>
                <a:gd name="T29" fmla="*/ 380 h 936"/>
                <a:gd name="T30" fmla="*/ 374 w 650"/>
                <a:gd name="T31" fmla="*/ 387 h 936"/>
                <a:gd name="T32" fmla="*/ 357 w 650"/>
                <a:gd name="T33" fmla="*/ 394 h 936"/>
                <a:gd name="T34" fmla="*/ 340 w 650"/>
                <a:gd name="T35" fmla="*/ 407 h 936"/>
                <a:gd name="T36" fmla="*/ 276 w 650"/>
                <a:gd name="T37" fmla="*/ 434 h 936"/>
                <a:gd name="T38" fmla="*/ 225 w 650"/>
                <a:gd name="T39" fmla="*/ 465 h 936"/>
                <a:gd name="T40" fmla="*/ 175 w 650"/>
                <a:gd name="T41" fmla="*/ 475 h 936"/>
                <a:gd name="T42" fmla="*/ 135 w 650"/>
                <a:gd name="T43" fmla="*/ 495 h 936"/>
                <a:gd name="T44" fmla="*/ 125 w 650"/>
                <a:gd name="T45" fmla="*/ 556 h 936"/>
                <a:gd name="T46" fmla="*/ 87 w 650"/>
                <a:gd name="T47" fmla="*/ 606 h 936"/>
                <a:gd name="T48" fmla="*/ 61 w 650"/>
                <a:gd name="T49" fmla="*/ 619 h 936"/>
                <a:gd name="T50" fmla="*/ 44 w 650"/>
                <a:gd name="T51" fmla="*/ 643 h 936"/>
                <a:gd name="T52" fmla="*/ 17 w 650"/>
                <a:gd name="T53" fmla="*/ 697 h 936"/>
                <a:gd name="T54" fmla="*/ 0 w 650"/>
                <a:gd name="T55" fmla="*/ 720 h 936"/>
                <a:gd name="T56" fmla="*/ 7 w 650"/>
                <a:gd name="T57" fmla="*/ 768 h 936"/>
                <a:gd name="T58" fmla="*/ 37 w 650"/>
                <a:gd name="T59" fmla="*/ 805 h 936"/>
                <a:gd name="T60" fmla="*/ 84 w 650"/>
                <a:gd name="T61" fmla="*/ 865 h 936"/>
                <a:gd name="T62" fmla="*/ 91 w 650"/>
                <a:gd name="T63" fmla="*/ 909 h 936"/>
                <a:gd name="T64" fmla="*/ 108 w 650"/>
                <a:gd name="T65" fmla="*/ 936 h 936"/>
                <a:gd name="T66" fmla="*/ 98 w 650"/>
                <a:gd name="T67" fmla="*/ 906 h 936"/>
                <a:gd name="T68" fmla="*/ 87 w 650"/>
                <a:gd name="T69" fmla="*/ 862 h 936"/>
                <a:gd name="T70" fmla="*/ 27 w 650"/>
                <a:gd name="T71" fmla="*/ 764 h 936"/>
                <a:gd name="T72" fmla="*/ 10 w 650"/>
                <a:gd name="T73" fmla="*/ 737 h 936"/>
                <a:gd name="T74" fmla="*/ 34 w 650"/>
                <a:gd name="T75" fmla="*/ 690 h 936"/>
                <a:gd name="T76" fmla="*/ 44 w 650"/>
                <a:gd name="T77" fmla="*/ 636 h 936"/>
                <a:gd name="T78" fmla="*/ 74 w 650"/>
                <a:gd name="T79" fmla="*/ 626 h 936"/>
                <a:gd name="T80" fmla="*/ 121 w 650"/>
                <a:gd name="T81" fmla="*/ 576 h 936"/>
                <a:gd name="T82" fmla="*/ 135 w 650"/>
                <a:gd name="T83" fmla="*/ 535 h 936"/>
                <a:gd name="T84" fmla="*/ 151 w 650"/>
                <a:gd name="T85" fmla="*/ 495 h 936"/>
                <a:gd name="T86" fmla="*/ 192 w 650"/>
                <a:gd name="T87" fmla="*/ 478 h 936"/>
                <a:gd name="T88" fmla="*/ 263 w 650"/>
                <a:gd name="T89" fmla="*/ 455 h 936"/>
                <a:gd name="T90" fmla="*/ 323 w 650"/>
                <a:gd name="T91" fmla="*/ 428 h 936"/>
                <a:gd name="T92" fmla="*/ 347 w 650"/>
                <a:gd name="T93" fmla="*/ 397 h 936"/>
                <a:gd name="T94" fmla="*/ 374 w 650"/>
                <a:gd name="T95" fmla="*/ 394 h 936"/>
                <a:gd name="T96" fmla="*/ 397 w 650"/>
                <a:gd name="T97" fmla="*/ 384 h 936"/>
                <a:gd name="T98" fmla="*/ 411 w 650"/>
                <a:gd name="T99" fmla="*/ 364 h 936"/>
                <a:gd name="T100" fmla="*/ 427 w 650"/>
                <a:gd name="T101" fmla="*/ 347 h 936"/>
                <a:gd name="T102" fmla="*/ 451 w 650"/>
                <a:gd name="T103" fmla="*/ 317 h 936"/>
                <a:gd name="T104" fmla="*/ 451 w 650"/>
                <a:gd name="T105" fmla="*/ 279 h 936"/>
                <a:gd name="T106" fmla="*/ 451 w 650"/>
                <a:gd name="T107" fmla="*/ 253 h 936"/>
                <a:gd name="T108" fmla="*/ 498 w 650"/>
                <a:gd name="T109" fmla="*/ 239 h 936"/>
                <a:gd name="T110" fmla="*/ 518 w 650"/>
                <a:gd name="T111" fmla="*/ 189 h 936"/>
                <a:gd name="T112" fmla="*/ 491 w 650"/>
                <a:gd name="T113" fmla="*/ 141 h 936"/>
                <a:gd name="T114" fmla="*/ 528 w 650"/>
                <a:gd name="T115" fmla="*/ 128 h 936"/>
                <a:gd name="T116" fmla="*/ 602 w 650"/>
                <a:gd name="T117" fmla="*/ 94 h 936"/>
                <a:gd name="T118" fmla="*/ 589 w 650"/>
                <a:gd name="T119" fmla="*/ 64 h 936"/>
                <a:gd name="T120" fmla="*/ 613 w 650"/>
                <a:gd name="T121" fmla="*/ 34 h 936"/>
                <a:gd name="T122" fmla="*/ 650 w 650"/>
                <a:gd name="T12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0" h="936">
                  <a:moveTo>
                    <a:pt x="650" y="0"/>
                  </a:moveTo>
                  <a:lnTo>
                    <a:pt x="639" y="10"/>
                  </a:lnTo>
                  <a:lnTo>
                    <a:pt x="639" y="10"/>
                  </a:lnTo>
                  <a:lnTo>
                    <a:pt x="626" y="20"/>
                  </a:lnTo>
                  <a:lnTo>
                    <a:pt x="619" y="30"/>
                  </a:lnTo>
                  <a:lnTo>
                    <a:pt x="616" y="30"/>
                  </a:lnTo>
                  <a:lnTo>
                    <a:pt x="609" y="30"/>
                  </a:lnTo>
                  <a:lnTo>
                    <a:pt x="606" y="40"/>
                  </a:lnTo>
                  <a:lnTo>
                    <a:pt x="602" y="40"/>
                  </a:lnTo>
                  <a:lnTo>
                    <a:pt x="592" y="51"/>
                  </a:lnTo>
                  <a:lnTo>
                    <a:pt x="589" y="54"/>
                  </a:lnTo>
                  <a:lnTo>
                    <a:pt x="589" y="54"/>
                  </a:lnTo>
                  <a:lnTo>
                    <a:pt x="586" y="57"/>
                  </a:lnTo>
                  <a:lnTo>
                    <a:pt x="586" y="57"/>
                  </a:lnTo>
                  <a:lnTo>
                    <a:pt x="586" y="61"/>
                  </a:lnTo>
                  <a:lnTo>
                    <a:pt x="586" y="64"/>
                  </a:lnTo>
                  <a:lnTo>
                    <a:pt x="589" y="71"/>
                  </a:lnTo>
                  <a:lnTo>
                    <a:pt x="599" y="78"/>
                  </a:lnTo>
                  <a:lnTo>
                    <a:pt x="599" y="81"/>
                  </a:lnTo>
                  <a:lnTo>
                    <a:pt x="599" y="84"/>
                  </a:lnTo>
                  <a:lnTo>
                    <a:pt x="599" y="88"/>
                  </a:lnTo>
                  <a:lnTo>
                    <a:pt x="599" y="91"/>
                  </a:lnTo>
                  <a:lnTo>
                    <a:pt x="562" y="135"/>
                  </a:lnTo>
                  <a:lnTo>
                    <a:pt x="562" y="135"/>
                  </a:lnTo>
                  <a:lnTo>
                    <a:pt x="559" y="138"/>
                  </a:lnTo>
                  <a:lnTo>
                    <a:pt x="555" y="141"/>
                  </a:lnTo>
                  <a:lnTo>
                    <a:pt x="552" y="138"/>
                  </a:lnTo>
                  <a:lnTo>
                    <a:pt x="542" y="131"/>
                  </a:lnTo>
                  <a:lnTo>
                    <a:pt x="528" y="125"/>
                  </a:lnTo>
                  <a:lnTo>
                    <a:pt x="525" y="128"/>
                  </a:lnTo>
                  <a:lnTo>
                    <a:pt x="522" y="128"/>
                  </a:lnTo>
                  <a:lnTo>
                    <a:pt x="522" y="128"/>
                  </a:lnTo>
                  <a:lnTo>
                    <a:pt x="522" y="128"/>
                  </a:lnTo>
                  <a:lnTo>
                    <a:pt x="501" y="135"/>
                  </a:lnTo>
                  <a:lnTo>
                    <a:pt x="491" y="138"/>
                  </a:lnTo>
                  <a:lnTo>
                    <a:pt x="488" y="138"/>
                  </a:lnTo>
                  <a:lnTo>
                    <a:pt x="488" y="138"/>
                  </a:lnTo>
                  <a:lnTo>
                    <a:pt x="478" y="155"/>
                  </a:lnTo>
                  <a:lnTo>
                    <a:pt x="478" y="158"/>
                  </a:lnTo>
                  <a:lnTo>
                    <a:pt x="488" y="168"/>
                  </a:lnTo>
                  <a:lnTo>
                    <a:pt x="488" y="172"/>
                  </a:lnTo>
                  <a:lnTo>
                    <a:pt x="498" y="175"/>
                  </a:lnTo>
                  <a:lnTo>
                    <a:pt x="498" y="175"/>
                  </a:lnTo>
                  <a:lnTo>
                    <a:pt x="515" y="192"/>
                  </a:lnTo>
                  <a:lnTo>
                    <a:pt x="515" y="195"/>
                  </a:lnTo>
                  <a:lnTo>
                    <a:pt x="495" y="212"/>
                  </a:lnTo>
                  <a:lnTo>
                    <a:pt x="491" y="219"/>
                  </a:lnTo>
                  <a:lnTo>
                    <a:pt x="491" y="222"/>
                  </a:lnTo>
                  <a:lnTo>
                    <a:pt x="495" y="229"/>
                  </a:lnTo>
                  <a:lnTo>
                    <a:pt x="498" y="232"/>
                  </a:lnTo>
                  <a:lnTo>
                    <a:pt x="495" y="239"/>
                  </a:lnTo>
                  <a:lnTo>
                    <a:pt x="491" y="242"/>
                  </a:lnTo>
                  <a:lnTo>
                    <a:pt x="481" y="239"/>
                  </a:lnTo>
                  <a:lnTo>
                    <a:pt x="478" y="236"/>
                  </a:lnTo>
                  <a:lnTo>
                    <a:pt x="478" y="236"/>
                  </a:lnTo>
                  <a:lnTo>
                    <a:pt x="478" y="236"/>
                  </a:lnTo>
                  <a:lnTo>
                    <a:pt x="478" y="236"/>
                  </a:lnTo>
                  <a:lnTo>
                    <a:pt x="468" y="232"/>
                  </a:lnTo>
                  <a:lnTo>
                    <a:pt x="454" y="239"/>
                  </a:lnTo>
                  <a:lnTo>
                    <a:pt x="451" y="246"/>
                  </a:lnTo>
                  <a:lnTo>
                    <a:pt x="448" y="249"/>
                  </a:lnTo>
                  <a:lnTo>
                    <a:pt x="448" y="249"/>
                  </a:lnTo>
                  <a:lnTo>
                    <a:pt x="448" y="256"/>
                  </a:lnTo>
                  <a:lnTo>
                    <a:pt x="444" y="259"/>
                  </a:lnTo>
                  <a:lnTo>
                    <a:pt x="441" y="259"/>
                  </a:lnTo>
                  <a:lnTo>
                    <a:pt x="441" y="266"/>
                  </a:lnTo>
                  <a:lnTo>
                    <a:pt x="441" y="266"/>
                  </a:lnTo>
                  <a:lnTo>
                    <a:pt x="444" y="266"/>
                  </a:lnTo>
                  <a:lnTo>
                    <a:pt x="448" y="276"/>
                  </a:lnTo>
                  <a:lnTo>
                    <a:pt x="448" y="276"/>
                  </a:lnTo>
                  <a:lnTo>
                    <a:pt x="444" y="290"/>
                  </a:lnTo>
                  <a:lnTo>
                    <a:pt x="444" y="290"/>
                  </a:lnTo>
                  <a:lnTo>
                    <a:pt x="444" y="293"/>
                  </a:lnTo>
                  <a:lnTo>
                    <a:pt x="444" y="293"/>
                  </a:lnTo>
                  <a:lnTo>
                    <a:pt x="461" y="300"/>
                  </a:lnTo>
                  <a:lnTo>
                    <a:pt x="461" y="303"/>
                  </a:lnTo>
                  <a:lnTo>
                    <a:pt x="461" y="310"/>
                  </a:lnTo>
                  <a:lnTo>
                    <a:pt x="458" y="310"/>
                  </a:lnTo>
                  <a:lnTo>
                    <a:pt x="454" y="313"/>
                  </a:lnTo>
                  <a:lnTo>
                    <a:pt x="451" y="313"/>
                  </a:lnTo>
                  <a:lnTo>
                    <a:pt x="448" y="313"/>
                  </a:lnTo>
                  <a:lnTo>
                    <a:pt x="444" y="313"/>
                  </a:lnTo>
                  <a:lnTo>
                    <a:pt x="441" y="317"/>
                  </a:lnTo>
                  <a:lnTo>
                    <a:pt x="448" y="333"/>
                  </a:lnTo>
                  <a:lnTo>
                    <a:pt x="444" y="337"/>
                  </a:lnTo>
                  <a:lnTo>
                    <a:pt x="434" y="337"/>
                  </a:lnTo>
                  <a:lnTo>
                    <a:pt x="434" y="333"/>
                  </a:lnTo>
                  <a:lnTo>
                    <a:pt x="431" y="333"/>
                  </a:lnTo>
                  <a:lnTo>
                    <a:pt x="431" y="333"/>
                  </a:lnTo>
                  <a:lnTo>
                    <a:pt x="424" y="343"/>
                  </a:lnTo>
                  <a:lnTo>
                    <a:pt x="424" y="343"/>
                  </a:lnTo>
                  <a:lnTo>
                    <a:pt x="417" y="347"/>
                  </a:lnTo>
                  <a:lnTo>
                    <a:pt x="414" y="347"/>
                  </a:lnTo>
                  <a:lnTo>
                    <a:pt x="411" y="347"/>
                  </a:lnTo>
                  <a:lnTo>
                    <a:pt x="404" y="350"/>
                  </a:lnTo>
                  <a:lnTo>
                    <a:pt x="407" y="357"/>
                  </a:lnTo>
                  <a:lnTo>
                    <a:pt x="407" y="360"/>
                  </a:lnTo>
                  <a:lnTo>
                    <a:pt x="404" y="364"/>
                  </a:lnTo>
                  <a:lnTo>
                    <a:pt x="401" y="364"/>
                  </a:lnTo>
                  <a:lnTo>
                    <a:pt x="394" y="364"/>
                  </a:lnTo>
                  <a:lnTo>
                    <a:pt x="397" y="370"/>
                  </a:lnTo>
                  <a:lnTo>
                    <a:pt x="397" y="370"/>
                  </a:lnTo>
                  <a:lnTo>
                    <a:pt x="401" y="374"/>
                  </a:lnTo>
                  <a:lnTo>
                    <a:pt x="401" y="377"/>
                  </a:lnTo>
                  <a:lnTo>
                    <a:pt x="401" y="380"/>
                  </a:lnTo>
                  <a:lnTo>
                    <a:pt x="397" y="380"/>
                  </a:lnTo>
                  <a:lnTo>
                    <a:pt x="394" y="380"/>
                  </a:lnTo>
                  <a:lnTo>
                    <a:pt x="387" y="380"/>
                  </a:lnTo>
                  <a:lnTo>
                    <a:pt x="384" y="387"/>
                  </a:lnTo>
                  <a:lnTo>
                    <a:pt x="380" y="387"/>
                  </a:lnTo>
                  <a:lnTo>
                    <a:pt x="377" y="387"/>
                  </a:lnTo>
                  <a:lnTo>
                    <a:pt x="374" y="387"/>
                  </a:lnTo>
                  <a:lnTo>
                    <a:pt x="370" y="387"/>
                  </a:lnTo>
                  <a:lnTo>
                    <a:pt x="370" y="387"/>
                  </a:lnTo>
                  <a:lnTo>
                    <a:pt x="370" y="394"/>
                  </a:lnTo>
                  <a:lnTo>
                    <a:pt x="367" y="397"/>
                  </a:lnTo>
                  <a:lnTo>
                    <a:pt x="363" y="397"/>
                  </a:lnTo>
                  <a:lnTo>
                    <a:pt x="360" y="397"/>
                  </a:lnTo>
                  <a:lnTo>
                    <a:pt x="357" y="394"/>
                  </a:lnTo>
                  <a:lnTo>
                    <a:pt x="357" y="394"/>
                  </a:lnTo>
                  <a:lnTo>
                    <a:pt x="353" y="394"/>
                  </a:lnTo>
                  <a:lnTo>
                    <a:pt x="347" y="394"/>
                  </a:lnTo>
                  <a:lnTo>
                    <a:pt x="343" y="391"/>
                  </a:lnTo>
                  <a:lnTo>
                    <a:pt x="343" y="391"/>
                  </a:lnTo>
                  <a:lnTo>
                    <a:pt x="340" y="404"/>
                  </a:lnTo>
                  <a:lnTo>
                    <a:pt x="340" y="407"/>
                  </a:lnTo>
                  <a:lnTo>
                    <a:pt x="340" y="407"/>
                  </a:lnTo>
                  <a:lnTo>
                    <a:pt x="333" y="424"/>
                  </a:lnTo>
                  <a:lnTo>
                    <a:pt x="330" y="424"/>
                  </a:lnTo>
                  <a:lnTo>
                    <a:pt x="323" y="424"/>
                  </a:lnTo>
                  <a:lnTo>
                    <a:pt x="279" y="428"/>
                  </a:lnTo>
                  <a:lnTo>
                    <a:pt x="276" y="431"/>
                  </a:lnTo>
                  <a:lnTo>
                    <a:pt x="276" y="434"/>
                  </a:lnTo>
                  <a:lnTo>
                    <a:pt x="273" y="438"/>
                  </a:lnTo>
                  <a:lnTo>
                    <a:pt x="269" y="434"/>
                  </a:lnTo>
                  <a:lnTo>
                    <a:pt x="266" y="438"/>
                  </a:lnTo>
                  <a:lnTo>
                    <a:pt x="259" y="455"/>
                  </a:lnTo>
                  <a:lnTo>
                    <a:pt x="256" y="455"/>
                  </a:lnTo>
                  <a:lnTo>
                    <a:pt x="229" y="455"/>
                  </a:lnTo>
                  <a:lnTo>
                    <a:pt x="225" y="465"/>
                  </a:lnTo>
                  <a:lnTo>
                    <a:pt x="225" y="465"/>
                  </a:lnTo>
                  <a:lnTo>
                    <a:pt x="202" y="478"/>
                  </a:lnTo>
                  <a:lnTo>
                    <a:pt x="199" y="478"/>
                  </a:lnTo>
                  <a:lnTo>
                    <a:pt x="192" y="475"/>
                  </a:lnTo>
                  <a:lnTo>
                    <a:pt x="185" y="478"/>
                  </a:lnTo>
                  <a:lnTo>
                    <a:pt x="185" y="478"/>
                  </a:lnTo>
                  <a:lnTo>
                    <a:pt x="175" y="475"/>
                  </a:lnTo>
                  <a:lnTo>
                    <a:pt x="155" y="481"/>
                  </a:lnTo>
                  <a:lnTo>
                    <a:pt x="151" y="485"/>
                  </a:lnTo>
                  <a:lnTo>
                    <a:pt x="151" y="488"/>
                  </a:lnTo>
                  <a:lnTo>
                    <a:pt x="148" y="492"/>
                  </a:lnTo>
                  <a:lnTo>
                    <a:pt x="141" y="495"/>
                  </a:lnTo>
                  <a:lnTo>
                    <a:pt x="138" y="495"/>
                  </a:lnTo>
                  <a:lnTo>
                    <a:pt x="135" y="495"/>
                  </a:lnTo>
                  <a:lnTo>
                    <a:pt x="128" y="498"/>
                  </a:lnTo>
                  <a:lnTo>
                    <a:pt x="135" y="515"/>
                  </a:lnTo>
                  <a:lnTo>
                    <a:pt x="135" y="515"/>
                  </a:lnTo>
                  <a:lnTo>
                    <a:pt x="131" y="532"/>
                  </a:lnTo>
                  <a:lnTo>
                    <a:pt x="128" y="549"/>
                  </a:lnTo>
                  <a:lnTo>
                    <a:pt x="128" y="552"/>
                  </a:lnTo>
                  <a:lnTo>
                    <a:pt x="125" y="556"/>
                  </a:lnTo>
                  <a:lnTo>
                    <a:pt x="125" y="559"/>
                  </a:lnTo>
                  <a:lnTo>
                    <a:pt x="118" y="566"/>
                  </a:lnTo>
                  <a:lnTo>
                    <a:pt x="118" y="566"/>
                  </a:lnTo>
                  <a:lnTo>
                    <a:pt x="114" y="576"/>
                  </a:lnTo>
                  <a:lnTo>
                    <a:pt x="114" y="576"/>
                  </a:lnTo>
                  <a:lnTo>
                    <a:pt x="87" y="603"/>
                  </a:lnTo>
                  <a:lnTo>
                    <a:pt x="87" y="606"/>
                  </a:lnTo>
                  <a:lnTo>
                    <a:pt x="87" y="606"/>
                  </a:lnTo>
                  <a:lnTo>
                    <a:pt x="87" y="609"/>
                  </a:lnTo>
                  <a:lnTo>
                    <a:pt x="77" y="619"/>
                  </a:lnTo>
                  <a:lnTo>
                    <a:pt x="77" y="619"/>
                  </a:lnTo>
                  <a:lnTo>
                    <a:pt x="71" y="623"/>
                  </a:lnTo>
                  <a:lnTo>
                    <a:pt x="67" y="626"/>
                  </a:lnTo>
                  <a:lnTo>
                    <a:pt x="61" y="619"/>
                  </a:lnTo>
                  <a:lnTo>
                    <a:pt x="57" y="626"/>
                  </a:lnTo>
                  <a:lnTo>
                    <a:pt x="54" y="630"/>
                  </a:lnTo>
                  <a:lnTo>
                    <a:pt x="44" y="630"/>
                  </a:lnTo>
                  <a:lnTo>
                    <a:pt x="37" y="633"/>
                  </a:lnTo>
                  <a:lnTo>
                    <a:pt x="37" y="636"/>
                  </a:lnTo>
                  <a:lnTo>
                    <a:pt x="40" y="640"/>
                  </a:lnTo>
                  <a:lnTo>
                    <a:pt x="44" y="643"/>
                  </a:lnTo>
                  <a:lnTo>
                    <a:pt x="37" y="657"/>
                  </a:lnTo>
                  <a:lnTo>
                    <a:pt x="37" y="657"/>
                  </a:lnTo>
                  <a:lnTo>
                    <a:pt x="54" y="670"/>
                  </a:lnTo>
                  <a:lnTo>
                    <a:pt x="54" y="673"/>
                  </a:lnTo>
                  <a:lnTo>
                    <a:pt x="34" y="687"/>
                  </a:lnTo>
                  <a:lnTo>
                    <a:pt x="34" y="687"/>
                  </a:lnTo>
                  <a:lnTo>
                    <a:pt x="17" y="697"/>
                  </a:lnTo>
                  <a:lnTo>
                    <a:pt x="17" y="697"/>
                  </a:lnTo>
                  <a:lnTo>
                    <a:pt x="13" y="697"/>
                  </a:lnTo>
                  <a:lnTo>
                    <a:pt x="13" y="697"/>
                  </a:lnTo>
                  <a:lnTo>
                    <a:pt x="13" y="704"/>
                  </a:lnTo>
                  <a:lnTo>
                    <a:pt x="13" y="707"/>
                  </a:lnTo>
                  <a:lnTo>
                    <a:pt x="10" y="707"/>
                  </a:lnTo>
                  <a:lnTo>
                    <a:pt x="0" y="720"/>
                  </a:lnTo>
                  <a:lnTo>
                    <a:pt x="7" y="731"/>
                  </a:lnTo>
                  <a:lnTo>
                    <a:pt x="7" y="734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7" y="757"/>
                  </a:lnTo>
                  <a:lnTo>
                    <a:pt x="7" y="757"/>
                  </a:lnTo>
                  <a:lnTo>
                    <a:pt x="7" y="768"/>
                  </a:lnTo>
                  <a:lnTo>
                    <a:pt x="7" y="768"/>
                  </a:lnTo>
                  <a:lnTo>
                    <a:pt x="10" y="764"/>
                  </a:lnTo>
                  <a:lnTo>
                    <a:pt x="20" y="764"/>
                  </a:lnTo>
                  <a:lnTo>
                    <a:pt x="24" y="768"/>
                  </a:lnTo>
                  <a:lnTo>
                    <a:pt x="34" y="801"/>
                  </a:lnTo>
                  <a:lnTo>
                    <a:pt x="37" y="801"/>
                  </a:lnTo>
                  <a:lnTo>
                    <a:pt x="37" y="805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67" y="845"/>
                  </a:lnTo>
                  <a:lnTo>
                    <a:pt x="84" y="865"/>
                  </a:lnTo>
                  <a:lnTo>
                    <a:pt x="84" y="865"/>
                  </a:lnTo>
                  <a:lnTo>
                    <a:pt x="94" y="879"/>
                  </a:lnTo>
                  <a:lnTo>
                    <a:pt x="94" y="879"/>
                  </a:lnTo>
                  <a:lnTo>
                    <a:pt x="98" y="892"/>
                  </a:lnTo>
                  <a:lnTo>
                    <a:pt x="98" y="892"/>
                  </a:lnTo>
                  <a:lnTo>
                    <a:pt x="98" y="899"/>
                  </a:lnTo>
                  <a:lnTo>
                    <a:pt x="98" y="902"/>
                  </a:lnTo>
                  <a:lnTo>
                    <a:pt x="91" y="909"/>
                  </a:lnTo>
                  <a:lnTo>
                    <a:pt x="98" y="916"/>
                  </a:lnTo>
                  <a:lnTo>
                    <a:pt x="101" y="919"/>
                  </a:lnTo>
                  <a:lnTo>
                    <a:pt x="98" y="926"/>
                  </a:lnTo>
                  <a:lnTo>
                    <a:pt x="101" y="926"/>
                  </a:lnTo>
                  <a:lnTo>
                    <a:pt x="104" y="929"/>
                  </a:lnTo>
                  <a:lnTo>
                    <a:pt x="104" y="936"/>
                  </a:lnTo>
                  <a:lnTo>
                    <a:pt x="108" y="936"/>
                  </a:lnTo>
                  <a:lnTo>
                    <a:pt x="108" y="936"/>
                  </a:lnTo>
                  <a:lnTo>
                    <a:pt x="108" y="929"/>
                  </a:lnTo>
                  <a:lnTo>
                    <a:pt x="101" y="922"/>
                  </a:lnTo>
                  <a:lnTo>
                    <a:pt x="104" y="919"/>
                  </a:lnTo>
                  <a:lnTo>
                    <a:pt x="101" y="912"/>
                  </a:lnTo>
                  <a:lnTo>
                    <a:pt x="94" y="909"/>
                  </a:lnTo>
                  <a:lnTo>
                    <a:pt x="98" y="906"/>
                  </a:lnTo>
                  <a:lnTo>
                    <a:pt x="101" y="899"/>
                  </a:lnTo>
                  <a:lnTo>
                    <a:pt x="101" y="892"/>
                  </a:lnTo>
                  <a:lnTo>
                    <a:pt x="101" y="889"/>
                  </a:lnTo>
                  <a:lnTo>
                    <a:pt x="98" y="879"/>
                  </a:lnTo>
                  <a:lnTo>
                    <a:pt x="98" y="879"/>
                  </a:lnTo>
                  <a:lnTo>
                    <a:pt x="87" y="865"/>
                  </a:lnTo>
                  <a:lnTo>
                    <a:pt x="87" y="862"/>
                  </a:lnTo>
                  <a:lnTo>
                    <a:pt x="71" y="842"/>
                  </a:lnTo>
                  <a:lnTo>
                    <a:pt x="57" y="828"/>
                  </a:lnTo>
                  <a:lnTo>
                    <a:pt x="57" y="828"/>
                  </a:lnTo>
                  <a:lnTo>
                    <a:pt x="57" y="825"/>
                  </a:lnTo>
                  <a:lnTo>
                    <a:pt x="40" y="801"/>
                  </a:lnTo>
                  <a:lnTo>
                    <a:pt x="37" y="801"/>
                  </a:lnTo>
                  <a:lnTo>
                    <a:pt x="27" y="764"/>
                  </a:lnTo>
                  <a:lnTo>
                    <a:pt x="17" y="761"/>
                  </a:lnTo>
                  <a:lnTo>
                    <a:pt x="10" y="761"/>
                  </a:lnTo>
                  <a:lnTo>
                    <a:pt x="10" y="757"/>
                  </a:lnTo>
                  <a:lnTo>
                    <a:pt x="7" y="754"/>
                  </a:lnTo>
                  <a:lnTo>
                    <a:pt x="3" y="747"/>
                  </a:lnTo>
                  <a:lnTo>
                    <a:pt x="3" y="741"/>
                  </a:lnTo>
                  <a:lnTo>
                    <a:pt x="10" y="737"/>
                  </a:lnTo>
                  <a:lnTo>
                    <a:pt x="10" y="727"/>
                  </a:lnTo>
                  <a:lnTo>
                    <a:pt x="3" y="720"/>
                  </a:lnTo>
                  <a:lnTo>
                    <a:pt x="13" y="710"/>
                  </a:lnTo>
                  <a:lnTo>
                    <a:pt x="13" y="710"/>
                  </a:lnTo>
                  <a:lnTo>
                    <a:pt x="17" y="700"/>
                  </a:lnTo>
                  <a:lnTo>
                    <a:pt x="20" y="700"/>
                  </a:lnTo>
                  <a:lnTo>
                    <a:pt x="34" y="690"/>
                  </a:lnTo>
                  <a:lnTo>
                    <a:pt x="37" y="690"/>
                  </a:lnTo>
                  <a:lnTo>
                    <a:pt x="54" y="677"/>
                  </a:lnTo>
                  <a:lnTo>
                    <a:pt x="54" y="667"/>
                  </a:lnTo>
                  <a:lnTo>
                    <a:pt x="40" y="657"/>
                  </a:lnTo>
                  <a:lnTo>
                    <a:pt x="40" y="653"/>
                  </a:lnTo>
                  <a:lnTo>
                    <a:pt x="44" y="646"/>
                  </a:lnTo>
                  <a:lnTo>
                    <a:pt x="44" y="636"/>
                  </a:lnTo>
                  <a:lnTo>
                    <a:pt x="40" y="636"/>
                  </a:lnTo>
                  <a:lnTo>
                    <a:pt x="47" y="633"/>
                  </a:lnTo>
                  <a:lnTo>
                    <a:pt x="54" y="633"/>
                  </a:lnTo>
                  <a:lnTo>
                    <a:pt x="61" y="626"/>
                  </a:lnTo>
                  <a:lnTo>
                    <a:pt x="61" y="626"/>
                  </a:lnTo>
                  <a:lnTo>
                    <a:pt x="67" y="630"/>
                  </a:lnTo>
                  <a:lnTo>
                    <a:pt x="74" y="626"/>
                  </a:lnTo>
                  <a:lnTo>
                    <a:pt x="77" y="623"/>
                  </a:lnTo>
                  <a:lnTo>
                    <a:pt x="81" y="623"/>
                  </a:lnTo>
                  <a:lnTo>
                    <a:pt x="91" y="613"/>
                  </a:lnTo>
                  <a:lnTo>
                    <a:pt x="91" y="606"/>
                  </a:lnTo>
                  <a:lnTo>
                    <a:pt x="91" y="603"/>
                  </a:lnTo>
                  <a:lnTo>
                    <a:pt x="118" y="579"/>
                  </a:lnTo>
                  <a:lnTo>
                    <a:pt x="121" y="576"/>
                  </a:lnTo>
                  <a:lnTo>
                    <a:pt x="121" y="569"/>
                  </a:lnTo>
                  <a:lnTo>
                    <a:pt x="121" y="566"/>
                  </a:lnTo>
                  <a:lnTo>
                    <a:pt x="128" y="559"/>
                  </a:lnTo>
                  <a:lnTo>
                    <a:pt x="128" y="559"/>
                  </a:lnTo>
                  <a:lnTo>
                    <a:pt x="131" y="552"/>
                  </a:lnTo>
                  <a:lnTo>
                    <a:pt x="135" y="552"/>
                  </a:lnTo>
                  <a:lnTo>
                    <a:pt x="135" y="535"/>
                  </a:lnTo>
                  <a:lnTo>
                    <a:pt x="138" y="515"/>
                  </a:lnTo>
                  <a:lnTo>
                    <a:pt x="138" y="512"/>
                  </a:lnTo>
                  <a:lnTo>
                    <a:pt x="131" y="498"/>
                  </a:lnTo>
                  <a:lnTo>
                    <a:pt x="135" y="498"/>
                  </a:lnTo>
                  <a:lnTo>
                    <a:pt x="138" y="498"/>
                  </a:lnTo>
                  <a:lnTo>
                    <a:pt x="141" y="498"/>
                  </a:lnTo>
                  <a:lnTo>
                    <a:pt x="151" y="495"/>
                  </a:lnTo>
                  <a:lnTo>
                    <a:pt x="155" y="492"/>
                  </a:lnTo>
                  <a:lnTo>
                    <a:pt x="155" y="485"/>
                  </a:lnTo>
                  <a:lnTo>
                    <a:pt x="158" y="485"/>
                  </a:lnTo>
                  <a:lnTo>
                    <a:pt x="175" y="478"/>
                  </a:lnTo>
                  <a:lnTo>
                    <a:pt x="182" y="481"/>
                  </a:lnTo>
                  <a:lnTo>
                    <a:pt x="188" y="481"/>
                  </a:lnTo>
                  <a:lnTo>
                    <a:pt x="192" y="478"/>
                  </a:lnTo>
                  <a:lnTo>
                    <a:pt x="195" y="481"/>
                  </a:lnTo>
                  <a:lnTo>
                    <a:pt x="202" y="481"/>
                  </a:lnTo>
                  <a:lnTo>
                    <a:pt x="225" y="468"/>
                  </a:lnTo>
                  <a:lnTo>
                    <a:pt x="229" y="465"/>
                  </a:lnTo>
                  <a:lnTo>
                    <a:pt x="232" y="458"/>
                  </a:lnTo>
                  <a:lnTo>
                    <a:pt x="256" y="458"/>
                  </a:lnTo>
                  <a:lnTo>
                    <a:pt x="263" y="455"/>
                  </a:lnTo>
                  <a:lnTo>
                    <a:pt x="269" y="441"/>
                  </a:lnTo>
                  <a:lnTo>
                    <a:pt x="269" y="441"/>
                  </a:lnTo>
                  <a:lnTo>
                    <a:pt x="273" y="441"/>
                  </a:lnTo>
                  <a:lnTo>
                    <a:pt x="279" y="434"/>
                  </a:lnTo>
                  <a:lnTo>
                    <a:pt x="279" y="431"/>
                  </a:lnTo>
                  <a:lnTo>
                    <a:pt x="283" y="431"/>
                  </a:lnTo>
                  <a:lnTo>
                    <a:pt x="323" y="428"/>
                  </a:lnTo>
                  <a:lnTo>
                    <a:pt x="330" y="431"/>
                  </a:lnTo>
                  <a:lnTo>
                    <a:pt x="337" y="424"/>
                  </a:lnTo>
                  <a:lnTo>
                    <a:pt x="343" y="407"/>
                  </a:lnTo>
                  <a:lnTo>
                    <a:pt x="343" y="407"/>
                  </a:lnTo>
                  <a:lnTo>
                    <a:pt x="343" y="404"/>
                  </a:lnTo>
                  <a:lnTo>
                    <a:pt x="347" y="397"/>
                  </a:lnTo>
                  <a:lnTo>
                    <a:pt x="347" y="397"/>
                  </a:lnTo>
                  <a:lnTo>
                    <a:pt x="353" y="397"/>
                  </a:lnTo>
                  <a:lnTo>
                    <a:pt x="357" y="397"/>
                  </a:lnTo>
                  <a:lnTo>
                    <a:pt x="357" y="397"/>
                  </a:lnTo>
                  <a:lnTo>
                    <a:pt x="360" y="401"/>
                  </a:lnTo>
                  <a:lnTo>
                    <a:pt x="363" y="401"/>
                  </a:lnTo>
                  <a:lnTo>
                    <a:pt x="367" y="401"/>
                  </a:lnTo>
                  <a:lnTo>
                    <a:pt x="374" y="394"/>
                  </a:lnTo>
                  <a:lnTo>
                    <a:pt x="374" y="391"/>
                  </a:lnTo>
                  <a:lnTo>
                    <a:pt x="377" y="391"/>
                  </a:lnTo>
                  <a:lnTo>
                    <a:pt x="380" y="391"/>
                  </a:lnTo>
                  <a:lnTo>
                    <a:pt x="387" y="387"/>
                  </a:lnTo>
                  <a:lnTo>
                    <a:pt x="387" y="384"/>
                  </a:lnTo>
                  <a:lnTo>
                    <a:pt x="394" y="384"/>
                  </a:lnTo>
                  <a:lnTo>
                    <a:pt x="397" y="384"/>
                  </a:lnTo>
                  <a:lnTo>
                    <a:pt x="401" y="384"/>
                  </a:lnTo>
                  <a:lnTo>
                    <a:pt x="404" y="374"/>
                  </a:lnTo>
                  <a:lnTo>
                    <a:pt x="401" y="370"/>
                  </a:lnTo>
                  <a:lnTo>
                    <a:pt x="401" y="370"/>
                  </a:lnTo>
                  <a:lnTo>
                    <a:pt x="401" y="370"/>
                  </a:lnTo>
                  <a:lnTo>
                    <a:pt x="407" y="367"/>
                  </a:lnTo>
                  <a:lnTo>
                    <a:pt x="411" y="364"/>
                  </a:lnTo>
                  <a:lnTo>
                    <a:pt x="411" y="357"/>
                  </a:lnTo>
                  <a:lnTo>
                    <a:pt x="411" y="350"/>
                  </a:lnTo>
                  <a:lnTo>
                    <a:pt x="411" y="350"/>
                  </a:lnTo>
                  <a:lnTo>
                    <a:pt x="414" y="350"/>
                  </a:lnTo>
                  <a:lnTo>
                    <a:pt x="421" y="350"/>
                  </a:lnTo>
                  <a:lnTo>
                    <a:pt x="424" y="347"/>
                  </a:lnTo>
                  <a:lnTo>
                    <a:pt x="427" y="347"/>
                  </a:lnTo>
                  <a:lnTo>
                    <a:pt x="431" y="337"/>
                  </a:lnTo>
                  <a:lnTo>
                    <a:pt x="434" y="340"/>
                  </a:lnTo>
                  <a:lnTo>
                    <a:pt x="444" y="340"/>
                  </a:lnTo>
                  <a:lnTo>
                    <a:pt x="451" y="330"/>
                  </a:lnTo>
                  <a:lnTo>
                    <a:pt x="444" y="317"/>
                  </a:lnTo>
                  <a:lnTo>
                    <a:pt x="448" y="317"/>
                  </a:lnTo>
                  <a:lnTo>
                    <a:pt x="451" y="317"/>
                  </a:lnTo>
                  <a:lnTo>
                    <a:pt x="454" y="317"/>
                  </a:lnTo>
                  <a:lnTo>
                    <a:pt x="461" y="313"/>
                  </a:lnTo>
                  <a:lnTo>
                    <a:pt x="464" y="310"/>
                  </a:lnTo>
                  <a:lnTo>
                    <a:pt x="464" y="306"/>
                  </a:lnTo>
                  <a:lnTo>
                    <a:pt x="461" y="296"/>
                  </a:lnTo>
                  <a:lnTo>
                    <a:pt x="448" y="290"/>
                  </a:lnTo>
                  <a:lnTo>
                    <a:pt x="451" y="279"/>
                  </a:lnTo>
                  <a:lnTo>
                    <a:pt x="451" y="276"/>
                  </a:lnTo>
                  <a:lnTo>
                    <a:pt x="448" y="266"/>
                  </a:lnTo>
                  <a:lnTo>
                    <a:pt x="444" y="263"/>
                  </a:lnTo>
                  <a:lnTo>
                    <a:pt x="444" y="263"/>
                  </a:lnTo>
                  <a:lnTo>
                    <a:pt x="451" y="256"/>
                  </a:lnTo>
                  <a:lnTo>
                    <a:pt x="451" y="253"/>
                  </a:lnTo>
                  <a:lnTo>
                    <a:pt x="451" y="253"/>
                  </a:lnTo>
                  <a:lnTo>
                    <a:pt x="454" y="249"/>
                  </a:lnTo>
                  <a:lnTo>
                    <a:pt x="458" y="242"/>
                  </a:lnTo>
                  <a:lnTo>
                    <a:pt x="468" y="236"/>
                  </a:lnTo>
                  <a:lnTo>
                    <a:pt x="475" y="239"/>
                  </a:lnTo>
                  <a:lnTo>
                    <a:pt x="481" y="242"/>
                  </a:lnTo>
                  <a:lnTo>
                    <a:pt x="491" y="246"/>
                  </a:lnTo>
                  <a:lnTo>
                    <a:pt x="498" y="239"/>
                  </a:lnTo>
                  <a:lnTo>
                    <a:pt x="501" y="232"/>
                  </a:lnTo>
                  <a:lnTo>
                    <a:pt x="498" y="229"/>
                  </a:lnTo>
                  <a:lnTo>
                    <a:pt x="495" y="222"/>
                  </a:lnTo>
                  <a:lnTo>
                    <a:pt x="495" y="222"/>
                  </a:lnTo>
                  <a:lnTo>
                    <a:pt x="498" y="216"/>
                  </a:lnTo>
                  <a:lnTo>
                    <a:pt x="518" y="199"/>
                  </a:lnTo>
                  <a:lnTo>
                    <a:pt x="518" y="189"/>
                  </a:lnTo>
                  <a:lnTo>
                    <a:pt x="501" y="175"/>
                  </a:lnTo>
                  <a:lnTo>
                    <a:pt x="501" y="172"/>
                  </a:lnTo>
                  <a:lnTo>
                    <a:pt x="491" y="168"/>
                  </a:lnTo>
                  <a:lnTo>
                    <a:pt x="491" y="165"/>
                  </a:lnTo>
                  <a:lnTo>
                    <a:pt x="481" y="155"/>
                  </a:lnTo>
                  <a:lnTo>
                    <a:pt x="481" y="155"/>
                  </a:lnTo>
                  <a:lnTo>
                    <a:pt x="491" y="141"/>
                  </a:lnTo>
                  <a:lnTo>
                    <a:pt x="491" y="141"/>
                  </a:lnTo>
                  <a:lnTo>
                    <a:pt x="501" y="138"/>
                  </a:lnTo>
                  <a:lnTo>
                    <a:pt x="522" y="131"/>
                  </a:lnTo>
                  <a:lnTo>
                    <a:pt x="525" y="131"/>
                  </a:lnTo>
                  <a:lnTo>
                    <a:pt x="525" y="128"/>
                  </a:lnTo>
                  <a:lnTo>
                    <a:pt x="528" y="131"/>
                  </a:lnTo>
                  <a:lnTo>
                    <a:pt x="528" y="128"/>
                  </a:lnTo>
                  <a:lnTo>
                    <a:pt x="539" y="135"/>
                  </a:lnTo>
                  <a:lnTo>
                    <a:pt x="552" y="141"/>
                  </a:lnTo>
                  <a:lnTo>
                    <a:pt x="559" y="145"/>
                  </a:lnTo>
                  <a:lnTo>
                    <a:pt x="562" y="141"/>
                  </a:lnTo>
                  <a:lnTo>
                    <a:pt x="565" y="138"/>
                  </a:lnTo>
                  <a:lnTo>
                    <a:pt x="565" y="135"/>
                  </a:lnTo>
                  <a:lnTo>
                    <a:pt x="602" y="94"/>
                  </a:lnTo>
                  <a:lnTo>
                    <a:pt x="602" y="84"/>
                  </a:lnTo>
                  <a:lnTo>
                    <a:pt x="602" y="84"/>
                  </a:lnTo>
                  <a:lnTo>
                    <a:pt x="602" y="84"/>
                  </a:lnTo>
                  <a:lnTo>
                    <a:pt x="602" y="74"/>
                  </a:lnTo>
                  <a:lnTo>
                    <a:pt x="592" y="67"/>
                  </a:lnTo>
                  <a:lnTo>
                    <a:pt x="589" y="64"/>
                  </a:lnTo>
                  <a:lnTo>
                    <a:pt x="589" y="64"/>
                  </a:lnTo>
                  <a:lnTo>
                    <a:pt x="589" y="57"/>
                  </a:lnTo>
                  <a:lnTo>
                    <a:pt x="589" y="57"/>
                  </a:lnTo>
                  <a:lnTo>
                    <a:pt x="592" y="57"/>
                  </a:lnTo>
                  <a:lnTo>
                    <a:pt x="592" y="54"/>
                  </a:lnTo>
                  <a:lnTo>
                    <a:pt x="606" y="44"/>
                  </a:lnTo>
                  <a:lnTo>
                    <a:pt x="609" y="40"/>
                  </a:lnTo>
                  <a:lnTo>
                    <a:pt x="613" y="34"/>
                  </a:lnTo>
                  <a:lnTo>
                    <a:pt x="613" y="34"/>
                  </a:lnTo>
                  <a:lnTo>
                    <a:pt x="619" y="34"/>
                  </a:lnTo>
                  <a:lnTo>
                    <a:pt x="629" y="20"/>
                  </a:lnTo>
                  <a:lnTo>
                    <a:pt x="643" y="14"/>
                  </a:lnTo>
                  <a:lnTo>
                    <a:pt x="643" y="10"/>
                  </a:lnTo>
                  <a:lnTo>
                    <a:pt x="650" y="3"/>
                  </a:lnTo>
                  <a:lnTo>
                    <a:pt x="65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9" name="Freeform 380">
              <a:extLst>
                <a:ext uri="{FF2B5EF4-FFF2-40B4-BE49-F238E27FC236}">
                  <a16:creationId xmlns:a16="http://schemas.microsoft.com/office/drawing/2014/main" id="{6CD2C23E-0E49-EAAF-7AF8-98209EE18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3225"/>
              <a:ext cx="650" cy="936"/>
            </a:xfrm>
            <a:custGeom>
              <a:avLst/>
              <a:gdLst>
                <a:gd name="T0" fmla="*/ 609 w 650"/>
                <a:gd name="T1" fmla="*/ 30 h 936"/>
                <a:gd name="T2" fmla="*/ 586 w 650"/>
                <a:gd name="T3" fmla="*/ 57 h 936"/>
                <a:gd name="T4" fmla="*/ 599 w 650"/>
                <a:gd name="T5" fmla="*/ 88 h 936"/>
                <a:gd name="T6" fmla="*/ 542 w 650"/>
                <a:gd name="T7" fmla="*/ 131 h 936"/>
                <a:gd name="T8" fmla="*/ 491 w 650"/>
                <a:gd name="T9" fmla="*/ 138 h 936"/>
                <a:gd name="T10" fmla="*/ 498 w 650"/>
                <a:gd name="T11" fmla="*/ 175 h 936"/>
                <a:gd name="T12" fmla="*/ 495 w 650"/>
                <a:gd name="T13" fmla="*/ 229 h 936"/>
                <a:gd name="T14" fmla="*/ 478 w 650"/>
                <a:gd name="T15" fmla="*/ 236 h 936"/>
                <a:gd name="T16" fmla="*/ 448 w 650"/>
                <a:gd name="T17" fmla="*/ 256 h 936"/>
                <a:gd name="T18" fmla="*/ 448 w 650"/>
                <a:gd name="T19" fmla="*/ 276 h 936"/>
                <a:gd name="T20" fmla="*/ 461 w 650"/>
                <a:gd name="T21" fmla="*/ 310 h 936"/>
                <a:gd name="T22" fmla="*/ 448 w 650"/>
                <a:gd name="T23" fmla="*/ 333 h 936"/>
                <a:gd name="T24" fmla="*/ 424 w 650"/>
                <a:gd name="T25" fmla="*/ 343 h 936"/>
                <a:gd name="T26" fmla="*/ 404 w 650"/>
                <a:gd name="T27" fmla="*/ 364 h 936"/>
                <a:gd name="T28" fmla="*/ 401 w 650"/>
                <a:gd name="T29" fmla="*/ 380 h 936"/>
                <a:gd name="T30" fmla="*/ 374 w 650"/>
                <a:gd name="T31" fmla="*/ 387 h 936"/>
                <a:gd name="T32" fmla="*/ 357 w 650"/>
                <a:gd name="T33" fmla="*/ 394 h 936"/>
                <a:gd name="T34" fmla="*/ 340 w 650"/>
                <a:gd name="T35" fmla="*/ 407 h 936"/>
                <a:gd name="T36" fmla="*/ 276 w 650"/>
                <a:gd name="T37" fmla="*/ 434 h 936"/>
                <a:gd name="T38" fmla="*/ 225 w 650"/>
                <a:gd name="T39" fmla="*/ 465 h 936"/>
                <a:gd name="T40" fmla="*/ 175 w 650"/>
                <a:gd name="T41" fmla="*/ 475 h 936"/>
                <a:gd name="T42" fmla="*/ 135 w 650"/>
                <a:gd name="T43" fmla="*/ 495 h 936"/>
                <a:gd name="T44" fmla="*/ 125 w 650"/>
                <a:gd name="T45" fmla="*/ 556 h 936"/>
                <a:gd name="T46" fmla="*/ 87 w 650"/>
                <a:gd name="T47" fmla="*/ 606 h 936"/>
                <a:gd name="T48" fmla="*/ 61 w 650"/>
                <a:gd name="T49" fmla="*/ 619 h 936"/>
                <a:gd name="T50" fmla="*/ 44 w 650"/>
                <a:gd name="T51" fmla="*/ 643 h 936"/>
                <a:gd name="T52" fmla="*/ 17 w 650"/>
                <a:gd name="T53" fmla="*/ 697 h 936"/>
                <a:gd name="T54" fmla="*/ 0 w 650"/>
                <a:gd name="T55" fmla="*/ 720 h 936"/>
                <a:gd name="T56" fmla="*/ 7 w 650"/>
                <a:gd name="T57" fmla="*/ 768 h 936"/>
                <a:gd name="T58" fmla="*/ 37 w 650"/>
                <a:gd name="T59" fmla="*/ 805 h 936"/>
                <a:gd name="T60" fmla="*/ 84 w 650"/>
                <a:gd name="T61" fmla="*/ 865 h 936"/>
                <a:gd name="T62" fmla="*/ 91 w 650"/>
                <a:gd name="T63" fmla="*/ 909 h 936"/>
                <a:gd name="T64" fmla="*/ 108 w 650"/>
                <a:gd name="T65" fmla="*/ 936 h 936"/>
                <a:gd name="T66" fmla="*/ 98 w 650"/>
                <a:gd name="T67" fmla="*/ 906 h 936"/>
                <a:gd name="T68" fmla="*/ 87 w 650"/>
                <a:gd name="T69" fmla="*/ 862 h 936"/>
                <a:gd name="T70" fmla="*/ 27 w 650"/>
                <a:gd name="T71" fmla="*/ 764 h 936"/>
                <a:gd name="T72" fmla="*/ 10 w 650"/>
                <a:gd name="T73" fmla="*/ 737 h 936"/>
                <a:gd name="T74" fmla="*/ 34 w 650"/>
                <a:gd name="T75" fmla="*/ 690 h 936"/>
                <a:gd name="T76" fmla="*/ 44 w 650"/>
                <a:gd name="T77" fmla="*/ 636 h 936"/>
                <a:gd name="T78" fmla="*/ 74 w 650"/>
                <a:gd name="T79" fmla="*/ 626 h 936"/>
                <a:gd name="T80" fmla="*/ 121 w 650"/>
                <a:gd name="T81" fmla="*/ 576 h 936"/>
                <a:gd name="T82" fmla="*/ 135 w 650"/>
                <a:gd name="T83" fmla="*/ 535 h 936"/>
                <a:gd name="T84" fmla="*/ 151 w 650"/>
                <a:gd name="T85" fmla="*/ 495 h 936"/>
                <a:gd name="T86" fmla="*/ 192 w 650"/>
                <a:gd name="T87" fmla="*/ 478 h 936"/>
                <a:gd name="T88" fmla="*/ 263 w 650"/>
                <a:gd name="T89" fmla="*/ 455 h 936"/>
                <a:gd name="T90" fmla="*/ 323 w 650"/>
                <a:gd name="T91" fmla="*/ 428 h 936"/>
                <a:gd name="T92" fmla="*/ 347 w 650"/>
                <a:gd name="T93" fmla="*/ 397 h 936"/>
                <a:gd name="T94" fmla="*/ 374 w 650"/>
                <a:gd name="T95" fmla="*/ 394 h 936"/>
                <a:gd name="T96" fmla="*/ 397 w 650"/>
                <a:gd name="T97" fmla="*/ 384 h 936"/>
                <a:gd name="T98" fmla="*/ 411 w 650"/>
                <a:gd name="T99" fmla="*/ 364 h 936"/>
                <a:gd name="T100" fmla="*/ 427 w 650"/>
                <a:gd name="T101" fmla="*/ 347 h 936"/>
                <a:gd name="T102" fmla="*/ 451 w 650"/>
                <a:gd name="T103" fmla="*/ 317 h 936"/>
                <a:gd name="T104" fmla="*/ 451 w 650"/>
                <a:gd name="T105" fmla="*/ 279 h 936"/>
                <a:gd name="T106" fmla="*/ 451 w 650"/>
                <a:gd name="T107" fmla="*/ 253 h 936"/>
                <a:gd name="T108" fmla="*/ 498 w 650"/>
                <a:gd name="T109" fmla="*/ 239 h 936"/>
                <a:gd name="T110" fmla="*/ 518 w 650"/>
                <a:gd name="T111" fmla="*/ 189 h 936"/>
                <a:gd name="T112" fmla="*/ 491 w 650"/>
                <a:gd name="T113" fmla="*/ 141 h 936"/>
                <a:gd name="T114" fmla="*/ 528 w 650"/>
                <a:gd name="T115" fmla="*/ 128 h 936"/>
                <a:gd name="T116" fmla="*/ 602 w 650"/>
                <a:gd name="T117" fmla="*/ 94 h 936"/>
                <a:gd name="T118" fmla="*/ 589 w 650"/>
                <a:gd name="T119" fmla="*/ 64 h 936"/>
                <a:gd name="T120" fmla="*/ 613 w 650"/>
                <a:gd name="T121" fmla="*/ 34 h 936"/>
                <a:gd name="T122" fmla="*/ 650 w 650"/>
                <a:gd name="T12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0" h="936">
                  <a:moveTo>
                    <a:pt x="650" y="0"/>
                  </a:moveTo>
                  <a:lnTo>
                    <a:pt x="639" y="10"/>
                  </a:lnTo>
                  <a:lnTo>
                    <a:pt x="639" y="10"/>
                  </a:lnTo>
                  <a:lnTo>
                    <a:pt x="626" y="20"/>
                  </a:lnTo>
                  <a:lnTo>
                    <a:pt x="619" y="30"/>
                  </a:lnTo>
                  <a:lnTo>
                    <a:pt x="616" y="30"/>
                  </a:lnTo>
                  <a:lnTo>
                    <a:pt x="609" y="30"/>
                  </a:lnTo>
                  <a:lnTo>
                    <a:pt x="606" y="40"/>
                  </a:lnTo>
                  <a:lnTo>
                    <a:pt x="602" y="40"/>
                  </a:lnTo>
                  <a:lnTo>
                    <a:pt x="592" y="51"/>
                  </a:lnTo>
                  <a:lnTo>
                    <a:pt x="589" y="54"/>
                  </a:lnTo>
                  <a:lnTo>
                    <a:pt x="589" y="54"/>
                  </a:lnTo>
                  <a:lnTo>
                    <a:pt x="586" y="57"/>
                  </a:lnTo>
                  <a:lnTo>
                    <a:pt x="586" y="57"/>
                  </a:lnTo>
                  <a:lnTo>
                    <a:pt x="586" y="61"/>
                  </a:lnTo>
                  <a:lnTo>
                    <a:pt x="586" y="64"/>
                  </a:lnTo>
                  <a:lnTo>
                    <a:pt x="589" y="71"/>
                  </a:lnTo>
                  <a:lnTo>
                    <a:pt x="599" y="78"/>
                  </a:lnTo>
                  <a:lnTo>
                    <a:pt x="599" y="81"/>
                  </a:lnTo>
                  <a:lnTo>
                    <a:pt x="599" y="84"/>
                  </a:lnTo>
                  <a:lnTo>
                    <a:pt x="599" y="88"/>
                  </a:lnTo>
                  <a:lnTo>
                    <a:pt x="599" y="91"/>
                  </a:lnTo>
                  <a:lnTo>
                    <a:pt x="562" y="135"/>
                  </a:lnTo>
                  <a:lnTo>
                    <a:pt x="562" y="135"/>
                  </a:lnTo>
                  <a:lnTo>
                    <a:pt x="559" y="138"/>
                  </a:lnTo>
                  <a:lnTo>
                    <a:pt x="555" y="141"/>
                  </a:lnTo>
                  <a:lnTo>
                    <a:pt x="552" y="138"/>
                  </a:lnTo>
                  <a:lnTo>
                    <a:pt x="542" y="131"/>
                  </a:lnTo>
                  <a:lnTo>
                    <a:pt x="528" y="125"/>
                  </a:lnTo>
                  <a:lnTo>
                    <a:pt x="525" y="128"/>
                  </a:lnTo>
                  <a:lnTo>
                    <a:pt x="522" y="128"/>
                  </a:lnTo>
                  <a:lnTo>
                    <a:pt x="522" y="128"/>
                  </a:lnTo>
                  <a:lnTo>
                    <a:pt x="522" y="128"/>
                  </a:lnTo>
                  <a:lnTo>
                    <a:pt x="501" y="135"/>
                  </a:lnTo>
                  <a:lnTo>
                    <a:pt x="491" y="138"/>
                  </a:lnTo>
                  <a:lnTo>
                    <a:pt x="488" y="138"/>
                  </a:lnTo>
                  <a:lnTo>
                    <a:pt x="488" y="138"/>
                  </a:lnTo>
                  <a:lnTo>
                    <a:pt x="478" y="155"/>
                  </a:lnTo>
                  <a:lnTo>
                    <a:pt x="478" y="158"/>
                  </a:lnTo>
                  <a:lnTo>
                    <a:pt x="488" y="168"/>
                  </a:lnTo>
                  <a:lnTo>
                    <a:pt x="488" y="172"/>
                  </a:lnTo>
                  <a:lnTo>
                    <a:pt x="498" y="175"/>
                  </a:lnTo>
                  <a:lnTo>
                    <a:pt x="498" y="175"/>
                  </a:lnTo>
                  <a:lnTo>
                    <a:pt x="515" y="192"/>
                  </a:lnTo>
                  <a:lnTo>
                    <a:pt x="515" y="195"/>
                  </a:lnTo>
                  <a:lnTo>
                    <a:pt x="495" y="212"/>
                  </a:lnTo>
                  <a:lnTo>
                    <a:pt x="491" y="219"/>
                  </a:lnTo>
                  <a:lnTo>
                    <a:pt x="491" y="222"/>
                  </a:lnTo>
                  <a:lnTo>
                    <a:pt x="495" y="229"/>
                  </a:lnTo>
                  <a:lnTo>
                    <a:pt x="498" y="232"/>
                  </a:lnTo>
                  <a:lnTo>
                    <a:pt x="495" y="239"/>
                  </a:lnTo>
                  <a:lnTo>
                    <a:pt x="491" y="242"/>
                  </a:lnTo>
                  <a:lnTo>
                    <a:pt x="481" y="239"/>
                  </a:lnTo>
                  <a:lnTo>
                    <a:pt x="478" y="236"/>
                  </a:lnTo>
                  <a:lnTo>
                    <a:pt x="478" y="236"/>
                  </a:lnTo>
                  <a:lnTo>
                    <a:pt x="478" y="236"/>
                  </a:lnTo>
                  <a:lnTo>
                    <a:pt x="478" y="236"/>
                  </a:lnTo>
                  <a:lnTo>
                    <a:pt x="468" y="232"/>
                  </a:lnTo>
                  <a:lnTo>
                    <a:pt x="454" y="239"/>
                  </a:lnTo>
                  <a:lnTo>
                    <a:pt x="451" y="246"/>
                  </a:lnTo>
                  <a:lnTo>
                    <a:pt x="448" y="249"/>
                  </a:lnTo>
                  <a:lnTo>
                    <a:pt x="448" y="249"/>
                  </a:lnTo>
                  <a:lnTo>
                    <a:pt x="448" y="256"/>
                  </a:lnTo>
                  <a:lnTo>
                    <a:pt x="444" y="259"/>
                  </a:lnTo>
                  <a:lnTo>
                    <a:pt x="441" y="259"/>
                  </a:lnTo>
                  <a:lnTo>
                    <a:pt x="441" y="266"/>
                  </a:lnTo>
                  <a:lnTo>
                    <a:pt x="441" y="266"/>
                  </a:lnTo>
                  <a:lnTo>
                    <a:pt x="444" y="266"/>
                  </a:lnTo>
                  <a:lnTo>
                    <a:pt x="448" y="276"/>
                  </a:lnTo>
                  <a:lnTo>
                    <a:pt x="448" y="276"/>
                  </a:lnTo>
                  <a:lnTo>
                    <a:pt x="444" y="290"/>
                  </a:lnTo>
                  <a:lnTo>
                    <a:pt x="444" y="290"/>
                  </a:lnTo>
                  <a:lnTo>
                    <a:pt x="444" y="293"/>
                  </a:lnTo>
                  <a:lnTo>
                    <a:pt x="444" y="293"/>
                  </a:lnTo>
                  <a:lnTo>
                    <a:pt x="461" y="300"/>
                  </a:lnTo>
                  <a:lnTo>
                    <a:pt x="461" y="303"/>
                  </a:lnTo>
                  <a:lnTo>
                    <a:pt x="461" y="310"/>
                  </a:lnTo>
                  <a:lnTo>
                    <a:pt x="458" y="310"/>
                  </a:lnTo>
                  <a:lnTo>
                    <a:pt x="454" y="313"/>
                  </a:lnTo>
                  <a:lnTo>
                    <a:pt x="451" y="313"/>
                  </a:lnTo>
                  <a:lnTo>
                    <a:pt x="448" y="313"/>
                  </a:lnTo>
                  <a:lnTo>
                    <a:pt x="444" y="313"/>
                  </a:lnTo>
                  <a:lnTo>
                    <a:pt x="441" y="317"/>
                  </a:lnTo>
                  <a:lnTo>
                    <a:pt x="448" y="333"/>
                  </a:lnTo>
                  <a:lnTo>
                    <a:pt x="444" y="337"/>
                  </a:lnTo>
                  <a:lnTo>
                    <a:pt x="434" y="337"/>
                  </a:lnTo>
                  <a:lnTo>
                    <a:pt x="434" y="333"/>
                  </a:lnTo>
                  <a:lnTo>
                    <a:pt x="431" y="333"/>
                  </a:lnTo>
                  <a:lnTo>
                    <a:pt x="431" y="333"/>
                  </a:lnTo>
                  <a:lnTo>
                    <a:pt x="424" y="343"/>
                  </a:lnTo>
                  <a:lnTo>
                    <a:pt x="424" y="343"/>
                  </a:lnTo>
                  <a:lnTo>
                    <a:pt x="417" y="347"/>
                  </a:lnTo>
                  <a:lnTo>
                    <a:pt x="414" y="347"/>
                  </a:lnTo>
                  <a:lnTo>
                    <a:pt x="411" y="347"/>
                  </a:lnTo>
                  <a:lnTo>
                    <a:pt x="404" y="350"/>
                  </a:lnTo>
                  <a:lnTo>
                    <a:pt x="407" y="357"/>
                  </a:lnTo>
                  <a:lnTo>
                    <a:pt x="407" y="360"/>
                  </a:lnTo>
                  <a:lnTo>
                    <a:pt x="404" y="364"/>
                  </a:lnTo>
                  <a:lnTo>
                    <a:pt x="401" y="364"/>
                  </a:lnTo>
                  <a:lnTo>
                    <a:pt x="394" y="364"/>
                  </a:lnTo>
                  <a:lnTo>
                    <a:pt x="397" y="370"/>
                  </a:lnTo>
                  <a:lnTo>
                    <a:pt x="397" y="370"/>
                  </a:lnTo>
                  <a:lnTo>
                    <a:pt x="401" y="374"/>
                  </a:lnTo>
                  <a:lnTo>
                    <a:pt x="401" y="377"/>
                  </a:lnTo>
                  <a:lnTo>
                    <a:pt x="401" y="380"/>
                  </a:lnTo>
                  <a:lnTo>
                    <a:pt x="397" y="380"/>
                  </a:lnTo>
                  <a:lnTo>
                    <a:pt x="394" y="380"/>
                  </a:lnTo>
                  <a:lnTo>
                    <a:pt x="387" y="380"/>
                  </a:lnTo>
                  <a:lnTo>
                    <a:pt x="384" y="387"/>
                  </a:lnTo>
                  <a:lnTo>
                    <a:pt x="380" y="387"/>
                  </a:lnTo>
                  <a:lnTo>
                    <a:pt x="377" y="387"/>
                  </a:lnTo>
                  <a:lnTo>
                    <a:pt x="374" y="387"/>
                  </a:lnTo>
                  <a:lnTo>
                    <a:pt x="370" y="387"/>
                  </a:lnTo>
                  <a:lnTo>
                    <a:pt x="370" y="387"/>
                  </a:lnTo>
                  <a:lnTo>
                    <a:pt x="370" y="394"/>
                  </a:lnTo>
                  <a:lnTo>
                    <a:pt x="367" y="397"/>
                  </a:lnTo>
                  <a:lnTo>
                    <a:pt x="363" y="397"/>
                  </a:lnTo>
                  <a:lnTo>
                    <a:pt x="360" y="397"/>
                  </a:lnTo>
                  <a:lnTo>
                    <a:pt x="357" y="394"/>
                  </a:lnTo>
                  <a:lnTo>
                    <a:pt x="357" y="394"/>
                  </a:lnTo>
                  <a:lnTo>
                    <a:pt x="353" y="394"/>
                  </a:lnTo>
                  <a:lnTo>
                    <a:pt x="347" y="394"/>
                  </a:lnTo>
                  <a:lnTo>
                    <a:pt x="343" y="391"/>
                  </a:lnTo>
                  <a:lnTo>
                    <a:pt x="343" y="391"/>
                  </a:lnTo>
                  <a:lnTo>
                    <a:pt x="340" y="404"/>
                  </a:lnTo>
                  <a:lnTo>
                    <a:pt x="340" y="407"/>
                  </a:lnTo>
                  <a:lnTo>
                    <a:pt x="340" y="407"/>
                  </a:lnTo>
                  <a:lnTo>
                    <a:pt x="333" y="424"/>
                  </a:lnTo>
                  <a:lnTo>
                    <a:pt x="330" y="424"/>
                  </a:lnTo>
                  <a:lnTo>
                    <a:pt x="323" y="424"/>
                  </a:lnTo>
                  <a:lnTo>
                    <a:pt x="279" y="428"/>
                  </a:lnTo>
                  <a:lnTo>
                    <a:pt x="276" y="431"/>
                  </a:lnTo>
                  <a:lnTo>
                    <a:pt x="276" y="434"/>
                  </a:lnTo>
                  <a:lnTo>
                    <a:pt x="273" y="438"/>
                  </a:lnTo>
                  <a:lnTo>
                    <a:pt x="269" y="434"/>
                  </a:lnTo>
                  <a:lnTo>
                    <a:pt x="266" y="438"/>
                  </a:lnTo>
                  <a:lnTo>
                    <a:pt x="259" y="455"/>
                  </a:lnTo>
                  <a:lnTo>
                    <a:pt x="256" y="455"/>
                  </a:lnTo>
                  <a:lnTo>
                    <a:pt x="229" y="455"/>
                  </a:lnTo>
                  <a:lnTo>
                    <a:pt x="225" y="465"/>
                  </a:lnTo>
                  <a:lnTo>
                    <a:pt x="225" y="465"/>
                  </a:lnTo>
                  <a:lnTo>
                    <a:pt x="202" y="478"/>
                  </a:lnTo>
                  <a:lnTo>
                    <a:pt x="199" y="478"/>
                  </a:lnTo>
                  <a:lnTo>
                    <a:pt x="192" y="475"/>
                  </a:lnTo>
                  <a:lnTo>
                    <a:pt x="185" y="478"/>
                  </a:lnTo>
                  <a:lnTo>
                    <a:pt x="185" y="478"/>
                  </a:lnTo>
                  <a:lnTo>
                    <a:pt x="175" y="475"/>
                  </a:lnTo>
                  <a:lnTo>
                    <a:pt x="155" y="481"/>
                  </a:lnTo>
                  <a:lnTo>
                    <a:pt x="151" y="485"/>
                  </a:lnTo>
                  <a:lnTo>
                    <a:pt x="151" y="488"/>
                  </a:lnTo>
                  <a:lnTo>
                    <a:pt x="148" y="492"/>
                  </a:lnTo>
                  <a:lnTo>
                    <a:pt x="141" y="495"/>
                  </a:lnTo>
                  <a:lnTo>
                    <a:pt x="138" y="495"/>
                  </a:lnTo>
                  <a:lnTo>
                    <a:pt x="135" y="495"/>
                  </a:lnTo>
                  <a:lnTo>
                    <a:pt x="128" y="498"/>
                  </a:lnTo>
                  <a:lnTo>
                    <a:pt x="135" y="515"/>
                  </a:lnTo>
                  <a:lnTo>
                    <a:pt x="135" y="515"/>
                  </a:lnTo>
                  <a:lnTo>
                    <a:pt x="131" y="532"/>
                  </a:lnTo>
                  <a:lnTo>
                    <a:pt x="128" y="549"/>
                  </a:lnTo>
                  <a:lnTo>
                    <a:pt x="128" y="552"/>
                  </a:lnTo>
                  <a:lnTo>
                    <a:pt x="125" y="556"/>
                  </a:lnTo>
                  <a:lnTo>
                    <a:pt x="125" y="559"/>
                  </a:lnTo>
                  <a:lnTo>
                    <a:pt x="118" y="566"/>
                  </a:lnTo>
                  <a:lnTo>
                    <a:pt x="118" y="566"/>
                  </a:lnTo>
                  <a:lnTo>
                    <a:pt x="114" y="576"/>
                  </a:lnTo>
                  <a:lnTo>
                    <a:pt x="114" y="576"/>
                  </a:lnTo>
                  <a:lnTo>
                    <a:pt x="87" y="603"/>
                  </a:lnTo>
                  <a:lnTo>
                    <a:pt x="87" y="606"/>
                  </a:lnTo>
                  <a:lnTo>
                    <a:pt x="87" y="606"/>
                  </a:lnTo>
                  <a:lnTo>
                    <a:pt x="87" y="609"/>
                  </a:lnTo>
                  <a:lnTo>
                    <a:pt x="77" y="619"/>
                  </a:lnTo>
                  <a:lnTo>
                    <a:pt x="77" y="619"/>
                  </a:lnTo>
                  <a:lnTo>
                    <a:pt x="71" y="623"/>
                  </a:lnTo>
                  <a:lnTo>
                    <a:pt x="67" y="626"/>
                  </a:lnTo>
                  <a:lnTo>
                    <a:pt x="61" y="619"/>
                  </a:lnTo>
                  <a:lnTo>
                    <a:pt x="57" y="626"/>
                  </a:lnTo>
                  <a:lnTo>
                    <a:pt x="54" y="630"/>
                  </a:lnTo>
                  <a:lnTo>
                    <a:pt x="44" y="630"/>
                  </a:lnTo>
                  <a:lnTo>
                    <a:pt x="37" y="633"/>
                  </a:lnTo>
                  <a:lnTo>
                    <a:pt x="37" y="636"/>
                  </a:lnTo>
                  <a:lnTo>
                    <a:pt x="40" y="640"/>
                  </a:lnTo>
                  <a:lnTo>
                    <a:pt x="44" y="643"/>
                  </a:lnTo>
                  <a:lnTo>
                    <a:pt x="37" y="657"/>
                  </a:lnTo>
                  <a:lnTo>
                    <a:pt x="37" y="657"/>
                  </a:lnTo>
                  <a:lnTo>
                    <a:pt x="54" y="670"/>
                  </a:lnTo>
                  <a:lnTo>
                    <a:pt x="54" y="673"/>
                  </a:lnTo>
                  <a:lnTo>
                    <a:pt x="34" y="687"/>
                  </a:lnTo>
                  <a:lnTo>
                    <a:pt x="34" y="687"/>
                  </a:lnTo>
                  <a:lnTo>
                    <a:pt x="17" y="697"/>
                  </a:lnTo>
                  <a:lnTo>
                    <a:pt x="17" y="697"/>
                  </a:lnTo>
                  <a:lnTo>
                    <a:pt x="13" y="697"/>
                  </a:lnTo>
                  <a:lnTo>
                    <a:pt x="13" y="697"/>
                  </a:lnTo>
                  <a:lnTo>
                    <a:pt x="13" y="704"/>
                  </a:lnTo>
                  <a:lnTo>
                    <a:pt x="13" y="707"/>
                  </a:lnTo>
                  <a:lnTo>
                    <a:pt x="10" y="707"/>
                  </a:lnTo>
                  <a:lnTo>
                    <a:pt x="0" y="720"/>
                  </a:lnTo>
                  <a:lnTo>
                    <a:pt x="7" y="731"/>
                  </a:lnTo>
                  <a:lnTo>
                    <a:pt x="7" y="734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7" y="757"/>
                  </a:lnTo>
                  <a:lnTo>
                    <a:pt x="7" y="757"/>
                  </a:lnTo>
                  <a:lnTo>
                    <a:pt x="7" y="768"/>
                  </a:lnTo>
                  <a:lnTo>
                    <a:pt x="7" y="768"/>
                  </a:lnTo>
                  <a:lnTo>
                    <a:pt x="10" y="764"/>
                  </a:lnTo>
                  <a:lnTo>
                    <a:pt x="20" y="764"/>
                  </a:lnTo>
                  <a:lnTo>
                    <a:pt x="24" y="768"/>
                  </a:lnTo>
                  <a:lnTo>
                    <a:pt x="34" y="801"/>
                  </a:lnTo>
                  <a:lnTo>
                    <a:pt x="37" y="801"/>
                  </a:lnTo>
                  <a:lnTo>
                    <a:pt x="37" y="805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67" y="845"/>
                  </a:lnTo>
                  <a:lnTo>
                    <a:pt x="84" y="865"/>
                  </a:lnTo>
                  <a:lnTo>
                    <a:pt x="84" y="865"/>
                  </a:lnTo>
                  <a:lnTo>
                    <a:pt x="94" y="879"/>
                  </a:lnTo>
                  <a:lnTo>
                    <a:pt x="94" y="879"/>
                  </a:lnTo>
                  <a:lnTo>
                    <a:pt x="98" y="892"/>
                  </a:lnTo>
                  <a:lnTo>
                    <a:pt x="98" y="892"/>
                  </a:lnTo>
                  <a:lnTo>
                    <a:pt x="98" y="899"/>
                  </a:lnTo>
                  <a:lnTo>
                    <a:pt x="98" y="902"/>
                  </a:lnTo>
                  <a:lnTo>
                    <a:pt x="91" y="909"/>
                  </a:lnTo>
                  <a:lnTo>
                    <a:pt x="98" y="916"/>
                  </a:lnTo>
                  <a:lnTo>
                    <a:pt x="101" y="919"/>
                  </a:lnTo>
                  <a:lnTo>
                    <a:pt x="98" y="926"/>
                  </a:lnTo>
                  <a:lnTo>
                    <a:pt x="101" y="926"/>
                  </a:lnTo>
                  <a:lnTo>
                    <a:pt x="104" y="929"/>
                  </a:lnTo>
                  <a:lnTo>
                    <a:pt x="104" y="936"/>
                  </a:lnTo>
                  <a:lnTo>
                    <a:pt x="108" y="936"/>
                  </a:lnTo>
                  <a:lnTo>
                    <a:pt x="108" y="936"/>
                  </a:lnTo>
                  <a:lnTo>
                    <a:pt x="108" y="929"/>
                  </a:lnTo>
                  <a:lnTo>
                    <a:pt x="101" y="922"/>
                  </a:lnTo>
                  <a:lnTo>
                    <a:pt x="104" y="919"/>
                  </a:lnTo>
                  <a:lnTo>
                    <a:pt x="101" y="912"/>
                  </a:lnTo>
                  <a:lnTo>
                    <a:pt x="94" y="909"/>
                  </a:lnTo>
                  <a:lnTo>
                    <a:pt x="98" y="906"/>
                  </a:lnTo>
                  <a:lnTo>
                    <a:pt x="101" y="899"/>
                  </a:lnTo>
                  <a:lnTo>
                    <a:pt x="101" y="892"/>
                  </a:lnTo>
                  <a:lnTo>
                    <a:pt x="101" y="889"/>
                  </a:lnTo>
                  <a:lnTo>
                    <a:pt x="98" y="879"/>
                  </a:lnTo>
                  <a:lnTo>
                    <a:pt x="98" y="879"/>
                  </a:lnTo>
                  <a:lnTo>
                    <a:pt x="87" y="865"/>
                  </a:lnTo>
                  <a:lnTo>
                    <a:pt x="87" y="862"/>
                  </a:lnTo>
                  <a:lnTo>
                    <a:pt x="71" y="842"/>
                  </a:lnTo>
                  <a:lnTo>
                    <a:pt x="57" y="828"/>
                  </a:lnTo>
                  <a:lnTo>
                    <a:pt x="57" y="828"/>
                  </a:lnTo>
                  <a:lnTo>
                    <a:pt x="57" y="825"/>
                  </a:lnTo>
                  <a:lnTo>
                    <a:pt x="40" y="801"/>
                  </a:lnTo>
                  <a:lnTo>
                    <a:pt x="37" y="801"/>
                  </a:lnTo>
                  <a:lnTo>
                    <a:pt x="27" y="764"/>
                  </a:lnTo>
                  <a:lnTo>
                    <a:pt x="17" y="761"/>
                  </a:lnTo>
                  <a:lnTo>
                    <a:pt x="10" y="761"/>
                  </a:lnTo>
                  <a:lnTo>
                    <a:pt x="10" y="757"/>
                  </a:lnTo>
                  <a:lnTo>
                    <a:pt x="7" y="754"/>
                  </a:lnTo>
                  <a:lnTo>
                    <a:pt x="3" y="747"/>
                  </a:lnTo>
                  <a:lnTo>
                    <a:pt x="3" y="741"/>
                  </a:lnTo>
                  <a:lnTo>
                    <a:pt x="10" y="737"/>
                  </a:lnTo>
                  <a:lnTo>
                    <a:pt x="10" y="727"/>
                  </a:lnTo>
                  <a:lnTo>
                    <a:pt x="3" y="720"/>
                  </a:lnTo>
                  <a:lnTo>
                    <a:pt x="13" y="710"/>
                  </a:lnTo>
                  <a:lnTo>
                    <a:pt x="13" y="710"/>
                  </a:lnTo>
                  <a:lnTo>
                    <a:pt x="17" y="700"/>
                  </a:lnTo>
                  <a:lnTo>
                    <a:pt x="20" y="700"/>
                  </a:lnTo>
                  <a:lnTo>
                    <a:pt x="34" y="690"/>
                  </a:lnTo>
                  <a:lnTo>
                    <a:pt x="37" y="690"/>
                  </a:lnTo>
                  <a:lnTo>
                    <a:pt x="54" y="677"/>
                  </a:lnTo>
                  <a:lnTo>
                    <a:pt x="54" y="667"/>
                  </a:lnTo>
                  <a:lnTo>
                    <a:pt x="40" y="657"/>
                  </a:lnTo>
                  <a:lnTo>
                    <a:pt x="40" y="653"/>
                  </a:lnTo>
                  <a:lnTo>
                    <a:pt x="44" y="646"/>
                  </a:lnTo>
                  <a:lnTo>
                    <a:pt x="44" y="636"/>
                  </a:lnTo>
                  <a:lnTo>
                    <a:pt x="40" y="636"/>
                  </a:lnTo>
                  <a:lnTo>
                    <a:pt x="47" y="633"/>
                  </a:lnTo>
                  <a:lnTo>
                    <a:pt x="54" y="633"/>
                  </a:lnTo>
                  <a:lnTo>
                    <a:pt x="61" y="626"/>
                  </a:lnTo>
                  <a:lnTo>
                    <a:pt x="61" y="626"/>
                  </a:lnTo>
                  <a:lnTo>
                    <a:pt x="67" y="630"/>
                  </a:lnTo>
                  <a:lnTo>
                    <a:pt x="74" y="626"/>
                  </a:lnTo>
                  <a:lnTo>
                    <a:pt x="77" y="623"/>
                  </a:lnTo>
                  <a:lnTo>
                    <a:pt x="81" y="623"/>
                  </a:lnTo>
                  <a:lnTo>
                    <a:pt x="91" y="613"/>
                  </a:lnTo>
                  <a:lnTo>
                    <a:pt x="91" y="606"/>
                  </a:lnTo>
                  <a:lnTo>
                    <a:pt x="91" y="603"/>
                  </a:lnTo>
                  <a:lnTo>
                    <a:pt x="118" y="579"/>
                  </a:lnTo>
                  <a:lnTo>
                    <a:pt x="121" y="576"/>
                  </a:lnTo>
                  <a:lnTo>
                    <a:pt x="121" y="569"/>
                  </a:lnTo>
                  <a:lnTo>
                    <a:pt x="121" y="566"/>
                  </a:lnTo>
                  <a:lnTo>
                    <a:pt x="128" y="559"/>
                  </a:lnTo>
                  <a:lnTo>
                    <a:pt x="128" y="559"/>
                  </a:lnTo>
                  <a:lnTo>
                    <a:pt x="131" y="552"/>
                  </a:lnTo>
                  <a:lnTo>
                    <a:pt x="135" y="552"/>
                  </a:lnTo>
                  <a:lnTo>
                    <a:pt x="135" y="535"/>
                  </a:lnTo>
                  <a:lnTo>
                    <a:pt x="138" y="515"/>
                  </a:lnTo>
                  <a:lnTo>
                    <a:pt x="138" y="512"/>
                  </a:lnTo>
                  <a:lnTo>
                    <a:pt x="131" y="498"/>
                  </a:lnTo>
                  <a:lnTo>
                    <a:pt x="135" y="498"/>
                  </a:lnTo>
                  <a:lnTo>
                    <a:pt x="138" y="498"/>
                  </a:lnTo>
                  <a:lnTo>
                    <a:pt x="141" y="498"/>
                  </a:lnTo>
                  <a:lnTo>
                    <a:pt x="151" y="495"/>
                  </a:lnTo>
                  <a:lnTo>
                    <a:pt x="155" y="492"/>
                  </a:lnTo>
                  <a:lnTo>
                    <a:pt x="155" y="485"/>
                  </a:lnTo>
                  <a:lnTo>
                    <a:pt x="158" y="485"/>
                  </a:lnTo>
                  <a:lnTo>
                    <a:pt x="175" y="478"/>
                  </a:lnTo>
                  <a:lnTo>
                    <a:pt x="182" y="481"/>
                  </a:lnTo>
                  <a:lnTo>
                    <a:pt x="188" y="481"/>
                  </a:lnTo>
                  <a:lnTo>
                    <a:pt x="192" y="478"/>
                  </a:lnTo>
                  <a:lnTo>
                    <a:pt x="195" y="481"/>
                  </a:lnTo>
                  <a:lnTo>
                    <a:pt x="202" y="481"/>
                  </a:lnTo>
                  <a:lnTo>
                    <a:pt x="225" y="468"/>
                  </a:lnTo>
                  <a:lnTo>
                    <a:pt x="229" y="465"/>
                  </a:lnTo>
                  <a:lnTo>
                    <a:pt x="232" y="458"/>
                  </a:lnTo>
                  <a:lnTo>
                    <a:pt x="256" y="458"/>
                  </a:lnTo>
                  <a:lnTo>
                    <a:pt x="263" y="455"/>
                  </a:lnTo>
                  <a:lnTo>
                    <a:pt x="269" y="441"/>
                  </a:lnTo>
                  <a:lnTo>
                    <a:pt x="269" y="441"/>
                  </a:lnTo>
                  <a:lnTo>
                    <a:pt x="273" y="441"/>
                  </a:lnTo>
                  <a:lnTo>
                    <a:pt x="279" y="434"/>
                  </a:lnTo>
                  <a:lnTo>
                    <a:pt x="279" y="431"/>
                  </a:lnTo>
                  <a:lnTo>
                    <a:pt x="283" y="431"/>
                  </a:lnTo>
                  <a:lnTo>
                    <a:pt x="323" y="428"/>
                  </a:lnTo>
                  <a:lnTo>
                    <a:pt x="330" y="431"/>
                  </a:lnTo>
                  <a:lnTo>
                    <a:pt x="337" y="424"/>
                  </a:lnTo>
                  <a:lnTo>
                    <a:pt x="343" y="407"/>
                  </a:lnTo>
                  <a:lnTo>
                    <a:pt x="343" y="407"/>
                  </a:lnTo>
                  <a:lnTo>
                    <a:pt x="343" y="404"/>
                  </a:lnTo>
                  <a:lnTo>
                    <a:pt x="347" y="397"/>
                  </a:lnTo>
                  <a:lnTo>
                    <a:pt x="347" y="397"/>
                  </a:lnTo>
                  <a:lnTo>
                    <a:pt x="353" y="397"/>
                  </a:lnTo>
                  <a:lnTo>
                    <a:pt x="357" y="397"/>
                  </a:lnTo>
                  <a:lnTo>
                    <a:pt x="357" y="397"/>
                  </a:lnTo>
                  <a:lnTo>
                    <a:pt x="360" y="401"/>
                  </a:lnTo>
                  <a:lnTo>
                    <a:pt x="363" y="401"/>
                  </a:lnTo>
                  <a:lnTo>
                    <a:pt x="367" y="401"/>
                  </a:lnTo>
                  <a:lnTo>
                    <a:pt x="374" y="394"/>
                  </a:lnTo>
                  <a:lnTo>
                    <a:pt x="374" y="391"/>
                  </a:lnTo>
                  <a:lnTo>
                    <a:pt x="377" y="391"/>
                  </a:lnTo>
                  <a:lnTo>
                    <a:pt x="380" y="391"/>
                  </a:lnTo>
                  <a:lnTo>
                    <a:pt x="387" y="387"/>
                  </a:lnTo>
                  <a:lnTo>
                    <a:pt x="387" y="384"/>
                  </a:lnTo>
                  <a:lnTo>
                    <a:pt x="394" y="384"/>
                  </a:lnTo>
                  <a:lnTo>
                    <a:pt x="397" y="384"/>
                  </a:lnTo>
                  <a:lnTo>
                    <a:pt x="401" y="384"/>
                  </a:lnTo>
                  <a:lnTo>
                    <a:pt x="404" y="374"/>
                  </a:lnTo>
                  <a:lnTo>
                    <a:pt x="401" y="370"/>
                  </a:lnTo>
                  <a:lnTo>
                    <a:pt x="401" y="370"/>
                  </a:lnTo>
                  <a:lnTo>
                    <a:pt x="401" y="370"/>
                  </a:lnTo>
                  <a:lnTo>
                    <a:pt x="407" y="367"/>
                  </a:lnTo>
                  <a:lnTo>
                    <a:pt x="411" y="364"/>
                  </a:lnTo>
                  <a:lnTo>
                    <a:pt x="411" y="357"/>
                  </a:lnTo>
                  <a:lnTo>
                    <a:pt x="411" y="350"/>
                  </a:lnTo>
                  <a:lnTo>
                    <a:pt x="411" y="350"/>
                  </a:lnTo>
                  <a:lnTo>
                    <a:pt x="414" y="350"/>
                  </a:lnTo>
                  <a:lnTo>
                    <a:pt x="421" y="350"/>
                  </a:lnTo>
                  <a:lnTo>
                    <a:pt x="424" y="347"/>
                  </a:lnTo>
                  <a:lnTo>
                    <a:pt x="427" y="347"/>
                  </a:lnTo>
                  <a:lnTo>
                    <a:pt x="431" y="337"/>
                  </a:lnTo>
                  <a:lnTo>
                    <a:pt x="434" y="340"/>
                  </a:lnTo>
                  <a:lnTo>
                    <a:pt x="444" y="340"/>
                  </a:lnTo>
                  <a:lnTo>
                    <a:pt x="451" y="330"/>
                  </a:lnTo>
                  <a:lnTo>
                    <a:pt x="444" y="317"/>
                  </a:lnTo>
                  <a:lnTo>
                    <a:pt x="448" y="317"/>
                  </a:lnTo>
                  <a:lnTo>
                    <a:pt x="451" y="317"/>
                  </a:lnTo>
                  <a:lnTo>
                    <a:pt x="454" y="317"/>
                  </a:lnTo>
                  <a:lnTo>
                    <a:pt x="461" y="313"/>
                  </a:lnTo>
                  <a:lnTo>
                    <a:pt x="464" y="310"/>
                  </a:lnTo>
                  <a:lnTo>
                    <a:pt x="464" y="306"/>
                  </a:lnTo>
                  <a:lnTo>
                    <a:pt x="461" y="296"/>
                  </a:lnTo>
                  <a:lnTo>
                    <a:pt x="448" y="290"/>
                  </a:lnTo>
                  <a:lnTo>
                    <a:pt x="451" y="279"/>
                  </a:lnTo>
                  <a:lnTo>
                    <a:pt x="451" y="276"/>
                  </a:lnTo>
                  <a:lnTo>
                    <a:pt x="448" y="266"/>
                  </a:lnTo>
                  <a:lnTo>
                    <a:pt x="444" y="263"/>
                  </a:lnTo>
                  <a:lnTo>
                    <a:pt x="444" y="263"/>
                  </a:lnTo>
                  <a:lnTo>
                    <a:pt x="451" y="256"/>
                  </a:lnTo>
                  <a:lnTo>
                    <a:pt x="451" y="253"/>
                  </a:lnTo>
                  <a:lnTo>
                    <a:pt x="451" y="253"/>
                  </a:lnTo>
                  <a:lnTo>
                    <a:pt x="454" y="249"/>
                  </a:lnTo>
                  <a:lnTo>
                    <a:pt x="458" y="242"/>
                  </a:lnTo>
                  <a:lnTo>
                    <a:pt x="468" y="236"/>
                  </a:lnTo>
                  <a:lnTo>
                    <a:pt x="475" y="239"/>
                  </a:lnTo>
                  <a:lnTo>
                    <a:pt x="481" y="242"/>
                  </a:lnTo>
                  <a:lnTo>
                    <a:pt x="491" y="246"/>
                  </a:lnTo>
                  <a:lnTo>
                    <a:pt x="498" y="239"/>
                  </a:lnTo>
                  <a:lnTo>
                    <a:pt x="501" y="232"/>
                  </a:lnTo>
                  <a:lnTo>
                    <a:pt x="498" y="229"/>
                  </a:lnTo>
                  <a:lnTo>
                    <a:pt x="495" y="222"/>
                  </a:lnTo>
                  <a:lnTo>
                    <a:pt x="495" y="222"/>
                  </a:lnTo>
                  <a:lnTo>
                    <a:pt x="498" y="216"/>
                  </a:lnTo>
                  <a:lnTo>
                    <a:pt x="518" y="199"/>
                  </a:lnTo>
                  <a:lnTo>
                    <a:pt x="518" y="189"/>
                  </a:lnTo>
                  <a:lnTo>
                    <a:pt x="501" y="175"/>
                  </a:lnTo>
                  <a:lnTo>
                    <a:pt x="501" y="172"/>
                  </a:lnTo>
                  <a:lnTo>
                    <a:pt x="491" y="168"/>
                  </a:lnTo>
                  <a:lnTo>
                    <a:pt x="491" y="165"/>
                  </a:lnTo>
                  <a:lnTo>
                    <a:pt x="481" y="155"/>
                  </a:lnTo>
                  <a:lnTo>
                    <a:pt x="481" y="155"/>
                  </a:lnTo>
                  <a:lnTo>
                    <a:pt x="491" y="141"/>
                  </a:lnTo>
                  <a:lnTo>
                    <a:pt x="491" y="141"/>
                  </a:lnTo>
                  <a:lnTo>
                    <a:pt x="501" y="138"/>
                  </a:lnTo>
                  <a:lnTo>
                    <a:pt x="522" y="131"/>
                  </a:lnTo>
                  <a:lnTo>
                    <a:pt x="525" y="131"/>
                  </a:lnTo>
                  <a:lnTo>
                    <a:pt x="525" y="128"/>
                  </a:lnTo>
                  <a:lnTo>
                    <a:pt x="528" y="131"/>
                  </a:lnTo>
                  <a:lnTo>
                    <a:pt x="528" y="128"/>
                  </a:lnTo>
                  <a:lnTo>
                    <a:pt x="539" y="135"/>
                  </a:lnTo>
                  <a:lnTo>
                    <a:pt x="552" y="141"/>
                  </a:lnTo>
                  <a:lnTo>
                    <a:pt x="559" y="145"/>
                  </a:lnTo>
                  <a:lnTo>
                    <a:pt x="562" y="141"/>
                  </a:lnTo>
                  <a:lnTo>
                    <a:pt x="565" y="138"/>
                  </a:lnTo>
                  <a:lnTo>
                    <a:pt x="565" y="135"/>
                  </a:lnTo>
                  <a:lnTo>
                    <a:pt x="602" y="94"/>
                  </a:lnTo>
                  <a:lnTo>
                    <a:pt x="602" y="84"/>
                  </a:lnTo>
                  <a:lnTo>
                    <a:pt x="602" y="84"/>
                  </a:lnTo>
                  <a:lnTo>
                    <a:pt x="602" y="84"/>
                  </a:lnTo>
                  <a:lnTo>
                    <a:pt x="602" y="74"/>
                  </a:lnTo>
                  <a:lnTo>
                    <a:pt x="592" y="67"/>
                  </a:lnTo>
                  <a:lnTo>
                    <a:pt x="589" y="64"/>
                  </a:lnTo>
                  <a:lnTo>
                    <a:pt x="589" y="64"/>
                  </a:lnTo>
                  <a:lnTo>
                    <a:pt x="589" y="57"/>
                  </a:lnTo>
                  <a:lnTo>
                    <a:pt x="589" y="57"/>
                  </a:lnTo>
                  <a:lnTo>
                    <a:pt x="592" y="57"/>
                  </a:lnTo>
                  <a:lnTo>
                    <a:pt x="592" y="54"/>
                  </a:lnTo>
                  <a:lnTo>
                    <a:pt x="606" y="44"/>
                  </a:lnTo>
                  <a:lnTo>
                    <a:pt x="609" y="40"/>
                  </a:lnTo>
                  <a:lnTo>
                    <a:pt x="613" y="34"/>
                  </a:lnTo>
                  <a:lnTo>
                    <a:pt x="613" y="34"/>
                  </a:lnTo>
                  <a:lnTo>
                    <a:pt x="619" y="34"/>
                  </a:lnTo>
                  <a:lnTo>
                    <a:pt x="629" y="20"/>
                  </a:lnTo>
                  <a:lnTo>
                    <a:pt x="643" y="14"/>
                  </a:lnTo>
                  <a:lnTo>
                    <a:pt x="643" y="10"/>
                  </a:lnTo>
                  <a:lnTo>
                    <a:pt x="650" y="3"/>
                  </a:lnTo>
                  <a:lnTo>
                    <a:pt x="6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0" name="Freeform 381">
              <a:extLst>
                <a:ext uri="{FF2B5EF4-FFF2-40B4-BE49-F238E27FC236}">
                  <a16:creationId xmlns:a16="http://schemas.microsoft.com/office/drawing/2014/main" id="{F8B53538-6BB9-1FF5-65D0-DA4613C31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" y="4161"/>
              <a:ext cx="7" cy="7"/>
            </a:xfrm>
            <a:custGeom>
              <a:avLst/>
              <a:gdLst>
                <a:gd name="T0" fmla="*/ 7 w 7"/>
                <a:gd name="T1" fmla="*/ 0 h 7"/>
                <a:gd name="T2" fmla="*/ 3 w 7"/>
                <a:gd name="T3" fmla="*/ 0 h 7"/>
                <a:gd name="T4" fmla="*/ 3 w 7"/>
                <a:gd name="T5" fmla="*/ 0 h 7"/>
                <a:gd name="T6" fmla="*/ 3 w 7"/>
                <a:gd name="T7" fmla="*/ 3 h 7"/>
                <a:gd name="T8" fmla="*/ 3 w 7"/>
                <a:gd name="T9" fmla="*/ 3 h 7"/>
                <a:gd name="T10" fmla="*/ 0 w 7"/>
                <a:gd name="T11" fmla="*/ 7 h 7"/>
                <a:gd name="T12" fmla="*/ 7 w 7"/>
                <a:gd name="T13" fmla="*/ 7 h 7"/>
                <a:gd name="T14" fmla="*/ 7 w 7"/>
                <a:gd name="T15" fmla="*/ 3 h 7"/>
                <a:gd name="T16" fmla="*/ 7 w 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1" name="Freeform 382">
              <a:extLst>
                <a:ext uri="{FF2B5EF4-FFF2-40B4-BE49-F238E27FC236}">
                  <a16:creationId xmlns:a16="http://schemas.microsoft.com/office/drawing/2014/main" id="{27BF1BF4-4D7B-D4A6-0716-9B8CE1596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" y="4161"/>
              <a:ext cx="7" cy="7"/>
            </a:xfrm>
            <a:custGeom>
              <a:avLst/>
              <a:gdLst>
                <a:gd name="T0" fmla="*/ 7 w 7"/>
                <a:gd name="T1" fmla="*/ 0 h 7"/>
                <a:gd name="T2" fmla="*/ 3 w 7"/>
                <a:gd name="T3" fmla="*/ 0 h 7"/>
                <a:gd name="T4" fmla="*/ 3 w 7"/>
                <a:gd name="T5" fmla="*/ 0 h 7"/>
                <a:gd name="T6" fmla="*/ 3 w 7"/>
                <a:gd name="T7" fmla="*/ 3 h 7"/>
                <a:gd name="T8" fmla="*/ 3 w 7"/>
                <a:gd name="T9" fmla="*/ 3 h 7"/>
                <a:gd name="T10" fmla="*/ 0 w 7"/>
                <a:gd name="T11" fmla="*/ 7 h 7"/>
                <a:gd name="T12" fmla="*/ 7 w 7"/>
                <a:gd name="T13" fmla="*/ 7 h 7"/>
                <a:gd name="T14" fmla="*/ 7 w 7"/>
                <a:gd name="T15" fmla="*/ 3 h 7"/>
                <a:gd name="T16" fmla="*/ 7 w 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2" name="Freeform 383">
              <a:extLst>
                <a:ext uri="{FF2B5EF4-FFF2-40B4-BE49-F238E27FC236}">
                  <a16:creationId xmlns:a16="http://schemas.microsoft.com/office/drawing/2014/main" id="{32C4819F-AAC5-03C5-95B1-200C13EE2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" y="3212"/>
              <a:ext cx="656" cy="949"/>
            </a:xfrm>
            <a:custGeom>
              <a:avLst/>
              <a:gdLst>
                <a:gd name="T0" fmla="*/ 612 w 656"/>
                <a:gd name="T1" fmla="*/ 37 h 949"/>
                <a:gd name="T2" fmla="*/ 586 w 656"/>
                <a:gd name="T3" fmla="*/ 70 h 949"/>
                <a:gd name="T4" fmla="*/ 562 w 656"/>
                <a:gd name="T5" fmla="*/ 141 h 949"/>
                <a:gd name="T6" fmla="*/ 528 w 656"/>
                <a:gd name="T7" fmla="*/ 131 h 949"/>
                <a:gd name="T8" fmla="*/ 481 w 656"/>
                <a:gd name="T9" fmla="*/ 165 h 949"/>
                <a:gd name="T10" fmla="*/ 501 w 656"/>
                <a:gd name="T11" fmla="*/ 198 h 949"/>
                <a:gd name="T12" fmla="*/ 491 w 656"/>
                <a:gd name="T13" fmla="*/ 239 h 949"/>
                <a:gd name="T14" fmla="*/ 451 w 656"/>
                <a:gd name="T15" fmla="*/ 255 h 949"/>
                <a:gd name="T16" fmla="*/ 444 w 656"/>
                <a:gd name="T17" fmla="*/ 299 h 949"/>
                <a:gd name="T18" fmla="*/ 444 w 656"/>
                <a:gd name="T19" fmla="*/ 319 h 949"/>
                <a:gd name="T20" fmla="*/ 427 w 656"/>
                <a:gd name="T21" fmla="*/ 350 h 949"/>
                <a:gd name="T22" fmla="*/ 404 w 656"/>
                <a:gd name="T23" fmla="*/ 367 h 949"/>
                <a:gd name="T24" fmla="*/ 387 w 656"/>
                <a:gd name="T25" fmla="*/ 390 h 949"/>
                <a:gd name="T26" fmla="*/ 363 w 656"/>
                <a:gd name="T27" fmla="*/ 397 h 949"/>
                <a:gd name="T28" fmla="*/ 340 w 656"/>
                <a:gd name="T29" fmla="*/ 417 h 949"/>
                <a:gd name="T30" fmla="*/ 279 w 656"/>
                <a:gd name="T31" fmla="*/ 437 h 949"/>
                <a:gd name="T32" fmla="*/ 232 w 656"/>
                <a:gd name="T33" fmla="*/ 461 h 949"/>
                <a:gd name="T34" fmla="*/ 182 w 656"/>
                <a:gd name="T35" fmla="*/ 478 h 949"/>
                <a:gd name="T36" fmla="*/ 145 w 656"/>
                <a:gd name="T37" fmla="*/ 498 h 949"/>
                <a:gd name="T38" fmla="*/ 131 w 656"/>
                <a:gd name="T39" fmla="*/ 562 h 949"/>
                <a:gd name="T40" fmla="*/ 91 w 656"/>
                <a:gd name="T41" fmla="*/ 609 h 949"/>
                <a:gd name="T42" fmla="*/ 60 w 656"/>
                <a:gd name="T43" fmla="*/ 629 h 949"/>
                <a:gd name="T44" fmla="*/ 37 w 656"/>
                <a:gd name="T45" fmla="*/ 656 h 949"/>
                <a:gd name="T46" fmla="*/ 37 w 656"/>
                <a:gd name="T47" fmla="*/ 693 h 949"/>
                <a:gd name="T48" fmla="*/ 13 w 656"/>
                <a:gd name="T49" fmla="*/ 713 h 949"/>
                <a:gd name="T50" fmla="*/ 0 w 656"/>
                <a:gd name="T51" fmla="*/ 767 h 949"/>
                <a:gd name="T52" fmla="*/ 40 w 656"/>
                <a:gd name="T53" fmla="*/ 824 h 949"/>
                <a:gd name="T54" fmla="*/ 87 w 656"/>
                <a:gd name="T55" fmla="*/ 885 h 949"/>
                <a:gd name="T56" fmla="*/ 97 w 656"/>
                <a:gd name="T57" fmla="*/ 939 h 949"/>
                <a:gd name="T58" fmla="*/ 101 w 656"/>
                <a:gd name="T59" fmla="*/ 942 h 949"/>
                <a:gd name="T60" fmla="*/ 91 w 656"/>
                <a:gd name="T61" fmla="*/ 882 h 949"/>
                <a:gd name="T62" fmla="*/ 44 w 656"/>
                <a:gd name="T63" fmla="*/ 821 h 949"/>
                <a:gd name="T64" fmla="*/ 10 w 656"/>
                <a:gd name="T65" fmla="*/ 774 h 949"/>
                <a:gd name="T66" fmla="*/ 3 w 656"/>
                <a:gd name="T67" fmla="*/ 733 h 949"/>
                <a:gd name="T68" fmla="*/ 23 w 656"/>
                <a:gd name="T69" fmla="*/ 707 h 949"/>
                <a:gd name="T70" fmla="*/ 40 w 656"/>
                <a:gd name="T71" fmla="*/ 666 h 949"/>
                <a:gd name="T72" fmla="*/ 54 w 656"/>
                <a:gd name="T73" fmla="*/ 636 h 949"/>
                <a:gd name="T74" fmla="*/ 91 w 656"/>
                <a:gd name="T75" fmla="*/ 619 h 949"/>
                <a:gd name="T76" fmla="*/ 124 w 656"/>
                <a:gd name="T77" fmla="*/ 572 h 949"/>
                <a:gd name="T78" fmla="*/ 131 w 656"/>
                <a:gd name="T79" fmla="*/ 511 h 949"/>
                <a:gd name="T80" fmla="*/ 158 w 656"/>
                <a:gd name="T81" fmla="*/ 494 h 949"/>
                <a:gd name="T82" fmla="*/ 202 w 656"/>
                <a:gd name="T83" fmla="*/ 481 h 949"/>
                <a:gd name="T84" fmla="*/ 269 w 656"/>
                <a:gd name="T85" fmla="*/ 447 h 949"/>
                <a:gd name="T86" fmla="*/ 289 w 656"/>
                <a:gd name="T87" fmla="*/ 434 h 949"/>
                <a:gd name="T88" fmla="*/ 350 w 656"/>
                <a:gd name="T89" fmla="*/ 397 h 949"/>
                <a:gd name="T90" fmla="*/ 370 w 656"/>
                <a:gd name="T91" fmla="*/ 400 h 949"/>
                <a:gd name="T92" fmla="*/ 387 w 656"/>
                <a:gd name="T93" fmla="*/ 393 h 949"/>
                <a:gd name="T94" fmla="*/ 400 w 656"/>
                <a:gd name="T95" fmla="*/ 373 h 949"/>
                <a:gd name="T96" fmla="*/ 417 w 656"/>
                <a:gd name="T97" fmla="*/ 353 h 949"/>
                <a:gd name="T98" fmla="*/ 451 w 656"/>
                <a:gd name="T99" fmla="*/ 343 h 949"/>
                <a:gd name="T100" fmla="*/ 461 w 656"/>
                <a:gd name="T101" fmla="*/ 319 h 949"/>
                <a:gd name="T102" fmla="*/ 448 w 656"/>
                <a:gd name="T103" fmla="*/ 299 h 949"/>
                <a:gd name="T104" fmla="*/ 451 w 656"/>
                <a:gd name="T105" fmla="*/ 266 h 949"/>
                <a:gd name="T106" fmla="*/ 481 w 656"/>
                <a:gd name="T107" fmla="*/ 239 h 949"/>
                <a:gd name="T108" fmla="*/ 495 w 656"/>
                <a:gd name="T109" fmla="*/ 239 h 949"/>
                <a:gd name="T110" fmla="*/ 505 w 656"/>
                <a:gd name="T111" fmla="*/ 195 h 949"/>
                <a:gd name="T112" fmla="*/ 485 w 656"/>
                <a:gd name="T113" fmla="*/ 165 h 949"/>
                <a:gd name="T114" fmla="*/ 532 w 656"/>
                <a:gd name="T115" fmla="*/ 134 h 949"/>
                <a:gd name="T116" fmla="*/ 565 w 656"/>
                <a:gd name="T117" fmla="*/ 144 h 949"/>
                <a:gd name="T118" fmla="*/ 596 w 656"/>
                <a:gd name="T119" fmla="*/ 87 h 949"/>
                <a:gd name="T120" fmla="*/ 599 w 656"/>
                <a:gd name="T121" fmla="*/ 60 h 949"/>
                <a:gd name="T122" fmla="*/ 646 w 656"/>
                <a:gd name="T123" fmla="*/ 16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949">
                  <a:moveTo>
                    <a:pt x="656" y="0"/>
                  </a:moveTo>
                  <a:lnTo>
                    <a:pt x="643" y="16"/>
                  </a:lnTo>
                  <a:lnTo>
                    <a:pt x="629" y="23"/>
                  </a:lnTo>
                  <a:lnTo>
                    <a:pt x="629" y="27"/>
                  </a:lnTo>
                  <a:lnTo>
                    <a:pt x="623" y="33"/>
                  </a:lnTo>
                  <a:lnTo>
                    <a:pt x="619" y="33"/>
                  </a:lnTo>
                  <a:lnTo>
                    <a:pt x="612" y="37"/>
                  </a:lnTo>
                  <a:lnTo>
                    <a:pt x="606" y="47"/>
                  </a:lnTo>
                  <a:lnTo>
                    <a:pt x="596" y="57"/>
                  </a:lnTo>
                  <a:lnTo>
                    <a:pt x="592" y="57"/>
                  </a:lnTo>
                  <a:lnTo>
                    <a:pt x="589" y="60"/>
                  </a:lnTo>
                  <a:lnTo>
                    <a:pt x="586" y="67"/>
                  </a:lnTo>
                  <a:lnTo>
                    <a:pt x="586" y="70"/>
                  </a:lnTo>
                  <a:lnTo>
                    <a:pt x="586" y="70"/>
                  </a:lnTo>
                  <a:lnTo>
                    <a:pt x="586" y="80"/>
                  </a:lnTo>
                  <a:lnTo>
                    <a:pt x="592" y="91"/>
                  </a:lnTo>
                  <a:lnTo>
                    <a:pt x="596" y="91"/>
                  </a:lnTo>
                  <a:lnTo>
                    <a:pt x="599" y="94"/>
                  </a:lnTo>
                  <a:lnTo>
                    <a:pt x="599" y="101"/>
                  </a:lnTo>
                  <a:lnTo>
                    <a:pt x="599" y="101"/>
                  </a:lnTo>
                  <a:lnTo>
                    <a:pt x="562" y="141"/>
                  </a:lnTo>
                  <a:lnTo>
                    <a:pt x="562" y="141"/>
                  </a:lnTo>
                  <a:lnTo>
                    <a:pt x="555" y="134"/>
                  </a:lnTo>
                  <a:lnTo>
                    <a:pt x="555" y="134"/>
                  </a:lnTo>
                  <a:lnTo>
                    <a:pt x="542" y="128"/>
                  </a:lnTo>
                  <a:lnTo>
                    <a:pt x="535" y="131"/>
                  </a:lnTo>
                  <a:lnTo>
                    <a:pt x="532" y="131"/>
                  </a:lnTo>
                  <a:lnTo>
                    <a:pt x="528" y="131"/>
                  </a:lnTo>
                  <a:lnTo>
                    <a:pt x="525" y="134"/>
                  </a:lnTo>
                  <a:lnTo>
                    <a:pt x="508" y="138"/>
                  </a:lnTo>
                  <a:lnTo>
                    <a:pt x="508" y="138"/>
                  </a:lnTo>
                  <a:lnTo>
                    <a:pt x="498" y="141"/>
                  </a:lnTo>
                  <a:lnTo>
                    <a:pt x="498" y="141"/>
                  </a:lnTo>
                  <a:lnTo>
                    <a:pt x="491" y="144"/>
                  </a:lnTo>
                  <a:lnTo>
                    <a:pt x="481" y="165"/>
                  </a:lnTo>
                  <a:lnTo>
                    <a:pt x="478" y="168"/>
                  </a:lnTo>
                  <a:lnTo>
                    <a:pt x="478" y="171"/>
                  </a:lnTo>
                  <a:lnTo>
                    <a:pt x="481" y="175"/>
                  </a:lnTo>
                  <a:lnTo>
                    <a:pt x="491" y="188"/>
                  </a:lnTo>
                  <a:lnTo>
                    <a:pt x="491" y="188"/>
                  </a:lnTo>
                  <a:lnTo>
                    <a:pt x="491" y="192"/>
                  </a:lnTo>
                  <a:lnTo>
                    <a:pt x="501" y="198"/>
                  </a:lnTo>
                  <a:lnTo>
                    <a:pt x="515" y="208"/>
                  </a:lnTo>
                  <a:lnTo>
                    <a:pt x="498" y="218"/>
                  </a:lnTo>
                  <a:lnTo>
                    <a:pt x="498" y="218"/>
                  </a:lnTo>
                  <a:lnTo>
                    <a:pt x="491" y="229"/>
                  </a:lnTo>
                  <a:lnTo>
                    <a:pt x="491" y="232"/>
                  </a:lnTo>
                  <a:lnTo>
                    <a:pt x="491" y="239"/>
                  </a:lnTo>
                  <a:lnTo>
                    <a:pt x="491" y="239"/>
                  </a:lnTo>
                  <a:lnTo>
                    <a:pt x="491" y="239"/>
                  </a:lnTo>
                  <a:lnTo>
                    <a:pt x="481" y="235"/>
                  </a:lnTo>
                  <a:lnTo>
                    <a:pt x="474" y="235"/>
                  </a:lnTo>
                  <a:lnTo>
                    <a:pt x="458" y="245"/>
                  </a:lnTo>
                  <a:lnTo>
                    <a:pt x="458" y="245"/>
                  </a:lnTo>
                  <a:lnTo>
                    <a:pt x="451" y="252"/>
                  </a:lnTo>
                  <a:lnTo>
                    <a:pt x="451" y="255"/>
                  </a:lnTo>
                  <a:lnTo>
                    <a:pt x="448" y="262"/>
                  </a:lnTo>
                  <a:lnTo>
                    <a:pt x="448" y="266"/>
                  </a:lnTo>
                  <a:lnTo>
                    <a:pt x="441" y="269"/>
                  </a:lnTo>
                  <a:lnTo>
                    <a:pt x="441" y="282"/>
                  </a:lnTo>
                  <a:lnTo>
                    <a:pt x="448" y="289"/>
                  </a:lnTo>
                  <a:lnTo>
                    <a:pt x="448" y="289"/>
                  </a:lnTo>
                  <a:lnTo>
                    <a:pt x="444" y="299"/>
                  </a:lnTo>
                  <a:lnTo>
                    <a:pt x="444" y="303"/>
                  </a:lnTo>
                  <a:lnTo>
                    <a:pt x="444" y="313"/>
                  </a:lnTo>
                  <a:lnTo>
                    <a:pt x="448" y="316"/>
                  </a:lnTo>
                  <a:lnTo>
                    <a:pt x="451" y="316"/>
                  </a:lnTo>
                  <a:lnTo>
                    <a:pt x="451" y="316"/>
                  </a:lnTo>
                  <a:lnTo>
                    <a:pt x="451" y="316"/>
                  </a:lnTo>
                  <a:lnTo>
                    <a:pt x="444" y="319"/>
                  </a:lnTo>
                  <a:lnTo>
                    <a:pt x="441" y="326"/>
                  </a:lnTo>
                  <a:lnTo>
                    <a:pt x="441" y="333"/>
                  </a:lnTo>
                  <a:lnTo>
                    <a:pt x="444" y="336"/>
                  </a:lnTo>
                  <a:lnTo>
                    <a:pt x="444" y="336"/>
                  </a:lnTo>
                  <a:lnTo>
                    <a:pt x="431" y="340"/>
                  </a:lnTo>
                  <a:lnTo>
                    <a:pt x="431" y="343"/>
                  </a:lnTo>
                  <a:lnTo>
                    <a:pt x="427" y="350"/>
                  </a:lnTo>
                  <a:lnTo>
                    <a:pt x="424" y="350"/>
                  </a:lnTo>
                  <a:lnTo>
                    <a:pt x="421" y="350"/>
                  </a:lnTo>
                  <a:lnTo>
                    <a:pt x="414" y="353"/>
                  </a:lnTo>
                  <a:lnTo>
                    <a:pt x="407" y="360"/>
                  </a:lnTo>
                  <a:lnTo>
                    <a:pt x="407" y="367"/>
                  </a:lnTo>
                  <a:lnTo>
                    <a:pt x="407" y="367"/>
                  </a:lnTo>
                  <a:lnTo>
                    <a:pt x="404" y="367"/>
                  </a:lnTo>
                  <a:lnTo>
                    <a:pt x="400" y="370"/>
                  </a:lnTo>
                  <a:lnTo>
                    <a:pt x="397" y="370"/>
                  </a:lnTo>
                  <a:lnTo>
                    <a:pt x="397" y="377"/>
                  </a:lnTo>
                  <a:lnTo>
                    <a:pt x="397" y="383"/>
                  </a:lnTo>
                  <a:lnTo>
                    <a:pt x="397" y="383"/>
                  </a:lnTo>
                  <a:lnTo>
                    <a:pt x="387" y="387"/>
                  </a:lnTo>
                  <a:lnTo>
                    <a:pt x="387" y="390"/>
                  </a:lnTo>
                  <a:lnTo>
                    <a:pt x="384" y="390"/>
                  </a:lnTo>
                  <a:lnTo>
                    <a:pt x="380" y="390"/>
                  </a:lnTo>
                  <a:lnTo>
                    <a:pt x="377" y="390"/>
                  </a:lnTo>
                  <a:lnTo>
                    <a:pt x="370" y="397"/>
                  </a:lnTo>
                  <a:lnTo>
                    <a:pt x="370" y="397"/>
                  </a:lnTo>
                  <a:lnTo>
                    <a:pt x="367" y="397"/>
                  </a:lnTo>
                  <a:lnTo>
                    <a:pt x="363" y="397"/>
                  </a:lnTo>
                  <a:lnTo>
                    <a:pt x="363" y="397"/>
                  </a:lnTo>
                  <a:lnTo>
                    <a:pt x="360" y="393"/>
                  </a:lnTo>
                  <a:lnTo>
                    <a:pt x="353" y="393"/>
                  </a:lnTo>
                  <a:lnTo>
                    <a:pt x="347" y="397"/>
                  </a:lnTo>
                  <a:lnTo>
                    <a:pt x="340" y="414"/>
                  </a:lnTo>
                  <a:lnTo>
                    <a:pt x="340" y="414"/>
                  </a:lnTo>
                  <a:lnTo>
                    <a:pt x="340" y="417"/>
                  </a:lnTo>
                  <a:lnTo>
                    <a:pt x="336" y="427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289" y="431"/>
                  </a:lnTo>
                  <a:lnTo>
                    <a:pt x="286" y="434"/>
                  </a:lnTo>
                  <a:lnTo>
                    <a:pt x="283" y="434"/>
                  </a:lnTo>
                  <a:lnTo>
                    <a:pt x="279" y="437"/>
                  </a:lnTo>
                  <a:lnTo>
                    <a:pt x="279" y="437"/>
                  </a:lnTo>
                  <a:lnTo>
                    <a:pt x="269" y="441"/>
                  </a:lnTo>
                  <a:lnTo>
                    <a:pt x="266" y="447"/>
                  </a:lnTo>
                  <a:lnTo>
                    <a:pt x="266" y="447"/>
                  </a:lnTo>
                  <a:lnTo>
                    <a:pt x="262" y="457"/>
                  </a:lnTo>
                  <a:lnTo>
                    <a:pt x="239" y="457"/>
                  </a:lnTo>
                  <a:lnTo>
                    <a:pt x="232" y="461"/>
                  </a:lnTo>
                  <a:lnTo>
                    <a:pt x="229" y="471"/>
                  </a:lnTo>
                  <a:lnTo>
                    <a:pt x="209" y="481"/>
                  </a:lnTo>
                  <a:lnTo>
                    <a:pt x="202" y="478"/>
                  </a:lnTo>
                  <a:lnTo>
                    <a:pt x="198" y="478"/>
                  </a:lnTo>
                  <a:lnTo>
                    <a:pt x="195" y="481"/>
                  </a:lnTo>
                  <a:lnTo>
                    <a:pt x="188" y="478"/>
                  </a:lnTo>
                  <a:lnTo>
                    <a:pt x="182" y="478"/>
                  </a:lnTo>
                  <a:lnTo>
                    <a:pt x="161" y="484"/>
                  </a:lnTo>
                  <a:lnTo>
                    <a:pt x="158" y="488"/>
                  </a:lnTo>
                  <a:lnTo>
                    <a:pt x="155" y="491"/>
                  </a:lnTo>
                  <a:lnTo>
                    <a:pt x="151" y="494"/>
                  </a:lnTo>
                  <a:lnTo>
                    <a:pt x="151" y="498"/>
                  </a:lnTo>
                  <a:lnTo>
                    <a:pt x="148" y="498"/>
                  </a:lnTo>
                  <a:lnTo>
                    <a:pt x="145" y="498"/>
                  </a:lnTo>
                  <a:lnTo>
                    <a:pt x="138" y="498"/>
                  </a:lnTo>
                  <a:lnTo>
                    <a:pt x="131" y="505"/>
                  </a:lnTo>
                  <a:lnTo>
                    <a:pt x="128" y="511"/>
                  </a:lnTo>
                  <a:lnTo>
                    <a:pt x="135" y="528"/>
                  </a:lnTo>
                  <a:lnTo>
                    <a:pt x="131" y="545"/>
                  </a:lnTo>
                  <a:lnTo>
                    <a:pt x="131" y="545"/>
                  </a:lnTo>
                  <a:lnTo>
                    <a:pt x="131" y="562"/>
                  </a:lnTo>
                  <a:lnTo>
                    <a:pt x="128" y="565"/>
                  </a:lnTo>
                  <a:lnTo>
                    <a:pt x="121" y="572"/>
                  </a:lnTo>
                  <a:lnTo>
                    <a:pt x="121" y="572"/>
                  </a:lnTo>
                  <a:lnTo>
                    <a:pt x="118" y="575"/>
                  </a:lnTo>
                  <a:lnTo>
                    <a:pt x="118" y="579"/>
                  </a:lnTo>
                  <a:lnTo>
                    <a:pt x="118" y="585"/>
                  </a:lnTo>
                  <a:lnTo>
                    <a:pt x="91" y="609"/>
                  </a:lnTo>
                  <a:lnTo>
                    <a:pt x="91" y="609"/>
                  </a:lnTo>
                  <a:lnTo>
                    <a:pt x="87" y="612"/>
                  </a:lnTo>
                  <a:lnTo>
                    <a:pt x="87" y="619"/>
                  </a:lnTo>
                  <a:lnTo>
                    <a:pt x="81" y="626"/>
                  </a:lnTo>
                  <a:lnTo>
                    <a:pt x="77" y="626"/>
                  </a:lnTo>
                  <a:lnTo>
                    <a:pt x="71" y="622"/>
                  </a:lnTo>
                  <a:lnTo>
                    <a:pt x="60" y="629"/>
                  </a:lnTo>
                  <a:lnTo>
                    <a:pt x="60" y="632"/>
                  </a:lnTo>
                  <a:lnTo>
                    <a:pt x="54" y="632"/>
                  </a:lnTo>
                  <a:lnTo>
                    <a:pt x="50" y="632"/>
                  </a:lnTo>
                  <a:lnTo>
                    <a:pt x="40" y="639"/>
                  </a:lnTo>
                  <a:lnTo>
                    <a:pt x="40" y="643"/>
                  </a:lnTo>
                  <a:lnTo>
                    <a:pt x="37" y="646"/>
                  </a:lnTo>
                  <a:lnTo>
                    <a:pt x="37" y="656"/>
                  </a:lnTo>
                  <a:lnTo>
                    <a:pt x="40" y="656"/>
                  </a:lnTo>
                  <a:lnTo>
                    <a:pt x="37" y="666"/>
                  </a:lnTo>
                  <a:lnTo>
                    <a:pt x="37" y="673"/>
                  </a:lnTo>
                  <a:lnTo>
                    <a:pt x="40" y="676"/>
                  </a:lnTo>
                  <a:lnTo>
                    <a:pt x="44" y="680"/>
                  </a:lnTo>
                  <a:lnTo>
                    <a:pt x="50" y="683"/>
                  </a:lnTo>
                  <a:lnTo>
                    <a:pt x="37" y="693"/>
                  </a:lnTo>
                  <a:lnTo>
                    <a:pt x="23" y="700"/>
                  </a:lnTo>
                  <a:lnTo>
                    <a:pt x="23" y="700"/>
                  </a:lnTo>
                  <a:lnTo>
                    <a:pt x="23" y="700"/>
                  </a:lnTo>
                  <a:lnTo>
                    <a:pt x="17" y="703"/>
                  </a:lnTo>
                  <a:lnTo>
                    <a:pt x="13" y="710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0" y="730"/>
                  </a:lnTo>
                  <a:lnTo>
                    <a:pt x="0" y="740"/>
                  </a:lnTo>
                  <a:lnTo>
                    <a:pt x="7" y="744"/>
                  </a:lnTo>
                  <a:lnTo>
                    <a:pt x="3" y="747"/>
                  </a:lnTo>
                  <a:lnTo>
                    <a:pt x="0" y="750"/>
                  </a:lnTo>
                  <a:lnTo>
                    <a:pt x="0" y="764"/>
                  </a:lnTo>
                  <a:lnTo>
                    <a:pt x="0" y="767"/>
                  </a:lnTo>
                  <a:lnTo>
                    <a:pt x="7" y="774"/>
                  </a:lnTo>
                  <a:lnTo>
                    <a:pt x="10" y="787"/>
                  </a:lnTo>
                  <a:lnTo>
                    <a:pt x="20" y="791"/>
                  </a:lnTo>
                  <a:lnTo>
                    <a:pt x="23" y="787"/>
                  </a:lnTo>
                  <a:lnTo>
                    <a:pt x="23" y="787"/>
                  </a:lnTo>
                  <a:lnTo>
                    <a:pt x="37" y="821"/>
                  </a:lnTo>
                  <a:lnTo>
                    <a:pt x="40" y="824"/>
                  </a:lnTo>
                  <a:lnTo>
                    <a:pt x="54" y="845"/>
                  </a:lnTo>
                  <a:lnTo>
                    <a:pt x="54" y="845"/>
                  </a:lnTo>
                  <a:lnTo>
                    <a:pt x="57" y="848"/>
                  </a:lnTo>
                  <a:lnTo>
                    <a:pt x="57" y="848"/>
                  </a:lnTo>
                  <a:lnTo>
                    <a:pt x="71" y="865"/>
                  </a:lnTo>
                  <a:lnTo>
                    <a:pt x="71" y="865"/>
                  </a:lnTo>
                  <a:lnTo>
                    <a:pt x="87" y="885"/>
                  </a:lnTo>
                  <a:lnTo>
                    <a:pt x="94" y="898"/>
                  </a:lnTo>
                  <a:lnTo>
                    <a:pt x="97" y="905"/>
                  </a:lnTo>
                  <a:lnTo>
                    <a:pt x="97" y="909"/>
                  </a:lnTo>
                  <a:lnTo>
                    <a:pt x="91" y="915"/>
                  </a:lnTo>
                  <a:lnTo>
                    <a:pt x="91" y="925"/>
                  </a:lnTo>
                  <a:lnTo>
                    <a:pt x="101" y="932"/>
                  </a:lnTo>
                  <a:lnTo>
                    <a:pt x="97" y="939"/>
                  </a:lnTo>
                  <a:lnTo>
                    <a:pt x="101" y="949"/>
                  </a:lnTo>
                  <a:lnTo>
                    <a:pt x="104" y="949"/>
                  </a:lnTo>
                  <a:lnTo>
                    <a:pt x="104" y="949"/>
                  </a:lnTo>
                  <a:lnTo>
                    <a:pt x="108" y="949"/>
                  </a:lnTo>
                  <a:lnTo>
                    <a:pt x="108" y="946"/>
                  </a:lnTo>
                  <a:lnTo>
                    <a:pt x="104" y="946"/>
                  </a:lnTo>
                  <a:lnTo>
                    <a:pt x="101" y="942"/>
                  </a:lnTo>
                  <a:lnTo>
                    <a:pt x="104" y="932"/>
                  </a:lnTo>
                  <a:lnTo>
                    <a:pt x="94" y="922"/>
                  </a:lnTo>
                  <a:lnTo>
                    <a:pt x="94" y="919"/>
                  </a:lnTo>
                  <a:lnTo>
                    <a:pt x="101" y="912"/>
                  </a:lnTo>
                  <a:lnTo>
                    <a:pt x="101" y="905"/>
                  </a:lnTo>
                  <a:lnTo>
                    <a:pt x="97" y="895"/>
                  </a:lnTo>
                  <a:lnTo>
                    <a:pt x="91" y="882"/>
                  </a:lnTo>
                  <a:lnTo>
                    <a:pt x="74" y="861"/>
                  </a:lnTo>
                  <a:lnTo>
                    <a:pt x="71" y="861"/>
                  </a:lnTo>
                  <a:lnTo>
                    <a:pt x="60" y="848"/>
                  </a:lnTo>
                  <a:lnTo>
                    <a:pt x="60" y="848"/>
                  </a:lnTo>
                  <a:lnTo>
                    <a:pt x="57" y="845"/>
                  </a:lnTo>
                  <a:lnTo>
                    <a:pt x="57" y="841"/>
                  </a:lnTo>
                  <a:lnTo>
                    <a:pt x="44" y="821"/>
                  </a:lnTo>
                  <a:lnTo>
                    <a:pt x="44" y="821"/>
                  </a:lnTo>
                  <a:lnTo>
                    <a:pt x="40" y="821"/>
                  </a:lnTo>
                  <a:lnTo>
                    <a:pt x="27" y="784"/>
                  </a:lnTo>
                  <a:lnTo>
                    <a:pt x="20" y="784"/>
                  </a:lnTo>
                  <a:lnTo>
                    <a:pt x="17" y="787"/>
                  </a:lnTo>
                  <a:lnTo>
                    <a:pt x="13" y="787"/>
                  </a:lnTo>
                  <a:lnTo>
                    <a:pt x="10" y="774"/>
                  </a:lnTo>
                  <a:lnTo>
                    <a:pt x="3" y="764"/>
                  </a:lnTo>
                  <a:lnTo>
                    <a:pt x="3" y="764"/>
                  </a:lnTo>
                  <a:lnTo>
                    <a:pt x="3" y="750"/>
                  </a:lnTo>
                  <a:lnTo>
                    <a:pt x="7" y="750"/>
                  </a:lnTo>
                  <a:lnTo>
                    <a:pt x="10" y="744"/>
                  </a:lnTo>
                  <a:lnTo>
                    <a:pt x="3" y="737"/>
                  </a:lnTo>
                  <a:lnTo>
                    <a:pt x="3" y="733"/>
                  </a:lnTo>
                  <a:lnTo>
                    <a:pt x="13" y="717"/>
                  </a:lnTo>
                  <a:lnTo>
                    <a:pt x="17" y="717"/>
                  </a:lnTo>
                  <a:lnTo>
                    <a:pt x="17" y="713"/>
                  </a:lnTo>
                  <a:lnTo>
                    <a:pt x="17" y="710"/>
                  </a:lnTo>
                  <a:lnTo>
                    <a:pt x="20" y="707"/>
                  </a:lnTo>
                  <a:lnTo>
                    <a:pt x="23" y="707"/>
                  </a:lnTo>
                  <a:lnTo>
                    <a:pt x="23" y="707"/>
                  </a:lnTo>
                  <a:lnTo>
                    <a:pt x="27" y="707"/>
                  </a:lnTo>
                  <a:lnTo>
                    <a:pt x="40" y="696"/>
                  </a:lnTo>
                  <a:lnTo>
                    <a:pt x="57" y="683"/>
                  </a:lnTo>
                  <a:lnTo>
                    <a:pt x="44" y="676"/>
                  </a:lnTo>
                  <a:lnTo>
                    <a:pt x="44" y="676"/>
                  </a:lnTo>
                  <a:lnTo>
                    <a:pt x="40" y="670"/>
                  </a:lnTo>
                  <a:lnTo>
                    <a:pt x="40" y="666"/>
                  </a:lnTo>
                  <a:lnTo>
                    <a:pt x="44" y="656"/>
                  </a:lnTo>
                  <a:lnTo>
                    <a:pt x="40" y="653"/>
                  </a:lnTo>
                  <a:lnTo>
                    <a:pt x="40" y="649"/>
                  </a:lnTo>
                  <a:lnTo>
                    <a:pt x="40" y="643"/>
                  </a:lnTo>
                  <a:lnTo>
                    <a:pt x="44" y="643"/>
                  </a:lnTo>
                  <a:lnTo>
                    <a:pt x="50" y="636"/>
                  </a:lnTo>
                  <a:lnTo>
                    <a:pt x="54" y="636"/>
                  </a:lnTo>
                  <a:lnTo>
                    <a:pt x="64" y="636"/>
                  </a:lnTo>
                  <a:lnTo>
                    <a:pt x="64" y="629"/>
                  </a:lnTo>
                  <a:lnTo>
                    <a:pt x="67" y="626"/>
                  </a:lnTo>
                  <a:lnTo>
                    <a:pt x="81" y="632"/>
                  </a:lnTo>
                  <a:lnTo>
                    <a:pt x="84" y="629"/>
                  </a:lnTo>
                  <a:lnTo>
                    <a:pt x="91" y="619"/>
                  </a:lnTo>
                  <a:lnTo>
                    <a:pt x="91" y="619"/>
                  </a:lnTo>
                  <a:lnTo>
                    <a:pt x="91" y="616"/>
                  </a:lnTo>
                  <a:lnTo>
                    <a:pt x="94" y="609"/>
                  </a:lnTo>
                  <a:lnTo>
                    <a:pt x="94" y="609"/>
                  </a:lnTo>
                  <a:lnTo>
                    <a:pt x="121" y="585"/>
                  </a:lnTo>
                  <a:lnTo>
                    <a:pt x="121" y="579"/>
                  </a:lnTo>
                  <a:lnTo>
                    <a:pt x="121" y="579"/>
                  </a:lnTo>
                  <a:lnTo>
                    <a:pt x="124" y="572"/>
                  </a:lnTo>
                  <a:lnTo>
                    <a:pt x="124" y="572"/>
                  </a:lnTo>
                  <a:lnTo>
                    <a:pt x="131" y="565"/>
                  </a:lnTo>
                  <a:lnTo>
                    <a:pt x="135" y="562"/>
                  </a:lnTo>
                  <a:lnTo>
                    <a:pt x="135" y="545"/>
                  </a:lnTo>
                  <a:lnTo>
                    <a:pt x="135" y="545"/>
                  </a:lnTo>
                  <a:lnTo>
                    <a:pt x="138" y="528"/>
                  </a:lnTo>
                  <a:lnTo>
                    <a:pt x="131" y="511"/>
                  </a:lnTo>
                  <a:lnTo>
                    <a:pt x="131" y="508"/>
                  </a:lnTo>
                  <a:lnTo>
                    <a:pt x="141" y="501"/>
                  </a:lnTo>
                  <a:lnTo>
                    <a:pt x="141" y="501"/>
                  </a:lnTo>
                  <a:lnTo>
                    <a:pt x="148" y="501"/>
                  </a:lnTo>
                  <a:lnTo>
                    <a:pt x="155" y="498"/>
                  </a:lnTo>
                  <a:lnTo>
                    <a:pt x="155" y="494"/>
                  </a:lnTo>
                  <a:lnTo>
                    <a:pt x="158" y="494"/>
                  </a:lnTo>
                  <a:lnTo>
                    <a:pt x="161" y="488"/>
                  </a:lnTo>
                  <a:lnTo>
                    <a:pt x="161" y="488"/>
                  </a:lnTo>
                  <a:lnTo>
                    <a:pt x="182" y="481"/>
                  </a:lnTo>
                  <a:lnTo>
                    <a:pt x="185" y="481"/>
                  </a:lnTo>
                  <a:lnTo>
                    <a:pt x="195" y="484"/>
                  </a:lnTo>
                  <a:lnTo>
                    <a:pt x="198" y="481"/>
                  </a:lnTo>
                  <a:lnTo>
                    <a:pt x="202" y="481"/>
                  </a:lnTo>
                  <a:lnTo>
                    <a:pt x="209" y="484"/>
                  </a:lnTo>
                  <a:lnTo>
                    <a:pt x="229" y="471"/>
                  </a:lnTo>
                  <a:lnTo>
                    <a:pt x="235" y="464"/>
                  </a:lnTo>
                  <a:lnTo>
                    <a:pt x="239" y="461"/>
                  </a:lnTo>
                  <a:lnTo>
                    <a:pt x="262" y="461"/>
                  </a:lnTo>
                  <a:lnTo>
                    <a:pt x="269" y="447"/>
                  </a:lnTo>
                  <a:lnTo>
                    <a:pt x="269" y="447"/>
                  </a:lnTo>
                  <a:lnTo>
                    <a:pt x="273" y="444"/>
                  </a:lnTo>
                  <a:lnTo>
                    <a:pt x="276" y="441"/>
                  </a:lnTo>
                  <a:lnTo>
                    <a:pt x="283" y="444"/>
                  </a:lnTo>
                  <a:lnTo>
                    <a:pt x="283" y="441"/>
                  </a:lnTo>
                  <a:lnTo>
                    <a:pt x="283" y="437"/>
                  </a:lnTo>
                  <a:lnTo>
                    <a:pt x="289" y="437"/>
                  </a:lnTo>
                  <a:lnTo>
                    <a:pt x="289" y="434"/>
                  </a:lnTo>
                  <a:lnTo>
                    <a:pt x="333" y="431"/>
                  </a:lnTo>
                  <a:lnTo>
                    <a:pt x="333" y="431"/>
                  </a:lnTo>
                  <a:lnTo>
                    <a:pt x="340" y="434"/>
                  </a:lnTo>
                  <a:lnTo>
                    <a:pt x="343" y="417"/>
                  </a:lnTo>
                  <a:lnTo>
                    <a:pt x="343" y="414"/>
                  </a:lnTo>
                  <a:lnTo>
                    <a:pt x="343" y="414"/>
                  </a:lnTo>
                  <a:lnTo>
                    <a:pt x="350" y="397"/>
                  </a:lnTo>
                  <a:lnTo>
                    <a:pt x="353" y="397"/>
                  </a:lnTo>
                  <a:lnTo>
                    <a:pt x="357" y="397"/>
                  </a:lnTo>
                  <a:lnTo>
                    <a:pt x="360" y="400"/>
                  </a:lnTo>
                  <a:lnTo>
                    <a:pt x="360" y="400"/>
                  </a:lnTo>
                  <a:lnTo>
                    <a:pt x="363" y="404"/>
                  </a:lnTo>
                  <a:lnTo>
                    <a:pt x="367" y="400"/>
                  </a:lnTo>
                  <a:lnTo>
                    <a:pt x="370" y="400"/>
                  </a:lnTo>
                  <a:lnTo>
                    <a:pt x="373" y="404"/>
                  </a:lnTo>
                  <a:lnTo>
                    <a:pt x="373" y="404"/>
                  </a:lnTo>
                  <a:lnTo>
                    <a:pt x="373" y="397"/>
                  </a:lnTo>
                  <a:lnTo>
                    <a:pt x="377" y="393"/>
                  </a:lnTo>
                  <a:lnTo>
                    <a:pt x="380" y="393"/>
                  </a:lnTo>
                  <a:lnTo>
                    <a:pt x="387" y="393"/>
                  </a:lnTo>
                  <a:lnTo>
                    <a:pt x="387" y="393"/>
                  </a:lnTo>
                  <a:lnTo>
                    <a:pt x="387" y="393"/>
                  </a:lnTo>
                  <a:lnTo>
                    <a:pt x="390" y="387"/>
                  </a:lnTo>
                  <a:lnTo>
                    <a:pt x="394" y="387"/>
                  </a:lnTo>
                  <a:lnTo>
                    <a:pt x="400" y="387"/>
                  </a:lnTo>
                  <a:lnTo>
                    <a:pt x="400" y="377"/>
                  </a:lnTo>
                  <a:lnTo>
                    <a:pt x="400" y="373"/>
                  </a:lnTo>
                  <a:lnTo>
                    <a:pt x="400" y="373"/>
                  </a:lnTo>
                  <a:lnTo>
                    <a:pt x="404" y="370"/>
                  </a:lnTo>
                  <a:lnTo>
                    <a:pt x="411" y="373"/>
                  </a:lnTo>
                  <a:lnTo>
                    <a:pt x="411" y="370"/>
                  </a:lnTo>
                  <a:lnTo>
                    <a:pt x="411" y="367"/>
                  </a:lnTo>
                  <a:lnTo>
                    <a:pt x="411" y="363"/>
                  </a:lnTo>
                  <a:lnTo>
                    <a:pt x="414" y="353"/>
                  </a:lnTo>
                  <a:lnTo>
                    <a:pt x="417" y="353"/>
                  </a:lnTo>
                  <a:lnTo>
                    <a:pt x="424" y="353"/>
                  </a:lnTo>
                  <a:lnTo>
                    <a:pt x="427" y="353"/>
                  </a:lnTo>
                  <a:lnTo>
                    <a:pt x="434" y="343"/>
                  </a:lnTo>
                  <a:lnTo>
                    <a:pt x="437" y="340"/>
                  </a:lnTo>
                  <a:lnTo>
                    <a:pt x="441" y="340"/>
                  </a:lnTo>
                  <a:lnTo>
                    <a:pt x="448" y="343"/>
                  </a:lnTo>
                  <a:lnTo>
                    <a:pt x="451" y="343"/>
                  </a:lnTo>
                  <a:lnTo>
                    <a:pt x="444" y="330"/>
                  </a:lnTo>
                  <a:lnTo>
                    <a:pt x="444" y="330"/>
                  </a:lnTo>
                  <a:lnTo>
                    <a:pt x="448" y="323"/>
                  </a:lnTo>
                  <a:lnTo>
                    <a:pt x="451" y="319"/>
                  </a:lnTo>
                  <a:lnTo>
                    <a:pt x="454" y="319"/>
                  </a:lnTo>
                  <a:lnTo>
                    <a:pt x="458" y="319"/>
                  </a:lnTo>
                  <a:lnTo>
                    <a:pt x="461" y="319"/>
                  </a:lnTo>
                  <a:lnTo>
                    <a:pt x="464" y="319"/>
                  </a:lnTo>
                  <a:lnTo>
                    <a:pt x="464" y="319"/>
                  </a:lnTo>
                  <a:lnTo>
                    <a:pt x="451" y="313"/>
                  </a:lnTo>
                  <a:lnTo>
                    <a:pt x="451" y="313"/>
                  </a:lnTo>
                  <a:lnTo>
                    <a:pt x="448" y="309"/>
                  </a:lnTo>
                  <a:lnTo>
                    <a:pt x="448" y="306"/>
                  </a:lnTo>
                  <a:lnTo>
                    <a:pt x="448" y="299"/>
                  </a:lnTo>
                  <a:lnTo>
                    <a:pt x="451" y="289"/>
                  </a:lnTo>
                  <a:lnTo>
                    <a:pt x="451" y="286"/>
                  </a:lnTo>
                  <a:lnTo>
                    <a:pt x="448" y="286"/>
                  </a:lnTo>
                  <a:lnTo>
                    <a:pt x="444" y="282"/>
                  </a:lnTo>
                  <a:lnTo>
                    <a:pt x="444" y="269"/>
                  </a:lnTo>
                  <a:lnTo>
                    <a:pt x="448" y="269"/>
                  </a:lnTo>
                  <a:lnTo>
                    <a:pt x="451" y="266"/>
                  </a:lnTo>
                  <a:lnTo>
                    <a:pt x="451" y="262"/>
                  </a:lnTo>
                  <a:lnTo>
                    <a:pt x="451" y="259"/>
                  </a:lnTo>
                  <a:lnTo>
                    <a:pt x="454" y="255"/>
                  </a:lnTo>
                  <a:lnTo>
                    <a:pt x="461" y="249"/>
                  </a:lnTo>
                  <a:lnTo>
                    <a:pt x="461" y="249"/>
                  </a:lnTo>
                  <a:lnTo>
                    <a:pt x="478" y="239"/>
                  </a:lnTo>
                  <a:lnTo>
                    <a:pt x="481" y="239"/>
                  </a:lnTo>
                  <a:lnTo>
                    <a:pt x="488" y="242"/>
                  </a:lnTo>
                  <a:lnTo>
                    <a:pt x="491" y="242"/>
                  </a:lnTo>
                  <a:lnTo>
                    <a:pt x="495" y="245"/>
                  </a:lnTo>
                  <a:lnTo>
                    <a:pt x="495" y="245"/>
                  </a:lnTo>
                  <a:lnTo>
                    <a:pt x="501" y="249"/>
                  </a:lnTo>
                  <a:lnTo>
                    <a:pt x="501" y="245"/>
                  </a:lnTo>
                  <a:lnTo>
                    <a:pt x="495" y="239"/>
                  </a:lnTo>
                  <a:lnTo>
                    <a:pt x="495" y="239"/>
                  </a:lnTo>
                  <a:lnTo>
                    <a:pt x="495" y="232"/>
                  </a:lnTo>
                  <a:lnTo>
                    <a:pt x="495" y="232"/>
                  </a:lnTo>
                  <a:lnTo>
                    <a:pt x="501" y="222"/>
                  </a:lnTo>
                  <a:lnTo>
                    <a:pt x="501" y="222"/>
                  </a:lnTo>
                  <a:lnTo>
                    <a:pt x="518" y="208"/>
                  </a:lnTo>
                  <a:lnTo>
                    <a:pt x="505" y="195"/>
                  </a:lnTo>
                  <a:lnTo>
                    <a:pt x="495" y="188"/>
                  </a:lnTo>
                  <a:lnTo>
                    <a:pt x="491" y="185"/>
                  </a:lnTo>
                  <a:lnTo>
                    <a:pt x="491" y="185"/>
                  </a:lnTo>
                  <a:lnTo>
                    <a:pt x="485" y="175"/>
                  </a:lnTo>
                  <a:lnTo>
                    <a:pt x="481" y="171"/>
                  </a:lnTo>
                  <a:lnTo>
                    <a:pt x="485" y="168"/>
                  </a:lnTo>
                  <a:lnTo>
                    <a:pt x="485" y="165"/>
                  </a:lnTo>
                  <a:lnTo>
                    <a:pt x="495" y="148"/>
                  </a:lnTo>
                  <a:lnTo>
                    <a:pt x="498" y="144"/>
                  </a:lnTo>
                  <a:lnTo>
                    <a:pt x="498" y="144"/>
                  </a:lnTo>
                  <a:lnTo>
                    <a:pt x="508" y="141"/>
                  </a:lnTo>
                  <a:lnTo>
                    <a:pt x="511" y="141"/>
                  </a:lnTo>
                  <a:lnTo>
                    <a:pt x="528" y="134"/>
                  </a:lnTo>
                  <a:lnTo>
                    <a:pt x="532" y="134"/>
                  </a:lnTo>
                  <a:lnTo>
                    <a:pt x="535" y="134"/>
                  </a:lnTo>
                  <a:lnTo>
                    <a:pt x="538" y="131"/>
                  </a:lnTo>
                  <a:lnTo>
                    <a:pt x="538" y="131"/>
                  </a:lnTo>
                  <a:lnTo>
                    <a:pt x="552" y="138"/>
                  </a:lnTo>
                  <a:lnTo>
                    <a:pt x="555" y="138"/>
                  </a:lnTo>
                  <a:lnTo>
                    <a:pt x="565" y="148"/>
                  </a:lnTo>
                  <a:lnTo>
                    <a:pt x="565" y="144"/>
                  </a:lnTo>
                  <a:lnTo>
                    <a:pt x="565" y="141"/>
                  </a:lnTo>
                  <a:lnTo>
                    <a:pt x="602" y="101"/>
                  </a:lnTo>
                  <a:lnTo>
                    <a:pt x="602" y="97"/>
                  </a:lnTo>
                  <a:lnTo>
                    <a:pt x="602" y="94"/>
                  </a:lnTo>
                  <a:lnTo>
                    <a:pt x="602" y="94"/>
                  </a:lnTo>
                  <a:lnTo>
                    <a:pt x="596" y="91"/>
                  </a:lnTo>
                  <a:lnTo>
                    <a:pt x="596" y="87"/>
                  </a:lnTo>
                  <a:lnTo>
                    <a:pt x="589" y="77"/>
                  </a:lnTo>
                  <a:lnTo>
                    <a:pt x="589" y="74"/>
                  </a:lnTo>
                  <a:lnTo>
                    <a:pt x="589" y="74"/>
                  </a:lnTo>
                  <a:lnTo>
                    <a:pt x="589" y="70"/>
                  </a:lnTo>
                  <a:lnTo>
                    <a:pt x="592" y="64"/>
                  </a:lnTo>
                  <a:lnTo>
                    <a:pt x="596" y="60"/>
                  </a:lnTo>
                  <a:lnTo>
                    <a:pt x="599" y="60"/>
                  </a:lnTo>
                  <a:lnTo>
                    <a:pt x="609" y="50"/>
                  </a:lnTo>
                  <a:lnTo>
                    <a:pt x="612" y="40"/>
                  </a:lnTo>
                  <a:lnTo>
                    <a:pt x="619" y="37"/>
                  </a:lnTo>
                  <a:lnTo>
                    <a:pt x="623" y="37"/>
                  </a:lnTo>
                  <a:lnTo>
                    <a:pt x="633" y="27"/>
                  </a:lnTo>
                  <a:lnTo>
                    <a:pt x="633" y="27"/>
                  </a:lnTo>
                  <a:lnTo>
                    <a:pt x="646" y="16"/>
                  </a:lnTo>
                  <a:lnTo>
                    <a:pt x="656" y="6"/>
                  </a:lnTo>
                  <a:lnTo>
                    <a:pt x="656" y="0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3" name="Freeform 384">
              <a:extLst>
                <a:ext uri="{FF2B5EF4-FFF2-40B4-BE49-F238E27FC236}">
                  <a16:creationId xmlns:a16="http://schemas.microsoft.com/office/drawing/2014/main" id="{52B63C5D-82A6-89FA-6243-83797336A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" y="3212"/>
              <a:ext cx="656" cy="949"/>
            </a:xfrm>
            <a:custGeom>
              <a:avLst/>
              <a:gdLst>
                <a:gd name="T0" fmla="*/ 612 w 656"/>
                <a:gd name="T1" fmla="*/ 37 h 949"/>
                <a:gd name="T2" fmla="*/ 586 w 656"/>
                <a:gd name="T3" fmla="*/ 70 h 949"/>
                <a:gd name="T4" fmla="*/ 562 w 656"/>
                <a:gd name="T5" fmla="*/ 141 h 949"/>
                <a:gd name="T6" fmla="*/ 528 w 656"/>
                <a:gd name="T7" fmla="*/ 131 h 949"/>
                <a:gd name="T8" fmla="*/ 481 w 656"/>
                <a:gd name="T9" fmla="*/ 165 h 949"/>
                <a:gd name="T10" fmla="*/ 501 w 656"/>
                <a:gd name="T11" fmla="*/ 198 h 949"/>
                <a:gd name="T12" fmla="*/ 491 w 656"/>
                <a:gd name="T13" fmla="*/ 239 h 949"/>
                <a:gd name="T14" fmla="*/ 451 w 656"/>
                <a:gd name="T15" fmla="*/ 255 h 949"/>
                <a:gd name="T16" fmla="*/ 444 w 656"/>
                <a:gd name="T17" fmla="*/ 299 h 949"/>
                <a:gd name="T18" fmla="*/ 444 w 656"/>
                <a:gd name="T19" fmla="*/ 319 h 949"/>
                <a:gd name="T20" fmla="*/ 427 w 656"/>
                <a:gd name="T21" fmla="*/ 350 h 949"/>
                <a:gd name="T22" fmla="*/ 404 w 656"/>
                <a:gd name="T23" fmla="*/ 367 h 949"/>
                <a:gd name="T24" fmla="*/ 387 w 656"/>
                <a:gd name="T25" fmla="*/ 390 h 949"/>
                <a:gd name="T26" fmla="*/ 363 w 656"/>
                <a:gd name="T27" fmla="*/ 397 h 949"/>
                <a:gd name="T28" fmla="*/ 340 w 656"/>
                <a:gd name="T29" fmla="*/ 417 h 949"/>
                <a:gd name="T30" fmla="*/ 279 w 656"/>
                <a:gd name="T31" fmla="*/ 437 h 949"/>
                <a:gd name="T32" fmla="*/ 232 w 656"/>
                <a:gd name="T33" fmla="*/ 461 h 949"/>
                <a:gd name="T34" fmla="*/ 182 w 656"/>
                <a:gd name="T35" fmla="*/ 478 h 949"/>
                <a:gd name="T36" fmla="*/ 145 w 656"/>
                <a:gd name="T37" fmla="*/ 498 h 949"/>
                <a:gd name="T38" fmla="*/ 131 w 656"/>
                <a:gd name="T39" fmla="*/ 562 h 949"/>
                <a:gd name="T40" fmla="*/ 91 w 656"/>
                <a:gd name="T41" fmla="*/ 609 h 949"/>
                <a:gd name="T42" fmla="*/ 60 w 656"/>
                <a:gd name="T43" fmla="*/ 629 h 949"/>
                <a:gd name="T44" fmla="*/ 37 w 656"/>
                <a:gd name="T45" fmla="*/ 656 h 949"/>
                <a:gd name="T46" fmla="*/ 37 w 656"/>
                <a:gd name="T47" fmla="*/ 693 h 949"/>
                <a:gd name="T48" fmla="*/ 13 w 656"/>
                <a:gd name="T49" fmla="*/ 713 h 949"/>
                <a:gd name="T50" fmla="*/ 0 w 656"/>
                <a:gd name="T51" fmla="*/ 767 h 949"/>
                <a:gd name="T52" fmla="*/ 40 w 656"/>
                <a:gd name="T53" fmla="*/ 824 h 949"/>
                <a:gd name="T54" fmla="*/ 87 w 656"/>
                <a:gd name="T55" fmla="*/ 885 h 949"/>
                <a:gd name="T56" fmla="*/ 97 w 656"/>
                <a:gd name="T57" fmla="*/ 939 h 949"/>
                <a:gd name="T58" fmla="*/ 101 w 656"/>
                <a:gd name="T59" fmla="*/ 942 h 949"/>
                <a:gd name="T60" fmla="*/ 91 w 656"/>
                <a:gd name="T61" fmla="*/ 882 h 949"/>
                <a:gd name="T62" fmla="*/ 44 w 656"/>
                <a:gd name="T63" fmla="*/ 821 h 949"/>
                <a:gd name="T64" fmla="*/ 10 w 656"/>
                <a:gd name="T65" fmla="*/ 774 h 949"/>
                <a:gd name="T66" fmla="*/ 3 w 656"/>
                <a:gd name="T67" fmla="*/ 733 h 949"/>
                <a:gd name="T68" fmla="*/ 23 w 656"/>
                <a:gd name="T69" fmla="*/ 707 h 949"/>
                <a:gd name="T70" fmla="*/ 40 w 656"/>
                <a:gd name="T71" fmla="*/ 666 h 949"/>
                <a:gd name="T72" fmla="*/ 54 w 656"/>
                <a:gd name="T73" fmla="*/ 636 h 949"/>
                <a:gd name="T74" fmla="*/ 91 w 656"/>
                <a:gd name="T75" fmla="*/ 619 h 949"/>
                <a:gd name="T76" fmla="*/ 124 w 656"/>
                <a:gd name="T77" fmla="*/ 572 h 949"/>
                <a:gd name="T78" fmla="*/ 131 w 656"/>
                <a:gd name="T79" fmla="*/ 511 h 949"/>
                <a:gd name="T80" fmla="*/ 158 w 656"/>
                <a:gd name="T81" fmla="*/ 494 h 949"/>
                <a:gd name="T82" fmla="*/ 202 w 656"/>
                <a:gd name="T83" fmla="*/ 481 h 949"/>
                <a:gd name="T84" fmla="*/ 269 w 656"/>
                <a:gd name="T85" fmla="*/ 447 h 949"/>
                <a:gd name="T86" fmla="*/ 289 w 656"/>
                <a:gd name="T87" fmla="*/ 434 h 949"/>
                <a:gd name="T88" fmla="*/ 350 w 656"/>
                <a:gd name="T89" fmla="*/ 397 h 949"/>
                <a:gd name="T90" fmla="*/ 370 w 656"/>
                <a:gd name="T91" fmla="*/ 400 h 949"/>
                <a:gd name="T92" fmla="*/ 387 w 656"/>
                <a:gd name="T93" fmla="*/ 393 h 949"/>
                <a:gd name="T94" fmla="*/ 400 w 656"/>
                <a:gd name="T95" fmla="*/ 373 h 949"/>
                <a:gd name="T96" fmla="*/ 417 w 656"/>
                <a:gd name="T97" fmla="*/ 353 h 949"/>
                <a:gd name="T98" fmla="*/ 451 w 656"/>
                <a:gd name="T99" fmla="*/ 343 h 949"/>
                <a:gd name="T100" fmla="*/ 461 w 656"/>
                <a:gd name="T101" fmla="*/ 319 h 949"/>
                <a:gd name="T102" fmla="*/ 448 w 656"/>
                <a:gd name="T103" fmla="*/ 299 h 949"/>
                <a:gd name="T104" fmla="*/ 451 w 656"/>
                <a:gd name="T105" fmla="*/ 266 h 949"/>
                <a:gd name="T106" fmla="*/ 481 w 656"/>
                <a:gd name="T107" fmla="*/ 239 h 949"/>
                <a:gd name="T108" fmla="*/ 495 w 656"/>
                <a:gd name="T109" fmla="*/ 239 h 949"/>
                <a:gd name="T110" fmla="*/ 505 w 656"/>
                <a:gd name="T111" fmla="*/ 195 h 949"/>
                <a:gd name="T112" fmla="*/ 485 w 656"/>
                <a:gd name="T113" fmla="*/ 165 h 949"/>
                <a:gd name="T114" fmla="*/ 532 w 656"/>
                <a:gd name="T115" fmla="*/ 134 h 949"/>
                <a:gd name="T116" fmla="*/ 565 w 656"/>
                <a:gd name="T117" fmla="*/ 144 h 949"/>
                <a:gd name="T118" fmla="*/ 596 w 656"/>
                <a:gd name="T119" fmla="*/ 87 h 949"/>
                <a:gd name="T120" fmla="*/ 599 w 656"/>
                <a:gd name="T121" fmla="*/ 60 h 949"/>
                <a:gd name="T122" fmla="*/ 646 w 656"/>
                <a:gd name="T123" fmla="*/ 16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949">
                  <a:moveTo>
                    <a:pt x="656" y="0"/>
                  </a:moveTo>
                  <a:lnTo>
                    <a:pt x="643" y="16"/>
                  </a:lnTo>
                  <a:lnTo>
                    <a:pt x="629" y="23"/>
                  </a:lnTo>
                  <a:lnTo>
                    <a:pt x="629" y="27"/>
                  </a:lnTo>
                  <a:lnTo>
                    <a:pt x="623" y="33"/>
                  </a:lnTo>
                  <a:lnTo>
                    <a:pt x="619" y="33"/>
                  </a:lnTo>
                  <a:lnTo>
                    <a:pt x="612" y="37"/>
                  </a:lnTo>
                  <a:lnTo>
                    <a:pt x="606" y="47"/>
                  </a:lnTo>
                  <a:lnTo>
                    <a:pt x="596" y="57"/>
                  </a:lnTo>
                  <a:lnTo>
                    <a:pt x="592" y="57"/>
                  </a:lnTo>
                  <a:lnTo>
                    <a:pt x="589" y="60"/>
                  </a:lnTo>
                  <a:lnTo>
                    <a:pt x="586" y="67"/>
                  </a:lnTo>
                  <a:lnTo>
                    <a:pt x="586" y="70"/>
                  </a:lnTo>
                  <a:lnTo>
                    <a:pt x="586" y="70"/>
                  </a:lnTo>
                  <a:lnTo>
                    <a:pt x="586" y="80"/>
                  </a:lnTo>
                  <a:lnTo>
                    <a:pt x="592" y="91"/>
                  </a:lnTo>
                  <a:lnTo>
                    <a:pt x="596" y="91"/>
                  </a:lnTo>
                  <a:lnTo>
                    <a:pt x="599" y="94"/>
                  </a:lnTo>
                  <a:lnTo>
                    <a:pt x="599" y="101"/>
                  </a:lnTo>
                  <a:lnTo>
                    <a:pt x="599" y="101"/>
                  </a:lnTo>
                  <a:lnTo>
                    <a:pt x="562" y="141"/>
                  </a:lnTo>
                  <a:lnTo>
                    <a:pt x="562" y="141"/>
                  </a:lnTo>
                  <a:lnTo>
                    <a:pt x="555" y="134"/>
                  </a:lnTo>
                  <a:lnTo>
                    <a:pt x="555" y="134"/>
                  </a:lnTo>
                  <a:lnTo>
                    <a:pt x="542" y="128"/>
                  </a:lnTo>
                  <a:lnTo>
                    <a:pt x="535" y="131"/>
                  </a:lnTo>
                  <a:lnTo>
                    <a:pt x="532" y="131"/>
                  </a:lnTo>
                  <a:lnTo>
                    <a:pt x="528" y="131"/>
                  </a:lnTo>
                  <a:lnTo>
                    <a:pt x="525" y="134"/>
                  </a:lnTo>
                  <a:lnTo>
                    <a:pt x="508" y="138"/>
                  </a:lnTo>
                  <a:lnTo>
                    <a:pt x="508" y="138"/>
                  </a:lnTo>
                  <a:lnTo>
                    <a:pt x="498" y="141"/>
                  </a:lnTo>
                  <a:lnTo>
                    <a:pt x="498" y="141"/>
                  </a:lnTo>
                  <a:lnTo>
                    <a:pt x="491" y="144"/>
                  </a:lnTo>
                  <a:lnTo>
                    <a:pt x="481" y="165"/>
                  </a:lnTo>
                  <a:lnTo>
                    <a:pt x="478" y="168"/>
                  </a:lnTo>
                  <a:lnTo>
                    <a:pt x="478" y="171"/>
                  </a:lnTo>
                  <a:lnTo>
                    <a:pt x="481" y="175"/>
                  </a:lnTo>
                  <a:lnTo>
                    <a:pt x="491" y="188"/>
                  </a:lnTo>
                  <a:lnTo>
                    <a:pt x="491" y="188"/>
                  </a:lnTo>
                  <a:lnTo>
                    <a:pt x="491" y="192"/>
                  </a:lnTo>
                  <a:lnTo>
                    <a:pt x="501" y="198"/>
                  </a:lnTo>
                  <a:lnTo>
                    <a:pt x="515" y="208"/>
                  </a:lnTo>
                  <a:lnTo>
                    <a:pt x="498" y="218"/>
                  </a:lnTo>
                  <a:lnTo>
                    <a:pt x="498" y="218"/>
                  </a:lnTo>
                  <a:lnTo>
                    <a:pt x="491" y="229"/>
                  </a:lnTo>
                  <a:lnTo>
                    <a:pt x="491" y="232"/>
                  </a:lnTo>
                  <a:lnTo>
                    <a:pt x="491" y="239"/>
                  </a:lnTo>
                  <a:lnTo>
                    <a:pt x="491" y="239"/>
                  </a:lnTo>
                  <a:lnTo>
                    <a:pt x="491" y="239"/>
                  </a:lnTo>
                  <a:lnTo>
                    <a:pt x="481" y="235"/>
                  </a:lnTo>
                  <a:lnTo>
                    <a:pt x="474" y="235"/>
                  </a:lnTo>
                  <a:lnTo>
                    <a:pt x="458" y="245"/>
                  </a:lnTo>
                  <a:lnTo>
                    <a:pt x="458" y="245"/>
                  </a:lnTo>
                  <a:lnTo>
                    <a:pt x="451" y="252"/>
                  </a:lnTo>
                  <a:lnTo>
                    <a:pt x="451" y="255"/>
                  </a:lnTo>
                  <a:lnTo>
                    <a:pt x="448" y="262"/>
                  </a:lnTo>
                  <a:lnTo>
                    <a:pt x="448" y="266"/>
                  </a:lnTo>
                  <a:lnTo>
                    <a:pt x="441" y="269"/>
                  </a:lnTo>
                  <a:lnTo>
                    <a:pt x="441" y="282"/>
                  </a:lnTo>
                  <a:lnTo>
                    <a:pt x="448" y="289"/>
                  </a:lnTo>
                  <a:lnTo>
                    <a:pt x="448" y="289"/>
                  </a:lnTo>
                  <a:lnTo>
                    <a:pt x="444" y="299"/>
                  </a:lnTo>
                  <a:lnTo>
                    <a:pt x="444" y="303"/>
                  </a:lnTo>
                  <a:lnTo>
                    <a:pt x="444" y="313"/>
                  </a:lnTo>
                  <a:lnTo>
                    <a:pt x="448" y="316"/>
                  </a:lnTo>
                  <a:lnTo>
                    <a:pt x="451" y="316"/>
                  </a:lnTo>
                  <a:lnTo>
                    <a:pt x="451" y="316"/>
                  </a:lnTo>
                  <a:lnTo>
                    <a:pt x="451" y="316"/>
                  </a:lnTo>
                  <a:lnTo>
                    <a:pt x="444" y="319"/>
                  </a:lnTo>
                  <a:lnTo>
                    <a:pt x="441" y="326"/>
                  </a:lnTo>
                  <a:lnTo>
                    <a:pt x="441" y="333"/>
                  </a:lnTo>
                  <a:lnTo>
                    <a:pt x="444" y="336"/>
                  </a:lnTo>
                  <a:lnTo>
                    <a:pt x="444" y="336"/>
                  </a:lnTo>
                  <a:lnTo>
                    <a:pt x="431" y="340"/>
                  </a:lnTo>
                  <a:lnTo>
                    <a:pt x="431" y="343"/>
                  </a:lnTo>
                  <a:lnTo>
                    <a:pt x="427" y="350"/>
                  </a:lnTo>
                  <a:lnTo>
                    <a:pt x="424" y="350"/>
                  </a:lnTo>
                  <a:lnTo>
                    <a:pt x="421" y="350"/>
                  </a:lnTo>
                  <a:lnTo>
                    <a:pt x="414" y="353"/>
                  </a:lnTo>
                  <a:lnTo>
                    <a:pt x="407" y="360"/>
                  </a:lnTo>
                  <a:lnTo>
                    <a:pt x="407" y="367"/>
                  </a:lnTo>
                  <a:lnTo>
                    <a:pt x="407" y="367"/>
                  </a:lnTo>
                  <a:lnTo>
                    <a:pt x="404" y="367"/>
                  </a:lnTo>
                  <a:lnTo>
                    <a:pt x="400" y="370"/>
                  </a:lnTo>
                  <a:lnTo>
                    <a:pt x="397" y="370"/>
                  </a:lnTo>
                  <a:lnTo>
                    <a:pt x="397" y="377"/>
                  </a:lnTo>
                  <a:lnTo>
                    <a:pt x="397" y="383"/>
                  </a:lnTo>
                  <a:lnTo>
                    <a:pt x="397" y="383"/>
                  </a:lnTo>
                  <a:lnTo>
                    <a:pt x="387" y="387"/>
                  </a:lnTo>
                  <a:lnTo>
                    <a:pt x="387" y="390"/>
                  </a:lnTo>
                  <a:lnTo>
                    <a:pt x="384" y="390"/>
                  </a:lnTo>
                  <a:lnTo>
                    <a:pt x="380" y="390"/>
                  </a:lnTo>
                  <a:lnTo>
                    <a:pt x="377" y="390"/>
                  </a:lnTo>
                  <a:lnTo>
                    <a:pt x="370" y="397"/>
                  </a:lnTo>
                  <a:lnTo>
                    <a:pt x="370" y="397"/>
                  </a:lnTo>
                  <a:lnTo>
                    <a:pt x="367" y="397"/>
                  </a:lnTo>
                  <a:lnTo>
                    <a:pt x="363" y="397"/>
                  </a:lnTo>
                  <a:lnTo>
                    <a:pt x="363" y="397"/>
                  </a:lnTo>
                  <a:lnTo>
                    <a:pt x="360" y="393"/>
                  </a:lnTo>
                  <a:lnTo>
                    <a:pt x="353" y="393"/>
                  </a:lnTo>
                  <a:lnTo>
                    <a:pt x="347" y="397"/>
                  </a:lnTo>
                  <a:lnTo>
                    <a:pt x="340" y="414"/>
                  </a:lnTo>
                  <a:lnTo>
                    <a:pt x="340" y="414"/>
                  </a:lnTo>
                  <a:lnTo>
                    <a:pt x="340" y="417"/>
                  </a:lnTo>
                  <a:lnTo>
                    <a:pt x="336" y="427"/>
                  </a:lnTo>
                  <a:lnTo>
                    <a:pt x="333" y="427"/>
                  </a:lnTo>
                  <a:lnTo>
                    <a:pt x="333" y="427"/>
                  </a:lnTo>
                  <a:lnTo>
                    <a:pt x="289" y="431"/>
                  </a:lnTo>
                  <a:lnTo>
                    <a:pt x="286" y="434"/>
                  </a:lnTo>
                  <a:lnTo>
                    <a:pt x="283" y="434"/>
                  </a:lnTo>
                  <a:lnTo>
                    <a:pt x="279" y="437"/>
                  </a:lnTo>
                  <a:lnTo>
                    <a:pt x="279" y="437"/>
                  </a:lnTo>
                  <a:lnTo>
                    <a:pt x="269" y="441"/>
                  </a:lnTo>
                  <a:lnTo>
                    <a:pt x="266" y="447"/>
                  </a:lnTo>
                  <a:lnTo>
                    <a:pt x="266" y="447"/>
                  </a:lnTo>
                  <a:lnTo>
                    <a:pt x="262" y="457"/>
                  </a:lnTo>
                  <a:lnTo>
                    <a:pt x="239" y="457"/>
                  </a:lnTo>
                  <a:lnTo>
                    <a:pt x="232" y="461"/>
                  </a:lnTo>
                  <a:lnTo>
                    <a:pt x="229" y="471"/>
                  </a:lnTo>
                  <a:lnTo>
                    <a:pt x="209" y="481"/>
                  </a:lnTo>
                  <a:lnTo>
                    <a:pt x="202" y="478"/>
                  </a:lnTo>
                  <a:lnTo>
                    <a:pt x="198" y="478"/>
                  </a:lnTo>
                  <a:lnTo>
                    <a:pt x="195" y="481"/>
                  </a:lnTo>
                  <a:lnTo>
                    <a:pt x="188" y="478"/>
                  </a:lnTo>
                  <a:lnTo>
                    <a:pt x="182" y="478"/>
                  </a:lnTo>
                  <a:lnTo>
                    <a:pt x="161" y="484"/>
                  </a:lnTo>
                  <a:lnTo>
                    <a:pt x="158" y="488"/>
                  </a:lnTo>
                  <a:lnTo>
                    <a:pt x="155" y="491"/>
                  </a:lnTo>
                  <a:lnTo>
                    <a:pt x="151" y="494"/>
                  </a:lnTo>
                  <a:lnTo>
                    <a:pt x="151" y="498"/>
                  </a:lnTo>
                  <a:lnTo>
                    <a:pt x="148" y="498"/>
                  </a:lnTo>
                  <a:lnTo>
                    <a:pt x="145" y="498"/>
                  </a:lnTo>
                  <a:lnTo>
                    <a:pt x="138" y="498"/>
                  </a:lnTo>
                  <a:lnTo>
                    <a:pt x="131" y="505"/>
                  </a:lnTo>
                  <a:lnTo>
                    <a:pt x="128" y="511"/>
                  </a:lnTo>
                  <a:lnTo>
                    <a:pt x="135" y="528"/>
                  </a:lnTo>
                  <a:lnTo>
                    <a:pt x="131" y="545"/>
                  </a:lnTo>
                  <a:lnTo>
                    <a:pt x="131" y="545"/>
                  </a:lnTo>
                  <a:lnTo>
                    <a:pt x="131" y="562"/>
                  </a:lnTo>
                  <a:lnTo>
                    <a:pt x="128" y="565"/>
                  </a:lnTo>
                  <a:lnTo>
                    <a:pt x="121" y="572"/>
                  </a:lnTo>
                  <a:lnTo>
                    <a:pt x="121" y="572"/>
                  </a:lnTo>
                  <a:lnTo>
                    <a:pt x="118" y="575"/>
                  </a:lnTo>
                  <a:lnTo>
                    <a:pt x="118" y="579"/>
                  </a:lnTo>
                  <a:lnTo>
                    <a:pt x="118" y="585"/>
                  </a:lnTo>
                  <a:lnTo>
                    <a:pt x="91" y="609"/>
                  </a:lnTo>
                  <a:lnTo>
                    <a:pt x="91" y="609"/>
                  </a:lnTo>
                  <a:lnTo>
                    <a:pt x="87" y="612"/>
                  </a:lnTo>
                  <a:lnTo>
                    <a:pt x="87" y="619"/>
                  </a:lnTo>
                  <a:lnTo>
                    <a:pt x="81" y="626"/>
                  </a:lnTo>
                  <a:lnTo>
                    <a:pt x="77" y="626"/>
                  </a:lnTo>
                  <a:lnTo>
                    <a:pt x="71" y="622"/>
                  </a:lnTo>
                  <a:lnTo>
                    <a:pt x="60" y="629"/>
                  </a:lnTo>
                  <a:lnTo>
                    <a:pt x="60" y="632"/>
                  </a:lnTo>
                  <a:lnTo>
                    <a:pt x="54" y="632"/>
                  </a:lnTo>
                  <a:lnTo>
                    <a:pt x="50" y="632"/>
                  </a:lnTo>
                  <a:lnTo>
                    <a:pt x="40" y="639"/>
                  </a:lnTo>
                  <a:lnTo>
                    <a:pt x="40" y="643"/>
                  </a:lnTo>
                  <a:lnTo>
                    <a:pt x="37" y="646"/>
                  </a:lnTo>
                  <a:lnTo>
                    <a:pt x="37" y="656"/>
                  </a:lnTo>
                  <a:lnTo>
                    <a:pt x="40" y="656"/>
                  </a:lnTo>
                  <a:lnTo>
                    <a:pt x="37" y="666"/>
                  </a:lnTo>
                  <a:lnTo>
                    <a:pt x="37" y="673"/>
                  </a:lnTo>
                  <a:lnTo>
                    <a:pt x="40" y="676"/>
                  </a:lnTo>
                  <a:lnTo>
                    <a:pt x="44" y="680"/>
                  </a:lnTo>
                  <a:lnTo>
                    <a:pt x="50" y="683"/>
                  </a:lnTo>
                  <a:lnTo>
                    <a:pt x="37" y="693"/>
                  </a:lnTo>
                  <a:lnTo>
                    <a:pt x="23" y="700"/>
                  </a:lnTo>
                  <a:lnTo>
                    <a:pt x="23" y="700"/>
                  </a:lnTo>
                  <a:lnTo>
                    <a:pt x="23" y="700"/>
                  </a:lnTo>
                  <a:lnTo>
                    <a:pt x="17" y="703"/>
                  </a:lnTo>
                  <a:lnTo>
                    <a:pt x="13" y="710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0" y="730"/>
                  </a:lnTo>
                  <a:lnTo>
                    <a:pt x="0" y="740"/>
                  </a:lnTo>
                  <a:lnTo>
                    <a:pt x="7" y="744"/>
                  </a:lnTo>
                  <a:lnTo>
                    <a:pt x="3" y="747"/>
                  </a:lnTo>
                  <a:lnTo>
                    <a:pt x="0" y="750"/>
                  </a:lnTo>
                  <a:lnTo>
                    <a:pt x="0" y="764"/>
                  </a:lnTo>
                  <a:lnTo>
                    <a:pt x="0" y="767"/>
                  </a:lnTo>
                  <a:lnTo>
                    <a:pt x="7" y="774"/>
                  </a:lnTo>
                  <a:lnTo>
                    <a:pt x="10" y="787"/>
                  </a:lnTo>
                  <a:lnTo>
                    <a:pt x="20" y="791"/>
                  </a:lnTo>
                  <a:lnTo>
                    <a:pt x="23" y="787"/>
                  </a:lnTo>
                  <a:lnTo>
                    <a:pt x="23" y="787"/>
                  </a:lnTo>
                  <a:lnTo>
                    <a:pt x="37" y="821"/>
                  </a:lnTo>
                  <a:lnTo>
                    <a:pt x="40" y="824"/>
                  </a:lnTo>
                  <a:lnTo>
                    <a:pt x="54" y="845"/>
                  </a:lnTo>
                  <a:lnTo>
                    <a:pt x="54" y="845"/>
                  </a:lnTo>
                  <a:lnTo>
                    <a:pt x="57" y="848"/>
                  </a:lnTo>
                  <a:lnTo>
                    <a:pt x="57" y="848"/>
                  </a:lnTo>
                  <a:lnTo>
                    <a:pt x="71" y="865"/>
                  </a:lnTo>
                  <a:lnTo>
                    <a:pt x="71" y="865"/>
                  </a:lnTo>
                  <a:lnTo>
                    <a:pt x="87" y="885"/>
                  </a:lnTo>
                  <a:lnTo>
                    <a:pt x="94" y="898"/>
                  </a:lnTo>
                  <a:lnTo>
                    <a:pt x="97" y="905"/>
                  </a:lnTo>
                  <a:lnTo>
                    <a:pt x="97" y="909"/>
                  </a:lnTo>
                  <a:lnTo>
                    <a:pt x="91" y="915"/>
                  </a:lnTo>
                  <a:lnTo>
                    <a:pt x="91" y="925"/>
                  </a:lnTo>
                  <a:lnTo>
                    <a:pt x="101" y="932"/>
                  </a:lnTo>
                  <a:lnTo>
                    <a:pt x="97" y="939"/>
                  </a:lnTo>
                  <a:lnTo>
                    <a:pt x="101" y="949"/>
                  </a:lnTo>
                  <a:lnTo>
                    <a:pt x="104" y="949"/>
                  </a:lnTo>
                  <a:lnTo>
                    <a:pt x="104" y="949"/>
                  </a:lnTo>
                  <a:lnTo>
                    <a:pt x="108" y="949"/>
                  </a:lnTo>
                  <a:lnTo>
                    <a:pt x="108" y="946"/>
                  </a:lnTo>
                  <a:lnTo>
                    <a:pt x="104" y="946"/>
                  </a:lnTo>
                  <a:lnTo>
                    <a:pt x="101" y="942"/>
                  </a:lnTo>
                  <a:lnTo>
                    <a:pt x="104" y="932"/>
                  </a:lnTo>
                  <a:lnTo>
                    <a:pt x="94" y="922"/>
                  </a:lnTo>
                  <a:lnTo>
                    <a:pt x="94" y="919"/>
                  </a:lnTo>
                  <a:lnTo>
                    <a:pt x="101" y="912"/>
                  </a:lnTo>
                  <a:lnTo>
                    <a:pt x="101" y="905"/>
                  </a:lnTo>
                  <a:lnTo>
                    <a:pt x="97" y="895"/>
                  </a:lnTo>
                  <a:lnTo>
                    <a:pt x="91" y="882"/>
                  </a:lnTo>
                  <a:lnTo>
                    <a:pt x="74" y="861"/>
                  </a:lnTo>
                  <a:lnTo>
                    <a:pt x="71" y="861"/>
                  </a:lnTo>
                  <a:lnTo>
                    <a:pt x="60" y="848"/>
                  </a:lnTo>
                  <a:lnTo>
                    <a:pt x="60" y="848"/>
                  </a:lnTo>
                  <a:lnTo>
                    <a:pt x="57" y="845"/>
                  </a:lnTo>
                  <a:lnTo>
                    <a:pt x="57" y="841"/>
                  </a:lnTo>
                  <a:lnTo>
                    <a:pt x="44" y="821"/>
                  </a:lnTo>
                  <a:lnTo>
                    <a:pt x="44" y="821"/>
                  </a:lnTo>
                  <a:lnTo>
                    <a:pt x="40" y="821"/>
                  </a:lnTo>
                  <a:lnTo>
                    <a:pt x="27" y="784"/>
                  </a:lnTo>
                  <a:lnTo>
                    <a:pt x="20" y="784"/>
                  </a:lnTo>
                  <a:lnTo>
                    <a:pt x="17" y="787"/>
                  </a:lnTo>
                  <a:lnTo>
                    <a:pt x="13" y="787"/>
                  </a:lnTo>
                  <a:lnTo>
                    <a:pt x="10" y="774"/>
                  </a:lnTo>
                  <a:lnTo>
                    <a:pt x="3" y="764"/>
                  </a:lnTo>
                  <a:lnTo>
                    <a:pt x="3" y="764"/>
                  </a:lnTo>
                  <a:lnTo>
                    <a:pt x="3" y="750"/>
                  </a:lnTo>
                  <a:lnTo>
                    <a:pt x="7" y="750"/>
                  </a:lnTo>
                  <a:lnTo>
                    <a:pt x="10" y="744"/>
                  </a:lnTo>
                  <a:lnTo>
                    <a:pt x="3" y="737"/>
                  </a:lnTo>
                  <a:lnTo>
                    <a:pt x="3" y="733"/>
                  </a:lnTo>
                  <a:lnTo>
                    <a:pt x="13" y="717"/>
                  </a:lnTo>
                  <a:lnTo>
                    <a:pt x="17" y="717"/>
                  </a:lnTo>
                  <a:lnTo>
                    <a:pt x="17" y="713"/>
                  </a:lnTo>
                  <a:lnTo>
                    <a:pt x="17" y="710"/>
                  </a:lnTo>
                  <a:lnTo>
                    <a:pt x="20" y="707"/>
                  </a:lnTo>
                  <a:lnTo>
                    <a:pt x="23" y="707"/>
                  </a:lnTo>
                  <a:lnTo>
                    <a:pt x="23" y="707"/>
                  </a:lnTo>
                  <a:lnTo>
                    <a:pt x="27" y="707"/>
                  </a:lnTo>
                  <a:lnTo>
                    <a:pt x="40" y="696"/>
                  </a:lnTo>
                  <a:lnTo>
                    <a:pt x="57" y="683"/>
                  </a:lnTo>
                  <a:lnTo>
                    <a:pt x="44" y="676"/>
                  </a:lnTo>
                  <a:lnTo>
                    <a:pt x="44" y="676"/>
                  </a:lnTo>
                  <a:lnTo>
                    <a:pt x="40" y="670"/>
                  </a:lnTo>
                  <a:lnTo>
                    <a:pt x="40" y="666"/>
                  </a:lnTo>
                  <a:lnTo>
                    <a:pt x="44" y="656"/>
                  </a:lnTo>
                  <a:lnTo>
                    <a:pt x="40" y="653"/>
                  </a:lnTo>
                  <a:lnTo>
                    <a:pt x="40" y="649"/>
                  </a:lnTo>
                  <a:lnTo>
                    <a:pt x="40" y="643"/>
                  </a:lnTo>
                  <a:lnTo>
                    <a:pt x="44" y="643"/>
                  </a:lnTo>
                  <a:lnTo>
                    <a:pt x="50" y="636"/>
                  </a:lnTo>
                  <a:lnTo>
                    <a:pt x="54" y="636"/>
                  </a:lnTo>
                  <a:lnTo>
                    <a:pt x="64" y="636"/>
                  </a:lnTo>
                  <a:lnTo>
                    <a:pt x="64" y="629"/>
                  </a:lnTo>
                  <a:lnTo>
                    <a:pt x="67" y="626"/>
                  </a:lnTo>
                  <a:lnTo>
                    <a:pt x="81" y="632"/>
                  </a:lnTo>
                  <a:lnTo>
                    <a:pt x="84" y="629"/>
                  </a:lnTo>
                  <a:lnTo>
                    <a:pt x="91" y="619"/>
                  </a:lnTo>
                  <a:lnTo>
                    <a:pt x="91" y="619"/>
                  </a:lnTo>
                  <a:lnTo>
                    <a:pt x="91" y="616"/>
                  </a:lnTo>
                  <a:lnTo>
                    <a:pt x="94" y="609"/>
                  </a:lnTo>
                  <a:lnTo>
                    <a:pt x="94" y="609"/>
                  </a:lnTo>
                  <a:lnTo>
                    <a:pt x="121" y="585"/>
                  </a:lnTo>
                  <a:lnTo>
                    <a:pt x="121" y="579"/>
                  </a:lnTo>
                  <a:lnTo>
                    <a:pt x="121" y="579"/>
                  </a:lnTo>
                  <a:lnTo>
                    <a:pt x="124" y="572"/>
                  </a:lnTo>
                  <a:lnTo>
                    <a:pt x="124" y="572"/>
                  </a:lnTo>
                  <a:lnTo>
                    <a:pt x="131" y="565"/>
                  </a:lnTo>
                  <a:lnTo>
                    <a:pt x="135" y="562"/>
                  </a:lnTo>
                  <a:lnTo>
                    <a:pt x="135" y="545"/>
                  </a:lnTo>
                  <a:lnTo>
                    <a:pt x="135" y="545"/>
                  </a:lnTo>
                  <a:lnTo>
                    <a:pt x="138" y="528"/>
                  </a:lnTo>
                  <a:lnTo>
                    <a:pt x="131" y="511"/>
                  </a:lnTo>
                  <a:lnTo>
                    <a:pt x="131" y="508"/>
                  </a:lnTo>
                  <a:lnTo>
                    <a:pt x="141" y="501"/>
                  </a:lnTo>
                  <a:lnTo>
                    <a:pt x="141" y="501"/>
                  </a:lnTo>
                  <a:lnTo>
                    <a:pt x="148" y="501"/>
                  </a:lnTo>
                  <a:lnTo>
                    <a:pt x="155" y="498"/>
                  </a:lnTo>
                  <a:lnTo>
                    <a:pt x="155" y="494"/>
                  </a:lnTo>
                  <a:lnTo>
                    <a:pt x="158" y="494"/>
                  </a:lnTo>
                  <a:lnTo>
                    <a:pt x="161" y="488"/>
                  </a:lnTo>
                  <a:lnTo>
                    <a:pt x="161" y="488"/>
                  </a:lnTo>
                  <a:lnTo>
                    <a:pt x="182" y="481"/>
                  </a:lnTo>
                  <a:lnTo>
                    <a:pt x="185" y="481"/>
                  </a:lnTo>
                  <a:lnTo>
                    <a:pt x="195" y="484"/>
                  </a:lnTo>
                  <a:lnTo>
                    <a:pt x="198" y="481"/>
                  </a:lnTo>
                  <a:lnTo>
                    <a:pt x="202" y="481"/>
                  </a:lnTo>
                  <a:lnTo>
                    <a:pt x="209" y="484"/>
                  </a:lnTo>
                  <a:lnTo>
                    <a:pt x="229" y="471"/>
                  </a:lnTo>
                  <a:lnTo>
                    <a:pt x="235" y="464"/>
                  </a:lnTo>
                  <a:lnTo>
                    <a:pt x="239" y="461"/>
                  </a:lnTo>
                  <a:lnTo>
                    <a:pt x="262" y="461"/>
                  </a:lnTo>
                  <a:lnTo>
                    <a:pt x="269" y="447"/>
                  </a:lnTo>
                  <a:lnTo>
                    <a:pt x="269" y="447"/>
                  </a:lnTo>
                  <a:lnTo>
                    <a:pt x="273" y="444"/>
                  </a:lnTo>
                  <a:lnTo>
                    <a:pt x="276" y="441"/>
                  </a:lnTo>
                  <a:lnTo>
                    <a:pt x="283" y="444"/>
                  </a:lnTo>
                  <a:lnTo>
                    <a:pt x="283" y="441"/>
                  </a:lnTo>
                  <a:lnTo>
                    <a:pt x="283" y="437"/>
                  </a:lnTo>
                  <a:lnTo>
                    <a:pt x="289" y="437"/>
                  </a:lnTo>
                  <a:lnTo>
                    <a:pt x="289" y="434"/>
                  </a:lnTo>
                  <a:lnTo>
                    <a:pt x="333" y="431"/>
                  </a:lnTo>
                  <a:lnTo>
                    <a:pt x="333" y="431"/>
                  </a:lnTo>
                  <a:lnTo>
                    <a:pt x="340" y="434"/>
                  </a:lnTo>
                  <a:lnTo>
                    <a:pt x="343" y="417"/>
                  </a:lnTo>
                  <a:lnTo>
                    <a:pt x="343" y="414"/>
                  </a:lnTo>
                  <a:lnTo>
                    <a:pt x="343" y="414"/>
                  </a:lnTo>
                  <a:lnTo>
                    <a:pt x="350" y="397"/>
                  </a:lnTo>
                  <a:lnTo>
                    <a:pt x="353" y="397"/>
                  </a:lnTo>
                  <a:lnTo>
                    <a:pt x="357" y="397"/>
                  </a:lnTo>
                  <a:lnTo>
                    <a:pt x="360" y="400"/>
                  </a:lnTo>
                  <a:lnTo>
                    <a:pt x="360" y="400"/>
                  </a:lnTo>
                  <a:lnTo>
                    <a:pt x="363" y="404"/>
                  </a:lnTo>
                  <a:lnTo>
                    <a:pt x="367" y="400"/>
                  </a:lnTo>
                  <a:lnTo>
                    <a:pt x="370" y="400"/>
                  </a:lnTo>
                  <a:lnTo>
                    <a:pt x="373" y="404"/>
                  </a:lnTo>
                  <a:lnTo>
                    <a:pt x="373" y="404"/>
                  </a:lnTo>
                  <a:lnTo>
                    <a:pt x="373" y="397"/>
                  </a:lnTo>
                  <a:lnTo>
                    <a:pt x="377" y="393"/>
                  </a:lnTo>
                  <a:lnTo>
                    <a:pt x="380" y="393"/>
                  </a:lnTo>
                  <a:lnTo>
                    <a:pt x="387" y="393"/>
                  </a:lnTo>
                  <a:lnTo>
                    <a:pt x="387" y="393"/>
                  </a:lnTo>
                  <a:lnTo>
                    <a:pt x="387" y="393"/>
                  </a:lnTo>
                  <a:lnTo>
                    <a:pt x="390" y="387"/>
                  </a:lnTo>
                  <a:lnTo>
                    <a:pt x="394" y="387"/>
                  </a:lnTo>
                  <a:lnTo>
                    <a:pt x="400" y="387"/>
                  </a:lnTo>
                  <a:lnTo>
                    <a:pt x="400" y="377"/>
                  </a:lnTo>
                  <a:lnTo>
                    <a:pt x="400" y="373"/>
                  </a:lnTo>
                  <a:lnTo>
                    <a:pt x="400" y="373"/>
                  </a:lnTo>
                  <a:lnTo>
                    <a:pt x="404" y="370"/>
                  </a:lnTo>
                  <a:lnTo>
                    <a:pt x="411" y="373"/>
                  </a:lnTo>
                  <a:lnTo>
                    <a:pt x="411" y="370"/>
                  </a:lnTo>
                  <a:lnTo>
                    <a:pt x="411" y="367"/>
                  </a:lnTo>
                  <a:lnTo>
                    <a:pt x="411" y="363"/>
                  </a:lnTo>
                  <a:lnTo>
                    <a:pt x="414" y="353"/>
                  </a:lnTo>
                  <a:lnTo>
                    <a:pt x="417" y="353"/>
                  </a:lnTo>
                  <a:lnTo>
                    <a:pt x="424" y="353"/>
                  </a:lnTo>
                  <a:lnTo>
                    <a:pt x="427" y="353"/>
                  </a:lnTo>
                  <a:lnTo>
                    <a:pt x="434" y="343"/>
                  </a:lnTo>
                  <a:lnTo>
                    <a:pt x="437" y="340"/>
                  </a:lnTo>
                  <a:lnTo>
                    <a:pt x="441" y="340"/>
                  </a:lnTo>
                  <a:lnTo>
                    <a:pt x="448" y="343"/>
                  </a:lnTo>
                  <a:lnTo>
                    <a:pt x="451" y="343"/>
                  </a:lnTo>
                  <a:lnTo>
                    <a:pt x="444" y="330"/>
                  </a:lnTo>
                  <a:lnTo>
                    <a:pt x="444" y="330"/>
                  </a:lnTo>
                  <a:lnTo>
                    <a:pt x="448" y="323"/>
                  </a:lnTo>
                  <a:lnTo>
                    <a:pt x="451" y="319"/>
                  </a:lnTo>
                  <a:lnTo>
                    <a:pt x="454" y="319"/>
                  </a:lnTo>
                  <a:lnTo>
                    <a:pt x="458" y="319"/>
                  </a:lnTo>
                  <a:lnTo>
                    <a:pt x="461" y="319"/>
                  </a:lnTo>
                  <a:lnTo>
                    <a:pt x="464" y="319"/>
                  </a:lnTo>
                  <a:lnTo>
                    <a:pt x="464" y="319"/>
                  </a:lnTo>
                  <a:lnTo>
                    <a:pt x="451" y="313"/>
                  </a:lnTo>
                  <a:lnTo>
                    <a:pt x="451" y="313"/>
                  </a:lnTo>
                  <a:lnTo>
                    <a:pt x="448" y="309"/>
                  </a:lnTo>
                  <a:lnTo>
                    <a:pt x="448" y="306"/>
                  </a:lnTo>
                  <a:lnTo>
                    <a:pt x="448" y="299"/>
                  </a:lnTo>
                  <a:lnTo>
                    <a:pt x="451" y="289"/>
                  </a:lnTo>
                  <a:lnTo>
                    <a:pt x="451" y="286"/>
                  </a:lnTo>
                  <a:lnTo>
                    <a:pt x="448" y="286"/>
                  </a:lnTo>
                  <a:lnTo>
                    <a:pt x="444" y="282"/>
                  </a:lnTo>
                  <a:lnTo>
                    <a:pt x="444" y="269"/>
                  </a:lnTo>
                  <a:lnTo>
                    <a:pt x="448" y="269"/>
                  </a:lnTo>
                  <a:lnTo>
                    <a:pt x="451" y="266"/>
                  </a:lnTo>
                  <a:lnTo>
                    <a:pt x="451" y="262"/>
                  </a:lnTo>
                  <a:lnTo>
                    <a:pt x="451" y="259"/>
                  </a:lnTo>
                  <a:lnTo>
                    <a:pt x="454" y="255"/>
                  </a:lnTo>
                  <a:lnTo>
                    <a:pt x="461" y="249"/>
                  </a:lnTo>
                  <a:lnTo>
                    <a:pt x="461" y="249"/>
                  </a:lnTo>
                  <a:lnTo>
                    <a:pt x="478" y="239"/>
                  </a:lnTo>
                  <a:lnTo>
                    <a:pt x="481" y="239"/>
                  </a:lnTo>
                  <a:lnTo>
                    <a:pt x="488" y="242"/>
                  </a:lnTo>
                  <a:lnTo>
                    <a:pt x="491" y="242"/>
                  </a:lnTo>
                  <a:lnTo>
                    <a:pt x="495" y="245"/>
                  </a:lnTo>
                  <a:lnTo>
                    <a:pt x="495" y="245"/>
                  </a:lnTo>
                  <a:lnTo>
                    <a:pt x="501" y="249"/>
                  </a:lnTo>
                  <a:lnTo>
                    <a:pt x="501" y="245"/>
                  </a:lnTo>
                  <a:lnTo>
                    <a:pt x="495" y="239"/>
                  </a:lnTo>
                  <a:lnTo>
                    <a:pt x="495" y="239"/>
                  </a:lnTo>
                  <a:lnTo>
                    <a:pt x="495" y="232"/>
                  </a:lnTo>
                  <a:lnTo>
                    <a:pt x="495" y="232"/>
                  </a:lnTo>
                  <a:lnTo>
                    <a:pt x="501" y="222"/>
                  </a:lnTo>
                  <a:lnTo>
                    <a:pt x="501" y="222"/>
                  </a:lnTo>
                  <a:lnTo>
                    <a:pt x="518" y="208"/>
                  </a:lnTo>
                  <a:lnTo>
                    <a:pt x="505" y="195"/>
                  </a:lnTo>
                  <a:lnTo>
                    <a:pt x="495" y="188"/>
                  </a:lnTo>
                  <a:lnTo>
                    <a:pt x="491" y="185"/>
                  </a:lnTo>
                  <a:lnTo>
                    <a:pt x="491" y="185"/>
                  </a:lnTo>
                  <a:lnTo>
                    <a:pt x="485" y="175"/>
                  </a:lnTo>
                  <a:lnTo>
                    <a:pt x="481" y="171"/>
                  </a:lnTo>
                  <a:lnTo>
                    <a:pt x="485" y="168"/>
                  </a:lnTo>
                  <a:lnTo>
                    <a:pt x="485" y="165"/>
                  </a:lnTo>
                  <a:lnTo>
                    <a:pt x="495" y="148"/>
                  </a:lnTo>
                  <a:lnTo>
                    <a:pt x="498" y="144"/>
                  </a:lnTo>
                  <a:lnTo>
                    <a:pt x="498" y="144"/>
                  </a:lnTo>
                  <a:lnTo>
                    <a:pt x="508" y="141"/>
                  </a:lnTo>
                  <a:lnTo>
                    <a:pt x="511" y="141"/>
                  </a:lnTo>
                  <a:lnTo>
                    <a:pt x="528" y="134"/>
                  </a:lnTo>
                  <a:lnTo>
                    <a:pt x="532" y="134"/>
                  </a:lnTo>
                  <a:lnTo>
                    <a:pt x="535" y="134"/>
                  </a:lnTo>
                  <a:lnTo>
                    <a:pt x="538" y="131"/>
                  </a:lnTo>
                  <a:lnTo>
                    <a:pt x="538" y="131"/>
                  </a:lnTo>
                  <a:lnTo>
                    <a:pt x="552" y="138"/>
                  </a:lnTo>
                  <a:lnTo>
                    <a:pt x="555" y="138"/>
                  </a:lnTo>
                  <a:lnTo>
                    <a:pt x="565" y="148"/>
                  </a:lnTo>
                  <a:lnTo>
                    <a:pt x="565" y="144"/>
                  </a:lnTo>
                  <a:lnTo>
                    <a:pt x="565" y="141"/>
                  </a:lnTo>
                  <a:lnTo>
                    <a:pt x="602" y="101"/>
                  </a:lnTo>
                  <a:lnTo>
                    <a:pt x="602" y="97"/>
                  </a:lnTo>
                  <a:lnTo>
                    <a:pt x="602" y="94"/>
                  </a:lnTo>
                  <a:lnTo>
                    <a:pt x="602" y="94"/>
                  </a:lnTo>
                  <a:lnTo>
                    <a:pt x="596" y="91"/>
                  </a:lnTo>
                  <a:lnTo>
                    <a:pt x="596" y="87"/>
                  </a:lnTo>
                  <a:lnTo>
                    <a:pt x="589" y="77"/>
                  </a:lnTo>
                  <a:lnTo>
                    <a:pt x="589" y="74"/>
                  </a:lnTo>
                  <a:lnTo>
                    <a:pt x="589" y="74"/>
                  </a:lnTo>
                  <a:lnTo>
                    <a:pt x="589" y="70"/>
                  </a:lnTo>
                  <a:lnTo>
                    <a:pt x="592" y="64"/>
                  </a:lnTo>
                  <a:lnTo>
                    <a:pt x="596" y="60"/>
                  </a:lnTo>
                  <a:lnTo>
                    <a:pt x="599" y="60"/>
                  </a:lnTo>
                  <a:lnTo>
                    <a:pt x="609" y="50"/>
                  </a:lnTo>
                  <a:lnTo>
                    <a:pt x="612" y="40"/>
                  </a:lnTo>
                  <a:lnTo>
                    <a:pt x="619" y="37"/>
                  </a:lnTo>
                  <a:lnTo>
                    <a:pt x="623" y="37"/>
                  </a:lnTo>
                  <a:lnTo>
                    <a:pt x="633" y="27"/>
                  </a:lnTo>
                  <a:lnTo>
                    <a:pt x="633" y="27"/>
                  </a:lnTo>
                  <a:lnTo>
                    <a:pt x="646" y="16"/>
                  </a:lnTo>
                  <a:lnTo>
                    <a:pt x="656" y="6"/>
                  </a:lnTo>
                  <a:lnTo>
                    <a:pt x="656" y="0"/>
                  </a:lnTo>
                  <a:lnTo>
                    <a:pt x="6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4" name="Freeform 385">
              <a:extLst>
                <a:ext uri="{FF2B5EF4-FFF2-40B4-BE49-F238E27FC236}">
                  <a16:creationId xmlns:a16="http://schemas.microsoft.com/office/drawing/2014/main" id="{9E4F8E53-7AD5-96DE-7DB4-DDA071F9C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" y="3218"/>
              <a:ext cx="657" cy="950"/>
            </a:xfrm>
            <a:custGeom>
              <a:avLst/>
              <a:gdLst>
                <a:gd name="T0" fmla="*/ 606 w 657"/>
                <a:gd name="T1" fmla="*/ 44 h 950"/>
                <a:gd name="T2" fmla="*/ 593 w 657"/>
                <a:gd name="T3" fmla="*/ 81 h 950"/>
                <a:gd name="T4" fmla="*/ 562 w 657"/>
                <a:gd name="T5" fmla="*/ 142 h 950"/>
                <a:gd name="T6" fmla="*/ 508 w 657"/>
                <a:gd name="T7" fmla="*/ 135 h 950"/>
                <a:gd name="T8" fmla="*/ 482 w 657"/>
                <a:gd name="T9" fmla="*/ 169 h 950"/>
                <a:gd name="T10" fmla="*/ 492 w 657"/>
                <a:gd name="T11" fmla="*/ 226 h 950"/>
                <a:gd name="T12" fmla="*/ 488 w 657"/>
                <a:gd name="T13" fmla="*/ 236 h 950"/>
                <a:gd name="T14" fmla="*/ 448 w 657"/>
                <a:gd name="T15" fmla="*/ 256 h 950"/>
                <a:gd name="T16" fmla="*/ 445 w 657"/>
                <a:gd name="T17" fmla="*/ 293 h 950"/>
                <a:gd name="T18" fmla="*/ 455 w 657"/>
                <a:gd name="T19" fmla="*/ 313 h 950"/>
                <a:gd name="T20" fmla="*/ 438 w 657"/>
                <a:gd name="T21" fmla="*/ 334 h 950"/>
                <a:gd name="T22" fmla="*/ 408 w 657"/>
                <a:gd name="T23" fmla="*/ 361 h 950"/>
                <a:gd name="T24" fmla="*/ 391 w 657"/>
                <a:gd name="T25" fmla="*/ 381 h 950"/>
                <a:gd name="T26" fmla="*/ 370 w 657"/>
                <a:gd name="T27" fmla="*/ 398 h 950"/>
                <a:gd name="T28" fmla="*/ 350 w 657"/>
                <a:gd name="T29" fmla="*/ 391 h 950"/>
                <a:gd name="T30" fmla="*/ 286 w 657"/>
                <a:gd name="T31" fmla="*/ 428 h 950"/>
                <a:gd name="T32" fmla="*/ 266 w 657"/>
                <a:gd name="T33" fmla="*/ 441 h 950"/>
                <a:gd name="T34" fmla="*/ 192 w 657"/>
                <a:gd name="T35" fmla="*/ 478 h 950"/>
                <a:gd name="T36" fmla="*/ 145 w 657"/>
                <a:gd name="T37" fmla="*/ 495 h 950"/>
                <a:gd name="T38" fmla="*/ 132 w 657"/>
                <a:gd name="T39" fmla="*/ 556 h 950"/>
                <a:gd name="T40" fmla="*/ 91 w 657"/>
                <a:gd name="T41" fmla="*/ 603 h 950"/>
                <a:gd name="T42" fmla="*/ 61 w 657"/>
                <a:gd name="T43" fmla="*/ 630 h 950"/>
                <a:gd name="T44" fmla="*/ 37 w 657"/>
                <a:gd name="T45" fmla="*/ 660 h 950"/>
                <a:gd name="T46" fmla="*/ 20 w 657"/>
                <a:gd name="T47" fmla="*/ 701 h 950"/>
                <a:gd name="T48" fmla="*/ 7 w 657"/>
                <a:gd name="T49" fmla="*/ 738 h 950"/>
                <a:gd name="T50" fmla="*/ 17 w 657"/>
                <a:gd name="T51" fmla="*/ 778 h 950"/>
                <a:gd name="T52" fmla="*/ 57 w 657"/>
                <a:gd name="T53" fmla="*/ 842 h 950"/>
                <a:gd name="T54" fmla="*/ 91 w 657"/>
                <a:gd name="T55" fmla="*/ 916 h 950"/>
                <a:gd name="T56" fmla="*/ 101 w 657"/>
                <a:gd name="T57" fmla="*/ 950 h 950"/>
                <a:gd name="T58" fmla="*/ 105 w 657"/>
                <a:gd name="T59" fmla="*/ 933 h 950"/>
                <a:gd name="T60" fmla="*/ 101 w 657"/>
                <a:gd name="T61" fmla="*/ 886 h 950"/>
                <a:gd name="T62" fmla="*/ 61 w 657"/>
                <a:gd name="T63" fmla="*/ 835 h 950"/>
                <a:gd name="T64" fmla="*/ 14 w 657"/>
                <a:gd name="T65" fmla="*/ 775 h 950"/>
                <a:gd name="T66" fmla="*/ 17 w 657"/>
                <a:gd name="T67" fmla="*/ 714 h 950"/>
                <a:gd name="T68" fmla="*/ 41 w 657"/>
                <a:gd name="T69" fmla="*/ 694 h 950"/>
                <a:gd name="T70" fmla="*/ 44 w 657"/>
                <a:gd name="T71" fmla="*/ 640 h 950"/>
                <a:gd name="T72" fmla="*/ 84 w 657"/>
                <a:gd name="T73" fmla="*/ 626 h 950"/>
                <a:gd name="T74" fmla="*/ 125 w 657"/>
                <a:gd name="T75" fmla="*/ 573 h 950"/>
                <a:gd name="T76" fmla="*/ 135 w 657"/>
                <a:gd name="T77" fmla="*/ 505 h 950"/>
                <a:gd name="T78" fmla="*/ 182 w 657"/>
                <a:gd name="T79" fmla="*/ 482 h 950"/>
                <a:gd name="T80" fmla="*/ 236 w 657"/>
                <a:gd name="T81" fmla="*/ 462 h 950"/>
                <a:gd name="T82" fmla="*/ 286 w 657"/>
                <a:gd name="T83" fmla="*/ 435 h 950"/>
                <a:gd name="T84" fmla="*/ 350 w 657"/>
                <a:gd name="T85" fmla="*/ 398 h 950"/>
                <a:gd name="T86" fmla="*/ 377 w 657"/>
                <a:gd name="T87" fmla="*/ 401 h 950"/>
                <a:gd name="T88" fmla="*/ 401 w 657"/>
                <a:gd name="T89" fmla="*/ 387 h 950"/>
                <a:gd name="T90" fmla="*/ 408 w 657"/>
                <a:gd name="T91" fmla="*/ 371 h 950"/>
                <a:gd name="T92" fmla="*/ 431 w 657"/>
                <a:gd name="T93" fmla="*/ 350 h 950"/>
                <a:gd name="T94" fmla="*/ 448 w 657"/>
                <a:gd name="T95" fmla="*/ 324 h 950"/>
                <a:gd name="T96" fmla="*/ 468 w 657"/>
                <a:gd name="T97" fmla="*/ 307 h 950"/>
                <a:gd name="T98" fmla="*/ 448 w 657"/>
                <a:gd name="T99" fmla="*/ 273 h 950"/>
                <a:gd name="T100" fmla="*/ 461 w 657"/>
                <a:gd name="T101" fmla="*/ 246 h 950"/>
                <a:gd name="T102" fmla="*/ 502 w 657"/>
                <a:gd name="T103" fmla="*/ 246 h 950"/>
                <a:gd name="T104" fmla="*/ 505 w 657"/>
                <a:gd name="T105" fmla="*/ 182 h 950"/>
                <a:gd name="T106" fmla="*/ 498 w 657"/>
                <a:gd name="T107" fmla="*/ 145 h 950"/>
                <a:gd name="T108" fmla="*/ 559 w 657"/>
                <a:gd name="T109" fmla="*/ 145 h 950"/>
                <a:gd name="T110" fmla="*/ 606 w 657"/>
                <a:gd name="T111" fmla="*/ 88 h 950"/>
                <a:gd name="T112" fmla="*/ 596 w 657"/>
                <a:gd name="T113" fmla="*/ 61 h 950"/>
                <a:gd name="T114" fmla="*/ 646 w 657"/>
                <a:gd name="T115" fmla="*/ 17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7" h="950">
                  <a:moveTo>
                    <a:pt x="653" y="0"/>
                  </a:moveTo>
                  <a:lnTo>
                    <a:pt x="643" y="10"/>
                  </a:lnTo>
                  <a:lnTo>
                    <a:pt x="630" y="21"/>
                  </a:lnTo>
                  <a:lnTo>
                    <a:pt x="630" y="21"/>
                  </a:lnTo>
                  <a:lnTo>
                    <a:pt x="620" y="31"/>
                  </a:lnTo>
                  <a:lnTo>
                    <a:pt x="616" y="31"/>
                  </a:lnTo>
                  <a:lnTo>
                    <a:pt x="609" y="34"/>
                  </a:lnTo>
                  <a:lnTo>
                    <a:pt x="606" y="44"/>
                  </a:lnTo>
                  <a:lnTo>
                    <a:pt x="596" y="54"/>
                  </a:lnTo>
                  <a:lnTo>
                    <a:pt x="593" y="54"/>
                  </a:lnTo>
                  <a:lnTo>
                    <a:pt x="589" y="58"/>
                  </a:lnTo>
                  <a:lnTo>
                    <a:pt x="586" y="64"/>
                  </a:lnTo>
                  <a:lnTo>
                    <a:pt x="586" y="68"/>
                  </a:lnTo>
                  <a:lnTo>
                    <a:pt x="586" y="68"/>
                  </a:lnTo>
                  <a:lnTo>
                    <a:pt x="586" y="71"/>
                  </a:lnTo>
                  <a:lnTo>
                    <a:pt x="593" y="81"/>
                  </a:lnTo>
                  <a:lnTo>
                    <a:pt x="593" y="85"/>
                  </a:lnTo>
                  <a:lnTo>
                    <a:pt x="599" y="88"/>
                  </a:lnTo>
                  <a:lnTo>
                    <a:pt x="599" y="88"/>
                  </a:lnTo>
                  <a:lnTo>
                    <a:pt x="599" y="91"/>
                  </a:lnTo>
                  <a:lnTo>
                    <a:pt x="599" y="95"/>
                  </a:lnTo>
                  <a:lnTo>
                    <a:pt x="562" y="135"/>
                  </a:lnTo>
                  <a:lnTo>
                    <a:pt x="562" y="138"/>
                  </a:lnTo>
                  <a:lnTo>
                    <a:pt x="562" y="142"/>
                  </a:lnTo>
                  <a:lnTo>
                    <a:pt x="552" y="132"/>
                  </a:lnTo>
                  <a:lnTo>
                    <a:pt x="549" y="132"/>
                  </a:lnTo>
                  <a:lnTo>
                    <a:pt x="535" y="125"/>
                  </a:lnTo>
                  <a:lnTo>
                    <a:pt x="535" y="125"/>
                  </a:lnTo>
                  <a:lnTo>
                    <a:pt x="532" y="128"/>
                  </a:lnTo>
                  <a:lnTo>
                    <a:pt x="529" y="128"/>
                  </a:lnTo>
                  <a:lnTo>
                    <a:pt x="525" y="128"/>
                  </a:lnTo>
                  <a:lnTo>
                    <a:pt x="508" y="135"/>
                  </a:lnTo>
                  <a:lnTo>
                    <a:pt x="505" y="135"/>
                  </a:lnTo>
                  <a:lnTo>
                    <a:pt x="495" y="138"/>
                  </a:lnTo>
                  <a:lnTo>
                    <a:pt x="495" y="138"/>
                  </a:lnTo>
                  <a:lnTo>
                    <a:pt x="492" y="142"/>
                  </a:lnTo>
                  <a:lnTo>
                    <a:pt x="482" y="159"/>
                  </a:lnTo>
                  <a:lnTo>
                    <a:pt x="482" y="162"/>
                  </a:lnTo>
                  <a:lnTo>
                    <a:pt x="478" y="165"/>
                  </a:lnTo>
                  <a:lnTo>
                    <a:pt x="482" y="169"/>
                  </a:lnTo>
                  <a:lnTo>
                    <a:pt x="488" y="179"/>
                  </a:lnTo>
                  <a:lnTo>
                    <a:pt x="488" y="179"/>
                  </a:lnTo>
                  <a:lnTo>
                    <a:pt x="492" y="182"/>
                  </a:lnTo>
                  <a:lnTo>
                    <a:pt x="502" y="189"/>
                  </a:lnTo>
                  <a:lnTo>
                    <a:pt x="515" y="202"/>
                  </a:lnTo>
                  <a:lnTo>
                    <a:pt x="498" y="216"/>
                  </a:lnTo>
                  <a:lnTo>
                    <a:pt x="498" y="216"/>
                  </a:lnTo>
                  <a:lnTo>
                    <a:pt x="492" y="226"/>
                  </a:lnTo>
                  <a:lnTo>
                    <a:pt x="492" y="226"/>
                  </a:lnTo>
                  <a:lnTo>
                    <a:pt x="492" y="233"/>
                  </a:lnTo>
                  <a:lnTo>
                    <a:pt x="492" y="233"/>
                  </a:lnTo>
                  <a:lnTo>
                    <a:pt x="498" y="239"/>
                  </a:lnTo>
                  <a:lnTo>
                    <a:pt x="498" y="243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88" y="236"/>
                  </a:lnTo>
                  <a:lnTo>
                    <a:pt x="485" y="236"/>
                  </a:lnTo>
                  <a:lnTo>
                    <a:pt x="478" y="233"/>
                  </a:lnTo>
                  <a:lnTo>
                    <a:pt x="475" y="233"/>
                  </a:lnTo>
                  <a:lnTo>
                    <a:pt x="458" y="243"/>
                  </a:lnTo>
                  <a:lnTo>
                    <a:pt x="458" y="243"/>
                  </a:lnTo>
                  <a:lnTo>
                    <a:pt x="451" y="249"/>
                  </a:lnTo>
                  <a:lnTo>
                    <a:pt x="448" y="253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5" y="263"/>
                  </a:lnTo>
                  <a:lnTo>
                    <a:pt x="441" y="263"/>
                  </a:lnTo>
                  <a:lnTo>
                    <a:pt x="441" y="276"/>
                  </a:lnTo>
                  <a:lnTo>
                    <a:pt x="445" y="280"/>
                  </a:lnTo>
                  <a:lnTo>
                    <a:pt x="448" y="280"/>
                  </a:lnTo>
                  <a:lnTo>
                    <a:pt x="448" y="283"/>
                  </a:lnTo>
                  <a:lnTo>
                    <a:pt x="445" y="293"/>
                  </a:lnTo>
                  <a:lnTo>
                    <a:pt x="445" y="300"/>
                  </a:lnTo>
                  <a:lnTo>
                    <a:pt x="445" y="303"/>
                  </a:lnTo>
                  <a:lnTo>
                    <a:pt x="448" y="307"/>
                  </a:lnTo>
                  <a:lnTo>
                    <a:pt x="448" y="307"/>
                  </a:lnTo>
                  <a:lnTo>
                    <a:pt x="461" y="313"/>
                  </a:lnTo>
                  <a:lnTo>
                    <a:pt x="461" y="313"/>
                  </a:lnTo>
                  <a:lnTo>
                    <a:pt x="458" y="313"/>
                  </a:lnTo>
                  <a:lnTo>
                    <a:pt x="455" y="313"/>
                  </a:lnTo>
                  <a:lnTo>
                    <a:pt x="451" y="313"/>
                  </a:lnTo>
                  <a:lnTo>
                    <a:pt x="448" y="313"/>
                  </a:lnTo>
                  <a:lnTo>
                    <a:pt x="445" y="317"/>
                  </a:lnTo>
                  <a:lnTo>
                    <a:pt x="441" y="324"/>
                  </a:lnTo>
                  <a:lnTo>
                    <a:pt x="441" y="324"/>
                  </a:lnTo>
                  <a:lnTo>
                    <a:pt x="448" y="337"/>
                  </a:lnTo>
                  <a:lnTo>
                    <a:pt x="445" y="337"/>
                  </a:lnTo>
                  <a:lnTo>
                    <a:pt x="438" y="334"/>
                  </a:lnTo>
                  <a:lnTo>
                    <a:pt x="434" y="334"/>
                  </a:lnTo>
                  <a:lnTo>
                    <a:pt x="431" y="337"/>
                  </a:lnTo>
                  <a:lnTo>
                    <a:pt x="424" y="347"/>
                  </a:lnTo>
                  <a:lnTo>
                    <a:pt x="421" y="347"/>
                  </a:lnTo>
                  <a:lnTo>
                    <a:pt x="414" y="347"/>
                  </a:lnTo>
                  <a:lnTo>
                    <a:pt x="411" y="347"/>
                  </a:lnTo>
                  <a:lnTo>
                    <a:pt x="408" y="357"/>
                  </a:lnTo>
                  <a:lnTo>
                    <a:pt x="408" y="361"/>
                  </a:lnTo>
                  <a:lnTo>
                    <a:pt x="408" y="364"/>
                  </a:lnTo>
                  <a:lnTo>
                    <a:pt x="408" y="367"/>
                  </a:lnTo>
                  <a:lnTo>
                    <a:pt x="401" y="364"/>
                  </a:lnTo>
                  <a:lnTo>
                    <a:pt x="397" y="367"/>
                  </a:lnTo>
                  <a:lnTo>
                    <a:pt x="397" y="367"/>
                  </a:lnTo>
                  <a:lnTo>
                    <a:pt x="397" y="371"/>
                  </a:lnTo>
                  <a:lnTo>
                    <a:pt x="397" y="381"/>
                  </a:lnTo>
                  <a:lnTo>
                    <a:pt x="391" y="381"/>
                  </a:lnTo>
                  <a:lnTo>
                    <a:pt x="387" y="381"/>
                  </a:lnTo>
                  <a:lnTo>
                    <a:pt x="384" y="387"/>
                  </a:lnTo>
                  <a:lnTo>
                    <a:pt x="384" y="387"/>
                  </a:lnTo>
                  <a:lnTo>
                    <a:pt x="384" y="387"/>
                  </a:lnTo>
                  <a:lnTo>
                    <a:pt x="377" y="387"/>
                  </a:lnTo>
                  <a:lnTo>
                    <a:pt x="374" y="387"/>
                  </a:lnTo>
                  <a:lnTo>
                    <a:pt x="370" y="391"/>
                  </a:lnTo>
                  <a:lnTo>
                    <a:pt x="370" y="398"/>
                  </a:lnTo>
                  <a:lnTo>
                    <a:pt x="370" y="398"/>
                  </a:lnTo>
                  <a:lnTo>
                    <a:pt x="367" y="394"/>
                  </a:lnTo>
                  <a:lnTo>
                    <a:pt x="364" y="394"/>
                  </a:lnTo>
                  <a:lnTo>
                    <a:pt x="360" y="398"/>
                  </a:lnTo>
                  <a:lnTo>
                    <a:pt x="357" y="394"/>
                  </a:lnTo>
                  <a:lnTo>
                    <a:pt x="357" y="394"/>
                  </a:lnTo>
                  <a:lnTo>
                    <a:pt x="354" y="391"/>
                  </a:lnTo>
                  <a:lnTo>
                    <a:pt x="350" y="391"/>
                  </a:lnTo>
                  <a:lnTo>
                    <a:pt x="347" y="391"/>
                  </a:lnTo>
                  <a:lnTo>
                    <a:pt x="340" y="408"/>
                  </a:lnTo>
                  <a:lnTo>
                    <a:pt x="340" y="408"/>
                  </a:lnTo>
                  <a:lnTo>
                    <a:pt x="340" y="411"/>
                  </a:lnTo>
                  <a:lnTo>
                    <a:pt x="337" y="428"/>
                  </a:lnTo>
                  <a:lnTo>
                    <a:pt x="330" y="425"/>
                  </a:lnTo>
                  <a:lnTo>
                    <a:pt x="330" y="425"/>
                  </a:lnTo>
                  <a:lnTo>
                    <a:pt x="286" y="428"/>
                  </a:lnTo>
                  <a:lnTo>
                    <a:pt x="286" y="431"/>
                  </a:lnTo>
                  <a:lnTo>
                    <a:pt x="280" y="431"/>
                  </a:lnTo>
                  <a:lnTo>
                    <a:pt x="280" y="435"/>
                  </a:lnTo>
                  <a:lnTo>
                    <a:pt x="280" y="438"/>
                  </a:lnTo>
                  <a:lnTo>
                    <a:pt x="273" y="435"/>
                  </a:lnTo>
                  <a:lnTo>
                    <a:pt x="270" y="438"/>
                  </a:lnTo>
                  <a:lnTo>
                    <a:pt x="266" y="441"/>
                  </a:lnTo>
                  <a:lnTo>
                    <a:pt x="266" y="441"/>
                  </a:lnTo>
                  <a:lnTo>
                    <a:pt x="259" y="455"/>
                  </a:lnTo>
                  <a:lnTo>
                    <a:pt x="236" y="455"/>
                  </a:lnTo>
                  <a:lnTo>
                    <a:pt x="232" y="458"/>
                  </a:lnTo>
                  <a:lnTo>
                    <a:pt x="226" y="465"/>
                  </a:lnTo>
                  <a:lnTo>
                    <a:pt x="206" y="478"/>
                  </a:lnTo>
                  <a:lnTo>
                    <a:pt x="199" y="475"/>
                  </a:lnTo>
                  <a:lnTo>
                    <a:pt x="195" y="475"/>
                  </a:lnTo>
                  <a:lnTo>
                    <a:pt x="192" y="478"/>
                  </a:lnTo>
                  <a:lnTo>
                    <a:pt x="182" y="475"/>
                  </a:lnTo>
                  <a:lnTo>
                    <a:pt x="179" y="475"/>
                  </a:lnTo>
                  <a:lnTo>
                    <a:pt x="158" y="482"/>
                  </a:lnTo>
                  <a:lnTo>
                    <a:pt x="158" y="482"/>
                  </a:lnTo>
                  <a:lnTo>
                    <a:pt x="155" y="488"/>
                  </a:lnTo>
                  <a:lnTo>
                    <a:pt x="152" y="488"/>
                  </a:lnTo>
                  <a:lnTo>
                    <a:pt x="152" y="492"/>
                  </a:lnTo>
                  <a:lnTo>
                    <a:pt x="145" y="495"/>
                  </a:lnTo>
                  <a:lnTo>
                    <a:pt x="138" y="495"/>
                  </a:lnTo>
                  <a:lnTo>
                    <a:pt x="138" y="495"/>
                  </a:lnTo>
                  <a:lnTo>
                    <a:pt x="128" y="502"/>
                  </a:lnTo>
                  <a:lnTo>
                    <a:pt x="128" y="505"/>
                  </a:lnTo>
                  <a:lnTo>
                    <a:pt x="135" y="522"/>
                  </a:lnTo>
                  <a:lnTo>
                    <a:pt x="132" y="539"/>
                  </a:lnTo>
                  <a:lnTo>
                    <a:pt x="132" y="539"/>
                  </a:lnTo>
                  <a:lnTo>
                    <a:pt x="132" y="556"/>
                  </a:lnTo>
                  <a:lnTo>
                    <a:pt x="128" y="559"/>
                  </a:lnTo>
                  <a:lnTo>
                    <a:pt x="121" y="566"/>
                  </a:lnTo>
                  <a:lnTo>
                    <a:pt x="121" y="566"/>
                  </a:lnTo>
                  <a:lnTo>
                    <a:pt x="118" y="573"/>
                  </a:lnTo>
                  <a:lnTo>
                    <a:pt x="118" y="573"/>
                  </a:lnTo>
                  <a:lnTo>
                    <a:pt x="118" y="579"/>
                  </a:lnTo>
                  <a:lnTo>
                    <a:pt x="91" y="603"/>
                  </a:lnTo>
                  <a:lnTo>
                    <a:pt x="91" y="603"/>
                  </a:lnTo>
                  <a:lnTo>
                    <a:pt x="88" y="610"/>
                  </a:lnTo>
                  <a:lnTo>
                    <a:pt x="88" y="613"/>
                  </a:lnTo>
                  <a:lnTo>
                    <a:pt x="88" y="613"/>
                  </a:lnTo>
                  <a:lnTo>
                    <a:pt x="81" y="623"/>
                  </a:lnTo>
                  <a:lnTo>
                    <a:pt x="78" y="626"/>
                  </a:lnTo>
                  <a:lnTo>
                    <a:pt x="64" y="620"/>
                  </a:lnTo>
                  <a:lnTo>
                    <a:pt x="61" y="623"/>
                  </a:lnTo>
                  <a:lnTo>
                    <a:pt x="61" y="630"/>
                  </a:lnTo>
                  <a:lnTo>
                    <a:pt x="51" y="630"/>
                  </a:lnTo>
                  <a:lnTo>
                    <a:pt x="47" y="630"/>
                  </a:lnTo>
                  <a:lnTo>
                    <a:pt x="41" y="637"/>
                  </a:lnTo>
                  <a:lnTo>
                    <a:pt x="37" y="637"/>
                  </a:lnTo>
                  <a:lnTo>
                    <a:pt x="37" y="643"/>
                  </a:lnTo>
                  <a:lnTo>
                    <a:pt x="37" y="647"/>
                  </a:lnTo>
                  <a:lnTo>
                    <a:pt x="41" y="650"/>
                  </a:lnTo>
                  <a:lnTo>
                    <a:pt x="37" y="660"/>
                  </a:lnTo>
                  <a:lnTo>
                    <a:pt x="37" y="664"/>
                  </a:lnTo>
                  <a:lnTo>
                    <a:pt x="41" y="670"/>
                  </a:lnTo>
                  <a:lnTo>
                    <a:pt x="41" y="670"/>
                  </a:lnTo>
                  <a:lnTo>
                    <a:pt x="54" y="677"/>
                  </a:lnTo>
                  <a:lnTo>
                    <a:pt x="37" y="690"/>
                  </a:lnTo>
                  <a:lnTo>
                    <a:pt x="24" y="701"/>
                  </a:lnTo>
                  <a:lnTo>
                    <a:pt x="20" y="701"/>
                  </a:lnTo>
                  <a:lnTo>
                    <a:pt x="20" y="701"/>
                  </a:lnTo>
                  <a:lnTo>
                    <a:pt x="17" y="701"/>
                  </a:lnTo>
                  <a:lnTo>
                    <a:pt x="14" y="704"/>
                  </a:lnTo>
                  <a:lnTo>
                    <a:pt x="14" y="707"/>
                  </a:lnTo>
                  <a:lnTo>
                    <a:pt x="14" y="711"/>
                  </a:lnTo>
                  <a:lnTo>
                    <a:pt x="10" y="711"/>
                  </a:lnTo>
                  <a:lnTo>
                    <a:pt x="0" y="727"/>
                  </a:lnTo>
                  <a:lnTo>
                    <a:pt x="0" y="731"/>
                  </a:lnTo>
                  <a:lnTo>
                    <a:pt x="7" y="738"/>
                  </a:lnTo>
                  <a:lnTo>
                    <a:pt x="4" y="744"/>
                  </a:lnTo>
                  <a:lnTo>
                    <a:pt x="0" y="74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7" y="768"/>
                  </a:lnTo>
                  <a:lnTo>
                    <a:pt x="10" y="781"/>
                  </a:lnTo>
                  <a:lnTo>
                    <a:pt x="14" y="781"/>
                  </a:lnTo>
                  <a:lnTo>
                    <a:pt x="17" y="778"/>
                  </a:lnTo>
                  <a:lnTo>
                    <a:pt x="24" y="778"/>
                  </a:lnTo>
                  <a:lnTo>
                    <a:pt x="37" y="815"/>
                  </a:lnTo>
                  <a:lnTo>
                    <a:pt x="41" y="815"/>
                  </a:lnTo>
                  <a:lnTo>
                    <a:pt x="41" y="815"/>
                  </a:lnTo>
                  <a:lnTo>
                    <a:pt x="54" y="835"/>
                  </a:lnTo>
                  <a:lnTo>
                    <a:pt x="54" y="839"/>
                  </a:lnTo>
                  <a:lnTo>
                    <a:pt x="57" y="842"/>
                  </a:lnTo>
                  <a:lnTo>
                    <a:pt x="57" y="842"/>
                  </a:lnTo>
                  <a:lnTo>
                    <a:pt x="68" y="855"/>
                  </a:lnTo>
                  <a:lnTo>
                    <a:pt x="71" y="855"/>
                  </a:lnTo>
                  <a:lnTo>
                    <a:pt x="88" y="876"/>
                  </a:lnTo>
                  <a:lnTo>
                    <a:pt x="94" y="889"/>
                  </a:lnTo>
                  <a:lnTo>
                    <a:pt x="98" y="899"/>
                  </a:lnTo>
                  <a:lnTo>
                    <a:pt x="98" y="906"/>
                  </a:lnTo>
                  <a:lnTo>
                    <a:pt x="91" y="913"/>
                  </a:lnTo>
                  <a:lnTo>
                    <a:pt x="91" y="916"/>
                  </a:lnTo>
                  <a:lnTo>
                    <a:pt x="101" y="926"/>
                  </a:lnTo>
                  <a:lnTo>
                    <a:pt x="98" y="936"/>
                  </a:lnTo>
                  <a:lnTo>
                    <a:pt x="101" y="940"/>
                  </a:lnTo>
                  <a:lnTo>
                    <a:pt x="105" y="940"/>
                  </a:lnTo>
                  <a:lnTo>
                    <a:pt x="105" y="943"/>
                  </a:lnTo>
                  <a:lnTo>
                    <a:pt x="101" y="943"/>
                  </a:lnTo>
                  <a:lnTo>
                    <a:pt x="101" y="943"/>
                  </a:lnTo>
                  <a:lnTo>
                    <a:pt x="101" y="950"/>
                  </a:lnTo>
                  <a:lnTo>
                    <a:pt x="108" y="950"/>
                  </a:lnTo>
                  <a:lnTo>
                    <a:pt x="111" y="946"/>
                  </a:lnTo>
                  <a:lnTo>
                    <a:pt x="111" y="946"/>
                  </a:lnTo>
                  <a:lnTo>
                    <a:pt x="111" y="943"/>
                  </a:lnTo>
                  <a:lnTo>
                    <a:pt x="111" y="943"/>
                  </a:lnTo>
                  <a:lnTo>
                    <a:pt x="111" y="936"/>
                  </a:lnTo>
                  <a:lnTo>
                    <a:pt x="108" y="933"/>
                  </a:lnTo>
                  <a:lnTo>
                    <a:pt x="105" y="933"/>
                  </a:lnTo>
                  <a:lnTo>
                    <a:pt x="108" y="926"/>
                  </a:lnTo>
                  <a:lnTo>
                    <a:pt x="105" y="923"/>
                  </a:lnTo>
                  <a:lnTo>
                    <a:pt x="98" y="916"/>
                  </a:lnTo>
                  <a:lnTo>
                    <a:pt x="105" y="909"/>
                  </a:lnTo>
                  <a:lnTo>
                    <a:pt x="105" y="906"/>
                  </a:lnTo>
                  <a:lnTo>
                    <a:pt x="105" y="899"/>
                  </a:lnTo>
                  <a:lnTo>
                    <a:pt x="105" y="899"/>
                  </a:lnTo>
                  <a:lnTo>
                    <a:pt x="101" y="886"/>
                  </a:lnTo>
                  <a:lnTo>
                    <a:pt x="101" y="886"/>
                  </a:lnTo>
                  <a:lnTo>
                    <a:pt x="91" y="872"/>
                  </a:lnTo>
                  <a:lnTo>
                    <a:pt x="91" y="872"/>
                  </a:lnTo>
                  <a:lnTo>
                    <a:pt x="74" y="852"/>
                  </a:lnTo>
                  <a:lnTo>
                    <a:pt x="61" y="835"/>
                  </a:lnTo>
                  <a:lnTo>
                    <a:pt x="61" y="835"/>
                  </a:lnTo>
                  <a:lnTo>
                    <a:pt x="61" y="835"/>
                  </a:lnTo>
                  <a:lnTo>
                    <a:pt x="61" y="835"/>
                  </a:lnTo>
                  <a:lnTo>
                    <a:pt x="44" y="812"/>
                  </a:lnTo>
                  <a:lnTo>
                    <a:pt x="44" y="808"/>
                  </a:lnTo>
                  <a:lnTo>
                    <a:pt x="41" y="808"/>
                  </a:lnTo>
                  <a:lnTo>
                    <a:pt x="31" y="775"/>
                  </a:lnTo>
                  <a:lnTo>
                    <a:pt x="27" y="771"/>
                  </a:lnTo>
                  <a:lnTo>
                    <a:pt x="17" y="771"/>
                  </a:lnTo>
                  <a:lnTo>
                    <a:pt x="14" y="775"/>
                  </a:lnTo>
                  <a:lnTo>
                    <a:pt x="14" y="775"/>
                  </a:lnTo>
                  <a:lnTo>
                    <a:pt x="14" y="764"/>
                  </a:lnTo>
                  <a:lnTo>
                    <a:pt x="14" y="764"/>
                  </a:lnTo>
                  <a:lnTo>
                    <a:pt x="7" y="758"/>
                  </a:lnTo>
                  <a:lnTo>
                    <a:pt x="7" y="748"/>
                  </a:lnTo>
                  <a:lnTo>
                    <a:pt x="14" y="741"/>
                  </a:lnTo>
                  <a:lnTo>
                    <a:pt x="14" y="738"/>
                  </a:lnTo>
                  <a:lnTo>
                    <a:pt x="7" y="727"/>
                  </a:lnTo>
                  <a:lnTo>
                    <a:pt x="17" y="714"/>
                  </a:lnTo>
                  <a:lnTo>
                    <a:pt x="20" y="714"/>
                  </a:lnTo>
                  <a:lnTo>
                    <a:pt x="20" y="711"/>
                  </a:lnTo>
                  <a:lnTo>
                    <a:pt x="20" y="704"/>
                  </a:lnTo>
                  <a:lnTo>
                    <a:pt x="20" y="704"/>
                  </a:lnTo>
                  <a:lnTo>
                    <a:pt x="24" y="704"/>
                  </a:lnTo>
                  <a:lnTo>
                    <a:pt x="24" y="704"/>
                  </a:lnTo>
                  <a:lnTo>
                    <a:pt x="41" y="694"/>
                  </a:lnTo>
                  <a:lnTo>
                    <a:pt x="41" y="694"/>
                  </a:lnTo>
                  <a:lnTo>
                    <a:pt x="61" y="680"/>
                  </a:lnTo>
                  <a:lnTo>
                    <a:pt x="61" y="677"/>
                  </a:lnTo>
                  <a:lnTo>
                    <a:pt x="44" y="664"/>
                  </a:lnTo>
                  <a:lnTo>
                    <a:pt x="44" y="664"/>
                  </a:lnTo>
                  <a:lnTo>
                    <a:pt x="51" y="650"/>
                  </a:lnTo>
                  <a:lnTo>
                    <a:pt x="47" y="647"/>
                  </a:lnTo>
                  <a:lnTo>
                    <a:pt x="44" y="643"/>
                  </a:lnTo>
                  <a:lnTo>
                    <a:pt x="44" y="640"/>
                  </a:lnTo>
                  <a:lnTo>
                    <a:pt x="51" y="637"/>
                  </a:lnTo>
                  <a:lnTo>
                    <a:pt x="61" y="637"/>
                  </a:lnTo>
                  <a:lnTo>
                    <a:pt x="64" y="633"/>
                  </a:lnTo>
                  <a:lnTo>
                    <a:pt x="68" y="626"/>
                  </a:lnTo>
                  <a:lnTo>
                    <a:pt x="74" y="633"/>
                  </a:lnTo>
                  <a:lnTo>
                    <a:pt x="78" y="630"/>
                  </a:lnTo>
                  <a:lnTo>
                    <a:pt x="84" y="626"/>
                  </a:lnTo>
                  <a:lnTo>
                    <a:pt x="84" y="626"/>
                  </a:lnTo>
                  <a:lnTo>
                    <a:pt x="94" y="616"/>
                  </a:lnTo>
                  <a:lnTo>
                    <a:pt x="94" y="613"/>
                  </a:lnTo>
                  <a:lnTo>
                    <a:pt x="94" y="613"/>
                  </a:lnTo>
                  <a:lnTo>
                    <a:pt x="94" y="610"/>
                  </a:lnTo>
                  <a:lnTo>
                    <a:pt x="121" y="583"/>
                  </a:lnTo>
                  <a:lnTo>
                    <a:pt x="121" y="583"/>
                  </a:lnTo>
                  <a:lnTo>
                    <a:pt x="125" y="573"/>
                  </a:lnTo>
                  <a:lnTo>
                    <a:pt x="125" y="57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5" y="559"/>
                  </a:lnTo>
                  <a:lnTo>
                    <a:pt x="135" y="556"/>
                  </a:lnTo>
                  <a:lnTo>
                    <a:pt x="138" y="539"/>
                  </a:lnTo>
                  <a:lnTo>
                    <a:pt x="142" y="522"/>
                  </a:lnTo>
                  <a:lnTo>
                    <a:pt x="142" y="522"/>
                  </a:lnTo>
                  <a:lnTo>
                    <a:pt x="135" y="505"/>
                  </a:lnTo>
                  <a:lnTo>
                    <a:pt x="142" y="502"/>
                  </a:lnTo>
                  <a:lnTo>
                    <a:pt x="145" y="502"/>
                  </a:lnTo>
                  <a:lnTo>
                    <a:pt x="148" y="502"/>
                  </a:lnTo>
                  <a:lnTo>
                    <a:pt x="155" y="499"/>
                  </a:lnTo>
                  <a:lnTo>
                    <a:pt x="158" y="495"/>
                  </a:lnTo>
                  <a:lnTo>
                    <a:pt x="158" y="492"/>
                  </a:lnTo>
                  <a:lnTo>
                    <a:pt x="162" y="488"/>
                  </a:lnTo>
                  <a:lnTo>
                    <a:pt x="182" y="482"/>
                  </a:lnTo>
                  <a:lnTo>
                    <a:pt x="192" y="485"/>
                  </a:lnTo>
                  <a:lnTo>
                    <a:pt x="192" y="485"/>
                  </a:lnTo>
                  <a:lnTo>
                    <a:pt x="199" y="482"/>
                  </a:lnTo>
                  <a:lnTo>
                    <a:pt x="206" y="485"/>
                  </a:lnTo>
                  <a:lnTo>
                    <a:pt x="209" y="485"/>
                  </a:lnTo>
                  <a:lnTo>
                    <a:pt x="232" y="472"/>
                  </a:lnTo>
                  <a:lnTo>
                    <a:pt x="232" y="472"/>
                  </a:lnTo>
                  <a:lnTo>
                    <a:pt x="236" y="462"/>
                  </a:lnTo>
                  <a:lnTo>
                    <a:pt x="263" y="462"/>
                  </a:lnTo>
                  <a:lnTo>
                    <a:pt x="266" y="462"/>
                  </a:lnTo>
                  <a:lnTo>
                    <a:pt x="273" y="445"/>
                  </a:lnTo>
                  <a:lnTo>
                    <a:pt x="276" y="441"/>
                  </a:lnTo>
                  <a:lnTo>
                    <a:pt x="280" y="445"/>
                  </a:lnTo>
                  <a:lnTo>
                    <a:pt x="283" y="441"/>
                  </a:lnTo>
                  <a:lnTo>
                    <a:pt x="283" y="438"/>
                  </a:lnTo>
                  <a:lnTo>
                    <a:pt x="286" y="435"/>
                  </a:lnTo>
                  <a:lnTo>
                    <a:pt x="330" y="431"/>
                  </a:lnTo>
                  <a:lnTo>
                    <a:pt x="337" y="431"/>
                  </a:lnTo>
                  <a:lnTo>
                    <a:pt x="340" y="431"/>
                  </a:lnTo>
                  <a:lnTo>
                    <a:pt x="347" y="414"/>
                  </a:lnTo>
                  <a:lnTo>
                    <a:pt x="347" y="414"/>
                  </a:lnTo>
                  <a:lnTo>
                    <a:pt x="347" y="411"/>
                  </a:lnTo>
                  <a:lnTo>
                    <a:pt x="350" y="398"/>
                  </a:lnTo>
                  <a:lnTo>
                    <a:pt x="350" y="398"/>
                  </a:lnTo>
                  <a:lnTo>
                    <a:pt x="354" y="401"/>
                  </a:lnTo>
                  <a:lnTo>
                    <a:pt x="360" y="401"/>
                  </a:lnTo>
                  <a:lnTo>
                    <a:pt x="364" y="401"/>
                  </a:lnTo>
                  <a:lnTo>
                    <a:pt x="364" y="401"/>
                  </a:lnTo>
                  <a:lnTo>
                    <a:pt x="367" y="404"/>
                  </a:lnTo>
                  <a:lnTo>
                    <a:pt x="370" y="404"/>
                  </a:lnTo>
                  <a:lnTo>
                    <a:pt x="374" y="404"/>
                  </a:lnTo>
                  <a:lnTo>
                    <a:pt x="377" y="401"/>
                  </a:lnTo>
                  <a:lnTo>
                    <a:pt x="377" y="394"/>
                  </a:lnTo>
                  <a:lnTo>
                    <a:pt x="377" y="394"/>
                  </a:lnTo>
                  <a:lnTo>
                    <a:pt x="381" y="394"/>
                  </a:lnTo>
                  <a:lnTo>
                    <a:pt x="384" y="394"/>
                  </a:lnTo>
                  <a:lnTo>
                    <a:pt x="387" y="394"/>
                  </a:lnTo>
                  <a:lnTo>
                    <a:pt x="391" y="394"/>
                  </a:lnTo>
                  <a:lnTo>
                    <a:pt x="394" y="387"/>
                  </a:lnTo>
                  <a:lnTo>
                    <a:pt x="401" y="387"/>
                  </a:lnTo>
                  <a:lnTo>
                    <a:pt x="404" y="387"/>
                  </a:lnTo>
                  <a:lnTo>
                    <a:pt x="408" y="387"/>
                  </a:lnTo>
                  <a:lnTo>
                    <a:pt x="408" y="384"/>
                  </a:lnTo>
                  <a:lnTo>
                    <a:pt x="408" y="381"/>
                  </a:lnTo>
                  <a:lnTo>
                    <a:pt x="404" y="377"/>
                  </a:lnTo>
                  <a:lnTo>
                    <a:pt x="404" y="377"/>
                  </a:lnTo>
                  <a:lnTo>
                    <a:pt x="401" y="371"/>
                  </a:lnTo>
                  <a:lnTo>
                    <a:pt x="408" y="371"/>
                  </a:lnTo>
                  <a:lnTo>
                    <a:pt x="411" y="371"/>
                  </a:lnTo>
                  <a:lnTo>
                    <a:pt x="414" y="367"/>
                  </a:lnTo>
                  <a:lnTo>
                    <a:pt x="414" y="364"/>
                  </a:lnTo>
                  <a:lnTo>
                    <a:pt x="411" y="357"/>
                  </a:lnTo>
                  <a:lnTo>
                    <a:pt x="418" y="354"/>
                  </a:lnTo>
                  <a:lnTo>
                    <a:pt x="421" y="354"/>
                  </a:lnTo>
                  <a:lnTo>
                    <a:pt x="424" y="354"/>
                  </a:lnTo>
                  <a:lnTo>
                    <a:pt x="431" y="350"/>
                  </a:lnTo>
                  <a:lnTo>
                    <a:pt x="431" y="350"/>
                  </a:lnTo>
                  <a:lnTo>
                    <a:pt x="438" y="340"/>
                  </a:lnTo>
                  <a:lnTo>
                    <a:pt x="438" y="340"/>
                  </a:lnTo>
                  <a:lnTo>
                    <a:pt x="441" y="340"/>
                  </a:lnTo>
                  <a:lnTo>
                    <a:pt x="441" y="344"/>
                  </a:lnTo>
                  <a:lnTo>
                    <a:pt x="451" y="344"/>
                  </a:lnTo>
                  <a:lnTo>
                    <a:pt x="455" y="340"/>
                  </a:lnTo>
                  <a:lnTo>
                    <a:pt x="448" y="324"/>
                  </a:lnTo>
                  <a:lnTo>
                    <a:pt x="451" y="320"/>
                  </a:lnTo>
                  <a:lnTo>
                    <a:pt x="455" y="320"/>
                  </a:lnTo>
                  <a:lnTo>
                    <a:pt x="458" y="320"/>
                  </a:lnTo>
                  <a:lnTo>
                    <a:pt x="461" y="320"/>
                  </a:lnTo>
                  <a:lnTo>
                    <a:pt x="465" y="317"/>
                  </a:lnTo>
                  <a:lnTo>
                    <a:pt x="468" y="317"/>
                  </a:lnTo>
                  <a:lnTo>
                    <a:pt x="468" y="310"/>
                  </a:lnTo>
                  <a:lnTo>
                    <a:pt x="468" y="307"/>
                  </a:lnTo>
                  <a:lnTo>
                    <a:pt x="451" y="300"/>
                  </a:lnTo>
                  <a:lnTo>
                    <a:pt x="451" y="300"/>
                  </a:lnTo>
                  <a:lnTo>
                    <a:pt x="451" y="297"/>
                  </a:lnTo>
                  <a:lnTo>
                    <a:pt x="451" y="297"/>
                  </a:lnTo>
                  <a:lnTo>
                    <a:pt x="455" y="283"/>
                  </a:lnTo>
                  <a:lnTo>
                    <a:pt x="455" y="283"/>
                  </a:lnTo>
                  <a:lnTo>
                    <a:pt x="451" y="273"/>
                  </a:lnTo>
                  <a:lnTo>
                    <a:pt x="448" y="273"/>
                  </a:lnTo>
                  <a:lnTo>
                    <a:pt x="448" y="273"/>
                  </a:lnTo>
                  <a:lnTo>
                    <a:pt x="448" y="266"/>
                  </a:lnTo>
                  <a:lnTo>
                    <a:pt x="451" y="266"/>
                  </a:lnTo>
                  <a:lnTo>
                    <a:pt x="455" y="263"/>
                  </a:lnTo>
                  <a:lnTo>
                    <a:pt x="455" y="256"/>
                  </a:lnTo>
                  <a:lnTo>
                    <a:pt x="455" y="256"/>
                  </a:lnTo>
                  <a:lnTo>
                    <a:pt x="458" y="253"/>
                  </a:lnTo>
                  <a:lnTo>
                    <a:pt x="461" y="246"/>
                  </a:lnTo>
                  <a:lnTo>
                    <a:pt x="475" y="239"/>
                  </a:lnTo>
                  <a:lnTo>
                    <a:pt x="485" y="243"/>
                  </a:lnTo>
                  <a:lnTo>
                    <a:pt x="485" y="243"/>
                  </a:lnTo>
                  <a:lnTo>
                    <a:pt x="485" y="243"/>
                  </a:lnTo>
                  <a:lnTo>
                    <a:pt x="485" y="243"/>
                  </a:lnTo>
                  <a:lnTo>
                    <a:pt x="488" y="246"/>
                  </a:lnTo>
                  <a:lnTo>
                    <a:pt x="498" y="249"/>
                  </a:lnTo>
                  <a:lnTo>
                    <a:pt x="502" y="246"/>
                  </a:lnTo>
                  <a:lnTo>
                    <a:pt x="505" y="239"/>
                  </a:lnTo>
                  <a:lnTo>
                    <a:pt x="502" y="236"/>
                  </a:lnTo>
                  <a:lnTo>
                    <a:pt x="498" y="229"/>
                  </a:lnTo>
                  <a:lnTo>
                    <a:pt x="498" y="226"/>
                  </a:lnTo>
                  <a:lnTo>
                    <a:pt x="502" y="219"/>
                  </a:lnTo>
                  <a:lnTo>
                    <a:pt x="522" y="202"/>
                  </a:lnTo>
                  <a:lnTo>
                    <a:pt x="522" y="199"/>
                  </a:lnTo>
                  <a:lnTo>
                    <a:pt x="505" y="182"/>
                  </a:lnTo>
                  <a:lnTo>
                    <a:pt x="505" y="182"/>
                  </a:lnTo>
                  <a:lnTo>
                    <a:pt x="495" y="179"/>
                  </a:lnTo>
                  <a:lnTo>
                    <a:pt x="495" y="175"/>
                  </a:lnTo>
                  <a:lnTo>
                    <a:pt x="485" y="165"/>
                  </a:lnTo>
                  <a:lnTo>
                    <a:pt x="485" y="162"/>
                  </a:lnTo>
                  <a:lnTo>
                    <a:pt x="495" y="145"/>
                  </a:lnTo>
                  <a:lnTo>
                    <a:pt x="495" y="145"/>
                  </a:lnTo>
                  <a:lnTo>
                    <a:pt x="498" y="145"/>
                  </a:lnTo>
                  <a:lnTo>
                    <a:pt x="508" y="142"/>
                  </a:lnTo>
                  <a:lnTo>
                    <a:pt x="529" y="135"/>
                  </a:lnTo>
                  <a:lnTo>
                    <a:pt x="529" y="135"/>
                  </a:lnTo>
                  <a:lnTo>
                    <a:pt x="529" y="135"/>
                  </a:lnTo>
                  <a:lnTo>
                    <a:pt x="532" y="135"/>
                  </a:lnTo>
                  <a:lnTo>
                    <a:pt x="535" y="132"/>
                  </a:lnTo>
                  <a:lnTo>
                    <a:pt x="549" y="138"/>
                  </a:lnTo>
                  <a:lnTo>
                    <a:pt x="559" y="145"/>
                  </a:lnTo>
                  <a:lnTo>
                    <a:pt x="562" y="148"/>
                  </a:lnTo>
                  <a:lnTo>
                    <a:pt x="566" y="145"/>
                  </a:lnTo>
                  <a:lnTo>
                    <a:pt x="569" y="142"/>
                  </a:lnTo>
                  <a:lnTo>
                    <a:pt x="569" y="142"/>
                  </a:lnTo>
                  <a:lnTo>
                    <a:pt x="606" y="98"/>
                  </a:lnTo>
                  <a:lnTo>
                    <a:pt x="606" y="95"/>
                  </a:lnTo>
                  <a:lnTo>
                    <a:pt x="606" y="91"/>
                  </a:lnTo>
                  <a:lnTo>
                    <a:pt x="606" y="88"/>
                  </a:lnTo>
                  <a:lnTo>
                    <a:pt x="606" y="85"/>
                  </a:lnTo>
                  <a:lnTo>
                    <a:pt x="596" y="78"/>
                  </a:lnTo>
                  <a:lnTo>
                    <a:pt x="593" y="71"/>
                  </a:lnTo>
                  <a:lnTo>
                    <a:pt x="593" y="68"/>
                  </a:lnTo>
                  <a:lnTo>
                    <a:pt x="593" y="64"/>
                  </a:lnTo>
                  <a:lnTo>
                    <a:pt x="593" y="64"/>
                  </a:lnTo>
                  <a:lnTo>
                    <a:pt x="596" y="61"/>
                  </a:lnTo>
                  <a:lnTo>
                    <a:pt x="596" y="61"/>
                  </a:lnTo>
                  <a:lnTo>
                    <a:pt x="599" y="58"/>
                  </a:lnTo>
                  <a:lnTo>
                    <a:pt x="609" y="47"/>
                  </a:lnTo>
                  <a:lnTo>
                    <a:pt x="613" y="47"/>
                  </a:lnTo>
                  <a:lnTo>
                    <a:pt x="616" y="37"/>
                  </a:lnTo>
                  <a:lnTo>
                    <a:pt x="623" y="37"/>
                  </a:lnTo>
                  <a:lnTo>
                    <a:pt x="626" y="37"/>
                  </a:lnTo>
                  <a:lnTo>
                    <a:pt x="633" y="27"/>
                  </a:lnTo>
                  <a:lnTo>
                    <a:pt x="646" y="17"/>
                  </a:lnTo>
                  <a:lnTo>
                    <a:pt x="646" y="17"/>
                  </a:lnTo>
                  <a:lnTo>
                    <a:pt x="657" y="7"/>
                  </a:lnTo>
                  <a:lnTo>
                    <a:pt x="653" y="0"/>
                  </a:lnTo>
                  <a:lnTo>
                    <a:pt x="65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5" name="Freeform 386">
              <a:extLst>
                <a:ext uri="{FF2B5EF4-FFF2-40B4-BE49-F238E27FC236}">
                  <a16:creationId xmlns:a16="http://schemas.microsoft.com/office/drawing/2014/main" id="{3DF7F06F-C6E4-CA7A-358F-9574E9776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" y="3218"/>
              <a:ext cx="657" cy="950"/>
            </a:xfrm>
            <a:custGeom>
              <a:avLst/>
              <a:gdLst>
                <a:gd name="T0" fmla="*/ 606 w 657"/>
                <a:gd name="T1" fmla="*/ 44 h 950"/>
                <a:gd name="T2" fmla="*/ 593 w 657"/>
                <a:gd name="T3" fmla="*/ 81 h 950"/>
                <a:gd name="T4" fmla="*/ 562 w 657"/>
                <a:gd name="T5" fmla="*/ 142 h 950"/>
                <a:gd name="T6" fmla="*/ 508 w 657"/>
                <a:gd name="T7" fmla="*/ 135 h 950"/>
                <a:gd name="T8" fmla="*/ 482 w 657"/>
                <a:gd name="T9" fmla="*/ 169 h 950"/>
                <a:gd name="T10" fmla="*/ 492 w 657"/>
                <a:gd name="T11" fmla="*/ 226 h 950"/>
                <a:gd name="T12" fmla="*/ 488 w 657"/>
                <a:gd name="T13" fmla="*/ 236 h 950"/>
                <a:gd name="T14" fmla="*/ 448 w 657"/>
                <a:gd name="T15" fmla="*/ 256 h 950"/>
                <a:gd name="T16" fmla="*/ 445 w 657"/>
                <a:gd name="T17" fmla="*/ 293 h 950"/>
                <a:gd name="T18" fmla="*/ 455 w 657"/>
                <a:gd name="T19" fmla="*/ 313 h 950"/>
                <a:gd name="T20" fmla="*/ 438 w 657"/>
                <a:gd name="T21" fmla="*/ 334 h 950"/>
                <a:gd name="T22" fmla="*/ 408 w 657"/>
                <a:gd name="T23" fmla="*/ 361 h 950"/>
                <a:gd name="T24" fmla="*/ 391 w 657"/>
                <a:gd name="T25" fmla="*/ 381 h 950"/>
                <a:gd name="T26" fmla="*/ 370 w 657"/>
                <a:gd name="T27" fmla="*/ 398 h 950"/>
                <a:gd name="T28" fmla="*/ 350 w 657"/>
                <a:gd name="T29" fmla="*/ 391 h 950"/>
                <a:gd name="T30" fmla="*/ 286 w 657"/>
                <a:gd name="T31" fmla="*/ 428 h 950"/>
                <a:gd name="T32" fmla="*/ 266 w 657"/>
                <a:gd name="T33" fmla="*/ 441 h 950"/>
                <a:gd name="T34" fmla="*/ 192 w 657"/>
                <a:gd name="T35" fmla="*/ 478 h 950"/>
                <a:gd name="T36" fmla="*/ 145 w 657"/>
                <a:gd name="T37" fmla="*/ 495 h 950"/>
                <a:gd name="T38" fmla="*/ 132 w 657"/>
                <a:gd name="T39" fmla="*/ 556 h 950"/>
                <a:gd name="T40" fmla="*/ 91 w 657"/>
                <a:gd name="T41" fmla="*/ 603 h 950"/>
                <a:gd name="T42" fmla="*/ 61 w 657"/>
                <a:gd name="T43" fmla="*/ 630 h 950"/>
                <a:gd name="T44" fmla="*/ 37 w 657"/>
                <a:gd name="T45" fmla="*/ 660 h 950"/>
                <a:gd name="T46" fmla="*/ 20 w 657"/>
                <a:gd name="T47" fmla="*/ 701 h 950"/>
                <a:gd name="T48" fmla="*/ 7 w 657"/>
                <a:gd name="T49" fmla="*/ 738 h 950"/>
                <a:gd name="T50" fmla="*/ 17 w 657"/>
                <a:gd name="T51" fmla="*/ 778 h 950"/>
                <a:gd name="T52" fmla="*/ 57 w 657"/>
                <a:gd name="T53" fmla="*/ 842 h 950"/>
                <a:gd name="T54" fmla="*/ 91 w 657"/>
                <a:gd name="T55" fmla="*/ 916 h 950"/>
                <a:gd name="T56" fmla="*/ 101 w 657"/>
                <a:gd name="T57" fmla="*/ 950 h 950"/>
                <a:gd name="T58" fmla="*/ 105 w 657"/>
                <a:gd name="T59" fmla="*/ 933 h 950"/>
                <a:gd name="T60" fmla="*/ 101 w 657"/>
                <a:gd name="T61" fmla="*/ 886 h 950"/>
                <a:gd name="T62" fmla="*/ 61 w 657"/>
                <a:gd name="T63" fmla="*/ 835 h 950"/>
                <a:gd name="T64" fmla="*/ 14 w 657"/>
                <a:gd name="T65" fmla="*/ 775 h 950"/>
                <a:gd name="T66" fmla="*/ 17 w 657"/>
                <a:gd name="T67" fmla="*/ 714 h 950"/>
                <a:gd name="T68" fmla="*/ 41 w 657"/>
                <a:gd name="T69" fmla="*/ 694 h 950"/>
                <a:gd name="T70" fmla="*/ 44 w 657"/>
                <a:gd name="T71" fmla="*/ 640 h 950"/>
                <a:gd name="T72" fmla="*/ 84 w 657"/>
                <a:gd name="T73" fmla="*/ 626 h 950"/>
                <a:gd name="T74" fmla="*/ 125 w 657"/>
                <a:gd name="T75" fmla="*/ 573 h 950"/>
                <a:gd name="T76" fmla="*/ 135 w 657"/>
                <a:gd name="T77" fmla="*/ 505 h 950"/>
                <a:gd name="T78" fmla="*/ 182 w 657"/>
                <a:gd name="T79" fmla="*/ 482 h 950"/>
                <a:gd name="T80" fmla="*/ 236 w 657"/>
                <a:gd name="T81" fmla="*/ 462 h 950"/>
                <a:gd name="T82" fmla="*/ 286 w 657"/>
                <a:gd name="T83" fmla="*/ 435 h 950"/>
                <a:gd name="T84" fmla="*/ 350 w 657"/>
                <a:gd name="T85" fmla="*/ 398 h 950"/>
                <a:gd name="T86" fmla="*/ 377 w 657"/>
                <a:gd name="T87" fmla="*/ 401 h 950"/>
                <a:gd name="T88" fmla="*/ 401 w 657"/>
                <a:gd name="T89" fmla="*/ 387 h 950"/>
                <a:gd name="T90" fmla="*/ 408 w 657"/>
                <a:gd name="T91" fmla="*/ 371 h 950"/>
                <a:gd name="T92" fmla="*/ 431 w 657"/>
                <a:gd name="T93" fmla="*/ 350 h 950"/>
                <a:gd name="T94" fmla="*/ 448 w 657"/>
                <a:gd name="T95" fmla="*/ 324 h 950"/>
                <a:gd name="T96" fmla="*/ 468 w 657"/>
                <a:gd name="T97" fmla="*/ 307 h 950"/>
                <a:gd name="T98" fmla="*/ 448 w 657"/>
                <a:gd name="T99" fmla="*/ 273 h 950"/>
                <a:gd name="T100" fmla="*/ 461 w 657"/>
                <a:gd name="T101" fmla="*/ 246 h 950"/>
                <a:gd name="T102" fmla="*/ 502 w 657"/>
                <a:gd name="T103" fmla="*/ 246 h 950"/>
                <a:gd name="T104" fmla="*/ 505 w 657"/>
                <a:gd name="T105" fmla="*/ 182 h 950"/>
                <a:gd name="T106" fmla="*/ 498 w 657"/>
                <a:gd name="T107" fmla="*/ 145 h 950"/>
                <a:gd name="T108" fmla="*/ 559 w 657"/>
                <a:gd name="T109" fmla="*/ 145 h 950"/>
                <a:gd name="T110" fmla="*/ 606 w 657"/>
                <a:gd name="T111" fmla="*/ 88 h 950"/>
                <a:gd name="T112" fmla="*/ 596 w 657"/>
                <a:gd name="T113" fmla="*/ 61 h 950"/>
                <a:gd name="T114" fmla="*/ 646 w 657"/>
                <a:gd name="T115" fmla="*/ 17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7" h="950">
                  <a:moveTo>
                    <a:pt x="653" y="0"/>
                  </a:moveTo>
                  <a:lnTo>
                    <a:pt x="643" y="10"/>
                  </a:lnTo>
                  <a:lnTo>
                    <a:pt x="630" y="21"/>
                  </a:lnTo>
                  <a:lnTo>
                    <a:pt x="630" y="21"/>
                  </a:lnTo>
                  <a:lnTo>
                    <a:pt x="620" y="31"/>
                  </a:lnTo>
                  <a:lnTo>
                    <a:pt x="616" y="31"/>
                  </a:lnTo>
                  <a:lnTo>
                    <a:pt x="609" y="34"/>
                  </a:lnTo>
                  <a:lnTo>
                    <a:pt x="606" y="44"/>
                  </a:lnTo>
                  <a:lnTo>
                    <a:pt x="596" y="54"/>
                  </a:lnTo>
                  <a:lnTo>
                    <a:pt x="593" y="54"/>
                  </a:lnTo>
                  <a:lnTo>
                    <a:pt x="589" y="58"/>
                  </a:lnTo>
                  <a:lnTo>
                    <a:pt x="586" y="64"/>
                  </a:lnTo>
                  <a:lnTo>
                    <a:pt x="586" y="68"/>
                  </a:lnTo>
                  <a:lnTo>
                    <a:pt x="586" y="68"/>
                  </a:lnTo>
                  <a:lnTo>
                    <a:pt x="586" y="71"/>
                  </a:lnTo>
                  <a:lnTo>
                    <a:pt x="593" y="81"/>
                  </a:lnTo>
                  <a:lnTo>
                    <a:pt x="593" y="85"/>
                  </a:lnTo>
                  <a:lnTo>
                    <a:pt x="599" y="88"/>
                  </a:lnTo>
                  <a:lnTo>
                    <a:pt x="599" y="88"/>
                  </a:lnTo>
                  <a:lnTo>
                    <a:pt x="599" y="91"/>
                  </a:lnTo>
                  <a:lnTo>
                    <a:pt x="599" y="95"/>
                  </a:lnTo>
                  <a:lnTo>
                    <a:pt x="562" y="135"/>
                  </a:lnTo>
                  <a:lnTo>
                    <a:pt x="562" y="138"/>
                  </a:lnTo>
                  <a:lnTo>
                    <a:pt x="562" y="142"/>
                  </a:lnTo>
                  <a:lnTo>
                    <a:pt x="552" y="132"/>
                  </a:lnTo>
                  <a:lnTo>
                    <a:pt x="549" y="132"/>
                  </a:lnTo>
                  <a:lnTo>
                    <a:pt x="535" y="125"/>
                  </a:lnTo>
                  <a:lnTo>
                    <a:pt x="535" y="125"/>
                  </a:lnTo>
                  <a:lnTo>
                    <a:pt x="532" y="128"/>
                  </a:lnTo>
                  <a:lnTo>
                    <a:pt x="529" y="128"/>
                  </a:lnTo>
                  <a:lnTo>
                    <a:pt x="525" y="128"/>
                  </a:lnTo>
                  <a:lnTo>
                    <a:pt x="508" y="135"/>
                  </a:lnTo>
                  <a:lnTo>
                    <a:pt x="505" y="135"/>
                  </a:lnTo>
                  <a:lnTo>
                    <a:pt x="495" y="138"/>
                  </a:lnTo>
                  <a:lnTo>
                    <a:pt x="495" y="138"/>
                  </a:lnTo>
                  <a:lnTo>
                    <a:pt x="492" y="142"/>
                  </a:lnTo>
                  <a:lnTo>
                    <a:pt x="482" y="159"/>
                  </a:lnTo>
                  <a:lnTo>
                    <a:pt x="482" y="162"/>
                  </a:lnTo>
                  <a:lnTo>
                    <a:pt x="478" y="165"/>
                  </a:lnTo>
                  <a:lnTo>
                    <a:pt x="482" y="169"/>
                  </a:lnTo>
                  <a:lnTo>
                    <a:pt x="488" y="179"/>
                  </a:lnTo>
                  <a:lnTo>
                    <a:pt x="488" y="179"/>
                  </a:lnTo>
                  <a:lnTo>
                    <a:pt x="492" y="182"/>
                  </a:lnTo>
                  <a:lnTo>
                    <a:pt x="502" y="189"/>
                  </a:lnTo>
                  <a:lnTo>
                    <a:pt x="515" y="202"/>
                  </a:lnTo>
                  <a:lnTo>
                    <a:pt x="498" y="216"/>
                  </a:lnTo>
                  <a:lnTo>
                    <a:pt x="498" y="216"/>
                  </a:lnTo>
                  <a:lnTo>
                    <a:pt x="492" y="226"/>
                  </a:lnTo>
                  <a:lnTo>
                    <a:pt x="492" y="226"/>
                  </a:lnTo>
                  <a:lnTo>
                    <a:pt x="492" y="233"/>
                  </a:lnTo>
                  <a:lnTo>
                    <a:pt x="492" y="233"/>
                  </a:lnTo>
                  <a:lnTo>
                    <a:pt x="498" y="239"/>
                  </a:lnTo>
                  <a:lnTo>
                    <a:pt x="498" y="243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88" y="236"/>
                  </a:lnTo>
                  <a:lnTo>
                    <a:pt x="485" y="236"/>
                  </a:lnTo>
                  <a:lnTo>
                    <a:pt x="478" y="233"/>
                  </a:lnTo>
                  <a:lnTo>
                    <a:pt x="475" y="233"/>
                  </a:lnTo>
                  <a:lnTo>
                    <a:pt x="458" y="243"/>
                  </a:lnTo>
                  <a:lnTo>
                    <a:pt x="458" y="243"/>
                  </a:lnTo>
                  <a:lnTo>
                    <a:pt x="451" y="249"/>
                  </a:lnTo>
                  <a:lnTo>
                    <a:pt x="448" y="253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5" y="263"/>
                  </a:lnTo>
                  <a:lnTo>
                    <a:pt x="441" y="263"/>
                  </a:lnTo>
                  <a:lnTo>
                    <a:pt x="441" y="276"/>
                  </a:lnTo>
                  <a:lnTo>
                    <a:pt x="445" y="280"/>
                  </a:lnTo>
                  <a:lnTo>
                    <a:pt x="448" y="280"/>
                  </a:lnTo>
                  <a:lnTo>
                    <a:pt x="448" y="283"/>
                  </a:lnTo>
                  <a:lnTo>
                    <a:pt x="445" y="293"/>
                  </a:lnTo>
                  <a:lnTo>
                    <a:pt x="445" y="300"/>
                  </a:lnTo>
                  <a:lnTo>
                    <a:pt x="445" y="303"/>
                  </a:lnTo>
                  <a:lnTo>
                    <a:pt x="448" y="307"/>
                  </a:lnTo>
                  <a:lnTo>
                    <a:pt x="448" y="307"/>
                  </a:lnTo>
                  <a:lnTo>
                    <a:pt x="461" y="313"/>
                  </a:lnTo>
                  <a:lnTo>
                    <a:pt x="461" y="313"/>
                  </a:lnTo>
                  <a:lnTo>
                    <a:pt x="458" y="313"/>
                  </a:lnTo>
                  <a:lnTo>
                    <a:pt x="455" y="313"/>
                  </a:lnTo>
                  <a:lnTo>
                    <a:pt x="451" y="313"/>
                  </a:lnTo>
                  <a:lnTo>
                    <a:pt x="448" y="313"/>
                  </a:lnTo>
                  <a:lnTo>
                    <a:pt x="445" y="317"/>
                  </a:lnTo>
                  <a:lnTo>
                    <a:pt x="441" y="324"/>
                  </a:lnTo>
                  <a:lnTo>
                    <a:pt x="441" y="324"/>
                  </a:lnTo>
                  <a:lnTo>
                    <a:pt x="448" y="337"/>
                  </a:lnTo>
                  <a:lnTo>
                    <a:pt x="445" y="337"/>
                  </a:lnTo>
                  <a:lnTo>
                    <a:pt x="438" y="334"/>
                  </a:lnTo>
                  <a:lnTo>
                    <a:pt x="434" y="334"/>
                  </a:lnTo>
                  <a:lnTo>
                    <a:pt x="431" y="337"/>
                  </a:lnTo>
                  <a:lnTo>
                    <a:pt x="424" y="347"/>
                  </a:lnTo>
                  <a:lnTo>
                    <a:pt x="421" y="347"/>
                  </a:lnTo>
                  <a:lnTo>
                    <a:pt x="414" y="347"/>
                  </a:lnTo>
                  <a:lnTo>
                    <a:pt x="411" y="347"/>
                  </a:lnTo>
                  <a:lnTo>
                    <a:pt x="408" y="357"/>
                  </a:lnTo>
                  <a:lnTo>
                    <a:pt x="408" y="361"/>
                  </a:lnTo>
                  <a:lnTo>
                    <a:pt x="408" y="364"/>
                  </a:lnTo>
                  <a:lnTo>
                    <a:pt x="408" y="367"/>
                  </a:lnTo>
                  <a:lnTo>
                    <a:pt x="401" y="364"/>
                  </a:lnTo>
                  <a:lnTo>
                    <a:pt x="397" y="367"/>
                  </a:lnTo>
                  <a:lnTo>
                    <a:pt x="397" y="367"/>
                  </a:lnTo>
                  <a:lnTo>
                    <a:pt x="397" y="371"/>
                  </a:lnTo>
                  <a:lnTo>
                    <a:pt x="397" y="381"/>
                  </a:lnTo>
                  <a:lnTo>
                    <a:pt x="391" y="381"/>
                  </a:lnTo>
                  <a:lnTo>
                    <a:pt x="387" y="381"/>
                  </a:lnTo>
                  <a:lnTo>
                    <a:pt x="384" y="387"/>
                  </a:lnTo>
                  <a:lnTo>
                    <a:pt x="384" y="387"/>
                  </a:lnTo>
                  <a:lnTo>
                    <a:pt x="384" y="387"/>
                  </a:lnTo>
                  <a:lnTo>
                    <a:pt x="377" y="387"/>
                  </a:lnTo>
                  <a:lnTo>
                    <a:pt x="374" y="387"/>
                  </a:lnTo>
                  <a:lnTo>
                    <a:pt x="370" y="391"/>
                  </a:lnTo>
                  <a:lnTo>
                    <a:pt x="370" y="398"/>
                  </a:lnTo>
                  <a:lnTo>
                    <a:pt x="370" y="398"/>
                  </a:lnTo>
                  <a:lnTo>
                    <a:pt x="367" y="394"/>
                  </a:lnTo>
                  <a:lnTo>
                    <a:pt x="364" y="394"/>
                  </a:lnTo>
                  <a:lnTo>
                    <a:pt x="360" y="398"/>
                  </a:lnTo>
                  <a:lnTo>
                    <a:pt x="357" y="394"/>
                  </a:lnTo>
                  <a:lnTo>
                    <a:pt x="357" y="394"/>
                  </a:lnTo>
                  <a:lnTo>
                    <a:pt x="354" y="391"/>
                  </a:lnTo>
                  <a:lnTo>
                    <a:pt x="350" y="391"/>
                  </a:lnTo>
                  <a:lnTo>
                    <a:pt x="347" y="391"/>
                  </a:lnTo>
                  <a:lnTo>
                    <a:pt x="340" y="408"/>
                  </a:lnTo>
                  <a:lnTo>
                    <a:pt x="340" y="408"/>
                  </a:lnTo>
                  <a:lnTo>
                    <a:pt x="340" y="411"/>
                  </a:lnTo>
                  <a:lnTo>
                    <a:pt x="337" y="428"/>
                  </a:lnTo>
                  <a:lnTo>
                    <a:pt x="330" y="425"/>
                  </a:lnTo>
                  <a:lnTo>
                    <a:pt x="330" y="425"/>
                  </a:lnTo>
                  <a:lnTo>
                    <a:pt x="286" y="428"/>
                  </a:lnTo>
                  <a:lnTo>
                    <a:pt x="286" y="431"/>
                  </a:lnTo>
                  <a:lnTo>
                    <a:pt x="280" y="431"/>
                  </a:lnTo>
                  <a:lnTo>
                    <a:pt x="280" y="435"/>
                  </a:lnTo>
                  <a:lnTo>
                    <a:pt x="280" y="438"/>
                  </a:lnTo>
                  <a:lnTo>
                    <a:pt x="273" y="435"/>
                  </a:lnTo>
                  <a:lnTo>
                    <a:pt x="270" y="438"/>
                  </a:lnTo>
                  <a:lnTo>
                    <a:pt x="266" y="441"/>
                  </a:lnTo>
                  <a:lnTo>
                    <a:pt x="266" y="441"/>
                  </a:lnTo>
                  <a:lnTo>
                    <a:pt x="259" y="455"/>
                  </a:lnTo>
                  <a:lnTo>
                    <a:pt x="236" y="455"/>
                  </a:lnTo>
                  <a:lnTo>
                    <a:pt x="232" y="458"/>
                  </a:lnTo>
                  <a:lnTo>
                    <a:pt x="226" y="465"/>
                  </a:lnTo>
                  <a:lnTo>
                    <a:pt x="206" y="478"/>
                  </a:lnTo>
                  <a:lnTo>
                    <a:pt x="199" y="475"/>
                  </a:lnTo>
                  <a:lnTo>
                    <a:pt x="195" y="475"/>
                  </a:lnTo>
                  <a:lnTo>
                    <a:pt x="192" y="478"/>
                  </a:lnTo>
                  <a:lnTo>
                    <a:pt x="182" y="475"/>
                  </a:lnTo>
                  <a:lnTo>
                    <a:pt x="179" y="475"/>
                  </a:lnTo>
                  <a:lnTo>
                    <a:pt x="158" y="482"/>
                  </a:lnTo>
                  <a:lnTo>
                    <a:pt x="158" y="482"/>
                  </a:lnTo>
                  <a:lnTo>
                    <a:pt x="155" y="488"/>
                  </a:lnTo>
                  <a:lnTo>
                    <a:pt x="152" y="488"/>
                  </a:lnTo>
                  <a:lnTo>
                    <a:pt x="152" y="492"/>
                  </a:lnTo>
                  <a:lnTo>
                    <a:pt x="145" y="495"/>
                  </a:lnTo>
                  <a:lnTo>
                    <a:pt x="138" y="495"/>
                  </a:lnTo>
                  <a:lnTo>
                    <a:pt x="138" y="495"/>
                  </a:lnTo>
                  <a:lnTo>
                    <a:pt x="128" y="502"/>
                  </a:lnTo>
                  <a:lnTo>
                    <a:pt x="128" y="505"/>
                  </a:lnTo>
                  <a:lnTo>
                    <a:pt x="135" y="522"/>
                  </a:lnTo>
                  <a:lnTo>
                    <a:pt x="132" y="539"/>
                  </a:lnTo>
                  <a:lnTo>
                    <a:pt x="132" y="539"/>
                  </a:lnTo>
                  <a:lnTo>
                    <a:pt x="132" y="556"/>
                  </a:lnTo>
                  <a:lnTo>
                    <a:pt x="128" y="559"/>
                  </a:lnTo>
                  <a:lnTo>
                    <a:pt x="121" y="566"/>
                  </a:lnTo>
                  <a:lnTo>
                    <a:pt x="121" y="566"/>
                  </a:lnTo>
                  <a:lnTo>
                    <a:pt x="118" y="573"/>
                  </a:lnTo>
                  <a:lnTo>
                    <a:pt x="118" y="573"/>
                  </a:lnTo>
                  <a:lnTo>
                    <a:pt x="118" y="579"/>
                  </a:lnTo>
                  <a:lnTo>
                    <a:pt x="91" y="603"/>
                  </a:lnTo>
                  <a:lnTo>
                    <a:pt x="91" y="603"/>
                  </a:lnTo>
                  <a:lnTo>
                    <a:pt x="88" y="610"/>
                  </a:lnTo>
                  <a:lnTo>
                    <a:pt x="88" y="613"/>
                  </a:lnTo>
                  <a:lnTo>
                    <a:pt x="88" y="613"/>
                  </a:lnTo>
                  <a:lnTo>
                    <a:pt x="81" y="623"/>
                  </a:lnTo>
                  <a:lnTo>
                    <a:pt x="78" y="626"/>
                  </a:lnTo>
                  <a:lnTo>
                    <a:pt x="64" y="620"/>
                  </a:lnTo>
                  <a:lnTo>
                    <a:pt x="61" y="623"/>
                  </a:lnTo>
                  <a:lnTo>
                    <a:pt x="61" y="630"/>
                  </a:lnTo>
                  <a:lnTo>
                    <a:pt x="51" y="630"/>
                  </a:lnTo>
                  <a:lnTo>
                    <a:pt x="47" y="630"/>
                  </a:lnTo>
                  <a:lnTo>
                    <a:pt x="41" y="637"/>
                  </a:lnTo>
                  <a:lnTo>
                    <a:pt x="37" y="637"/>
                  </a:lnTo>
                  <a:lnTo>
                    <a:pt x="37" y="643"/>
                  </a:lnTo>
                  <a:lnTo>
                    <a:pt x="37" y="647"/>
                  </a:lnTo>
                  <a:lnTo>
                    <a:pt x="41" y="650"/>
                  </a:lnTo>
                  <a:lnTo>
                    <a:pt x="37" y="660"/>
                  </a:lnTo>
                  <a:lnTo>
                    <a:pt x="37" y="664"/>
                  </a:lnTo>
                  <a:lnTo>
                    <a:pt x="41" y="670"/>
                  </a:lnTo>
                  <a:lnTo>
                    <a:pt x="41" y="670"/>
                  </a:lnTo>
                  <a:lnTo>
                    <a:pt x="54" y="677"/>
                  </a:lnTo>
                  <a:lnTo>
                    <a:pt x="37" y="690"/>
                  </a:lnTo>
                  <a:lnTo>
                    <a:pt x="24" y="701"/>
                  </a:lnTo>
                  <a:lnTo>
                    <a:pt x="20" y="701"/>
                  </a:lnTo>
                  <a:lnTo>
                    <a:pt x="20" y="701"/>
                  </a:lnTo>
                  <a:lnTo>
                    <a:pt x="17" y="701"/>
                  </a:lnTo>
                  <a:lnTo>
                    <a:pt x="14" y="704"/>
                  </a:lnTo>
                  <a:lnTo>
                    <a:pt x="14" y="707"/>
                  </a:lnTo>
                  <a:lnTo>
                    <a:pt x="14" y="711"/>
                  </a:lnTo>
                  <a:lnTo>
                    <a:pt x="10" y="711"/>
                  </a:lnTo>
                  <a:lnTo>
                    <a:pt x="0" y="727"/>
                  </a:lnTo>
                  <a:lnTo>
                    <a:pt x="0" y="731"/>
                  </a:lnTo>
                  <a:lnTo>
                    <a:pt x="7" y="738"/>
                  </a:lnTo>
                  <a:lnTo>
                    <a:pt x="4" y="744"/>
                  </a:lnTo>
                  <a:lnTo>
                    <a:pt x="0" y="74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7" y="768"/>
                  </a:lnTo>
                  <a:lnTo>
                    <a:pt x="10" y="781"/>
                  </a:lnTo>
                  <a:lnTo>
                    <a:pt x="14" y="781"/>
                  </a:lnTo>
                  <a:lnTo>
                    <a:pt x="17" y="778"/>
                  </a:lnTo>
                  <a:lnTo>
                    <a:pt x="24" y="778"/>
                  </a:lnTo>
                  <a:lnTo>
                    <a:pt x="37" y="815"/>
                  </a:lnTo>
                  <a:lnTo>
                    <a:pt x="41" y="815"/>
                  </a:lnTo>
                  <a:lnTo>
                    <a:pt x="41" y="815"/>
                  </a:lnTo>
                  <a:lnTo>
                    <a:pt x="54" y="835"/>
                  </a:lnTo>
                  <a:lnTo>
                    <a:pt x="54" y="839"/>
                  </a:lnTo>
                  <a:lnTo>
                    <a:pt x="57" y="842"/>
                  </a:lnTo>
                  <a:lnTo>
                    <a:pt x="57" y="842"/>
                  </a:lnTo>
                  <a:lnTo>
                    <a:pt x="68" y="855"/>
                  </a:lnTo>
                  <a:lnTo>
                    <a:pt x="71" y="855"/>
                  </a:lnTo>
                  <a:lnTo>
                    <a:pt x="88" y="876"/>
                  </a:lnTo>
                  <a:lnTo>
                    <a:pt x="94" y="889"/>
                  </a:lnTo>
                  <a:lnTo>
                    <a:pt x="98" y="899"/>
                  </a:lnTo>
                  <a:lnTo>
                    <a:pt x="98" y="906"/>
                  </a:lnTo>
                  <a:lnTo>
                    <a:pt x="91" y="913"/>
                  </a:lnTo>
                  <a:lnTo>
                    <a:pt x="91" y="916"/>
                  </a:lnTo>
                  <a:lnTo>
                    <a:pt x="101" y="926"/>
                  </a:lnTo>
                  <a:lnTo>
                    <a:pt x="98" y="936"/>
                  </a:lnTo>
                  <a:lnTo>
                    <a:pt x="101" y="940"/>
                  </a:lnTo>
                  <a:lnTo>
                    <a:pt x="105" y="940"/>
                  </a:lnTo>
                  <a:lnTo>
                    <a:pt x="105" y="943"/>
                  </a:lnTo>
                  <a:lnTo>
                    <a:pt x="101" y="943"/>
                  </a:lnTo>
                  <a:lnTo>
                    <a:pt x="101" y="943"/>
                  </a:lnTo>
                  <a:lnTo>
                    <a:pt x="101" y="950"/>
                  </a:lnTo>
                  <a:lnTo>
                    <a:pt x="108" y="950"/>
                  </a:lnTo>
                  <a:lnTo>
                    <a:pt x="111" y="946"/>
                  </a:lnTo>
                  <a:lnTo>
                    <a:pt x="111" y="946"/>
                  </a:lnTo>
                  <a:lnTo>
                    <a:pt x="111" y="943"/>
                  </a:lnTo>
                  <a:lnTo>
                    <a:pt x="111" y="943"/>
                  </a:lnTo>
                  <a:lnTo>
                    <a:pt x="111" y="936"/>
                  </a:lnTo>
                  <a:lnTo>
                    <a:pt x="108" y="933"/>
                  </a:lnTo>
                  <a:lnTo>
                    <a:pt x="105" y="933"/>
                  </a:lnTo>
                  <a:lnTo>
                    <a:pt x="108" y="926"/>
                  </a:lnTo>
                  <a:lnTo>
                    <a:pt x="105" y="923"/>
                  </a:lnTo>
                  <a:lnTo>
                    <a:pt x="98" y="916"/>
                  </a:lnTo>
                  <a:lnTo>
                    <a:pt x="105" y="909"/>
                  </a:lnTo>
                  <a:lnTo>
                    <a:pt x="105" y="906"/>
                  </a:lnTo>
                  <a:lnTo>
                    <a:pt x="105" y="899"/>
                  </a:lnTo>
                  <a:lnTo>
                    <a:pt x="105" y="899"/>
                  </a:lnTo>
                  <a:lnTo>
                    <a:pt x="101" y="886"/>
                  </a:lnTo>
                  <a:lnTo>
                    <a:pt x="101" y="886"/>
                  </a:lnTo>
                  <a:lnTo>
                    <a:pt x="91" y="872"/>
                  </a:lnTo>
                  <a:lnTo>
                    <a:pt x="91" y="872"/>
                  </a:lnTo>
                  <a:lnTo>
                    <a:pt x="74" y="852"/>
                  </a:lnTo>
                  <a:lnTo>
                    <a:pt x="61" y="835"/>
                  </a:lnTo>
                  <a:lnTo>
                    <a:pt x="61" y="835"/>
                  </a:lnTo>
                  <a:lnTo>
                    <a:pt x="61" y="835"/>
                  </a:lnTo>
                  <a:lnTo>
                    <a:pt x="61" y="835"/>
                  </a:lnTo>
                  <a:lnTo>
                    <a:pt x="44" y="812"/>
                  </a:lnTo>
                  <a:lnTo>
                    <a:pt x="44" y="808"/>
                  </a:lnTo>
                  <a:lnTo>
                    <a:pt x="41" y="808"/>
                  </a:lnTo>
                  <a:lnTo>
                    <a:pt x="31" y="775"/>
                  </a:lnTo>
                  <a:lnTo>
                    <a:pt x="27" y="771"/>
                  </a:lnTo>
                  <a:lnTo>
                    <a:pt x="17" y="771"/>
                  </a:lnTo>
                  <a:lnTo>
                    <a:pt x="14" y="775"/>
                  </a:lnTo>
                  <a:lnTo>
                    <a:pt x="14" y="775"/>
                  </a:lnTo>
                  <a:lnTo>
                    <a:pt x="14" y="764"/>
                  </a:lnTo>
                  <a:lnTo>
                    <a:pt x="14" y="764"/>
                  </a:lnTo>
                  <a:lnTo>
                    <a:pt x="7" y="758"/>
                  </a:lnTo>
                  <a:lnTo>
                    <a:pt x="7" y="748"/>
                  </a:lnTo>
                  <a:lnTo>
                    <a:pt x="14" y="741"/>
                  </a:lnTo>
                  <a:lnTo>
                    <a:pt x="14" y="738"/>
                  </a:lnTo>
                  <a:lnTo>
                    <a:pt x="7" y="727"/>
                  </a:lnTo>
                  <a:lnTo>
                    <a:pt x="17" y="714"/>
                  </a:lnTo>
                  <a:lnTo>
                    <a:pt x="20" y="714"/>
                  </a:lnTo>
                  <a:lnTo>
                    <a:pt x="20" y="711"/>
                  </a:lnTo>
                  <a:lnTo>
                    <a:pt x="20" y="704"/>
                  </a:lnTo>
                  <a:lnTo>
                    <a:pt x="20" y="704"/>
                  </a:lnTo>
                  <a:lnTo>
                    <a:pt x="24" y="704"/>
                  </a:lnTo>
                  <a:lnTo>
                    <a:pt x="24" y="704"/>
                  </a:lnTo>
                  <a:lnTo>
                    <a:pt x="41" y="694"/>
                  </a:lnTo>
                  <a:lnTo>
                    <a:pt x="41" y="694"/>
                  </a:lnTo>
                  <a:lnTo>
                    <a:pt x="61" y="680"/>
                  </a:lnTo>
                  <a:lnTo>
                    <a:pt x="61" y="677"/>
                  </a:lnTo>
                  <a:lnTo>
                    <a:pt x="44" y="664"/>
                  </a:lnTo>
                  <a:lnTo>
                    <a:pt x="44" y="664"/>
                  </a:lnTo>
                  <a:lnTo>
                    <a:pt x="51" y="650"/>
                  </a:lnTo>
                  <a:lnTo>
                    <a:pt x="47" y="647"/>
                  </a:lnTo>
                  <a:lnTo>
                    <a:pt x="44" y="643"/>
                  </a:lnTo>
                  <a:lnTo>
                    <a:pt x="44" y="640"/>
                  </a:lnTo>
                  <a:lnTo>
                    <a:pt x="51" y="637"/>
                  </a:lnTo>
                  <a:lnTo>
                    <a:pt x="61" y="637"/>
                  </a:lnTo>
                  <a:lnTo>
                    <a:pt x="64" y="633"/>
                  </a:lnTo>
                  <a:lnTo>
                    <a:pt x="68" y="626"/>
                  </a:lnTo>
                  <a:lnTo>
                    <a:pt x="74" y="633"/>
                  </a:lnTo>
                  <a:lnTo>
                    <a:pt x="78" y="630"/>
                  </a:lnTo>
                  <a:lnTo>
                    <a:pt x="84" y="626"/>
                  </a:lnTo>
                  <a:lnTo>
                    <a:pt x="84" y="626"/>
                  </a:lnTo>
                  <a:lnTo>
                    <a:pt x="94" y="616"/>
                  </a:lnTo>
                  <a:lnTo>
                    <a:pt x="94" y="613"/>
                  </a:lnTo>
                  <a:lnTo>
                    <a:pt x="94" y="613"/>
                  </a:lnTo>
                  <a:lnTo>
                    <a:pt x="94" y="610"/>
                  </a:lnTo>
                  <a:lnTo>
                    <a:pt x="121" y="583"/>
                  </a:lnTo>
                  <a:lnTo>
                    <a:pt x="121" y="583"/>
                  </a:lnTo>
                  <a:lnTo>
                    <a:pt x="125" y="573"/>
                  </a:lnTo>
                  <a:lnTo>
                    <a:pt x="125" y="57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5" y="559"/>
                  </a:lnTo>
                  <a:lnTo>
                    <a:pt x="135" y="556"/>
                  </a:lnTo>
                  <a:lnTo>
                    <a:pt x="138" y="539"/>
                  </a:lnTo>
                  <a:lnTo>
                    <a:pt x="142" y="522"/>
                  </a:lnTo>
                  <a:lnTo>
                    <a:pt x="142" y="522"/>
                  </a:lnTo>
                  <a:lnTo>
                    <a:pt x="135" y="505"/>
                  </a:lnTo>
                  <a:lnTo>
                    <a:pt x="142" y="502"/>
                  </a:lnTo>
                  <a:lnTo>
                    <a:pt x="145" y="502"/>
                  </a:lnTo>
                  <a:lnTo>
                    <a:pt x="148" y="502"/>
                  </a:lnTo>
                  <a:lnTo>
                    <a:pt x="155" y="499"/>
                  </a:lnTo>
                  <a:lnTo>
                    <a:pt x="158" y="495"/>
                  </a:lnTo>
                  <a:lnTo>
                    <a:pt x="158" y="492"/>
                  </a:lnTo>
                  <a:lnTo>
                    <a:pt x="162" y="488"/>
                  </a:lnTo>
                  <a:lnTo>
                    <a:pt x="182" y="482"/>
                  </a:lnTo>
                  <a:lnTo>
                    <a:pt x="192" y="485"/>
                  </a:lnTo>
                  <a:lnTo>
                    <a:pt x="192" y="485"/>
                  </a:lnTo>
                  <a:lnTo>
                    <a:pt x="199" y="482"/>
                  </a:lnTo>
                  <a:lnTo>
                    <a:pt x="206" y="485"/>
                  </a:lnTo>
                  <a:lnTo>
                    <a:pt x="209" y="485"/>
                  </a:lnTo>
                  <a:lnTo>
                    <a:pt x="232" y="472"/>
                  </a:lnTo>
                  <a:lnTo>
                    <a:pt x="232" y="472"/>
                  </a:lnTo>
                  <a:lnTo>
                    <a:pt x="236" y="462"/>
                  </a:lnTo>
                  <a:lnTo>
                    <a:pt x="263" y="462"/>
                  </a:lnTo>
                  <a:lnTo>
                    <a:pt x="266" y="462"/>
                  </a:lnTo>
                  <a:lnTo>
                    <a:pt x="273" y="445"/>
                  </a:lnTo>
                  <a:lnTo>
                    <a:pt x="276" y="441"/>
                  </a:lnTo>
                  <a:lnTo>
                    <a:pt x="280" y="445"/>
                  </a:lnTo>
                  <a:lnTo>
                    <a:pt x="283" y="441"/>
                  </a:lnTo>
                  <a:lnTo>
                    <a:pt x="283" y="438"/>
                  </a:lnTo>
                  <a:lnTo>
                    <a:pt x="286" y="435"/>
                  </a:lnTo>
                  <a:lnTo>
                    <a:pt x="330" y="431"/>
                  </a:lnTo>
                  <a:lnTo>
                    <a:pt x="337" y="431"/>
                  </a:lnTo>
                  <a:lnTo>
                    <a:pt x="340" y="431"/>
                  </a:lnTo>
                  <a:lnTo>
                    <a:pt x="347" y="414"/>
                  </a:lnTo>
                  <a:lnTo>
                    <a:pt x="347" y="414"/>
                  </a:lnTo>
                  <a:lnTo>
                    <a:pt x="347" y="411"/>
                  </a:lnTo>
                  <a:lnTo>
                    <a:pt x="350" y="398"/>
                  </a:lnTo>
                  <a:lnTo>
                    <a:pt x="350" y="398"/>
                  </a:lnTo>
                  <a:lnTo>
                    <a:pt x="354" y="401"/>
                  </a:lnTo>
                  <a:lnTo>
                    <a:pt x="360" y="401"/>
                  </a:lnTo>
                  <a:lnTo>
                    <a:pt x="364" y="401"/>
                  </a:lnTo>
                  <a:lnTo>
                    <a:pt x="364" y="401"/>
                  </a:lnTo>
                  <a:lnTo>
                    <a:pt x="367" y="404"/>
                  </a:lnTo>
                  <a:lnTo>
                    <a:pt x="370" y="404"/>
                  </a:lnTo>
                  <a:lnTo>
                    <a:pt x="374" y="404"/>
                  </a:lnTo>
                  <a:lnTo>
                    <a:pt x="377" y="401"/>
                  </a:lnTo>
                  <a:lnTo>
                    <a:pt x="377" y="394"/>
                  </a:lnTo>
                  <a:lnTo>
                    <a:pt x="377" y="394"/>
                  </a:lnTo>
                  <a:lnTo>
                    <a:pt x="381" y="394"/>
                  </a:lnTo>
                  <a:lnTo>
                    <a:pt x="384" y="394"/>
                  </a:lnTo>
                  <a:lnTo>
                    <a:pt x="387" y="394"/>
                  </a:lnTo>
                  <a:lnTo>
                    <a:pt x="391" y="394"/>
                  </a:lnTo>
                  <a:lnTo>
                    <a:pt x="394" y="387"/>
                  </a:lnTo>
                  <a:lnTo>
                    <a:pt x="401" y="387"/>
                  </a:lnTo>
                  <a:lnTo>
                    <a:pt x="404" y="387"/>
                  </a:lnTo>
                  <a:lnTo>
                    <a:pt x="408" y="387"/>
                  </a:lnTo>
                  <a:lnTo>
                    <a:pt x="408" y="384"/>
                  </a:lnTo>
                  <a:lnTo>
                    <a:pt x="408" y="381"/>
                  </a:lnTo>
                  <a:lnTo>
                    <a:pt x="404" y="377"/>
                  </a:lnTo>
                  <a:lnTo>
                    <a:pt x="404" y="377"/>
                  </a:lnTo>
                  <a:lnTo>
                    <a:pt x="401" y="371"/>
                  </a:lnTo>
                  <a:lnTo>
                    <a:pt x="408" y="371"/>
                  </a:lnTo>
                  <a:lnTo>
                    <a:pt x="411" y="371"/>
                  </a:lnTo>
                  <a:lnTo>
                    <a:pt x="414" y="367"/>
                  </a:lnTo>
                  <a:lnTo>
                    <a:pt x="414" y="364"/>
                  </a:lnTo>
                  <a:lnTo>
                    <a:pt x="411" y="357"/>
                  </a:lnTo>
                  <a:lnTo>
                    <a:pt x="418" y="354"/>
                  </a:lnTo>
                  <a:lnTo>
                    <a:pt x="421" y="354"/>
                  </a:lnTo>
                  <a:lnTo>
                    <a:pt x="424" y="354"/>
                  </a:lnTo>
                  <a:lnTo>
                    <a:pt x="431" y="350"/>
                  </a:lnTo>
                  <a:lnTo>
                    <a:pt x="431" y="350"/>
                  </a:lnTo>
                  <a:lnTo>
                    <a:pt x="438" y="340"/>
                  </a:lnTo>
                  <a:lnTo>
                    <a:pt x="438" y="340"/>
                  </a:lnTo>
                  <a:lnTo>
                    <a:pt x="441" y="340"/>
                  </a:lnTo>
                  <a:lnTo>
                    <a:pt x="441" y="344"/>
                  </a:lnTo>
                  <a:lnTo>
                    <a:pt x="451" y="344"/>
                  </a:lnTo>
                  <a:lnTo>
                    <a:pt x="455" y="340"/>
                  </a:lnTo>
                  <a:lnTo>
                    <a:pt x="448" y="324"/>
                  </a:lnTo>
                  <a:lnTo>
                    <a:pt x="451" y="320"/>
                  </a:lnTo>
                  <a:lnTo>
                    <a:pt x="455" y="320"/>
                  </a:lnTo>
                  <a:lnTo>
                    <a:pt x="458" y="320"/>
                  </a:lnTo>
                  <a:lnTo>
                    <a:pt x="461" y="320"/>
                  </a:lnTo>
                  <a:lnTo>
                    <a:pt x="465" y="317"/>
                  </a:lnTo>
                  <a:lnTo>
                    <a:pt x="468" y="317"/>
                  </a:lnTo>
                  <a:lnTo>
                    <a:pt x="468" y="310"/>
                  </a:lnTo>
                  <a:lnTo>
                    <a:pt x="468" y="307"/>
                  </a:lnTo>
                  <a:lnTo>
                    <a:pt x="451" y="300"/>
                  </a:lnTo>
                  <a:lnTo>
                    <a:pt x="451" y="300"/>
                  </a:lnTo>
                  <a:lnTo>
                    <a:pt x="451" y="297"/>
                  </a:lnTo>
                  <a:lnTo>
                    <a:pt x="451" y="297"/>
                  </a:lnTo>
                  <a:lnTo>
                    <a:pt x="455" y="283"/>
                  </a:lnTo>
                  <a:lnTo>
                    <a:pt x="455" y="283"/>
                  </a:lnTo>
                  <a:lnTo>
                    <a:pt x="451" y="273"/>
                  </a:lnTo>
                  <a:lnTo>
                    <a:pt x="448" y="273"/>
                  </a:lnTo>
                  <a:lnTo>
                    <a:pt x="448" y="273"/>
                  </a:lnTo>
                  <a:lnTo>
                    <a:pt x="448" y="266"/>
                  </a:lnTo>
                  <a:lnTo>
                    <a:pt x="451" y="266"/>
                  </a:lnTo>
                  <a:lnTo>
                    <a:pt x="455" y="263"/>
                  </a:lnTo>
                  <a:lnTo>
                    <a:pt x="455" y="256"/>
                  </a:lnTo>
                  <a:lnTo>
                    <a:pt x="455" y="256"/>
                  </a:lnTo>
                  <a:lnTo>
                    <a:pt x="458" y="253"/>
                  </a:lnTo>
                  <a:lnTo>
                    <a:pt x="461" y="246"/>
                  </a:lnTo>
                  <a:lnTo>
                    <a:pt x="475" y="239"/>
                  </a:lnTo>
                  <a:lnTo>
                    <a:pt x="485" y="243"/>
                  </a:lnTo>
                  <a:lnTo>
                    <a:pt x="485" y="243"/>
                  </a:lnTo>
                  <a:lnTo>
                    <a:pt x="485" y="243"/>
                  </a:lnTo>
                  <a:lnTo>
                    <a:pt x="485" y="243"/>
                  </a:lnTo>
                  <a:lnTo>
                    <a:pt x="488" y="246"/>
                  </a:lnTo>
                  <a:lnTo>
                    <a:pt x="498" y="249"/>
                  </a:lnTo>
                  <a:lnTo>
                    <a:pt x="502" y="246"/>
                  </a:lnTo>
                  <a:lnTo>
                    <a:pt x="505" y="239"/>
                  </a:lnTo>
                  <a:lnTo>
                    <a:pt x="502" y="236"/>
                  </a:lnTo>
                  <a:lnTo>
                    <a:pt x="498" y="229"/>
                  </a:lnTo>
                  <a:lnTo>
                    <a:pt x="498" y="226"/>
                  </a:lnTo>
                  <a:lnTo>
                    <a:pt x="502" y="219"/>
                  </a:lnTo>
                  <a:lnTo>
                    <a:pt x="522" y="202"/>
                  </a:lnTo>
                  <a:lnTo>
                    <a:pt x="522" y="199"/>
                  </a:lnTo>
                  <a:lnTo>
                    <a:pt x="505" y="182"/>
                  </a:lnTo>
                  <a:lnTo>
                    <a:pt x="505" y="182"/>
                  </a:lnTo>
                  <a:lnTo>
                    <a:pt x="495" y="179"/>
                  </a:lnTo>
                  <a:lnTo>
                    <a:pt x="495" y="175"/>
                  </a:lnTo>
                  <a:lnTo>
                    <a:pt x="485" y="165"/>
                  </a:lnTo>
                  <a:lnTo>
                    <a:pt x="485" y="162"/>
                  </a:lnTo>
                  <a:lnTo>
                    <a:pt x="495" y="145"/>
                  </a:lnTo>
                  <a:lnTo>
                    <a:pt x="495" y="145"/>
                  </a:lnTo>
                  <a:lnTo>
                    <a:pt x="498" y="145"/>
                  </a:lnTo>
                  <a:lnTo>
                    <a:pt x="508" y="142"/>
                  </a:lnTo>
                  <a:lnTo>
                    <a:pt x="529" y="135"/>
                  </a:lnTo>
                  <a:lnTo>
                    <a:pt x="529" y="135"/>
                  </a:lnTo>
                  <a:lnTo>
                    <a:pt x="529" y="135"/>
                  </a:lnTo>
                  <a:lnTo>
                    <a:pt x="532" y="135"/>
                  </a:lnTo>
                  <a:lnTo>
                    <a:pt x="535" y="132"/>
                  </a:lnTo>
                  <a:lnTo>
                    <a:pt x="549" y="138"/>
                  </a:lnTo>
                  <a:lnTo>
                    <a:pt x="559" y="145"/>
                  </a:lnTo>
                  <a:lnTo>
                    <a:pt x="562" y="148"/>
                  </a:lnTo>
                  <a:lnTo>
                    <a:pt x="566" y="145"/>
                  </a:lnTo>
                  <a:lnTo>
                    <a:pt x="569" y="142"/>
                  </a:lnTo>
                  <a:lnTo>
                    <a:pt x="569" y="142"/>
                  </a:lnTo>
                  <a:lnTo>
                    <a:pt x="606" y="98"/>
                  </a:lnTo>
                  <a:lnTo>
                    <a:pt x="606" y="95"/>
                  </a:lnTo>
                  <a:lnTo>
                    <a:pt x="606" y="91"/>
                  </a:lnTo>
                  <a:lnTo>
                    <a:pt x="606" y="88"/>
                  </a:lnTo>
                  <a:lnTo>
                    <a:pt x="606" y="85"/>
                  </a:lnTo>
                  <a:lnTo>
                    <a:pt x="596" y="78"/>
                  </a:lnTo>
                  <a:lnTo>
                    <a:pt x="593" y="71"/>
                  </a:lnTo>
                  <a:lnTo>
                    <a:pt x="593" y="68"/>
                  </a:lnTo>
                  <a:lnTo>
                    <a:pt x="593" y="64"/>
                  </a:lnTo>
                  <a:lnTo>
                    <a:pt x="593" y="64"/>
                  </a:lnTo>
                  <a:lnTo>
                    <a:pt x="596" y="61"/>
                  </a:lnTo>
                  <a:lnTo>
                    <a:pt x="596" y="61"/>
                  </a:lnTo>
                  <a:lnTo>
                    <a:pt x="599" y="58"/>
                  </a:lnTo>
                  <a:lnTo>
                    <a:pt x="609" y="47"/>
                  </a:lnTo>
                  <a:lnTo>
                    <a:pt x="613" y="47"/>
                  </a:lnTo>
                  <a:lnTo>
                    <a:pt x="616" y="37"/>
                  </a:lnTo>
                  <a:lnTo>
                    <a:pt x="623" y="37"/>
                  </a:lnTo>
                  <a:lnTo>
                    <a:pt x="626" y="37"/>
                  </a:lnTo>
                  <a:lnTo>
                    <a:pt x="633" y="27"/>
                  </a:lnTo>
                  <a:lnTo>
                    <a:pt x="646" y="17"/>
                  </a:lnTo>
                  <a:lnTo>
                    <a:pt x="646" y="17"/>
                  </a:lnTo>
                  <a:lnTo>
                    <a:pt x="657" y="7"/>
                  </a:lnTo>
                  <a:lnTo>
                    <a:pt x="653" y="0"/>
                  </a:lnTo>
                  <a:lnTo>
                    <a:pt x="6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6" name="Freeform 387">
              <a:extLst>
                <a:ext uri="{FF2B5EF4-FFF2-40B4-BE49-F238E27FC236}">
                  <a16:creationId xmlns:a16="http://schemas.microsoft.com/office/drawing/2014/main" id="{5E1C4FF1-CDE5-2F0F-776C-F5EEDFBC84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" y="3289"/>
              <a:ext cx="367" cy="882"/>
            </a:xfrm>
            <a:custGeom>
              <a:avLst/>
              <a:gdLst>
                <a:gd name="T0" fmla="*/ 367 w 367"/>
                <a:gd name="T1" fmla="*/ 879 h 882"/>
                <a:gd name="T2" fmla="*/ 360 w 367"/>
                <a:gd name="T3" fmla="*/ 879 h 882"/>
                <a:gd name="T4" fmla="*/ 353 w 367"/>
                <a:gd name="T5" fmla="*/ 879 h 882"/>
                <a:gd name="T6" fmla="*/ 353 w 367"/>
                <a:gd name="T7" fmla="*/ 882 h 882"/>
                <a:gd name="T8" fmla="*/ 367 w 367"/>
                <a:gd name="T9" fmla="*/ 879 h 882"/>
                <a:gd name="T10" fmla="*/ 367 w 367"/>
                <a:gd name="T11" fmla="*/ 879 h 882"/>
                <a:gd name="T12" fmla="*/ 3 w 367"/>
                <a:gd name="T13" fmla="*/ 0 h 882"/>
                <a:gd name="T14" fmla="*/ 0 w 367"/>
                <a:gd name="T15" fmla="*/ 14 h 882"/>
                <a:gd name="T16" fmla="*/ 10 w 367"/>
                <a:gd name="T17" fmla="*/ 17 h 882"/>
                <a:gd name="T18" fmla="*/ 10 w 367"/>
                <a:gd name="T19" fmla="*/ 14 h 882"/>
                <a:gd name="T20" fmla="*/ 7 w 367"/>
                <a:gd name="T21" fmla="*/ 14 h 882"/>
                <a:gd name="T22" fmla="*/ 3 w 367"/>
                <a:gd name="T23" fmla="*/ 10 h 882"/>
                <a:gd name="T24" fmla="*/ 7 w 367"/>
                <a:gd name="T25" fmla="*/ 10 h 882"/>
                <a:gd name="T26" fmla="*/ 7 w 367"/>
                <a:gd name="T27" fmla="*/ 0 h 882"/>
                <a:gd name="T28" fmla="*/ 3 w 367"/>
                <a:gd name="T29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882">
                  <a:moveTo>
                    <a:pt x="367" y="879"/>
                  </a:moveTo>
                  <a:lnTo>
                    <a:pt x="360" y="879"/>
                  </a:lnTo>
                  <a:lnTo>
                    <a:pt x="353" y="879"/>
                  </a:lnTo>
                  <a:lnTo>
                    <a:pt x="353" y="882"/>
                  </a:lnTo>
                  <a:lnTo>
                    <a:pt x="367" y="879"/>
                  </a:lnTo>
                  <a:lnTo>
                    <a:pt x="367" y="879"/>
                  </a:lnTo>
                  <a:close/>
                  <a:moveTo>
                    <a:pt x="3" y="0"/>
                  </a:moveTo>
                  <a:lnTo>
                    <a:pt x="0" y="14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7" name="Freeform 388">
              <a:extLst>
                <a:ext uri="{FF2B5EF4-FFF2-40B4-BE49-F238E27FC236}">
                  <a16:creationId xmlns:a16="http://schemas.microsoft.com/office/drawing/2014/main" id="{2CE11B8C-C349-5A33-63AE-D12771CD3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4168"/>
              <a:ext cx="14" cy="3"/>
            </a:xfrm>
            <a:custGeom>
              <a:avLst/>
              <a:gdLst>
                <a:gd name="T0" fmla="*/ 14 w 14"/>
                <a:gd name="T1" fmla="*/ 0 h 3"/>
                <a:gd name="T2" fmla="*/ 7 w 14"/>
                <a:gd name="T3" fmla="*/ 0 h 3"/>
                <a:gd name="T4" fmla="*/ 0 w 14"/>
                <a:gd name="T5" fmla="*/ 0 h 3"/>
                <a:gd name="T6" fmla="*/ 0 w 14"/>
                <a:gd name="T7" fmla="*/ 3 h 3"/>
                <a:gd name="T8" fmla="*/ 14 w 14"/>
                <a:gd name="T9" fmla="*/ 0 h 3"/>
                <a:gd name="T10" fmla="*/ 14 w 1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4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8" name="Freeform 389">
              <a:extLst>
                <a:ext uri="{FF2B5EF4-FFF2-40B4-BE49-F238E27FC236}">
                  <a16:creationId xmlns:a16="http://schemas.microsoft.com/office/drawing/2014/main" id="{D91A0080-2CF8-254B-38D1-5861DB68A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289"/>
              <a:ext cx="10" cy="17"/>
            </a:xfrm>
            <a:custGeom>
              <a:avLst/>
              <a:gdLst>
                <a:gd name="T0" fmla="*/ 3 w 10"/>
                <a:gd name="T1" fmla="*/ 0 h 17"/>
                <a:gd name="T2" fmla="*/ 0 w 10"/>
                <a:gd name="T3" fmla="*/ 14 h 17"/>
                <a:gd name="T4" fmla="*/ 10 w 10"/>
                <a:gd name="T5" fmla="*/ 17 h 17"/>
                <a:gd name="T6" fmla="*/ 10 w 10"/>
                <a:gd name="T7" fmla="*/ 14 h 17"/>
                <a:gd name="T8" fmla="*/ 7 w 10"/>
                <a:gd name="T9" fmla="*/ 14 h 17"/>
                <a:gd name="T10" fmla="*/ 3 w 10"/>
                <a:gd name="T11" fmla="*/ 10 h 17"/>
                <a:gd name="T12" fmla="*/ 7 w 10"/>
                <a:gd name="T13" fmla="*/ 10 h 17"/>
                <a:gd name="T14" fmla="*/ 7 w 10"/>
                <a:gd name="T15" fmla="*/ 0 h 17"/>
                <a:gd name="T16" fmla="*/ 3 w 10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">
                  <a:moveTo>
                    <a:pt x="3" y="0"/>
                  </a:moveTo>
                  <a:lnTo>
                    <a:pt x="0" y="14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9" name="Freeform 390">
              <a:extLst>
                <a:ext uri="{FF2B5EF4-FFF2-40B4-BE49-F238E27FC236}">
                  <a16:creationId xmlns:a16="http://schemas.microsoft.com/office/drawing/2014/main" id="{F319F32A-7628-86EF-BD5C-9F9B5905D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303"/>
              <a:ext cx="78" cy="47"/>
            </a:xfrm>
            <a:custGeom>
              <a:avLst/>
              <a:gdLst>
                <a:gd name="T0" fmla="*/ 0 w 78"/>
                <a:gd name="T1" fmla="*/ 0 h 47"/>
                <a:gd name="T2" fmla="*/ 0 w 78"/>
                <a:gd name="T3" fmla="*/ 3 h 47"/>
                <a:gd name="T4" fmla="*/ 27 w 78"/>
                <a:gd name="T5" fmla="*/ 10 h 47"/>
                <a:gd name="T6" fmla="*/ 27 w 78"/>
                <a:gd name="T7" fmla="*/ 10 h 47"/>
                <a:gd name="T8" fmla="*/ 44 w 78"/>
                <a:gd name="T9" fmla="*/ 6 h 47"/>
                <a:gd name="T10" fmla="*/ 71 w 78"/>
                <a:gd name="T11" fmla="*/ 43 h 47"/>
                <a:gd name="T12" fmla="*/ 74 w 78"/>
                <a:gd name="T13" fmla="*/ 47 h 47"/>
                <a:gd name="T14" fmla="*/ 78 w 78"/>
                <a:gd name="T15" fmla="*/ 43 h 47"/>
                <a:gd name="T16" fmla="*/ 44 w 78"/>
                <a:gd name="T17" fmla="*/ 3 h 47"/>
                <a:gd name="T18" fmla="*/ 27 w 78"/>
                <a:gd name="T19" fmla="*/ 6 h 47"/>
                <a:gd name="T20" fmla="*/ 27 w 78"/>
                <a:gd name="T21" fmla="*/ 6 h 47"/>
                <a:gd name="T22" fmla="*/ 0 w 78"/>
                <a:gd name="T2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47">
                  <a:moveTo>
                    <a:pt x="0" y="0"/>
                  </a:moveTo>
                  <a:lnTo>
                    <a:pt x="0" y="3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44" y="6"/>
                  </a:lnTo>
                  <a:lnTo>
                    <a:pt x="71" y="43"/>
                  </a:lnTo>
                  <a:lnTo>
                    <a:pt x="74" y="47"/>
                  </a:lnTo>
                  <a:lnTo>
                    <a:pt x="78" y="43"/>
                  </a:lnTo>
                  <a:lnTo>
                    <a:pt x="44" y="3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0" name="Freeform 391">
              <a:extLst>
                <a:ext uri="{FF2B5EF4-FFF2-40B4-BE49-F238E27FC236}">
                  <a16:creationId xmlns:a16="http://schemas.microsoft.com/office/drawing/2014/main" id="{A7174995-58F5-301B-E6F5-FDE202A0E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303"/>
              <a:ext cx="78" cy="47"/>
            </a:xfrm>
            <a:custGeom>
              <a:avLst/>
              <a:gdLst>
                <a:gd name="T0" fmla="*/ 0 w 78"/>
                <a:gd name="T1" fmla="*/ 0 h 47"/>
                <a:gd name="T2" fmla="*/ 0 w 78"/>
                <a:gd name="T3" fmla="*/ 3 h 47"/>
                <a:gd name="T4" fmla="*/ 27 w 78"/>
                <a:gd name="T5" fmla="*/ 10 h 47"/>
                <a:gd name="T6" fmla="*/ 27 w 78"/>
                <a:gd name="T7" fmla="*/ 10 h 47"/>
                <a:gd name="T8" fmla="*/ 44 w 78"/>
                <a:gd name="T9" fmla="*/ 6 h 47"/>
                <a:gd name="T10" fmla="*/ 71 w 78"/>
                <a:gd name="T11" fmla="*/ 43 h 47"/>
                <a:gd name="T12" fmla="*/ 74 w 78"/>
                <a:gd name="T13" fmla="*/ 47 h 47"/>
                <a:gd name="T14" fmla="*/ 78 w 78"/>
                <a:gd name="T15" fmla="*/ 43 h 47"/>
                <a:gd name="T16" fmla="*/ 44 w 78"/>
                <a:gd name="T17" fmla="*/ 3 h 47"/>
                <a:gd name="T18" fmla="*/ 27 w 78"/>
                <a:gd name="T19" fmla="*/ 6 h 47"/>
                <a:gd name="T20" fmla="*/ 27 w 78"/>
                <a:gd name="T21" fmla="*/ 6 h 47"/>
                <a:gd name="T22" fmla="*/ 0 w 78"/>
                <a:gd name="T2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47">
                  <a:moveTo>
                    <a:pt x="0" y="0"/>
                  </a:moveTo>
                  <a:lnTo>
                    <a:pt x="0" y="3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44" y="6"/>
                  </a:lnTo>
                  <a:lnTo>
                    <a:pt x="71" y="43"/>
                  </a:lnTo>
                  <a:lnTo>
                    <a:pt x="74" y="47"/>
                  </a:lnTo>
                  <a:lnTo>
                    <a:pt x="78" y="43"/>
                  </a:lnTo>
                  <a:lnTo>
                    <a:pt x="44" y="3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1" name="Freeform 392">
              <a:extLst>
                <a:ext uri="{FF2B5EF4-FFF2-40B4-BE49-F238E27FC236}">
                  <a16:creationId xmlns:a16="http://schemas.microsoft.com/office/drawing/2014/main" id="{E138738D-EF5A-89FD-6AC7-092A118A68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" y="3299"/>
              <a:ext cx="85" cy="51"/>
            </a:xfrm>
            <a:custGeom>
              <a:avLst/>
              <a:gdLst>
                <a:gd name="T0" fmla="*/ 85 w 85"/>
                <a:gd name="T1" fmla="*/ 47 h 51"/>
                <a:gd name="T2" fmla="*/ 81 w 85"/>
                <a:gd name="T3" fmla="*/ 51 h 51"/>
                <a:gd name="T4" fmla="*/ 81 w 85"/>
                <a:gd name="T5" fmla="*/ 51 h 51"/>
                <a:gd name="T6" fmla="*/ 85 w 85"/>
                <a:gd name="T7" fmla="*/ 47 h 51"/>
                <a:gd name="T8" fmla="*/ 4 w 85"/>
                <a:gd name="T9" fmla="*/ 0 h 51"/>
                <a:gd name="T10" fmla="*/ 0 w 85"/>
                <a:gd name="T11" fmla="*/ 0 h 51"/>
                <a:gd name="T12" fmla="*/ 4 w 85"/>
                <a:gd name="T13" fmla="*/ 4 h 51"/>
                <a:gd name="T14" fmla="*/ 7 w 85"/>
                <a:gd name="T15" fmla="*/ 4 h 51"/>
                <a:gd name="T16" fmla="*/ 34 w 85"/>
                <a:gd name="T17" fmla="*/ 10 h 51"/>
                <a:gd name="T18" fmla="*/ 34 w 85"/>
                <a:gd name="T19" fmla="*/ 10 h 51"/>
                <a:gd name="T20" fmla="*/ 51 w 85"/>
                <a:gd name="T21" fmla="*/ 7 h 51"/>
                <a:gd name="T22" fmla="*/ 34 w 85"/>
                <a:gd name="T23" fmla="*/ 10 h 51"/>
                <a:gd name="T24" fmla="*/ 34 w 85"/>
                <a:gd name="T25" fmla="*/ 10 h 51"/>
                <a:gd name="T26" fmla="*/ 4 w 85"/>
                <a:gd name="T27" fmla="*/ 4 h 51"/>
                <a:gd name="T28" fmla="*/ 4 w 85"/>
                <a:gd name="T29" fmla="*/ 0 h 51"/>
                <a:gd name="T30" fmla="*/ 4 w 85"/>
                <a:gd name="T3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51">
                  <a:moveTo>
                    <a:pt x="85" y="47"/>
                  </a:moveTo>
                  <a:lnTo>
                    <a:pt x="81" y="51"/>
                  </a:lnTo>
                  <a:lnTo>
                    <a:pt x="81" y="51"/>
                  </a:lnTo>
                  <a:lnTo>
                    <a:pt x="85" y="47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51" y="7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2" name="Freeform 393">
              <a:extLst>
                <a:ext uri="{FF2B5EF4-FFF2-40B4-BE49-F238E27FC236}">
                  <a16:creationId xmlns:a16="http://schemas.microsoft.com/office/drawing/2014/main" id="{B62ACBE7-8D06-0725-DA9F-2B9B65123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" y="3346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0 w 4"/>
                <a:gd name="T5" fmla="*/ 4 h 4"/>
                <a:gd name="T6" fmla="*/ 4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3" name="Freeform 394">
              <a:extLst>
                <a:ext uri="{FF2B5EF4-FFF2-40B4-BE49-F238E27FC236}">
                  <a16:creationId xmlns:a16="http://schemas.microsoft.com/office/drawing/2014/main" id="{65487C69-E2AB-4C80-DF3E-064C05FFB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3299"/>
              <a:ext cx="51" cy="10"/>
            </a:xfrm>
            <a:custGeom>
              <a:avLst/>
              <a:gdLst>
                <a:gd name="T0" fmla="*/ 4 w 51"/>
                <a:gd name="T1" fmla="*/ 0 h 10"/>
                <a:gd name="T2" fmla="*/ 0 w 51"/>
                <a:gd name="T3" fmla="*/ 0 h 10"/>
                <a:gd name="T4" fmla="*/ 4 w 51"/>
                <a:gd name="T5" fmla="*/ 4 h 10"/>
                <a:gd name="T6" fmla="*/ 7 w 51"/>
                <a:gd name="T7" fmla="*/ 4 h 10"/>
                <a:gd name="T8" fmla="*/ 34 w 51"/>
                <a:gd name="T9" fmla="*/ 10 h 10"/>
                <a:gd name="T10" fmla="*/ 34 w 51"/>
                <a:gd name="T11" fmla="*/ 10 h 10"/>
                <a:gd name="T12" fmla="*/ 51 w 51"/>
                <a:gd name="T13" fmla="*/ 7 h 10"/>
                <a:gd name="T14" fmla="*/ 34 w 51"/>
                <a:gd name="T15" fmla="*/ 10 h 10"/>
                <a:gd name="T16" fmla="*/ 34 w 51"/>
                <a:gd name="T17" fmla="*/ 10 h 10"/>
                <a:gd name="T18" fmla="*/ 4 w 51"/>
                <a:gd name="T19" fmla="*/ 4 h 10"/>
                <a:gd name="T20" fmla="*/ 4 w 51"/>
                <a:gd name="T21" fmla="*/ 0 h 10"/>
                <a:gd name="T22" fmla="*/ 4 w 51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10">
                  <a:moveTo>
                    <a:pt x="4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51" y="7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4" name="Freeform 395">
              <a:extLst>
                <a:ext uri="{FF2B5EF4-FFF2-40B4-BE49-F238E27FC236}">
                  <a16:creationId xmlns:a16="http://schemas.microsoft.com/office/drawing/2014/main" id="{571A2E03-B2EC-64B4-9499-8427A97A8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3336"/>
              <a:ext cx="279" cy="825"/>
            </a:xfrm>
            <a:custGeom>
              <a:avLst/>
              <a:gdLst>
                <a:gd name="T0" fmla="*/ 24 w 279"/>
                <a:gd name="T1" fmla="*/ 10 h 825"/>
                <a:gd name="T2" fmla="*/ 30 w 279"/>
                <a:gd name="T3" fmla="*/ 4 h 825"/>
                <a:gd name="T4" fmla="*/ 84 w 279"/>
                <a:gd name="T5" fmla="*/ 17 h 825"/>
                <a:gd name="T6" fmla="*/ 77 w 279"/>
                <a:gd name="T7" fmla="*/ 57 h 825"/>
                <a:gd name="T8" fmla="*/ 64 w 279"/>
                <a:gd name="T9" fmla="*/ 54 h 825"/>
                <a:gd name="T10" fmla="*/ 17 w 279"/>
                <a:gd name="T11" fmla="*/ 41 h 825"/>
                <a:gd name="T12" fmla="*/ 20 w 279"/>
                <a:gd name="T13" fmla="*/ 94 h 825"/>
                <a:gd name="T14" fmla="*/ 24 w 279"/>
                <a:gd name="T15" fmla="*/ 128 h 825"/>
                <a:gd name="T16" fmla="*/ 40 w 279"/>
                <a:gd name="T17" fmla="*/ 152 h 825"/>
                <a:gd name="T18" fmla="*/ 51 w 279"/>
                <a:gd name="T19" fmla="*/ 175 h 825"/>
                <a:gd name="T20" fmla="*/ 57 w 279"/>
                <a:gd name="T21" fmla="*/ 206 h 825"/>
                <a:gd name="T22" fmla="*/ 88 w 279"/>
                <a:gd name="T23" fmla="*/ 222 h 825"/>
                <a:gd name="T24" fmla="*/ 94 w 279"/>
                <a:gd name="T25" fmla="*/ 280 h 825"/>
                <a:gd name="T26" fmla="*/ 101 w 279"/>
                <a:gd name="T27" fmla="*/ 307 h 825"/>
                <a:gd name="T28" fmla="*/ 88 w 279"/>
                <a:gd name="T29" fmla="*/ 344 h 825"/>
                <a:gd name="T30" fmla="*/ 81 w 279"/>
                <a:gd name="T31" fmla="*/ 374 h 825"/>
                <a:gd name="T32" fmla="*/ 71 w 279"/>
                <a:gd name="T33" fmla="*/ 401 h 825"/>
                <a:gd name="T34" fmla="*/ 67 w 279"/>
                <a:gd name="T35" fmla="*/ 424 h 825"/>
                <a:gd name="T36" fmla="*/ 44 w 279"/>
                <a:gd name="T37" fmla="*/ 458 h 825"/>
                <a:gd name="T38" fmla="*/ 14 w 279"/>
                <a:gd name="T39" fmla="*/ 508 h 825"/>
                <a:gd name="T40" fmla="*/ 14 w 279"/>
                <a:gd name="T41" fmla="*/ 559 h 825"/>
                <a:gd name="T42" fmla="*/ 47 w 279"/>
                <a:gd name="T43" fmla="*/ 603 h 825"/>
                <a:gd name="T44" fmla="*/ 77 w 279"/>
                <a:gd name="T45" fmla="*/ 623 h 825"/>
                <a:gd name="T46" fmla="*/ 104 w 279"/>
                <a:gd name="T47" fmla="*/ 630 h 825"/>
                <a:gd name="T48" fmla="*/ 125 w 279"/>
                <a:gd name="T49" fmla="*/ 653 h 825"/>
                <a:gd name="T50" fmla="*/ 178 w 279"/>
                <a:gd name="T51" fmla="*/ 650 h 825"/>
                <a:gd name="T52" fmla="*/ 215 w 279"/>
                <a:gd name="T53" fmla="*/ 650 h 825"/>
                <a:gd name="T54" fmla="*/ 222 w 279"/>
                <a:gd name="T55" fmla="*/ 697 h 825"/>
                <a:gd name="T56" fmla="*/ 249 w 279"/>
                <a:gd name="T57" fmla="*/ 744 h 825"/>
                <a:gd name="T58" fmla="*/ 259 w 279"/>
                <a:gd name="T59" fmla="*/ 791 h 825"/>
                <a:gd name="T60" fmla="*/ 279 w 279"/>
                <a:gd name="T61" fmla="*/ 822 h 825"/>
                <a:gd name="T62" fmla="*/ 259 w 279"/>
                <a:gd name="T63" fmla="*/ 781 h 825"/>
                <a:gd name="T64" fmla="*/ 242 w 279"/>
                <a:gd name="T65" fmla="*/ 721 h 825"/>
                <a:gd name="T66" fmla="*/ 229 w 279"/>
                <a:gd name="T67" fmla="*/ 677 h 825"/>
                <a:gd name="T68" fmla="*/ 212 w 279"/>
                <a:gd name="T69" fmla="*/ 643 h 825"/>
                <a:gd name="T70" fmla="*/ 172 w 279"/>
                <a:gd name="T71" fmla="*/ 650 h 825"/>
                <a:gd name="T72" fmla="*/ 128 w 279"/>
                <a:gd name="T73" fmla="*/ 650 h 825"/>
                <a:gd name="T74" fmla="*/ 104 w 279"/>
                <a:gd name="T75" fmla="*/ 623 h 825"/>
                <a:gd name="T76" fmla="*/ 81 w 279"/>
                <a:gd name="T77" fmla="*/ 620 h 825"/>
                <a:gd name="T78" fmla="*/ 61 w 279"/>
                <a:gd name="T79" fmla="*/ 613 h 825"/>
                <a:gd name="T80" fmla="*/ 27 w 279"/>
                <a:gd name="T81" fmla="*/ 559 h 825"/>
                <a:gd name="T82" fmla="*/ 3 w 279"/>
                <a:gd name="T83" fmla="*/ 542 h 825"/>
                <a:gd name="T84" fmla="*/ 44 w 279"/>
                <a:gd name="T85" fmla="*/ 485 h 825"/>
                <a:gd name="T86" fmla="*/ 47 w 279"/>
                <a:gd name="T87" fmla="*/ 448 h 825"/>
                <a:gd name="T88" fmla="*/ 84 w 279"/>
                <a:gd name="T89" fmla="*/ 424 h 825"/>
                <a:gd name="T90" fmla="*/ 74 w 279"/>
                <a:gd name="T91" fmla="*/ 401 h 825"/>
                <a:gd name="T92" fmla="*/ 81 w 279"/>
                <a:gd name="T93" fmla="*/ 377 h 825"/>
                <a:gd name="T94" fmla="*/ 91 w 279"/>
                <a:gd name="T95" fmla="*/ 344 h 825"/>
                <a:gd name="T96" fmla="*/ 104 w 279"/>
                <a:gd name="T97" fmla="*/ 317 h 825"/>
                <a:gd name="T98" fmla="*/ 101 w 279"/>
                <a:gd name="T99" fmla="*/ 293 h 825"/>
                <a:gd name="T100" fmla="*/ 94 w 279"/>
                <a:gd name="T101" fmla="*/ 256 h 825"/>
                <a:gd name="T102" fmla="*/ 74 w 279"/>
                <a:gd name="T103" fmla="*/ 212 h 825"/>
                <a:gd name="T104" fmla="*/ 57 w 279"/>
                <a:gd name="T105" fmla="*/ 195 h 825"/>
                <a:gd name="T106" fmla="*/ 54 w 279"/>
                <a:gd name="T107" fmla="*/ 172 h 825"/>
                <a:gd name="T108" fmla="*/ 44 w 279"/>
                <a:gd name="T109" fmla="*/ 148 h 825"/>
                <a:gd name="T110" fmla="*/ 27 w 279"/>
                <a:gd name="T111" fmla="*/ 125 h 825"/>
                <a:gd name="T112" fmla="*/ 24 w 279"/>
                <a:gd name="T113" fmla="*/ 98 h 825"/>
                <a:gd name="T114" fmla="*/ 20 w 279"/>
                <a:gd name="T115" fmla="*/ 41 h 825"/>
                <a:gd name="T116" fmla="*/ 61 w 279"/>
                <a:gd name="T117" fmla="*/ 54 h 825"/>
                <a:gd name="T118" fmla="*/ 77 w 279"/>
                <a:gd name="T119" fmla="*/ 61 h 825"/>
                <a:gd name="T120" fmla="*/ 91 w 279"/>
                <a:gd name="T121" fmla="*/ 2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9" h="825">
                  <a:moveTo>
                    <a:pt x="57" y="0"/>
                  </a:moveTo>
                  <a:lnTo>
                    <a:pt x="51" y="0"/>
                  </a:lnTo>
                  <a:lnTo>
                    <a:pt x="51" y="0"/>
                  </a:lnTo>
                  <a:lnTo>
                    <a:pt x="30" y="0"/>
                  </a:lnTo>
                  <a:lnTo>
                    <a:pt x="27" y="4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17" y="10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24" y="14"/>
                  </a:lnTo>
                  <a:lnTo>
                    <a:pt x="27" y="7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51" y="7"/>
                  </a:lnTo>
                  <a:lnTo>
                    <a:pt x="51" y="4"/>
                  </a:lnTo>
                  <a:lnTo>
                    <a:pt x="57" y="4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71" y="7"/>
                  </a:lnTo>
                  <a:lnTo>
                    <a:pt x="84" y="17"/>
                  </a:lnTo>
                  <a:lnTo>
                    <a:pt x="88" y="20"/>
                  </a:lnTo>
                  <a:lnTo>
                    <a:pt x="88" y="24"/>
                  </a:lnTo>
                  <a:lnTo>
                    <a:pt x="88" y="34"/>
                  </a:lnTo>
                  <a:lnTo>
                    <a:pt x="88" y="3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77" y="57"/>
                  </a:lnTo>
                  <a:lnTo>
                    <a:pt x="74" y="57"/>
                  </a:lnTo>
                  <a:lnTo>
                    <a:pt x="74" y="61"/>
                  </a:lnTo>
                  <a:lnTo>
                    <a:pt x="74" y="64"/>
                  </a:lnTo>
                  <a:lnTo>
                    <a:pt x="71" y="64"/>
                  </a:lnTo>
                  <a:lnTo>
                    <a:pt x="67" y="57"/>
                  </a:lnTo>
                  <a:lnTo>
                    <a:pt x="67" y="54"/>
                  </a:lnTo>
                  <a:lnTo>
                    <a:pt x="64" y="54"/>
                  </a:lnTo>
                  <a:lnTo>
                    <a:pt x="57" y="41"/>
                  </a:lnTo>
                  <a:lnTo>
                    <a:pt x="47" y="37"/>
                  </a:lnTo>
                  <a:lnTo>
                    <a:pt x="47" y="41"/>
                  </a:lnTo>
                  <a:lnTo>
                    <a:pt x="37" y="34"/>
                  </a:lnTo>
                  <a:lnTo>
                    <a:pt x="30" y="30"/>
                  </a:lnTo>
                  <a:lnTo>
                    <a:pt x="20" y="34"/>
                  </a:lnTo>
                  <a:lnTo>
                    <a:pt x="17" y="41"/>
                  </a:lnTo>
                  <a:lnTo>
                    <a:pt x="17" y="44"/>
                  </a:lnTo>
                  <a:lnTo>
                    <a:pt x="17" y="47"/>
                  </a:lnTo>
                  <a:lnTo>
                    <a:pt x="20" y="57"/>
                  </a:lnTo>
                  <a:lnTo>
                    <a:pt x="24" y="61"/>
                  </a:lnTo>
                  <a:lnTo>
                    <a:pt x="27" y="61"/>
                  </a:lnTo>
                  <a:lnTo>
                    <a:pt x="30" y="68"/>
                  </a:lnTo>
                  <a:lnTo>
                    <a:pt x="20" y="94"/>
                  </a:lnTo>
                  <a:lnTo>
                    <a:pt x="17" y="101"/>
                  </a:lnTo>
                  <a:lnTo>
                    <a:pt x="10" y="105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4" y="121"/>
                  </a:lnTo>
                  <a:lnTo>
                    <a:pt x="20" y="121"/>
                  </a:lnTo>
                  <a:lnTo>
                    <a:pt x="24" y="128"/>
                  </a:lnTo>
                  <a:lnTo>
                    <a:pt x="27" y="128"/>
                  </a:lnTo>
                  <a:lnTo>
                    <a:pt x="30" y="131"/>
                  </a:lnTo>
                  <a:lnTo>
                    <a:pt x="34" y="135"/>
                  </a:lnTo>
                  <a:lnTo>
                    <a:pt x="34" y="138"/>
                  </a:lnTo>
                  <a:lnTo>
                    <a:pt x="40" y="142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51" y="162"/>
                  </a:lnTo>
                  <a:lnTo>
                    <a:pt x="51" y="162"/>
                  </a:lnTo>
                  <a:lnTo>
                    <a:pt x="51" y="165"/>
                  </a:lnTo>
                  <a:lnTo>
                    <a:pt x="51" y="168"/>
                  </a:lnTo>
                  <a:lnTo>
                    <a:pt x="51" y="175"/>
                  </a:lnTo>
                  <a:lnTo>
                    <a:pt x="54" y="179"/>
                  </a:lnTo>
                  <a:lnTo>
                    <a:pt x="54" y="185"/>
                  </a:lnTo>
                  <a:lnTo>
                    <a:pt x="54" y="192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7" y="202"/>
                  </a:lnTo>
                  <a:lnTo>
                    <a:pt x="57" y="206"/>
                  </a:lnTo>
                  <a:lnTo>
                    <a:pt x="57" y="209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77" y="216"/>
                  </a:lnTo>
                  <a:lnTo>
                    <a:pt x="84" y="219"/>
                  </a:lnTo>
                  <a:lnTo>
                    <a:pt x="88" y="222"/>
                  </a:lnTo>
                  <a:lnTo>
                    <a:pt x="88" y="226"/>
                  </a:lnTo>
                  <a:lnTo>
                    <a:pt x="91" y="253"/>
                  </a:lnTo>
                  <a:lnTo>
                    <a:pt x="91" y="256"/>
                  </a:lnTo>
                  <a:lnTo>
                    <a:pt x="88" y="259"/>
                  </a:lnTo>
                  <a:lnTo>
                    <a:pt x="88" y="266"/>
                  </a:lnTo>
                  <a:lnTo>
                    <a:pt x="94" y="276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90"/>
                  </a:lnTo>
                  <a:lnTo>
                    <a:pt x="98" y="296"/>
                  </a:lnTo>
                  <a:lnTo>
                    <a:pt x="101" y="303"/>
                  </a:lnTo>
                  <a:lnTo>
                    <a:pt x="101" y="307"/>
                  </a:lnTo>
                  <a:lnTo>
                    <a:pt x="101" y="307"/>
                  </a:lnTo>
                  <a:lnTo>
                    <a:pt x="101" y="307"/>
                  </a:lnTo>
                  <a:lnTo>
                    <a:pt x="104" y="310"/>
                  </a:lnTo>
                  <a:lnTo>
                    <a:pt x="101" y="317"/>
                  </a:lnTo>
                  <a:lnTo>
                    <a:pt x="101" y="327"/>
                  </a:lnTo>
                  <a:lnTo>
                    <a:pt x="98" y="327"/>
                  </a:lnTo>
                  <a:lnTo>
                    <a:pt x="88" y="330"/>
                  </a:lnTo>
                  <a:lnTo>
                    <a:pt x="84" y="340"/>
                  </a:lnTo>
                  <a:lnTo>
                    <a:pt x="88" y="344"/>
                  </a:lnTo>
                  <a:lnTo>
                    <a:pt x="88" y="344"/>
                  </a:lnTo>
                  <a:lnTo>
                    <a:pt x="98" y="364"/>
                  </a:lnTo>
                  <a:lnTo>
                    <a:pt x="94" y="367"/>
                  </a:lnTo>
                  <a:lnTo>
                    <a:pt x="91" y="367"/>
                  </a:lnTo>
                  <a:lnTo>
                    <a:pt x="88" y="370"/>
                  </a:lnTo>
                  <a:lnTo>
                    <a:pt x="84" y="374"/>
                  </a:lnTo>
                  <a:lnTo>
                    <a:pt x="81" y="374"/>
                  </a:lnTo>
                  <a:lnTo>
                    <a:pt x="77" y="374"/>
                  </a:lnTo>
                  <a:lnTo>
                    <a:pt x="74" y="377"/>
                  </a:lnTo>
                  <a:lnTo>
                    <a:pt x="71" y="384"/>
                  </a:lnTo>
                  <a:lnTo>
                    <a:pt x="71" y="391"/>
                  </a:lnTo>
                  <a:lnTo>
                    <a:pt x="71" y="391"/>
                  </a:lnTo>
                  <a:lnTo>
                    <a:pt x="71" y="394"/>
                  </a:lnTo>
                  <a:lnTo>
                    <a:pt x="71" y="401"/>
                  </a:lnTo>
                  <a:lnTo>
                    <a:pt x="71" y="404"/>
                  </a:lnTo>
                  <a:lnTo>
                    <a:pt x="71" y="407"/>
                  </a:lnTo>
                  <a:lnTo>
                    <a:pt x="71" y="411"/>
                  </a:lnTo>
                  <a:lnTo>
                    <a:pt x="71" y="418"/>
                  </a:lnTo>
                  <a:lnTo>
                    <a:pt x="77" y="421"/>
                  </a:lnTo>
                  <a:lnTo>
                    <a:pt x="71" y="424"/>
                  </a:lnTo>
                  <a:lnTo>
                    <a:pt x="67" y="424"/>
                  </a:lnTo>
                  <a:lnTo>
                    <a:pt x="61" y="424"/>
                  </a:lnTo>
                  <a:lnTo>
                    <a:pt x="54" y="428"/>
                  </a:lnTo>
                  <a:lnTo>
                    <a:pt x="54" y="434"/>
                  </a:lnTo>
                  <a:lnTo>
                    <a:pt x="44" y="445"/>
                  </a:lnTo>
                  <a:lnTo>
                    <a:pt x="44" y="451"/>
                  </a:lnTo>
                  <a:lnTo>
                    <a:pt x="44" y="455"/>
                  </a:lnTo>
                  <a:lnTo>
                    <a:pt x="44" y="458"/>
                  </a:lnTo>
                  <a:lnTo>
                    <a:pt x="44" y="458"/>
                  </a:lnTo>
                  <a:lnTo>
                    <a:pt x="47" y="478"/>
                  </a:lnTo>
                  <a:lnTo>
                    <a:pt x="40" y="482"/>
                  </a:lnTo>
                  <a:lnTo>
                    <a:pt x="30" y="488"/>
                  </a:lnTo>
                  <a:lnTo>
                    <a:pt x="17" y="495"/>
                  </a:lnTo>
                  <a:lnTo>
                    <a:pt x="14" y="502"/>
                  </a:lnTo>
                  <a:lnTo>
                    <a:pt x="14" y="508"/>
                  </a:lnTo>
                  <a:lnTo>
                    <a:pt x="3" y="519"/>
                  </a:lnTo>
                  <a:lnTo>
                    <a:pt x="3" y="522"/>
                  </a:lnTo>
                  <a:lnTo>
                    <a:pt x="0" y="542"/>
                  </a:lnTo>
                  <a:lnTo>
                    <a:pt x="3" y="546"/>
                  </a:lnTo>
                  <a:lnTo>
                    <a:pt x="7" y="556"/>
                  </a:lnTo>
                  <a:lnTo>
                    <a:pt x="10" y="556"/>
                  </a:lnTo>
                  <a:lnTo>
                    <a:pt x="14" y="559"/>
                  </a:lnTo>
                  <a:lnTo>
                    <a:pt x="20" y="562"/>
                  </a:lnTo>
                  <a:lnTo>
                    <a:pt x="24" y="562"/>
                  </a:lnTo>
                  <a:lnTo>
                    <a:pt x="27" y="569"/>
                  </a:lnTo>
                  <a:lnTo>
                    <a:pt x="30" y="572"/>
                  </a:lnTo>
                  <a:lnTo>
                    <a:pt x="37" y="576"/>
                  </a:lnTo>
                  <a:lnTo>
                    <a:pt x="40" y="583"/>
                  </a:lnTo>
                  <a:lnTo>
                    <a:pt x="47" y="603"/>
                  </a:lnTo>
                  <a:lnTo>
                    <a:pt x="47" y="606"/>
                  </a:lnTo>
                  <a:lnTo>
                    <a:pt x="61" y="613"/>
                  </a:lnTo>
                  <a:lnTo>
                    <a:pt x="61" y="620"/>
                  </a:lnTo>
                  <a:lnTo>
                    <a:pt x="67" y="626"/>
                  </a:lnTo>
                  <a:lnTo>
                    <a:pt x="71" y="626"/>
                  </a:lnTo>
                  <a:lnTo>
                    <a:pt x="77" y="623"/>
                  </a:lnTo>
                  <a:lnTo>
                    <a:pt x="77" y="623"/>
                  </a:lnTo>
                  <a:lnTo>
                    <a:pt x="81" y="623"/>
                  </a:lnTo>
                  <a:lnTo>
                    <a:pt x="88" y="630"/>
                  </a:lnTo>
                  <a:lnTo>
                    <a:pt x="91" y="630"/>
                  </a:lnTo>
                  <a:lnTo>
                    <a:pt x="94" y="630"/>
                  </a:lnTo>
                  <a:lnTo>
                    <a:pt x="101" y="630"/>
                  </a:lnTo>
                  <a:lnTo>
                    <a:pt x="101" y="630"/>
                  </a:lnTo>
                  <a:lnTo>
                    <a:pt x="104" y="630"/>
                  </a:lnTo>
                  <a:lnTo>
                    <a:pt x="104" y="630"/>
                  </a:lnTo>
                  <a:lnTo>
                    <a:pt x="128" y="640"/>
                  </a:lnTo>
                  <a:lnTo>
                    <a:pt x="128" y="640"/>
                  </a:lnTo>
                  <a:lnTo>
                    <a:pt x="128" y="643"/>
                  </a:lnTo>
                  <a:lnTo>
                    <a:pt x="125" y="646"/>
                  </a:lnTo>
                  <a:lnTo>
                    <a:pt x="125" y="650"/>
                  </a:lnTo>
                  <a:lnTo>
                    <a:pt x="125" y="653"/>
                  </a:lnTo>
                  <a:lnTo>
                    <a:pt x="128" y="657"/>
                  </a:lnTo>
                  <a:lnTo>
                    <a:pt x="128" y="663"/>
                  </a:lnTo>
                  <a:lnTo>
                    <a:pt x="138" y="670"/>
                  </a:lnTo>
                  <a:lnTo>
                    <a:pt x="152" y="660"/>
                  </a:lnTo>
                  <a:lnTo>
                    <a:pt x="172" y="653"/>
                  </a:lnTo>
                  <a:lnTo>
                    <a:pt x="175" y="653"/>
                  </a:lnTo>
                  <a:lnTo>
                    <a:pt x="178" y="650"/>
                  </a:lnTo>
                  <a:lnTo>
                    <a:pt x="195" y="646"/>
                  </a:lnTo>
                  <a:lnTo>
                    <a:pt x="199" y="646"/>
                  </a:lnTo>
                  <a:lnTo>
                    <a:pt x="209" y="640"/>
                  </a:lnTo>
                  <a:lnTo>
                    <a:pt x="209" y="636"/>
                  </a:lnTo>
                  <a:lnTo>
                    <a:pt x="209" y="643"/>
                  </a:lnTo>
                  <a:lnTo>
                    <a:pt x="212" y="646"/>
                  </a:lnTo>
                  <a:lnTo>
                    <a:pt x="215" y="650"/>
                  </a:lnTo>
                  <a:lnTo>
                    <a:pt x="215" y="653"/>
                  </a:lnTo>
                  <a:lnTo>
                    <a:pt x="222" y="653"/>
                  </a:lnTo>
                  <a:lnTo>
                    <a:pt x="222" y="660"/>
                  </a:lnTo>
                  <a:lnTo>
                    <a:pt x="222" y="673"/>
                  </a:lnTo>
                  <a:lnTo>
                    <a:pt x="226" y="680"/>
                  </a:lnTo>
                  <a:lnTo>
                    <a:pt x="222" y="690"/>
                  </a:lnTo>
                  <a:lnTo>
                    <a:pt x="222" y="697"/>
                  </a:lnTo>
                  <a:lnTo>
                    <a:pt x="229" y="704"/>
                  </a:lnTo>
                  <a:lnTo>
                    <a:pt x="236" y="714"/>
                  </a:lnTo>
                  <a:lnTo>
                    <a:pt x="236" y="717"/>
                  </a:lnTo>
                  <a:lnTo>
                    <a:pt x="239" y="717"/>
                  </a:lnTo>
                  <a:lnTo>
                    <a:pt x="239" y="724"/>
                  </a:lnTo>
                  <a:lnTo>
                    <a:pt x="249" y="734"/>
                  </a:lnTo>
                  <a:lnTo>
                    <a:pt x="249" y="744"/>
                  </a:lnTo>
                  <a:lnTo>
                    <a:pt x="249" y="758"/>
                  </a:lnTo>
                  <a:lnTo>
                    <a:pt x="249" y="764"/>
                  </a:lnTo>
                  <a:lnTo>
                    <a:pt x="256" y="768"/>
                  </a:lnTo>
                  <a:lnTo>
                    <a:pt x="256" y="781"/>
                  </a:lnTo>
                  <a:lnTo>
                    <a:pt x="259" y="785"/>
                  </a:lnTo>
                  <a:lnTo>
                    <a:pt x="263" y="788"/>
                  </a:lnTo>
                  <a:lnTo>
                    <a:pt x="259" y="791"/>
                  </a:lnTo>
                  <a:lnTo>
                    <a:pt x="263" y="795"/>
                  </a:lnTo>
                  <a:lnTo>
                    <a:pt x="266" y="805"/>
                  </a:lnTo>
                  <a:lnTo>
                    <a:pt x="266" y="805"/>
                  </a:lnTo>
                  <a:lnTo>
                    <a:pt x="276" y="822"/>
                  </a:lnTo>
                  <a:lnTo>
                    <a:pt x="276" y="825"/>
                  </a:lnTo>
                  <a:lnTo>
                    <a:pt x="279" y="825"/>
                  </a:lnTo>
                  <a:lnTo>
                    <a:pt x="279" y="822"/>
                  </a:lnTo>
                  <a:lnTo>
                    <a:pt x="269" y="801"/>
                  </a:lnTo>
                  <a:lnTo>
                    <a:pt x="269" y="801"/>
                  </a:lnTo>
                  <a:lnTo>
                    <a:pt x="263" y="795"/>
                  </a:lnTo>
                  <a:lnTo>
                    <a:pt x="263" y="791"/>
                  </a:lnTo>
                  <a:lnTo>
                    <a:pt x="266" y="788"/>
                  </a:lnTo>
                  <a:lnTo>
                    <a:pt x="263" y="781"/>
                  </a:lnTo>
                  <a:lnTo>
                    <a:pt x="259" y="781"/>
                  </a:lnTo>
                  <a:lnTo>
                    <a:pt x="259" y="764"/>
                  </a:lnTo>
                  <a:lnTo>
                    <a:pt x="252" y="761"/>
                  </a:lnTo>
                  <a:lnTo>
                    <a:pt x="252" y="758"/>
                  </a:lnTo>
                  <a:lnTo>
                    <a:pt x="252" y="744"/>
                  </a:lnTo>
                  <a:lnTo>
                    <a:pt x="252" y="734"/>
                  </a:lnTo>
                  <a:lnTo>
                    <a:pt x="242" y="724"/>
                  </a:lnTo>
                  <a:lnTo>
                    <a:pt x="242" y="721"/>
                  </a:lnTo>
                  <a:lnTo>
                    <a:pt x="242" y="717"/>
                  </a:lnTo>
                  <a:lnTo>
                    <a:pt x="239" y="714"/>
                  </a:lnTo>
                  <a:lnTo>
                    <a:pt x="239" y="714"/>
                  </a:lnTo>
                  <a:lnTo>
                    <a:pt x="232" y="704"/>
                  </a:lnTo>
                  <a:lnTo>
                    <a:pt x="226" y="694"/>
                  </a:lnTo>
                  <a:lnTo>
                    <a:pt x="226" y="690"/>
                  </a:lnTo>
                  <a:lnTo>
                    <a:pt x="229" y="677"/>
                  </a:lnTo>
                  <a:lnTo>
                    <a:pt x="226" y="677"/>
                  </a:lnTo>
                  <a:lnTo>
                    <a:pt x="226" y="673"/>
                  </a:lnTo>
                  <a:lnTo>
                    <a:pt x="226" y="660"/>
                  </a:lnTo>
                  <a:lnTo>
                    <a:pt x="226" y="653"/>
                  </a:lnTo>
                  <a:lnTo>
                    <a:pt x="219" y="650"/>
                  </a:lnTo>
                  <a:lnTo>
                    <a:pt x="219" y="650"/>
                  </a:lnTo>
                  <a:lnTo>
                    <a:pt x="212" y="643"/>
                  </a:lnTo>
                  <a:lnTo>
                    <a:pt x="212" y="643"/>
                  </a:lnTo>
                  <a:lnTo>
                    <a:pt x="212" y="633"/>
                  </a:lnTo>
                  <a:lnTo>
                    <a:pt x="205" y="636"/>
                  </a:lnTo>
                  <a:lnTo>
                    <a:pt x="199" y="643"/>
                  </a:lnTo>
                  <a:lnTo>
                    <a:pt x="195" y="643"/>
                  </a:lnTo>
                  <a:lnTo>
                    <a:pt x="178" y="646"/>
                  </a:lnTo>
                  <a:lnTo>
                    <a:pt x="172" y="650"/>
                  </a:lnTo>
                  <a:lnTo>
                    <a:pt x="172" y="650"/>
                  </a:lnTo>
                  <a:lnTo>
                    <a:pt x="152" y="657"/>
                  </a:lnTo>
                  <a:lnTo>
                    <a:pt x="135" y="667"/>
                  </a:lnTo>
                  <a:lnTo>
                    <a:pt x="131" y="663"/>
                  </a:lnTo>
                  <a:lnTo>
                    <a:pt x="131" y="657"/>
                  </a:lnTo>
                  <a:lnTo>
                    <a:pt x="128" y="650"/>
                  </a:lnTo>
                  <a:lnTo>
                    <a:pt x="128" y="650"/>
                  </a:lnTo>
                  <a:lnTo>
                    <a:pt x="128" y="646"/>
                  </a:lnTo>
                  <a:lnTo>
                    <a:pt x="128" y="646"/>
                  </a:lnTo>
                  <a:lnTo>
                    <a:pt x="135" y="640"/>
                  </a:lnTo>
                  <a:lnTo>
                    <a:pt x="135" y="636"/>
                  </a:lnTo>
                  <a:lnTo>
                    <a:pt x="131" y="636"/>
                  </a:lnTo>
                  <a:lnTo>
                    <a:pt x="128" y="636"/>
                  </a:lnTo>
                  <a:lnTo>
                    <a:pt x="104" y="623"/>
                  </a:lnTo>
                  <a:lnTo>
                    <a:pt x="101" y="626"/>
                  </a:lnTo>
                  <a:lnTo>
                    <a:pt x="98" y="626"/>
                  </a:lnTo>
                  <a:lnTo>
                    <a:pt x="98" y="626"/>
                  </a:lnTo>
                  <a:lnTo>
                    <a:pt x="94" y="626"/>
                  </a:lnTo>
                  <a:lnTo>
                    <a:pt x="91" y="626"/>
                  </a:lnTo>
                  <a:lnTo>
                    <a:pt x="91" y="626"/>
                  </a:lnTo>
                  <a:lnTo>
                    <a:pt x="81" y="620"/>
                  </a:lnTo>
                  <a:lnTo>
                    <a:pt x="81" y="620"/>
                  </a:lnTo>
                  <a:lnTo>
                    <a:pt x="81" y="616"/>
                  </a:lnTo>
                  <a:lnTo>
                    <a:pt x="74" y="620"/>
                  </a:lnTo>
                  <a:lnTo>
                    <a:pt x="71" y="623"/>
                  </a:lnTo>
                  <a:lnTo>
                    <a:pt x="67" y="620"/>
                  </a:lnTo>
                  <a:lnTo>
                    <a:pt x="64" y="620"/>
                  </a:lnTo>
                  <a:lnTo>
                    <a:pt x="61" y="613"/>
                  </a:lnTo>
                  <a:lnTo>
                    <a:pt x="51" y="603"/>
                  </a:lnTo>
                  <a:lnTo>
                    <a:pt x="51" y="603"/>
                  </a:lnTo>
                  <a:lnTo>
                    <a:pt x="44" y="579"/>
                  </a:lnTo>
                  <a:lnTo>
                    <a:pt x="40" y="576"/>
                  </a:lnTo>
                  <a:lnTo>
                    <a:pt x="34" y="569"/>
                  </a:lnTo>
                  <a:lnTo>
                    <a:pt x="30" y="569"/>
                  </a:lnTo>
                  <a:lnTo>
                    <a:pt x="27" y="559"/>
                  </a:lnTo>
                  <a:lnTo>
                    <a:pt x="24" y="559"/>
                  </a:lnTo>
                  <a:lnTo>
                    <a:pt x="20" y="559"/>
                  </a:lnTo>
                  <a:lnTo>
                    <a:pt x="17" y="556"/>
                  </a:lnTo>
                  <a:lnTo>
                    <a:pt x="10" y="552"/>
                  </a:lnTo>
                  <a:lnTo>
                    <a:pt x="10" y="552"/>
                  </a:lnTo>
                  <a:lnTo>
                    <a:pt x="7" y="542"/>
                  </a:lnTo>
                  <a:lnTo>
                    <a:pt x="3" y="542"/>
                  </a:lnTo>
                  <a:lnTo>
                    <a:pt x="7" y="522"/>
                  </a:lnTo>
                  <a:lnTo>
                    <a:pt x="7" y="522"/>
                  </a:lnTo>
                  <a:lnTo>
                    <a:pt x="17" y="508"/>
                  </a:lnTo>
                  <a:lnTo>
                    <a:pt x="17" y="502"/>
                  </a:lnTo>
                  <a:lnTo>
                    <a:pt x="20" y="498"/>
                  </a:lnTo>
                  <a:lnTo>
                    <a:pt x="30" y="492"/>
                  </a:lnTo>
                  <a:lnTo>
                    <a:pt x="44" y="485"/>
                  </a:lnTo>
                  <a:lnTo>
                    <a:pt x="51" y="478"/>
                  </a:lnTo>
                  <a:lnTo>
                    <a:pt x="51" y="461"/>
                  </a:lnTo>
                  <a:lnTo>
                    <a:pt x="47" y="458"/>
                  </a:lnTo>
                  <a:lnTo>
                    <a:pt x="47" y="455"/>
                  </a:lnTo>
                  <a:lnTo>
                    <a:pt x="47" y="451"/>
                  </a:lnTo>
                  <a:lnTo>
                    <a:pt x="47" y="451"/>
                  </a:lnTo>
                  <a:lnTo>
                    <a:pt x="47" y="448"/>
                  </a:lnTo>
                  <a:lnTo>
                    <a:pt x="57" y="438"/>
                  </a:lnTo>
                  <a:lnTo>
                    <a:pt x="54" y="434"/>
                  </a:lnTo>
                  <a:lnTo>
                    <a:pt x="57" y="431"/>
                  </a:lnTo>
                  <a:lnTo>
                    <a:pt x="61" y="428"/>
                  </a:lnTo>
                  <a:lnTo>
                    <a:pt x="64" y="428"/>
                  </a:lnTo>
                  <a:lnTo>
                    <a:pt x="71" y="428"/>
                  </a:lnTo>
                  <a:lnTo>
                    <a:pt x="84" y="424"/>
                  </a:lnTo>
                  <a:lnTo>
                    <a:pt x="88" y="421"/>
                  </a:lnTo>
                  <a:lnTo>
                    <a:pt x="84" y="421"/>
                  </a:lnTo>
                  <a:lnTo>
                    <a:pt x="74" y="414"/>
                  </a:lnTo>
                  <a:lnTo>
                    <a:pt x="74" y="411"/>
                  </a:lnTo>
                  <a:lnTo>
                    <a:pt x="74" y="407"/>
                  </a:lnTo>
                  <a:lnTo>
                    <a:pt x="74" y="404"/>
                  </a:lnTo>
                  <a:lnTo>
                    <a:pt x="74" y="401"/>
                  </a:lnTo>
                  <a:lnTo>
                    <a:pt x="74" y="394"/>
                  </a:lnTo>
                  <a:lnTo>
                    <a:pt x="74" y="391"/>
                  </a:lnTo>
                  <a:lnTo>
                    <a:pt x="74" y="391"/>
                  </a:lnTo>
                  <a:lnTo>
                    <a:pt x="74" y="384"/>
                  </a:lnTo>
                  <a:lnTo>
                    <a:pt x="77" y="381"/>
                  </a:lnTo>
                  <a:lnTo>
                    <a:pt x="81" y="377"/>
                  </a:lnTo>
                  <a:lnTo>
                    <a:pt x="81" y="377"/>
                  </a:lnTo>
                  <a:lnTo>
                    <a:pt x="88" y="377"/>
                  </a:lnTo>
                  <a:lnTo>
                    <a:pt x="91" y="374"/>
                  </a:lnTo>
                  <a:lnTo>
                    <a:pt x="91" y="370"/>
                  </a:lnTo>
                  <a:lnTo>
                    <a:pt x="98" y="370"/>
                  </a:lnTo>
                  <a:lnTo>
                    <a:pt x="101" y="364"/>
                  </a:lnTo>
                  <a:lnTo>
                    <a:pt x="91" y="344"/>
                  </a:lnTo>
                  <a:lnTo>
                    <a:pt x="91" y="344"/>
                  </a:lnTo>
                  <a:lnTo>
                    <a:pt x="88" y="337"/>
                  </a:lnTo>
                  <a:lnTo>
                    <a:pt x="91" y="333"/>
                  </a:lnTo>
                  <a:lnTo>
                    <a:pt x="98" y="330"/>
                  </a:lnTo>
                  <a:lnTo>
                    <a:pt x="101" y="330"/>
                  </a:lnTo>
                  <a:lnTo>
                    <a:pt x="101" y="330"/>
                  </a:lnTo>
                  <a:lnTo>
                    <a:pt x="104" y="330"/>
                  </a:lnTo>
                  <a:lnTo>
                    <a:pt x="104" y="317"/>
                  </a:lnTo>
                  <a:lnTo>
                    <a:pt x="108" y="310"/>
                  </a:lnTo>
                  <a:lnTo>
                    <a:pt x="104" y="310"/>
                  </a:lnTo>
                  <a:lnTo>
                    <a:pt x="104" y="310"/>
                  </a:lnTo>
                  <a:lnTo>
                    <a:pt x="104" y="303"/>
                  </a:lnTo>
                  <a:lnTo>
                    <a:pt x="104" y="303"/>
                  </a:lnTo>
                  <a:lnTo>
                    <a:pt x="104" y="303"/>
                  </a:lnTo>
                  <a:lnTo>
                    <a:pt x="101" y="293"/>
                  </a:lnTo>
                  <a:lnTo>
                    <a:pt x="98" y="286"/>
                  </a:lnTo>
                  <a:lnTo>
                    <a:pt x="94" y="286"/>
                  </a:lnTo>
                  <a:lnTo>
                    <a:pt x="98" y="283"/>
                  </a:lnTo>
                  <a:lnTo>
                    <a:pt x="98" y="276"/>
                  </a:lnTo>
                  <a:lnTo>
                    <a:pt x="91" y="266"/>
                  </a:lnTo>
                  <a:lnTo>
                    <a:pt x="91" y="263"/>
                  </a:lnTo>
                  <a:lnTo>
                    <a:pt x="94" y="256"/>
                  </a:lnTo>
                  <a:lnTo>
                    <a:pt x="94" y="253"/>
                  </a:lnTo>
                  <a:lnTo>
                    <a:pt x="91" y="226"/>
                  </a:lnTo>
                  <a:lnTo>
                    <a:pt x="88" y="219"/>
                  </a:lnTo>
                  <a:lnTo>
                    <a:pt x="88" y="219"/>
                  </a:lnTo>
                  <a:lnTo>
                    <a:pt x="88" y="216"/>
                  </a:lnTo>
                  <a:lnTo>
                    <a:pt x="77" y="209"/>
                  </a:lnTo>
                  <a:lnTo>
                    <a:pt x="74" y="212"/>
                  </a:lnTo>
                  <a:lnTo>
                    <a:pt x="71" y="212"/>
                  </a:lnTo>
                  <a:lnTo>
                    <a:pt x="67" y="212"/>
                  </a:lnTo>
                  <a:lnTo>
                    <a:pt x="64" y="212"/>
                  </a:lnTo>
                  <a:lnTo>
                    <a:pt x="61" y="209"/>
                  </a:lnTo>
                  <a:lnTo>
                    <a:pt x="61" y="202"/>
                  </a:lnTo>
                  <a:lnTo>
                    <a:pt x="57" y="199"/>
                  </a:lnTo>
                  <a:lnTo>
                    <a:pt x="57" y="195"/>
                  </a:lnTo>
                  <a:lnTo>
                    <a:pt x="61" y="195"/>
                  </a:lnTo>
                  <a:lnTo>
                    <a:pt x="57" y="192"/>
                  </a:lnTo>
                  <a:lnTo>
                    <a:pt x="57" y="182"/>
                  </a:lnTo>
                  <a:lnTo>
                    <a:pt x="57" y="182"/>
                  </a:lnTo>
                  <a:lnTo>
                    <a:pt x="57" y="179"/>
                  </a:lnTo>
                  <a:lnTo>
                    <a:pt x="54" y="172"/>
                  </a:lnTo>
                  <a:lnTo>
                    <a:pt x="54" y="172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7" y="162"/>
                  </a:lnTo>
                  <a:lnTo>
                    <a:pt x="47" y="155"/>
                  </a:lnTo>
                  <a:lnTo>
                    <a:pt x="47" y="155"/>
                  </a:lnTo>
                  <a:lnTo>
                    <a:pt x="44" y="152"/>
                  </a:lnTo>
                  <a:lnTo>
                    <a:pt x="44" y="148"/>
                  </a:lnTo>
                  <a:lnTo>
                    <a:pt x="44" y="142"/>
                  </a:lnTo>
                  <a:lnTo>
                    <a:pt x="37" y="135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4" y="128"/>
                  </a:lnTo>
                  <a:lnTo>
                    <a:pt x="30" y="125"/>
                  </a:lnTo>
                  <a:lnTo>
                    <a:pt x="27" y="125"/>
                  </a:lnTo>
                  <a:lnTo>
                    <a:pt x="24" y="118"/>
                  </a:lnTo>
                  <a:lnTo>
                    <a:pt x="14" y="118"/>
                  </a:lnTo>
                  <a:lnTo>
                    <a:pt x="14" y="115"/>
                  </a:lnTo>
                  <a:lnTo>
                    <a:pt x="14" y="111"/>
                  </a:lnTo>
                  <a:lnTo>
                    <a:pt x="14" y="108"/>
                  </a:lnTo>
                  <a:lnTo>
                    <a:pt x="20" y="105"/>
                  </a:lnTo>
                  <a:lnTo>
                    <a:pt x="24" y="98"/>
                  </a:lnTo>
                  <a:lnTo>
                    <a:pt x="34" y="68"/>
                  </a:lnTo>
                  <a:lnTo>
                    <a:pt x="27" y="57"/>
                  </a:lnTo>
                  <a:lnTo>
                    <a:pt x="24" y="57"/>
                  </a:lnTo>
                  <a:lnTo>
                    <a:pt x="24" y="54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1"/>
                  </a:lnTo>
                  <a:lnTo>
                    <a:pt x="24" y="37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47" y="44"/>
                  </a:lnTo>
                  <a:lnTo>
                    <a:pt x="51" y="41"/>
                  </a:lnTo>
                  <a:lnTo>
                    <a:pt x="54" y="44"/>
                  </a:lnTo>
                  <a:lnTo>
                    <a:pt x="61" y="54"/>
                  </a:lnTo>
                  <a:lnTo>
                    <a:pt x="64" y="57"/>
                  </a:lnTo>
                  <a:lnTo>
                    <a:pt x="64" y="61"/>
                  </a:lnTo>
                  <a:lnTo>
                    <a:pt x="71" y="68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7" y="61"/>
                  </a:lnTo>
                  <a:lnTo>
                    <a:pt x="77" y="61"/>
                  </a:lnTo>
                  <a:lnTo>
                    <a:pt x="81" y="57"/>
                  </a:lnTo>
                  <a:lnTo>
                    <a:pt x="84" y="51"/>
                  </a:lnTo>
                  <a:lnTo>
                    <a:pt x="84" y="51"/>
                  </a:lnTo>
                  <a:lnTo>
                    <a:pt x="91" y="37"/>
                  </a:lnTo>
                  <a:lnTo>
                    <a:pt x="91" y="34"/>
                  </a:lnTo>
                  <a:lnTo>
                    <a:pt x="91" y="24"/>
                  </a:lnTo>
                  <a:lnTo>
                    <a:pt x="91" y="20"/>
                  </a:lnTo>
                  <a:lnTo>
                    <a:pt x="88" y="14"/>
                  </a:lnTo>
                  <a:lnTo>
                    <a:pt x="71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5" name="Freeform 396">
              <a:extLst>
                <a:ext uri="{FF2B5EF4-FFF2-40B4-BE49-F238E27FC236}">
                  <a16:creationId xmlns:a16="http://schemas.microsoft.com/office/drawing/2014/main" id="{EF02807B-D664-A661-A2C5-B43373BDD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3336"/>
              <a:ext cx="279" cy="825"/>
            </a:xfrm>
            <a:custGeom>
              <a:avLst/>
              <a:gdLst>
                <a:gd name="T0" fmla="*/ 24 w 279"/>
                <a:gd name="T1" fmla="*/ 10 h 825"/>
                <a:gd name="T2" fmla="*/ 30 w 279"/>
                <a:gd name="T3" fmla="*/ 4 h 825"/>
                <a:gd name="T4" fmla="*/ 84 w 279"/>
                <a:gd name="T5" fmla="*/ 17 h 825"/>
                <a:gd name="T6" fmla="*/ 77 w 279"/>
                <a:gd name="T7" fmla="*/ 57 h 825"/>
                <a:gd name="T8" fmla="*/ 64 w 279"/>
                <a:gd name="T9" fmla="*/ 54 h 825"/>
                <a:gd name="T10" fmla="*/ 17 w 279"/>
                <a:gd name="T11" fmla="*/ 41 h 825"/>
                <a:gd name="T12" fmla="*/ 20 w 279"/>
                <a:gd name="T13" fmla="*/ 94 h 825"/>
                <a:gd name="T14" fmla="*/ 24 w 279"/>
                <a:gd name="T15" fmla="*/ 128 h 825"/>
                <a:gd name="T16" fmla="*/ 40 w 279"/>
                <a:gd name="T17" fmla="*/ 152 h 825"/>
                <a:gd name="T18" fmla="*/ 51 w 279"/>
                <a:gd name="T19" fmla="*/ 175 h 825"/>
                <a:gd name="T20" fmla="*/ 57 w 279"/>
                <a:gd name="T21" fmla="*/ 206 h 825"/>
                <a:gd name="T22" fmla="*/ 88 w 279"/>
                <a:gd name="T23" fmla="*/ 222 h 825"/>
                <a:gd name="T24" fmla="*/ 94 w 279"/>
                <a:gd name="T25" fmla="*/ 280 h 825"/>
                <a:gd name="T26" fmla="*/ 101 w 279"/>
                <a:gd name="T27" fmla="*/ 307 h 825"/>
                <a:gd name="T28" fmla="*/ 88 w 279"/>
                <a:gd name="T29" fmla="*/ 344 h 825"/>
                <a:gd name="T30" fmla="*/ 81 w 279"/>
                <a:gd name="T31" fmla="*/ 374 h 825"/>
                <a:gd name="T32" fmla="*/ 71 w 279"/>
                <a:gd name="T33" fmla="*/ 401 h 825"/>
                <a:gd name="T34" fmla="*/ 67 w 279"/>
                <a:gd name="T35" fmla="*/ 424 h 825"/>
                <a:gd name="T36" fmla="*/ 44 w 279"/>
                <a:gd name="T37" fmla="*/ 458 h 825"/>
                <a:gd name="T38" fmla="*/ 14 w 279"/>
                <a:gd name="T39" fmla="*/ 508 h 825"/>
                <a:gd name="T40" fmla="*/ 14 w 279"/>
                <a:gd name="T41" fmla="*/ 559 h 825"/>
                <a:gd name="T42" fmla="*/ 47 w 279"/>
                <a:gd name="T43" fmla="*/ 603 h 825"/>
                <a:gd name="T44" fmla="*/ 77 w 279"/>
                <a:gd name="T45" fmla="*/ 623 h 825"/>
                <a:gd name="T46" fmla="*/ 104 w 279"/>
                <a:gd name="T47" fmla="*/ 630 h 825"/>
                <a:gd name="T48" fmla="*/ 125 w 279"/>
                <a:gd name="T49" fmla="*/ 653 h 825"/>
                <a:gd name="T50" fmla="*/ 178 w 279"/>
                <a:gd name="T51" fmla="*/ 650 h 825"/>
                <a:gd name="T52" fmla="*/ 215 w 279"/>
                <a:gd name="T53" fmla="*/ 650 h 825"/>
                <a:gd name="T54" fmla="*/ 222 w 279"/>
                <a:gd name="T55" fmla="*/ 697 h 825"/>
                <a:gd name="T56" fmla="*/ 249 w 279"/>
                <a:gd name="T57" fmla="*/ 744 h 825"/>
                <a:gd name="T58" fmla="*/ 259 w 279"/>
                <a:gd name="T59" fmla="*/ 791 h 825"/>
                <a:gd name="T60" fmla="*/ 279 w 279"/>
                <a:gd name="T61" fmla="*/ 822 h 825"/>
                <a:gd name="T62" fmla="*/ 259 w 279"/>
                <a:gd name="T63" fmla="*/ 781 h 825"/>
                <a:gd name="T64" fmla="*/ 242 w 279"/>
                <a:gd name="T65" fmla="*/ 721 h 825"/>
                <a:gd name="T66" fmla="*/ 229 w 279"/>
                <a:gd name="T67" fmla="*/ 677 h 825"/>
                <a:gd name="T68" fmla="*/ 212 w 279"/>
                <a:gd name="T69" fmla="*/ 643 h 825"/>
                <a:gd name="T70" fmla="*/ 172 w 279"/>
                <a:gd name="T71" fmla="*/ 650 h 825"/>
                <a:gd name="T72" fmla="*/ 128 w 279"/>
                <a:gd name="T73" fmla="*/ 650 h 825"/>
                <a:gd name="T74" fmla="*/ 104 w 279"/>
                <a:gd name="T75" fmla="*/ 623 h 825"/>
                <a:gd name="T76" fmla="*/ 81 w 279"/>
                <a:gd name="T77" fmla="*/ 620 h 825"/>
                <a:gd name="T78" fmla="*/ 61 w 279"/>
                <a:gd name="T79" fmla="*/ 613 h 825"/>
                <a:gd name="T80" fmla="*/ 27 w 279"/>
                <a:gd name="T81" fmla="*/ 559 h 825"/>
                <a:gd name="T82" fmla="*/ 3 w 279"/>
                <a:gd name="T83" fmla="*/ 542 h 825"/>
                <a:gd name="T84" fmla="*/ 44 w 279"/>
                <a:gd name="T85" fmla="*/ 485 h 825"/>
                <a:gd name="T86" fmla="*/ 47 w 279"/>
                <a:gd name="T87" fmla="*/ 448 h 825"/>
                <a:gd name="T88" fmla="*/ 84 w 279"/>
                <a:gd name="T89" fmla="*/ 424 h 825"/>
                <a:gd name="T90" fmla="*/ 74 w 279"/>
                <a:gd name="T91" fmla="*/ 401 h 825"/>
                <a:gd name="T92" fmla="*/ 81 w 279"/>
                <a:gd name="T93" fmla="*/ 377 h 825"/>
                <a:gd name="T94" fmla="*/ 91 w 279"/>
                <a:gd name="T95" fmla="*/ 344 h 825"/>
                <a:gd name="T96" fmla="*/ 104 w 279"/>
                <a:gd name="T97" fmla="*/ 317 h 825"/>
                <a:gd name="T98" fmla="*/ 101 w 279"/>
                <a:gd name="T99" fmla="*/ 293 h 825"/>
                <a:gd name="T100" fmla="*/ 94 w 279"/>
                <a:gd name="T101" fmla="*/ 256 h 825"/>
                <a:gd name="T102" fmla="*/ 74 w 279"/>
                <a:gd name="T103" fmla="*/ 212 h 825"/>
                <a:gd name="T104" fmla="*/ 57 w 279"/>
                <a:gd name="T105" fmla="*/ 195 h 825"/>
                <a:gd name="T106" fmla="*/ 54 w 279"/>
                <a:gd name="T107" fmla="*/ 172 h 825"/>
                <a:gd name="T108" fmla="*/ 44 w 279"/>
                <a:gd name="T109" fmla="*/ 148 h 825"/>
                <a:gd name="T110" fmla="*/ 27 w 279"/>
                <a:gd name="T111" fmla="*/ 125 h 825"/>
                <a:gd name="T112" fmla="*/ 24 w 279"/>
                <a:gd name="T113" fmla="*/ 98 h 825"/>
                <a:gd name="T114" fmla="*/ 20 w 279"/>
                <a:gd name="T115" fmla="*/ 41 h 825"/>
                <a:gd name="T116" fmla="*/ 61 w 279"/>
                <a:gd name="T117" fmla="*/ 54 h 825"/>
                <a:gd name="T118" fmla="*/ 77 w 279"/>
                <a:gd name="T119" fmla="*/ 61 h 825"/>
                <a:gd name="T120" fmla="*/ 91 w 279"/>
                <a:gd name="T121" fmla="*/ 2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9" h="825">
                  <a:moveTo>
                    <a:pt x="57" y="0"/>
                  </a:moveTo>
                  <a:lnTo>
                    <a:pt x="51" y="0"/>
                  </a:lnTo>
                  <a:lnTo>
                    <a:pt x="51" y="0"/>
                  </a:lnTo>
                  <a:lnTo>
                    <a:pt x="30" y="0"/>
                  </a:lnTo>
                  <a:lnTo>
                    <a:pt x="27" y="4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17" y="10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24" y="14"/>
                  </a:lnTo>
                  <a:lnTo>
                    <a:pt x="27" y="7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51" y="7"/>
                  </a:lnTo>
                  <a:lnTo>
                    <a:pt x="51" y="4"/>
                  </a:lnTo>
                  <a:lnTo>
                    <a:pt x="57" y="4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71" y="7"/>
                  </a:lnTo>
                  <a:lnTo>
                    <a:pt x="84" y="17"/>
                  </a:lnTo>
                  <a:lnTo>
                    <a:pt x="88" y="20"/>
                  </a:lnTo>
                  <a:lnTo>
                    <a:pt x="88" y="24"/>
                  </a:lnTo>
                  <a:lnTo>
                    <a:pt x="88" y="34"/>
                  </a:lnTo>
                  <a:lnTo>
                    <a:pt x="88" y="3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77" y="57"/>
                  </a:lnTo>
                  <a:lnTo>
                    <a:pt x="74" y="57"/>
                  </a:lnTo>
                  <a:lnTo>
                    <a:pt x="74" y="61"/>
                  </a:lnTo>
                  <a:lnTo>
                    <a:pt x="74" y="64"/>
                  </a:lnTo>
                  <a:lnTo>
                    <a:pt x="71" y="64"/>
                  </a:lnTo>
                  <a:lnTo>
                    <a:pt x="67" y="57"/>
                  </a:lnTo>
                  <a:lnTo>
                    <a:pt x="67" y="54"/>
                  </a:lnTo>
                  <a:lnTo>
                    <a:pt x="64" y="54"/>
                  </a:lnTo>
                  <a:lnTo>
                    <a:pt x="57" y="41"/>
                  </a:lnTo>
                  <a:lnTo>
                    <a:pt x="47" y="37"/>
                  </a:lnTo>
                  <a:lnTo>
                    <a:pt x="47" y="41"/>
                  </a:lnTo>
                  <a:lnTo>
                    <a:pt x="37" y="34"/>
                  </a:lnTo>
                  <a:lnTo>
                    <a:pt x="30" y="30"/>
                  </a:lnTo>
                  <a:lnTo>
                    <a:pt x="20" y="34"/>
                  </a:lnTo>
                  <a:lnTo>
                    <a:pt x="17" y="41"/>
                  </a:lnTo>
                  <a:lnTo>
                    <a:pt x="17" y="44"/>
                  </a:lnTo>
                  <a:lnTo>
                    <a:pt x="17" y="47"/>
                  </a:lnTo>
                  <a:lnTo>
                    <a:pt x="20" y="57"/>
                  </a:lnTo>
                  <a:lnTo>
                    <a:pt x="24" y="61"/>
                  </a:lnTo>
                  <a:lnTo>
                    <a:pt x="27" y="61"/>
                  </a:lnTo>
                  <a:lnTo>
                    <a:pt x="30" y="68"/>
                  </a:lnTo>
                  <a:lnTo>
                    <a:pt x="20" y="94"/>
                  </a:lnTo>
                  <a:lnTo>
                    <a:pt x="17" y="101"/>
                  </a:lnTo>
                  <a:lnTo>
                    <a:pt x="10" y="105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4" y="121"/>
                  </a:lnTo>
                  <a:lnTo>
                    <a:pt x="20" y="121"/>
                  </a:lnTo>
                  <a:lnTo>
                    <a:pt x="24" y="128"/>
                  </a:lnTo>
                  <a:lnTo>
                    <a:pt x="27" y="128"/>
                  </a:lnTo>
                  <a:lnTo>
                    <a:pt x="30" y="131"/>
                  </a:lnTo>
                  <a:lnTo>
                    <a:pt x="34" y="135"/>
                  </a:lnTo>
                  <a:lnTo>
                    <a:pt x="34" y="138"/>
                  </a:lnTo>
                  <a:lnTo>
                    <a:pt x="40" y="142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51" y="162"/>
                  </a:lnTo>
                  <a:lnTo>
                    <a:pt x="51" y="162"/>
                  </a:lnTo>
                  <a:lnTo>
                    <a:pt x="51" y="165"/>
                  </a:lnTo>
                  <a:lnTo>
                    <a:pt x="51" y="168"/>
                  </a:lnTo>
                  <a:lnTo>
                    <a:pt x="51" y="175"/>
                  </a:lnTo>
                  <a:lnTo>
                    <a:pt x="54" y="179"/>
                  </a:lnTo>
                  <a:lnTo>
                    <a:pt x="54" y="185"/>
                  </a:lnTo>
                  <a:lnTo>
                    <a:pt x="54" y="192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7" y="202"/>
                  </a:lnTo>
                  <a:lnTo>
                    <a:pt x="57" y="206"/>
                  </a:lnTo>
                  <a:lnTo>
                    <a:pt x="57" y="209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77" y="216"/>
                  </a:lnTo>
                  <a:lnTo>
                    <a:pt x="84" y="219"/>
                  </a:lnTo>
                  <a:lnTo>
                    <a:pt x="88" y="222"/>
                  </a:lnTo>
                  <a:lnTo>
                    <a:pt x="88" y="226"/>
                  </a:lnTo>
                  <a:lnTo>
                    <a:pt x="91" y="253"/>
                  </a:lnTo>
                  <a:lnTo>
                    <a:pt x="91" y="256"/>
                  </a:lnTo>
                  <a:lnTo>
                    <a:pt x="88" y="259"/>
                  </a:lnTo>
                  <a:lnTo>
                    <a:pt x="88" y="266"/>
                  </a:lnTo>
                  <a:lnTo>
                    <a:pt x="94" y="276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90"/>
                  </a:lnTo>
                  <a:lnTo>
                    <a:pt x="98" y="296"/>
                  </a:lnTo>
                  <a:lnTo>
                    <a:pt x="101" y="303"/>
                  </a:lnTo>
                  <a:lnTo>
                    <a:pt x="101" y="307"/>
                  </a:lnTo>
                  <a:lnTo>
                    <a:pt x="101" y="307"/>
                  </a:lnTo>
                  <a:lnTo>
                    <a:pt x="101" y="307"/>
                  </a:lnTo>
                  <a:lnTo>
                    <a:pt x="104" y="310"/>
                  </a:lnTo>
                  <a:lnTo>
                    <a:pt x="101" y="317"/>
                  </a:lnTo>
                  <a:lnTo>
                    <a:pt x="101" y="327"/>
                  </a:lnTo>
                  <a:lnTo>
                    <a:pt x="98" y="327"/>
                  </a:lnTo>
                  <a:lnTo>
                    <a:pt x="88" y="330"/>
                  </a:lnTo>
                  <a:lnTo>
                    <a:pt x="84" y="340"/>
                  </a:lnTo>
                  <a:lnTo>
                    <a:pt x="88" y="344"/>
                  </a:lnTo>
                  <a:lnTo>
                    <a:pt x="88" y="344"/>
                  </a:lnTo>
                  <a:lnTo>
                    <a:pt x="98" y="364"/>
                  </a:lnTo>
                  <a:lnTo>
                    <a:pt x="94" y="367"/>
                  </a:lnTo>
                  <a:lnTo>
                    <a:pt x="91" y="367"/>
                  </a:lnTo>
                  <a:lnTo>
                    <a:pt x="88" y="370"/>
                  </a:lnTo>
                  <a:lnTo>
                    <a:pt x="84" y="374"/>
                  </a:lnTo>
                  <a:lnTo>
                    <a:pt x="81" y="374"/>
                  </a:lnTo>
                  <a:lnTo>
                    <a:pt x="77" y="374"/>
                  </a:lnTo>
                  <a:lnTo>
                    <a:pt x="74" y="377"/>
                  </a:lnTo>
                  <a:lnTo>
                    <a:pt x="71" y="384"/>
                  </a:lnTo>
                  <a:lnTo>
                    <a:pt x="71" y="391"/>
                  </a:lnTo>
                  <a:lnTo>
                    <a:pt x="71" y="391"/>
                  </a:lnTo>
                  <a:lnTo>
                    <a:pt x="71" y="394"/>
                  </a:lnTo>
                  <a:lnTo>
                    <a:pt x="71" y="401"/>
                  </a:lnTo>
                  <a:lnTo>
                    <a:pt x="71" y="404"/>
                  </a:lnTo>
                  <a:lnTo>
                    <a:pt x="71" y="407"/>
                  </a:lnTo>
                  <a:lnTo>
                    <a:pt x="71" y="411"/>
                  </a:lnTo>
                  <a:lnTo>
                    <a:pt x="71" y="418"/>
                  </a:lnTo>
                  <a:lnTo>
                    <a:pt x="77" y="421"/>
                  </a:lnTo>
                  <a:lnTo>
                    <a:pt x="71" y="424"/>
                  </a:lnTo>
                  <a:lnTo>
                    <a:pt x="67" y="424"/>
                  </a:lnTo>
                  <a:lnTo>
                    <a:pt x="61" y="424"/>
                  </a:lnTo>
                  <a:lnTo>
                    <a:pt x="54" y="428"/>
                  </a:lnTo>
                  <a:lnTo>
                    <a:pt x="54" y="434"/>
                  </a:lnTo>
                  <a:lnTo>
                    <a:pt x="44" y="445"/>
                  </a:lnTo>
                  <a:lnTo>
                    <a:pt x="44" y="451"/>
                  </a:lnTo>
                  <a:lnTo>
                    <a:pt x="44" y="455"/>
                  </a:lnTo>
                  <a:lnTo>
                    <a:pt x="44" y="458"/>
                  </a:lnTo>
                  <a:lnTo>
                    <a:pt x="44" y="458"/>
                  </a:lnTo>
                  <a:lnTo>
                    <a:pt x="47" y="478"/>
                  </a:lnTo>
                  <a:lnTo>
                    <a:pt x="40" y="482"/>
                  </a:lnTo>
                  <a:lnTo>
                    <a:pt x="30" y="488"/>
                  </a:lnTo>
                  <a:lnTo>
                    <a:pt x="17" y="495"/>
                  </a:lnTo>
                  <a:lnTo>
                    <a:pt x="14" y="502"/>
                  </a:lnTo>
                  <a:lnTo>
                    <a:pt x="14" y="508"/>
                  </a:lnTo>
                  <a:lnTo>
                    <a:pt x="3" y="519"/>
                  </a:lnTo>
                  <a:lnTo>
                    <a:pt x="3" y="522"/>
                  </a:lnTo>
                  <a:lnTo>
                    <a:pt x="0" y="542"/>
                  </a:lnTo>
                  <a:lnTo>
                    <a:pt x="3" y="546"/>
                  </a:lnTo>
                  <a:lnTo>
                    <a:pt x="7" y="556"/>
                  </a:lnTo>
                  <a:lnTo>
                    <a:pt x="10" y="556"/>
                  </a:lnTo>
                  <a:lnTo>
                    <a:pt x="14" y="559"/>
                  </a:lnTo>
                  <a:lnTo>
                    <a:pt x="20" y="562"/>
                  </a:lnTo>
                  <a:lnTo>
                    <a:pt x="24" y="562"/>
                  </a:lnTo>
                  <a:lnTo>
                    <a:pt x="27" y="569"/>
                  </a:lnTo>
                  <a:lnTo>
                    <a:pt x="30" y="572"/>
                  </a:lnTo>
                  <a:lnTo>
                    <a:pt x="37" y="576"/>
                  </a:lnTo>
                  <a:lnTo>
                    <a:pt x="40" y="583"/>
                  </a:lnTo>
                  <a:lnTo>
                    <a:pt x="47" y="603"/>
                  </a:lnTo>
                  <a:lnTo>
                    <a:pt x="47" y="606"/>
                  </a:lnTo>
                  <a:lnTo>
                    <a:pt x="61" y="613"/>
                  </a:lnTo>
                  <a:lnTo>
                    <a:pt x="61" y="620"/>
                  </a:lnTo>
                  <a:lnTo>
                    <a:pt x="67" y="626"/>
                  </a:lnTo>
                  <a:lnTo>
                    <a:pt x="71" y="626"/>
                  </a:lnTo>
                  <a:lnTo>
                    <a:pt x="77" y="623"/>
                  </a:lnTo>
                  <a:lnTo>
                    <a:pt x="77" y="623"/>
                  </a:lnTo>
                  <a:lnTo>
                    <a:pt x="81" y="623"/>
                  </a:lnTo>
                  <a:lnTo>
                    <a:pt x="88" y="630"/>
                  </a:lnTo>
                  <a:lnTo>
                    <a:pt x="91" y="630"/>
                  </a:lnTo>
                  <a:lnTo>
                    <a:pt x="94" y="630"/>
                  </a:lnTo>
                  <a:lnTo>
                    <a:pt x="101" y="630"/>
                  </a:lnTo>
                  <a:lnTo>
                    <a:pt x="101" y="630"/>
                  </a:lnTo>
                  <a:lnTo>
                    <a:pt x="104" y="630"/>
                  </a:lnTo>
                  <a:lnTo>
                    <a:pt x="104" y="630"/>
                  </a:lnTo>
                  <a:lnTo>
                    <a:pt x="128" y="640"/>
                  </a:lnTo>
                  <a:lnTo>
                    <a:pt x="128" y="640"/>
                  </a:lnTo>
                  <a:lnTo>
                    <a:pt x="128" y="643"/>
                  </a:lnTo>
                  <a:lnTo>
                    <a:pt x="125" y="646"/>
                  </a:lnTo>
                  <a:lnTo>
                    <a:pt x="125" y="650"/>
                  </a:lnTo>
                  <a:lnTo>
                    <a:pt x="125" y="653"/>
                  </a:lnTo>
                  <a:lnTo>
                    <a:pt x="128" y="657"/>
                  </a:lnTo>
                  <a:lnTo>
                    <a:pt x="128" y="663"/>
                  </a:lnTo>
                  <a:lnTo>
                    <a:pt x="138" y="670"/>
                  </a:lnTo>
                  <a:lnTo>
                    <a:pt x="152" y="660"/>
                  </a:lnTo>
                  <a:lnTo>
                    <a:pt x="172" y="653"/>
                  </a:lnTo>
                  <a:lnTo>
                    <a:pt x="175" y="653"/>
                  </a:lnTo>
                  <a:lnTo>
                    <a:pt x="178" y="650"/>
                  </a:lnTo>
                  <a:lnTo>
                    <a:pt x="195" y="646"/>
                  </a:lnTo>
                  <a:lnTo>
                    <a:pt x="199" y="646"/>
                  </a:lnTo>
                  <a:lnTo>
                    <a:pt x="209" y="640"/>
                  </a:lnTo>
                  <a:lnTo>
                    <a:pt x="209" y="636"/>
                  </a:lnTo>
                  <a:lnTo>
                    <a:pt x="209" y="643"/>
                  </a:lnTo>
                  <a:lnTo>
                    <a:pt x="212" y="646"/>
                  </a:lnTo>
                  <a:lnTo>
                    <a:pt x="215" y="650"/>
                  </a:lnTo>
                  <a:lnTo>
                    <a:pt x="215" y="653"/>
                  </a:lnTo>
                  <a:lnTo>
                    <a:pt x="222" y="653"/>
                  </a:lnTo>
                  <a:lnTo>
                    <a:pt x="222" y="660"/>
                  </a:lnTo>
                  <a:lnTo>
                    <a:pt x="222" y="673"/>
                  </a:lnTo>
                  <a:lnTo>
                    <a:pt x="226" y="680"/>
                  </a:lnTo>
                  <a:lnTo>
                    <a:pt x="222" y="690"/>
                  </a:lnTo>
                  <a:lnTo>
                    <a:pt x="222" y="697"/>
                  </a:lnTo>
                  <a:lnTo>
                    <a:pt x="229" y="704"/>
                  </a:lnTo>
                  <a:lnTo>
                    <a:pt x="236" y="714"/>
                  </a:lnTo>
                  <a:lnTo>
                    <a:pt x="236" y="717"/>
                  </a:lnTo>
                  <a:lnTo>
                    <a:pt x="239" y="717"/>
                  </a:lnTo>
                  <a:lnTo>
                    <a:pt x="239" y="724"/>
                  </a:lnTo>
                  <a:lnTo>
                    <a:pt x="249" y="734"/>
                  </a:lnTo>
                  <a:lnTo>
                    <a:pt x="249" y="744"/>
                  </a:lnTo>
                  <a:lnTo>
                    <a:pt x="249" y="758"/>
                  </a:lnTo>
                  <a:lnTo>
                    <a:pt x="249" y="764"/>
                  </a:lnTo>
                  <a:lnTo>
                    <a:pt x="256" y="768"/>
                  </a:lnTo>
                  <a:lnTo>
                    <a:pt x="256" y="781"/>
                  </a:lnTo>
                  <a:lnTo>
                    <a:pt x="259" y="785"/>
                  </a:lnTo>
                  <a:lnTo>
                    <a:pt x="263" y="788"/>
                  </a:lnTo>
                  <a:lnTo>
                    <a:pt x="259" y="791"/>
                  </a:lnTo>
                  <a:lnTo>
                    <a:pt x="263" y="795"/>
                  </a:lnTo>
                  <a:lnTo>
                    <a:pt x="266" y="805"/>
                  </a:lnTo>
                  <a:lnTo>
                    <a:pt x="266" y="805"/>
                  </a:lnTo>
                  <a:lnTo>
                    <a:pt x="276" y="822"/>
                  </a:lnTo>
                  <a:lnTo>
                    <a:pt x="276" y="825"/>
                  </a:lnTo>
                  <a:lnTo>
                    <a:pt x="279" y="825"/>
                  </a:lnTo>
                  <a:lnTo>
                    <a:pt x="279" y="822"/>
                  </a:lnTo>
                  <a:lnTo>
                    <a:pt x="269" y="801"/>
                  </a:lnTo>
                  <a:lnTo>
                    <a:pt x="269" y="801"/>
                  </a:lnTo>
                  <a:lnTo>
                    <a:pt x="263" y="795"/>
                  </a:lnTo>
                  <a:lnTo>
                    <a:pt x="263" y="791"/>
                  </a:lnTo>
                  <a:lnTo>
                    <a:pt x="266" y="788"/>
                  </a:lnTo>
                  <a:lnTo>
                    <a:pt x="263" y="781"/>
                  </a:lnTo>
                  <a:lnTo>
                    <a:pt x="259" y="781"/>
                  </a:lnTo>
                  <a:lnTo>
                    <a:pt x="259" y="764"/>
                  </a:lnTo>
                  <a:lnTo>
                    <a:pt x="252" y="761"/>
                  </a:lnTo>
                  <a:lnTo>
                    <a:pt x="252" y="758"/>
                  </a:lnTo>
                  <a:lnTo>
                    <a:pt x="252" y="744"/>
                  </a:lnTo>
                  <a:lnTo>
                    <a:pt x="252" y="734"/>
                  </a:lnTo>
                  <a:lnTo>
                    <a:pt x="242" y="724"/>
                  </a:lnTo>
                  <a:lnTo>
                    <a:pt x="242" y="721"/>
                  </a:lnTo>
                  <a:lnTo>
                    <a:pt x="242" y="717"/>
                  </a:lnTo>
                  <a:lnTo>
                    <a:pt x="239" y="714"/>
                  </a:lnTo>
                  <a:lnTo>
                    <a:pt x="239" y="714"/>
                  </a:lnTo>
                  <a:lnTo>
                    <a:pt x="232" y="704"/>
                  </a:lnTo>
                  <a:lnTo>
                    <a:pt x="226" y="694"/>
                  </a:lnTo>
                  <a:lnTo>
                    <a:pt x="226" y="690"/>
                  </a:lnTo>
                  <a:lnTo>
                    <a:pt x="229" y="677"/>
                  </a:lnTo>
                  <a:lnTo>
                    <a:pt x="226" y="677"/>
                  </a:lnTo>
                  <a:lnTo>
                    <a:pt x="226" y="673"/>
                  </a:lnTo>
                  <a:lnTo>
                    <a:pt x="226" y="660"/>
                  </a:lnTo>
                  <a:lnTo>
                    <a:pt x="226" y="653"/>
                  </a:lnTo>
                  <a:lnTo>
                    <a:pt x="219" y="650"/>
                  </a:lnTo>
                  <a:lnTo>
                    <a:pt x="219" y="650"/>
                  </a:lnTo>
                  <a:lnTo>
                    <a:pt x="212" y="643"/>
                  </a:lnTo>
                  <a:lnTo>
                    <a:pt x="212" y="643"/>
                  </a:lnTo>
                  <a:lnTo>
                    <a:pt x="212" y="633"/>
                  </a:lnTo>
                  <a:lnTo>
                    <a:pt x="205" y="636"/>
                  </a:lnTo>
                  <a:lnTo>
                    <a:pt x="199" y="643"/>
                  </a:lnTo>
                  <a:lnTo>
                    <a:pt x="195" y="643"/>
                  </a:lnTo>
                  <a:lnTo>
                    <a:pt x="178" y="646"/>
                  </a:lnTo>
                  <a:lnTo>
                    <a:pt x="172" y="650"/>
                  </a:lnTo>
                  <a:lnTo>
                    <a:pt x="172" y="650"/>
                  </a:lnTo>
                  <a:lnTo>
                    <a:pt x="152" y="657"/>
                  </a:lnTo>
                  <a:lnTo>
                    <a:pt x="135" y="667"/>
                  </a:lnTo>
                  <a:lnTo>
                    <a:pt x="131" y="663"/>
                  </a:lnTo>
                  <a:lnTo>
                    <a:pt x="131" y="657"/>
                  </a:lnTo>
                  <a:lnTo>
                    <a:pt x="128" y="650"/>
                  </a:lnTo>
                  <a:lnTo>
                    <a:pt x="128" y="650"/>
                  </a:lnTo>
                  <a:lnTo>
                    <a:pt x="128" y="646"/>
                  </a:lnTo>
                  <a:lnTo>
                    <a:pt x="128" y="646"/>
                  </a:lnTo>
                  <a:lnTo>
                    <a:pt x="135" y="640"/>
                  </a:lnTo>
                  <a:lnTo>
                    <a:pt x="135" y="636"/>
                  </a:lnTo>
                  <a:lnTo>
                    <a:pt x="131" y="636"/>
                  </a:lnTo>
                  <a:lnTo>
                    <a:pt x="128" y="636"/>
                  </a:lnTo>
                  <a:lnTo>
                    <a:pt x="104" y="623"/>
                  </a:lnTo>
                  <a:lnTo>
                    <a:pt x="101" y="626"/>
                  </a:lnTo>
                  <a:lnTo>
                    <a:pt x="98" y="626"/>
                  </a:lnTo>
                  <a:lnTo>
                    <a:pt x="98" y="626"/>
                  </a:lnTo>
                  <a:lnTo>
                    <a:pt x="94" y="626"/>
                  </a:lnTo>
                  <a:lnTo>
                    <a:pt x="91" y="626"/>
                  </a:lnTo>
                  <a:lnTo>
                    <a:pt x="91" y="626"/>
                  </a:lnTo>
                  <a:lnTo>
                    <a:pt x="81" y="620"/>
                  </a:lnTo>
                  <a:lnTo>
                    <a:pt x="81" y="620"/>
                  </a:lnTo>
                  <a:lnTo>
                    <a:pt x="81" y="616"/>
                  </a:lnTo>
                  <a:lnTo>
                    <a:pt x="74" y="620"/>
                  </a:lnTo>
                  <a:lnTo>
                    <a:pt x="71" y="623"/>
                  </a:lnTo>
                  <a:lnTo>
                    <a:pt x="67" y="620"/>
                  </a:lnTo>
                  <a:lnTo>
                    <a:pt x="64" y="620"/>
                  </a:lnTo>
                  <a:lnTo>
                    <a:pt x="61" y="613"/>
                  </a:lnTo>
                  <a:lnTo>
                    <a:pt x="51" y="603"/>
                  </a:lnTo>
                  <a:lnTo>
                    <a:pt x="51" y="603"/>
                  </a:lnTo>
                  <a:lnTo>
                    <a:pt x="44" y="579"/>
                  </a:lnTo>
                  <a:lnTo>
                    <a:pt x="40" y="576"/>
                  </a:lnTo>
                  <a:lnTo>
                    <a:pt x="34" y="569"/>
                  </a:lnTo>
                  <a:lnTo>
                    <a:pt x="30" y="569"/>
                  </a:lnTo>
                  <a:lnTo>
                    <a:pt x="27" y="559"/>
                  </a:lnTo>
                  <a:lnTo>
                    <a:pt x="24" y="559"/>
                  </a:lnTo>
                  <a:lnTo>
                    <a:pt x="20" y="559"/>
                  </a:lnTo>
                  <a:lnTo>
                    <a:pt x="17" y="556"/>
                  </a:lnTo>
                  <a:lnTo>
                    <a:pt x="10" y="552"/>
                  </a:lnTo>
                  <a:lnTo>
                    <a:pt x="10" y="552"/>
                  </a:lnTo>
                  <a:lnTo>
                    <a:pt x="7" y="542"/>
                  </a:lnTo>
                  <a:lnTo>
                    <a:pt x="3" y="542"/>
                  </a:lnTo>
                  <a:lnTo>
                    <a:pt x="7" y="522"/>
                  </a:lnTo>
                  <a:lnTo>
                    <a:pt x="7" y="522"/>
                  </a:lnTo>
                  <a:lnTo>
                    <a:pt x="17" y="508"/>
                  </a:lnTo>
                  <a:lnTo>
                    <a:pt x="17" y="502"/>
                  </a:lnTo>
                  <a:lnTo>
                    <a:pt x="20" y="498"/>
                  </a:lnTo>
                  <a:lnTo>
                    <a:pt x="30" y="492"/>
                  </a:lnTo>
                  <a:lnTo>
                    <a:pt x="44" y="485"/>
                  </a:lnTo>
                  <a:lnTo>
                    <a:pt x="51" y="478"/>
                  </a:lnTo>
                  <a:lnTo>
                    <a:pt x="51" y="461"/>
                  </a:lnTo>
                  <a:lnTo>
                    <a:pt x="47" y="458"/>
                  </a:lnTo>
                  <a:lnTo>
                    <a:pt x="47" y="455"/>
                  </a:lnTo>
                  <a:lnTo>
                    <a:pt x="47" y="451"/>
                  </a:lnTo>
                  <a:lnTo>
                    <a:pt x="47" y="451"/>
                  </a:lnTo>
                  <a:lnTo>
                    <a:pt x="47" y="448"/>
                  </a:lnTo>
                  <a:lnTo>
                    <a:pt x="57" y="438"/>
                  </a:lnTo>
                  <a:lnTo>
                    <a:pt x="54" y="434"/>
                  </a:lnTo>
                  <a:lnTo>
                    <a:pt x="57" y="431"/>
                  </a:lnTo>
                  <a:lnTo>
                    <a:pt x="61" y="428"/>
                  </a:lnTo>
                  <a:lnTo>
                    <a:pt x="64" y="428"/>
                  </a:lnTo>
                  <a:lnTo>
                    <a:pt x="71" y="428"/>
                  </a:lnTo>
                  <a:lnTo>
                    <a:pt x="84" y="424"/>
                  </a:lnTo>
                  <a:lnTo>
                    <a:pt x="88" y="421"/>
                  </a:lnTo>
                  <a:lnTo>
                    <a:pt x="84" y="421"/>
                  </a:lnTo>
                  <a:lnTo>
                    <a:pt x="74" y="414"/>
                  </a:lnTo>
                  <a:lnTo>
                    <a:pt x="74" y="411"/>
                  </a:lnTo>
                  <a:lnTo>
                    <a:pt x="74" y="407"/>
                  </a:lnTo>
                  <a:lnTo>
                    <a:pt x="74" y="404"/>
                  </a:lnTo>
                  <a:lnTo>
                    <a:pt x="74" y="401"/>
                  </a:lnTo>
                  <a:lnTo>
                    <a:pt x="74" y="394"/>
                  </a:lnTo>
                  <a:lnTo>
                    <a:pt x="74" y="391"/>
                  </a:lnTo>
                  <a:lnTo>
                    <a:pt x="74" y="391"/>
                  </a:lnTo>
                  <a:lnTo>
                    <a:pt x="74" y="384"/>
                  </a:lnTo>
                  <a:lnTo>
                    <a:pt x="77" y="381"/>
                  </a:lnTo>
                  <a:lnTo>
                    <a:pt x="81" y="377"/>
                  </a:lnTo>
                  <a:lnTo>
                    <a:pt x="81" y="377"/>
                  </a:lnTo>
                  <a:lnTo>
                    <a:pt x="88" y="377"/>
                  </a:lnTo>
                  <a:lnTo>
                    <a:pt x="91" y="374"/>
                  </a:lnTo>
                  <a:lnTo>
                    <a:pt x="91" y="370"/>
                  </a:lnTo>
                  <a:lnTo>
                    <a:pt x="98" y="370"/>
                  </a:lnTo>
                  <a:lnTo>
                    <a:pt x="101" y="364"/>
                  </a:lnTo>
                  <a:lnTo>
                    <a:pt x="91" y="344"/>
                  </a:lnTo>
                  <a:lnTo>
                    <a:pt x="91" y="344"/>
                  </a:lnTo>
                  <a:lnTo>
                    <a:pt x="88" y="337"/>
                  </a:lnTo>
                  <a:lnTo>
                    <a:pt x="91" y="333"/>
                  </a:lnTo>
                  <a:lnTo>
                    <a:pt x="98" y="330"/>
                  </a:lnTo>
                  <a:lnTo>
                    <a:pt x="101" y="330"/>
                  </a:lnTo>
                  <a:lnTo>
                    <a:pt x="101" y="330"/>
                  </a:lnTo>
                  <a:lnTo>
                    <a:pt x="104" y="330"/>
                  </a:lnTo>
                  <a:lnTo>
                    <a:pt x="104" y="317"/>
                  </a:lnTo>
                  <a:lnTo>
                    <a:pt x="108" y="310"/>
                  </a:lnTo>
                  <a:lnTo>
                    <a:pt x="104" y="310"/>
                  </a:lnTo>
                  <a:lnTo>
                    <a:pt x="104" y="310"/>
                  </a:lnTo>
                  <a:lnTo>
                    <a:pt x="104" y="303"/>
                  </a:lnTo>
                  <a:lnTo>
                    <a:pt x="104" y="303"/>
                  </a:lnTo>
                  <a:lnTo>
                    <a:pt x="104" y="303"/>
                  </a:lnTo>
                  <a:lnTo>
                    <a:pt x="101" y="293"/>
                  </a:lnTo>
                  <a:lnTo>
                    <a:pt x="98" y="286"/>
                  </a:lnTo>
                  <a:lnTo>
                    <a:pt x="94" y="286"/>
                  </a:lnTo>
                  <a:lnTo>
                    <a:pt x="98" y="283"/>
                  </a:lnTo>
                  <a:lnTo>
                    <a:pt x="98" y="276"/>
                  </a:lnTo>
                  <a:lnTo>
                    <a:pt x="91" y="266"/>
                  </a:lnTo>
                  <a:lnTo>
                    <a:pt x="91" y="263"/>
                  </a:lnTo>
                  <a:lnTo>
                    <a:pt x="94" y="256"/>
                  </a:lnTo>
                  <a:lnTo>
                    <a:pt x="94" y="253"/>
                  </a:lnTo>
                  <a:lnTo>
                    <a:pt x="91" y="226"/>
                  </a:lnTo>
                  <a:lnTo>
                    <a:pt x="88" y="219"/>
                  </a:lnTo>
                  <a:lnTo>
                    <a:pt x="88" y="219"/>
                  </a:lnTo>
                  <a:lnTo>
                    <a:pt x="88" y="216"/>
                  </a:lnTo>
                  <a:lnTo>
                    <a:pt x="77" y="209"/>
                  </a:lnTo>
                  <a:lnTo>
                    <a:pt x="74" y="212"/>
                  </a:lnTo>
                  <a:lnTo>
                    <a:pt x="71" y="212"/>
                  </a:lnTo>
                  <a:lnTo>
                    <a:pt x="67" y="212"/>
                  </a:lnTo>
                  <a:lnTo>
                    <a:pt x="64" y="212"/>
                  </a:lnTo>
                  <a:lnTo>
                    <a:pt x="61" y="209"/>
                  </a:lnTo>
                  <a:lnTo>
                    <a:pt x="61" y="202"/>
                  </a:lnTo>
                  <a:lnTo>
                    <a:pt x="57" y="199"/>
                  </a:lnTo>
                  <a:lnTo>
                    <a:pt x="57" y="195"/>
                  </a:lnTo>
                  <a:lnTo>
                    <a:pt x="61" y="195"/>
                  </a:lnTo>
                  <a:lnTo>
                    <a:pt x="57" y="192"/>
                  </a:lnTo>
                  <a:lnTo>
                    <a:pt x="57" y="182"/>
                  </a:lnTo>
                  <a:lnTo>
                    <a:pt x="57" y="182"/>
                  </a:lnTo>
                  <a:lnTo>
                    <a:pt x="57" y="179"/>
                  </a:lnTo>
                  <a:lnTo>
                    <a:pt x="54" y="172"/>
                  </a:lnTo>
                  <a:lnTo>
                    <a:pt x="54" y="172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7" y="162"/>
                  </a:lnTo>
                  <a:lnTo>
                    <a:pt x="47" y="155"/>
                  </a:lnTo>
                  <a:lnTo>
                    <a:pt x="47" y="155"/>
                  </a:lnTo>
                  <a:lnTo>
                    <a:pt x="44" y="152"/>
                  </a:lnTo>
                  <a:lnTo>
                    <a:pt x="44" y="148"/>
                  </a:lnTo>
                  <a:lnTo>
                    <a:pt x="44" y="142"/>
                  </a:lnTo>
                  <a:lnTo>
                    <a:pt x="37" y="135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4" y="128"/>
                  </a:lnTo>
                  <a:lnTo>
                    <a:pt x="30" y="125"/>
                  </a:lnTo>
                  <a:lnTo>
                    <a:pt x="27" y="125"/>
                  </a:lnTo>
                  <a:lnTo>
                    <a:pt x="24" y="118"/>
                  </a:lnTo>
                  <a:lnTo>
                    <a:pt x="14" y="118"/>
                  </a:lnTo>
                  <a:lnTo>
                    <a:pt x="14" y="115"/>
                  </a:lnTo>
                  <a:lnTo>
                    <a:pt x="14" y="111"/>
                  </a:lnTo>
                  <a:lnTo>
                    <a:pt x="14" y="108"/>
                  </a:lnTo>
                  <a:lnTo>
                    <a:pt x="20" y="105"/>
                  </a:lnTo>
                  <a:lnTo>
                    <a:pt x="24" y="98"/>
                  </a:lnTo>
                  <a:lnTo>
                    <a:pt x="34" y="68"/>
                  </a:lnTo>
                  <a:lnTo>
                    <a:pt x="27" y="57"/>
                  </a:lnTo>
                  <a:lnTo>
                    <a:pt x="24" y="57"/>
                  </a:lnTo>
                  <a:lnTo>
                    <a:pt x="24" y="54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1"/>
                  </a:lnTo>
                  <a:lnTo>
                    <a:pt x="24" y="37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47" y="44"/>
                  </a:lnTo>
                  <a:lnTo>
                    <a:pt x="51" y="41"/>
                  </a:lnTo>
                  <a:lnTo>
                    <a:pt x="54" y="44"/>
                  </a:lnTo>
                  <a:lnTo>
                    <a:pt x="61" y="54"/>
                  </a:lnTo>
                  <a:lnTo>
                    <a:pt x="64" y="57"/>
                  </a:lnTo>
                  <a:lnTo>
                    <a:pt x="64" y="61"/>
                  </a:lnTo>
                  <a:lnTo>
                    <a:pt x="71" y="68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7" y="61"/>
                  </a:lnTo>
                  <a:lnTo>
                    <a:pt x="77" y="61"/>
                  </a:lnTo>
                  <a:lnTo>
                    <a:pt x="81" y="57"/>
                  </a:lnTo>
                  <a:lnTo>
                    <a:pt x="84" y="51"/>
                  </a:lnTo>
                  <a:lnTo>
                    <a:pt x="84" y="51"/>
                  </a:lnTo>
                  <a:lnTo>
                    <a:pt x="91" y="37"/>
                  </a:lnTo>
                  <a:lnTo>
                    <a:pt x="91" y="34"/>
                  </a:lnTo>
                  <a:lnTo>
                    <a:pt x="91" y="24"/>
                  </a:lnTo>
                  <a:lnTo>
                    <a:pt x="91" y="20"/>
                  </a:lnTo>
                  <a:lnTo>
                    <a:pt x="88" y="14"/>
                  </a:lnTo>
                  <a:lnTo>
                    <a:pt x="71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6" name="Freeform 397">
              <a:extLst>
                <a:ext uri="{FF2B5EF4-FFF2-40B4-BE49-F238E27FC236}">
                  <a16:creationId xmlns:a16="http://schemas.microsoft.com/office/drawing/2014/main" id="{778D7CC3-5597-6A32-42E9-5147E1DD0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" y="3336"/>
              <a:ext cx="276" cy="832"/>
            </a:xfrm>
            <a:custGeom>
              <a:avLst/>
              <a:gdLst>
                <a:gd name="T0" fmla="*/ 269 w 276"/>
                <a:gd name="T1" fmla="*/ 825 h 832"/>
                <a:gd name="T2" fmla="*/ 266 w 276"/>
                <a:gd name="T3" fmla="*/ 825 h 832"/>
                <a:gd name="T4" fmla="*/ 269 w 276"/>
                <a:gd name="T5" fmla="*/ 832 h 832"/>
                <a:gd name="T6" fmla="*/ 276 w 276"/>
                <a:gd name="T7" fmla="*/ 832 h 832"/>
                <a:gd name="T8" fmla="*/ 273 w 276"/>
                <a:gd name="T9" fmla="*/ 828 h 832"/>
                <a:gd name="T10" fmla="*/ 269 w 276"/>
                <a:gd name="T11" fmla="*/ 825 h 832"/>
                <a:gd name="T12" fmla="*/ 47 w 276"/>
                <a:gd name="T13" fmla="*/ 0 h 832"/>
                <a:gd name="T14" fmla="*/ 41 w 276"/>
                <a:gd name="T15" fmla="*/ 0 h 832"/>
                <a:gd name="T16" fmla="*/ 41 w 276"/>
                <a:gd name="T17" fmla="*/ 0 h 832"/>
                <a:gd name="T18" fmla="*/ 20 w 276"/>
                <a:gd name="T19" fmla="*/ 0 h 832"/>
                <a:gd name="T20" fmla="*/ 17 w 276"/>
                <a:gd name="T21" fmla="*/ 4 h 832"/>
                <a:gd name="T22" fmla="*/ 14 w 276"/>
                <a:gd name="T23" fmla="*/ 7 h 832"/>
                <a:gd name="T24" fmla="*/ 14 w 276"/>
                <a:gd name="T25" fmla="*/ 10 h 832"/>
                <a:gd name="T26" fmla="*/ 7 w 276"/>
                <a:gd name="T27" fmla="*/ 10 h 832"/>
                <a:gd name="T28" fmla="*/ 4 w 276"/>
                <a:gd name="T29" fmla="*/ 10 h 832"/>
                <a:gd name="T30" fmla="*/ 4 w 276"/>
                <a:gd name="T31" fmla="*/ 10 h 832"/>
                <a:gd name="T32" fmla="*/ 0 w 276"/>
                <a:gd name="T33" fmla="*/ 14 h 832"/>
                <a:gd name="T34" fmla="*/ 0 w 276"/>
                <a:gd name="T35" fmla="*/ 14 h 832"/>
                <a:gd name="T36" fmla="*/ 7 w 276"/>
                <a:gd name="T37" fmla="*/ 14 h 832"/>
                <a:gd name="T38" fmla="*/ 7 w 276"/>
                <a:gd name="T39" fmla="*/ 10 h 832"/>
                <a:gd name="T40" fmla="*/ 14 w 276"/>
                <a:gd name="T41" fmla="*/ 10 h 832"/>
                <a:gd name="T42" fmla="*/ 14 w 276"/>
                <a:gd name="T43" fmla="*/ 7 h 832"/>
                <a:gd name="T44" fmla="*/ 17 w 276"/>
                <a:gd name="T45" fmla="*/ 4 h 832"/>
                <a:gd name="T46" fmla="*/ 20 w 276"/>
                <a:gd name="T47" fmla="*/ 0 h 832"/>
                <a:gd name="T48" fmla="*/ 41 w 276"/>
                <a:gd name="T49" fmla="*/ 0 h 832"/>
                <a:gd name="T50" fmla="*/ 41 w 276"/>
                <a:gd name="T51" fmla="*/ 0 h 832"/>
                <a:gd name="T52" fmla="*/ 47 w 276"/>
                <a:gd name="T53" fmla="*/ 0 h 832"/>
                <a:gd name="T54" fmla="*/ 57 w 276"/>
                <a:gd name="T55" fmla="*/ 4 h 832"/>
                <a:gd name="T56" fmla="*/ 57 w 276"/>
                <a:gd name="T57" fmla="*/ 4 h 832"/>
                <a:gd name="T58" fmla="*/ 61 w 276"/>
                <a:gd name="T59" fmla="*/ 4 h 832"/>
                <a:gd name="T60" fmla="*/ 78 w 276"/>
                <a:gd name="T61" fmla="*/ 14 h 832"/>
                <a:gd name="T62" fmla="*/ 81 w 276"/>
                <a:gd name="T63" fmla="*/ 20 h 832"/>
                <a:gd name="T64" fmla="*/ 81 w 276"/>
                <a:gd name="T65" fmla="*/ 24 h 832"/>
                <a:gd name="T66" fmla="*/ 81 w 276"/>
                <a:gd name="T67" fmla="*/ 34 h 832"/>
                <a:gd name="T68" fmla="*/ 81 w 276"/>
                <a:gd name="T69" fmla="*/ 24 h 832"/>
                <a:gd name="T70" fmla="*/ 81 w 276"/>
                <a:gd name="T71" fmla="*/ 20 h 832"/>
                <a:gd name="T72" fmla="*/ 78 w 276"/>
                <a:gd name="T73" fmla="*/ 14 h 832"/>
                <a:gd name="T74" fmla="*/ 61 w 276"/>
                <a:gd name="T75" fmla="*/ 4 h 832"/>
                <a:gd name="T76" fmla="*/ 57 w 276"/>
                <a:gd name="T77" fmla="*/ 4 h 832"/>
                <a:gd name="T78" fmla="*/ 57 w 276"/>
                <a:gd name="T79" fmla="*/ 4 h 832"/>
                <a:gd name="T80" fmla="*/ 47 w 276"/>
                <a:gd name="T81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6" h="832">
                  <a:moveTo>
                    <a:pt x="269" y="825"/>
                  </a:moveTo>
                  <a:lnTo>
                    <a:pt x="266" y="825"/>
                  </a:lnTo>
                  <a:lnTo>
                    <a:pt x="269" y="832"/>
                  </a:lnTo>
                  <a:lnTo>
                    <a:pt x="276" y="832"/>
                  </a:lnTo>
                  <a:lnTo>
                    <a:pt x="273" y="828"/>
                  </a:lnTo>
                  <a:lnTo>
                    <a:pt x="269" y="825"/>
                  </a:lnTo>
                  <a:close/>
                  <a:moveTo>
                    <a:pt x="47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20" y="0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14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7" y="4"/>
                  </a:lnTo>
                  <a:lnTo>
                    <a:pt x="2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78" y="14"/>
                  </a:lnTo>
                  <a:lnTo>
                    <a:pt x="81" y="20"/>
                  </a:lnTo>
                  <a:lnTo>
                    <a:pt x="81" y="24"/>
                  </a:lnTo>
                  <a:lnTo>
                    <a:pt x="81" y="34"/>
                  </a:lnTo>
                  <a:lnTo>
                    <a:pt x="81" y="24"/>
                  </a:lnTo>
                  <a:lnTo>
                    <a:pt x="81" y="20"/>
                  </a:lnTo>
                  <a:lnTo>
                    <a:pt x="78" y="14"/>
                  </a:lnTo>
                  <a:lnTo>
                    <a:pt x="61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7" name="Freeform 398">
              <a:extLst>
                <a:ext uri="{FF2B5EF4-FFF2-40B4-BE49-F238E27FC236}">
                  <a16:creationId xmlns:a16="http://schemas.microsoft.com/office/drawing/2014/main" id="{25767404-F57F-20A1-7E00-BE99DF11A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" y="4161"/>
              <a:ext cx="10" cy="7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3 w 10"/>
                <a:gd name="T5" fmla="*/ 7 h 7"/>
                <a:gd name="T6" fmla="*/ 10 w 10"/>
                <a:gd name="T7" fmla="*/ 7 h 7"/>
                <a:gd name="T8" fmla="*/ 7 w 10"/>
                <a:gd name="T9" fmla="*/ 3 h 7"/>
                <a:gd name="T10" fmla="*/ 3 w 10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7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" name="Freeform 399">
              <a:extLst>
                <a:ext uri="{FF2B5EF4-FFF2-40B4-BE49-F238E27FC236}">
                  <a16:creationId xmlns:a16="http://schemas.microsoft.com/office/drawing/2014/main" id="{014916A9-E25A-0EAC-7841-19946E072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" y="3336"/>
              <a:ext cx="81" cy="34"/>
            </a:xfrm>
            <a:custGeom>
              <a:avLst/>
              <a:gdLst>
                <a:gd name="T0" fmla="*/ 47 w 81"/>
                <a:gd name="T1" fmla="*/ 0 h 34"/>
                <a:gd name="T2" fmla="*/ 41 w 81"/>
                <a:gd name="T3" fmla="*/ 0 h 34"/>
                <a:gd name="T4" fmla="*/ 41 w 81"/>
                <a:gd name="T5" fmla="*/ 0 h 34"/>
                <a:gd name="T6" fmla="*/ 20 w 81"/>
                <a:gd name="T7" fmla="*/ 0 h 34"/>
                <a:gd name="T8" fmla="*/ 17 w 81"/>
                <a:gd name="T9" fmla="*/ 4 h 34"/>
                <a:gd name="T10" fmla="*/ 14 w 81"/>
                <a:gd name="T11" fmla="*/ 7 h 34"/>
                <a:gd name="T12" fmla="*/ 14 w 81"/>
                <a:gd name="T13" fmla="*/ 10 h 34"/>
                <a:gd name="T14" fmla="*/ 7 w 81"/>
                <a:gd name="T15" fmla="*/ 10 h 34"/>
                <a:gd name="T16" fmla="*/ 4 w 81"/>
                <a:gd name="T17" fmla="*/ 10 h 34"/>
                <a:gd name="T18" fmla="*/ 4 w 81"/>
                <a:gd name="T19" fmla="*/ 10 h 34"/>
                <a:gd name="T20" fmla="*/ 0 w 81"/>
                <a:gd name="T21" fmla="*/ 14 h 34"/>
                <a:gd name="T22" fmla="*/ 0 w 81"/>
                <a:gd name="T23" fmla="*/ 14 h 34"/>
                <a:gd name="T24" fmla="*/ 7 w 81"/>
                <a:gd name="T25" fmla="*/ 14 h 34"/>
                <a:gd name="T26" fmla="*/ 7 w 81"/>
                <a:gd name="T27" fmla="*/ 10 h 34"/>
                <a:gd name="T28" fmla="*/ 14 w 81"/>
                <a:gd name="T29" fmla="*/ 10 h 34"/>
                <a:gd name="T30" fmla="*/ 14 w 81"/>
                <a:gd name="T31" fmla="*/ 7 h 34"/>
                <a:gd name="T32" fmla="*/ 17 w 81"/>
                <a:gd name="T33" fmla="*/ 4 h 34"/>
                <a:gd name="T34" fmla="*/ 20 w 81"/>
                <a:gd name="T35" fmla="*/ 0 h 34"/>
                <a:gd name="T36" fmla="*/ 41 w 81"/>
                <a:gd name="T37" fmla="*/ 0 h 34"/>
                <a:gd name="T38" fmla="*/ 41 w 81"/>
                <a:gd name="T39" fmla="*/ 0 h 34"/>
                <a:gd name="T40" fmla="*/ 47 w 81"/>
                <a:gd name="T41" fmla="*/ 0 h 34"/>
                <a:gd name="T42" fmla="*/ 57 w 81"/>
                <a:gd name="T43" fmla="*/ 4 h 34"/>
                <a:gd name="T44" fmla="*/ 57 w 81"/>
                <a:gd name="T45" fmla="*/ 4 h 34"/>
                <a:gd name="T46" fmla="*/ 61 w 81"/>
                <a:gd name="T47" fmla="*/ 4 h 34"/>
                <a:gd name="T48" fmla="*/ 78 w 81"/>
                <a:gd name="T49" fmla="*/ 14 h 34"/>
                <a:gd name="T50" fmla="*/ 81 w 81"/>
                <a:gd name="T51" fmla="*/ 20 h 34"/>
                <a:gd name="T52" fmla="*/ 81 w 81"/>
                <a:gd name="T53" fmla="*/ 24 h 34"/>
                <a:gd name="T54" fmla="*/ 81 w 81"/>
                <a:gd name="T55" fmla="*/ 34 h 34"/>
                <a:gd name="T56" fmla="*/ 81 w 81"/>
                <a:gd name="T57" fmla="*/ 24 h 34"/>
                <a:gd name="T58" fmla="*/ 81 w 81"/>
                <a:gd name="T59" fmla="*/ 20 h 34"/>
                <a:gd name="T60" fmla="*/ 78 w 81"/>
                <a:gd name="T61" fmla="*/ 14 h 34"/>
                <a:gd name="T62" fmla="*/ 61 w 81"/>
                <a:gd name="T63" fmla="*/ 4 h 34"/>
                <a:gd name="T64" fmla="*/ 57 w 81"/>
                <a:gd name="T65" fmla="*/ 4 h 34"/>
                <a:gd name="T66" fmla="*/ 57 w 81"/>
                <a:gd name="T67" fmla="*/ 4 h 34"/>
                <a:gd name="T68" fmla="*/ 47 w 81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34">
                  <a:moveTo>
                    <a:pt x="47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20" y="0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14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7" y="4"/>
                  </a:lnTo>
                  <a:lnTo>
                    <a:pt x="2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78" y="14"/>
                  </a:lnTo>
                  <a:lnTo>
                    <a:pt x="81" y="20"/>
                  </a:lnTo>
                  <a:lnTo>
                    <a:pt x="81" y="24"/>
                  </a:lnTo>
                  <a:lnTo>
                    <a:pt x="81" y="34"/>
                  </a:lnTo>
                  <a:lnTo>
                    <a:pt x="81" y="24"/>
                  </a:lnTo>
                  <a:lnTo>
                    <a:pt x="81" y="20"/>
                  </a:lnTo>
                  <a:lnTo>
                    <a:pt x="78" y="14"/>
                  </a:lnTo>
                  <a:lnTo>
                    <a:pt x="61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" name="Freeform 400">
              <a:extLst>
                <a:ext uri="{FF2B5EF4-FFF2-40B4-BE49-F238E27FC236}">
                  <a16:creationId xmlns:a16="http://schemas.microsoft.com/office/drawing/2014/main" id="{C528E251-73B8-5EE3-3E55-F395FB99A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292"/>
              <a:ext cx="351" cy="869"/>
            </a:xfrm>
            <a:custGeom>
              <a:avLst/>
              <a:gdLst>
                <a:gd name="T0" fmla="*/ 81 w 351"/>
                <a:gd name="T1" fmla="*/ 44 h 869"/>
                <a:gd name="T2" fmla="*/ 135 w 351"/>
                <a:gd name="T3" fmla="*/ 44 h 869"/>
                <a:gd name="T4" fmla="*/ 159 w 351"/>
                <a:gd name="T5" fmla="*/ 78 h 869"/>
                <a:gd name="T6" fmla="*/ 142 w 351"/>
                <a:gd name="T7" fmla="*/ 115 h 869"/>
                <a:gd name="T8" fmla="*/ 112 w 351"/>
                <a:gd name="T9" fmla="*/ 91 h 869"/>
                <a:gd name="T10" fmla="*/ 95 w 351"/>
                <a:gd name="T11" fmla="*/ 98 h 869"/>
                <a:gd name="T12" fmla="*/ 85 w 351"/>
                <a:gd name="T13" fmla="*/ 155 h 869"/>
                <a:gd name="T14" fmla="*/ 112 w 351"/>
                <a:gd name="T15" fmla="*/ 186 h 869"/>
                <a:gd name="T16" fmla="*/ 125 w 351"/>
                <a:gd name="T17" fmla="*/ 223 h 869"/>
                <a:gd name="T18" fmla="*/ 128 w 351"/>
                <a:gd name="T19" fmla="*/ 250 h 869"/>
                <a:gd name="T20" fmla="*/ 155 w 351"/>
                <a:gd name="T21" fmla="*/ 263 h 869"/>
                <a:gd name="T22" fmla="*/ 162 w 351"/>
                <a:gd name="T23" fmla="*/ 317 h 869"/>
                <a:gd name="T24" fmla="*/ 172 w 351"/>
                <a:gd name="T25" fmla="*/ 347 h 869"/>
                <a:gd name="T26" fmla="*/ 169 w 351"/>
                <a:gd name="T27" fmla="*/ 377 h 869"/>
                <a:gd name="T28" fmla="*/ 165 w 351"/>
                <a:gd name="T29" fmla="*/ 418 h 869"/>
                <a:gd name="T30" fmla="*/ 142 w 351"/>
                <a:gd name="T31" fmla="*/ 438 h 869"/>
                <a:gd name="T32" fmla="*/ 152 w 351"/>
                <a:gd name="T33" fmla="*/ 458 h 869"/>
                <a:gd name="T34" fmla="*/ 122 w 351"/>
                <a:gd name="T35" fmla="*/ 478 h 869"/>
                <a:gd name="T36" fmla="*/ 118 w 351"/>
                <a:gd name="T37" fmla="*/ 522 h 869"/>
                <a:gd name="T38" fmla="*/ 85 w 351"/>
                <a:gd name="T39" fmla="*/ 556 h 869"/>
                <a:gd name="T40" fmla="*/ 91 w 351"/>
                <a:gd name="T41" fmla="*/ 600 h 869"/>
                <a:gd name="T42" fmla="*/ 128 w 351"/>
                <a:gd name="T43" fmla="*/ 653 h 869"/>
                <a:gd name="T44" fmla="*/ 155 w 351"/>
                <a:gd name="T45" fmla="*/ 664 h 869"/>
                <a:gd name="T46" fmla="*/ 202 w 351"/>
                <a:gd name="T47" fmla="*/ 677 h 869"/>
                <a:gd name="T48" fmla="*/ 196 w 351"/>
                <a:gd name="T49" fmla="*/ 697 h 869"/>
                <a:gd name="T50" fmla="*/ 256 w 351"/>
                <a:gd name="T51" fmla="*/ 680 h 869"/>
                <a:gd name="T52" fmla="*/ 283 w 351"/>
                <a:gd name="T53" fmla="*/ 687 h 869"/>
                <a:gd name="T54" fmla="*/ 293 w 351"/>
                <a:gd name="T55" fmla="*/ 734 h 869"/>
                <a:gd name="T56" fmla="*/ 320 w 351"/>
                <a:gd name="T57" fmla="*/ 775 h 869"/>
                <a:gd name="T58" fmla="*/ 334 w 351"/>
                <a:gd name="T59" fmla="*/ 832 h 869"/>
                <a:gd name="T60" fmla="*/ 347 w 351"/>
                <a:gd name="T61" fmla="*/ 859 h 869"/>
                <a:gd name="T62" fmla="*/ 324 w 351"/>
                <a:gd name="T63" fmla="*/ 798 h 869"/>
                <a:gd name="T64" fmla="*/ 307 w 351"/>
                <a:gd name="T65" fmla="*/ 751 h 869"/>
                <a:gd name="T66" fmla="*/ 293 w 351"/>
                <a:gd name="T67" fmla="*/ 690 h 869"/>
                <a:gd name="T68" fmla="*/ 263 w 351"/>
                <a:gd name="T69" fmla="*/ 670 h 869"/>
                <a:gd name="T70" fmla="*/ 199 w 351"/>
                <a:gd name="T71" fmla="*/ 697 h 869"/>
                <a:gd name="T72" fmla="*/ 199 w 351"/>
                <a:gd name="T73" fmla="*/ 674 h 869"/>
                <a:gd name="T74" fmla="*/ 149 w 351"/>
                <a:gd name="T75" fmla="*/ 657 h 869"/>
                <a:gd name="T76" fmla="*/ 115 w 351"/>
                <a:gd name="T77" fmla="*/ 623 h 869"/>
                <a:gd name="T78" fmla="*/ 81 w 351"/>
                <a:gd name="T79" fmla="*/ 593 h 869"/>
                <a:gd name="T80" fmla="*/ 95 w 351"/>
                <a:gd name="T81" fmla="*/ 546 h 869"/>
                <a:gd name="T82" fmla="*/ 118 w 351"/>
                <a:gd name="T83" fmla="*/ 495 h 869"/>
                <a:gd name="T84" fmla="*/ 149 w 351"/>
                <a:gd name="T85" fmla="*/ 478 h 869"/>
                <a:gd name="T86" fmla="*/ 145 w 351"/>
                <a:gd name="T87" fmla="*/ 448 h 869"/>
                <a:gd name="T88" fmla="*/ 152 w 351"/>
                <a:gd name="T89" fmla="*/ 428 h 869"/>
                <a:gd name="T90" fmla="*/ 172 w 351"/>
                <a:gd name="T91" fmla="*/ 381 h 869"/>
                <a:gd name="T92" fmla="*/ 175 w 351"/>
                <a:gd name="T93" fmla="*/ 344 h 869"/>
                <a:gd name="T94" fmla="*/ 165 w 351"/>
                <a:gd name="T95" fmla="*/ 317 h 869"/>
                <a:gd name="T96" fmla="*/ 159 w 351"/>
                <a:gd name="T97" fmla="*/ 263 h 869"/>
                <a:gd name="T98" fmla="*/ 128 w 351"/>
                <a:gd name="T99" fmla="*/ 233 h 869"/>
                <a:gd name="T100" fmla="*/ 115 w 351"/>
                <a:gd name="T101" fmla="*/ 192 h 869"/>
                <a:gd name="T102" fmla="*/ 91 w 351"/>
                <a:gd name="T103" fmla="*/ 155 h 869"/>
                <a:gd name="T104" fmla="*/ 95 w 351"/>
                <a:gd name="T105" fmla="*/ 91 h 869"/>
                <a:gd name="T106" fmla="*/ 115 w 351"/>
                <a:gd name="T107" fmla="*/ 108 h 869"/>
                <a:gd name="T108" fmla="*/ 149 w 351"/>
                <a:gd name="T109" fmla="*/ 108 h 869"/>
                <a:gd name="T110" fmla="*/ 162 w 351"/>
                <a:gd name="T111" fmla="*/ 64 h 869"/>
                <a:gd name="T112" fmla="*/ 122 w 351"/>
                <a:gd name="T113" fmla="*/ 34 h 869"/>
                <a:gd name="T114" fmla="*/ 41 w 351"/>
                <a:gd name="T115" fmla="*/ 4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1" h="869">
                  <a:moveTo>
                    <a:pt x="0" y="0"/>
                  </a:moveTo>
                  <a:lnTo>
                    <a:pt x="0" y="4"/>
                  </a:lnTo>
                  <a:lnTo>
                    <a:pt x="24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78" y="48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4"/>
                  </a:lnTo>
                  <a:lnTo>
                    <a:pt x="88" y="37"/>
                  </a:lnTo>
                  <a:lnTo>
                    <a:pt x="91" y="37"/>
                  </a:lnTo>
                  <a:lnTo>
                    <a:pt x="112" y="41"/>
                  </a:lnTo>
                  <a:lnTo>
                    <a:pt x="118" y="37"/>
                  </a:lnTo>
                  <a:lnTo>
                    <a:pt x="122" y="37"/>
                  </a:lnTo>
                  <a:lnTo>
                    <a:pt x="128" y="41"/>
                  </a:lnTo>
                  <a:lnTo>
                    <a:pt x="135" y="44"/>
                  </a:lnTo>
                  <a:lnTo>
                    <a:pt x="135" y="44"/>
                  </a:lnTo>
                  <a:lnTo>
                    <a:pt x="152" y="51"/>
                  </a:lnTo>
                  <a:lnTo>
                    <a:pt x="155" y="54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78"/>
                  </a:lnTo>
                  <a:lnTo>
                    <a:pt x="159" y="81"/>
                  </a:lnTo>
                  <a:lnTo>
                    <a:pt x="155" y="85"/>
                  </a:lnTo>
                  <a:lnTo>
                    <a:pt x="149" y="98"/>
                  </a:lnTo>
                  <a:lnTo>
                    <a:pt x="145" y="105"/>
                  </a:lnTo>
                  <a:lnTo>
                    <a:pt x="145" y="105"/>
                  </a:lnTo>
                  <a:lnTo>
                    <a:pt x="145" y="108"/>
                  </a:lnTo>
                  <a:lnTo>
                    <a:pt x="142" y="115"/>
                  </a:lnTo>
                  <a:lnTo>
                    <a:pt x="142" y="115"/>
                  </a:lnTo>
                  <a:lnTo>
                    <a:pt x="138" y="118"/>
                  </a:lnTo>
                  <a:lnTo>
                    <a:pt x="135" y="122"/>
                  </a:lnTo>
                  <a:lnTo>
                    <a:pt x="128" y="115"/>
                  </a:lnTo>
                  <a:lnTo>
                    <a:pt x="125" y="115"/>
                  </a:lnTo>
                  <a:lnTo>
                    <a:pt x="122" y="108"/>
                  </a:lnTo>
                  <a:lnTo>
                    <a:pt x="118" y="105"/>
                  </a:lnTo>
                  <a:lnTo>
                    <a:pt x="118" y="101"/>
                  </a:lnTo>
                  <a:lnTo>
                    <a:pt x="112" y="91"/>
                  </a:lnTo>
                  <a:lnTo>
                    <a:pt x="108" y="95"/>
                  </a:lnTo>
                  <a:lnTo>
                    <a:pt x="105" y="95"/>
                  </a:lnTo>
                  <a:lnTo>
                    <a:pt x="91" y="85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5" y="98"/>
                  </a:lnTo>
                  <a:lnTo>
                    <a:pt x="101" y="108"/>
                  </a:lnTo>
                  <a:lnTo>
                    <a:pt x="101" y="112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1" y="155"/>
                  </a:lnTo>
                  <a:lnTo>
                    <a:pt x="85" y="155"/>
                  </a:lnTo>
                  <a:lnTo>
                    <a:pt x="88" y="159"/>
                  </a:lnTo>
                  <a:lnTo>
                    <a:pt x="91" y="165"/>
                  </a:lnTo>
                  <a:lnTo>
                    <a:pt x="95" y="165"/>
                  </a:lnTo>
                  <a:lnTo>
                    <a:pt x="98" y="165"/>
                  </a:lnTo>
                  <a:lnTo>
                    <a:pt x="105" y="172"/>
                  </a:lnTo>
                  <a:lnTo>
                    <a:pt x="105" y="175"/>
                  </a:lnTo>
                  <a:lnTo>
                    <a:pt x="112" y="182"/>
                  </a:lnTo>
                  <a:lnTo>
                    <a:pt x="112" y="186"/>
                  </a:lnTo>
                  <a:lnTo>
                    <a:pt x="108" y="192"/>
                  </a:lnTo>
                  <a:lnTo>
                    <a:pt x="112" y="196"/>
                  </a:lnTo>
                  <a:lnTo>
                    <a:pt x="122" y="202"/>
                  </a:lnTo>
                  <a:lnTo>
                    <a:pt x="125" y="206"/>
                  </a:lnTo>
                  <a:lnTo>
                    <a:pt x="122" y="212"/>
                  </a:lnTo>
                  <a:lnTo>
                    <a:pt x="122" y="212"/>
                  </a:lnTo>
                  <a:lnTo>
                    <a:pt x="125" y="219"/>
                  </a:lnTo>
                  <a:lnTo>
                    <a:pt x="125" y="223"/>
                  </a:lnTo>
                  <a:lnTo>
                    <a:pt x="125" y="226"/>
                  </a:lnTo>
                  <a:lnTo>
                    <a:pt x="125" y="233"/>
                  </a:lnTo>
                  <a:lnTo>
                    <a:pt x="125" y="239"/>
                  </a:lnTo>
                  <a:lnTo>
                    <a:pt x="125" y="239"/>
                  </a:lnTo>
                  <a:lnTo>
                    <a:pt x="125" y="243"/>
                  </a:lnTo>
                  <a:lnTo>
                    <a:pt x="128" y="246"/>
                  </a:lnTo>
                  <a:lnTo>
                    <a:pt x="128" y="246"/>
                  </a:lnTo>
                  <a:lnTo>
                    <a:pt x="128" y="250"/>
                  </a:lnTo>
                  <a:lnTo>
                    <a:pt x="128" y="250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8" y="246"/>
                  </a:lnTo>
                  <a:lnTo>
                    <a:pt x="155" y="256"/>
                  </a:lnTo>
                  <a:lnTo>
                    <a:pt x="155" y="260"/>
                  </a:lnTo>
                  <a:lnTo>
                    <a:pt x="155" y="263"/>
                  </a:lnTo>
                  <a:lnTo>
                    <a:pt x="159" y="266"/>
                  </a:lnTo>
                  <a:lnTo>
                    <a:pt x="159" y="270"/>
                  </a:lnTo>
                  <a:lnTo>
                    <a:pt x="162" y="297"/>
                  </a:lnTo>
                  <a:lnTo>
                    <a:pt x="162" y="300"/>
                  </a:lnTo>
                  <a:lnTo>
                    <a:pt x="162" y="303"/>
                  </a:lnTo>
                  <a:lnTo>
                    <a:pt x="162" y="303"/>
                  </a:lnTo>
                  <a:lnTo>
                    <a:pt x="159" y="307"/>
                  </a:lnTo>
                  <a:lnTo>
                    <a:pt x="162" y="317"/>
                  </a:lnTo>
                  <a:lnTo>
                    <a:pt x="165" y="317"/>
                  </a:lnTo>
                  <a:lnTo>
                    <a:pt x="165" y="327"/>
                  </a:lnTo>
                  <a:lnTo>
                    <a:pt x="165" y="327"/>
                  </a:lnTo>
                  <a:lnTo>
                    <a:pt x="162" y="330"/>
                  </a:lnTo>
                  <a:lnTo>
                    <a:pt x="165" y="334"/>
                  </a:lnTo>
                  <a:lnTo>
                    <a:pt x="165" y="334"/>
                  </a:lnTo>
                  <a:lnTo>
                    <a:pt x="169" y="344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2" y="354"/>
                  </a:lnTo>
                  <a:lnTo>
                    <a:pt x="172" y="354"/>
                  </a:lnTo>
                  <a:lnTo>
                    <a:pt x="172" y="361"/>
                  </a:lnTo>
                  <a:lnTo>
                    <a:pt x="172" y="361"/>
                  </a:lnTo>
                  <a:lnTo>
                    <a:pt x="169" y="377"/>
                  </a:lnTo>
                  <a:lnTo>
                    <a:pt x="169" y="377"/>
                  </a:lnTo>
                  <a:lnTo>
                    <a:pt x="165" y="381"/>
                  </a:lnTo>
                  <a:lnTo>
                    <a:pt x="162" y="384"/>
                  </a:lnTo>
                  <a:lnTo>
                    <a:pt x="159" y="381"/>
                  </a:lnTo>
                  <a:lnTo>
                    <a:pt x="155" y="381"/>
                  </a:lnTo>
                  <a:lnTo>
                    <a:pt x="159" y="384"/>
                  </a:lnTo>
                  <a:lnTo>
                    <a:pt x="169" y="408"/>
                  </a:lnTo>
                  <a:lnTo>
                    <a:pt x="169" y="411"/>
                  </a:lnTo>
                  <a:lnTo>
                    <a:pt x="165" y="418"/>
                  </a:lnTo>
                  <a:lnTo>
                    <a:pt x="162" y="421"/>
                  </a:lnTo>
                  <a:lnTo>
                    <a:pt x="155" y="421"/>
                  </a:lnTo>
                  <a:lnTo>
                    <a:pt x="152" y="425"/>
                  </a:lnTo>
                  <a:lnTo>
                    <a:pt x="149" y="425"/>
                  </a:lnTo>
                  <a:lnTo>
                    <a:pt x="145" y="428"/>
                  </a:lnTo>
                  <a:lnTo>
                    <a:pt x="142" y="428"/>
                  </a:lnTo>
                  <a:lnTo>
                    <a:pt x="142" y="435"/>
                  </a:lnTo>
                  <a:lnTo>
                    <a:pt x="142" y="438"/>
                  </a:lnTo>
                  <a:lnTo>
                    <a:pt x="142" y="441"/>
                  </a:lnTo>
                  <a:lnTo>
                    <a:pt x="142" y="445"/>
                  </a:lnTo>
                  <a:lnTo>
                    <a:pt x="142" y="448"/>
                  </a:lnTo>
                  <a:lnTo>
                    <a:pt x="142" y="451"/>
                  </a:lnTo>
                  <a:lnTo>
                    <a:pt x="142" y="455"/>
                  </a:lnTo>
                  <a:lnTo>
                    <a:pt x="145" y="458"/>
                  </a:lnTo>
                  <a:lnTo>
                    <a:pt x="149" y="458"/>
                  </a:lnTo>
                  <a:lnTo>
                    <a:pt x="152" y="458"/>
                  </a:lnTo>
                  <a:lnTo>
                    <a:pt x="155" y="462"/>
                  </a:lnTo>
                  <a:lnTo>
                    <a:pt x="155" y="465"/>
                  </a:lnTo>
                  <a:lnTo>
                    <a:pt x="149" y="475"/>
                  </a:lnTo>
                  <a:lnTo>
                    <a:pt x="145" y="475"/>
                  </a:lnTo>
                  <a:lnTo>
                    <a:pt x="132" y="478"/>
                  </a:lnTo>
                  <a:lnTo>
                    <a:pt x="132" y="478"/>
                  </a:lnTo>
                  <a:lnTo>
                    <a:pt x="125" y="475"/>
                  </a:lnTo>
                  <a:lnTo>
                    <a:pt x="122" y="478"/>
                  </a:lnTo>
                  <a:lnTo>
                    <a:pt x="122" y="478"/>
                  </a:lnTo>
                  <a:lnTo>
                    <a:pt x="122" y="482"/>
                  </a:lnTo>
                  <a:lnTo>
                    <a:pt x="115" y="492"/>
                  </a:lnTo>
                  <a:lnTo>
                    <a:pt x="115" y="495"/>
                  </a:lnTo>
                  <a:lnTo>
                    <a:pt x="115" y="499"/>
                  </a:lnTo>
                  <a:lnTo>
                    <a:pt x="115" y="499"/>
                  </a:lnTo>
                  <a:lnTo>
                    <a:pt x="115" y="502"/>
                  </a:lnTo>
                  <a:lnTo>
                    <a:pt x="118" y="522"/>
                  </a:lnTo>
                  <a:lnTo>
                    <a:pt x="118" y="526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95" y="542"/>
                  </a:lnTo>
                  <a:lnTo>
                    <a:pt x="95" y="542"/>
                  </a:lnTo>
                  <a:lnTo>
                    <a:pt x="85" y="546"/>
                  </a:lnTo>
                  <a:lnTo>
                    <a:pt x="85" y="552"/>
                  </a:lnTo>
                  <a:lnTo>
                    <a:pt x="85" y="556"/>
                  </a:lnTo>
                  <a:lnTo>
                    <a:pt x="75" y="569"/>
                  </a:lnTo>
                  <a:lnTo>
                    <a:pt x="71" y="586"/>
                  </a:lnTo>
                  <a:lnTo>
                    <a:pt x="78" y="593"/>
                  </a:lnTo>
                  <a:lnTo>
                    <a:pt x="78" y="593"/>
                  </a:lnTo>
                  <a:lnTo>
                    <a:pt x="81" y="593"/>
                  </a:lnTo>
                  <a:lnTo>
                    <a:pt x="85" y="600"/>
                  </a:lnTo>
                  <a:lnTo>
                    <a:pt x="88" y="596"/>
                  </a:lnTo>
                  <a:lnTo>
                    <a:pt x="91" y="600"/>
                  </a:lnTo>
                  <a:lnTo>
                    <a:pt x="98" y="610"/>
                  </a:lnTo>
                  <a:lnTo>
                    <a:pt x="105" y="613"/>
                  </a:lnTo>
                  <a:lnTo>
                    <a:pt x="108" y="613"/>
                  </a:lnTo>
                  <a:lnTo>
                    <a:pt x="112" y="623"/>
                  </a:lnTo>
                  <a:lnTo>
                    <a:pt x="112" y="623"/>
                  </a:lnTo>
                  <a:lnTo>
                    <a:pt x="115" y="643"/>
                  </a:lnTo>
                  <a:lnTo>
                    <a:pt x="128" y="650"/>
                  </a:lnTo>
                  <a:lnTo>
                    <a:pt x="128" y="653"/>
                  </a:lnTo>
                  <a:lnTo>
                    <a:pt x="132" y="660"/>
                  </a:lnTo>
                  <a:lnTo>
                    <a:pt x="132" y="660"/>
                  </a:lnTo>
                  <a:lnTo>
                    <a:pt x="138" y="653"/>
                  </a:lnTo>
                  <a:lnTo>
                    <a:pt x="142" y="653"/>
                  </a:lnTo>
                  <a:lnTo>
                    <a:pt x="145" y="653"/>
                  </a:lnTo>
                  <a:lnTo>
                    <a:pt x="145" y="657"/>
                  </a:lnTo>
                  <a:lnTo>
                    <a:pt x="149" y="660"/>
                  </a:lnTo>
                  <a:lnTo>
                    <a:pt x="155" y="664"/>
                  </a:lnTo>
                  <a:lnTo>
                    <a:pt x="155" y="664"/>
                  </a:lnTo>
                  <a:lnTo>
                    <a:pt x="159" y="664"/>
                  </a:lnTo>
                  <a:lnTo>
                    <a:pt x="162" y="664"/>
                  </a:lnTo>
                  <a:lnTo>
                    <a:pt x="165" y="664"/>
                  </a:lnTo>
                  <a:lnTo>
                    <a:pt x="169" y="664"/>
                  </a:lnTo>
                  <a:lnTo>
                    <a:pt x="192" y="677"/>
                  </a:lnTo>
                  <a:lnTo>
                    <a:pt x="199" y="677"/>
                  </a:lnTo>
                  <a:lnTo>
                    <a:pt x="202" y="677"/>
                  </a:lnTo>
                  <a:lnTo>
                    <a:pt x="206" y="677"/>
                  </a:lnTo>
                  <a:lnTo>
                    <a:pt x="206" y="684"/>
                  </a:lnTo>
                  <a:lnTo>
                    <a:pt x="202" y="687"/>
                  </a:lnTo>
                  <a:lnTo>
                    <a:pt x="199" y="690"/>
                  </a:lnTo>
                  <a:lnTo>
                    <a:pt x="199" y="690"/>
                  </a:lnTo>
                  <a:lnTo>
                    <a:pt x="196" y="694"/>
                  </a:lnTo>
                  <a:lnTo>
                    <a:pt x="196" y="694"/>
                  </a:lnTo>
                  <a:lnTo>
                    <a:pt x="196" y="697"/>
                  </a:lnTo>
                  <a:lnTo>
                    <a:pt x="196" y="701"/>
                  </a:lnTo>
                  <a:lnTo>
                    <a:pt x="196" y="701"/>
                  </a:lnTo>
                  <a:lnTo>
                    <a:pt x="209" y="694"/>
                  </a:lnTo>
                  <a:lnTo>
                    <a:pt x="209" y="694"/>
                  </a:lnTo>
                  <a:lnTo>
                    <a:pt x="229" y="687"/>
                  </a:lnTo>
                  <a:lnTo>
                    <a:pt x="236" y="684"/>
                  </a:lnTo>
                  <a:lnTo>
                    <a:pt x="239" y="684"/>
                  </a:lnTo>
                  <a:lnTo>
                    <a:pt x="256" y="680"/>
                  </a:lnTo>
                  <a:lnTo>
                    <a:pt x="263" y="674"/>
                  </a:lnTo>
                  <a:lnTo>
                    <a:pt x="263" y="674"/>
                  </a:lnTo>
                  <a:lnTo>
                    <a:pt x="273" y="670"/>
                  </a:lnTo>
                  <a:lnTo>
                    <a:pt x="273" y="670"/>
                  </a:lnTo>
                  <a:lnTo>
                    <a:pt x="273" y="670"/>
                  </a:lnTo>
                  <a:lnTo>
                    <a:pt x="276" y="674"/>
                  </a:lnTo>
                  <a:lnTo>
                    <a:pt x="280" y="684"/>
                  </a:lnTo>
                  <a:lnTo>
                    <a:pt x="283" y="687"/>
                  </a:lnTo>
                  <a:lnTo>
                    <a:pt x="290" y="690"/>
                  </a:lnTo>
                  <a:lnTo>
                    <a:pt x="290" y="694"/>
                  </a:lnTo>
                  <a:lnTo>
                    <a:pt x="293" y="704"/>
                  </a:lnTo>
                  <a:lnTo>
                    <a:pt x="293" y="704"/>
                  </a:lnTo>
                  <a:lnTo>
                    <a:pt x="293" y="717"/>
                  </a:lnTo>
                  <a:lnTo>
                    <a:pt x="293" y="717"/>
                  </a:lnTo>
                  <a:lnTo>
                    <a:pt x="297" y="721"/>
                  </a:lnTo>
                  <a:lnTo>
                    <a:pt x="293" y="734"/>
                  </a:lnTo>
                  <a:lnTo>
                    <a:pt x="300" y="744"/>
                  </a:lnTo>
                  <a:lnTo>
                    <a:pt x="300" y="744"/>
                  </a:lnTo>
                  <a:lnTo>
                    <a:pt x="303" y="754"/>
                  </a:lnTo>
                  <a:lnTo>
                    <a:pt x="310" y="758"/>
                  </a:lnTo>
                  <a:lnTo>
                    <a:pt x="310" y="761"/>
                  </a:lnTo>
                  <a:lnTo>
                    <a:pt x="310" y="765"/>
                  </a:lnTo>
                  <a:lnTo>
                    <a:pt x="317" y="775"/>
                  </a:lnTo>
                  <a:lnTo>
                    <a:pt x="320" y="775"/>
                  </a:lnTo>
                  <a:lnTo>
                    <a:pt x="320" y="788"/>
                  </a:lnTo>
                  <a:lnTo>
                    <a:pt x="320" y="791"/>
                  </a:lnTo>
                  <a:lnTo>
                    <a:pt x="320" y="802"/>
                  </a:lnTo>
                  <a:lnTo>
                    <a:pt x="324" y="805"/>
                  </a:lnTo>
                  <a:lnTo>
                    <a:pt x="324" y="808"/>
                  </a:lnTo>
                  <a:lnTo>
                    <a:pt x="327" y="822"/>
                  </a:lnTo>
                  <a:lnTo>
                    <a:pt x="334" y="829"/>
                  </a:lnTo>
                  <a:lnTo>
                    <a:pt x="334" y="832"/>
                  </a:lnTo>
                  <a:lnTo>
                    <a:pt x="330" y="839"/>
                  </a:lnTo>
                  <a:lnTo>
                    <a:pt x="334" y="842"/>
                  </a:lnTo>
                  <a:lnTo>
                    <a:pt x="347" y="862"/>
                  </a:lnTo>
                  <a:lnTo>
                    <a:pt x="347" y="862"/>
                  </a:lnTo>
                  <a:lnTo>
                    <a:pt x="347" y="869"/>
                  </a:lnTo>
                  <a:lnTo>
                    <a:pt x="351" y="869"/>
                  </a:lnTo>
                  <a:lnTo>
                    <a:pt x="351" y="859"/>
                  </a:lnTo>
                  <a:lnTo>
                    <a:pt x="347" y="859"/>
                  </a:lnTo>
                  <a:lnTo>
                    <a:pt x="337" y="842"/>
                  </a:lnTo>
                  <a:lnTo>
                    <a:pt x="334" y="835"/>
                  </a:lnTo>
                  <a:lnTo>
                    <a:pt x="337" y="835"/>
                  </a:lnTo>
                  <a:lnTo>
                    <a:pt x="337" y="829"/>
                  </a:lnTo>
                  <a:lnTo>
                    <a:pt x="330" y="822"/>
                  </a:lnTo>
                  <a:lnTo>
                    <a:pt x="327" y="808"/>
                  </a:lnTo>
                  <a:lnTo>
                    <a:pt x="327" y="805"/>
                  </a:lnTo>
                  <a:lnTo>
                    <a:pt x="324" y="798"/>
                  </a:lnTo>
                  <a:lnTo>
                    <a:pt x="324" y="791"/>
                  </a:lnTo>
                  <a:lnTo>
                    <a:pt x="324" y="788"/>
                  </a:lnTo>
                  <a:lnTo>
                    <a:pt x="324" y="775"/>
                  </a:lnTo>
                  <a:lnTo>
                    <a:pt x="320" y="771"/>
                  </a:lnTo>
                  <a:lnTo>
                    <a:pt x="313" y="765"/>
                  </a:lnTo>
                  <a:lnTo>
                    <a:pt x="313" y="765"/>
                  </a:lnTo>
                  <a:lnTo>
                    <a:pt x="313" y="754"/>
                  </a:lnTo>
                  <a:lnTo>
                    <a:pt x="307" y="751"/>
                  </a:lnTo>
                  <a:lnTo>
                    <a:pt x="303" y="741"/>
                  </a:lnTo>
                  <a:lnTo>
                    <a:pt x="300" y="741"/>
                  </a:lnTo>
                  <a:lnTo>
                    <a:pt x="297" y="734"/>
                  </a:lnTo>
                  <a:lnTo>
                    <a:pt x="300" y="724"/>
                  </a:lnTo>
                  <a:lnTo>
                    <a:pt x="297" y="717"/>
                  </a:lnTo>
                  <a:lnTo>
                    <a:pt x="297" y="704"/>
                  </a:lnTo>
                  <a:lnTo>
                    <a:pt x="297" y="701"/>
                  </a:lnTo>
                  <a:lnTo>
                    <a:pt x="293" y="690"/>
                  </a:lnTo>
                  <a:lnTo>
                    <a:pt x="290" y="687"/>
                  </a:lnTo>
                  <a:lnTo>
                    <a:pt x="287" y="684"/>
                  </a:lnTo>
                  <a:lnTo>
                    <a:pt x="283" y="684"/>
                  </a:lnTo>
                  <a:lnTo>
                    <a:pt x="280" y="674"/>
                  </a:lnTo>
                  <a:lnTo>
                    <a:pt x="273" y="667"/>
                  </a:lnTo>
                  <a:lnTo>
                    <a:pt x="273" y="667"/>
                  </a:lnTo>
                  <a:lnTo>
                    <a:pt x="270" y="667"/>
                  </a:lnTo>
                  <a:lnTo>
                    <a:pt x="263" y="670"/>
                  </a:lnTo>
                  <a:lnTo>
                    <a:pt x="260" y="670"/>
                  </a:lnTo>
                  <a:lnTo>
                    <a:pt x="253" y="677"/>
                  </a:lnTo>
                  <a:lnTo>
                    <a:pt x="236" y="680"/>
                  </a:lnTo>
                  <a:lnTo>
                    <a:pt x="236" y="680"/>
                  </a:lnTo>
                  <a:lnTo>
                    <a:pt x="229" y="684"/>
                  </a:lnTo>
                  <a:lnTo>
                    <a:pt x="209" y="690"/>
                  </a:lnTo>
                  <a:lnTo>
                    <a:pt x="209" y="690"/>
                  </a:lnTo>
                  <a:lnTo>
                    <a:pt x="199" y="697"/>
                  </a:lnTo>
                  <a:lnTo>
                    <a:pt x="199" y="694"/>
                  </a:lnTo>
                  <a:lnTo>
                    <a:pt x="199" y="694"/>
                  </a:lnTo>
                  <a:lnTo>
                    <a:pt x="202" y="690"/>
                  </a:lnTo>
                  <a:lnTo>
                    <a:pt x="206" y="687"/>
                  </a:lnTo>
                  <a:lnTo>
                    <a:pt x="206" y="687"/>
                  </a:lnTo>
                  <a:lnTo>
                    <a:pt x="206" y="674"/>
                  </a:lnTo>
                  <a:lnTo>
                    <a:pt x="202" y="674"/>
                  </a:lnTo>
                  <a:lnTo>
                    <a:pt x="199" y="674"/>
                  </a:lnTo>
                  <a:lnTo>
                    <a:pt x="192" y="670"/>
                  </a:lnTo>
                  <a:lnTo>
                    <a:pt x="169" y="660"/>
                  </a:lnTo>
                  <a:lnTo>
                    <a:pt x="162" y="660"/>
                  </a:lnTo>
                  <a:lnTo>
                    <a:pt x="159" y="660"/>
                  </a:lnTo>
                  <a:lnTo>
                    <a:pt x="155" y="660"/>
                  </a:lnTo>
                  <a:lnTo>
                    <a:pt x="155" y="660"/>
                  </a:lnTo>
                  <a:lnTo>
                    <a:pt x="152" y="657"/>
                  </a:lnTo>
                  <a:lnTo>
                    <a:pt x="149" y="657"/>
                  </a:lnTo>
                  <a:lnTo>
                    <a:pt x="145" y="650"/>
                  </a:lnTo>
                  <a:lnTo>
                    <a:pt x="142" y="650"/>
                  </a:lnTo>
                  <a:lnTo>
                    <a:pt x="138" y="650"/>
                  </a:lnTo>
                  <a:lnTo>
                    <a:pt x="132" y="653"/>
                  </a:lnTo>
                  <a:lnTo>
                    <a:pt x="132" y="650"/>
                  </a:lnTo>
                  <a:lnTo>
                    <a:pt x="128" y="647"/>
                  </a:lnTo>
                  <a:lnTo>
                    <a:pt x="118" y="640"/>
                  </a:lnTo>
                  <a:lnTo>
                    <a:pt x="115" y="623"/>
                  </a:lnTo>
                  <a:lnTo>
                    <a:pt x="115" y="620"/>
                  </a:lnTo>
                  <a:lnTo>
                    <a:pt x="112" y="613"/>
                  </a:lnTo>
                  <a:lnTo>
                    <a:pt x="108" y="610"/>
                  </a:lnTo>
                  <a:lnTo>
                    <a:pt x="101" y="606"/>
                  </a:lnTo>
                  <a:lnTo>
                    <a:pt x="95" y="596"/>
                  </a:lnTo>
                  <a:lnTo>
                    <a:pt x="88" y="593"/>
                  </a:lnTo>
                  <a:lnTo>
                    <a:pt x="85" y="593"/>
                  </a:lnTo>
                  <a:lnTo>
                    <a:pt x="81" y="593"/>
                  </a:lnTo>
                  <a:lnTo>
                    <a:pt x="81" y="590"/>
                  </a:lnTo>
                  <a:lnTo>
                    <a:pt x="78" y="590"/>
                  </a:lnTo>
                  <a:lnTo>
                    <a:pt x="75" y="586"/>
                  </a:lnTo>
                  <a:lnTo>
                    <a:pt x="78" y="569"/>
                  </a:lnTo>
                  <a:lnTo>
                    <a:pt x="88" y="556"/>
                  </a:lnTo>
                  <a:lnTo>
                    <a:pt x="88" y="552"/>
                  </a:lnTo>
                  <a:lnTo>
                    <a:pt x="88" y="549"/>
                  </a:lnTo>
                  <a:lnTo>
                    <a:pt x="95" y="546"/>
                  </a:lnTo>
                  <a:lnTo>
                    <a:pt x="95" y="546"/>
                  </a:lnTo>
                  <a:lnTo>
                    <a:pt x="108" y="539"/>
                  </a:lnTo>
                  <a:lnTo>
                    <a:pt x="112" y="536"/>
                  </a:lnTo>
                  <a:lnTo>
                    <a:pt x="122" y="529"/>
                  </a:lnTo>
                  <a:lnTo>
                    <a:pt x="122" y="522"/>
                  </a:lnTo>
                  <a:lnTo>
                    <a:pt x="118" y="502"/>
                  </a:lnTo>
                  <a:lnTo>
                    <a:pt x="118" y="499"/>
                  </a:lnTo>
                  <a:lnTo>
                    <a:pt x="118" y="495"/>
                  </a:lnTo>
                  <a:lnTo>
                    <a:pt x="118" y="495"/>
                  </a:lnTo>
                  <a:lnTo>
                    <a:pt x="125" y="485"/>
                  </a:lnTo>
                  <a:lnTo>
                    <a:pt x="125" y="482"/>
                  </a:lnTo>
                  <a:lnTo>
                    <a:pt x="128" y="482"/>
                  </a:lnTo>
                  <a:lnTo>
                    <a:pt x="132" y="482"/>
                  </a:lnTo>
                  <a:lnTo>
                    <a:pt x="135" y="482"/>
                  </a:lnTo>
                  <a:lnTo>
                    <a:pt x="145" y="478"/>
                  </a:lnTo>
                  <a:lnTo>
                    <a:pt x="149" y="478"/>
                  </a:lnTo>
                  <a:lnTo>
                    <a:pt x="159" y="468"/>
                  </a:lnTo>
                  <a:lnTo>
                    <a:pt x="159" y="458"/>
                  </a:lnTo>
                  <a:lnTo>
                    <a:pt x="155" y="455"/>
                  </a:lnTo>
                  <a:lnTo>
                    <a:pt x="149" y="455"/>
                  </a:lnTo>
                  <a:lnTo>
                    <a:pt x="145" y="455"/>
                  </a:lnTo>
                  <a:lnTo>
                    <a:pt x="145" y="455"/>
                  </a:lnTo>
                  <a:lnTo>
                    <a:pt x="145" y="451"/>
                  </a:lnTo>
                  <a:lnTo>
                    <a:pt x="145" y="448"/>
                  </a:lnTo>
                  <a:lnTo>
                    <a:pt x="145" y="445"/>
                  </a:lnTo>
                  <a:lnTo>
                    <a:pt x="145" y="441"/>
                  </a:lnTo>
                  <a:lnTo>
                    <a:pt x="145" y="438"/>
                  </a:lnTo>
                  <a:lnTo>
                    <a:pt x="145" y="435"/>
                  </a:lnTo>
                  <a:lnTo>
                    <a:pt x="145" y="431"/>
                  </a:lnTo>
                  <a:lnTo>
                    <a:pt x="145" y="431"/>
                  </a:lnTo>
                  <a:lnTo>
                    <a:pt x="152" y="428"/>
                  </a:lnTo>
                  <a:lnTo>
                    <a:pt x="152" y="428"/>
                  </a:lnTo>
                  <a:lnTo>
                    <a:pt x="159" y="425"/>
                  </a:lnTo>
                  <a:lnTo>
                    <a:pt x="162" y="425"/>
                  </a:lnTo>
                  <a:lnTo>
                    <a:pt x="169" y="418"/>
                  </a:lnTo>
                  <a:lnTo>
                    <a:pt x="172" y="411"/>
                  </a:lnTo>
                  <a:lnTo>
                    <a:pt x="172" y="404"/>
                  </a:lnTo>
                  <a:lnTo>
                    <a:pt x="162" y="384"/>
                  </a:lnTo>
                  <a:lnTo>
                    <a:pt x="169" y="384"/>
                  </a:lnTo>
                  <a:lnTo>
                    <a:pt x="172" y="381"/>
                  </a:lnTo>
                  <a:lnTo>
                    <a:pt x="175" y="377"/>
                  </a:lnTo>
                  <a:lnTo>
                    <a:pt x="175" y="361"/>
                  </a:lnTo>
                  <a:lnTo>
                    <a:pt x="175" y="361"/>
                  </a:lnTo>
                  <a:lnTo>
                    <a:pt x="179" y="354"/>
                  </a:lnTo>
                  <a:lnTo>
                    <a:pt x="175" y="351"/>
                  </a:lnTo>
                  <a:lnTo>
                    <a:pt x="175" y="347"/>
                  </a:lnTo>
                  <a:lnTo>
                    <a:pt x="175" y="347"/>
                  </a:lnTo>
                  <a:lnTo>
                    <a:pt x="175" y="344"/>
                  </a:lnTo>
                  <a:lnTo>
                    <a:pt x="172" y="340"/>
                  </a:lnTo>
                  <a:lnTo>
                    <a:pt x="169" y="334"/>
                  </a:lnTo>
                  <a:lnTo>
                    <a:pt x="169" y="334"/>
                  </a:lnTo>
                  <a:lnTo>
                    <a:pt x="169" y="330"/>
                  </a:lnTo>
                  <a:lnTo>
                    <a:pt x="169" y="330"/>
                  </a:lnTo>
                  <a:lnTo>
                    <a:pt x="169" y="327"/>
                  </a:lnTo>
                  <a:lnTo>
                    <a:pt x="169" y="317"/>
                  </a:lnTo>
                  <a:lnTo>
                    <a:pt x="165" y="317"/>
                  </a:lnTo>
                  <a:lnTo>
                    <a:pt x="162" y="307"/>
                  </a:lnTo>
                  <a:lnTo>
                    <a:pt x="165" y="307"/>
                  </a:lnTo>
                  <a:lnTo>
                    <a:pt x="165" y="303"/>
                  </a:lnTo>
                  <a:lnTo>
                    <a:pt x="165" y="300"/>
                  </a:lnTo>
                  <a:lnTo>
                    <a:pt x="165" y="297"/>
                  </a:lnTo>
                  <a:lnTo>
                    <a:pt x="162" y="270"/>
                  </a:lnTo>
                  <a:lnTo>
                    <a:pt x="162" y="266"/>
                  </a:lnTo>
                  <a:lnTo>
                    <a:pt x="159" y="263"/>
                  </a:lnTo>
                  <a:lnTo>
                    <a:pt x="159" y="260"/>
                  </a:lnTo>
                  <a:lnTo>
                    <a:pt x="155" y="253"/>
                  </a:lnTo>
                  <a:lnTo>
                    <a:pt x="138" y="243"/>
                  </a:lnTo>
                  <a:lnTo>
                    <a:pt x="132" y="246"/>
                  </a:lnTo>
                  <a:lnTo>
                    <a:pt x="132" y="243"/>
                  </a:lnTo>
                  <a:lnTo>
                    <a:pt x="128" y="239"/>
                  </a:lnTo>
                  <a:lnTo>
                    <a:pt x="132" y="236"/>
                  </a:lnTo>
                  <a:lnTo>
                    <a:pt x="128" y="233"/>
                  </a:lnTo>
                  <a:lnTo>
                    <a:pt x="128" y="229"/>
                  </a:lnTo>
                  <a:lnTo>
                    <a:pt x="128" y="226"/>
                  </a:lnTo>
                  <a:lnTo>
                    <a:pt x="128" y="219"/>
                  </a:lnTo>
                  <a:lnTo>
                    <a:pt x="125" y="212"/>
                  </a:lnTo>
                  <a:lnTo>
                    <a:pt x="125" y="209"/>
                  </a:lnTo>
                  <a:lnTo>
                    <a:pt x="125" y="199"/>
                  </a:lnTo>
                  <a:lnTo>
                    <a:pt x="115" y="192"/>
                  </a:lnTo>
                  <a:lnTo>
                    <a:pt x="115" y="192"/>
                  </a:lnTo>
                  <a:lnTo>
                    <a:pt x="115" y="186"/>
                  </a:lnTo>
                  <a:lnTo>
                    <a:pt x="112" y="179"/>
                  </a:lnTo>
                  <a:lnTo>
                    <a:pt x="108" y="172"/>
                  </a:lnTo>
                  <a:lnTo>
                    <a:pt x="105" y="172"/>
                  </a:lnTo>
                  <a:lnTo>
                    <a:pt x="101" y="165"/>
                  </a:lnTo>
                  <a:lnTo>
                    <a:pt x="95" y="162"/>
                  </a:lnTo>
                  <a:lnTo>
                    <a:pt x="95" y="162"/>
                  </a:lnTo>
                  <a:lnTo>
                    <a:pt x="91" y="155"/>
                  </a:lnTo>
                  <a:lnTo>
                    <a:pt x="88" y="155"/>
                  </a:lnTo>
                  <a:lnTo>
                    <a:pt x="88" y="152"/>
                  </a:lnTo>
                  <a:lnTo>
                    <a:pt x="95" y="145"/>
                  </a:lnTo>
                  <a:lnTo>
                    <a:pt x="95" y="145"/>
                  </a:lnTo>
                  <a:lnTo>
                    <a:pt x="105" y="112"/>
                  </a:lnTo>
                  <a:lnTo>
                    <a:pt x="105" y="108"/>
                  </a:lnTo>
                  <a:lnTo>
                    <a:pt x="98" y="95"/>
                  </a:lnTo>
                  <a:lnTo>
                    <a:pt x="95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101" y="95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15" y="105"/>
                  </a:lnTo>
                  <a:lnTo>
                    <a:pt x="115" y="108"/>
                  </a:lnTo>
                  <a:lnTo>
                    <a:pt x="118" y="108"/>
                  </a:lnTo>
                  <a:lnTo>
                    <a:pt x="122" y="118"/>
                  </a:lnTo>
                  <a:lnTo>
                    <a:pt x="125" y="118"/>
                  </a:lnTo>
                  <a:lnTo>
                    <a:pt x="135" y="122"/>
                  </a:lnTo>
                  <a:lnTo>
                    <a:pt x="142" y="122"/>
                  </a:lnTo>
                  <a:lnTo>
                    <a:pt x="145" y="118"/>
                  </a:lnTo>
                  <a:lnTo>
                    <a:pt x="145" y="11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5"/>
                  </a:lnTo>
                  <a:lnTo>
                    <a:pt x="152" y="98"/>
                  </a:lnTo>
                  <a:lnTo>
                    <a:pt x="159" y="88"/>
                  </a:lnTo>
                  <a:lnTo>
                    <a:pt x="162" y="81"/>
                  </a:lnTo>
                  <a:lnTo>
                    <a:pt x="162" y="78"/>
                  </a:lnTo>
                  <a:lnTo>
                    <a:pt x="162" y="64"/>
                  </a:lnTo>
                  <a:lnTo>
                    <a:pt x="162" y="64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59" y="54"/>
                  </a:lnTo>
                  <a:lnTo>
                    <a:pt x="155" y="4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37"/>
                  </a:lnTo>
                  <a:lnTo>
                    <a:pt x="122" y="34"/>
                  </a:lnTo>
                  <a:lnTo>
                    <a:pt x="118" y="34"/>
                  </a:lnTo>
                  <a:lnTo>
                    <a:pt x="112" y="37"/>
                  </a:lnTo>
                  <a:lnTo>
                    <a:pt x="91" y="34"/>
                  </a:lnTo>
                  <a:lnTo>
                    <a:pt x="88" y="34"/>
                  </a:lnTo>
                  <a:lnTo>
                    <a:pt x="78" y="41"/>
                  </a:lnTo>
                  <a:lnTo>
                    <a:pt x="78" y="44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24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" name="Freeform 401">
              <a:extLst>
                <a:ext uri="{FF2B5EF4-FFF2-40B4-BE49-F238E27FC236}">
                  <a16:creationId xmlns:a16="http://schemas.microsoft.com/office/drawing/2014/main" id="{E877440B-06AB-0353-2FC5-036716731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" y="3292"/>
              <a:ext cx="351" cy="869"/>
            </a:xfrm>
            <a:custGeom>
              <a:avLst/>
              <a:gdLst>
                <a:gd name="T0" fmla="*/ 81 w 351"/>
                <a:gd name="T1" fmla="*/ 44 h 869"/>
                <a:gd name="T2" fmla="*/ 135 w 351"/>
                <a:gd name="T3" fmla="*/ 44 h 869"/>
                <a:gd name="T4" fmla="*/ 159 w 351"/>
                <a:gd name="T5" fmla="*/ 78 h 869"/>
                <a:gd name="T6" fmla="*/ 142 w 351"/>
                <a:gd name="T7" fmla="*/ 115 h 869"/>
                <a:gd name="T8" fmla="*/ 112 w 351"/>
                <a:gd name="T9" fmla="*/ 91 h 869"/>
                <a:gd name="T10" fmla="*/ 95 w 351"/>
                <a:gd name="T11" fmla="*/ 98 h 869"/>
                <a:gd name="T12" fmla="*/ 85 w 351"/>
                <a:gd name="T13" fmla="*/ 155 h 869"/>
                <a:gd name="T14" fmla="*/ 112 w 351"/>
                <a:gd name="T15" fmla="*/ 186 h 869"/>
                <a:gd name="T16" fmla="*/ 125 w 351"/>
                <a:gd name="T17" fmla="*/ 223 h 869"/>
                <a:gd name="T18" fmla="*/ 128 w 351"/>
                <a:gd name="T19" fmla="*/ 250 h 869"/>
                <a:gd name="T20" fmla="*/ 155 w 351"/>
                <a:gd name="T21" fmla="*/ 263 h 869"/>
                <a:gd name="T22" fmla="*/ 162 w 351"/>
                <a:gd name="T23" fmla="*/ 317 h 869"/>
                <a:gd name="T24" fmla="*/ 172 w 351"/>
                <a:gd name="T25" fmla="*/ 347 h 869"/>
                <a:gd name="T26" fmla="*/ 169 w 351"/>
                <a:gd name="T27" fmla="*/ 377 h 869"/>
                <a:gd name="T28" fmla="*/ 165 w 351"/>
                <a:gd name="T29" fmla="*/ 418 h 869"/>
                <a:gd name="T30" fmla="*/ 142 w 351"/>
                <a:gd name="T31" fmla="*/ 438 h 869"/>
                <a:gd name="T32" fmla="*/ 152 w 351"/>
                <a:gd name="T33" fmla="*/ 458 h 869"/>
                <a:gd name="T34" fmla="*/ 122 w 351"/>
                <a:gd name="T35" fmla="*/ 478 h 869"/>
                <a:gd name="T36" fmla="*/ 118 w 351"/>
                <a:gd name="T37" fmla="*/ 522 h 869"/>
                <a:gd name="T38" fmla="*/ 85 w 351"/>
                <a:gd name="T39" fmla="*/ 556 h 869"/>
                <a:gd name="T40" fmla="*/ 91 w 351"/>
                <a:gd name="T41" fmla="*/ 600 h 869"/>
                <a:gd name="T42" fmla="*/ 128 w 351"/>
                <a:gd name="T43" fmla="*/ 653 h 869"/>
                <a:gd name="T44" fmla="*/ 155 w 351"/>
                <a:gd name="T45" fmla="*/ 664 h 869"/>
                <a:gd name="T46" fmla="*/ 202 w 351"/>
                <a:gd name="T47" fmla="*/ 677 h 869"/>
                <a:gd name="T48" fmla="*/ 196 w 351"/>
                <a:gd name="T49" fmla="*/ 697 h 869"/>
                <a:gd name="T50" fmla="*/ 256 w 351"/>
                <a:gd name="T51" fmla="*/ 680 h 869"/>
                <a:gd name="T52" fmla="*/ 283 w 351"/>
                <a:gd name="T53" fmla="*/ 687 h 869"/>
                <a:gd name="T54" fmla="*/ 293 w 351"/>
                <a:gd name="T55" fmla="*/ 734 h 869"/>
                <a:gd name="T56" fmla="*/ 320 w 351"/>
                <a:gd name="T57" fmla="*/ 775 h 869"/>
                <a:gd name="T58" fmla="*/ 334 w 351"/>
                <a:gd name="T59" fmla="*/ 832 h 869"/>
                <a:gd name="T60" fmla="*/ 347 w 351"/>
                <a:gd name="T61" fmla="*/ 859 h 869"/>
                <a:gd name="T62" fmla="*/ 324 w 351"/>
                <a:gd name="T63" fmla="*/ 798 h 869"/>
                <a:gd name="T64" fmla="*/ 307 w 351"/>
                <a:gd name="T65" fmla="*/ 751 h 869"/>
                <a:gd name="T66" fmla="*/ 293 w 351"/>
                <a:gd name="T67" fmla="*/ 690 h 869"/>
                <a:gd name="T68" fmla="*/ 263 w 351"/>
                <a:gd name="T69" fmla="*/ 670 h 869"/>
                <a:gd name="T70" fmla="*/ 199 w 351"/>
                <a:gd name="T71" fmla="*/ 697 h 869"/>
                <a:gd name="T72" fmla="*/ 199 w 351"/>
                <a:gd name="T73" fmla="*/ 674 h 869"/>
                <a:gd name="T74" fmla="*/ 149 w 351"/>
                <a:gd name="T75" fmla="*/ 657 h 869"/>
                <a:gd name="T76" fmla="*/ 115 w 351"/>
                <a:gd name="T77" fmla="*/ 623 h 869"/>
                <a:gd name="T78" fmla="*/ 81 w 351"/>
                <a:gd name="T79" fmla="*/ 593 h 869"/>
                <a:gd name="T80" fmla="*/ 95 w 351"/>
                <a:gd name="T81" fmla="*/ 546 h 869"/>
                <a:gd name="T82" fmla="*/ 118 w 351"/>
                <a:gd name="T83" fmla="*/ 495 h 869"/>
                <a:gd name="T84" fmla="*/ 149 w 351"/>
                <a:gd name="T85" fmla="*/ 478 h 869"/>
                <a:gd name="T86" fmla="*/ 145 w 351"/>
                <a:gd name="T87" fmla="*/ 448 h 869"/>
                <a:gd name="T88" fmla="*/ 152 w 351"/>
                <a:gd name="T89" fmla="*/ 428 h 869"/>
                <a:gd name="T90" fmla="*/ 172 w 351"/>
                <a:gd name="T91" fmla="*/ 381 h 869"/>
                <a:gd name="T92" fmla="*/ 175 w 351"/>
                <a:gd name="T93" fmla="*/ 344 h 869"/>
                <a:gd name="T94" fmla="*/ 165 w 351"/>
                <a:gd name="T95" fmla="*/ 317 h 869"/>
                <a:gd name="T96" fmla="*/ 159 w 351"/>
                <a:gd name="T97" fmla="*/ 263 h 869"/>
                <a:gd name="T98" fmla="*/ 128 w 351"/>
                <a:gd name="T99" fmla="*/ 233 h 869"/>
                <a:gd name="T100" fmla="*/ 115 w 351"/>
                <a:gd name="T101" fmla="*/ 192 h 869"/>
                <a:gd name="T102" fmla="*/ 91 w 351"/>
                <a:gd name="T103" fmla="*/ 155 h 869"/>
                <a:gd name="T104" fmla="*/ 95 w 351"/>
                <a:gd name="T105" fmla="*/ 91 h 869"/>
                <a:gd name="T106" fmla="*/ 115 w 351"/>
                <a:gd name="T107" fmla="*/ 108 h 869"/>
                <a:gd name="T108" fmla="*/ 149 w 351"/>
                <a:gd name="T109" fmla="*/ 108 h 869"/>
                <a:gd name="T110" fmla="*/ 162 w 351"/>
                <a:gd name="T111" fmla="*/ 64 h 869"/>
                <a:gd name="T112" fmla="*/ 122 w 351"/>
                <a:gd name="T113" fmla="*/ 34 h 869"/>
                <a:gd name="T114" fmla="*/ 41 w 351"/>
                <a:gd name="T115" fmla="*/ 4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1" h="869">
                  <a:moveTo>
                    <a:pt x="0" y="0"/>
                  </a:moveTo>
                  <a:lnTo>
                    <a:pt x="0" y="4"/>
                  </a:lnTo>
                  <a:lnTo>
                    <a:pt x="24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78" y="48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4"/>
                  </a:lnTo>
                  <a:lnTo>
                    <a:pt x="88" y="37"/>
                  </a:lnTo>
                  <a:lnTo>
                    <a:pt x="91" y="37"/>
                  </a:lnTo>
                  <a:lnTo>
                    <a:pt x="112" y="41"/>
                  </a:lnTo>
                  <a:lnTo>
                    <a:pt x="118" y="37"/>
                  </a:lnTo>
                  <a:lnTo>
                    <a:pt x="122" y="37"/>
                  </a:lnTo>
                  <a:lnTo>
                    <a:pt x="128" y="41"/>
                  </a:lnTo>
                  <a:lnTo>
                    <a:pt x="135" y="44"/>
                  </a:lnTo>
                  <a:lnTo>
                    <a:pt x="135" y="44"/>
                  </a:lnTo>
                  <a:lnTo>
                    <a:pt x="152" y="51"/>
                  </a:lnTo>
                  <a:lnTo>
                    <a:pt x="155" y="54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78"/>
                  </a:lnTo>
                  <a:lnTo>
                    <a:pt x="159" y="81"/>
                  </a:lnTo>
                  <a:lnTo>
                    <a:pt x="155" y="85"/>
                  </a:lnTo>
                  <a:lnTo>
                    <a:pt x="149" y="98"/>
                  </a:lnTo>
                  <a:lnTo>
                    <a:pt x="145" y="105"/>
                  </a:lnTo>
                  <a:lnTo>
                    <a:pt x="145" y="105"/>
                  </a:lnTo>
                  <a:lnTo>
                    <a:pt x="145" y="108"/>
                  </a:lnTo>
                  <a:lnTo>
                    <a:pt x="142" y="115"/>
                  </a:lnTo>
                  <a:lnTo>
                    <a:pt x="142" y="115"/>
                  </a:lnTo>
                  <a:lnTo>
                    <a:pt x="138" y="118"/>
                  </a:lnTo>
                  <a:lnTo>
                    <a:pt x="135" y="122"/>
                  </a:lnTo>
                  <a:lnTo>
                    <a:pt x="128" y="115"/>
                  </a:lnTo>
                  <a:lnTo>
                    <a:pt x="125" y="115"/>
                  </a:lnTo>
                  <a:lnTo>
                    <a:pt x="122" y="108"/>
                  </a:lnTo>
                  <a:lnTo>
                    <a:pt x="118" y="105"/>
                  </a:lnTo>
                  <a:lnTo>
                    <a:pt x="118" y="101"/>
                  </a:lnTo>
                  <a:lnTo>
                    <a:pt x="112" y="91"/>
                  </a:lnTo>
                  <a:lnTo>
                    <a:pt x="108" y="95"/>
                  </a:lnTo>
                  <a:lnTo>
                    <a:pt x="105" y="95"/>
                  </a:lnTo>
                  <a:lnTo>
                    <a:pt x="91" y="85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5" y="98"/>
                  </a:lnTo>
                  <a:lnTo>
                    <a:pt x="101" y="108"/>
                  </a:lnTo>
                  <a:lnTo>
                    <a:pt x="101" y="112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1" y="155"/>
                  </a:lnTo>
                  <a:lnTo>
                    <a:pt x="85" y="155"/>
                  </a:lnTo>
                  <a:lnTo>
                    <a:pt x="88" y="159"/>
                  </a:lnTo>
                  <a:lnTo>
                    <a:pt x="91" y="165"/>
                  </a:lnTo>
                  <a:lnTo>
                    <a:pt x="95" y="165"/>
                  </a:lnTo>
                  <a:lnTo>
                    <a:pt x="98" y="165"/>
                  </a:lnTo>
                  <a:lnTo>
                    <a:pt x="105" y="172"/>
                  </a:lnTo>
                  <a:lnTo>
                    <a:pt x="105" y="175"/>
                  </a:lnTo>
                  <a:lnTo>
                    <a:pt x="112" y="182"/>
                  </a:lnTo>
                  <a:lnTo>
                    <a:pt x="112" y="186"/>
                  </a:lnTo>
                  <a:lnTo>
                    <a:pt x="108" y="192"/>
                  </a:lnTo>
                  <a:lnTo>
                    <a:pt x="112" y="196"/>
                  </a:lnTo>
                  <a:lnTo>
                    <a:pt x="122" y="202"/>
                  </a:lnTo>
                  <a:lnTo>
                    <a:pt x="125" y="206"/>
                  </a:lnTo>
                  <a:lnTo>
                    <a:pt x="122" y="212"/>
                  </a:lnTo>
                  <a:lnTo>
                    <a:pt x="122" y="212"/>
                  </a:lnTo>
                  <a:lnTo>
                    <a:pt x="125" y="219"/>
                  </a:lnTo>
                  <a:lnTo>
                    <a:pt x="125" y="223"/>
                  </a:lnTo>
                  <a:lnTo>
                    <a:pt x="125" y="226"/>
                  </a:lnTo>
                  <a:lnTo>
                    <a:pt x="125" y="233"/>
                  </a:lnTo>
                  <a:lnTo>
                    <a:pt x="125" y="239"/>
                  </a:lnTo>
                  <a:lnTo>
                    <a:pt x="125" y="239"/>
                  </a:lnTo>
                  <a:lnTo>
                    <a:pt x="125" y="243"/>
                  </a:lnTo>
                  <a:lnTo>
                    <a:pt x="128" y="246"/>
                  </a:lnTo>
                  <a:lnTo>
                    <a:pt x="128" y="246"/>
                  </a:lnTo>
                  <a:lnTo>
                    <a:pt x="128" y="250"/>
                  </a:lnTo>
                  <a:lnTo>
                    <a:pt x="128" y="250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8" y="246"/>
                  </a:lnTo>
                  <a:lnTo>
                    <a:pt x="155" y="256"/>
                  </a:lnTo>
                  <a:lnTo>
                    <a:pt x="155" y="260"/>
                  </a:lnTo>
                  <a:lnTo>
                    <a:pt x="155" y="263"/>
                  </a:lnTo>
                  <a:lnTo>
                    <a:pt x="159" y="266"/>
                  </a:lnTo>
                  <a:lnTo>
                    <a:pt x="159" y="270"/>
                  </a:lnTo>
                  <a:lnTo>
                    <a:pt x="162" y="297"/>
                  </a:lnTo>
                  <a:lnTo>
                    <a:pt x="162" y="300"/>
                  </a:lnTo>
                  <a:lnTo>
                    <a:pt x="162" y="303"/>
                  </a:lnTo>
                  <a:lnTo>
                    <a:pt x="162" y="303"/>
                  </a:lnTo>
                  <a:lnTo>
                    <a:pt x="159" y="307"/>
                  </a:lnTo>
                  <a:lnTo>
                    <a:pt x="162" y="317"/>
                  </a:lnTo>
                  <a:lnTo>
                    <a:pt x="165" y="317"/>
                  </a:lnTo>
                  <a:lnTo>
                    <a:pt x="165" y="327"/>
                  </a:lnTo>
                  <a:lnTo>
                    <a:pt x="165" y="327"/>
                  </a:lnTo>
                  <a:lnTo>
                    <a:pt x="162" y="330"/>
                  </a:lnTo>
                  <a:lnTo>
                    <a:pt x="165" y="334"/>
                  </a:lnTo>
                  <a:lnTo>
                    <a:pt x="165" y="334"/>
                  </a:lnTo>
                  <a:lnTo>
                    <a:pt x="169" y="344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2" y="354"/>
                  </a:lnTo>
                  <a:lnTo>
                    <a:pt x="172" y="354"/>
                  </a:lnTo>
                  <a:lnTo>
                    <a:pt x="172" y="361"/>
                  </a:lnTo>
                  <a:lnTo>
                    <a:pt x="172" y="361"/>
                  </a:lnTo>
                  <a:lnTo>
                    <a:pt x="169" y="377"/>
                  </a:lnTo>
                  <a:lnTo>
                    <a:pt x="169" y="377"/>
                  </a:lnTo>
                  <a:lnTo>
                    <a:pt x="165" y="381"/>
                  </a:lnTo>
                  <a:lnTo>
                    <a:pt x="162" y="384"/>
                  </a:lnTo>
                  <a:lnTo>
                    <a:pt x="159" y="381"/>
                  </a:lnTo>
                  <a:lnTo>
                    <a:pt x="155" y="381"/>
                  </a:lnTo>
                  <a:lnTo>
                    <a:pt x="159" y="384"/>
                  </a:lnTo>
                  <a:lnTo>
                    <a:pt x="169" y="408"/>
                  </a:lnTo>
                  <a:lnTo>
                    <a:pt x="169" y="411"/>
                  </a:lnTo>
                  <a:lnTo>
                    <a:pt x="165" y="418"/>
                  </a:lnTo>
                  <a:lnTo>
                    <a:pt x="162" y="421"/>
                  </a:lnTo>
                  <a:lnTo>
                    <a:pt x="155" y="421"/>
                  </a:lnTo>
                  <a:lnTo>
                    <a:pt x="152" y="425"/>
                  </a:lnTo>
                  <a:lnTo>
                    <a:pt x="149" y="425"/>
                  </a:lnTo>
                  <a:lnTo>
                    <a:pt x="145" y="428"/>
                  </a:lnTo>
                  <a:lnTo>
                    <a:pt x="142" y="428"/>
                  </a:lnTo>
                  <a:lnTo>
                    <a:pt x="142" y="435"/>
                  </a:lnTo>
                  <a:lnTo>
                    <a:pt x="142" y="438"/>
                  </a:lnTo>
                  <a:lnTo>
                    <a:pt x="142" y="441"/>
                  </a:lnTo>
                  <a:lnTo>
                    <a:pt x="142" y="445"/>
                  </a:lnTo>
                  <a:lnTo>
                    <a:pt x="142" y="448"/>
                  </a:lnTo>
                  <a:lnTo>
                    <a:pt x="142" y="451"/>
                  </a:lnTo>
                  <a:lnTo>
                    <a:pt x="142" y="455"/>
                  </a:lnTo>
                  <a:lnTo>
                    <a:pt x="145" y="458"/>
                  </a:lnTo>
                  <a:lnTo>
                    <a:pt x="149" y="458"/>
                  </a:lnTo>
                  <a:lnTo>
                    <a:pt x="152" y="458"/>
                  </a:lnTo>
                  <a:lnTo>
                    <a:pt x="155" y="462"/>
                  </a:lnTo>
                  <a:lnTo>
                    <a:pt x="155" y="465"/>
                  </a:lnTo>
                  <a:lnTo>
                    <a:pt x="149" y="475"/>
                  </a:lnTo>
                  <a:lnTo>
                    <a:pt x="145" y="475"/>
                  </a:lnTo>
                  <a:lnTo>
                    <a:pt x="132" y="478"/>
                  </a:lnTo>
                  <a:lnTo>
                    <a:pt x="132" y="478"/>
                  </a:lnTo>
                  <a:lnTo>
                    <a:pt x="125" y="475"/>
                  </a:lnTo>
                  <a:lnTo>
                    <a:pt x="122" y="478"/>
                  </a:lnTo>
                  <a:lnTo>
                    <a:pt x="122" y="478"/>
                  </a:lnTo>
                  <a:lnTo>
                    <a:pt x="122" y="482"/>
                  </a:lnTo>
                  <a:lnTo>
                    <a:pt x="115" y="492"/>
                  </a:lnTo>
                  <a:lnTo>
                    <a:pt x="115" y="495"/>
                  </a:lnTo>
                  <a:lnTo>
                    <a:pt x="115" y="499"/>
                  </a:lnTo>
                  <a:lnTo>
                    <a:pt x="115" y="499"/>
                  </a:lnTo>
                  <a:lnTo>
                    <a:pt x="115" y="502"/>
                  </a:lnTo>
                  <a:lnTo>
                    <a:pt x="118" y="522"/>
                  </a:lnTo>
                  <a:lnTo>
                    <a:pt x="118" y="526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95" y="542"/>
                  </a:lnTo>
                  <a:lnTo>
                    <a:pt x="95" y="542"/>
                  </a:lnTo>
                  <a:lnTo>
                    <a:pt x="85" y="546"/>
                  </a:lnTo>
                  <a:lnTo>
                    <a:pt x="85" y="552"/>
                  </a:lnTo>
                  <a:lnTo>
                    <a:pt x="85" y="556"/>
                  </a:lnTo>
                  <a:lnTo>
                    <a:pt x="75" y="569"/>
                  </a:lnTo>
                  <a:lnTo>
                    <a:pt x="71" y="586"/>
                  </a:lnTo>
                  <a:lnTo>
                    <a:pt x="78" y="593"/>
                  </a:lnTo>
                  <a:lnTo>
                    <a:pt x="78" y="593"/>
                  </a:lnTo>
                  <a:lnTo>
                    <a:pt x="81" y="593"/>
                  </a:lnTo>
                  <a:lnTo>
                    <a:pt x="85" y="600"/>
                  </a:lnTo>
                  <a:lnTo>
                    <a:pt x="88" y="596"/>
                  </a:lnTo>
                  <a:lnTo>
                    <a:pt x="91" y="600"/>
                  </a:lnTo>
                  <a:lnTo>
                    <a:pt x="98" y="610"/>
                  </a:lnTo>
                  <a:lnTo>
                    <a:pt x="105" y="613"/>
                  </a:lnTo>
                  <a:lnTo>
                    <a:pt x="108" y="613"/>
                  </a:lnTo>
                  <a:lnTo>
                    <a:pt x="112" y="623"/>
                  </a:lnTo>
                  <a:lnTo>
                    <a:pt x="112" y="623"/>
                  </a:lnTo>
                  <a:lnTo>
                    <a:pt x="115" y="643"/>
                  </a:lnTo>
                  <a:lnTo>
                    <a:pt x="128" y="650"/>
                  </a:lnTo>
                  <a:lnTo>
                    <a:pt x="128" y="653"/>
                  </a:lnTo>
                  <a:lnTo>
                    <a:pt x="132" y="660"/>
                  </a:lnTo>
                  <a:lnTo>
                    <a:pt x="132" y="660"/>
                  </a:lnTo>
                  <a:lnTo>
                    <a:pt x="138" y="653"/>
                  </a:lnTo>
                  <a:lnTo>
                    <a:pt x="142" y="653"/>
                  </a:lnTo>
                  <a:lnTo>
                    <a:pt x="145" y="653"/>
                  </a:lnTo>
                  <a:lnTo>
                    <a:pt x="145" y="657"/>
                  </a:lnTo>
                  <a:lnTo>
                    <a:pt x="149" y="660"/>
                  </a:lnTo>
                  <a:lnTo>
                    <a:pt x="155" y="664"/>
                  </a:lnTo>
                  <a:lnTo>
                    <a:pt x="155" y="664"/>
                  </a:lnTo>
                  <a:lnTo>
                    <a:pt x="159" y="664"/>
                  </a:lnTo>
                  <a:lnTo>
                    <a:pt x="162" y="664"/>
                  </a:lnTo>
                  <a:lnTo>
                    <a:pt x="165" y="664"/>
                  </a:lnTo>
                  <a:lnTo>
                    <a:pt x="169" y="664"/>
                  </a:lnTo>
                  <a:lnTo>
                    <a:pt x="192" y="677"/>
                  </a:lnTo>
                  <a:lnTo>
                    <a:pt x="199" y="677"/>
                  </a:lnTo>
                  <a:lnTo>
                    <a:pt x="202" y="677"/>
                  </a:lnTo>
                  <a:lnTo>
                    <a:pt x="206" y="677"/>
                  </a:lnTo>
                  <a:lnTo>
                    <a:pt x="206" y="684"/>
                  </a:lnTo>
                  <a:lnTo>
                    <a:pt x="202" y="687"/>
                  </a:lnTo>
                  <a:lnTo>
                    <a:pt x="199" y="690"/>
                  </a:lnTo>
                  <a:lnTo>
                    <a:pt x="199" y="690"/>
                  </a:lnTo>
                  <a:lnTo>
                    <a:pt x="196" y="694"/>
                  </a:lnTo>
                  <a:lnTo>
                    <a:pt x="196" y="694"/>
                  </a:lnTo>
                  <a:lnTo>
                    <a:pt x="196" y="697"/>
                  </a:lnTo>
                  <a:lnTo>
                    <a:pt x="196" y="701"/>
                  </a:lnTo>
                  <a:lnTo>
                    <a:pt x="196" y="701"/>
                  </a:lnTo>
                  <a:lnTo>
                    <a:pt x="209" y="694"/>
                  </a:lnTo>
                  <a:lnTo>
                    <a:pt x="209" y="694"/>
                  </a:lnTo>
                  <a:lnTo>
                    <a:pt x="229" y="687"/>
                  </a:lnTo>
                  <a:lnTo>
                    <a:pt x="236" y="684"/>
                  </a:lnTo>
                  <a:lnTo>
                    <a:pt x="239" y="684"/>
                  </a:lnTo>
                  <a:lnTo>
                    <a:pt x="256" y="680"/>
                  </a:lnTo>
                  <a:lnTo>
                    <a:pt x="263" y="674"/>
                  </a:lnTo>
                  <a:lnTo>
                    <a:pt x="263" y="674"/>
                  </a:lnTo>
                  <a:lnTo>
                    <a:pt x="273" y="670"/>
                  </a:lnTo>
                  <a:lnTo>
                    <a:pt x="273" y="670"/>
                  </a:lnTo>
                  <a:lnTo>
                    <a:pt x="273" y="670"/>
                  </a:lnTo>
                  <a:lnTo>
                    <a:pt x="276" y="674"/>
                  </a:lnTo>
                  <a:lnTo>
                    <a:pt x="280" y="684"/>
                  </a:lnTo>
                  <a:lnTo>
                    <a:pt x="283" y="687"/>
                  </a:lnTo>
                  <a:lnTo>
                    <a:pt x="290" y="690"/>
                  </a:lnTo>
                  <a:lnTo>
                    <a:pt x="290" y="694"/>
                  </a:lnTo>
                  <a:lnTo>
                    <a:pt x="293" y="704"/>
                  </a:lnTo>
                  <a:lnTo>
                    <a:pt x="293" y="704"/>
                  </a:lnTo>
                  <a:lnTo>
                    <a:pt x="293" y="717"/>
                  </a:lnTo>
                  <a:lnTo>
                    <a:pt x="293" y="717"/>
                  </a:lnTo>
                  <a:lnTo>
                    <a:pt x="297" y="721"/>
                  </a:lnTo>
                  <a:lnTo>
                    <a:pt x="293" y="734"/>
                  </a:lnTo>
                  <a:lnTo>
                    <a:pt x="300" y="744"/>
                  </a:lnTo>
                  <a:lnTo>
                    <a:pt x="300" y="744"/>
                  </a:lnTo>
                  <a:lnTo>
                    <a:pt x="303" y="754"/>
                  </a:lnTo>
                  <a:lnTo>
                    <a:pt x="310" y="758"/>
                  </a:lnTo>
                  <a:lnTo>
                    <a:pt x="310" y="761"/>
                  </a:lnTo>
                  <a:lnTo>
                    <a:pt x="310" y="765"/>
                  </a:lnTo>
                  <a:lnTo>
                    <a:pt x="317" y="775"/>
                  </a:lnTo>
                  <a:lnTo>
                    <a:pt x="320" y="775"/>
                  </a:lnTo>
                  <a:lnTo>
                    <a:pt x="320" y="788"/>
                  </a:lnTo>
                  <a:lnTo>
                    <a:pt x="320" y="791"/>
                  </a:lnTo>
                  <a:lnTo>
                    <a:pt x="320" y="802"/>
                  </a:lnTo>
                  <a:lnTo>
                    <a:pt x="324" y="805"/>
                  </a:lnTo>
                  <a:lnTo>
                    <a:pt x="324" y="808"/>
                  </a:lnTo>
                  <a:lnTo>
                    <a:pt x="327" y="822"/>
                  </a:lnTo>
                  <a:lnTo>
                    <a:pt x="334" y="829"/>
                  </a:lnTo>
                  <a:lnTo>
                    <a:pt x="334" y="832"/>
                  </a:lnTo>
                  <a:lnTo>
                    <a:pt x="330" y="839"/>
                  </a:lnTo>
                  <a:lnTo>
                    <a:pt x="334" y="842"/>
                  </a:lnTo>
                  <a:lnTo>
                    <a:pt x="347" y="862"/>
                  </a:lnTo>
                  <a:lnTo>
                    <a:pt x="347" y="862"/>
                  </a:lnTo>
                  <a:lnTo>
                    <a:pt x="347" y="869"/>
                  </a:lnTo>
                  <a:lnTo>
                    <a:pt x="351" y="869"/>
                  </a:lnTo>
                  <a:lnTo>
                    <a:pt x="351" y="859"/>
                  </a:lnTo>
                  <a:lnTo>
                    <a:pt x="347" y="859"/>
                  </a:lnTo>
                  <a:lnTo>
                    <a:pt x="337" y="842"/>
                  </a:lnTo>
                  <a:lnTo>
                    <a:pt x="334" y="835"/>
                  </a:lnTo>
                  <a:lnTo>
                    <a:pt x="337" y="835"/>
                  </a:lnTo>
                  <a:lnTo>
                    <a:pt x="337" y="829"/>
                  </a:lnTo>
                  <a:lnTo>
                    <a:pt x="330" y="822"/>
                  </a:lnTo>
                  <a:lnTo>
                    <a:pt x="327" y="808"/>
                  </a:lnTo>
                  <a:lnTo>
                    <a:pt x="327" y="805"/>
                  </a:lnTo>
                  <a:lnTo>
                    <a:pt x="324" y="798"/>
                  </a:lnTo>
                  <a:lnTo>
                    <a:pt x="324" y="791"/>
                  </a:lnTo>
                  <a:lnTo>
                    <a:pt x="324" y="788"/>
                  </a:lnTo>
                  <a:lnTo>
                    <a:pt x="324" y="775"/>
                  </a:lnTo>
                  <a:lnTo>
                    <a:pt x="320" y="771"/>
                  </a:lnTo>
                  <a:lnTo>
                    <a:pt x="313" y="765"/>
                  </a:lnTo>
                  <a:lnTo>
                    <a:pt x="313" y="765"/>
                  </a:lnTo>
                  <a:lnTo>
                    <a:pt x="313" y="754"/>
                  </a:lnTo>
                  <a:lnTo>
                    <a:pt x="307" y="751"/>
                  </a:lnTo>
                  <a:lnTo>
                    <a:pt x="303" y="741"/>
                  </a:lnTo>
                  <a:lnTo>
                    <a:pt x="300" y="741"/>
                  </a:lnTo>
                  <a:lnTo>
                    <a:pt x="297" y="734"/>
                  </a:lnTo>
                  <a:lnTo>
                    <a:pt x="300" y="724"/>
                  </a:lnTo>
                  <a:lnTo>
                    <a:pt x="297" y="717"/>
                  </a:lnTo>
                  <a:lnTo>
                    <a:pt x="297" y="704"/>
                  </a:lnTo>
                  <a:lnTo>
                    <a:pt x="297" y="701"/>
                  </a:lnTo>
                  <a:lnTo>
                    <a:pt x="293" y="690"/>
                  </a:lnTo>
                  <a:lnTo>
                    <a:pt x="290" y="687"/>
                  </a:lnTo>
                  <a:lnTo>
                    <a:pt x="287" y="684"/>
                  </a:lnTo>
                  <a:lnTo>
                    <a:pt x="283" y="684"/>
                  </a:lnTo>
                  <a:lnTo>
                    <a:pt x="280" y="674"/>
                  </a:lnTo>
                  <a:lnTo>
                    <a:pt x="273" y="667"/>
                  </a:lnTo>
                  <a:lnTo>
                    <a:pt x="273" y="667"/>
                  </a:lnTo>
                  <a:lnTo>
                    <a:pt x="270" y="667"/>
                  </a:lnTo>
                  <a:lnTo>
                    <a:pt x="263" y="670"/>
                  </a:lnTo>
                  <a:lnTo>
                    <a:pt x="260" y="670"/>
                  </a:lnTo>
                  <a:lnTo>
                    <a:pt x="253" y="677"/>
                  </a:lnTo>
                  <a:lnTo>
                    <a:pt x="236" y="680"/>
                  </a:lnTo>
                  <a:lnTo>
                    <a:pt x="236" y="680"/>
                  </a:lnTo>
                  <a:lnTo>
                    <a:pt x="229" y="684"/>
                  </a:lnTo>
                  <a:lnTo>
                    <a:pt x="209" y="690"/>
                  </a:lnTo>
                  <a:lnTo>
                    <a:pt x="209" y="690"/>
                  </a:lnTo>
                  <a:lnTo>
                    <a:pt x="199" y="697"/>
                  </a:lnTo>
                  <a:lnTo>
                    <a:pt x="199" y="694"/>
                  </a:lnTo>
                  <a:lnTo>
                    <a:pt x="199" y="694"/>
                  </a:lnTo>
                  <a:lnTo>
                    <a:pt x="202" y="690"/>
                  </a:lnTo>
                  <a:lnTo>
                    <a:pt x="206" y="687"/>
                  </a:lnTo>
                  <a:lnTo>
                    <a:pt x="206" y="687"/>
                  </a:lnTo>
                  <a:lnTo>
                    <a:pt x="206" y="674"/>
                  </a:lnTo>
                  <a:lnTo>
                    <a:pt x="202" y="674"/>
                  </a:lnTo>
                  <a:lnTo>
                    <a:pt x="199" y="674"/>
                  </a:lnTo>
                  <a:lnTo>
                    <a:pt x="192" y="670"/>
                  </a:lnTo>
                  <a:lnTo>
                    <a:pt x="169" y="660"/>
                  </a:lnTo>
                  <a:lnTo>
                    <a:pt x="162" y="660"/>
                  </a:lnTo>
                  <a:lnTo>
                    <a:pt x="159" y="660"/>
                  </a:lnTo>
                  <a:lnTo>
                    <a:pt x="155" y="660"/>
                  </a:lnTo>
                  <a:lnTo>
                    <a:pt x="155" y="660"/>
                  </a:lnTo>
                  <a:lnTo>
                    <a:pt x="152" y="657"/>
                  </a:lnTo>
                  <a:lnTo>
                    <a:pt x="149" y="657"/>
                  </a:lnTo>
                  <a:lnTo>
                    <a:pt x="145" y="650"/>
                  </a:lnTo>
                  <a:lnTo>
                    <a:pt x="142" y="650"/>
                  </a:lnTo>
                  <a:lnTo>
                    <a:pt x="138" y="650"/>
                  </a:lnTo>
                  <a:lnTo>
                    <a:pt x="132" y="653"/>
                  </a:lnTo>
                  <a:lnTo>
                    <a:pt x="132" y="650"/>
                  </a:lnTo>
                  <a:lnTo>
                    <a:pt x="128" y="647"/>
                  </a:lnTo>
                  <a:lnTo>
                    <a:pt x="118" y="640"/>
                  </a:lnTo>
                  <a:lnTo>
                    <a:pt x="115" y="623"/>
                  </a:lnTo>
                  <a:lnTo>
                    <a:pt x="115" y="620"/>
                  </a:lnTo>
                  <a:lnTo>
                    <a:pt x="112" y="613"/>
                  </a:lnTo>
                  <a:lnTo>
                    <a:pt x="108" y="610"/>
                  </a:lnTo>
                  <a:lnTo>
                    <a:pt x="101" y="606"/>
                  </a:lnTo>
                  <a:lnTo>
                    <a:pt x="95" y="596"/>
                  </a:lnTo>
                  <a:lnTo>
                    <a:pt x="88" y="593"/>
                  </a:lnTo>
                  <a:lnTo>
                    <a:pt x="85" y="593"/>
                  </a:lnTo>
                  <a:lnTo>
                    <a:pt x="81" y="593"/>
                  </a:lnTo>
                  <a:lnTo>
                    <a:pt x="81" y="590"/>
                  </a:lnTo>
                  <a:lnTo>
                    <a:pt x="78" y="590"/>
                  </a:lnTo>
                  <a:lnTo>
                    <a:pt x="75" y="586"/>
                  </a:lnTo>
                  <a:lnTo>
                    <a:pt x="78" y="569"/>
                  </a:lnTo>
                  <a:lnTo>
                    <a:pt x="88" y="556"/>
                  </a:lnTo>
                  <a:lnTo>
                    <a:pt x="88" y="552"/>
                  </a:lnTo>
                  <a:lnTo>
                    <a:pt x="88" y="549"/>
                  </a:lnTo>
                  <a:lnTo>
                    <a:pt x="95" y="546"/>
                  </a:lnTo>
                  <a:lnTo>
                    <a:pt x="95" y="546"/>
                  </a:lnTo>
                  <a:lnTo>
                    <a:pt x="108" y="539"/>
                  </a:lnTo>
                  <a:lnTo>
                    <a:pt x="112" y="536"/>
                  </a:lnTo>
                  <a:lnTo>
                    <a:pt x="122" y="529"/>
                  </a:lnTo>
                  <a:lnTo>
                    <a:pt x="122" y="522"/>
                  </a:lnTo>
                  <a:lnTo>
                    <a:pt x="118" y="502"/>
                  </a:lnTo>
                  <a:lnTo>
                    <a:pt x="118" y="499"/>
                  </a:lnTo>
                  <a:lnTo>
                    <a:pt x="118" y="495"/>
                  </a:lnTo>
                  <a:lnTo>
                    <a:pt x="118" y="495"/>
                  </a:lnTo>
                  <a:lnTo>
                    <a:pt x="125" y="485"/>
                  </a:lnTo>
                  <a:lnTo>
                    <a:pt x="125" y="482"/>
                  </a:lnTo>
                  <a:lnTo>
                    <a:pt x="128" y="482"/>
                  </a:lnTo>
                  <a:lnTo>
                    <a:pt x="132" y="482"/>
                  </a:lnTo>
                  <a:lnTo>
                    <a:pt x="135" y="482"/>
                  </a:lnTo>
                  <a:lnTo>
                    <a:pt x="145" y="478"/>
                  </a:lnTo>
                  <a:lnTo>
                    <a:pt x="149" y="478"/>
                  </a:lnTo>
                  <a:lnTo>
                    <a:pt x="159" y="468"/>
                  </a:lnTo>
                  <a:lnTo>
                    <a:pt x="159" y="458"/>
                  </a:lnTo>
                  <a:lnTo>
                    <a:pt x="155" y="455"/>
                  </a:lnTo>
                  <a:lnTo>
                    <a:pt x="149" y="455"/>
                  </a:lnTo>
                  <a:lnTo>
                    <a:pt x="145" y="455"/>
                  </a:lnTo>
                  <a:lnTo>
                    <a:pt x="145" y="455"/>
                  </a:lnTo>
                  <a:lnTo>
                    <a:pt x="145" y="451"/>
                  </a:lnTo>
                  <a:lnTo>
                    <a:pt x="145" y="448"/>
                  </a:lnTo>
                  <a:lnTo>
                    <a:pt x="145" y="445"/>
                  </a:lnTo>
                  <a:lnTo>
                    <a:pt x="145" y="441"/>
                  </a:lnTo>
                  <a:lnTo>
                    <a:pt x="145" y="438"/>
                  </a:lnTo>
                  <a:lnTo>
                    <a:pt x="145" y="435"/>
                  </a:lnTo>
                  <a:lnTo>
                    <a:pt x="145" y="431"/>
                  </a:lnTo>
                  <a:lnTo>
                    <a:pt x="145" y="431"/>
                  </a:lnTo>
                  <a:lnTo>
                    <a:pt x="152" y="428"/>
                  </a:lnTo>
                  <a:lnTo>
                    <a:pt x="152" y="428"/>
                  </a:lnTo>
                  <a:lnTo>
                    <a:pt x="159" y="425"/>
                  </a:lnTo>
                  <a:lnTo>
                    <a:pt x="162" y="425"/>
                  </a:lnTo>
                  <a:lnTo>
                    <a:pt x="169" y="418"/>
                  </a:lnTo>
                  <a:lnTo>
                    <a:pt x="172" y="411"/>
                  </a:lnTo>
                  <a:lnTo>
                    <a:pt x="172" y="404"/>
                  </a:lnTo>
                  <a:lnTo>
                    <a:pt x="162" y="384"/>
                  </a:lnTo>
                  <a:lnTo>
                    <a:pt x="169" y="384"/>
                  </a:lnTo>
                  <a:lnTo>
                    <a:pt x="172" y="381"/>
                  </a:lnTo>
                  <a:lnTo>
                    <a:pt x="175" y="377"/>
                  </a:lnTo>
                  <a:lnTo>
                    <a:pt x="175" y="361"/>
                  </a:lnTo>
                  <a:lnTo>
                    <a:pt x="175" y="361"/>
                  </a:lnTo>
                  <a:lnTo>
                    <a:pt x="179" y="354"/>
                  </a:lnTo>
                  <a:lnTo>
                    <a:pt x="175" y="351"/>
                  </a:lnTo>
                  <a:lnTo>
                    <a:pt x="175" y="347"/>
                  </a:lnTo>
                  <a:lnTo>
                    <a:pt x="175" y="347"/>
                  </a:lnTo>
                  <a:lnTo>
                    <a:pt x="175" y="344"/>
                  </a:lnTo>
                  <a:lnTo>
                    <a:pt x="172" y="340"/>
                  </a:lnTo>
                  <a:lnTo>
                    <a:pt x="169" y="334"/>
                  </a:lnTo>
                  <a:lnTo>
                    <a:pt x="169" y="334"/>
                  </a:lnTo>
                  <a:lnTo>
                    <a:pt x="169" y="330"/>
                  </a:lnTo>
                  <a:lnTo>
                    <a:pt x="169" y="330"/>
                  </a:lnTo>
                  <a:lnTo>
                    <a:pt x="169" y="327"/>
                  </a:lnTo>
                  <a:lnTo>
                    <a:pt x="169" y="317"/>
                  </a:lnTo>
                  <a:lnTo>
                    <a:pt x="165" y="317"/>
                  </a:lnTo>
                  <a:lnTo>
                    <a:pt x="162" y="307"/>
                  </a:lnTo>
                  <a:lnTo>
                    <a:pt x="165" y="307"/>
                  </a:lnTo>
                  <a:lnTo>
                    <a:pt x="165" y="303"/>
                  </a:lnTo>
                  <a:lnTo>
                    <a:pt x="165" y="300"/>
                  </a:lnTo>
                  <a:lnTo>
                    <a:pt x="165" y="297"/>
                  </a:lnTo>
                  <a:lnTo>
                    <a:pt x="162" y="270"/>
                  </a:lnTo>
                  <a:lnTo>
                    <a:pt x="162" y="266"/>
                  </a:lnTo>
                  <a:lnTo>
                    <a:pt x="159" y="263"/>
                  </a:lnTo>
                  <a:lnTo>
                    <a:pt x="159" y="260"/>
                  </a:lnTo>
                  <a:lnTo>
                    <a:pt x="155" y="253"/>
                  </a:lnTo>
                  <a:lnTo>
                    <a:pt x="138" y="243"/>
                  </a:lnTo>
                  <a:lnTo>
                    <a:pt x="132" y="246"/>
                  </a:lnTo>
                  <a:lnTo>
                    <a:pt x="132" y="243"/>
                  </a:lnTo>
                  <a:lnTo>
                    <a:pt x="128" y="239"/>
                  </a:lnTo>
                  <a:lnTo>
                    <a:pt x="132" y="236"/>
                  </a:lnTo>
                  <a:lnTo>
                    <a:pt x="128" y="233"/>
                  </a:lnTo>
                  <a:lnTo>
                    <a:pt x="128" y="229"/>
                  </a:lnTo>
                  <a:lnTo>
                    <a:pt x="128" y="226"/>
                  </a:lnTo>
                  <a:lnTo>
                    <a:pt x="128" y="219"/>
                  </a:lnTo>
                  <a:lnTo>
                    <a:pt x="125" y="212"/>
                  </a:lnTo>
                  <a:lnTo>
                    <a:pt x="125" y="209"/>
                  </a:lnTo>
                  <a:lnTo>
                    <a:pt x="125" y="199"/>
                  </a:lnTo>
                  <a:lnTo>
                    <a:pt x="115" y="192"/>
                  </a:lnTo>
                  <a:lnTo>
                    <a:pt x="115" y="192"/>
                  </a:lnTo>
                  <a:lnTo>
                    <a:pt x="115" y="186"/>
                  </a:lnTo>
                  <a:lnTo>
                    <a:pt x="112" y="179"/>
                  </a:lnTo>
                  <a:lnTo>
                    <a:pt x="108" y="172"/>
                  </a:lnTo>
                  <a:lnTo>
                    <a:pt x="105" y="172"/>
                  </a:lnTo>
                  <a:lnTo>
                    <a:pt x="101" y="165"/>
                  </a:lnTo>
                  <a:lnTo>
                    <a:pt x="95" y="162"/>
                  </a:lnTo>
                  <a:lnTo>
                    <a:pt x="95" y="162"/>
                  </a:lnTo>
                  <a:lnTo>
                    <a:pt x="91" y="155"/>
                  </a:lnTo>
                  <a:lnTo>
                    <a:pt x="88" y="155"/>
                  </a:lnTo>
                  <a:lnTo>
                    <a:pt x="88" y="152"/>
                  </a:lnTo>
                  <a:lnTo>
                    <a:pt x="95" y="145"/>
                  </a:lnTo>
                  <a:lnTo>
                    <a:pt x="95" y="145"/>
                  </a:lnTo>
                  <a:lnTo>
                    <a:pt x="105" y="112"/>
                  </a:lnTo>
                  <a:lnTo>
                    <a:pt x="105" y="108"/>
                  </a:lnTo>
                  <a:lnTo>
                    <a:pt x="98" y="95"/>
                  </a:lnTo>
                  <a:lnTo>
                    <a:pt x="95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101" y="95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15" y="105"/>
                  </a:lnTo>
                  <a:lnTo>
                    <a:pt x="115" y="108"/>
                  </a:lnTo>
                  <a:lnTo>
                    <a:pt x="118" y="108"/>
                  </a:lnTo>
                  <a:lnTo>
                    <a:pt x="122" y="118"/>
                  </a:lnTo>
                  <a:lnTo>
                    <a:pt x="125" y="118"/>
                  </a:lnTo>
                  <a:lnTo>
                    <a:pt x="135" y="122"/>
                  </a:lnTo>
                  <a:lnTo>
                    <a:pt x="142" y="122"/>
                  </a:lnTo>
                  <a:lnTo>
                    <a:pt x="145" y="118"/>
                  </a:lnTo>
                  <a:lnTo>
                    <a:pt x="145" y="11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5"/>
                  </a:lnTo>
                  <a:lnTo>
                    <a:pt x="152" y="98"/>
                  </a:lnTo>
                  <a:lnTo>
                    <a:pt x="159" y="88"/>
                  </a:lnTo>
                  <a:lnTo>
                    <a:pt x="162" y="81"/>
                  </a:lnTo>
                  <a:lnTo>
                    <a:pt x="162" y="78"/>
                  </a:lnTo>
                  <a:lnTo>
                    <a:pt x="162" y="64"/>
                  </a:lnTo>
                  <a:lnTo>
                    <a:pt x="162" y="64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59" y="54"/>
                  </a:lnTo>
                  <a:lnTo>
                    <a:pt x="155" y="4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37"/>
                  </a:lnTo>
                  <a:lnTo>
                    <a:pt x="122" y="34"/>
                  </a:lnTo>
                  <a:lnTo>
                    <a:pt x="118" y="34"/>
                  </a:lnTo>
                  <a:lnTo>
                    <a:pt x="112" y="37"/>
                  </a:lnTo>
                  <a:lnTo>
                    <a:pt x="91" y="34"/>
                  </a:lnTo>
                  <a:lnTo>
                    <a:pt x="88" y="34"/>
                  </a:lnTo>
                  <a:lnTo>
                    <a:pt x="78" y="41"/>
                  </a:lnTo>
                  <a:lnTo>
                    <a:pt x="78" y="44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24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" name="Freeform 402">
              <a:extLst>
                <a:ext uri="{FF2B5EF4-FFF2-40B4-BE49-F238E27FC236}">
                  <a16:creationId xmlns:a16="http://schemas.microsoft.com/office/drawing/2014/main" id="{88C87112-7EC5-56CC-C9E0-48EBD0A62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289"/>
              <a:ext cx="360" cy="879"/>
            </a:xfrm>
            <a:custGeom>
              <a:avLst/>
              <a:gdLst>
                <a:gd name="T0" fmla="*/ 81 w 360"/>
                <a:gd name="T1" fmla="*/ 57 h 879"/>
                <a:gd name="T2" fmla="*/ 118 w 360"/>
                <a:gd name="T3" fmla="*/ 47 h 879"/>
                <a:gd name="T4" fmla="*/ 158 w 360"/>
                <a:gd name="T5" fmla="*/ 81 h 879"/>
                <a:gd name="T6" fmla="*/ 141 w 360"/>
                <a:gd name="T7" fmla="*/ 115 h 879"/>
                <a:gd name="T8" fmla="*/ 101 w 360"/>
                <a:gd name="T9" fmla="*/ 84 h 879"/>
                <a:gd name="T10" fmla="*/ 94 w 360"/>
                <a:gd name="T11" fmla="*/ 104 h 879"/>
                <a:gd name="T12" fmla="*/ 91 w 360"/>
                <a:gd name="T13" fmla="*/ 165 h 879"/>
                <a:gd name="T14" fmla="*/ 111 w 360"/>
                <a:gd name="T15" fmla="*/ 195 h 879"/>
                <a:gd name="T16" fmla="*/ 121 w 360"/>
                <a:gd name="T17" fmla="*/ 219 h 879"/>
                <a:gd name="T18" fmla="*/ 128 w 360"/>
                <a:gd name="T19" fmla="*/ 249 h 879"/>
                <a:gd name="T20" fmla="*/ 155 w 360"/>
                <a:gd name="T21" fmla="*/ 266 h 879"/>
                <a:gd name="T22" fmla="*/ 165 w 360"/>
                <a:gd name="T23" fmla="*/ 330 h 879"/>
                <a:gd name="T24" fmla="*/ 171 w 360"/>
                <a:gd name="T25" fmla="*/ 357 h 879"/>
                <a:gd name="T26" fmla="*/ 155 w 360"/>
                <a:gd name="T27" fmla="*/ 384 h 879"/>
                <a:gd name="T28" fmla="*/ 148 w 360"/>
                <a:gd name="T29" fmla="*/ 424 h 879"/>
                <a:gd name="T30" fmla="*/ 141 w 360"/>
                <a:gd name="T31" fmla="*/ 451 h 879"/>
                <a:gd name="T32" fmla="*/ 131 w 360"/>
                <a:gd name="T33" fmla="*/ 475 h 879"/>
                <a:gd name="T34" fmla="*/ 114 w 360"/>
                <a:gd name="T35" fmla="*/ 502 h 879"/>
                <a:gd name="T36" fmla="*/ 84 w 360"/>
                <a:gd name="T37" fmla="*/ 555 h 879"/>
                <a:gd name="T38" fmla="*/ 87 w 360"/>
                <a:gd name="T39" fmla="*/ 606 h 879"/>
                <a:gd name="T40" fmla="*/ 118 w 360"/>
                <a:gd name="T41" fmla="*/ 650 h 879"/>
                <a:gd name="T42" fmla="*/ 148 w 360"/>
                <a:gd name="T43" fmla="*/ 667 h 879"/>
                <a:gd name="T44" fmla="*/ 195 w 360"/>
                <a:gd name="T45" fmla="*/ 683 h 879"/>
                <a:gd name="T46" fmla="*/ 198 w 360"/>
                <a:gd name="T47" fmla="*/ 704 h 879"/>
                <a:gd name="T48" fmla="*/ 266 w 360"/>
                <a:gd name="T49" fmla="*/ 690 h 879"/>
                <a:gd name="T50" fmla="*/ 293 w 360"/>
                <a:gd name="T51" fmla="*/ 707 h 879"/>
                <a:gd name="T52" fmla="*/ 306 w 360"/>
                <a:gd name="T53" fmla="*/ 761 h 879"/>
                <a:gd name="T54" fmla="*/ 326 w 360"/>
                <a:gd name="T55" fmla="*/ 811 h 879"/>
                <a:gd name="T56" fmla="*/ 346 w 360"/>
                <a:gd name="T57" fmla="*/ 869 h 879"/>
                <a:gd name="T58" fmla="*/ 353 w 360"/>
                <a:gd name="T59" fmla="*/ 865 h 879"/>
                <a:gd name="T60" fmla="*/ 330 w 360"/>
                <a:gd name="T61" fmla="*/ 808 h 879"/>
                <a:gd name="T62" fmla="*/ 316 w 360"/>
                <a:gd name="T63" fmla="*/ 761 h 879"/>
                <a:gd name="T64" fmla="*/ 299 w 360"/>
                <a:gd name="T65" fmla="*/ 707 h 879"/>
                <a:gd name="T66" fmla="*/ 279 w 360"/>
                <a:gd name="T67" fmla="*/ 673 h 879"/>
                <a:gd name="T68" fmla="*/ 215 w 360"/>
                <a:gd name="T69" fmla="*/ 697 h 879"/>
                <a:gd name="T70" fmla="*/ 205 w 360"/>
                <a:gd name="T71" fmla="*/ 693 h 879"/>
                <a:gd name="T72" fmla="*/ 171 w 360"/>
                <a:gd name="T73" fmla="*/ 667 h 879"/>
                <a:gd name="T74" fmla="*/ 148 w 360"/>
                <a:gd name="T75" fmla="*/ 656 h 879"/>
                <a:gd name="T76" fmla="*/ 118 w 360"/>
                <a:gd name="T77" fmla="*/ 626 h 879"/>
                <a:gd name="T78" fmla="*/ 84 w 360"/>
                <a:gd name="T79" fmla="*/ 596 h 879"/>
                <a:gd name="T80" fmla="*/ 101 w 360"/>
                <a:gd name="T81" fmla="*/ 545 h 879"/>
                <a:gd name="T82" fmla="*/ 121 w 360"/>
                <a:gd name="T83" fmla="*/ 498 h 879"/>
                <a:gd name="T84" fmla="*/ 151 w 360"/>
                <a:gd name="T85" fmla="*/ 478 h 879"/>
                <a:gd name="T86" fmla="*/ 148 w 360"/>
                <a:gd name="T87" fmla="*/ 454 h 879"/>
                <a:gd name="T88" fmla="*/ 155 w 360"/>
                <a:gd name="T89" fmla="*/ 428 h 879"/>
                <a:gd name="T90" fmla="*/ 161 w 360"/>
                <a:gd name="T91" fmla="*/ 384 h 879"/>
                <a:gd name="T92" fmla="*/ 178 w 360"/>
                <a:gd name="T93" fmla="*/ 357 h 879"/>
                <a:gd name="T94" fmla="*/ 168 w 360"/>
                <a:gd name="T95" fmla="*/ 333 h 879"/>
                <a:gd name="T96" fmla="*/ 168 w 360"/>
                <a:gd name="T97" fmla="*/ 303 h 879"/>
                <a:gd name="T98" fmla="*/ 138 w 360"/>
                <a:gd name="T99" fmla="*/ 253 h 879"/>
                <a:gd name="T100" fmla="*/ 131 w 360"/>
                <a:gd name="T101" fmla="*/ 242 h 879"/>
                <a:gd name="T102" fmla="*/ 131 w 360"/>
                <a:gd name="T103" fmla="*/ 209 h 879"/>
                <a:gd name="T104" fmla="*/ 104 w 360"/>
                <a:gd name="T105" fmla="*/ 168 h 879"/>
                <a:gd name="T106" fmla="*/ 97 w 360"/>
                <a:gd name="T107" fmla="*/ 148 h 879"/>
                <a:gd name="T108" fmla="*/ 94 w 360"/>
                <a:gd name="T109" fmla="*/ 91 h 879"/>
                <a:gd name="T110" fmla="*/ 131 w 360"/>
                <a:gd name="T111" fmla="*/ 118 h 879"/>
                <a:gd name="T112" fmla="*/ 151 w 360"/>
                <a:gd name="T113" fmla="*/ 108 h 879"/>
                <a:gd name="T114" fmla="*/ 165 w 360"/>
                <a:gd name="T115" fmla="*/ 64 h 879"/>
                <a:gd name="T116" fmla="*/ 118 w 360"/>
                <a:gd name="T117" fmla="*/ 44 h 879"/>
                <a:gd name="T118" fmla="*/ 47 w 360"/>
                <a:gd name="T119" fmla="*/ 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0" h="879">
                  <a:moveTo>
                    <a:pt x="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47" y="17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4" y="57"/>
                  </a:lnTo>
                  <a:lnTo>
                    <a:pt x="91" y="57"/>
                  </a:lnTo>
                  <a:lnTo>
                    <a:pt x="91" y="54"/>
                  </a:lnTo>
                  <a:lnTo>
                    <a:pt x="94" y="51"/>
                  </a:lnTo>
                  <a:lnTo>
                    <a:pt x="97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24" y="47"/>
                  </a:lnTo>
                  <a:lnTo>
                    <a:pt x="134" y="51"/>
                  </a:lnTo>
                  <a:lnTo>
                    <a:pt x="134" y="51"/>
                  </a:lnTo>
                  <a:lnTo>
                    <a:pt x="138" y="51"/>
                  </a:lnTo>
                  <a:lnTo>
                    <a:pt x="155" y="61"/>
                  </a:lnTo>
                  <a:lnTo>
                    <a:pt x="158" y="67"/>
                  </a:lnTo>
                  <a:lnTo>
                    <a:pt x="158" y="71"/>
                  </a:lnTo>
                  <a:lnTo>
                    <a:pt x="158" y="81"/>
                  </a:lnTo>
                  <a:lnTo>
                    <a:pt x="158" y="84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48" y="104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8" y="115"/>
                  </a:lnTo>
                  <a:lnTo>
                    <a:pt x="131" y="108"/>
                  </a:lnTo>
                  <a:lnTo>
                    <a:pt x="131" y="104"/>
                  </a:lnTo>
                  <a:lnTo>
                    <a:pt x="128" y="101"/>
                  </a:lnTo>
                  <a:lnTo>
                    <a:pt x="121" y="91"/>
                  </a:lnTo>
                  <a:lnTo>
                    <a:pt x="118" y="88"/>
                  </a:lnTo>
                  <a:lnTo>
                    <a:pt x="114" y="91"/>
                  </a:lnTo>
                  <a:lnTo>
                    <a:pt x="101" y="84"/>
                  </a:lnTo>
                  <a:lnTo>
                    <a:pt x="97" y="81"/>
                  </a:lnTo>
                  <a:lnTo>
                    <a:pt x="91" y="84"/>
                  </a:lnTo>
                  <a:lnTo>
                    <a:pt x="87" y="88"/>
                  </a:lnTo>
                  <a:lnTo>
                    <a:pt x="87" y="94"/>
                  </a:lnTo>
                  <a:lnTo>
                    <a:pt x="87" y="94"/>
                  </a:lnTo>
                  <a:lnTo>
                    <a:pt x="91" y="101"/>
                  </a:lnTo>
                  <a:lnTo>
                    <a:pt x="91" y="104"/>
                  </a:lnTo>
                  <a:lnTo>
                    <a:pt x="94" y="104"/>
                  </a:lnTo>
                  <a:lnTo>
                    <a:pt x="101" y="115"/>
                  </a:lnTo>
                  <a:lnTo>
                    <a:pt x="91" y="145"/>
                  </a:lnTo>
                  <a:lnTo>
                    <a:pt x="87" y="152"/>
                  </a:lnTo>
                  <a:lnTo>
                    <a:pt x="81" y="155"/>
                  </a:lnTo>
                  <a:lnTo>
                    <a:pt x="81" y="158"/>
                  </a:lnTo>
                  <a:lnTo>
                    <a:pt x="81" y="162"/>
                  </a:lnTo>
                  <a:lnTo>
                    <a:pt x="81" y="165"/>
                  </a:lnTo>
                  <a:lnTo>
                    <a:pt x="91" y="165"/>
                  </a:lnTo>
                  <a:lnTo>
                    <a:pt x="94" y="172"/>
                  </a:lnTo>
                  <a:lnTo>
                    <a:pt x="97" y="172"/>
                  </a:lnTo>
                  <a:lnTo>
                    <a:pt x="101" y="175"/>
                  </a:lnTo>
                  <a:lnTo>
                    <a:pt x="104" y="178"/>
                  </a:lnTo>
                  <a:lnTo>
                    <a:pt x="104" y="178"/>
                  </a:lnTo>
                  <a:lnTo>
                    <a:pt x="104" y="182"/>
                  </a:lnTo>
                  <a:lnTo>
                    <a:pt x="111" y="189"/>
                  </a:lnTo>
                  <a:lnTo>
                    <a:pt x="111" y="195"/>
                  </a:lnTo>
                  <a:lnTo>
                    <a:pt x="111" y="199"/>
                  </a:lnTo>
                  <a:lnTo>
                    <a:pt x="114" y="202"/>
                  </a:lnTo>
                  <a:lnTo>
                    <a:pt x="114" y="202"/>
                  </a:lnTo>
                  <a:lnTo>
                    <a:pt x="124" y="209"/>
                  </a:lnTo>
                  <a:lnTo>
                    <a:pt x="121" y="212"/>
                  </a:lnTo>
                  <a:lnTo>
                    <a:pt x="121" y="212"/>
                  </a:lnTo>
                  <a:lnTo>
                    <a:pt x="121" y="219"/>
                  </a:lnTo>
                  <a:lnTo>
                    <a:pt x="121" y="219"/>
                  </a:lnTo>
                  <a:lnTo>
                    <a:pt x="124" y="226"/>
                  </a:lnTo>
                  <a:lnTo>
                    <a:pt x="124" y="229"/>
                  </a:lnTo>
                  <a:lnTo>
                    <a:pt x="124" y="229"/>
                  </a:lnTo>
                  <a:lnTo>
                    <a:pt x="124" y="239"/>
                  </a:lnTo>
                  <a:lnTo>
                    <a:pt x="128" y="242"/>
                  </a:lnTo>
                  <a:lnTo>
                    <a:pt x="124" y="242"/>
                  </a:lnTo>
                  <a:lnTo>
                    <a:pt x="124" y="246"/>
                  </a:lnTo>
                  <a:lnTo>
                    <a:pt x="128" y="249"/>
                  </a:lnTo>
                  <a:lnTo>
                    <a:pt x="128" y="256"/>
                  </a:lnTo>
                  <a:lnTo>
                    <a:pt x="131" y="259"/>
                  </a:lnTo>
                  <a:lnTo>
                    <a:pt x="134" y="259"/>
                  </a:lnTo>
                  <a:lnTo>
                    <a:pt x="138" y="259"/>
                  </a:lnTo>
                  <a:lnTo>
                    <a:pt x="141" y="259"/>
                  </a:lnTo>
                  <a:lnTo>
                    <a:pt x="144" y="256"/>
                  </a:lnTo>
                  <a:lnTo>
                    <a:pt x="155" y="263"/>
                  </a:lnTo>
                  <a:lnTo>
                    <a:pt x="155" y="266"/>
                  </a:lnTo>
                  <a:lnTo>
                    <a:pt x="155" y="266"/>
                  </a:lnTo>
                  <a:lnTo>
                    <a:pt x="158" y="273"/>
                  </a:lnTo>
                  <a:lnTo>
                    <a:pt x="161" y="300"/>
                  </a:lnTo>
                  <a:lnTo>
                    <a:pt x="161" y="303"/>
                  </a:lnTo>
                  <a:lnTo>
                    <a:pt x="158" y="310"/>
                  </a:lnTo>
                  <a:lnTo>
                    <a:pt x="158" y="313"/>
                  </a:lnTo>
                  <a:lnTo>
                    <a:pt x="165" y="323"/>
                  </a:lnTo>
                  <a:lnTo>
                    <a:pt x="165" y="330"/>
                  </a:lnTo>
                  <a:lnTo>
                    <a:pt x="161" y="333"/>
                  </a:lnTo>
                  <a:lnTo>
                    <a:pt x="165" y="333"/>
                  </a:lnTo>
                  <a:lnTo>
                    <a:pt x="168" y="340"/>
                  </a:lnTo>
                  <a:lnTo>
                    <a:pt x="171" y="350"/>
                  </a:lnTo>
                  <a:lnTo>
                    <a:pt x="171" y="350"/>
                  </a:lnTo>
                  <a:lnTo>
                    <a:pt x="171" y="350"/>
                  </a:lnTo>
                  <a:lnTo>
                    <a:pt x="171" y="357"/>
                  </a:lnTo>
                  <a:lnTo>
                    <a:pt x="171" y="357"/>
                  </a:lnTo>
                  <a:lnTo>
                    <a:pt x="175" y="357"/>
                  </a:lnTo>
                  <a:lnTo>
                    <a:pt x="171" y="364"/>
                  </a:lnTo>
                  <a:lnTo>
                    <a:pt x="171" y="377"/>
                  </a:lnTo>
                  <a:lnTo>
                    <a:pt x="168" y="377"/>
                  </a:lnTo>
                  <a:lnTo>
                    <a:pt x="168" y="377"/>
                  </a:lnTo>
                  <a:lnTo>
                    <a:pt x="165" y="377"/>
                  </a:lnTo>
                  <a:lnTo>
                    <a:pt x="158" y="380"/>
                  </a:lnTo>
                  <a:lnTo>
                    <a:pt x="155" y="384"/>
                  </a:lnTo>
                  <a:lnTo>
                    <a:pt x="158" y="391"/>
                  </a:lnTo>
                  <a:lnTo>
                    <a:pt x="158" y="391"/>
                  </a:lnTo>
                  <a:lnTo>
                    <a:pt x="168" y="411"/>
                  </a:lnTo>
                  <a:lnTo>
                    <a:pt x="165" y="417"/>
                  </a:lnTo>
                  <a:lnTo>
                    <a:pt x="158" y="417"/>
                  </a:lnTo>
                  <a:lnTo>
                    <a:pt x="158" y="421"/>
                  </a:lnTo>
                  <a:lnTo>
                    <a:pt x="155" y="424"/>
                  </a:lnTo>
                  <a:lnTo>
                    <a:pt x="148" y="424"/>
                  </a:lnTo>
                  <a:lnTo>
                    <a:pt x="148" y="424"/>
                  </a:lnTo>
                  <a:lnTo>
                    <a:pt x="144" y="428"/>
                  </a:lnTo>
                  <a:lnTo>
                    <a:pt x="141" y="431"/>
                  </a:lnTo>
                  <a:lnTo>
                    <a:pt x="141" y="438"/>
                  </a:lnTo>
                  <a:lnTo>
                    <a:pt x="141" y="438"/>
                  </a:lnTo>
                  <a:lnTo>
                    <a:pt x="141" y="441"/>
                  </a:lnTo>
                  <a:lnTo>
                    <a:pt x="141" y="448"/>
                  </a:lnTo>
                  <a:lnTo>
                    <a:pt x="141" y="451"/>
                  </a:lnTo>
                  <a:lnTo>
                    <a:pt x="141" y="454"/>
                  </a:lnTo>
                  <a:lnTo>
                    <a:pt x="141" y="458"/>
                  </a:lnTo>
                  <a:lnTo>
                    <a:pt x="141" y="461"/>
                  </a:lnTo>
                  <a:lnTo>
                    <a:pt x="151" y="468"/>
                  </a:lnTo>
                  <a:lnTo>
                    <a:pt x="155" y="468"/>
                  </a:lnTo>
                  <a:lnTo>
                    <a:pt x="151" y="471"/>
                  </a:lnTo>
                  <a:lnTo>
                    <a:pt x="138" y="475"/>
                  </a:lnTo>
                  <a:lnTo>
                    <a:pt x="131" y="475"/>
                  </a:lnTo>
                  <a:lnTo>
                    <a:pt x="128" y="475"/>
                  </a:lnTo>
                  <a:lnTo>
                    <a:pt x="124" y="478"/>
                  </a:lnTo>
                  <a:lnTo>
                    <a:pt x="121" y="481"/>
                  </a:lnTo>
                  <a:lnTo>
                    <a:pt x="124" y="485"/>
                  </a:lnTo>
                  <a:lnTo>
                    <a:pt x="114" y="495"/>
                  </a:lnTo>
                  <a:lnTo>
                    <a:pt x="114" y="498"/>
                  </a:lnTo>
                  <a:lnTo>
                    <a:pt x="114" y="498"/>
                  </a:lnTo>
                  <a:lnTo>
                    <a:pt x="114" y="502"/>
                  </a:lnTo>
                  <a:lnTo>
                    <a:pt x="114" y="505"/>
                  </a:lnTo>
                  <a:lnTo>
                    <a:pt x="118" y="508"/>
                  </a:lnTo>
                  <a:lnTo>
                    <a:pt x="118" y="525"/>
                  </a:lnTo>
                  <a:lnTo>
                    <a:pt x="111" y="532"/>
                  </a:lnTo>
                  <a:lnTo>
                    <a:pt x="97" y="539"/>
                  </a:lnTo>
                  <a:lnTo>
                    <a:pt x="87" y="545"/>
                  </a:lnTo>
                  <a:lnTo>
                    <a:pt x="84" y="549"/>
                  </a:lnTo>
                  <a:lnTo>
                    <a:pt x="84" y="555"/>
                  </a:lnTo>
                  <a:lnTo>
                    <a:pt x="74" y="569"/>
                  </a:lnTo>
                  <a:lnTo>
                    <a:pt x="74" y="569"/>
                  </a:lnTo>
                  <a:lnTo>
                    <a:pt x="70" y="589"/>
                  </a:lnTo>
                  <a:lnTo>
                    <a:pt x="74" y="589"/>
                  </a:lnTo>
                  <a:lnTo>
                    <a:pt x="77" y="599"/>
                  </a:lnTo>
                  <a:lnTo>
                    <a:pt x="77" y="599"/>
                  </a:lnTo>
                  <a:lnTo>
                    <a:pt x="84" y="603"/>
                  </a:lnTo>
                  <a:lnTo>
                    <a:pt x="87" y="606"/>
                  </a:lnTo>
                  <a:lnTo>
                    <a:pt x="91" y="606"/>
                  </a:lnTo>
                  <a:lnTo>
                    <a:pt x="94" y="606"/>
                  </a:lnTo>
                  <a:lnTo>
                    <a:pt x="97" y="616"/>
                  </a:lnTo>
                  <a:lnTo>
                    <a:pt x="101" y="616"/>
                  </a:lnTo>
                  <a:lnTo>
                    <a:pt x="107" y="623"/>
                  </a:lnTo>
                  <a:lnTo>
                    <a:pt x="111" y="626"/>
                  </a:lnTo>
                  <a:lnTo>
                    <a:pt x="118" y="650"/>
                  </a:lnTo>
                  <a:lnTo>
                    <a:pt x="118" y="650"/>
                  </a:lnTo>
                  <a:lnTo>
                    <a:pt x="128" y="660"/>
                  </a:lnTo>
                  <a:lnTo>
                    <a:pt x="131" y="667"/>
                  </a:lnTo>
                  <a:lnTo>
                    <a:pt x="134" y="667"/>
                  </a:lnTo>
                  <a:lnTo>
                    <a:pt x="138" y="670"/>
                  </a:lnTo>
                  <a:lnTo>
                    <a:pt x="141" y="667"/>
                  </a:lnTo>
                  <a:lnTo>
                    <a:pt x="148" y="663"/>
                  </a:lnTo>
                  <a:lnTo>
                    <a:pt x="148" y="667"/>
                  </a:lnTo>
                  <a:lnTo>
                    <a:pt x="148" y="667"/>
                  </a:lnTo>
                  <a:lnTo>
                    <a:pt x="158" y="673"/>
                  </a:lnTo>
                  <a:lnTo>
                    <a:pt x="158" y="673"/>
                  </a:lnTo>
                  <a:lnTo>
                    <a:pt x="161" y="673"/>
                  </a:lnTo>
                  <a:lnTo>
                    <a:pt x="165" y="673"/>
                  </a:lnTo>
                  <a:lnTo>
                    <a:pt x="165" y="673"/>
                  </a:lnTo>
                  <a:lnTo>
                    <a:pt x="168" y="673"/>
                  </a:lnTo>
                  <a:lnTo>
                    <a:pt x="171" y="670"/>
                  </a:lnTo>
                  <a:lnTo>
                    <a:pt x="195" y="683"/>
                  </a:lnTo>
                  <a:lnTo>
                    <a:pt x="198" y="683"/>
                  </a:lnTo>
                  <a:lnTo>
                    <a:pt x="202" y="683"/>
                  </a:lnTo>
                  <a:lnTo>
                    <a:pt x="202" y="687"/>
                  </a:lnTo>
                  <a:lnTo>
                    <a:pt x="195" y="693"/>
                  </a:lnTo>
                  <a:lnTo>
                    <a:pt x="195" y="693"/>
                  </a:lnTo>
                  <a:lnTo>
                    <a:pt x="195" y="697"/>
                  </a:lnTo>
                  <a:lnTo>
                    <a:pt x="195" y="697"/>
                  </a:lnTo>
                  <a:lnTo>
                    <a:pt x="198" y="704"/>
                  </a:lnTo>
                  <a:lnTo>
                    <a:pt x="198" y="710"/>
                  </a:lnTo>
                  <a:lnTo>
                    <a:pt x="202" y="714"/>
                  </a:lnTo>
                  <a:lnTo>
                    <a:pt x="219" y="704"/>
                  </a:lnTo>
                  <a:lnTo>
                    <a:pt x="239" y="697"/>
                  </a:lnTo>
                  <a:lnTo>
                    <a:pt x="239" y="697"/>
                  </a:lnTo>
                  <a:lnTo>
                    <a:pt x="245" y="693"/>
                  </a:lnTo>
                  <a:lnTo>
                    <a:pt x="262" y="690"/>
                  </a:lnTo>
                  <a:lnTo>
                    <a:pt x="266" y="690"/>
                  </a:lnTo>
                  <a:lnTo>
                    <a:pt x="272" y="683"/>
                  </a:lnTo>
                  <a:lnTo>
                    <a:pt x="279" y="680"/>
                  </a:lnTo>
                  <a:lnTo>
                    <a:pt x="279" y="690"/>
                  </a:lnTo>
                  <a:lnTo>
                    <a:pt x="279" y="690"/>
                  </a:lnTo>
                  <a:lnTo>
                    <a:pt x="286" y="697"/>
                  </a:lnTo>
                  <a:lnTo>
                    <a:pt x="286" y="697"/>
                  </a:lnTo>
                  <a:lnTo>
                    <a:pt x="293" y="700"/>
                  </a:lnTo>
                  <a:lnTo>
                    <a:pt x="293" y="707"/>
                  </a:lnTo>
                  <a:lnTo>
                    <a:pt x="293" y="720"/>
                  </a:lnTo>
                  <a:lnTo>
                    <a:pt x="293" y="724"/>
                  </a:lnTo>
                  <a:lnTo>
                    <a:pt x="296" y="724"/>
                  </a:lnTo>
                  <a:lnTo>
                    <a:pt x="293" y="737"/>
                  </a:lnTo>
                  <a:lnTo>
                    <a:pt x="293" y="741"/>
                  </a:lnTo>
                  <a:lnTo>
                    <a:pt x="299" y="751"/>
                  </a:lnTo>
                  <a:lnTo>
                    <a:pt x="306" y="761"/>
                  </a:lnTo>
                  <a:lnTo>
                    <a:pt x="306" y="761"/>
                  </a:lnTo>
                  <a:lnTo>
                    <a:pt x="309" y="764"/>
                  </a:lnTo>
                  <a:lnTo>
                    <a:pt x="309" y="768"/>
                  </a:lnTo>
                  <a:lnTo>
                    <a:pt x="309" y="771"/>
                  </a:lnTo>
                  <a:lnTo>
                    <a:pt x="319" y="781"/>
                  </a:lnTo>
                  <a:lnTo>
                    <a:pt x="319" y="791"/>
                  </a:lnTo>
                  <a:lnTo>
                    <a:pt x="319" y="805"/>
                  </a:lnTo>
                  <a:lnTo>
                    <a:pt x="319" y="808"/>
                  </a:lnTo>
                  <a:lnTo>
                    <a:pt x="326" y="811"/>
                  </a:lnTo>
                  <a:lnTo>
                    <a:pt x="326" y="828"/>
                  </a:lnTo>
                  <a:lnTo>
                    <a:pt x="330" y="828"/>
                  </a:lnTo>
                  <a:lnTo>
                    <a:pt x="333" y="835"/>
                  </a:lnTo>
                  <a:lnTo>
                    <a:pt x="330" y="838"/>
                  </a:lnTo>
                  <a:lnTo>
                    <a:pt x="330" y="842"/>
                  </a:lnTo>
                  <a:lnTo>
                    <a:pt x="336" y="848"/>
                  </a:lnTo>
                  <a:lnTo>
                    <a:pt x="336" y="848"/>
                  </a:lnTo>
                  <a:lnTo>
                    <a:pt x="346" y="869"/>
                  </a:lnTo>
                  <a:lnTo>
                    <a:pt x="346" y="872"/>
                  </a:lnTo>
                  <a:lnTo>
                    <a:pt x="350" y="875"/>
                  </a:lnTo>
                  <a:lnTo>
                    <a:pt x="353" y="879"/>
                  </a:lnTo>
                  <a:lnTo>
                    <a:pt x="360" y="879"/>
                  </a:lnTo>
                  <a:lnTo>
                    <a:pt x="360" y="872"/>
                  </a:lnTo>
                  <a:lnTo>
                    <a:pt x="357" y="872"/>
                  </a:lnTo>
                  <a:lnTo>
                    <a:pt x="353" y="872"/>
                  </a:lnTo>
                  <a:lnTo>
                    <a:pt x="353" y="865"/>
                  </a:lnTo>
                  <a:lnTo>
                    <a:pt x="353" y="865"/>
                  </a:lnTo>
                  <a:lnTo>
                    <a:pt x="340" y="845"/>
                  </a:lnTo>
                  <a:lnTo>
                    <a:pt x="336" y="842"/>
                  </a:lnTo>
                  <a:lnTo>
                    <a:pt x="340" y="835"/>
                  </a:lnTo>
                  <a:lnTo>
                    <a:pt x="340" y="832"/>
                  </a:lnTo>
                  <a:lnTo>
                    <a:pt x="333" y="825"/>
                  </a:lnTo>
                  <a:lnTo>
                    <a:pt x="330" y="811"/>
                  </a:lnTo>
                  <a:lnTo>
                    <a:pt x="330" y="808"/>
                  </a:lnTo>
                  <a:lnTo>
                    <a:pt x="326" y="805"/>
                  </a:lnTo>
                  <a:lnTo>
                    <a:pt x="326" y="794"/>
                  </a:lnTo>
                  <a:lnTo>
                    <a:pt x="326" y="791"/>
                  </a:lnTo>
                  <a:lnTo>
                    <a:pt x="326" y="778"/>
                  </a:lnTo>
                  <a:lnTo>
                    <a:pt x="323" y="778"/>
                  </a:lnTo>
                  <a:lnTo>
                    <a:pt x="316" y="768"/>
                  </a:lnTo>
                  <a:lnTo>
                    <a:pt x="316" y="764"/>
                  </a:lnTo>
                  <a:lnTo>
                    <a:pt x="316" y="761"/>
                  </a:lnTo>
                  <a:lnTo>
                    <a:pt x="309" y="757"/>
                  </a:lnTo>
                  <a:lnTo>
                    <a:pt x="306" y="747"/>
                  </a:lnTo>
                  <a:lnTo>
                    <a:pt x="306" y="747"/>
                  </a:lnTo>
                  <a:lnTo>
                    <a:pt x="299" y="737"/>
                  </a:lnTo>
                  <a:lnTo>
                    <a:pt x="303" y="724"/>
                  </a:lnTo>
                  <a:lnTo>
                    <a:pt x="299" y="720"/>
                  </a:lnTo>
                  <a:lnTo>
                    <a:pt x="299" y="720"/>
                  </a:lnTo>
                  <a:lnTo>
                    <a:pt x="299" y="707"/>
                  </a:lnTo>
                  <a:lnTo>
                    <a:pt x="299" y="707"/>
                  </a:lnTo>
                  <a:lnTo>
                    <a:pt x="296" y="697"/>
                  </a:lnTo>
                  <a:lnTo>
                    <a:pt x="296" y="693"/>
                  </a:lnTo>
                  <a:lnTo>
                    <a:pt x="289" y="690"/>
                  </a:lnTo>
                  <a:lnTo>
                    <a:pt x="286" y="687"/>
                  </a:lnTo>
                  <a:lnTo>
                    <a:pt x="282" y="677"/>
                  </a:lnTo>
                  <a:lnTo>
                    <a:pt x="279" y="673"/>
                  </a:lnTo>
                  <a:lnTo>
                    <a:pt x="279" y="673"/>
                  </a:lnTo>
                  <a:lnTo>
                    <a:pt x="279" y="673"/>
                  </a:lnTo>
                  <a:lnTo>
                    <a:pt x="269" y="677"/>
                  </a:lnTo>
                  <a:lnTo>
                    <a:pt x="269" y="677"/>
                  </a:lnTo>
                  <a:lnTo>
                    <a:pt x="262" y="683"/>
                  </a:lnTo>
                  <a:lnTo>
                    <a:pt x="245" y="687"/>
                  </a:lnTo>
                  <a:lnTo>
                    <a:pt x="242" y="687"/>
                  </a:lnTo>
                  <a:lnTo>
                    <a:pt x="235" y="690"/>
                  </a:lnTo>
                  <a:lnTo>
                    <a:pt x="215" y="697"/>
                  </a:lnTo>
                  <a:lnTo>
                    <a:pt x="215" y="697"/>
                  </a:lnTo>
                  <a:lnTo>
                    <a:pt x="202" y="704"/>
                  </a:lnTo>
                  <a:lnTo>
                    <a:pt x="202" y="704"/>
                  </a:lnTo>
                  <a:lnTo>
                    <a:pt x="202" y="700"/>
                  </a:lnTo>
                  <a:lnTo>
                    <a:pt x="202" y="697"/>
                  </a:lnTo>
                  <a:lnTo>
                    <a:pt x="202" y="697"/>
                  </a:lnTo>
                  <a:lnTo>
                    <a:pt x="205" y="693"/>
                  </a:lnTo>
                  <a:lnTo>
                    <a:pt x="205" y="693"/>
                  </a:lnTo>
                  <a:lnTo>
                    <a:pt x="208" y="690"/>
                  </a:lnTo>
                  <a:lnTo>
                    <a:pt x="212" y="687"/>
                  </a:lnTo>
                  <a:lnTo>
                    <a:pt x="212" y="680"/>
                  </a:lnTo>
                  <a:lnTo>
                    <a:pt x="208" y="680"/>
                  </a:lnTo>
                  <a:lnTo>
                    <a:pt x="205" y="680"/>
                  </a:lnTo>
                  <a:lnTo>
                    <a:pt x="198" y="680"/>
                  </a:lnTo>
                  <a:lnTo>
                    <a:pt x="175" y="667"/>
                  </a:lnTo>
                  <a:lnTo>
                    <a:pt x="171" y="667"/>
                  </a:lnTo>
                  <a:lnTo>
                    <a:pt x="168" y="667"/>
                  </a:lnTo>
                  <a:lnTo>
                    <a:pt x="165" y="667"/>
                  </a:lnTo>
                  <a:lnTo>
                    <a:pt x="161" y="667"/>
                  </a:lnTo>
                  <a:lnTo>
                    <a:pt x="161" y="667"/>
                  </a:lnTo>
                  <a:lnTo>
                    <a:pt x="155" y="663"/>
                  </a:lnTo>
                  <a:lnTo>
                    <a:pt x="151" y="660"/>
                  </a:lnTo>
                  <a:lnTo>
                    <a:pt x="151" y="656"/>
                  </a:lnTo>
                  <a:lnTo>
                    <a:pt x="148" y="656"/>
                  </a:lnTo>
                  <a:lnTo>
                    <a:pt x="144" y="656"/>
                  </a:lnTo>
                  <a:lnTo>
                    <a:pt x="138" y="663"/>
                  </a:lnTo>
                  <a:lnTo>
                    <a:pt x="138" y="663"/>
                  </a:lnTo>
                  <a:lnTo>
                    <a:pt x="134" y="656"/>
                  </a:lnTo>
                  <a:lnTo>
                    <a:pt x="134" y="653"/>
                  </a:lnTo>
                  <a:lnTo>
                    <a:pt x="121" y="646"/>
                  </a:lnTo>
                  <a:lnTo>
                    <a:pt x="118" y="626"/>
                  </a:lnTo>
                  <a:lnTo>
                    <a:pt x="118" y="626"/>
                  </a:lnTo>
                  <a:lnTo>
                    <a:pt x="114" y="616"/>
                  </a:lnTo>
                  <a:lnTo>
                    <a:pt x="111" y="616"/>
                  </a:lnTo>
                  <a:lnTo>
                    <a:pt x="104" y="613"/>
                  </a:lnTo>
                  <a:lnTo>
                    <a:pt x="97" y="603"/>
                  </a:lnTo>
                  <a:lnTo>
                    <a:pt x="94" y="599"/>
                  </a:lnTo>
                  <a:lnTo>
                    <a:pt x="91" y="603"/>
                  </a:lnTo>
                  <a:lnTo>
                    <a:pt x="87" y="596"/>
                  </a:lnTo>
                  <a:lnTo>
                    <a:pt x="84" y="596"/>
                  </a:lnTo>
                  <a:lnTo>
                    <a:pt x="84" y="596"/>
                  </a:lnTo>
                  <a:lnTo>
                    <a:pt x="77" y="589"/>
                  </a:lnTo>
                  <a:lnTo>
                    <a:pt x="81" y="572"/>
                  </a:lnTo>
                  <a:lnTo>
                    <a:pt x="91" y="559"/>
                  </a:lnTo>
                  <a:lnTo>
                    <a:pt x="91" y="555"/>
                  </a:lnTo>
                  <a:lnTo>
                    <a:pt x="91" y="549"/>
                  </a:lnTo>
                  <a:lnTo>
                    <a:pt x="101" y="545"/>
                  </a:lnTo>
                  <a:lnTo>
                    <a:pt x="101" y="545"/>
                  </a:lnTo>
                  <a:lnTo>
                    <a:pt x="114" y="539"/>
                  </a:lnTo>
                  <a:lnTo>
                    <a:pt x="114" y="539"/>
                  </a:lnTo>
                  <a:lnTo>
                    <a:pt x="124" y="529"/>
                  </a:lnTo>
                  <a:lnTo>
                    <a:pt x="124" y="525"/>
                  </a:lnTo>
                  <a:lnTo>
                    <a:pt x="121" y="505"/>
                  </a:lnTo>
                  <a:lnTo>
                    <a:pt x="121" y="502"/>
                  </a:lnTo>
                  <a:lnTo>
                    <a:pt x="121" y="502"/>
                  </a:lnTo>
                  <a:lnTo>
                    <a:pt x="121" y="498"/>
                  </a:lnTo>
                  <a:lnTo>
                    <a:pt x="121" y="495"/>
                  </a:lnTo>
                  <a:lnTo>
                    <a:pt x="128" y="485"/>
                  </a:lnTo>
                  <a:lnTo>
                    <a:pt x="128" y="481"/>
                  </a:lnTo>
                  <a:lnTo>
                    <a:pt x="128" y="481"/>
                  </a:lnTo>
                  <a:lnTo>
                    <a:pt x="131" y="478"/>
                  </a:lnTo>
                  <a:lnTo>
                    <a:pt x="138" y="481"/>
                  </a:lnTo>
                  <a:lnTo>
                    <a:pt x="138" y="481"/>
                  </a:lnTo>
                  <a:lnTo>
                    <a:pt x="151" y="478"/>
                  </a:lnTo>
                  <a:lnTo>
                    <a:pt x="155" y="478"/>
                  </a:lnTo>
                  <a:lnTo>
                    <a:pt x="161" y="468"/>
                  </a:lnTo>
                  <a:lnTo>
                    <a:pt x="161" y="465"/>
                  </a:lnTo>
                  <a:lnTo>
                    <a:pt x="158" y="461"/>
                  </a:lnTo>
                  <a:lnTo>
                    <a:pt x="155" y="461"/>
                  </a:lnTo>
                  <a:lnTo>
                    <a:pt x="151" y="461"/>
                  </a:lnTo>
                  <a:lnTo>
                    <a:pt x="148" y="458"/>
                  </a:lnTo>
                  <a:lnTo>
                    <a:pt x="148" y="454"/>
                  </a:lnTo>
                  <a:lnTo>
                    <a:pt x="148" y="451"/>
                  </a:lnTo>
                  <a:lnTo>
                    <a:pt x="148" y="448"/>
                  </a:lnTo>
                  <a:lnTo>
                    <a:pt x="148" y="444"/>
                  </a:lnTo>
                  <a:lnTo>
                    <a:pt x="148" y="441"/>
                  </a:lnTo>
                  <a:lnTo>
                    <a:pt x="148" y="438"/>
                  </a:lnTo>
                  <a:lnTo>
                    <a:pt x="148" y="431"/>
                  </a:lnTo>
                  <a:lnTo>
                    <a:pt x="151" y="431"/>
                  </a:lnTo>
                  <a:lnTo>
                    <a:pt x="155" y="428"/>
                  </a:lnTo>
                  <a:lnTo>
                    <a:pt x="158" y="428"/>
                  </a:lnTo>
                  <a:lnTo>
                    <a:pt x="161" y="424"/>
                  </a:lnTo>
                  <a:lnTo>
                    <a:pt x="168" y="424"/>
                  </a:lnTo>
                  <a:lnTo>
                    <a:pt x="171" y="421"/>
                  </a:lnTo>
                  <a:lnTo>
                    <a:pt x="175" y="414"/>
                  </a:lnTo>
                  <a:lnTo>
                    <a:pt x="175" y="411"/>
                  </a:lnTo>
                  <a:lnTo>
                    <a:pt x="165" y="387"/>
                  </a:lnTo>
                  <a:lnTo>
                    <a:pt x="161" y="384"/>
                  </a:lnTo>
                  <a:lnTo>
                    <a:pt x="165" y="384"/>
                  </a:lnTo>
                  <a:lnTo>
                    <a:pt x="168" y="387"/>
                  </a:lnTo>
                  <a:lnTo>
                    <a:pt x="171" y="384"/>
                  </a:lnTo>
                  <a:lnTo>
                    <a:pt x="175" y="380"/>
                  </a:lnTo>
                  <a:lnTo>
                    <a:pt x="175" y="380"/>
                  </a:lnTo>
                  <a:lnTo>
                    <a:pt x="178" y="364"/>
                  </a:lnTo>
                  <a:lnTo>
                    <a:pt x="178" y="364"/>
                  </a:lnTo>
                  <a:lnTo>
                    <a:pt x="178" y="357"/>
                  </a:lnTo>
                  <a:lnTo>
                    <a:pt x="178" y="357"/>
                  </a:lnTo>
                  <a:lnTo>
                    <a:pt x="178" y="350"/>
                  </a:lnTo>
                  <a:lnTo>
                    <a:pt x="178" y="350"/>
                  </a:lnTo>
                  <a:lnTo>
                    <a:pt x="178" y="350"/>
                  </a:lnTo>
                  <a:lnTo>
                    <a:pt x="175" y="347"/>
                  </a:lnTo>
                  <a:lnTo>
                    <a:pt x="171" y="337"/>
                  </a:lnTo>
                  <a:lnTo>
                    <a:pt x="171" y="337"/>
                  </a:lnTo>
                  <a:lnTo>
                    <a:pt x="168" y="333"/>
                  </a:lnTo>
                  <a:lnTo>
                    <a:pt x="171" y="330"/>
                  </a:lnTo>
                  <a:lnTo>
                    <a:pt x="171" y="330"/>
                  </a:lnTo>
                  <a:lnTo>
                    <a:pt x="171" y="320"/>
                  </a:lnTo>
                  <a:lnTo>
                    <a:pt x="168" y="320"/>
                  </a:lnTo>
                  <a:lnTo>
                    <a:pt x="165" y="310"/>
                  </a:lnTo>
                  <a:lnTo>
                    <a:pt x="168" y="306"/>
                  </a:lnTo>
                  <a:lnTo>
                    <a:pt x="168" y="306"/>
                  </a:lnTo>
                  <a:lnTo>
                    <a:pt x="168" y="303"/>
                  </a:lnTo>
                  <a:lnTo>
                    <a:pt x="168" y="300"/>
                  </a:lnTo>
                  <a:lnTo>
                    <a:pt x="165" y="273"/>
                  </a:lnTo>
                  <a:lnTo>
                    <a:pt x="165" y="269"/>
                  </a:lnTo>
                  <a:lnTo>
                    <a:pt x="161" y="266"/>
                  </a:lnTo>
                  <a:lnTo>
                    <a:pt x="161" y="263"/>
                  </a:lnTo>
                  <a:lnTo>
                    <a:pt x="161" y="259"/>
                  </a:lnTo>
                  <a:lnTo>
                    <a:pt x="144" y="249"/>
                  </a:lnTo>
                  <a:lnTo>
                    <a:pt x="138" y="253"/>
                  </a:lnTo>
                  <a:lnTo>
                    <a:pt x="138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4" y="253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1" y="246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31" y="236"/>
                  </a:lnTo>
                  <a:lnTo>
                    <a:pt x="131" y="229"/>
                  </a:lnTo>
                  <a:lnTo>
                    <a:pt x="131" y="226"/>
                  </a:lnTo>
                  <a:lnTo>
                    <a:pt x="131" y="222"/>
                  </a:lnTo>
                  <a:lnTo>
                    <a:pt x="128" y="215"/>
                  </a:lnTo>
                  <a:lnTo>
                    <a:pt x="128" y="215"/>
                  </a:lnTo>
                  <a:lnTo>
                    <a:pt x="131" y="209"/>
                  </a:lnTo>
                  <a:lnTo>
                    <a:pt x="128" y="205"/>
                  </a:lnTo>
                  <a:lnTo>
                    <a:pt x="118" y="199"/>
                  </a:lnTo>
                  <a:lnTo>
                    <a:pt x="114" y="195"/>
                  </a:lnTo>
                  <a:lnTo>
                    <a:pt x="118" y="189"/>
                  </a:lnTo>
                  <a:lnTo>
                    <a:pt x="118" y="185"/>
                  </a:lnTo>
                  <a:lnTo>
                    <a:pt x="111" y="178"/>
                  </a:lnTo>
                  <a:lnTo>
                    <a:pt x="111" y="175"/>
                  </a:lnTo>
                  <a:lnTo>
                    <a:pt x="104" y="168"/>
                  </a:lnTo>
                  <a:lnTo>
                    <a:pt x="101" y="168"/>
                  </a:lnTo>
                  <a:lnTo>
                    <a:pt x="97" y="168"/>
                  </a:lnTo>
                  <a:lnTo>
                    <a:pt x="94" y="162"/>
                  </a:lnTo>
                  <a:lnTo>
                    <a:pt x="91" y="158"/>
                  </a:lnTo>
                  <a:lnTo>
                    <a:pt x="87" y="158"/>
                  </a:lnTo>
                  <a:lnTo>
                    <a:pt x="91" y="155"/>
                  </a:lnTo>
                  <a:lnTo>
                    <a:pt x="91" y="155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107" y="115"/>
                  </a:lnTo>
                  <a:lnTo>
                    <a:pt x="107" y="111"/>
                  </a:lnTo>
                  <a:lnTo>
                    <a:pt x="101" y="101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7" y="88"/>
                  </a:lnTo>
                  <a:lnTo>
                    <a:pt x="111" y="98"/>
                  </a:lnTo>
                  <a:lnTo>
                    <a:pt x="114" y="98"/>
                  </a:lnTo>
                  <a:lnTo>
                    <a:pt x="118" y="94"/>
                  </a:lnTo>
                  <a:lnTo>
                    <a:pt x="124" y="104"/>
                  </a:lnTo>
                  <a:lnTo>
                    <a:pt x="124" y="108"/>
                  </a:lnTo>
                  <a:lnTo>
                    <a:pt x="128" y="111"/>
                  </a:lnTo>
                  <a:lnTo>
                    <a:pt x="131" y="118"/>
                  </a:lnTo>
                  <a:lnTo>
                    <a:pt x="134" y="118"/>
                  </a:lnTo>
                  <a:lnTo>
                    <a:pt x="141" y="125"/>
                  </a:lnTo>
                  <a:lnTo>
                    <a:pt x="144" y="121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51" y="111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5" y="101"/>
                  </a:lnTo>
                  <a:lnTo>
                    <a:pt x="161" y="88"/>
                  </a:lnTo>
                  <a:lnTo>
                    <a:pt x="165" y="84"/>
                  </a:lnTo>
                  <a:lnTo>
                    <a:pt x="165" y="81"/>
                  </a:lnTo>
                  <a:lnTo>
                    <a:pt x="165" y="67"/>
                  </a:lnTo>
                  <a:lnTo>
                    <a:pt x="165" y="67"/>
                  </a:lnTo>
                  <a:lnTo>
                    <a:pt x="165" y="64"/>
                  </a:lnTo>
                  <a:lnTo>
                    <a:pt x="165" y="64"/>
                  </a:lnTo>
                  <a:lnTo>
                    <a:pt x="161" y="57"/>
                  </a:lnTo>
                  <a:lnTo>
                    <a:pt x="158" y="54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34" y="44"/>
                  </a:lnTo>
                  <a:lnTo>
                    <a:pt x="128" y="40"/>
                  </a:lnTo>
                  <a:lnTo>
                    <a:pt x="124" y="40"/>
                  </a:lnTo>
                  <a:lnTo>
                    <a:pt x="118" y="44"/>
                  </a:lnTo>
                  <a:lnTo>
                    <a:pt x="97" y="40"/>
                  </a:lnTo>
                  <a:lnTo>
                    <a:pt x="94" y="40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51"/>
                  </a:lnTo>
                  <a:lnTo>
                    <a:pt x="84" y="51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30" y="14"/>
                  </a:lnTo>
                  <a:lnTo>
                    <a:pt x="6" y="7"/>
                  </a:lnTo>
                  <a:lnTo>
                    <a:pt x="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" name="Freeform 403">
              <a:extLst>
                <a:ext uri="{FF2B5EF4-FFF2-40B4-BE49-F238E27FC236}">
                  <a16:creationId xmlns:a16="http://schemas.microsoft.com/office/drawing/2014/main" id="{55FD6640-A1C9-3831-F878-A3461FAFC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" y="3289"/>
              <a:ext cx="360" cy="879"/>
            </a:xfrm>
            <a:custGeom>
              <a:avLst/>
              <a:gdLst>
                <a:gd name="T0" fmla="*/ 81 w 360"/>
                <a:gd name="T1" fmla="*/ 57 h 879"/>
                <a:gd name="T2" fmla="*/ 118 w 360"/>
                <a:gd name="T3" fmla="*/ 47 h 879"/>
                <a:gd name="T4" fmla="*/ 158 w 360"/>
                <a:gd name="T5" fmla="*/ 81 h 879"/>
                <a:gd name="T6" fmla="*/ 141 w 360"/>
                <a:gd name="T7" fmla="*/ 115 h 879"/>
                <a:gd name="T8" fmla="*/ 101 w 360"/>
                <a:gd name="T9" fmla="*/ 84 h 879"/>
                <a:gd name="T10" fmla="*/ 94 w 360"/>
                <a:gd name="T11" fmla="*/ 104 h 879"/>
                <a:gd name="T12" fmla="*/ 91 w 360"/>
                <a:gd name="T13" fmla="*/ 165 h 879"/>
                <a:gd name="T14" fmla="*/ 111 w 360"/>
                <a:gd name="T15" fmla="*/ 195 h 879"/>
                <a:gd name="T16" fmla="*/ 121 w 360"/>
                <a:gd name="T17" fmla="*/ 219 h 879"/>
                <a:gd name="T18" fmla="*/ 128 w 360"/>
                <a:gd name="T19" fmla="*/ 249 h 879"/>
                <a:gd name="T20" fmla="*/ 155 w 360"/>
                <a:gd name="T21" fmla="*/ 266 h 879"/>
                <a:gd name="T22" fmla="*/ 165 w 360"/>
                <a:gd name="T23" fmla="*/ 330 h 879"/>
                <a:gd name="T24" fmla="*/ 171 w 360"/>
                <a:gd name="T25" fmla="*/ 357 h 879"/>
                <a:gd name="T26" fmla="*/ 155 w 360"/>
                <a:gd name="T27" fmla="*/ 384 h 879"/>
                <a:gd name="T28" fmla="*/ 148 w 360"/>
                <a:gd name="T29" fmla="*/ 424 h 879"/>
                <a:gd name="T30" fmla="*/ 141 w 360"/>
                <a:gd name="T31" fmla="*/ 451 h 879"/>
                <a:gd name="T32" fmla="*/ 131 w 360"/>
                <a:gd name="T33" fmla="*/ 475 h 879"/>
                <a:gd name="T34" fmla="*/ 114 w 360"/>
                <a:gd name="T35" fmla="*/ 502 h 879"/>
                <a:gd name="T36" fmla="*/ 84 w 360"/>
                <a:gd name="T37" fmla="*/ 555 h 879"/>
                <a:gd name="T38" fmla="*/ 87 w 360"/>
                <a:gd name="T39" fmla="*/ 606 h 879"/>
                <a:gd name="T40" fmla="*/ 118 w 360"/>
                <a:gd name="T41" fmla="*/ 650 h 879"/>
                <a:gd name="T42" fmla="*/ 148 w 360"/>
                <a:gd name="T43" fmla="*/ 667 h 879"/>
                <a:gd name="T44" fmla="*/ 195 w 360"/>
                <a:gd name="T45" fmla="*/ 683 h 879"/>
                <a:gd name="T46" fmla="*/ 198 w 360"/>
                <a:gd name="T47" fmla="*/ 704 h 879"/>
                <a:gd name="T48" fmla="*/ 266 w 360"/>
                <a:gd name="T49" fmla="*/ 690 h 879"/>
                <a:gd name="T50" fmla="*/ 293 w 360"/>
                <a:gd name="T51" fmla="*/ 707 h 879"/>
                <a:gd name="T52" fmla="*/ 306 w 360"/>
                <a:gd name="T53" fmla="*/ 761 h 879"/>
                <a:gd name="T54" fmla="*/ 326 w 360"/>
                <a:gd name="T55" fmla="*/ 811 h 879"/>
                <a:gd name="T56" fmla="*/ 346 w 360"/>
                <a:gd name="T57" fmla="*/ 869 h 879"/>
                <a:gd name="T58" fmla="*/ 353 w 360"/>
                <a:gd name="T59" fmla="*/ 865 h 879"/>
                <a:gd name="T60" fmla="*/ 330 w 360"/>
                <a:gd name="T61" fmla="*/ 808 h 879"/>
                <a:gd name="T62" fmla="*/ 316 w 360"/>
                <a:gd name="T63" fmla="*/ 761 h 879"/>
                <a:gd name="T64" fmla="*/ 299 w 360"/>
                <a:gd name="T65" fmla="*/ 707 h 879"/>
                <a:gd name="T66" fmla="*/ 279 w 360"/>
                <a:gd name="T67" fmla="*/ 673 h 879"/>
                <a:gd name="T68" fmla="*/ 215 w 360"/>
                <a:gd name="T69" fmla="*/ 697 h 879"/>
                <a:gd name="T70" fmla="*/ 205 w 360"/>
                <a:gd name="T71" fmla="*/ 693 h 879"/>
                <a:gd name="T72" fmla="*/ 171 w 360"/>
                <a:gd name="T73" fmla="*/ 667 h 879"/>
                <a:gd name="T74" fmla="*/ 148 w 360"/>
                <a:gd name="T75" fmla="*/ 656 h 879"/>
                <a:gd name="T76" fmla="*/ 118 w 360"/>
                <a:gd name="T77" fmla="*/ 626 h 879"/>
                <a:gd name="T78" fmla="*/ 84 w 360"/>
                <a:gd name="T79" fmla="*/ 596 h 879"/>
                <a:gd name="T80" fmla="*/ 101 w 360"/>
                <a:gd name="T81" fmla="*/ 545 h 879"/>
                <a:gd name="T82" fmla="*/ 121 w 360"/>
                <a:gd name="T83" fmla="*/ 498 h 879"/>
                <a:gd name="T84" fmla="*/ 151 w 360"/>
                <a:gd name="T85" fmla="*/ 478 h 879"/>
                <a:gd name="T86" fmla="*/ 148 w 360"/>
                <a:gd name="T87" fmla="*/ 454 h 879"/>
                <a:gd name="T88" fmla="*/ 155 w 360"/>
                <a:gd name="T89" fmla="*/ 428 h 879"/>
                <a:gd name="T90" fmla="*/ 161 w 360"/>
                <a:gd name="T91" fmla="*/ 384 h 879"/>
                <a:gd name="T92" fmla="*/ 178 w 360"/>
                <a:gd name="T93" fmla="*/ 357 h 879"/>
                <a:gd name="T94" fmla="*/ 168 w 360"/>
                <a:gd name="T95" fmla="*/ 333 h 879"/>
                <a:gd name="T96" fmla="*/ 168 w 360"/>
                <a:gd name="T97" fmla="*/ 303 h 879"/>
                <a:gd name="T98" fmla="*/ 138 w 360"/>
                <a:gd name="T99" fmla="*/ 253 h 879"/>
                <a:gd name="T100" fmla="*/ 131 w 360"/>
                <a:gd name="T101" fmla="*/ 242 h 879"/>
                <a:gd name="T102" fmla="*/ 131 w 360"/>
                <a:gd name="T103" fmla="*/ 209 h 879"/>
                <a:gd name="T104" fmla="*/ 104 w 360"/>
                <a:gd name="T105" fmla="*/ 168 h 879"/>
                <a:gd name="T106" fmla="*/ 97 w 360"/>
                <a:gd name="T107" fmla="*/ 148 h 879"/>
                <a:gd name="T108" fmla="*/ 94 w 360"/>
                <a:gd name="T109" fmla="*/ 91 h 879"/>
                <a:gd name="T110" fmla="*/ 131 w 360"/>
                <a:gd name="T111" fmla="*/ 118 h 879"/>
                <a:gd name="T112" fmla="*/ 151 w 360"/>
                <a:gd name="T113" fmla="*/ 108 h 879"/>
                <a:gd name="T114" fmla="*/ 165 w 360"/>
                <a:gd name="T115" fmla="*/ 64 h 879"/>
                <a:gd name="T116" fmla="*/ 118 w 360"/>
                <a:gd name="T117" fmla="*/ 44 h 879"/>
                <a:gd name="T118" fmla="*/ 47 w 360"/>
                <a:gd name="T119" fmla="*/ 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0" h="879">
                  <a:moveTo>
                    <a:pt x="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47" y="17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4" y="57"/>
                  </a:lnTo>
                  <a:lnTo>
                    <a:pt x="91" y="57"/>
                  </a:lnTo>
                  <a:lnTo>
                    <a:pt x="91" y="54"/>
                  </a:lnTo>
                  <a:lnTo>
                    <a:pt x="94" y="51"/>
                  </a:lnTo>
                  <a:lnTo>
                    <a:pt x="97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24" y="47"/>
                  </a:lnTo>
                  <a:lnTo>
                    <a:pt x="134" y="51"/>
                  </a:lnTo>
                  <a:lnTo>
                    <a:pt x="134" y="51"/>
                  </a:lnTo>
                  <a:lnTo>
                    <a:pt x="138" y="51"/>
                  </a:lnTo>
                  <a:lnTo>
                    <a:pt x="155" y="61"/>
                  </a:lnTo>
                  <a:lnTo>
                    <a:pt x="158" y="67"/>
                  </a:lnTo>
                  <a:lnTo>
                    <a:pt x="158" y="71"/>
                  </a:lnTo>
                  <a:lnTo>
                    <a:pt x="158" y="81"/>
                  </a:lnTo>
                  <a:lnTo>
                    <a:pt x="158" y="84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48" y="104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8" y="115"/>
                  </a:lnTo>
                  <a:lnTo>
                    <a:pt x="131" y="108"/>
                  </a:lnTo>
                  <a:lnTo>
                    <a:pt x="131" y="104"/>
                  </a:lnTo>
                  <a:lnTo>
                    <a:pt x="128" y="101"/>
                  </a:lnTo>
                  <a:lnTo>
                    <a:pt x="121" y="91"/>
                  </a:lnTo>
                  <a:lnTo>
                    <a:pt x="118" y="88"/>
                  </a:lnTo>
                  <a:lnTo>
                    <a:pt x="114" y="91"/>
                  </a:lnTo>
                  <a:lnTo>
                    <a:pt x="101" y="84"/>
                  </a:lnTo>
                  <a:lnTo>
                    <a:pt x="97" y="81"/>
                  </a:lnTo>
                  <a:lnTo>
                    <a:pt x="91" y="84"/>
                  </a:lnTo>
                  <a:lnTo>
                    <a:pt x="87" y="88"/>
                  </a:lnTo>
                  <a:lnTo>
                    <a:pt x="87" y="94"/>
                  </a:lnTo>
                  <a:lnTo>
                    <a:pt x="87" y="94"/>
                  </a:lnTo>
                  <a:lnTo>
                    <a:pt x="91" y="101"/>
                  </a:lnTo>
                  <a:lnTo>
                    <a:pt x="91" y="104"/>
                  </a:lnTo>
                  <a:lnTo>
                    <a:pt x="94" y="104"/>
                  </a:lnTo>
                  <a:lnTo>
                    <a:pt x="101" y="115"/>
                  </a:lnTo>
                  <a:lnTo>
                    <a:pt x="91" y="145"/>
                  </a:lnTo>
                  <a:lnTo>
                    <a:pt x="87" y="152"/>
                  </a:lnTo>
                  <a:lnTo>
                    <a:pt x="81" y="155"/>
                  </a:lnTo>
                  <a:lnTo>
                    <a:pt x="81" y="158"/>
                  </a:lnTo>
                  <a:lnTo>
                    <a:pt x="81" y="162"/>
                  </a:lnTo>
                  <a:lnTo>
                    <a:pt x="81" y="165"/>
                  </a:lnTo>
                  <a:lnTo>
                    <a:pt x="91" y="165"/>
                  </a:lnTo>
                  <a:lnTo>
                    <a:pt x="94" y="172"/>
                  </a:lnTo>
                  <a:lnTo>
                    <a:pt x="97" y="172"/>
                  </a:lnTo>
                  <a:lnTo>
                    <a:pt x="101" y="175"/>
                  </a:lnTo>
                  <a:lnTo>
                    <a:pt x="104" y="178"/>
                  </a:lnTo>
                  <a:lnTo>
                    <a:pt x="104" y="178"/>
                  </a:lnTo>
                  <a:lnTo>
                    <a:pt x="104" y="182"/>
                  </a:lnTo>
                  <a:lnTo>
                    <a:pt x="111" y="189"/>
                  </a:lnTo>
                  <a:lnTo>
                    <a:pt x="111" y="195"/>
                  </a:lnTo>
                  <a:lnTo>
                    <a:pt x="111" y="199"/>
                  </a:lnTo>
                  <a:lnTo>
                    <a:pt x="114" y="202"/>
                  </a:lnTo>
                  <a:lnTo>
                    <a:pt x="114" y="202"/>
                  </a:lnTo>
                  <a:lnTo>
                    <a:pt x="124" y="209"/>
                  </a:lnTo>
                  <a:lnTo>
                    <a:pt x="121" y="212"/>
                  </a:lnTo>
                  <a:lnTo>
                    <a:pt x="121" y="212"/>
                  </a:lnTo>
                  <a:lnTo>
                    <a:pt x="121" y="219"/>
                  </a:lnTo>
                  <a:lnTo>
                    <a:pt x="121" y="219"/>
                  </a:lnTo>
                  <a:lnTo>
                    <a:pt x="124" y="226"/>
                  </a:lnTo>
                  <a:lnTo>
                    <a:pt x="124" y="229"/>
                  </a:lnTo>
                  <a:lnTo>
                    <a:pt x="124" y="229"/>
                  </a:lnTo>
                  <a:lnTo>
                    <a:pt x="124" y="239"/>
                  </a:lnTo>
                  <a:lnTo>
                    <a:pt x="128" y="242"/>
                  </a:lnTo>
                  <a:lnTo>
                    <a:pt x="124" y="242"/>
                  </a:lnTo>
                  <a:lnTo>
                    <a:pt x="124" y="246"/>
                  </a:lnTo>
                  <a:lnTo>
                    <a:pt x="128" y="249"/>
                  </a:lnTo>
                  <a:lnTo>
                    <a:pt x="128" y="256"/>
                  </a:lnTo>
                  <a:lnTo>
                    <a:pt x="131" y="259"/>
                  </a:lnTo>
                  <a:lnTo>
                    <a:pt x="134" y="259"/>
                  </a:lnTo>
                  <a:lnTo>
                    <a:pt x="138" y="259"/>
                  </a:lnTo>
                  <a:lnTo>
                    <a:pt x="141" y="259"/>
                  </a:lnTo>
                  <a:lnTo>
                    <a:pt x="144" y="256"/>
                  </a:lnTo>
                  <a:lnTo>
                    <a:pt x="155" y="263"/>
                  </a:lnTo>
                  <a:lnTo>
                    <a:pt x="155" y="266"/>
                  </a:lnTo>
                  <a:lnTo>
                    <a:pt x="155" y="266"/>
                  </a:lnTo>
                  <a:lnTo>
                    <a:pt x="158" y="273"/>
                  </a:lnTo>
                  <a:lnTo>
                    <a:pt x="161" y="300"/>
                  </a:lnTo>
                  <a:lnTo>
                    <a:pt x="161" y="303"/>
                  </a:lnTo>
                  <a:lnTo>
                    <a:pt x="158" y="310"/>
                  </a:lnTo>
                  <a:lnTo>
                    <a:pt x="158" y="313"/>
                  </a:lnTo>
                  <a:lnTo>
                    <a:pt x="165" y="323"/>
                  </a:lnTo>
                  <a:lnTo>
                    <a:pt x="165" y="330"/>
                  </a:lnTo>
                  <a:lnTo>
                    <a:pt x="161" y="333"/>
                  </a:lnTo>
                  <a:lnTo>
                    <a:pt x="165" y="333"/>
                  </a:lnTo>
                  <a:lnTo>
                    <a:pt x="168" y="340"/>
                  </a:lnTo>
                  <a:lnTo>
                    <a:pt x="171" y="350"/>
                  </a:lnTo>
                  <a:lnTo>
                    <a:pt x="171" y="350"/>
                  </a:lnTo>
                  <a:lnTo>
                    <a:pt x="171" y="350"/>
                  </a:lnTo>
                  <a:lnTo>
                    <a:pt x="171" y="357"/>
                  </a:lnTo>
                  <a:lnTo>
                    <a:pt x="171" y="357"/>
                  </a:lnTo>
                  <a:lnTo>
                    <a:pt x="175" y="357"/>
                  </a:lnTo>
                  <a:lnTo>
                    <a:pt x="171" y="364"/>
                  </a:lnTo>
                  <a:lnTo>
                    <a:pt x="171" y="377"/>
                  </a:lnTo>
                  <a:lnTo>
                    <a:pt x="168" y="377"/>
                  </a:lnTo>
                  <a:lnTo>
                    <a:pt x="168" y="377"/>
                  </a:lnTo>
                  <a:lnTo>
                    <a:pt x="165" y="377"/>
                  </a:lnTo>
                  <a:lnTo>
                    <a:pt x="158" y="380"/>
                  </a:lnTo>
                  <a:lnTo>
                    <a:pt x="155" y="384"/>
                  </a:lnTo>
                  <a:lnTo>
                    <a:pt x="158" y="391"/>
                  </a:lnTo>
                  <a:lnTo>
                    <a:pt x="158" y="391"/>
                  </a:lnTo>
                  <a:lnTo>
                    <a:pt x="168" y="411"/>
                  </a:lnTo>
                  <a:lnTo>
                    <a:pt x="165" y="417"/>
                  </a:lnTo>
                  <a:lnTo>
                    <a:pt x="158" y="417"/>
                  </a:lnTo>
                  <a:lnTo>
                    <a:pt x="158" y="421"/>
                  </a:lnTo>
                  <a:lnTo>
                    <a:pt x="155" y="424"/>
                  </a:lnTo>
                  <a:lnTo>
                    <a:pt x="148" y="424"/>
                  </a:lnTo>
                  <a:lnTo>
                    <a:pt x="148" y="424"/>
                  </a:lnTo>
                  <a:lnTo>
                    <a:pt x="144" y="428"/>
                  </a:lnTo>
                  <a:lnTo>
                    <a:pt x="141" y="431"/>
                  </a:lnTo>
                  <a:lnTo>
                    <a:pt x="141" y="438"/>
                  </a:lnTo>
                  <a:lnTo>
                    <a:pt x="141" y="438"/>
                  </a:lnTo>
                  <a:lnTo>
                    <a:pt x="141" y="441"/>
                  </a:lnTo>
                  <a:lnTo>
                    <a:pt x="141" y="448"/>
                  </a:lnTo>
                  <a:lnTo>
                    <a:pt x="141" y="451"/>
                  </a:lnTo>
                  <a:lnTo>
                    <a:pt x="141" y="454"/>
                  </a:lnTo>
                  <a:lnTo>
                    <a:pt x="141" y="458"/>
                  </a:lnTo>
                  <a:lnTo>
                    <a:pt x="141" y="461"/>
                  </a:lnTo>
                  <a:lnTo>
                    <a:pt x="151" y="468"/>
                  </a:lnTo>
                  <a:lnTo>
                    <a:pt x="155" y="468"/>
                  </a:lnTo>
                  <a:lnTo>
                    <a:pt x="151" y="471"/>
                  </a:lnTo>
                  <a:lnTo>
                    <a:pt x="138" y="475"/>
                  </a:lnTo>
                  <a:lnTo>
                    <a:pt x="131" y="475"/>
                  </a:lnTo>
                  <a:lnTo>
                    <a:pt x="128" y="475"/>
                  </a:lnTo>
                  <a:lnTo>
                    <a:pt x="124" y="478"/>
                  </a:lnTo>
                  <a:lnTo>
                    <a:pt x="121" y="481"/>
                  </a:lnTo>
                  <a:lnTo>
                    <a:pt x="124" y="485"/>
                  </a:lnTo>
                  <a:lnTo>
                    <a:pt x="114" y="495"/>
                  </a:lnTo>
                  <a:lnTo>
                    <a:pt x="114" y="498"/>
                  </a:lnTo>
                  <a:lnTo>
                    <a:pt x="114" y="498"/>
                  </a:lnTo>
                  <a:lnTo>
                    <a:pt x="114" y="502"/>
                  </a:lnTo>
                  <a:lnTo>
                    <a:pt x="114" y="505"/>
                  </a:lnTo>
                  <a:lnTo>
                    <a:pt x="118" y="508"/>
                  </a:lnTo>
                  <a:lnTo>
                    <a:pt x="118" y="525"/>
                  </a:lnTo>
                  <a:lnTo>
                    <a:pt x="111" y="532"/>
                  </a:lnTo>
                  <a:lnTo>
                    <a:pt x="97" y="539"/>
                  </a:lnTo>
                  <a:lnTo>
                    <a:pt x="87" y="545"/>
                  </a:lnTo>
                  <a:lnTo>
                    <a:pt x="84" y="549"/>
                  </a:lnTo>
                  <a:lnTo>
                    <a:pt x="84" y="555"/>
                  </a:lnTo>
                  <a:lnTo>
                    <a:pt x="74" y="569"/>
                  </a:lnTo>
                  <a:lnTo>
                    <a:pt x="74" y="569"/>
                  </a:lnTo>
                  <a:lnTo>
                    <a:pt x="70" y="589"/>
                  </a:lnTo>
                  <a:lnTo>
                    <a:pt x="74" y="589"/>
                  </a:lnTo>
                  <a:lnTo>
                    <a:pt x="77" y="599"/>
                  </a:lnTo>
                  <a:lnTo>
                    <a:pt x="77" y="599"/>
                  </a:lnTo>
                  <a:lnTo>
                    <a:pt x="84" y="603"/>
                  </a:lnTo>
                  <a:lnTo>
                    <a:pt x="87" y="606"/>
                  </a:lnTo>
                  <a:lnTo>
                    <a:pt x="91" y="606"/>
                  </a:lnTo>
                  <a:lnTo>
                    <a:pt x="94" y="606"/>
                  </a:lnTo>
                  <a:lnTo>
                    <a:pt x="97" y="616"/>
                  </a:lnTo>
                  <a:lnTo>
                    <a:pt x="101" y="616"/>
                  </a:lnTo>
                  <a:lnTo>
                    <a:pt x="107" y="623"/>
                  </a:lnTo>
                  <a:lnTo>
                    <a:pt x="111" y="626"/>
                  </a:lnTo>
                  <a:lnTo>
                    <a:pt x="118" y="650"/>
                  </a:lnTo>
                  <a:lnTo>
                    <a:pt x="118" y="650"/>
                  </a:lnTo>
                  <a:lnTo>
                    <a:pt x="128" y="660"/>
                  </a:lnTo>
                  <a:lnTo>
                    <a:pt x="131" y="667"/>
                  </a:lnTo>
                  <a:lnTo>
                    <a:pt x="134" y="667"/>
                  </a:lnTo>
                  <a:lnTo>
                    <a:pt x="138" y="670"/>
                  </a:lnTo>
                  <a:lnTo>
                    <a:pt x="141" y="667"/>
                  </a:lnTo>
                  <a:lnTo>
                    <a:pt x="148" y="663"/>
                  </a:lnTo>
                  <a:lnTo>
                    <a:pt x="148" y="667"/>
                  </a:lnTo>
                  <a:lnTo>
                    <a:pt x="148" y="667"/>
                  </a:lnTo>
                  <a:lnTo>
                    <a:pt x="158" y="673"/>
                  </a:lnTo>
                  <a:lnTo>
                    <a:pt x="158" y="673"/>
                  </a:lnTo>
                  <a:lnTo>
                    <a:pt x="161" y="673"/>
                  </a:lnTo>
                  <a:lnTo>
                    <a:pt x="165" y="673"/>
                  </a:lnTo>
                  <a:lnTo>
                    <a:pt x="165" y="673"/>
                  </a:lnTo>
                  <a:lnTo>
                    <a:pt x="168" y="673"/>
                  </a:lnTo>
                  <a:lnTo>
                    <a:pt x="171" y="670"/>
                  </a:lnTo>
                  <a:lnTo>
                    <a:pt x="195" y="683"/>
                  </a:lnTo>
                  <a:lnTo>
                    <a:pt x="198" y="683"/>
                  </a:lnTo>
                  <a:lnTo>
                    <a:pt x="202" y="683"/>
                  </a:lnTo>
                  <a:lnTo>
                    <a:pt x="202" y="687"/>
                  </a:lnTo>
                  <a:lnTo>
                    <a:pt x="195" y="693"/>
                  </a:lnTo>
                  <a:lnTo>
                    <a:pt x="195" y="693"/>
                  </a:lnTo>
                  <a:lnTo>
                    <a:pt x="195" y="697"/>
                  </a:lnTo>
                  <a:lnTo>
                    <a:pt x="195" y="697"/>
                  </a:lnTo>
                  <a:lnTo>
                    <a:pt x="198" y="704"/>
                  </a:lnTo>
                  <a:lnTo>
                    <a:pt x="198" y="710"/>
                  </a:lnTo>
                  <a:lnTo>
                    <a:pt x="202" y="714"/>
                  </a:lnTo>
                  <a:lnTo>
                    <a:pt x="219" y="704"/>
                  </a:lnTo>
                  <a:lnTo>
                    <a:pt x="239" y="697"/>
                  </a:lnTo>
                  <a:lnTo>
                    <a:pt x="239" y="697"/>
                  </a:lnTo>
                  <a:lnTo>
                    <a:pt x="245" y="693"/>
                  </a:lnTo>
                  <a:lnTo>
                    <a:pt x="262" y="690"/>
                  </a:lnTo>
                  <a:lnTo>
                    <a:pt x="266" y="690"/>
                  </a:lnTo>
                  <a:lnTo>
                    <a:pt x="272" y="683"/>
                  </a:lnTo>
                  <a:lnTo>
                    <a:pt x="279" y="680"/>
                  </a:lnTo>
                  <a:lnTo>
                    <a:pt x="279" y="690"/>
                  </a:lnTo>
                  <a:lnTo>
                    <a:pt x="279" y="690"/>
                  </a:lnTo>
                  <a:lnTo>
                    <a:pt x="286" y="697"/>
                  </a:lnTo>
                  <a:lnTo>
                    <a:pt x="286" y="697"/>
                  </a:lnTo>
                  <a:lnTo>
                    <a:pt x="293" y="700"/>
                  </a:lnTo>
                  <a:lnTo>
                    <a:pt x="293" y="707"/>
                  </a:lnTo>
                  <a:lnTo>
                    <a:pt x="293" y="720"/>
                  </a:lnTo>
                  <a:lnTo>
                    <a:pt x="293" y="724"/>
                  </a:lnTo>
                  <a:lnTo>
                    <a:pt x="296" y="724"/>
                  </a:lnTo>
                  <a:lnTo>
                    <a:pt x="293" y="737"/>
                  </a:lnTo>
                  <a:lnTo>
                    <a:pt x="293" y="741"/>
                  </a:lnTo>
                  <a:lnTo>
                    <a:pt x="299" y="751"/>
                  </a:lnTo>
                  <a:lnTo>
                    <a:pt x="306" y="761"/>
                  </a:lnTo>
                  <a:lnTo>
                    <a:pt x="306" y="761"/>
                  </a:lnTo>
                  <a:lnTo>
                    <a:pt x="309" y="764"/>
                  </a:lnTo>
                  <a:lnTo>
                    <a:pt x="309" y="768"/>
                  </a:lnTo>
                  <a:lnTo>
                    <a:pt x="309" y="771"/>
                  </a:lnTo>
                  <a:lnTo>
                    <a:pt x="319" y="781"/>
                  </a:lnTo>
                  <a:lnTo>
                    <a:pt x="319" y="791"/>
                  </a:lnTo>
                  <a:lnTo>
                    <a:pt x="319" y="805"/>
                  </a:lnTo>
                  <a:lnTo>
                    <a:pt x="319" y="808"/>
                  </a:lnTo>
                  <a:lnTo>
                    <a:pt x="326" y="811"/>
                  </a:lnTo>
                  <a:lnTo>
                    <a:pt x="326" y="828"/>
                  </a:lnTo>
                  <a:lnTo>
                    <a:pt x="330" y="828"/>
                  </a:lnTo>
                  <a:lnTo>
                    <a:pt x="333" y="835"/>
                  </a:lnTo>
                  <a:lnTo>
                    <a:pt x="330" y="838"/>
                  </a:lnTo>
                  <a:lnTo>
                    <a:pt x="330" y="842"/>
                  </a:lnTo>
                  <a:lnTo>
                    <a:pt x="336" y="848"/>
                  </a:lnTo>
                  <a:lnTo>
                    <a:pt x="336" y="848"/>
                  </a:lnTo>
                  <a:lnTo>
                    <a:pt x="346" y="869"/>
                  </a:lnTo>
                  <a:lnTo>
                    <a:pt x="346" y="872"/>
                  </a:lnTo>
                  <a:lnTo>
                    <a:pt x="350" y="875"/>
                  </a:lnTo>
                  <a:lnTo>
                    <a:pt x="353" y="879"/>
                  </a:lnTo>
                  <a:lnTo>
                    <a:pt x="360" y="879"/>
                  </a:lnTo>
                  <a:lnTo>
                    <a:pt x="360" y="872"/>
                  </a:lnTo>
                  <a:lnTo>
                    <a:pt x="357" y="872"/>
                  </a:lnTo>
                  <a:lnTo>
                    <a:pt x="353" y="872"/>
                  </a:lnTo>
                  <a:lnTo>
                    <a:pt x="353" y="865"/>
                  </a:lnTo>
                  <a:lnTo>
                    <a:pt x="353" y="865"/>
                  </a:lnTo>
                  <a:lnTo>
                    <a:pt x="340" y="845"/>
                  </a:lnTo>
                  <a:lnTo>
                    <a:pt x="336" y="842"/>
                  </a:lnTo>
                  <a:lnTo>
                    <a:pt x="340" y="835"/>
                  </a:lnTo>
                  <a:lnTo>
                    <a:pt x="340" y="832"/>
                  </a:lnTo>
                  <a:lnTo>
                    <a:pt x="333" y="825"/>
                  </a:lnTo>
                  <a:lnTo>
                    <a:pt x="330" y="811"/>
                  </a:lnTo>
                  <a:lnTo>
                    <a:pt x="330" y="808"/>
                  </a:lnTo>
                  <a:lnTo>
                    <a:pt x="326" y="805"/>
                  </a:lnTo>
                  <a:lnTo>
                    <a:pt x="326" y="794"/>
                  </a:lnTo>
                  <a:lnTo>
                    <a:pt x="326" y="791"/>
                  </a:lnTo>
                  <a:lnTo>
                    <a:pt x="326" y="778"/>
                  </a:lnTo>
                  <a:lnTo>
                    <a:pt x="323" y="778"/>
                  </a:lnTo>
                  <a:lnTo>
                    <a:pt x="316" y="768"/>
                  </a:lnTo>
                  <a:lnTo>
                    <a:pt x="316" y="764"/>
                  </a:lnTo>
                  <a:lnTo>
                    <a:pt x="316" y="761"/>
                  </a:lnTo>
                  <a:lnTo>
                    <a:pt x="309" y="757"/>
                  </a:lnTo>
                  <a:lnTo>
                    <a:pt x="306" y="747"/>
                  </a:lnTo>
                  <a:lnTo>
                    <a:pt x="306" y="747"/>
                  </a:lnTo>
                  <a:lnTo>
                    <a:pt x="299" y="737"/>
                  </a:lnTo>
                  <a:lnTo>
                    <a:pt x="303" y="724"/>
                  </a:lnTo>
                  <a:lnTo>
                    <a:pt x="299" y="720"/>
                  </a:lnTo>
                  <a:lnTo>
                    <a:pt x="299" y="720"/>
                  </a:lnTo>
                  <a:lnTo>
                    <a:pt x="299" y="707"/>
                  </a:lnTo>
                  <a:lnTo>
                    <a:pt x="299" y="707"/>
                  </a:lnTo>
                  <a:lnTo>
                    <a:pt x="296" y="697"/>
                  </a:lnTo>
                  <a:lnTo>
                    <a:pt x="296" y="693"/>
                  </a:lnTo>
                  <a:lnTo>
                    <a:pt x="289" y="690"/>
                  </a:lnTo>
                  <a:lnTo>
                    <a:pt x="286" y="687"/>
                  </a:lnTo>
                  <a:lnTo>
                    <a:pt x="282" y="677"/>
                  </a:lnTo>
                  <a:lnTo>
                    <a:pt x="279" y="673"/>
                  </a:lnTo>
                  <a:lnTo>
                    <a:pt x="279" y="673"/>
                  </a:lnTo>
                  <a:lnTo>
                    <a:pt x="279" y="673"/>
                  </a:lnTo>
                  <a:lnTo>
                    <a:pt x="269" y="677"/>
                  </a:lnTo>
                  <a:lnTo>
                    <a:pt x="269" y="677"/>
                  </a:lnTo>
                  <a:lnTo>
                    <a:pt x="262" y="683"/>
                  </a:lnTo>
                  <a:lnTo>
                    <a:pt x="245" y="687"/>
                  </a:lnTo>
                  <a:lnTo>
                    <a:pt x="242" y="687"/>
                  </a:lnTo>
                  <a:lnTo>
                    <a:pt x="235" y="690"/>
                  </a:lnTo>
                  <a:lnTo>
                    <a:pt x="215" y="697"/>
                  </a:lnTo>
                  <a:lnTo>
                    <a:pt x="215" y="697"/>
                  </a:lnTo>
                  <a:lnTo>
                    <a:pt x="202" y="704"/>
                  </a:lnTo>
                  <a:lnTo>
                    <a:pt x="202" y="704"/>
                  </a:lnTo>
                  <a:lnTo>
                    <a:pt x="202" y="700"/>
                  </a:lnTo>
                  <a:lnTo>
                    <a:pt x="202" y="697"/>
                  </a:lnTo>
                  <a:lnTo>
                    <a:pt x="202" y="697"/>
                  </a:lnTo>
                  <a:lnTo>
                    <a:pt x="205" y="693"/>
                  </a:lnTo>
                  <a:lnTo>
                    <a:pt x="205" y="693"/>
                  </a:lnTo>
                  <a:lnTo>
                    <a:pt x="208" y="690"/>
                  </a:lnTo>
                  <a:lnTo>
                    <a:pt x="212" y="687"/>
                  </a:lnTo>
                  <a:lnTo>
                    <a:pt x="212" y="680"/>
                  </a:lnTo>
                  <a:lnTo>
                    <a:pt x="208" y="680"/>
                  </a:lnTo>
                  <a:lnTo>
                    <a:pt x="205" y="680"/>
                  </a:lnTo>
                  <a:lnTo>
                    <a:pt x="198" y="680"/>
                  </a:lnTo>
                  <a:lnTo>
                    <a:pt x="175" y="667"/>
                  </a:lnTo>
                  <a:lnTo>
                    <a:pt x="171" y="667"/>
                  </a:lnTo>
                  <a:lnTo>
                    <a:pt x="168" y="667"/>
                  </a:lnTo>
                  <a:lnTo>
                    <a:pt x="165" y="667"/>
                  </a:lnTo>
                  <a:lnTo>
                    <a:pt x="161" y="667"/>
                  </a:lnTo>
                  <a:lnTo>
                    <a:pt x="161" y="667"/>
                  </a:lnTo>
                  <a:lnTo>
                    <a:pt x="155" y="663"/>
                  </a:lnTo>
                  <a:lnTo>
                    <a:pt x="151" y="660"/>
                  </a:lnTo>
                  <a:lnTo>
                    <a:pt x="151" y="656"/>
                  </a:lnTo>
                  <a:lnTo>
                    <a:pt x="148" y="656"/>
                  </a:lnTo>
                  <a:lnTo>
                    <a:pt x="144" y="656"/>
                  </a:lnTo>
                  <a:lnTo>
                    <a:pt x="138" y="663"/>
                  </a:lnTo>
                  <a:lnTo>
                    <a:pt x="138" y="663"/>
                  </a:lnTo>
                  <a:lnTo>
                    <a:pt x="134" y="656"/>
                  </a:lnTo>
                  <a:lnTo>
                    <a:pt x="134" y="653"/>
                  </a:lnTo>
                  <a:lnTo>
                    <a:pt x="121" y="646"/>
                  </a:lnTo>
                  <a:lnTo>
                    <a:pt x="118" y="626"/>
                  </a:lnTo>
                  <a:lnTo>
                    <a:pt x="118" y="626"/>
                  </a:lnTo>
                  <a:lnTo>
                    <a:pt x="114" y="616"/>
                  </a:lnTo>
                  <a:lnTo>
                    <a:pt x="111" y="616"/>
                  </a:lnTo>
                  <a:lnTo>
                    <a:pt x="104" y="613"/>
                  </a:lnTo>
                  <a:lnTo>
                    <a:pt x="97" y="603"/>
                  </a:lnTo>
                  <a:lnTo>
                    <a:pt x="94" y="599"/>
                  </a:lnTo>
                  <a:lnTo>
                    <a:pt x="91" y="603"/>
                  </a:lnTo>
                  <a:lnTo>
                    <a:pt x="87" y="596"/>
                  </a:lnTo>
                  <a:lnTo>
                    <a:pt x="84" y="596"/>
                  </a:lnTo>
                  <a:lnTo>
                    <a:pt x="84" y="596"/>
                  </a:lnTo>
                  <a:lnTo>
                    <a:pt x="77" y="589"/>
                  </a:lnTo>
                  <a:lnTo>
                    <a:pt x="81" y="572"/>
                  </a:lnTo>
                  <a:lnTo>
                    <a:pt x="91" y="559"/>
                  </a:lnTo>
                  <a:lnTo>
                    <a:pt x="91" y="555"/>
                  </a:lnTo>
                  <a:lnTo>
                    <a:pt x="91" y="549"/>
                  </a:lnTo>
                  <a:lnTo>
                    <a:pt x="101" y="545"/>
                  </a:lnTo>
                  <a:lnTo>
                    <a:pt x="101" y="545"/>
                  </a:lnTo>
                  <a:lnTo>
                    <a:pt x="114" y="539"/>
                  </a:lnTo>
                  <a:lnTo>
                    <a:pt x="114" y="539"/>
                  </a:lnTo>
                  <a:lnTo>
                    <a:pt x="124" y="529"/>
                  </a:lnTo>
                  <a:lnTo>
                    <a:pt x="124" y="525"/>
                  </a:lnTo>
                  <a:lnTo>
                    <a:pt x="121" y="505"/>
                  </a:lnTo>
                  <a:lnTo>
                    <a:pt x="121" y="502"/>
                  </a:lnTo>
                  <a:lnTo>
                    <a:pt x="121" y="502"/>
                  </a:lnTo>
                  <a:lnTo>
                    <a:pt x="121" y="498"/>
                  </a:lnTo>
                  <a:lnTo>
                    <a:pt x="121" y="495"/>
                  </a:lnTo>
                  <a:lnTo>
                    <a:pt x="128" y="485"/>
                  </a:lnTo>
                  <a:lnTo>
                    <a:pt x="128" y="481"/>
                  </a:lnTo>
                  <a:lnTo>
                    <a:pt x="128" y="481"/>
                  </a:lnTo>
                  <a:lnTo>
                    <a:pt x="131" y="478"/>
                  </a:lnTo>
                  <a:lnTo>
                    <a:pt x="138" y="481"/>
                  </a:lnTo>
                  <a:lnTo>
                    <a:pt x="138" y="481"/>
                  </a:lnTo>
                  <a:lnTo>
                    <a:pt x="151" y="478"/>
                  </a:lnTo>
                  <a:lnTo>
                    <a:pt x="155" y="478"/>
                  </a:lnTo>
                  <a:lnTo>
                    <a:pt x="161" y="468"/>
                  </a:lnTo>
                  <a:lnTo>
                    <a:pt x="161" y="465"/>
                  </a:lnTo>
                  <a:lnTo>
                    <a:pt x="158" y="461"/>
                  </a:lnTo>
                  <a:lnTo>
                    <a:pt x="155" y="461"/>
                  </a:lnTo>
                  <a:lnTo>
                    <a:pt x="151" y="461"/>
                  </a:lnTo>
                  <a:lnTo>
                    <a:pt x="148" y="458"/>
                  </a:lnTo>
                  <a:lnTo>
                    <a:pt x="148" y="454"/>
                  </a:lnTo>
                  <a:lnTo>
                    <a:pt x="148" y="451"/>
                  </a:lnTo>
                  <a:lnTo>
                    <a:pt x="148" y="448"/>
                  </a:lnTo>
                  <a:lnTo>
                    <a:pt x="148" y="444"/>
                  </a:lnTo>
                  <a:lnTo>
                    <a:pt x="148" y="441"/>
                  </a:lnTo>
                  <a:lnTo>
                    <a:pt x="148" y="438"/>
                  </a:lnTo>
                  <a:lnTo>
                    <a:pt x="148" y="431"/>
                  </a:lnTo>
                  <a:lnTo>
                    <a:pt x="151" y="431"/>
                  </a:lnTo>
                  <a:lnTo>
                    <a:pt x="155" y="428"/>
                  </a:lnTo>
                  <a:lnTo>
                    <a:pt x="158" y="428"/>
                  </a:lnTo>
                  <a:lnTo>
                    <a:pt x="161" y="424"/>
                  </a:lnTo>
                  <a:lnTo>
                    <a:pt x="168" y="424"/>
                  </a:lnTo>
                  <a:lnTo>
                    <a:pt x="171" y="421"/>
                  </a:lnTo>
                  <a:lnTo>
                    <a:pt x="175" y="414"/>
                  </a:lnTo>
                  <a:lnTo>
                    <a:pt x="175" y="411"/>
                  </a:lnTo>
                  <a:lnTo>
                    <a:pt x="165" y="387"/>
                  </a:lnTo>
                  <a:lnTo>
                    <a:pt x="161" y="384"/>
                  </a:lnTo>
                  <a:lnTo>
                    <a:pt x="165" y="384"/>
                  </a:lnTo>
                  <a:lnTo>
                    <a:pt x="168" y="387"/>
                  </a:lnTo>
                  <a:lnTo>
                    <a:pt x="171" y="384"/>
                  </a:lnTo>
                  <a:lnTo>
                    <a:pt x="175" y="380"/>
                  </a:lnTo>
                  <a:lnTo>
                    <a:pt x="175" y="380"/>
                  </a:lnTo>
                  <a:lnTo>
                    <a:pt x="178" y="364"/>
                  </a:lnTo>
                  <a:lnTo>
                    <a:pt x="178" y="364"/>
                  </a:lnTo>
                  <a:lnTo>
                    <a:pt x="178" y="357"/>
                  </a:lnTo>
                  <a:lnTo>
                    <a:pt x="178" y="357"/>
                  </a:lnTo>
                  <a:lnTo>
                    <a:pt x="178" y="350"/>
                  </a:lnTo>
                  <a:lnTo>
                    <a:pt x="178" y="350"/>
                  </a:lnTo>
                  <a:lnTo>
                    <a:pt x="178" y="350"/>
                  </a:lnTo>
                  <a:lnTo>
                    <a:pt x="175" y="347"/>
                  </a:lnTo>
                  <a:lnTo>
                    <a:pt x="171" y="337"/>
                  </a:lnTo>
                  <a:lnTo>
                    <a:pt x="171" y="337"/>
                  </a:lnTo>
                  <a:lnTo>
                    <a:pt x="168" y="333"/>
                  </a:lnTo>
                  <a:lnTo>
                    <a:pt x="171" y="330"/>
                  </a:lnTo>
                  <a:lnTo>
                    <a:pt x="171" y="330"/>
                  </a:lnTo>
                  <a:lnTo>
                    <a:pt x="171" y="320"/>
                  </a:lnTo>
                  <a:lnTo>
                    <a:pt x="168" y="320"/>
                  </a:lnTo>
                  <a:lnTo>
                    <a:pt x="165" y="310"/>
                  </a:lnTo>
                  <a:lnTo>
                    <a:pt x="168" y="306"/>
                  </a:lnTo>
                  <a:lnTo>
                    <a:pt x="168" y="306"/>
                  </a:lnTo>
                  <a:lnTo>
                    <a:pt x="168" y="303"/>
                  </a:lnTo>
                  <a:lnTo>
                    <a:pt x="168" y="300"/>
                  </a:lnTo>
                  <a:lnTo>
                    <a:pt x="165" y="273"/>
                  </a:lnTo>
                  <a:lnTo>
                    <a:pt x="165" y="269"/>
                  </a:lnTo>
                  <a:lnTo>
                    <a:pt x="161" y="266"/>
                  </a:lnTo>
                  <a:lnTo>
                    <a:pt x="161" y="263"/>
                  </a:lnTo>
                  <a:lnTo>
                    <a:pt x="161" y="259"/>
                  </a:lnTo>
                  <a:lnTo>
                    <a:pt x="144" y="249"/>
                  </a:lnTo>
                  <a:lnTo>
                    <a:pt x="138" y="253"/>
                  </a:lnTo>
                  <a:lnTo>
                    <a:pt x="138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4" y="253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1" y="246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31" y="236"/>
                  </a:lnTo>
                  <a:lnTo>
                    <a:pt x="131" y="229"/>
                  </a:lnTo>
                  <a:lnTo>
                    <a:pt x="131" y="226"/>
                  </a:lnTo>
                  <a:lnTo>
                    <a:pt x="131" y="222"/>
                  </a:lnTo>
                  <a:lnTo>
                    <a:pt x="128" y="215"/>
                  </a:lnTo>
                  <a:lnTo>
                    <a:pt x="128" y="215"/>
                  </a:lnTo>
                  <a:lnTo>
                    <a:pt x="131" y="209"/>
                  </a:lnTo>
                  <a:lnTo>
                    <a:pt x="128" y="205"/>
                  </a:lnTo>
                  <a:lnTo>
                    <a:pt x="118" y="199"/>
                  </a:lnTo>
                  <a:lnTo>
                    <a:pt x="114" y="195"/>
                  </a:lnTo>
                  <a:lnTo>
                    <a:pt x="118" y="189"/>
                  </a:lnTo>
                  <a:lnTo>
                    <a:pt x="118" y="185"/>
                  </a:lnTo>
                  <a:lnTo>
                    <a:pt x="111" y="178"/>
                  </a:lnTo>
                  <a:lnTo>
                    <a:pt x="111" y="175"/>
                  </a:lnTo>
                  <a:lnTo>
                    <a:pt x="104" y="168"/>
                  </a:lnTo>
                  <a:lnTo>
                    <a:pt x="101" y="168"/>
                  </a:lnTo>
                  <a:lnTo>
                    <a:pt x="97" y="168"/>
                  </a:lnTo>
                  <a:lnTo>
                    <a:pt x="94" y="162"/>
                  </a:lnTo>
                  <a:lnTo>
                    <a:pt x="91" y="158"/>
                  </a:lnTo>
                  <a:lnTo>
                    <a:pt x="87" y="158"/>
                  </a:lnTo>
                  <a:lnTo>
                    <a:pt x="91" y="155"/>
                  </a:lnTo>
                  <a:lnTo>
                    <a:pt x="91" y="155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107" y="115"/>
                  </a:lnTo>
                  <a:lnTo>
                    <a:pt x="107" y="111"/>
                  </a:lnTo>
                  <a:lnTo>
                    <a:pt x="101" y="101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7" y="88"/>
                  </a:lnTo>
                  <a:lnTo>
                    <a:pt x="111" y="98"/>
                  </a:lnTo>
                  <a:lnTo>
                    <a:pt x="114" y="98"/>
                  </a:lnTo>
                  <a:lnTo>
                    <a:pt x="118" y="94"/>
                  </a:lnTo>
                  <a:lnTo>
                    <a:pt x="124" y="104"/>
                  </a:lnTo>
                  <a:lnTo>
                    <a:pt x="124" y="108"/>
                  </a:lnTo>
                  <a:lnTo>
                    <a:pt x="128" y="111"/>
                  </a:lnTo>
                  <a:lnTo>
                    <a:pt x="131" y="118"/>
                  </a:lnTo>
                  <a:lnTo>
                    <a:pt x="134" y="118"/>
                  </a:lnTo>
                  <a:lnTo>
                    <a:pt x="141" y="125"/>
                  </a:lnTo>
                  <a:lnTo>
                    <a:pt x="144" y="121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51" y="111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5" y="101"/>
                  </a:lnTo>
                  <a:lnTo>
                    <a:pt x="161" y="88"/>
                  </a:lnTo>
                  <a:lnTo>
                    <a:pt x="165" y="84"/>
                  </a:lnTo>
                  <a:lnTo>
                    <a:pt x="165" y="81"/>
                  </a:lnTo>
                  <a:lnTo>
                    <a:pt x="165" y="67"/>
                  </a:lnTo>
                  <a:lnTo>
                    <a:pt x="165" y="67"/>
                  </a:lnTo>
                  <a:lnTo>
                    <a:pt x="165" y="64"/>
                  </a:lnTo>
                  <a:lnTo>
                    <a:pt x="165" y="64"/>
                  </a:lnTo>
                  <a:lnTo>
                    <a:pt x="161" y="57"/>
                  </a:lnTo>
                  <a:lnTo>
                    <a:pt x="158" y="54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34" y="44"/>
                  </a:lnTo>
                  <a:lnTo>
                    <a:pt x="128" y="40"/>
                  </a:lnTo>
                  <a:lnTo>
                    <a:pt x="124" y="40"/>
                  </a:lnTo>
                  <a:lnTo>
                    <a:pt x="118" y="44"/>
                  </a:lnTo>
                  <a:lnTo>
                    <a:pt x="97" y="40"/>
                  </a:lnTo>
                  <a:lnTo>
                    <a:pt x="94" y="40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51"/>
                  </a:lnTo>
                  <a:lnTo>
                    <a:pt x="84" y="51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30" y="14"/>
                  </a:lnTo>
                  <a:lnTo>
                    <a:pt x="6" y="7"/>
                  </a:lnTo>
                  <a:lnTo>
                    <a:pt x="6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" name="Freeform 404">
              <a:extLst>
                <a:ext uri="{FF2B5EF4-FFF2-40B4-BE49-F238E27FC236}">
                  <a16:creationId xmlns:a16="http://schemas.microsoft.com/office/drawing/2014/main" id="{9F7DFE32-9842-F447-C150-B2A225407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6" y="2993"/>
              <a:ext cx="198" cy="343"/>
            </a:xfrm>
            <a:custGeom>
              <a:avLst/>
              <a:gdLst>
                <a:gd name="T0" fmla="*/ 195 w 198"/>
                <a:gd name="T1" fmla="*/ 155 h 343"/>
                <a:gd name="T2" fmla="*/ 168 w 198"/>
                <a:gd name="T3" fmla="*/ 168 h 343"/>
                <a:gd name="T4" fmla="*/ 155 w 198"/>
                <a:gd name="T5" fmla="*/ 205 h 343"/>
                <a:gd name="T6" fmla="*/ 148 w 198"/>
                <a:gd name="T7" fmla="*/ 225 h 343"/>
                <a:gd name="T8" fmla="*/ 155 w 198"/>
                <a:gd name="T9" fmla="*/ 252 h 343"/>
                <a:gd name="T10" fmla="*/ 158 w 198"/>
                <a:gd name="T11" fmla="*/ 289 h 343"/>
                <a:gd name="T12" fmla="*/ 165 w 198"/>
                <a:gd name="T13" fmla="*/ 340 h 343"/>
                <a:gd name="T14" fmla="*/ 165 w 198"/>
                <a:gd name="T15" fmla="*/ 340 h 343"/>
                <a:gd name="T16" fmla="*/ 161 w 198"/>
                <a:gd name="T17" fmla="*/ 289 h 343"/>
                <a:gd name="T18" fmla="*/ 158 w 198"/>
                <a:gd name="T19" fmla="*/ 252 h 343"/>
                <a:gd name="T20" fmla="*/ 151 w 198"/>
                <a:gd name="T21" fmla="*/ 225 h 343"/>
                <a:gd name="T22" fmla="*/ 158 w 198"/>
                <a:gd name="T23" fmla="*/ 205 h 343"/>
                <a:gd name="T24" fmla="*/ 168 w 198"/>
                <a:gd name="T25" fmla="*/ 172 h 343"/>
                <a:gd name="T26" fmla="*/ 195 w 198"/>
                <a:gd name="T27" fmla="*/ 158 h 343"/>
                <a:gd name="T28" fmla="*/ 198 w 198"/>
                <a:gd name="T29" fmla="*/ 151 h 343"/>
                <a:gd name="T30" fmla="*/ 128 w 198"/>
                <a:gd name="T31" fmla="*/ 50 h 343"/>
                <a:gd name="T32" fmla="*/ 121 w 198"/>
                <a:gd name="T33" fmla="*/ 64 h 343"/>
                <a:gd name="T34" fmla="*/ 118 w 198"/>
                <a:gd name="T35" fmla="*/ 60 h 343"/>
                <a:gd name="T36" fmla="*/ 108 w 198"/>
                <a:gd name="T37" fmla="*/ 54 h 343"/>
                <a:gd name="T38" fmla="*/ 118 w 198"/>
                <a:gd name="T39" fmla="*/ 64 h 343"/>
                <a:gd name="T40" fmla="*/ 124 w 198"/>
                <a:gd name="T41" fmla="*/ 71 h 343"/>
                <a:gd name="T42" fmla="*/ 134 w 198"/>
                <a:gd name="T43" fmla="*/ 54 h 343"/>
                <a:gd name="T44" fmla="*/ 128 w 198"/>
                <a:gd name="T45" fmla="*/ 47 h 343"/>
                <a:gd name="T46" fmla="*/ 128 w 198"/>
                <a:gd name="T47" fmla="*/ 40 h 343"/>
                <a:gd name="T48" fmla="*/ 134 w 198"/>
                <a:gd name="T49" fmla="*/ 40 h 343"/>
                <a:gd name="T50" fmla="*/ 141 w 198"/>
                <a:gd name="T51" fmla="*/ 54 h 343"/>
                <a:gd name="T52" fmla="*/ 138 w 198"/>
                <a:gd name="T53" fmla="*/ 64 h 343"/>
                <a:gd name="T54" fmla="*/ 134 w 198"/>
                <a:gd name="T55" fmla="*/ 71 h 343"/>
                <a:gd name="T56" fmla="*/ 141 w 198"/>
                <a:gd name="T57" fmla="*/ 91 h 343"/>
                <a:gd name="T58" fmla="*/ 155 w 198"/>
                <a:gd name="T59" fmla="*/ 87 h 343"/>
                <a:gd name="T60" fmla="*/ 165 w 198"/>
                <a:gd name="T61" fmla="*/ 101 h 343"/>
                <a:gd name="T62" fmla="*/ 178 w 198"/>
                <a:gd name="T63" fmla="*/ 108 h 343"/>
                <a:gd name="T64" fmla="*/ 182 w 198"/>
                <a:gd name="T65" fmla="*/ 111 h 343"/>
                <a:gd name="T66" fmla="*/ 195 w 198"/>
                <a:gd name="T67" fmla="*/ 138 h 343"/>
                <a:gd name="T68" fmla="*/ 195 w 198"/>
                <a:gd name="T69" fmla="*/ 145 h 343"/>
                <a:gd name="T70" fmla="*/ 198 w 198"/>
                <a:gd name="T71" fmla="*/ 134 h 343"/>
                <a:gd name="T72" fmla="*/ 182 w 198"/>
                <a:gd name="T73" fmla="*/ 108 h 343"/>
                <a:gd name="T74" fmla="*/ 172 w 198"/>
                <a:gd name="T75" fmla="*/ 97 h 343"/>
                <a:gd name="T76" fmla="*/ 168 w 198"/>
                <a:gd name="T77" fmla="*/ 94 h 343"/>
                <a:gd name="T78" fmla="*/ 141 w 198"/>
                <a:gd name="T79" fmla="*/ 87 h 343"/>
                <a:gd name="T80" fmla="*/ 138 w 198"/>
                <a:gd name="T81" fmla="*/ 74 h 343"/>
                <a:gd name="T82" fmla="*/ 145 w 198"/>
                <a:gd name="T83" fmla="*/ 64 h 343"/>
                <a:gd name="T84" fmla="*/ 145 w 198"/>
                <a:gd name="T85" fmla="*/ 50 h 343"/>
                <a:gd name="T86" fmla="*/ 131 w 198"/>
                <a:gd name="T87" fmla="*/ 37 h 343"/>
                <a:gd name="T88" fmla="*/ 0 w 198"/>
                <a:gd name="T89" fmla="*/ 7 h 343"/>
                <a:gd name="T90" fmla="*/ 44 w 198"/>
                <a:gd name="T91" fmla="*/ 40 h 343"/>
                <a:gd name="T92" fmla="*/ 71 w 198"/>
                <a:gd name="T93" fmla="*/ 54 h 343"/>
                <a:gd name="T94" fmla="*/ 77 w 198"/>
                <a:gd name="T95" fmla="*/ 60 h 343"/>
                <a:gd name="T96" fmla="*/ 87 w 198"/>
                <a:gd name="T97" fmla="*/ 60 h 343"/>
                <a:gd name="T98" fmla="*/ 87 w 198"/>
                <a:gd name="T99" fmla="*/ 57 h 343"/>
                <a:gd name="T100" fmla="*/ 84 w 198"/>
                <a:gd name="T101" fmla="*/ 57 h 343"/>
                <a:gd name="T102" fmla="*/ 71 w 198"/>
                <a:gd name="T103" fmla="*/ 50 h 343"/>
                <a:gd name="T104" fmla="*/ 44 w 198"/>
                <a:gd name="T105" fmla="*/ 37 h 343"/>
                <a:gd name="T106" fmla="*/ 0 w 198"/>
                <a:gd name="T107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343">
                  <a:moveTo>
                    <a:pt x="198" y="151"/>
                  </a:moveTo>
                  <a:lnTo>
                    <a:pt x="198" y="151"/>
                  </a:lnTo>
                  <a:lnTo>
                    <a:pt x="195" y="155"/>
                  </a:lnTo>
                  <a:lnTo>
                    <a:pt x="188" y="155"/>
                  </a:lnTo>
                  <a:lnTo>
                    <a:pt x="182" y="158"/>
                  </a:lnTo>
                  <a:lnTo>
                    <a:pt x="168" y="168"/>
                  </a:lnTo>
                  <a:lnTo>
                    <a:pt x="161" y="175"/>
                  </a:lnTo>
                  <a:lnTo>
                    <a:pt x="158" y="182"/>
                  </a:lnTo>
                  <a:lnTo>
                    <a:pt x="155" y="205"/>
                  </a:lnTo>
                  <a:lnTo>
                    <a:pt x="151" y="215"/>
                  </a:lnTo>
                  <a:lnTo>
                    <a:pt x="151" y="219"/>
                  </a:lnTo>
                  <a:lnTo>
                    <a:pt x="148" y="225"/>
                  </a:lnTo>
                  <a:lnTo>
                    <a:pt x="151" y="229"/>
                  </a:lnTo>
                  <a:lnTo>
                    <a:pt x="151" y="232"/>
                  </a:lnTo>
                  <a:lnTo>
                    <a:pt x="155" y="252"/>
                  </a:lnTo>
                  <a:lnTo>
                    <a:pt x="155" y="269"/>
                  </a:lnTo>
                  <a:lnTo>
                    <a:pt x="155" y="269"/>
                  </a:lnTo>
                  <a:lnTo>
                    <a:pt x="158" y="289"/>
                  </a:lnTo>
                  <a:lnTo>
                    <a:pt x="165" y="340"/>
                  </a:lnTo>
                  <a:lnTo>
                    <a:pt x="161" y="340"/>
                  </a:lnTo>
                  <a:lnTo>
                    <a:pt x="165" y="340"/>
                  </a:lnTo>
                  <a:lnTo>
                    <a:pt x="161" y="343"/>
                  </a:lnTo>
                  <a:lnTo>
                    <a:pt x="165" y="340"/>
                  </a:lnTo>
                  <a:lnTo>
                    <a:pt x="165" y="340"/>
                  </a:lnTo>
                  <a:lnTo>
                    <a:pt x="165" y="340"/>
                  </a:lnTo>
                  <a:lnTo>
                    <a:pt x="168" y="336"/>
                  </a:lnTo>
                  <a:lnTo>
                    <a:pt x="161" y="289"/>
                  </a:lnTo>
                  <a:lnTo>
                    <a:pt x="161" y="269"/>
                  </a:lnTo>
                  <a:lnTo>
                    <a:pt x="158" y="269"/>
                  </a:lnTo>
                  <a:lnTo>
                    <a:pt x="158" y="252"/>
                  </a:lnTo>
                  <a:lnTo>
                    <a:pt x="155" y="232"/>
                  </a:lnTo>
                  <a:lnTo>
                    <a:pt x="155" y="229"/>
                  </a:lnTo>
                  <a:lnTo>
                    <a:pt x="151" y="225"/>
                  </a:lnTo>
                  <a:lnTo>
                    <a:pt x="155" y="219"/>
                  </a:lnTo>
                  <a:lnTo>
                    <a:pt x="155" y="215"/>
                  </a:lnTo>
                  <a:lnTo>
                    <a:pt x="158" y="205"/>
                  </a:lnTo>
                  <a:lnTo>
                    <a:pt x="161" y="185"/>
                  </a:lnTo>
                  <a:lnTo>
                    <a:pt x="165" y="175"/>
                  </a:lnTo>
                  <a:lnTo>
                    <a:pt x="168" y="172"/>
                  </a:lnTo>
                  <a:lnTo>
                    <a:pt x="182" y="161"/>
                  </a:lnTo>
                  <a:lnTo>
                    <a:pt x="188" y="158"/>
                  </a:lnTo>
                  <a:lnTo>
                    <a:pt x="195" y="158"/>
                  </a:lnTo>
                  <a:lnTo>
                    <a:pt x="198" y="155"/>
                  </a:lnTo>
                  <a:lnTo>
                    <a:pt x="198" y="151"/>
                  </a:lnTo>
                  <a:lnTo>
                    <a:pt x="198" y="151"/>
                  </a:lnTo>
                  <a:close/>
                  <a:moveTo>
                    <a:pt x="128" y="47"/>
                  </a:moveTo>
                  <a:lnTo>
                    <a:pt x="124" y="47"/>
                  </a:lnTo>
                  <a:lnTo>
                    <a:pt x="128" y="50"/>
                  </a:lnTo>
                  <a:lnTo>
                    <a:pt x="131" y="54"/>
                  </a:lnTo>
                  <a:lnTo>
                    <a:pt x="128" y="57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0"/>
                  </a:lnTo>
                  <a:lnTo>
                    <a:pt x="118" y="60"/>
                  </a:lnTo>
                  <a:lnTo>
                    <a:pt x="114" y="60"/>
                  </a:lnTo>
                  <a:lnTo>
                    <a:pt x="111" y="54"/>
                  </a:lnTo>
                  <a:lnTo>
                    <a:pt x="108" y="54"/>
                  </a:lnTo>
                  <a:lnTo>
                    <a:pt x="108" y="57"/>
                  </a:lnTo>
                  <a:lnTo>
                    <a:pt x="111" y="64"/>
                  </a:lnTo>
                  <a:lnTo>
                    <a:pt x="118" y="64"/>
                  </a:lnTo>
                  <a:lnTo>
                    <a:pt x="121" y="64"/>
                  </a:lnTo>
                  <a:lnTo>
                    <a:pt x="121" y="71"/>
                  </a:lnTo>
                  <a:lnTo>
                    <a:pt x="124" y="71"/>
                  </a:lnTo>
                  <a:lnTo>
                    <a:pt x="124" y="71"/>
                  </a:lnTo>
                  <a:lnTo>
                    <a:pt x="131" y="60"/>
                  </a:lnTo>
                  <a:lnTo>
                    <a:pt x="134" y="54"/>
                  </a:lnTo>
                  <a:lnTo>
                    <a:pt x="131" y="50"/>
                  </a:lnTo>
                  <a:lnTo>
                    <a:pt x="131" y="50"/>
                  </a:lnTo>
                  <a:lnTo>
                    <a:pt x="128" y="47"/>
                  </a:lnTo>
                  <a:lnTo>
                    <a:pt x="128" y="47"/>
                  </a:lnTo>
                  <a:close/>
                  <a:moveTo>
                    <a:pt x="131" y="37"/>
                  </a:moveTo>
                  <a:lnTo>
                    <a:pt x="128" y="40"/>
                  </a:lnTo>
                  <a:lnTo>
                    <a:pt x="131" y="44"/>
                  </a:lnTo>
                  <a:lnTo>
                    <a:pt x="131" y="40"/>
                  </a:lnTo>
                  <a:lnTo>
                    <a:pt x="134" y="40"/>
                  </a:lnTo>
                  <a:lnTo>
                    <a:pt x="138" y="44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1" y="57"/>
                  </a:lnTo>
                  <a:lnTo>
                    <a:pt x="141" y="64"/>
                  </a:lnTo>
                  <a:lnTo>
                    <a:pt x="138" y="64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28" y="77"/>
                  </a:lnTo>
                  <a:lnTo>
                    <a:pt x="128" y="77"/>
                  </a:lnTo>
                  <a:lnTo>
                    <a:pt x="141" y="91"/>
                  </a:lnTo>
                  <a:lnTo>
                    <a:pt x="148" y="91"/>
                  </a:lnTo>
                  <a:lnTo>
                    <a:pt x="151" y="91"/>
                  </a:lnTo>
                  <a:lnTo>
                    <a:pt x="155" y="87"/>
                  </a:lnTo>
                  <a:lnTo>
                    <a:pt x="165" y="97"/>
                  </a:lnTo>
                  <a:lnTo>
                    <a:pt x="165" y="97"/>
                  </a:lnTo>
                  <a:lnTo>
                    <a:pt x="165" y="101"/>
                  </a:lnTo>
                  <a:lnTo>
                    <a:pt x="168" y="101"/>
                  </a:lnTo>
                  <a:lnTo>
                    <a:pt x="168" y="101"/>
                  </a:lnTo>
                  <a:lnTo>
                    <a:pt x="178" y="108"/>
                  </a:lnTo>
                  <a:lnTo>
                    <a:pt x="178" y="108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95" y="138"/>
                  </a:lnTo>
                  <a:lnTo>
                    <a:pt x="195" y="138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8" y="141"/>
                  </a:lnTo>
                  <a:lnTo>
                    <a:pt x="198" y="138"/>
                  </a:lnTo>
                  <a:lnTo>
                    <a:pt x="198" y="134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2" y="108"/>
                  </a:lnTo>
                  <a:lnTo>
                    <a:pt x="182" y="104"/>
                  </a:lnTo>
                  <a:lnTo>
                    <a:pt x="178" y="104"/>
                  </a:lnTo>
                  <a:lnTo>
                    <a:pt x="172" y="97"/>
                  </a:lnTo>
                  <a:lnTo>
                    <a:pt x="168" y="97"/>
                  </a:lnTo>
                  <a:lnTo>
                    <a:pt x="168" y="97"/>
                  </a:lnTo>
                  <a:lnTo>
                    <a:pt x="168" y="94"/>
                  </a:lnTo>
                  <a:lnTo>
                    <a:pt x="158" y="84"/>
                  </a:lnTo>
                  <a:lnTo>
                    <a:pt x="148" y="87"/>
                  </a:lnTo>
                  <a:lnTo>
                    <a:pt x="141" y="87"/>
                  </a:lnTo>
                  <a:lnTo>
                    <a:pt x="134" y="77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1"/>
                  </a:lnTo>
                  <a:lnTo>
                    <a:pt x="141" y="67"/>
                  </a:lnTo>
                  <a:lnTo>
                    <a:pt x="145" y="64"/>
                  </a:lnTo>
                  <a:lnTo>
                    <a:pt x="145" y="60"/>
                  </a:lnTo>
                  <a:lnTo>
                    <a:pt x="145" y="57"/>
                  </a:lnTo>
                  <a:lnTo>
                    <a:pt x="145" y="50"/>
                  </a:lnTo>
                  <a:lnTo>
                    <a:pt x="141" y="40"/>
                  </a:lnTo>
                  <a:lnTo>
                    <a:pt x="134" y="37"/>
                  </a:lnTo>
                  <a:lnTo>
                    <a:pt x="131" y="37"/>
                  </a:lnTo>
                  <a:close/>
                  <a:moveTo>
                    <a:pt x="0" y="0"/>
                  </a:moveTo>
                  <a:lnTo>
                    <a:pt x="3" y="3"/>
                  </a:lnTo>
                  <a:lnTo>
                    <a:pt x="0" y="7"/>
                  </a:lnTo>
                  <a:lnTo>
                    <a:pt x="7" y="13"/>
                  </a:lnTo>
                  <a:lnTo>
                    <a:pt x="34" y="37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57" y="47"/>
                  </a:lnTo>
                  <a:lnTo>
                    <a:pt x="71" y="54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7" y="60"/>
                  </a:lnTo>
                  <a:lnTo>
                    <a:pt x="84" y="60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57"/>
                  </a:lnTo>
                  <a:lnTo>
                    <a:pt x="87" y="54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77" y="57"/>
                  </a:lnTo>
                  <a:lnTo>
                    <a:pt x="74" y="54"/>
                  </a:lnTo>
                  <a:lnTo>
                    <a:pt x="71" y="50"/>
                  </a:lnTo>
                  <a:lnTo>
                    <a:pt x="60" y="44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34" y="34"/>
                  </a:lnTo>
                  <a:lnTo>
                    <a:pt x="1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" name="Freeform 405">
              <a:extLst>
                <a:ext uri="{FF2B5EF4-FFF2-40B4-BE49-F238E27FC236}">
                  <a16:creationId xmlns:a16="http://schemas.microsoft.com/office/drawing/2014/main" id="{AF9C2358-647B-38B0-8687-BC3ECE4A3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144"/>
              <a:ext cx="50" cy="192"/>
            </a:xfrm>
            <a:custGeom>
              <a:avLst/>
              <a:gdLst>
                <a:gd name="T0" fmla="*/ 50 w 50"/>
                <a:gd name="T1" fmla="*/ 0 h 192"/>
                <a:gd name="T2" fmla="*/ 50 w 50"/>
                <a:gd name="T3" fmla="*/ 0 h 192"/>
                <a:gd name="T4" fmla="*/ 47 w 50"/>
                <a:gd name="T5" fmla="*/ 4 h 192"/>
                <a:gd name="T6" fmla="*/ 40 w 50"/>
                <a:gd name="T7" fmla="*/ 4 h 192"/>
                <a:gd name="T8" fmla="*/ 34 w 50"/>
                <a:gd name="T9" fmla="*/ 7 h 192"/>
                <a:gd name="T10" fmla="*/ 20 w 50"/>
                <a:gd name="T11" fmla="*/ 17 h 192"/>
                <a:gd name="T12" fmla="*/ 13 w 50"/>
                <a:gd name="T13" fmla="*/ 24 h 192"/>
                <a:gd name="T14" fmla="*/ 10 w 50"/>
                <a:gd name="T15" fmla="*/ 31 h 192"/>
                <a:gd name="T16" fmla="*/ 7 w 50"/>
                <a:gd name="T17" fmla="*/ 54 h 192"/>
                <a:gd name="T18" fmla="*/ 3 w 50"/>
                <a:gd name="T19" fmla="*/ 64 h 192"/>
                <a:gd name="T20" fmla="*/ 3 w 50"/>
                <a:gd name="T21" fmla="*/ 68 h 192"/>
                <a:gd name="T22" fmla="*/ 0 w 50"/>
                <a:gd name="T23" fmla="*/ 74 h 192"/>
                <a:gd name="T24" fmla="*/ 3 w 50"/>
                <a:gd name="T25" fmla="*/ 78 h 192"/>
                <a:gd name="T26" fmla="*/ 3 w 50"/>
                <a:gd name="T27" fmla="*/ 81 h 192"/>
                <a:gd name="T28" fmla="*/ 7 w 50"/>
                <a:gd name="T29" fmla="*/ 101 h 192"/>
                <a:gd name="T30" fmla="*/ 7 w 50"/>
                <a:gd name="T31" fmla="*/ 118 h 192"/>
                <a:gd name="T32" fmla="*/ 7 w 50"/>
                <a:gd name="T33" fmla="*/ 118 h 192"/>
                <a:gd name="T34" fmla="*/ 10 w 50"/>
                <a:gd name="T35" fmla="*/ 138 h 192"/>
                <a:gd name="T36" fmla="*/ 17 w 50"/>
                <a:gd name="T37" fmla="*/ 189 h 192"/>
                <a:gd name="T38" fmla="*/ 13 w 50"/>
                <a:gd name="T39" fmla="*/ 189 h 192"/>
                <a:gd name="T40" fmla="*/ 17 w 50"/>
                <a:gd name="T41" fmla="*/ 189 h 192"/>
                <a:gd name="T42" fmla="*/ 13 w 50"/>
                <a:gd name="T43" fmla="*/ 192 h 192"/>
                <a:gd name="T44" fmla="*/ 17 w 50"/>
                <a:gd name="T45" fmla="*/ 189 h 192"/>
                <a:gd name="T46" fmla="*/ 17 w 50"/>
                <a:gd name="T47" fmla="*/ 189 h 192"/>
                <a:gd name="T48" fmla="*/ 17 w 50"/>
                <a:gd name="T49" fmla="*/ 189 h 192"/>
                <a:gd name="T50" fmla="*/ 20 w 50"/>
                <a:gd name="T51" fmla="*/ 185 h 192"/>
                <a:gd name="T52" fmla="*/ 13 w 50"/>
                <a:gd name="T53" fmla="*/ 138 h 192"/>
                <a:gd name="T54" fmla="*/ 13 w 50"/>
                <a:gd name="T55" fmla="*/ 118 h 192"/>
                <a:gd name="T56" fmla="*/ 10 w 50"/>
                <a:gd name="T57" fmla="*/ 118 h 192"/>
                <a:gd name="T58" fmla="*/ 10 w 50"/>
                <a:gd name="T59" fmla="*/ 101 h 192"/>
                <a:gd name="T60" fmla="*/ 7 w 50"/>
                <a:gd name="T61" fmla="*/ 81 h 192"/>
                <a:gd name="T62" fmla="*/ 7 w 50"/>
                <a:gd name="T63" fmla="*/ 78 h 192"/>
                <a:gd name="T64" fmla="*/ 3 w 50"/>
                <a:gd name="T65" fmla="*/ 74 h 192"/>
                <a:gd name="T66" fmla="*/ 7 w 50"/>
                <a:gd name="T67" fmla="*/ 68 h 192"/>
                <a:gd name="T68" fmla="*/ 7 w 50"/>
                <a:gd name="T69" fmla="*/ 64 h 192"/>
                <a:gd name="T70" fmla="*/ 10 w 50"/>
                <a:gd name="T71" fmla="*/ 54 h 192"/>
                <a:gd name="T72" fmla="*/ 13 w 50"/>
                <a:gd name="T73" fmla="*/ 34 h 192"/>
                <a:gd name="T74" fmla="*/ 17 w 50"/>
                <a:gd name="T75" fmla="*/ 24 h 192"/>
                <a:gd name="T76" fmla="*/ 20 w 50"/>
                <a:gd name="T77" fmla="*/ 21 h 192"/>
                <a:gd name="T78" fmla="*/ 34 w 50"/>
                <a:gd name="T79" fmla="*/ 10 h 192"/>
                <a:gd name="T80" fmla="*/ 40 w 50"/>
                <a:gd name="T81" fmla="*/ 7 h 192"/>
                <a:gd name="T82" fmla="*/ 47 w 50"/>
                <a:gd name="T83" fmla="*/ 7 h 192"/>
                <a:gd name="T84" fmla="*/ 50 w 50"/>
                <a:gd name="T85" fmla="*/ 4 h 192"/>
                <a:gd name="T86" fmla="*/ 50 w 50"/>
                <a:gd name="T87" fmla="*/ 0 h 192"/>
                <a:gd name="T88" fmla="*/ 50 w 50"/>
                <a:gd name="T8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" h="192">
                  <a:moveTo>
                    <a:pt x="50" y="0"/>
                  </a:moveTo>
                  <a:lnTo>
                    <a:pt x="50" y="0"/>
                  </a:lnTo>
                  <a:lnTo>
                    <a:pt x="47" y="4"/>
                  </a:lnTo>
                  <a:lnTo>
                    <a:pt x="40" y="4"/>
                  </a:lnTo>
                  <a:lnTo>
                    <a:pt x="34" y="7"/>
                  </a:lnTo>
                  <a:lnTo>
                    <a:pt x="20" y="17"/>
                  </a:lnTo>
                  <a:lnTo>
                    <a:pt x="13" y="24"/>
                  </a:lnTo>
                  <a:lnTo>
                    <a:pt x="10" y="31"/>
                  </a:lnTo>
                  <a:lnTo>
                    <a:pt x="7" y="54"/>
                  </a:lnTo>
                  <a:lnTo>
                    <a:pt x="3" y="64"/>
                  </a:lnTo>
                  <a:lnTo>
                    <a:pt x="3" y="68"/>
                  </a:lnTo>
                  <a:lnTo>
                    <a:pt x="0" y="74"/>
                  </a:lnTo>
                  <a:lnTo>
                    <a:pt x="3" y="78"/>
                  </a:lnTo>
                  <a:lnTo>
                    <a:pt x="3" y="81"/>
                  </a:lnTo>
                  <a:lnTo>
                    <a:pt x="7" y="101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10" y="138"/>
                  </a:lnTo>
                  <a:lnTo>
                    <a:pt x="17" y="189"/>
                  </a:lnTo>
                  <a:lnTo>
                    <a:pt x="13" y="189"/>
                  </a:lnTo>
                  <a:lnTo>
                    <a:pt x="17" y="189"/>
                  </a:lnTo>
                  <a:lnTo>
                    <a:pt x="13" y="192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20" y="185"/>
                  </a:lnTo>
                  <a:lnTo>
                    <a:pt x="13" y="138"/>
                  </a:lnTo>
                  <a:lnTo>
                    <a:pt x="13" y="118"/>
                  </a:lnTo>
                  <a:lnTo>
                    <a:pt x="10" y="118"/>
                  </a:lnTo>
                  <a:lnTo>
                    <a:pt x="10" y="101"/>
                  </a:lnTo>
                  <a:lnTo>
                    <a:pt x="7" y="81"/>
                  </a:lnTo>
                  <a:lnTo>
                    <a:pt x="7" y="78"/>
                  </a:lnTo>
                  <a:lnTo>
                    <a:pt x="3" y="74"/>
                  </a:lnTo>
                  <a:lnTo>
                    <a:pt x="7" y="68"/>
                  </a:lnTo>
                  <a:lnTo>
                    <a:pt x="7" y="64"/>
                  </a:lnTo>
                  <a:lnTo>
                    <a:pt x="10" y="54"/>
                  </a:lnTo>
                  <a:lnTo>
                    <a:pt x="13" y="34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40" y="7"/>
                  </a:lnTo>
                  <a:lnTo>
                    <a:pt x="47" y="7"/>
                  </a:lnTo>
                  <a:lnTo>
                    <a:pt x="50" y="4"/>
                  </a:lnTo>
                  <a:lnTo>
                    <a:pt x="50" y="0"/>
                  </a:lnTo>
                  <a:lnTo>
                    <a:pt x="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1" name="Group 607">
            <a:extLst>
              <a:ext uri="{FF2B5EF4-FFF2-40B4-BE49-F238E27FC236}">
                <a16:creationId xmlns:a16="http://schemas.microsoft.com/office/drawing/2014/main" id="{E2E54DBF-2038-122C-1732-7820227E2643}"/>
              </a:ext>
            </a:extLst>
          </p:cNvPr>
          <p:cNvGrpSpPr>
            <a:grpSpLocks/>
          </p:cNvGrpSpPr>
          <p:nvPr/>
        </p:nvGrpSpPr>
        <p:grpSpPr bwMode="auto">
          <a:xfrm>
            <a:off x="2220913" y="3116263"/>
            <a:ext cx="1743075" cy="2308225"/>
            <a:chOff x="1399" y="1963"/>
            <a:chExt cx="1098" cy="1454"/>
          </a:xfrm>
        </p:grpSpPr>
        <p:sp>
          <p:nvSpPr>
            <p:cNvPr id="385" name="Freeform 407">
              <a:extLst>
                <a:ext uri="{FF2B5EF4-FFF2-40B4-BE49-F238E27FC236}">
                  <a16:creationId xmlns:a16="http://schemas.microsoft.com/office/drawing/2014/main" id="{7B6D406B-1D9B-2AE1-4DBA-1A4A4DFE9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3040"/>
              <a:ext cx="26" cy="24"/>
            </a:xfrm>
            <a:custGeom>
              <a:avLst/>
              <a:gdLst>
                <a:gd name="T0" fmla="*/ 20 w 26"/>
                <a:gd name="T1" fmla="*/ 0 h 24"/>
                <a:gd name="T2" fmla="*/ 16 w 26"/>
                <a:gd name="T3" fmla="*/ 0 h 24"/>
                <a:gd name="T4" fmla="*/ 20 w 26"/>
                <a:gd name="T5" fmla="*/ 3 h 24"/>
                <a:gd name="T6" fmla="*/ 23 w 26"/>
                <a:gd name="T7" fmla="*/ 7 h 24"/>
                <a:gd name="T8" fmla="*/ 20 w 26"/>
                <a:gd name="T9" fmla="*/ 10 h 24"/>
                <a:gd name="T10" fmla="*/ 13 w 26"/>
                <a:gd name="T11" fmla="*/ 17 h 24"/>
                <a:gd name="T12" fmla="*/ 13 w 26"/>
                <a:gd name="T13" fmla="*/ 17 h 24"/>
                <a:gd name="T14" fmla="*/ 13 w 26"/>
                <a:gd name="T15" fmla="*/ 13 h 24"/>
                <a:gd name="T16" fmla="*/ 10 w 26"/>
                <a:gd name="T17" fmla="*/ 13 h 24"/>
                <a:gd name="T18" fmla="*/ 6 w 26"/>
                <a:gd name="T19" fmla="*/ 13 h 24"/>
                <a:gd name="T20" fmla="*/ 3 w 26"/>
                <a:gd name="T21" fmla="*/ 7 h 24"/>
                <a:gd name="T22" fmla="*/ 0 w 26"/>
                <a:gd name="T23" fmla="*/ 7 h 24"/>
                <a:gd name="T24" fmla="*/ 0 w 26"/>
                <a:gd name="T25" fmla="*/ 10 h 24"/>
                <a:gd name="T26" fmla="*/ 3 w 26"/>
                <a:gd name="T27" fmla="*/ 17 h 24"/>
                <a:gd name="T28" fmla="*/ 10 w 26"/>
                <a:gd name="T29" fmla="*/ 17 h 24"/>
                <a:gd name="T30" fmla="*/ 13 w 26"/>
                <a:gd name="T31" fmla="*/ 17 h 24"/>
                <a:gd name="T32" fmla="*/ 13 w 26"/>
                <a:gd name="T33" fmla="*/ 24 h 24"/>
                <a:gd name="T34" fmla="*/ 16 w 26"/>
                <a:gd name="T35" fmla="*/ 24 h 24"/>
                <a:gd name="T36" fmla="*/ 16 w 26"/>
                <a:gd name="T37" fmla="*/ 24 h 24"/>
                <a:gd name="T38" fmla="*/ 23 w 26"/>
                <a:gd name="T39" fmla="*/ 13 h 24"/>
                <a:gd name="T40" fmla="*/ 26 w 26"/>
                <a:gd name="T41" fmla="*/ 7 h 24"/>
                <a:gd name="T42" fmla="*/ 23 w 26"/>
                <a:gd name="T43" fmla="*/ 3 h 24"/>
                <a:gd name="T44" fmla="*/ 23 w 26"/>
                <a:gd name="T45" fmla="*/ 3 h 24"/>
                <a:gd name="T46" fmla="*/ 20 w 26"/>
                <a:gd name="T47" fmla="*/ 0 h 24"/>
                <a:gd name="T48" fmla="*/ 20 w 26"/>
                <a:gd name="T4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24">
                  <a:moveTo>
                    <a:pt x="20" y="0"/>
                  </a:moveTo>
                  <a:lnTo>
                    <a:pt x="16" y="0"/>
                  </a:lnTo>
                  <a:lnTo>
                    <a:pt x="20" y="3"/>
                  </a:lnTo>
                  <a:lnTo>
                    <a:pt x="23" y="7"/>
                  </a:lnTo>
                  <a:lnTo>
                    <a:pt x="20" y="10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3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7"/>
                  </a:lnTo>
                  <a:lnTo>
                    <a:pt x="10" y="17"/>
                  </a:lnTo>
                  <a:lnTo>
                    <a:pt x="13" y="17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3" y="13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0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6" name="Freeform 408">
              <a:extLst>
                <a:ext uri="{FF2B5EF4-FFF2-40B4-BE49-F238E27FC236}">
                  <a16:creationId xmlns:a16="http://schemas.microsoft.com/office/drawing/2014/main" id="{C1CAAF3C-8668-AAA0-4093-E73C76AD0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" y="3030"/>
              <a:ext cx="70" cy="108"/>
            </a:xfrm>
            <a:custGeom>
              <a:avLst/>
              <a:gdLst>
                <a:gd name="T0" fmla="*/ 3 w 70"/>
                <a:gd name="T1" fmla="*/ 0 h 108"/>
                <a:gd name="T2" fmla="*/ 0 w 70"/>
                <a:gd name="T3" fmla="*/ 3 h 108"/>
                <a:gd name="T4" fmla="*/ 3 w 70"/>
                <a:gd name="T5" fmla="*/ 7 h 108"/>
                <a:gd name="T6" fmla="*/ 3 w 70"/>
                <a:gd name="T7" fmla="*/ 3 h 108"/>
                <a:gd name="T8" fmla="*/ 6 w 70"/>
                <a:gd name="T9" fmla="*/ 3 h 108"/>
                <a:gd name="T10" fmla="*/ 10 w 70"/>
                <a:gd name="T11" fmla="*/ 7 h 108"/>
                <a:gd name="T12" fmla="*/ 13 w 70"/>
                <a:gd name="T13" fmla="*/ 17 h 108"/>
                <a:gd name="T14" fmla="*/ 13 w 70"/>
                <a:gd name="T15" fmla="*/ 17 h 108"/>
                <a:gd name="T16" fmla="*/ 13 w 70"/>
                <a:gd name="T17" fmla="*/ 20 h 108"/>
                <a:gd name="T18" fmla="*/ 13 w 70"/>
                <a:gd name="T19" fmla="*/ 27 h 108"/>
                <a:gd name="T20" fmla="*/ 10 w 70"/>
                <a:gd name="T21" fmla="*/ 27 h 108"/>
                <a:gd name="T22" fmla="*/ 6 w 70"/>
                <a:gd name="T23" fmla="*/ 34 h 108"/>
                <a:gd name="T24" fmla="*/ 6 w 70"/>
                <a:gd name="T25" fmla="*/ 34 h 108"/>
                <a:gd name="T26" fmla="*/ 6 w 70"/>
                <a:gd name="T27" fmla="*/ 34 h 108"/>
                <a:gd name="T28" fmla="*/ 0 w 70"/>
                <a:gd name="T29" fmla="*/ 40 h 108"/>
                <a:gd name="T30" fmla="*/ 0 w 70"/>
                <a:gd name="T31" fmla="*/ 40 h 108"/>
                <a:gd name="T32" fmla="*/ 13 w 70"/>
                <a:gd name="T33" fmla="*/ 54 h 108"/>
                <a:gd name="T34" fmla="*/ 20 w 70"/>
                <a:gd name="T35" fmla="*/ 54 h 108"/>
                <a:gd name="T36" fmla="*/ 23 w 70"/>
                <a:gd name="T37" fmla="*/ 54 h 108"/>
                <a:gd name="T38" fmla="*/ 27 w 70"/>
                <a:gd name="T39" fmla="*/ 50 h 108"/>
                <a:gd name="T40" fmla="*/ 37 w 70"/>
                <a:gd name="T41" fmla="*/ 60 h 108"/>
                <a:gd name="T42" fmla="*/ 37 w 70"/>
                <a:gd name="T43" fmla="*/ 60 h 108"/>
                <a:gd name="T44" fmla="*/ 37 w 70"/>
                <a:gd name="T45" fmla="*/ 64 h 108"/>
                <a:gd name="T46" fmla="*/ 40 w 70"/>
                <a:gd name="T47" fmla="*/ 64 h 108"/>
                <a:gd name="T48" fmla="*/ 40 w 70"/>
                <a:gd name="T49" fmla="*/ 64 h 108"/>
                <a:gd name="T50" fmla="*/ 50 w 70"/>
                <a:gd name="T51" fmla="*/ 71 h 108"/>
                <a:gd name="T52" fmla="*/ 50 w 70"/>
                <a:gd name="T53" fmla="*/ 71 h 108"/>
                <a:gd name="T54" fmla="*/ 54 w 70"/>
                <a:gd name="T55" fmla="*/ 74 h 108"/>
                <a:gd name="T56" fmla="*/ 54 w 70"/>
                <a:gd name="T57" fmla="*/ 74 h 108"/>
                <a:gd name="T58" fmla="*/ 54 w 70"/>
                <a:gd name="T59" fmla="*/ 74 h 108"/>
                <a:gd name="T60" fmla="*/ 54 w 70"/>
                <a:gd name="T61" fmla="*/ 74 h 108"/>
                <a:gd name="T62" fmla="*/ 67 w 70"/>
                <a:gd name="T63" fmla="*/ 101 h 108"/>
                <a:gd name="T64" fmla="*/ 67 w 70"/>
                <a:gd name="T65" fmla="*/ 101 h 108"/>
                <a:gd name="T66" fmla="*/ 67 w 70"/>
                <a:gd name="T67" fmla="*/ 108 h 108"/>
                <a:gd name="T68" fmla="*/ 67 w 70"/>
                <a:gd name="T69" fmla="*/ 108 h 108"/>
                <a:gd name="T70" fmla="*/ 70 w 70"/>
                <a:gd name="T71" fmla="*/ 104 h 108"/>
                <a:gd name="T72" fmla="*/ 70 w 70"/>
                <a:gd name="T73" fmla="*/ 101 h 108"/>
                <a:gd name="T74" fmla="*/ 70 w 70"/>
                <a:gd name="T75" fmla="*/ 97 h 108"/>
                <a:gd name="T76" fmla="*/ 57 w 70"/>
                <a:gd name="T77" fmla="*/ 74 h 108"/>
                <a:gd name="T78" fmla="*/ 57 w 70"/>
                <a:gd name="T79" fmla="*/ 74 h 108"/>
                <a:gd name="T80" fmla="*/ 54 w 70"/>
                <a:gd name="T81" fmla="*/ 71 h 108"/>
                <a:gd name="T82" fmla="*/ 54 w 70"/>
                <a:gd name="T83" fmla="*/ 67 h 108"/>
                <a:gd name="T84" fmla="*/ 50 w 70"/>
                <a:gd name="T85" fmla="*/ 67 h 108"/>
                <a:gd name="T86" fmla="*/ 44 w 70"/>
                <a:gd name="T87" fmla="*/ 60 h 108"/>
                <a:gd name="T88" fmla="*/ 40 w 70"/>
                <a:gd name="T89" fmla="*/ 60 h 108"/>
                <a:gd name="T90" fmla="*/ 40 w 70"/>
                <a:gd name="T91" fmla="*/ 60 h 108"/>
                <a:gd name="T92" fmla="*/ 40 w 70"/>
                <a:gd name="T93" fmla="*/ 57 h 108"/>
                <a:gd name="T94" fmla="*/ 30 w 70"/>
                <a:gd name="T95" fmla="*/ 47 h 108"/>
                <a:gd name="T96" fmla="*/ 20 w 70"/>
                <a:gd name="T97" fmla="*/ 50 h 108"/>
                <a:gd name="T98" fmla="*/ 13 w 70"/>
                <a:gd name="T99" fmla="*/ 50 h 108"/>
                <a:gd name="T100" fmla="*/ 6 w 70"/>
                <a:gd name="T101" fmla="*/ 40 h 108"/>
                <a:gd name="T102" fmla="*/ 10 w 70"/>
                <a:gd name="T103" fmla="*/ 37 h 108"/>
                <a:gd name="T104" fmla="*/ 10 w 70"/>
                <a:gd name="T105" fmla="*/ 37 h 108"/>
                <a:gd name="T106" fmla="*/ 10 w 70"/>
                <a:gd name="T107" fmla="*/ 34 h 108"/>
                <a:gd name="T108" fmla="*/ 13 w 70"/>
                <a:gd name="T109" fmla="*/ 30 h 108"/>
                <a:gd name="T110" fmla="*/ 17 w 70"/>
                <a:gd name="T111" fmla="*/ 27 h 108"/>
                <a:gd name="T112" fmla="*/ 17 w 70"/>
                <a:gd name="T113" fmla="*/ 23 h 108"/>
                <a:gd name="T114" fmla="*/ 17 w 70"/>
                <a:gd name="T115" fmla="*/ 20 h 108"/>
                <a:gd name="T116" fmla="*/ 17 w 70"/>
                <a:gd name="T117" fmla="*/ 13 h 108"/>
                <a:gd name="T118" fmla="*/ 13 w 70"/>
                <a:gd name="T119" fmla="*/ 3 h 108"/>
                <a:gd name="T120" fmla="*/ 6 w 70"/>
                <a:gd name="T121" fmla="*/ 0 h 108"/>
                <a:gd name="T122" fmla="*/ 3 w 70"/>
                <a:gd name="T12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" h="108">
                  <a:moveTo>
                    <a:pt x="3" y="0"/>
                  </a:moveTo>
                  <a:lnTo>
                    <a:pt x="0" y="3"/>
                  </a:lnTo>
                  <a:lnTo>
                    <a:pt x="3" y="7"/>
                  </a:lnTo>
                  <a:lnTo>
                    <a:pt x="3" y="3"/>
                  </a:lnTo>
                  <a:lnTo>
                    <a:pt x="6" y="3"/>
                  </a:lnTo>
                  <a:lnTo>
                    <a:pt x="10" y="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20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" y="54"/>
                  </a:lnTo>
                  <a:lnTo>
                    <a:pt x="20" y="54"/>
                  </a:lnTo>
                  <a:lnTo>
                    <a:pt x="23" y="54"/>
                  </a:lnTo>
                  <a:lnTo>
                    <a:pt x="27" y="5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7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70" y="104"/>
                  </a:lnTo>
                  <a:lnTo>
                    <a:pt x="70" y="101"/>
                  </a:lnTo>
                  <a:lnTo>
                    <a:pt x="70" y="97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4" y="71"/>
                  </a:lnTo>
                  <a:lnTo>
                    <a:pt x="54" y="67"/>
                  </a:lnTo>
                  <a:lnTo>
                    <a:pt x="50" y="67"/>
                  </a:lnTo>
                  <a:lnTo>
                    <a:pt x="44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57"/>
                  </a:lnTo>
                  <a:lnTo>
                    <a:pt x="30" y="47"/>
                  </a:lnTo>
                  <a:lnTo>
                    <a:pt x="20" y="50"/>
                  </a:lnTo>
                  <a:lnTo>
                    <a:pt x="13" y="50"/>
                  </a:lnTo>
                  <a:lnTo>
                    <a:pt x="6" y="40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3" y="30"/>
                  </a:lnTo>
                  <a:lnTo>
                    <a:pt x="17" y="27"/>
                  </a:lnTo>
                  <a:lnTo>
                    <a:pt x="17" y="23"/>
                  </a:lnTo>
                  <a:lnTo>
                    <a:pt x="17" y="20"/>
                  </a:lnTo>
                  <a:lnTo>
                    <a:pt x="17" y="13"/>
                  </a:lnTo>
                  <a:lnTo>
                    <a:pt x="13" y="3"/>
                  </a:lnTo>
                  <a:lnTo>
                    <a:pt x="6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7" name="Freeform 409">
              <a:extLst>
                <a:ext uri="{FF2B5EF4-FFF2-40B4-BE49-F238E27FC236}">
                  <a16:creationId xmlns:a16="http://schemas.microsoft.com/office/drawing/2014/main" id="{3B782BC0-7F8F-F4DA-E334-BDED06F44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993"/>
              <a:ext cx="87" cy="60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3 h 60"/>
                <a:gd name="T4" fmla="*/ 0 w 87"/>
                <a:gd name="T5" fmla="*/ 7 h 60"/>
                <a:gd name="T6" fmla="*/ 7 w 87"/>
                <a:gd name="T7" fmla="*/ 13 h 60"/>
                <a:gd name="T8" fmla="*/ 34 w 87"/>
                <a:gd name="T9" fmla="*/ 37 h 60"/>
                <a:gd name="T10" fmla="*/ 44 w 87"/>
                <a:gd name="T11" fmla="*/ 40 h 60"/>
                <a:gd name="T12" fmla="*/ 44 w 87"/>
                <a:gd name="T13" fmla="*/ 40 h 60"/>
                <a:gd name="T14" fmla="*/ 57 w 87"/>
                <a:gd name="T15" fmla="*/ 47 h 60"/>
                <a:gd name="T16" fmla="*/ 71 w 87"/>
                <a:gd name="T17" fmla="*/ 54 h 60"/>
                <a:gd name="T18" fmla="*/ 74 w 87"/>
                <a:gd name="T19" fmla="*/ 57 h 60"/>
                <a:gd name="T20" fmla="*/ 74 w 87"/>
                <a:gd name="T21" fmla="*/ 57 h 60"/>
                <a:gd name="T22" fmla="*/ 77 w 87"/>
                <a:gd name="T23" fmla="*/ 60 h 60"/>
                <a:gd name="T24" fmla="*/ 84 w 87"/>
                <a:gd name="T25" fmla="*/ 60 h 60"/>
                <a:gd name="T26" fmla="*/ 87 w 87"/>
                <a:gd name="T27" fmla="*/ 60 h 60"/>
                <a:gd name="T28" fmla="*/ 87 w 87"/>
                <a:gd name="T29" fmla="*/ 60 h 60"/>
                <a:gd name="T30" fmla="*/ 87 w 87"/>
                <a:gd name="T31" fmla="*/ 60 h 60"/>
                <a:gd name="T32" fmla="*/ 87 w 87"/>
                <a:gd name="T33" fmla="*/ 60 h 60"/>
                <a:gd name="T34" fmla="*/ 87 w 87"/>
                <a:gd name="T35" fmla="*/ 57 h 60"/>
                <a:gd name="T36" fmla="*/ 87 w 87"/>
                <a:gd name="T37" fmla="*/ 54 h 60"/>
                <a:gd name="T38" fmla="*/ 84 w 87"/>
                <a:gd name="T39" fmla="*/ 57 h 60"/>
                <a:gd name="T40" fmla="*/ 84 w 87"/>
                <a:gd name="T41" fmla="*/ 57 h 60"/>
                <a:gd name="T42" fmla="*/ 77 w 87"/>
                <a:gd name="T43" fmla="*/ 57 h 60"/>
                <a:gd name="T44" fmla="*/ 74 w 87"/>
                <a:gd name="T45" fmla="*/ 54 h 60"/>
                <a:gd name="T46" fmla="*/ 71 w 87"/>
                <a:gd name="T47" fmla="*/ 50 h 60"/>
                <a:gd name="T48" fmla="*/ 60 w 87"/>
                <a:gd name="T49" fmla="*/ 44 h 60"/>
                <a:gd name="T50" fmla="*/ 44 w 87"/>
                <a:gd name="T51" fmla="*/ 37 h 60"/>
                <a:gd name="T52" fmla="*/ 44 w 87"/>
                <a:gd name="T53" fmla="*/ 37 h 60"/>
                <a:gd name="T54" fmla="*/ 34 w 87"/>
                <a:gd name="T55" fmla="*/ 34 h 60"/>
                <a:gd name="T56" fmla="*/ 10 w 87"/>
                <a:gd name="T57" fmla="*/ 10 h 60"/>
                <a:gd name="T58" fmla="*/ 0 w 87"/>
                <a:gd name="T5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3"/>
                  </a:lnTo>
                  <a:lnTo>
                    <a:pt x="0" y="7"/>
                  </a:lnTo>
                  <a:lnTo>
                    <a:pt x="7" y="13"/>
                  </a:lnTo>
                  <a:lnTo>
                    <a:pt x="34" y="37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57" y="47"/>
                  </a:lnTo>
                  <a:lnTo>
                    <a:pt x="71" y="54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7" y="60"/>
                  </a:lnTo>
                  <a:lnTo>
                    <a:pt x="84" y="60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57"/>
                  </a:lnTo>
                  <a:lnTo>
                    <a:pt x="87" y="54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77" y="57"/>
                  </a:lnTo>
                  <a:lnTo>
                    <a:pt x="74" y="54"/>
                  </a:lnTo>
                  <a:lnTo>
                    <a:pt x="71" y="50"/>
                  </a:lnTo>
                  <a:lnTo>
                    <a:pt x="60" y="44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34" y="34"/>
                  </a:lnTo>
                  <a:lnTo>
                    <a:pt x="1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8" name="Freeform 410">
              <a:extLst>
                <a:ext uri="{FF2B5EF4-FFF2-40B4-BE49-F238E27FC236}">
                  <a16:creationId xmlns:a16="http://schemas.microsoft.com/office/drawing/2014/main" id="{CFADCDB8-5A0C-99E1-41B2-BFDAB70C1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3272"/>
              <a:ext cx="370" cy="101"/>
            </a:xfrm>
            <a:custGeom>
              <a:avLst/>
              <a:gdLst>
                <a:gd name="T0" fmla="*/ 0 w 370"/>
                <a:gd name="T1" fmla="*/ 4 h 101"/>
                <a:gd name="T2" fmla="*/ 23 w 370"/>
                <a:gd name="T3" fmla="*/ 27 h 101"/>
                <a:gd name="T4" fmla="*/ 40 w 370"/>
                <a:gd name="T5" fmla="*/ 47 h 101"/>
                <a:gd name="T6" fmla="*/ 70 w 370"/>
                <a:gd name="T7" fmla="*/ 68 h 101"/>
                <a:gd name="T8" fmla="*/ 128 w 370"/>
                <a:gd name="T9" fmla="*/ 74 h 101"/>
                <a:gd name="T10" fmla="*/ 141 w 370"/>
                <a:gd name="T11" fmla="*/ 68 h 101"/>
                <a:gd name="T12" fmla="*/ 148 w 370"/>
                <a:gd name="T13" fmla="*/ 51 h 101"/>
                <a:gd name="T14" fmla="*/ 161 w 370"/>
                <a:gd name="T15" fmla="*/ 57 h 101"/>
                <a:gd name="T16" fmla="*/ 178 w 370"/>
                <a:gd name="T17" fmla="*/ 47 h 101"/>
                <a:gd name="T18" fmla="*/ 185 w 370"/>
                <a:gd name="T19" fmla="*/ 37 h 101"/>
                <a:gd name="T20" fmla="*/ 219 w 370"/>
                <a:gd name="T21" fmla="*/ 31 h 101"/>
                <a:gd name="T22" fmla="*/ 235 w 370"/>
                <a:gd name="T23" fmla="*/ 61 h 101"/>
                <a:gd name="T24" fmla="*/ 256 w 370"/>
                <a:gd name="T25" fmla="*/ 88 h 101"/>
                <a:gd name="T26" fmla="*/ 283 w 370"/>
                <a:gd name="T27" fmla="*/ 88 h 101"/>
                <a:gd name="T28" fmla="*/ 309 w 370"/>
                <a:gd name="T29" fmla="*/ 101 h 101"/>
                <a:gd name="T30" fmla="*/ 320 w 370"/>
                <a:gd name="T31" fmla="*/ 98 h 101"/>
                <a:gd name="T32" fmla="*/ 330 w 370"/>
                <a:gd name="T33" fmla="*/ 84 h 101"/>
                <a:gd name="T34" fmla="*/ 336 w 370"/>
                <a:gd name="T35" fmla="*/ 78 h 101"/>
                <a:gd name="T36" fmla="*/ 343 w 370"/>
                <a:gd name="T37" fmla="*/ 74 h 101"/>
                <a:gd name="T38" fmla="*/ 357 w 370"/>
                <a:gd name="T39" fmla="*/ 74 h 101"/>
                <a:gd name="T40" fmla="*/ 363 w 370"/>
                <a:gd name="T41" fmla="*/ 68 h 101"/>
                <a:gd name="T42" fmla="*/ 367 w 370"/>
                <a:gd name="T43" fmla="*/ 64 h 101"/>
                <a:gd name="T44" fmla="*/ 360 w 370"/>
                <a:gd name="T45" fmla="*/ 64 h 101"/>
                <a:gd name="T46" fmla="*/ 346 w 370"/>
                <a:gd name="T47" fmla="*/ 71 h 101"/>
                <a:gd name="T48" fmla="*/ 343 w 370"/>
                <a:gd name="T49" fmla="*/ 71 h 101"/>
                <a:gd name="T50" fmla="*/ 333 w 370"/>
                <a:gd name="T51" fmla="*/ 71 h 101"/>
                <a:gd name="T52" fmla="*/ 330 w 370"/>
                <a:gd name="T53" fmla="*/ 81 h 101"/>
                <a:gd name="T54" fmla="*/ 326 w 370"/>
                <a:gd name="T55" fmla="*/ 88 h 101"/>
                <a:gd name="T56" fmla="*/ 320 w 370"/>
                <a:gd name="T57" fmla="*/ 94 h 101"/>
                <a:gd name="T58" fmla="*/ 309 w 370"/>
                <a:gd name="T59" fmla="*/ 98 h 101"/>
                <a:gd name="T60" fmla="*/ 283 w 370"/>
                <a:gd name="T61" fmla="*/ 81 h 101"/>
                <a:gd name="T62" fmla="*/ 256 w 370"/>
                <a:gd name="T63" fmla="*/ 84 h 101"/>
                <a:gd name="T64" fmla="*/ 235 w 370"/>
                <a:gd name="T65" fmla="*/ 61 h 101"/>
                <a:gd name="T66" fmla="*/ 219 w 370"/>
                <a:gd name="T67" fmla="*/ 27 h 101"/>
                <a:gd name="T68" fmla="*/ 185 w 370"/>
                <a:gd name="T69" fmla="*/ 31 h 101"/>
                <a:gd name="T70" fmla="*/ 175 w 370"/>
                <a:gd name="T71" fmla="*/ 47 h 101"/>
                <a:gd name="T72" fmla="*/ 165 w 370"/>
                <a:gd name="T73" fmla="*/ 54 h 101"/>
                <a:gd name="T74" fmla="*/ 145 w 370"/>
                <a:gd name="T75" fmla="*/ 47 h 101"/>
                <a:gd name="T76" fmla="*/ 138 w 370"/>
                <a:gd name="T77" fmla="*/ 68 h 101"/>
                <a:gd name="T78" fmla="*/ 128 w 370"/>
                <a:gd name="T79" fmla="*/ 71 h 101"/>
                <a:gd name="T80" fmla="*/ 70 w 370"/>
                <a:gd name="T81" fmla="*/ 64 h 101"/>
                <a:gd name="T82" fmla="*/ 44 w 370"/>
                <a:gd name="T83" fmla="*/ 44 h 101"/>
                <a:gd name="T84" fmla="*/ 27 w 370"/>
                <a:gd name="T85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0" h="101">
                  <a:moveTo>
                    <a:pt x="7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" y="4"/>
                  </a:lnTo>
                  <a:lnTo>
                    <a:pt x="10" y="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40" y="44"/>
                  </a:lnTo>
                  <a:lnTo>
                    <a:pt x="40" y="47"/>
                  </a:lnTo>
                  <a:lnTo>
                    <a:pt x="54" y="51"/>
                  </a:lnTo>
                  <a:lnTo>
                    <a:pt x="67" y="68"/>
                  </a:lnTo>
                  <a:lnTo>
                    <a:pt x="70" y="68"/>
                  </a:lnTo>
                  <a:lnTo>
                    <a:pt x="108" y="78"/>
                  </a:lnTo>
                  <a:lnTo>
                    <a:pt x="111" y="81"/>
                  </a:lnTo>
                  <a:lnTo>
                    <a:pt x="128" y="74"/>
                  </a:lnTo>
                  <a:lnTo>
                    <a:pt x="131" y="74"/>
                  </a:lnTo>
                  <a:lnTo>
                    <a:pt x="134" y="74"/>
                  </a:lnTo>
                  <a:lnTo>
                    <a:pt x="141" y="68"/>
                  </a:lnTo>
                  <a:lnTo>
                    <a:pt x="141" y="64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51"/>
                  </a:lnTo>
                  <a:lnTo>
                    <a:pt x="155" y="51"/>
                  </a:lnTo>
                  <a:lnTo>
                    <a:pt x="161" y="57"/>
                  </a:lnTo>
                  <a:lnTo>
                    <a:pt x="171" y="57"/>
                  </a:lnTo>
                  <a:lnTo>
                    <a:pt x="175" y="51"/>
                  </a:lnTo>
                  <a:lnTo>
                    <a:pt x="178" y="47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5" y="37"/>
                  </a:lnTo>
                  <a:lnTo>
                    <a:pt x="195" y="41"/>
                  </a:lnTo>
                  <a:lnTo>
                    <a:pt x="198" y="41"/>
                  </a:lnTo>
                  <a:lnTo>
                    <a:pt x="219" y="31"/>
                  </a:lnTo>
                  <a:lnTo>
                    <a:pt x="229" y="44"/>
                  </a:lnTo>
                  <a:lnTo>
                    <a:pt x="232" y="57"/>
                  </a:lnTo>
                  <a:lnTo>
                    <a:pt x="235" y="61"/>
                  </a:lnTo>
                  <a:lnTo>
                    <a:pt x="242" y="71"/>
                  </a:lnTo>
                  <a:lnTo>
                    <a:pt x="252" y="84"/>
                  </a:lnTo>
                  <a:lnTo>
                    <a:pt x="256" y="88"/>
                  </a:lnTo>
                  <a:lnTo>
                    <a:pt x="262" y="88"/>
                  </a:lnTo>
                  <a:lnTo>
                    <a:pt x="266" y="88"/>
                  </a:lnTo>
                  <a:lnTo>
                    <a:pt x="283" y="88"/>
                  </a:lnTo>
                  <a:lnTo>
                    <a:pt x="299" y="98"/>
                  </a:lnTo>
                  <a:lnTo>
                    <a:pt x="303" y="101"/>
                  </a:lnTo>
                  <a:lnTo>
                    <a:pt x="309" y="101"/>
                  </a:lnTo>
                  <a:lnTo>
                    <a:pt x="313" y="101"/>
                  </a:lnTo>
                  <a:lnTo>
                    <a:pt x="316" y="101"/>
                  </a:lnTo>
                  <a:lnTo>
                    <a:pt x="320" y="98"/>
                  </a:lnTo>
                  <a:lnTo>
                    <a:pt x="326" y="94"/>
                  </a:lnTo>
                  <a:lnTo>
                    <a:pt x="330" y="88"/>
                  </a:lnTo>
                  <a:lnTo>
                    <a:pt x="330" y="84"/>
                  </a:lnTo>
                  <a:lnTo>
                    <a:pt x="333" y="84"/>
                  </a:lnTo>
                  <a:lnTo>
                    <a:pt x="336" y="81"/>
                  </a:lnTo>
                  <a:lnTo>
                    <a:pt x="336" y="78"/>
                  </a:lnTo>
                  <a:lnTo>
                    <a:pt x="336" y="74"/>
                  </a:lnTo>
                  <a:lnTo>
                    <a:pt x="343" y="74"/>
                  </a:lnTo>
                  <a:lnTo>
                    <a:pt x="343" y="74"/>
                  </a:lnTo>
                  <a:lnTo>
                    <a:pt x="343" y="74"/>
                  </a:lnTo>
                  <a:lnTo>
                    <a:pt x="353" y="74"/>
                  </a:lnTo>
                  <a:lnTo>
                    <a:pt x="357" y="74"/>
                  </a:lnTo>
                  <a:lnTo>
                    <a:pt x="360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7" y="64"/>
                  </a:lnTo>
                  <a:lnTo>
                    <a:pt x="370" y="64"/>
                  </a:lnTo>
                  <a:lnTo>
                    <a:pt x="363" y="64"/>
                  </a:lnTo>
                  <a:lnTo>
                    <a:pt x="360" y="64"/>
                  </a:lnTo>
                  <a:lnTo>
                    <a:pt x="360" y="64"/>
                  </a:lnTo>
                  <a:lnTo>
                    <a:pt x="353" y="71"/>
                  </a:lnTo>
                  <a:lnTo>
                    <a:pt x="346" y="71"/>
                  </a:lnTo>
                  <a:lnTo>
                    <a:pt x="346" y="68"/>
                  </a:lnTo>
                  <a:lnTo>
                    <a:pt x="343" y="68"/>
                  </a:lnTo>
                  <a:lnTo>
                    <a:pt x="343" y="71"/>
                  </a:lnTo>
                  <a:lnTo>
                    <a:pt x="333" y="71"/>
                  </a:lnTo>
                  <a:lnTo>
                    <a:pt x="333" y="71"/>
                  </a:lnTo>
                  <a:lnTo>
                    <a:pt x="333" y="71"/>
                  </a:lnTo>
                  <a:lnTo>
                    <a:pt x="333" y="78"/>
                  </a:lnTo>
                  <a:lnTo>
                    <a:pt x="333" y="78"/>
                  </a:lnTo>
                  <a:lnTo>
                    <a:pt x="330" y="81"/>
                  </a:lnTo>
                  <a:lnTo>
                    <a:pt x="326" y="84"/>
                  </a:lnTo>
                  <a:lnTo>
                    <a:pt x="326" y="84"/>
                  </a:lnTo>
                  <a:lnTo>
                    <a:pt x="326" y="88"/>
                  </a:lnTo>
                  <a:lnTo>
                    <a:pt x="323" y="91"/>
                  </a:lnTo>
                  <a:lnTo>
                    <a:pt x="320" y="94"/>
                  </a:lnTo>
                  <a:lnTo>
                    <a:pt x="320" y="94"/>
                  </a:lnTo>
                  <a:lnTo>
                    <a:pt x="316" y="98"/>
                  </a:lnTo>
                  <a:lnTo>
                    <a:pt x="313" y="98"/>
                  </a:lnTo>
                  <a:lnTo>
                    <a:pt x="309" y="98"/>
                  </a:lnTo>
                  <a:lnTo>
                    <a:pt x="303" y="98"/>
                  </a:lnTo>
                  <a:lnTo>
                    <a:pt x="303" y="98"/>
                  </a:lnTo>
                  <a:lnTo>
                    <a:pt x="283" y="81"/>
                  </a:lnTo>
                  <a:lnTo>
                    <a:pt x="266" y="84"/>
                  </a:lnTo>
                  <a:lnTo>
                    <a:pt x="262" y="84"/>
                  </a:lnTo>
                  <a:lnTo>
                    <a:pt x="256" y="84"/>
                  </a:lnTo>
                  <a:lnTo>
                    <a:pt x="256" y="81"/>
                  </a:lnTo>
                  <a:lnTo>
                    <a:pt x="246" y="68"/>
                  </a:lnTo>
                  <a:lnTo>
                    <a:pt x="235" y="61"/>
                  </a:lnTo>
                  <a:lnTo>
                    <a:pt x="235" y="57"/>
                  </a:lnTo>
                  <a:lnTo>
                    <a:pt x="232" y="41"/>
                  </a:lnTo>
                  <a:lnTo>
                    <a:pt x="219" y="27"/>
                  </a:lnTo>
                  <a:lnTo>
                    <a:pt x="198" y="37"/>
                  </a:lnTo>
                  <a:lnTo>
                    <a:pt x="195" y="37"/>
                  </a:lnTo>
                  <a:lnTo>
                    <a:pt x="185" y="31"/>
                  </a:lnTo>
                  <a:lnTo>
                    <a:pt x="175" y="37"/>
                  </a:lnTo>
                  <a:lnTo>
                    <a:pt x="175" y="41"/>
                  </a:lnTo>
                  <a:lnTo>
                    <a:pt x="175" y="47"/>
                  </a:lnTo>
                  <a:lnTo>
                    <a:pt x="171" y="51"/>
                  </a:lnTo>
                  <a:lnTo>
                    <a:pt x="168" y="54"/>
                  </a:lnTo>
                  <a:lnTo>
                    <a:pt x="165" y="54"/>
                  </a:lnTo>
                  <a:lnTo>
                    <a:pt x="158" y="47"/>
                  </a:lnTo>
                  <a:lnTo>
                    <a:pt x="151" y="47"/>
                  </a:lnTo>
                  <a:lnTo>
                    <a:pt x="145" y="47"/>
                  </a:lnTo>
                  <a:lnTo>
                    <a:pt x="141" y="54"/>
                  </a:lnTo>
                  <a:lnTo>
                    <a:pt x="138" y="64"/>
                  </a:lnTo>
                  <a:lnTo>
                    <a:pt x="138" y="68"/>
                  </a:lnTo>
                  <a:lnTo>
                    <a:pt x="134" y="71"/>
                  </a:lnTo>
                  <a:lnTo>
                    <a:pt x="131" y="71"/>
                  </a:lnTo>
                  <a:lnTo>
                    <a:pt x="128" y="71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54" y="47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13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" name="Freeform 411">
              <a:extLst>
                <a:ext uri="{FF2B5EF4-FFF2-40B4-BE49-F238E27FC236}">
                  <a16:creationId xmlns:a16="http://schemas.microsoft.com/office/drawing/2014/main" id="{60D89FFC-5116-EDBD-8EFF-B270D54AB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3272"/>
              <a:ext cx="370" cy="101"/>
            </a:xfrm>
            <a:custGeom>
              <a:avLst/>
              <a:gdLst>
                <a:gd name="T0" fmla="*/ 0 w 370"/>
                <a:gd name="T1" fmla="*/ 4 h 101"/>
                <a:gd name="T2" fmla="*/ 23 w 370"/>
                <a:gd name="T3" fmla="*/ 27 h 101"/>
                <a:gd name="T4" fmla="*/ 40 w 370"/>
                <a:gd name="T5" fmla="*/ 47 h 101"/>
                <a:gd name="T6" fmla="*/ 70 w 370"/>
                <a:gd name="T7" fmla="*/ 68 h 101"/>
                <a:gd name="T8" fmla="*/ 128 w 370"/>
                <a:gd name="T9" fmla="*/ 74 h 101"/>
                <a:gd name="T10" fmla="*/ 141 w 370"/>
                <a:gd name="T11" fmla="*/ 68 h 101"/>
                <a:gd name="T12" fmla="*/ 148 w 370"/>
                <a:gd name="T13" fmla="*/ 51 h 101"/>
                <a:gd name="T14" fmla="*/ 161 w 370"/>
                <a:gd name="T15" fmla="*/ 57 h 101"/>
                <a:gd name="T16" fmla="*/ 178 w 370"/>
                <a:gd name="T17" fmla="*/ 47 h 101"/>
                <a:gd name="T18" fmla="*/ 185 w 370"/>
                <a:gd name="T19" fmla="*/ 37 h 101"/>
                <a:gd name="T20" fmla="*/ 219 w 370"/>
                <a:gd name="T21" fmla="*/ 31 h 101"/>
                <a:gd name="T22" fmla="*/ 235 w 370"/>
                <a:gd name="T23" fmla="*/ 61 h 101"/>
                <a:gd name="T24" fmla="*/ 256 w 370"/>
                <a:gd name="T25" fmla="*/ 88 h 101"/>
                <a:gd name="T26" fmla="*/ 283 w 370"/>
                <a:gd name="T27" fmla="*/ 88 h 101"/>
                <a:gd name="T28" fmla="*/ 309 w 370"/>
                <a:gd name="T29" fmla="*/ 101 h 101"/>
                <a:gd name="T30" fmla="*/ 320 w 370"/>
                <a:gd name="T31" fmla="*/ 98 h 101"/>
                <a:gd name="T32" fmla="*/ 330 w 370"/>
                <a:gd name="T33" fmla="*/ 84 h 101"/>
                <a:gd name="T34" fmla="*/ 336 w 370"/>
                <a:gd name="T35" fmla="*/ 78 h 101"/>
                <a:gd name="T36" fmla="*/ 343 w 370"/>
                <a:gd name="T37" fmla="*/ 74 h 101"/>
                <a:gd name="T38" fmla="*/ 357 w 370"/>
                <a:gd name="T39" fmla="*/ 74 h 101"/>
                <a:gd name="T40" fmla="*/ 363 w 370"/>
                <a:gd name="T41" fmla="*/ 68 h 101"/>
                <a:gd name="T42" fmla="*/ 367 w 370"/>
                <a:gd name="T43" fmla="*/ 64 h 101"/>
                <a:gd name="T44" fmla="*/ 360 w 370"/>
                <a:gd name="T45" fmla="*/ 64 h 101"/>
                <a:gd name="T46" fmla="*/ 346 w 370"/>
                <a:gd name="T47" fmla="*/ 71 h 101"/>
                <a:gd name="T48" fmla="*/ 343 w 370"/>
                <a:gd name="T49" fmla="*/ 71 h 101"/>
                <a:gd name="T50" fmla="*/ 333 w 370"/>
                <a:gd name="T51" fmla="*/ 71 h 101"/>
                <a:gd name="T52" fmla="*/ 330 w 370"/>
                <a:gd name="T53" fmla="*/ 81 h 101"/>
                <a:gd name="T54" fmla="*/ 326 w 370"/>
                <a:gd name="T55" fmla="*/ 88 h 101"/>
                <a:gd name="T56" fmla="*/ 320 w 370"/>
                <a:gd name="T57" fmla="*/ 94 h 101"/>
                <a:gd name="T58" fmla="*/ 309 w 370"/>
                <a:gd name="T59" fmla="*/ 98 h 101"/>
                <a:gd name="T60" fmla="*/ 283 w 370"/>
                <a:gd name="T61" fmla="*/ 81 h 101"/>
                <a:gd name="T62" fmla="*/ 256 w 370"/>
                <a:gd name="T63" fmla="*/ 84 h 101"/>
                <a:gd name="T64" fmla="*/ 235 w 370"/>
                <a:gd name="T65" fmla="*/ 61 h 101"/>
                <a:gd name="T66" fmla="*/ 219 w 370"/>
                <a:gd name="T67" fmla="*/ 27 h 101"/>
                <a:gd name="T68" fmla="*/ 185 w 370"/>
                <a:gd name="T69" fmla="*/ 31 h 101"/>
                <a:gd name="T70" fmla="*/ 175 w 370"/>
                <a:gd name="T71" fmla="*/ 47 h 101"/>
                <a:gd name="T72" fmla="*/ 165 w 370"/>
                <a:gd name="T73" fmla="*/ 54 h 101"/>
                <a:gd name="T74" fmla="*/ 145 w 370"/>
                <a:gd name="T75" fmla="*/ 47 h 101"/>
                <a:gd name="T76" fmla="*/ 138 w 370"/>
                <a:gd name="T77" fmla="*/ 68 h 101"/>
                <a:gd name="T78" fmla="*/ 128 w 370"/>
                <a:gd name="T79" fmla="*/ 71 h 101"/>
                <a:gd name="T80" fmla="*/ 70 w 370"/>
                <a:gd name="T81" fmla="*/ 64 h 101"/>
                <a:gd name="T82" fmla="*/ 44 w 370"/>
                <a:gd name="T83" fmla="*/ 44 h 101"/>
                <a:gd name="T84" fmla="*/ 27 w 370"/>
                <a:gd name="T85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0" h="101">
                  <a:moveTo>
                    <a:pt x="7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" y="4"/>
                  </a:lnTo>
                  <a:lnTo>
                    <a:pt x="10" y="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40" y="44"/>
                  </a:lnTo>
                  <a:lnTo>
                    <a:pt x="40" y="47"/>
                  </a:lnTo>
                  <a:lnTo>
                    <a:pt x="54" y="51"/>
                  </a:lnTo>
                  <a:lnTo>
                    <a:pt x="67" y="68"/>
                  </a:lnTo>
                  <a:lnTo>
                    <a:pt x="70" y="68"/>
                  </a:lnTo>
                  <a:lnTo>
                    <a:pt x="108" y="78"/>
                  </a:lnTo>
                  <a:lnTo>
                    <a:pt x="111" y="81"/>
                  </a:lnTo>
                  <a:lnTo>
                    <a:pt x="128" y="74"/>
                  </a:lnTo>
                  <a:lnTo>
                    <a:pt x="131" y="74"/>
                  </a:lnTo>
                  <a:lnTo>
                    <a:pt x="134" y="74"/>
                  </a:lnTo>
                  <a:lnTo>
                    <a:pt x="141" y="68"/>
                  </a:lnTo>
                  <a:lnTo>
                    <a:pt x="141" y="64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51"/>
                  </a:lnTo>
                  <a:lnTo>
                    <a:pt x="155" y="51"/>
                  </a:lnTo>
                  <a:lnTo>
                    <a:pt x="161" y="57"/>
                  </a:lnTo>
                  <a:lnTo>
                    <a:pt x="171" y="57"/>
                  </a:lnTo>
                  <a:lnTo>
                    <a:pt x="175" y="51"/>
                  </a:lnTo>
                  <a:lnTo>
                    <a:pt x="178" y="47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5" y="37"/>
                  </a:lnTo>
                  <a:lnTo>
                    <a:pt x="195" y="41"/>
                  </a:lnTo>
                  <a:lnTo>
                    <a:pt x="198" y="41"/>
                  </a:lnTo>
                  <a:lnTo>
                    <a:pt x="219" y="31"/>
                  </a:lnTo>
                  <a:lnTo>
                    <a:pt x="229" y="44"/>
                  </a:lnTo>
                  <a:lnTo>
                    <a:pt x="232" y="57"/>
                  </a:lnTo>
                  <a:lnTo>
                    <a:pt x="235" y="61"/>
                  </a:lnTo>
                  <a:lnTo>
                    <a:pt x="242" y="71"/>
                  </a:lnTo>
                  <a:lnTo>
                    <a:pt x="252" y="84"/>
                  </a:lnTo>
                  <a:lnTo>
                    <a:pt x="256" y="88"/>
                  </a:lnTo>
                  <a:lnTo>
                    <a:pt x="262" y="88"/>
                  </a:lnTo>
                  <a:lnTo>
                    <a:pt x="266" y="88"/>
                  </a:lnTo>
                  <a:lnTo>
                    <a:pt x="283" y="88"/>
                  </a:lnTo>
                  <a:lnTo>
                    <a:pt x="299" y="98"/>
                  </a:lnTo>
                  <a:lnTo>
                    <a:pt x="303" y="101"/>
                  </a:lnTo>
                  <a:lnTo>
                    <a:pt x="309" y="101"/>
                  </a:lnTo>
                  <a:lnTo>
                    <a:pt x="313" y="101"/>
                  </a:lnTo>
                  <a:lnTo>
                    <a:pt x="316" y="101"/>
                  </a:lnTo>
                  <a:lnTo>
                    <a:pt x="320" y="98"/>
                  </a:lnTo>
                  <a:lnTo>
                    <a:pt x="326" y="94"/>
                  </a:lnTo>
                  <a:lnTo>
                    <a:pt x="330" y="88"/>
                  </a:lnTo>
                  <a:lnTo>
                    <a:pt x="330" y="84"/>
                  </a:lnTo>
                  <a:lnTo>
                    <a:pt x="333" y="84"/>
                  </a:lnTo>
                  <a:lnTo>
                    <a:pt x="336" y="81"/>
                  </a:lnTo>
                  <a:lnTo>
                    <a:pt x="336" y="78"/>
                  </a:lnTo>
                  <a:lnTo>
                    <a:pt x="336" y="74"/>
                  </a:lnTo>
                  <a:lnTo>
                    <a:pt x="343" y="74"/>
                  </a:lnTo>
                  <a:lnTo>
                    <a:pt x="343" y="74"/>
                  </a:lnTo>
                  <a:lnTo>
                    <a:pt x="343" y="74"/>
                  </a:lnTo>
                  <a:lnTo>
                    <a:pt x="353" y="74"/>
                  </a:lnTo>
                  <a:lnTo>
                    <a:pt x="357" y="74"/>
                  </a:lnTo>
                  <a:lnTo>
                    <a:pt x="360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7" y="64"/>
                  </a:lnTo>
                  <a:lnTo>
                    <a:pt x="370" y="64"/>
                  </a:lnTo>
                  <a:lnTo>
                    <a:pt x="363" y="64"/>
                  </a:lnTo>
                  <a:lnTo>
                    <a:pt x="360" y="64"/>
                  </a:lnTo>
                  <a:lnTo>
                    <a:pt x="360" y="64"/>
                  </a:lnTo>
                  <a:lnTo>
                    <a:pt x="353" y="71"/>
                  </a:lnTo>
                  <a:lnTo>
                    <a:pt x="346" y="71"/>
                  </a:lnTo>
                  <a:lnTo>
                    <a:pt x="346" y="68"/>
                  </a:lnTo>
                  <a:lnTo>
                    <a:pt x="343" y="68"/>
                  </a:lnTo>
                  <a:lnTo>
                    <a:pt x="343" y="71"/>
                  </a:lnTo>
                  <a:lnTo>
                    <a:pt x="333" y="71"/>
                  </a:lnTo>
                  <a:lnTo>
                    <a:pt x="333" y="71"/>
                  </a:lnTo>
                  <a:lnTo>
                    <a:pt x="333" y="71"/>
                  </a:lnTo>
                  <a:lnTo>
                    <a:pt x="333" y="78"/>
                  </a:lnTo>
                  <a:lnTo>
                    <a:pt x="333" y="78"/>
                  </a:lnTo>
                  <a:lnTo>
                    <a:pt x="330" y="81"/>
                  </a:lnTo>
                  <a:lnTo>
                    <a:pt x="326" y="84"/>
                  </a:lnTo>
                  <a:lnTo>
                    <a:pt x="326" y="84"/>
                  </a:lnTo>
                  <a:lnTo>
                    <a:pt x="326" y="88"/>
                  </a:lnTo>
                  <a:lnTo>
                    <a:pt x="323" y="91"/>
                  </a:lnTo>
                  <a:lnTo>
                    <a:pt x="320" y="94"/>
                  </a:lnTo>
                  <a:lnTo>
                    <a:pt x="320" y="94"/>
                  </a:lnTo>
                  <a:lnTo>
                    <a:pt x="316" y="98"/>
                  </a:lnTo>
                  <a:lnTo>
                    <a:pt x="313" y="98"/>
                  </a:lnTo>
                  <a:lnTo>
                    <a:pt x="309" y="98"/>
                  </a:lnTo>
                  <a:lnTo>
                    <a:pt x="303" y="98"/>
                  </a:lnTo>
                  <a:lnTo>
                    <a:pt x="303" y="98"/>
                  </a:lnTo>
                  <a:lnTo>
                    <a:pt x="283" y="81"/>
                  </a:lnTo>
                  <a:lnTo>
                    <a:pt x="266" y="84"/>
                  </a:lnTo>
                  <a:lnTo>
                    <a:pt x="262" y="84"/>
                  </a:lnTo>
                  <a:lnTo>
                    <a:pt x="256" y="84"/>
                  </a:lnTo>
                  <a:lnTo>
                    <a:pt x="256" y="81"/>
                  </a:lnTo>
                  <a:lnTo>
                    <a:pt x="246" y="68"/>
                  </a:lnTo>
                  <a:lnTo>
                    <a:pt x="235" y="61"/>
                  </a:lnTo>
                  <a:lnTo>
                    <a:pt x="235" y="57"/>
                  </a:lnTo>
                  <a:lnTo>
                    <a:pt x="232" y="41"/>
                  </a:lnTo>
                  <a:lnTo>
                    <a:pt x="219" y="27"/>
                  </a:lnTo>
                  <a:lnTo>
                    <a:pt x="198" y="37"/>
                  </a:lnTo>
                  <a:lnTo>
                    <a:pt x="195" y="37"/>
                  </a:lnTo>
                  <a:lnTo>
                    <a:pt x="185" y="31"/>
                  </a:lnTo>
                  <a:lnTo>
                    <a:pt x="175" y="37"/>
                  </a:lnTo>
                  <a:lnTo>
                    <a:pt x="175" y="41"/>
                  </a:lnTo>
                  <a:lnTo>
                    <a:pt x="175" y="47"/>
                  </a:lnTo>
                  <a:lnTo>
                    <a:pt x="171" y="51"/>
                  </a:lnTo>
                  <a:lnTo>
                    <a:pt x="168" y="54"/>
                  </a:lnTo>
                  <a:lnTo>
                    <a:pt x="165" y="54"/>
                  </a:lnTo>
                  <a:lnTo>
                    <a:pt x="158" y="47"/>
                  </a:lnTo>
                  <a:lnTo>
                    <a:pt x="151" y="47"/>
                  </a:lnTo>
                  <a:lnTo>
                    <a:pt x="145" y="47"/>
                  </a:lnTo>
                  <a:lnTo>
                    <a:pt x="141" y="54"/>
                  </a:lnTo>
                  <a:lnTo>
                    <a:pt x="138" y="64"/>
                  </a:lnTo>
                  <a:lnTo>
                    <a:pt x="138" y="68"/>
                  </a:lnTo>
                  <a:lnTo>
                    <a:pt x="134" y="71"/>
                  </a:lnTo>
                  <a:lnTo>
                    <a:pt x="131" y="71"/>
                  </a:lnTo>
                  <a:lnTo>
                    <a:pt x="128" y="71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54" y="47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13" y="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0" name="Freeform 412">
              <a:extLst>
                <a:ext uri="{FF2B5EF4-FFF2-40B4-BE49-F238E27FC236}">
                  <a16:creationId xmlns:a16="http://schemas.microsoft.com/office/drawing/2014/main" id="{13738AFD-26FB-9631-678C-5FD7C1B679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7" y="3333"/>
              <a:ext cx="44" cy="10"/>
            </a:xfrm>
            <a:custGeom>
              <a:avLst/>
              <a:gdLst>
                <a:gd name="T0" fmla="*/ 34 w 44"/>
                <a:gd name="T1" fmla="*/ 3 h 10"/>
                <a:gd name="T2" fmla="*/ 30 w 44"/>
                <a:gd name="T3" fmla="*/ 7 h 10"/>
                <a:gd name="T4" fmla="*/ 30 w 44"/>
                <a:gd name="T5" fmla="*/ 7 h 10"/>
                <a:gd name="T6" fmla="*/ 30 w 44"/>
                <a:gd name="T7" fmla="*/ 7 h 10"/>
                <a:gd name="T8" fmla="*/ 34 w 44"/>
                <a:gd name="T9" fmla="*/ 7 h 10"/>
                <a:gd name="T10" fmla="*/ 34 w 44"/>
                <a:gd name="T11" fmla="*/ 3 h 10"/>
                <a:gd name="T12" fmla="*/ 27 w 44"/>
                <a:gd name="T13" fmla="*/ 3 h 10"/>
                <a:gd name="T14" fmla="*/ 20 w 44"/>
                <a:gd name="T15" fmla="*/ 10 h 10"/>
                <a:gd name="T16" fmla="*/ 13 w 44"/>
                <a:gd name="T17" fmla="*/ 10 h 10"/>
                <a:gd name="T18" fmla="*/ 13 w 44"/>
                <a:gd name="T19" fmla="*/ 7 h 10"/>
                <a:gd name="T20" fmla="*/ 10 w 44"/>
                <a:gd name="T21" fmla="*/ 7 h 10"/>
                <a:gd name="T22" fmla="*/ 10 w 44"/>
                <a:gd name="T23" fmla="*/ 10 h 10"/>
                <a:gd name="T24" fmla="*/ 0 w 44"/>
                <a:gd name="T25" fmla="*/ 10 h 10"/>
                <a:gd name="T26" fmla="*/ 0 w 44"/>
                <a:gd name="T27" fmla="*/ 10 h 10"/>
                <a:gd name="T28" fmla="*/ 0 w 44"/>
                <a:gd name="T29" fmla="*/ 10 h 10"/>
                <a:gd name="T30" fmla="*/ 0 w 44"/>
                <a:gd name="T31" fmla="*/ 10 h 10"/>
                <a:gd name="T32" fmla="*/ 0 w 44"/>
                <a:gd name="T33" fmla="*/ 10 h 10"/>
                <a:gd name="T34" fmla="*/ 10 w 44"/>
                <a:gd name="T35" fmla="*/ 10 h 10"/>
                <a:gd name="T36" fmla="*/ 10 w 44"/>
                <a:gd name="T37" fmla="*/ 7 h 10"/>
                <a:gd name="T38" fmla="*/ 13 w 44"/>
                <a:gd name="T39" fmla="*/ 7 h 10"/>
                <a:gd name="T40" fmla="*/ 13 w 44"/>
                <a:gd name="T41" fmla="*/ 10 h 10"/>
                <a:gd name="T42" fmla="*/ 20 w 44"/>
                <a:gd name="T43" fmla="*/ 10 h 10"/>
                <a:gd name="T44" fmla="*/ 27 w 44"/>
                <a:gd name="T45" fmla="*/ 3 h 10"/>
                <a:gd name="T46" fmla="*/ 27 w 44"/>
                <a:gd name="T47" fmla="*/ 3 h 10"/>
                <a:gd name="T48" fmla="*/ 30 w 44"/>
                <a:gd name="T49" fmla="*/ 3 h 10"/>
                <a:gd name="T50" fmla="*/ 37 w 44"/>
                <a:gd name="T51" fmla="*/ 3 h 10"/>
                <a:gd name="T52" fmla="*/ 37 w 44"/>
                <a:gd name="T53" fmla="*/ 3 h 10"/>
                <a:gd name="T54" fmla="*/ 30 w 44"/>
                <a:gd name="T55" fmla="*/ 3 h 10"/>
                <a:gd name="T56" fmla="*/ 27 w 44"/>
                <a:gd name="T57" fmla="*/ 3 h 10"/>
                <a:gd name="T58" fmla="*/ 27 w 44"/>
                <a:gd name="T59" fmla="*/ 3 h 10"/>
                <a:gd name="T60" fmla="*/ 40 w 44"/>
                <a:gd name="T61" fmla="*/ 0 h 10"/>
                <a:gd name="T62" fmla="*/ 40 w 44"/>
                <a:gd name="T63" fmla="*/ 3 h 10"/>
                <a:gd name="T64" fmla="*/ 37 w 44"/>
                <a:gd name="T65" fmla="*/ 3 h 10"/>
                <a:gd name="T66" fmla="*/ 40 w 44"/>
                <a:gd name="T67" fmla="*/ 3 h 10"/>
                <a:gd name="T68" fmla="*/ 40 w 44"/>
                <a:gd name="T69" fmla="*/ 3 h 10"/>
                <a:gd name="T70" fmla="*/ 44 w 44"/>
                <a:gd name="T71" fmla="*/ 0 h 10"/>
                <a:gd name="T72" fmla="*/ 40 w 44"/>
                <a:gd name="T7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10">
                  <a:moveTo>
                    <a:pt x="34" y="3"/>
                  </a:move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4" y="3"/>
                  </a:lnTo>
                  <a:close/>
                  <a:moveTo>
                    <a:pt x="27" y="3"/>
                  </a:moveTo>
                  <a:lnTo>
                    <a:pt x="20" y="10"/>
                  </a:lnTo>
                  <a:lnTo>
                    <a:pt x="13" y="10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3" y="7"/>
                  </a:lnTo>
                  <a:lnTo>
                    <a:pt x="13" y="10"/>
                  </a:lnTo>
                  <a:lnTo>
                    <a:pt x="20" y="10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27" y="3"/>
                  </a:lnTo>
                  <a:close/>
                  <a:moveTo>
                    <a:pt x="40" y="0"/>
                  </a:moveTo>
                  <a:lnTo>
                    <a:pt x="40" y="3"/>
                  </a:lnTo>
                  <a:lnTo>
                    <a:pt x="37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4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1" name="Freeform 413">
              <a:extLst>
                <a:ext uri="{FF2B5EF4-FFF2-40B4-BE49-F238E27FC236}">
                  <a16:creationId xmlns:a16="http://schemas.microsoft.com/office/drawing/2014/main" id="{CAF94ECE-90C5-C24E-8A8B-37AAB2339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" y="3336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0 w 4"/>
                <a:gd name="T5" fmla="*/ 4 h 4"/>
                <a:gd name="T6" fmla="*/ 0 w 4"/>
                <a:gd name="T7" fmla="*/ 4 h 4"/>
                <a:gd name="T8" fmla="*/ 4 w 4"/>
                <a:gd name="T9" fmla="*/ 4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2" name="Freeform 414">
              <a:extLst>
                <a:ext uri="{FF2B5EF4-FFF2-40B4-BE49-F238E27FC236}">
                  <a16:creationId xmlns:a16="http://schemas.microsoft.com/office/drawing/2014/main" id="{B1DC62FF-DEB8-AC59-3B0E-FA1F1D17E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" y="3336"/>
              <a:ext cx="37" cy="7"/>
            </a:xfrm>
            <a:custGeom>
              <a:avLst/>
              <a:gdLst>
                <a:gd name="T0" fmla="*/ 27 w 37"/>
                <a:gd name="T1" fmla="*/ 0 h 7"/>
                <a:gd name="T2" fmla="*/ 20 w 37"/>
                <a:gd name="T3" fmla="*/ 7 h 7"/>
                <a:gd name="T4" fmla="*/ 13 w 37"/>
                <a:gd name="T5" fmla="*/ 7 h 7"/>
                <a:gd name="T6" fmla="*/ 13 w 37"/>
                <a:gd name="T7" fmla="*/ 4 h 7"/>
                <a:gd name="T8" fmla="*/ 10 w 37"/>
                <a:gd name="T9" fmla="*/ 4 h 7"/>
                <a:gd name="T10" fmla="*/ 10 w 37"/>
                <a:gd name="T11" fmla="*/ 7 h 7"/>
                <a:gd name="T12" fmla="*/ 0 w 37"/>
                <a:gd name="T13" fmla="*/ 7 h 7"/>
                <a:gd name="T14" fmla="*/ 0 w 37"/>
                <a:gd name="T15" fmla="*/ 7 h 7"/>
                <a:gd name="T16" fmla="*/ 0 w 37"/>
                <a:gd name="T17" fmla="*/ 7 h 7"/>
                <a:gd name="T18" fmla="*/ 0 w 37"/>
                <a:gd name="T19" fmla="*/ 7 h 7"/>
                <a:gd name="T20" fmla="*/ 0 w 37"/>
                <a:gd name="T21" fmla="*/ 7 h 7"/>
                <a:gd name="T22" fmla="*/ 10 w 37"/>
                <a:gd name="T23" fmla="*/ 7 h 7"/>
                <a:gd name="T24" fmla="*/ 10 w 37"/>
                <a:gd name="T25" fmla="*/ 4 h 7"/>
                <a:gd name="T26" fmla="*/ 13 w 37"/>
                <a:gd name="T27" fmla="*/ 4 h 7"/>
                <a:gd name="T28" fmla="*/ 13 w 37"/>
                <a:gd name="T29" fmla="*/ 7 h 7"/>
                <a:gd name="T30" fmla="*/ 20 w 37"/>
                <a:gd name="T31" fmla="*/ 7 h 7"/>
                <a:gd name="T32" fmla="*/ 27 w 37"/>
                <a:gd name="T33" fmla="*/ 0 h 7"/>
                <a:gd name="T34" fmla="*/ 27 w 37"/>
                <a:gd name="T35" fmla="*/ 0 h 7"/>
                <a:gd name="T36" fmla="*/ 30 w 37"/>
                <a:gd name="T37" fmla="*/ 0 h 7"/>
                <a:gd name="T38" fmla="*/ 37 w 37"/>
                <a:gd name="T39" fmla="*/ 0 h 7"/>
                <a:gd name="T40" fmla="*/ 37 w 37"/>
                <a:gd name="T41" fmla="*/ 0 h 7"/>
                <a:gd name="T42" fmla="*/ 30 w 37"/>
                <a:gd name="T43" fmla="*/ 0 h 7"/>
                <a:gd name="T44" fmla="*/ 27 w 37"/>
                <a:gd name="T45" fmla="*/ 0 h 7"/>
                <a:gd name="T46" fmla="*/ 27 w 37"/>
                <a:gd name="T4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7">
                  <a:moveTo>
                    <a:pt x="27" y="0"/>
                  </a:moveTo>
                  <a:lnTo>
                    <a:pt x="20" y="7"/>
                  </a:lnTo>
                  <a:lnTo>
                    <a:pt x="13" y="7"/>
                  </a:lnTo>
                  <a:lnTo>
                    <a:pt x="13" y="4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20" y="7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3" name="Freeform 415">
              <a:extLst>
                <a:ext uri="{FF2B5EF4-FFF2-40B4-BE49-F238E27FC236}">
                  <a16:creationId xmlns:a16="http://schemas.microsoft.com/office/drawing/2014/main" id="{72377577-F78F-54A8-6BD1-728F38AB4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3"/>
              <a:ext cx="7" cy="3"/>
            </a:xfrm>
            <a:custGeom>
              <a:avLst/>
              <a:gdLst>
                <a:gd name="T0" fmla="*/ 3 w 7"/>
                <a:gd name="T1" fmla="*/ 0 h 3"/>
                <a:gd name="T2" fmla="*/ 3 w 7"/>
                <a:gd name="T3" fmla="*/ 3 h 3"/>
                <a:gd name="T4" fmla="*/ 0 w 7"/>
                <a:gd name="T5" fmla="*/ 3 h 3"/>
                <a:gd name="T6" fmla="*/ 3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3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3" y="0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4" name="Freeform 416">
              <a:extLst>
                <a:ext uri="{FF2B5EF4-FFF2-40B4-BE49-F238E27FC236}">
                  <a16:creationId xmlns:a16="http://schemas.microsoft.com/office/drawing/2014/main" id="{28641FF7-5758-4191-6358-8865851B7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33"/>
              <a:ext cx="10" cy="7"/>
            </a:xfrm>
            <a:custGeom>
              <a:avLst/>
              <a:gdLst>
                <a:gd name="T0" fmla="*/ 10 w 10"/>
                <a:gd name="T1" fmla="*/ 0 h 7"/>
                <a:gd name="T2" fmla="*/ 6 w 10"/>
                <a:gd name="T3" fmla="*/ 3 h 7"/>
                <a:gd name="T4" fmla="*/ 6 w 10"/>
                <a:gd name="T5" fmla="*/ 3 h 7"/>
                <a:gd name="T6" fmla="*/ 3 w 10"/>
                <a:gd name="T7" fmla="*/ 3 h 7"/>
                <a:gd name="T8" fmla="*/ 3 w 10"/>
                <a:gd name="T9" fmla="*/ 3 h 7"/>
                <a:gd name="T10" fmla="*/ 3 w 10"/>
                <a:gd name="T11" fmla="*/ 3 h 7"/>
                <a:gd name="T12" fmla="*/ 0 w 10"/>
                <a:gd name="T13" fmla="*/ 3 h 7"/>
                <a:gd name="T14" fmla="*/ 0 w 10"/>
                <a:gd name="T15" fmla="*/ 7 h 7"/>
                <a:gd name="T16" fmla="*/ 6 w 10"/>
                <a:gd name="T17" fmla="*/ 7 h 7"/>
                <a:gd name="T18" fmla="*/ 10 w 10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6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5" name="Freeform 417">
              <a:extLst>
                <a:ext uri="{FF2B5EF4-FFF2-40B4-BE49-F238E27FC236}">
                  <a16:creationId xmlns:a16="http://schemas.microsoft.com/office/drawing/2014/main" id="{DC68C810-58F0-06E0-B129-71A7F8A8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333"/>
              <a:ext cx="10" cy="7"/>
            </a:xfrm>
            <a:custGeom>
              <a:avLst/>
              <a:gdLst>
                <a:gd name="T0" fmla="*/ 10 w 10"/>
                <a:gd name="T1" fmla="*/ 0 h 7"/>
                <a:gd name="T2" fmla="*/ 6 w 10"/>
                <a:gd name="T3" fmla="*/ 3 h 7"/>
                <a:gd name="T4" fmla="*/ 6 w 10"/>
                <a:gd name="T5" fmla="*/ 3 h 7"/>
                <a:gd name="T6" fmla="*/ 3 w 10"/>
                <a:gd name="T7" fmla="*/ 3 h 7"/>
                <a:gd name="T8" fmla="*/ 3 w 10"/>
                <a:gd name="T9" fmla="*/ 3 h 7"/>
                <a:gd name="T10" fmla="*/ 3 w 10"/>
                <a:gd name="T11" fmla="*/ 3 h 7"/>
                <a:gd name="T12" fmla="*/ 0 w 10"/>
                <a:gd name="T13" fmla="*/ 3 h 7"/>
                <a:gd name="T14" fmla="*/ 0 w 10"/>
                <a:gd name="T15" fmla="*/ 7 h 7"/>
                <a:gd name="T16" fmla="*/ 6 w 10"/>
                <a:gd name="T17" fmla="*/ 7 h 7"/>
                <a:gd name="T18" fmla="*/ 10 w 10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6" y="7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6" name="Freeform 418">
              <a:extLst>
                <a:ext uri="{FF2B5EF4-FFF2-40B4-BE49-F238E27FC236}">
                  <a16:creationId xmlns:a16="http://schemas.microsoft.com/office/drawing/2014/main" id="{FD0DEFC2-82CC-184E-6B8E-CA130F6F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2996"/>
              <a:ext cx="391" cy="367"/>
            </a:xfrm>
            <a:custGeom>
              <a:avLst/>
              <a:gdLst>
                <a:gd name="T0" fmla="*/ 108 w 391"/>
                <a:gd name="T1" fmla="*/ 7 h 367"/>
                <a:gd name="T2" fmla="*/ 84 w 391"/>
                <a:gd name="T3" fmla="*/ 20 h 367"/>
                <a:gd name="T4" fmla="*/ 71 w 391"/>
                <a:gd name="T5" fmla="*/ 20 h 367"/>
                <a:gd name="T6" fmla="*/ 54 w 391"/>
                <a:gd name="T7" fmla="*/ 37 h 367"/>
                <a:gd name="T8" fmla="*/ 74 w 391"/>
                <a:gd name="T9" fmla="*/ 24 h 367"/>
                <a:gd name="T10" fmla="*/ 91 w 391"/>
                <a:gd name="T11" fmla="*/ 20 h 367"/>
                <a:gd name="T12" fmla="*/ 118 w 391"/>
                <a:gd name="T13" fmla="*/ 4 h 367"/>
                <a:gd name="T14" fmla="*/ 135 w 391"/>
                <a:gd name="T15" fmla="*/ 4 h 367"/>
                <a:gd name="T16" fmla="*/ 165 w 391"/>
                <a:gd name="T17" fmla="*/ 10 h 367"/>
                <a:gd name="T18" fmla="*/ 195 w 391"/>
                <a:gd name="T19" fmla="*/ 10 h 367"/>
                <a:gd name="T20" fmla="*/ 239 w 391"/>
                <a:gd name="T21" fmla="*/ 47 h 367"/>
                <a:gd name="T22" fmla="*/ 273 w 391"/>
                <a:gd name="T23" fmla="*/ 68 h 367"/>
                <a:gd name="T24" fmla="*/ 300 w 391"/>
                <a:gd name="T25" fmla="*/ 68 h 367"/>
                <a:gd name="T26" fmla="*/ 317 w 391"/>
                <a:gd name="T27" fmla="*/ 74 h 367"/>
                <a:gd name="T28" fmla="*/ 350 w 391"/>
                <a:gd name="T29" fmla="*/ 98 h 367"/>
                <a:gd name="T30" fmla="*/ 371 w 391"/>
                <a:gd name="T31" fmla="*/ 111 h 367"/>
                <a:gd name="T32" fmla="*/ 384 w 391"/>
                <a:gd name="T33" fmla="*/ 142 h 367"/>
                <a:gd name="T34" fmla="*/ 354 w 391"/>
                <a:gd name="T35" fmla="*/ 165 h 367"/>
                <a:gd name="T36" fmla="*/ 337 w 391"/>
                <a:gd name="T37" fmla="*/ 222 h 367"/>
                <a:gd name="T38" fmla="*/ 347 w 391"/>
                <a:gd name="T39" fmla="*/ 286 h 367"/>
                <a:gd name="T40" fmla="*/ 337 w 391"/>
                <a:gd name="T41" fmla="*/ 333 h 367"/>
                <a:gd name="T42" fmla="*/ 317 w 391"/>
                <a:gd name="T43" fmla="*/ 337 h 367"/>
                <a:gd name="T44" fmla="*/ 303 w 391"/>
                <a:gd name="T45" fmla="*/ 354 h 367"/>
                <a:gd name="T46" fmla="*/ 270 w 391"/>
                <a:gd name="T47" fmla="*/ 347 h 367"/>
                <a:gd name="T48" fmla="*/ 226 w 391"/>
                <a:gd name="T49" fmla="*/ 313 h 367"/>
                <a:gd name="T50" fmla="*/ 169 w 391"/>
                <a:gd name="T51" fmla="*/ 300 h 367"/>
                <a:gd name="T52" fmla="*/ 148 w 391"/>
                <a:gd name="T53" fmla="*/ 317 h 367"/>
                <a:gd name="T54" fmla="*/ 118 w 391"/>
                <a:gd name="T55" fmla="*/ 327 h 367"/>
                <a:gd name="T56" fmla="*/ 64 w 391"/>
                <a:gd name="T57" fmla="*/ 330 h 367"/>
                <a:gd name="T58" fmla="*/ 4 w 391"/>
                <a:gd name="T59" fmla="*/ 273 h 367"/>
                <a:gd name="T60" fmla="*/ 4 w 391"/>
                <a:gd name="T61" fmla="*/ 276 h 367"/>
                <a:gd name="T62" fmla="*/ 95 w 391"/>
                <a:gd name="T63" fmla="*/ 347 h 367"/>
                <a:gd name="T64" fmla="*/ 121 w 391"/>
                <a:gd name="T65" fmla="*/ 327 h 367"/>
                <a:gd name="T66" fmla="*/ 148 w 391"/>
                <a:gd name="T67" fmla="*/ 320 h 367"/>
                <a:gd name="T68" fmla="*/ 158 w 391"/>
                <a:gd name="T69" fmla="*/ 307 h 367"/>
                <a:gd name="T70" fmla="*/ 222 w 391"/>
                <a:gd name="T71" fmla="*/ 313 h 367"/>
                <a:gd name="T72" fmla="*/ 253 w 391"/>
                <a:gd name="T73" fmla="*/ 354 h 367"/>
                <a:gd name="T74" fmla="*/ 300 w 391"/>
                <a:gd name="T75" fmla="*/ 367 h 367"/>
                <a:gd name="T76" fmla="*/ 313 w 391"/>
                <a:gd name="T77" fmla="*/ 354 h 367"/>
                <a:gd name="T78" fmla="*/ 320 w 391"/>
                <a:gd name="T79" fmla="*/ 344 h 367"/>
                <a:gd name="T80" fmla="*/ 337 w 391"/>
                <a:gd name="T81" fmla="*/ 340 h 367"/>
                <a:gd name="T82" fmla="*/ 350 w 391"/>
                <a:gd name="T83" fmla="*/ 286 h 367"/>
                <a:gd name="T84" fmla="*/ 340 w 391"/>
                <a:gd name="T85" fmla="*/ 222 h 367"/>
                <a:gd name="T86" fmla="*/ 357 w 391"/>
                <a:gd name="T87" fmla="*/ 169 h 367"/>
                <a:gd name="T88" fmla="*/ 384 w 391"/>
                <a:gd name="T89" fmla="*/ 145 h 367"/>
                <a:gd name="T90" fmla="*/ 374 w 391"/>
                <a:gd name="T91" fmla="*/ 111 h 367"/>
                <a:gd name="T92" fmla="*/ 357 w 391"/>
                <a:gd name="T93" fmla="*/ 98 h 367"/>
                <a:gd name="T94" fmla="*/ 320 w 391"/>
                <a:gd name="T95" fmla="*/ 78 h 367"/>
                <a:gd name="T96" fmla="*/ 313 w 391"/>
                <a:gd name="T97" fmla="*/ 68 h 367"/>
                <a:gd name="T98" fmla="*/ 296 w 391"/>
                <a:gd name="T99" fmla="*/ 64 h 367"/>
                <a:gd name="T100" fmla="*/ 286 w 391"/>
                <a:gd name="T101" fmla="*/ 64 h 367"/>
                <a:gd name="T102" fmla="*/ 266 w 391"/>
                <a:gd name="T103" fmla="*/ 57 h 367"/>
                <a:gd name="T104" fmla="*/ 229 w 391"/>
                <a:gd name="T105" fmla="*/ 37 h 367"/>
                <a:gd name="T106" fmla="*/ 189 w 391"/>
                <a:gd name="T107" fmla="*/ 14 h 367"/>
                <a:gd name="T108" fmla="*/ 162 w 391"/>
                <a:gd name="T109" fmla="*/ 14 h 367"/>
                <a:gd name="T110" fmla="*/ 135 w 391"/>
                <a:gd name="T111" fmla="*/ 4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1" h="367">
                  <a:moveTo>
                    <a:pt x="125" y="0"/>
                  </a:moveTo>
                  <a:lnTo>
                    <a:pt x="125" y="0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11" y="4"/>
                  </a:lnTo>
                  <a:lnTo>
                    <a:pt x="108" y="7"/>
                  </a:lnTo>
                  <a:lnTo>
                    <a:pt x="105" y="14"/>
                  </a:lnTo>
                  <a:lnTo>
                    <a:pt x="98" y="20"/>
                  </a:lnTo>
                  <a:lnTo>
                    <a:pt x="95" y="17"/>
                  </a:lnTo>
                  <a:lnTo>
                    <a:pt x="91" y="20"/>
                  </a:lnTo>
                  <a:lnTo>
                    <a:pt x="88" y="20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78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1" y="20"/>
                  </a:lnTo>
                  <a:lnTo>
                    <a:pt x="68" y="27"/>
                  </a:lnTo>
                  <a:lnTo>
                    <a:pt x="61" y="27"/>
                  </a:lnTo>
                  <a:lnTo>
                    <a:pt x="54" y="34"/>
                  </a:lnTo>
                  <a:lnTo>
                    <a:pt x="54" y="37"/>
                  </a:lnTo>
                  <a:lnTo>
                    <a:pt x="51" y="41"/>
                  </a:lnTo>
                  <a:lnTo>
                    <a:pt x="54" y="37"/>
                  </a:lnTo>
                  <a:lnTo>
                    <a:pt x="54" y="34"/>
                  </a:lnTo>
                  <a:lnTo>
                    <a:pt x="61" y="27"/>
                  </a:lnTo>
                  <a:lnTo>
                    <a:pt x="68" y="27"/>
                  </a:lnTo>
                  <a:lnTo>
                    <a:pt x="71" y="20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1" y="20"/>
                  </a:lnTo>
                  <a:lnTo>
                    <a:pt x="95" y="17"/>
                  </a:lnTo>
                  <a:lnTo>
                    <a:pt x="98" y="20"/>
                  </a:lnTo>
                  <a:lnTo>
                    <a:pt x="105" y="14"/>
                  </a:lnTo>
                  <a:lnTo>
                    <a:pt x="108" y="7"/>
                  </a:lnTo>
                  <a:lnTo>
                    <a:pt x="111" y="4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35" y="4"/>
                  </a:lnTo>
                  <a:lnTo>
                    <a:pt x="135" y="4"/>
                  </a:lnTo>
                  <a:lnTo>
                    <a:pt x="138" y="7"/>
                  </a:lnTo>
                  <a:lnTo>
                    <a:pt x="142" y="7"/>
                  </a:lnTo>
                  <a:lnTo>
                    <a:pt x="145" y="10"/>
                  </a:lnTo>
                  <a:lnTo>
                    <a:pt x="155" y="14"/>
                  </a:lnTo>
                  <a:lnTo>
                    <a:pt x="162" y="14"/>
                  </a:lnTo>
                  <a:lnTo>
                    <a:pt x="165" y="10"/>
                  </a:lnTo>
                  <a:lnTo>
                    <a:pt x="169" y="14"/>
                  </a:lnTo>
                  <a:lnTo>
                    <a:pt x="179" y="1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9" y="14"/>
                  </a:lnTo>
                  <a:lnTo>
                    <a:pt x="195" y="10"/>
                  </a:lnTo>
                  <a:lnTo>
                    <a:pt x="199" y="17"/>
                  </a:lnTo>
                  <a:lnTo>
                    <a:pt x="199" y="17"/>
                  </a:lnTo>
                  <a:lnTo>
                    <a:pt x="226" y="41"/>
                  </a:lnTo>
                  <a:lnTo>
                    <a:pt x="226" y="41"/>
                  </a:lnTo>
                  <a:lnTo>
                    <a:pt x="239" y="47"/>
                  </a:lnTo>
                  <a:lnTo>
                    <a:pt x="239" y="47"/>
                  </a:lnTo>
                  <a:lnTo>
                    <a:pt x="253" y="54"/>
                  </a:lnTo>
                  <a:lnTo>
                    <a:pt x="253" y="54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70" y="68"/>
                  </a:lnTo>
                  <a:lnTo>
                    <a:pt x="273" y="68"/>
                  </a:lnTo>
                  <a:lnTo>
                    <a:pt x="283" y="68"/>
                  </a:lnTo>
                  <a:lnTo>
                    <a:pt x="286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300" y="68"/>
                  </a:lnTo>
                  <a:lnTo>
                    <a:pt x="303" y="64"/>
                  </a:lnTo>
                  <a:lnTo>
                    <a:pt x="303" y="68"/>
                  </a:lnTo>
                  <a:lnTo>
                    <a:pt x="307" y="68"/>
                  </a:lnTo>
                  <a:lnTo>
                    <a:pt x="313" y="71"/>
                  </a:lnTo>
                  <a:lnTo>
                    <a:pt x="313" y="74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20" y="81"/>
                  </a:lnTo>
                  <a:lnTo>
                    <a:pt x="333" y="94"/>
                  </a:lnTo>
                  <a:lnTo>
                    <a:pt x="337" y="98"/>
                  </a:lnTo>
                  <a:lnTo>
                    <a:pt x="350" y="98"/>
                  </a:lnTo>
                  <a:lnTo>
                    <a:pt x="350" y="98"/>
                  </a:lnTo>
                  <a:lnTo>
                    <a:pt x="354" y="101"/>
                  </a:lnTo>
                  <a:lnTo>
                    <a:pt x="357" y="101"/>
                  </a:lnTo>
                  <a:lnTo>
                    <a:pt x="360" y="105"/>
                  </a:lnTo>
                  <a:lnTo>
                    <a:pt x="364" y="108"/>
                  </a:lnTo>
                  <a:lnTo>
                    <a:pt x="371" y="111"/>
                  </a:lnTo>
                  <a:lnTo>
                    <a:pt x="371" y="115"/>
                  </a:lnTo>
                  <a:lnTo>
                    <a:pt x="371" y="115"/>
                  </a:lnTo>
                  <a:lnTo>
                    <a:pt x="374" y="115"/>
                  </a:lnTo>
                  <a:lnTo>
                    <a:pt x="384" y="138"/>
                  </a:lnTo>
                  <a:lnTo>
                    <a:pt x="384" y="142"/>
                  </a:lnTo>
                  <a:lnTo>
                    <a:pt x="384" y="142"/>
                  </a:lnTo>
                  <a:lnTo>
                    <a:pt x="377" y="145"/>
                  </a:lnTo>
                  <a:lnTo>
                    <a:pt x="374" y="145"/>
                  </a:lnTo>
                  <a:lnTo>
                    <a:pt x="360" y="155"/>
                  </a:lnTo>
                  <a:lnTo>
                    <a:pt x="357" y="158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47" y="175"/>
                  </a:lnTo>
                  <a:lnTo>
                    <a:pt x="347" y="175"/>
                  </a:lnTo>
                  <a:lnTo>
                    <a:pt x="344" y="199"/>
                  </a:lnTo>
                  <a:lnTo>
                    <a:pt x="344" y="199"/>
                  </a:lnTo>
                  <a:lnTo>
                    <a:pt x="340" y="212"/>
                  </a:lnTo>
                  <a:lnTo>
                    <a:pt x="337" y="222"/>
                  </a:lnTo>
                  <a:lnTo>
                    <a:pt x="337" y="226"/>
                  </a:lnTo>
                  <a:lnTo>
                    <a:pt x="340" y="229"/>
                  </a:lnTo>
                  <a:lnTo>
                    <a:pt x="344" y="249"/>
                  </a:lnTo>
                  <a:lnTo>
                    <a:pt x="344" y="253"/>
                  </a:lnTo>
                  <a:lnTo>
                    <a:pt x="347" y="269"/>
                  </a:lnTo>
                  <a:lnTo>
                    <a:pt x="347" y="286"/>
                  </a:lnTo>
                  <a:lnTo>
                    <a:pt x="347" y="286"/>
                  </a:lnTo>
                  <a:lnTo>
                    <a:pt x="350" y="330"/>
                  </a:lnTo>
                  <a:lnTo>
                    <a:pt x="350" y="330"/>
                  </a:lnTo>
                  <a:lnTo>
                    <a:pt x="340" y="330"/>
                  </a:lnTo>
                  <a:lnTo>
                    <a:pt x="337" y="333"/>
                  </a:lnTo>
                  <a:lnTo>
                    <a:pt x="337" y="333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3" y="337"/>
                  </a:lnTo>
                  <a:lnTo>
                    <a:pt x="323" y="337"/>
                  </a:lnTo>
                  <a:lnTo>
                    <a:pt x="320" y="337"/>
                  </a:lnTo>
                  <a:lnTo>
                    <a:pt x="317" y="337"/>
                  </a:lnTo>
                  <a:lnTo>
                    <a:pt x="317" y="340"/>
                  </a:lnTo>
                  <a:lnTo>
                    <a:pt x="313" y="337"/>
                  </a:lnTo>
                  <a:lnTo>
                    <a:pt x="310" y="340"/>
                  </a:lnTo>
                  <a:lnTo>
                    <a:pt x="310" y="347"/>
                  </a:lnTo>
                  <a:lnTo>
                    <a:pt x="310" y="350"/>
                  </a:lnTo>
                  <a:lnTo>
                    <a:pt x="303" y="354"/>
                  </a:lnTo>
                  <a:lnTo>
                    <a:pt x="303" y="360"/>
                  </a:lnTo>
                  <a:lnTo>
                    <a:pt x="300" y="360"/>
                  </a:lnTo>
                  <a:lnTo>
                    <a:pt x="296" y="364"/>
                  </a:lnTo>
                  <a:lnTo>
                    <a:pt x="293" y="364"/>
                  </a:lnTo>
                  <a:lnTo>
                    <a:pt x="276" y="350"/>
                  </a:lnTo>
                  <a:lnTo>
                    <a:pt x="270" y="347"/>
                  </a:lnTo>
                  <a:lnTo>
                    <a:pt x="249" y="350"/>
                  </a:lnTo>
                  <a:lnTo>
                    <a:pt x="249" y="350"/>
                  </a:lnTo>
                  <a:lnTo>
                    <a:pt x="243" y="337"/>
                  </a:lnTo>
                  <a:lnTo>
                    <a:pt x="239" y="337"/>
                  </a:lnTo>
                  <a:lnTo>
                    <a:pt x="233" y="330"/>
                  </a:lnTo>
                  <a:lnTo>
                    <a:pt x="226" y="313"/>
                  </a:lnTo>
                  <a:lnTo>
                    <a:pt x="226" y="313"/>
                  </a:lnTo>
                  <a:lnTo>
                    <a:pt x="212" y="293"/>
                  </a:lnTo>
                  <a:lnTo>
                    <a:pt x="206" y="293"/>
                  </a:lnTo>
                  <a:lnTo>
                    <a:pt x="182" y="303"/>
                  </a:lnTo>
                  <a:lnTo>
                    <a:pt x="172" y="300"/>
                  </a:lnTo>
                  <a:lnTo>
                    <a:pt x="169" y="300"/>
                  </a:lnTo>
                  <a:lnTo>
                    <a:pt x="155" y="303"/>
                  </a:lnTo>
                  <a:lnTo>
                    <a:pt x="152" y="310"/>
                  </a:lnTo>
                  <a:lnTo>
                    <a:pt x="152" y="317"/>
                  </a:lnTo>
                  <a:lnTo>
                    <a:pt x="152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2" y="313"/>
                  </a:lnTo>
                  <a:lnTo>
                    <a:pt x="138" y="313"/>
                  </a:lnTo>
                  <a:lnTo>
                    <a:pt x="132" y="313"/>
                  </a:lnTo>
                  <a:lnTo>
                    <a:pt x="128" y="317"/>
                  </a:lnTo>
                  <a:lnTo>
                    <a:pt x="118" y="323"/>
                  </a:lnTo>
                  <a:lnTo>
                    <a:pt x="118" y="327"/>
                  </a:lnTo>
                  <a:lnTo>
                    <a:pt x="115" y="337"/>
                  </a:lnTo>
                  <a:lnTo>
                    <a:pt x="115" y="337"/>
                  </a:lnTo>
                  <a:lnTo>
                    <a:pt x="115" y="337"/>
                  </a:lnTo>
                  <a:lnTo>
                    <a:pt x="111" y="337"/>
                  </a:lnTo>
                  <a:lnTo>
                    <a:pt x="95" y="340"/>
                  </a:lnTo>
                  <a:lnTo>
                    <a:pt x="64" y="330"/>
                  </a:lnTo>
                  <a:lnTo>
                    <a:pt x="47" y="317"/>
                  </a:lnTo>
                  <a:lnTo>
                    <a:pt x="47" y="317"/>
                  </a:lnTo>
                  <a:lnTo>
                    <a:pt x="34" y="310"/>
                  </a:lnTo>
                  <a:lnTo>
                    <a:pt x="20" y="293"/>
                  </a:lnTo>
                  <a:lnTo>
                    <a:pt x="7" y="273"/>
                  </a:lnTo>
                  <a:lnTo>
                    <a:pt x="4" y="273"/>
                  </a:lnTo>
                  <a:lnTo>
                    <a:pt x="4" y="269"/>
                  </a:lnTo>
                  <a:lnTo>
                    <a:pt x="4" y="26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4" y="273"/>
                  </a:lnTo>
                  <a:lnTo>
                    <a:pt x="4" y="276"/>
                  </a:lnTo>
                  <a:lnTo>
                    <a:pt x="17" y="296"/>
                  </a:lnTo>
                  <a:lnTo>
                    <a:pt x="34" y="313"/>
                  </a:lnTo>
                  <a:lnTo>
                    <a:pt x="44" y="320"/>
                  </a:lnTo>
                  <a:lnTo>
                    <a:pt x="47" y="320"/>
                  </a:lnTo>
                  <a:lnTo>
                    <a:pt x="61" y="333"/>
                  </a:lnTo>
                  <a:lnTo>
                    <a:pt x="95" y="347"/>
                  </a:lnTo>
                  <a:lnTo>
                    <a:pt x="111" y="340"/>
                  </a:lnTo>
                  <a:lnTo>
                    <a:pt x="115" y="340"/>
                  </a:lnTo>
                  <a:lnTo>
                    <a:pt x="118" y="340"/>
                  </a:lnTo>
                  <a:lnTo>
                    <a:pt x="118" y="337"/>
                  </a:lnTo>
                  <a:lnTo>
                    <a:pt x="121" y="327"/>
                  </a:lnTo>
                  <a:lnTo>
                    <a:pt x="121" y="327"/>
                  </a:lnTo>
                  <a:lnTo>
                    <a:pt x="128" y="320"/>
                  </a:lnTo>
                  <a:lnTo>
                    <a:pt x="132" y="317"/>
                  </a:lnTo>
                  <a:lnTo>
                    <a:pt x="138" y="317"/>
                  </a:lnTo>
                  <a:lnTo>
                    <a:pt x="142" y="317"/>
                  </a:lnTo>
                  <a:lnTo>
                    <a:pt x="145" y="320"/>
                  </a:lnTo>
                  <a:lnTo>
                    <a:pt x="148" y="320"/>
                  </a:lnTo>
                  <a:lnTo>
                    <a:pt x="152" y="323"/>
                  </a:lnTo>
                  <a:lnTo>
                    <a:pt x="155" y="323"/>
                  </a:lnTo>
                  <a:lnTo>
                    <a:pt x="155" y="317"/>
                  </a:lnTo>
                  <a:lnTo>
                    <a:pt x="155" y="317"/>
                  </a:lnTo>
                  <a:lnTo>
                    <a:pt x="155" y="310"/>
                  </a:lnTo>
                  <a:lnTo>
                    <a:pt x="158" y="307"/>
                  </a:lnTo>
                  <a:lnTo>
                    <a:pt x="169" y="303"/>
                  </a:lnTo>
                  <a:lnTo>
                    <a:pt x="172" y="300"/>
                  </a:lnTo>
                  <a:lnTo>
                    <a:pt x="182" y="307"/>
                  </a:lnTo>
                  <a:lnTo>
                    <a:pt x="206" y="293"/>
                  </a:lnTo>
                  <a:lnTo>
                    <a:pt x="212" y="296"/>
                  </a:lnTo>
                  <a:lnTo>
                    <a:pt x="222" y="313"/>
                  </a:lnTo>
                  <a:lnTo>
                    <a:pt x="222" y="313"/>
                  </a:lnTo>
                  <a:lnTo>
                    <a:pt x="229" y="330"/>
                  </a:lnTo>
                  <a:lnTo>
                    <a:pt x="236" y="337"/>
                  </a:lnTo>
                  <a:lnTo>
                    <a:pt x="239" y="340"/>
                  </a:lnTo>
                  <a:lnTo>
                    <a:pt x="246" y="354"/>
                  </a:lnTo>
                  <a:lnTo>
                    <a:pt x="253" y="354"/>
                  </a:lnTo>
                  <a:lnTo>
                    <a:pt x="270" y="354"/>
                  </a:lnTo>
                  <a:lnTo>
                    <a:pt x="273" y="354"/>
                  </a:lnTo>
                  <a:lnTo>
                    <a:pt x="293" y="367"/>
                  </a:lnTo>
                  <a:lnTo>
                    <a:pt x="296" y="367"/>
                  </a:lnTo>
                  <a:lnTo>
                    <a:pt x="300" y="367"/>
                  </a:lnTo>
                  <a:lnTo>
                    <a:pt x="300" y="367"/>
                  </a:lnTo>
                  <a:lnTo>
                    <a:pt x="300" y="364"/>
                  </a:lnTo>
                  <a:lnTo>
                    <a:pt x="307" y="364"/>
                  </a:lnTo>
                  <a:lnTo>
                    <a:pt x="307" y="357"/>
                  </a:lnTo>
                  <a:lnTo>
                    <a:pt x="310" y="354"/>
                  </a:lnTo>
                  <a:lnTo>
                    <a:pt x="313" y="354"/>
                  </a:lnTo>
                  <a:lnTo>
                    <a:pt x="313" y="354"/>
                  </a:lnTo>
                  <a:lnTo>
                    <a:pt x="313" y="344"/>
                  </a:lnTo>
                  <a:lnTo>
                    <a:pt x="313" y="344"/>
                  </a:lnTo>
                  <a:lnTo>
                    <a:pt x="317" y="340"/>
                  </a:lnTo>
                  <a:lnTo>
                    <a:pt x="317" y="344"/>
                  </a:lnTo>
                  <a:lnTo>
                    <a:pt x="317" y="340"/>
                  </a:lnTo>
                  <a:lnTo>
                    <a:pt x="320" y="344"/>
                  </a:lnTo>
                  <a:lnTo>
                    <a:pt x="327" y="340"/>
                  </a:lnTo>
                  <a:lnTo>
                    <a:pt x="327" y="337"/>
                  </a:lnTo>
                  <a:lnTo>
                    <a:pt x="330" y="333"/>
                  </a:lnTo>
                  <a:lnTo>
                    <a:pt x="330" y="333"/>
                  </a:lnTo>
                  <a:lnTo>
                    <a:pt x="333" y="333"/>
                  </a:lnTo>
                  <a:lnTo>
                    <a:pt x="337" y="340"/>
                  </a:lnTo>
                  <a:lnTo>
                    <a:pt x="344" y="333"/>
                  </a:lnTo>
                  <a:lnTo>
                    <a:pt x="347" y="333"/>
                  </a:lnTo>
                  <a:lnTo>
                    <a:pt x="350" y="333"/>
                  </a:lnTo>
                  <a:lnTo>
                    <a:pt x="357" y="333"/>
                  </a:lnTo>
                  <a:lnTo>
                    <a:pt x="350" y="286"/>
                  </a:lnTo>
                  <a:lnTo>
                    <a:pt x="350" y="286"/>
                  </a:lnTo>
                  <a:lnTo>
                    <a:pt x="350" y="266"/>
                  </a:lnTo>
                  <a:lnTo>
                    <a:pt x="347" y="249"/>
                  </a:lnTo>
                  <a:lnTo>
                    <a:pt x="347" y="249"/>
                  </a:lnTo>
                  <a:lnTo>
                    <a:pt x="344" y="229"/>
                  </a:lnTo>
                  <a:lnTo>
                    <a:pt x="340" y="226"/>
                  </a:lnTo>
                  <a:lnTo>
                    <a:pt x="340" y="222"/>
                  </a:lnTo>
                  <a:lnTo>
                    <a:pt x="344" y="212"/>
                  </a:lnTo>
                  <a:lnTo>
                    <a:pt x="347" y="199"/>
                  </a:lnTo>
                  <a:lnTo>
                    <a:pt x="347" y="199"/>
                  </a:lnTo>
                  <a:lnTo>
                    <a:pt x="350" y="179"/>
                  </a:lnTo>
                  <a:lnTo>
                    <a:pt x="350" y="175"/>
                  </a:lnTo>
                  <a:lnTo>
                    <a:pt x="357" y="169"/>
                  </a:lnTo>
                  <a:lnTo>
                    <a:pt x="357" y="165"/>
                  </a:lnTo>
                  <a:lnTo>
                    <a:pt x="360" y="162"/>
                  </a:lnTo>
                  <a:lnTo>
                    <a:pt x="360" y="158"/>
                  </a:lnTo>
                  <a:lnTo>
                    <a:pt x="377" y="148"/>
                  </a:lnTo>
                  <a:lnTo>
                    <a:pt x="377" y="148"/>
                  </a:lnTo>
                  <a:lnTo>
                    <a:pt x="384" y="145"/>
                  </a:lnTo>
                  <a:lnTo>
                    <a:pt x="387" y="145"/>
                  </a:lnTo>
                  <a:lnTo>
                    <a:pt x="391" y="145"/>
                  </a:lnTo>
                  <a:lnTo>
                    <a:pt x="391" y="145"/>
                  </a:lnTo>
                  <a:lnTo>
                    <a:pt x="387" y="138"/>
                  </a:lnTo>
                  <a:lnTo>
                    <a:pt x="374" y="111"/>
                  </a:lnTo>
                  <a:lnTo>
                    <a:pt x="374" y="111"/>
                  </a:lnTo>
                  <a:lnTo>
                    <a:pt x="374" y="111"/>
                  </a:lnTo>
                  <a:lnTo>
                    <a:pt x="371" y="108"/>
                  </a:lnTo>
                  <a:lnTo>
                    <a:pt x="364" y="105"/>
                  </a:lnTo>
                  <a:lnTo>
                    <a:pt x="360" y="101"/>
                  </a:lnTo>
                  <a:lnTo>
                    <a:pt x="360" y="101"/>
                  </a:lnTo>
                  <a:lnTo>
                    <a:pt x="357" y="98"/>
                  </a:lnTo>
                  <a:lnTo>
                    <a:pt x="354" y="91"/>
                  </a:lnTo>
                  <a:lnTo>
                    <a:pt x="350" y="94"/>
                  </a:lnTo>
                  <a:lnTo>
                    <a:pt x="337" y="94"/>
                  </a:lnTo>
                  <a:lnTo>
                    <a:pt x="333" y="91"/>
                  </a:lnTo>
                  <a:lnTo>
                    <a:pt x="323" y="78"/>
                  </a:lnTo>
                  <a:lnTo>
                    <a:pt x="320" y="78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0" y="71"/>
                  </a:lnTo>
                  <a:lnTo>
                    <a:pt x="317" y="71"/>
                  </a:lnTo>
                  <a:lnTo>
                    <a:pt x="313" y="68"/>
                  </a:lnTo>
                  <a:lnTo>
                    <a:pt x="313" y="68"/>
                  </a:lnTo>
                  <a:lnTo>
                    <a:pt x="307" y="64"/>
                  </a:lnTo>
                  <a:lnTo>
                    <a:pt x="307" y="64"/>
                  </a:lnTo>
                  <a:lnTo>
                    <a:pt x="303" y="61"/>
                  </a:lnTo>
                  <a:lnTo>
                    <a:pt x="303" y="61"/>
                  </a:lnTo>
                  <a:lnTo>
                    <a:pt x="300" y="64"/>
                  </a:lnTo>
                  <a:lnTo>
                    <a:pt x="296" y="64"/>
                  </a:lnTo>
                  <a:lnTo>
                    <a:pt x="293" y="64"/>
                  </a:lnTo>
                  <a:lnTo>
                    <a:pt x="290" y="64"/>
                  </a:lnTo>
                  <a:lnTo>
                    <a:pt x="290" y="64"/>
                  </a:lnTo>
                  <a:lnTo>
                    <a:pt x="290" y="64"/>
                  </a:lnTo>
                  <a:lnTo>
                    <a:pt x="290" y="64"/>
                  </a:lnTo>
                  <a:lnTo>
                    <a:pt x="286" y="64"/>
                  </a:lnTo>
                  <a:lnTo>
                    <a:pt x="286" y="64"/>
                  </a:lnTo>
                  <a:lnTo>
                    <a:pt x="283" y="64"/>
                  </a:lnTo>
                  <a:lnTo>
                    <a:pt x="273" y="64"/>
                  </a:lnTo>
                  <a:lnTo>
                    <a:pt x="273" y="64"/>
                  </a:lnTo>
                  <a:lnTo>
                    <a:pt x="266" y="57"/>
                  </a:lnTo>
                  <a:lnTo>
                    <a:pt x="266" y="57"/>
                  </a:lnTo>
                  <a:lnTo>
                    <a:pt x="266" y="54"/>
                  </a:lnTo>
                  <a:lnTo>
                    <a:pt x="256" y="51"/>
                  </a:lnTo>
                  <a:lnTo>
                    <a:pt x="256" y="51"/>
                  </a:lnTo>
                  <a:lnTo>
                    <a:pt x="239" y="44"/>
                  </a:lnTo>
                  <a:lnTo>
                    <a:pt x="239" y="44"/>
                  </a:lnTo>
                  <a:lnTo>
                    <a:pt x="229" y="37"/>
                  </a:lnTo>
                  <a:lnTo>
                    <a:pt x="229" y="37"/>
                  </a:lnTo>
                  <a:lnTo>
                    <a:pt x="199" y="14"/>
                  </a:lnTo>
                  <a:lnTo>
                    <a:pt x="199" y="14"/>
                  </a:lnTo>
                  <a:lnTo>
                    <a:pt x="195" y="10"/>
                  </a:lnTo>
                  <a:lnTo>
                    <a:pt x="195" y="10"/>
                  </a:lnTo>
                  <a:lnTo>
                    <a:pt x="189" y="14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79" y="10"/>
                  </a:lnTo>
                  <a:lnTo>
                    <a:pt x="169" y="14"/>
                  </a:lnTo>
                  <a:lnTo>
                    <a:pt x="165" y="10"/>
                  </a:lnTo>
                  <a:lnTo>
                    <a:pt x="162" y="14"/>
                  </a:lnTo>
                  <a:lnTo>
                    <a:pt x="155" y="14"/>
                  </a:lnTo>
                  <a:lnTo>
                    <a:pt x="145" y="10"/>
                  </a:lnTo>
                  <a:lnTo>
                    <a:pt x="142" y="7"/>
                  </a:lnTo>
                  <a:lnTo>
                    <a:pt x="138" y="7"/>
                  </a:lnTo>
                  <a:lnTo>
                    <a:pt x="135" y="4"/>
                  </a:lnTo>
                  <a:lnTo>
                    <a:pt x="135" y="4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7" name="Freeform 419">
              <a:extLst>
                <a:ext uri="{FF2B5EF4-FFF2-40B4-BE49-F238E27FC236}">
                  <a16:creationId xmlns:a16="http://schemas.microsoft.com/office/drawing/2014/main" id="{2D639848-C672-54D1-2143-E2EB5A73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2996"/>
              <a:ext cx="391" cy="367"/>
            </a:xfrm>
            <a:custGeom>
              <a:avLst/>
              <a:gdLst>
                <a:gd name="T0" fmla="*/ 108 w 391"/>
                <a:gd name="T1" fmla="*/ 7 h 367"/>
                <a:gd name="T2" fmla="*/ 84 w 391"/>
                <a:gd name="T3" fmla="*/ 20 h 367"/>
                <a:gd name="T4" fmla="*/ 71 w 391"/>
                <a:gd name="T5" fmla="*/ 20 h 367"/>
                <a:gd name="T6" fmla="*/ 54 w 391"/>
                <a:gd name="T7" fmla="*/ 37 h 367"/>
                <a:gd name="T8" fmla="*/ 74 w 391"/>
                <a:gd name="T9" fmla="*/ 24 h 367"/>
                <a:gd name="T10" fmla="*/ 91 w 391"/>
                <a:gd name="T11" fmla="*/ 20 h 367"/>
                <a:gd name="T12" fmla="*/ 118 w 391"/>
                <a:gd name="T13" fmla="*/ 4 h 367"/>
                <a:gd name="T14" fmla="*/ 135 w 391"/>
                <a:gd name="T15" fmla="*/ 4 h 367"/>
                <a:gd name="T16" fmla="*/ 165 w 391"/>
                <a:gd name="T17" fmla="*/ 10 h 367"/>
                <a:gd name="T18" fmla="*/ 195 w 391"/>
                <a:gd name="T19" fmla="*/ 10 h 367"/>
                <a:gd name="T20" fmla="*/ 239 w 391"/>
                <a:gd name="T21" fmla="*/ 47 h 367"/>
                <a:gd name="T22" fmla="*/ 273 w 391"/>
                <a:gd name="T23" fmla="*/ 68 h 367"/>
                <a:gd name="T24" fmla="*/ 300 w 391"/>
                <a:gd name="T25" fmla="*/ 68 h 367"/>
                <a:gd name="T26" fmla="*/ 317 w 391"/>
                <a:gd name="T27" fmla="*/ 74 h 367"/>
                <a:gd name="T28" fmla="*/ 350 w 391"/>
                <a:gd name="T29" fmla="*/ 98 h 367"/>
                <a:gd name="T30" fmla="*/ 371 w 391"/>
                <a:gd name="T31" fmla="*/ 111 h 367"/>
                <a:gd name="T32" fmla="*/ 384 w 391"/>
                <a:gd name="T33" fmla="*/ 142 h 367"/>
                <a:gd name="T34" fmla="*/ 354 w 391"/>
                <a:gd name="T35" fmla="*/ 165 h 367"/>
                <a:gd name="T36" fmla="*/ 337 w 391"/>
                <a:gd name="T37" fmla="*/ 222 h 367"/>
                <a:gd name="T38" fmla="*/ 347 w 391"/>
                <a:gd name="T39" fmla="*/ 286 h 367"/>
                <a:gd name="T40" fmla="*/ 337 w 391"/>
                <a:gd name="T41" fmla="*/ 333 h 367"/>
                <a:gd name="T42" fmla="*/ 317 w 391"/>
                <a:gd name="T43" fmla="*/ 337 h 367"/>
                <a:gd name="T44" fmla="*/ 303 w 391"/>
                <a:gd name="T45" fmla="*/ 354 h 367"/>
                <a:gd name="T46" fmla="*/ 270 w 391"/>
                <a:gd name="T47" fmla="*/ 347 h 367"/>
                <a:gd name="T48" fmla="*/ 226 w 391"/>
                <a:gd name="T49" fmla="*/ 313 h 367"/>
                <a:gd name="T50" fmla="*/ 169 w 391"/>
                <a:gd name="T51" fmla="*/ 300 h 367"/>
                <a:gd name="T52" fmla="*/ 148 w 391"/>
                <a:gd name="T53" fmla="*/ 317 h 367"/>
                <a:gd name="T54" fmla="*/ 118 w 391"/>
                <a:gd name="T55" fmla="*/ 327 h 367"/>
                <a:gd name="T56" fmla="*/ 64 w 391"/>
                <a:gd name="T57" fmla="*/ 330 h 367"/>
                <a:gd name="T58" fmla="*/ 4 w 391"/>
                <a:gd name="T59" fmla="*/ 273 h 367"/>
                <a:gd name="T60" fmla="*/ 4 w 391"/>
                <a:gd name="T61" fmla="*/ 276 h 367"/>
                <a:gd name="T62" fmla="*/ 95 w 391"/>
                <a:gd name="T63" fmla="*/ 347 h 367"/>
                <a:gd name="T64" fmla="*/ 121 w 391"/>
                <a:gd name="T65" fmla="*/ 327 h 367"/>
                <a:gd name="T66" fmla="*/ 148 w 391"/>
                <a:gd name="T67" fmla="*/ 320 h 367"/>
                <a:gd name="T68" fmla="*/ 158 w 391"/>
                <a:gd name="T69" fmla="*/ 307 h 367"/>
                <a:gd name="T70" fmla="*/ 222 w 391"/>
                <a:gd name="T71" fmla="*/ 313 h 367"/>
                <a:gd name="T72" fmla="*/ 253 w 391"/>
                <a:gd name="T73" fmla="*/ 354 h 367"/>
                <a:gd name="T74" fmla="*/ 300 w 391"/>
                <a:gd name="T75" fmla="*/ 367 h 367"/>
                <a:gd name="T76" fmla="*/ 313 w 391"/>
                <a:gd name="T77" fmla="*/ 354 h 367"/>
                <a:gd name="T78" fmla="*/ 320 w 391"/>
                <a:gd name="T79" fmla="*/ 344 h 367"/>
                <a:gd name="T80" fmla="*/ 337 w 391"/>
                <a:gd name="T81" fmla="*/ 340 h 367"/>
                <a:gd name="T82" fmla="*/ 350 w 391"/>
                <a:gd name="T83" fmla="*/ 286 h 367"/>
                <a:gd name="T84" fmla="*/ 340 w 391"/>
                <a:gd name="T85" fmla="*/ 222 h 367"/>
                <a:gd name="T86" fmla="*/ 357 w 391"/>
                <a:gd name="T87" fmla="*/ 169 h 367"/>
                <a:gd name="T88" fmla="*/ 384 w 391"/>
                <a:gd name="T89" fmla="*/ 145 h 367"/>
                <a:gd name="T90" fmla="*/ 374 w 391"/>
                <a:gd name="T91" fmla="*/ 111 h 367"/>
                <a:gd name="T92" fmla="*/ 357 w 391"/>
                <a:gd name="T93" fmla="*/ 98 h 367"/>
                <a:gd name="T94" fmla="*/ 320 w 391"/>
                <a:gd name="T95" fmla="*/ 78 h 367"/>
                <a:gd name="T96" fmla="*/ 313 w 391"/>
                <a:gd name="T97" fmla="*/ 68 h 367"/>
                <a:gd name="T98" fmla="*/ 296 w 391"/>
                <a:gd name="T99" fmla="*/ 64 h 367"/>
                <a:gd name="T100" fmla="*/ 286 w 391"/>
                <a:gd name="T101" fmla="*/ 64 h 367"/>
                <a:gd name="T102" fmla="*/ 266 w 391"/>
                <a:gd name="T103" fmla="*/ 57 h 367"/>
                <a:gd name="T104" fmla="*/ 229 w 391"/>
                <a:gd name="T105" fmla="*/ 37 h 367"/>
                <a:gd name="T106" fmla="*/ 189 w 391"/>
                <a:gd name="T107" fmla="*/ 14 h 367"/>
                <a:gd name="T108" fmla="*/ 162 w 391"/>
                <a:gd name="T109" fmla="*/ 14 h 367"/>
                <a:gd name="T110" fmla="*/ 135 w 391"/>
                <a:gd name="T111" fmla="*/ 4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1" h="367">
                  <a:moveTo>
                    <a:pt x="125" y="0"/>
                  </a:moveTo>
                  <a:lnTo>
                    <a:pt x="125" y="0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11" y="4"/>
                  </a:lnTo>
                  <a:lnTo>
                    <a:pt x="108" y="7"/>
                  </a:lnTo>
                  <a:lnTo>
                    <a:pt x="105" y="14"/>
                  </a:lnTo>
                  <a:lnTo>
                    <a:pt x="98" y="20"/>
                  </a:lnTo>
                  <a:lnTo>
                    <a:pt x="95" y="17"/>
                  </a:lnTo>
                  <a:lnTo>
                    <a:pt x="91" y="20"/>
                  </a:lnTo>
                  <a:lnTo>
                    <a:pt x="88" y="20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78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1" y="20"/>
                  </a:lnTo>
                  <a:lnTo>
                    <a:pt x="68" y="27"/>
                  </a:lnTo>
                  <a:lnTo>
                    <a:pt x="61" y="27"/>
                  </a:lnTo>
                  <a:lnTo>
                    <a:pt x="54" y="34"/>
                  </a:lnTo>
                  <a:lnTo>
                    <a:pt x="54" y="37"/>
                  </a:lnTo>
                  <a:lnTo>
                    <a:pt x="51" y="41"/>
                  </a:lnTo>
                  <a:lnTo>
                    <a:pt x="54" y="37"/>
                  </a:lnTo>
                  <a:lnTo>
                    <a:pt x="54" y="34"/>
                  </a:lnTo>
                  <a:lnTo>
                    <a:pt x="61" y="27"/>
                  </a:lnTo>
                  <a:lnTo>
                    <a:pt x="68" y="27"/>
                  </a:lnTo>
                  <a:lnTo>
                    <a:pt x="71" y="20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1" y="20"/>
                  </a:lnTo>
                  <a:lnTo>
                    <a:pt x="95" y="17"/>
                  </a:lnTo>
                  <a:lnTo>
                    <a:pt x="98" y="20"/>
                  </a:lnTo>
                  <a:lnTo>
                    <a:pt x="105" y="14"/>
                  </a:lnTo>
                  <a:lnTo>
                    <a:pt x="108" y="7"/>
                  </a:lnTo>
                  <a:lnTo>
                    <a:pt x="111" y="4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35" y="4"/>
                  </a:lnTo>
                  <a:lnTo>
                    <a:pt x="135" y="4"/>
                  </a:lnTo>
                  <a:lnTo>
                    <a:pt x="138" y="7"/>
                  </a:lnTo>
                  <a:lnTo>
                    <a:pt x="142" y="7"/>
                  </a:lnTo>
                  <a:lnTo>
                    <a:pt x="145" y="10"/>
                  </a:lnTo>
                  <a:lnTo>
                    <a:pt x="155" y="14"/>
                  </a:lnTo>
                  <a:lnTo>
                    <a:pt x="162" y="14"/>
                  </a:lnTo>
                  <a:lnTo>
                    <a:pt x="165" y="10"/>
                  </a:lnTo>
                  <a:lnTo>
                    <a:pt x="169" y="14"/>
                  </a:lnTo>
                  <a:lnTo>
                    <a:pt x="179" y="1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9" y="14"/>
                  </a:lnTo>
                  <a:lnTo>
                    <a:pt x="195" y="10"/>
                  </a:lnTo>
                  <a:lnTo>
                    <a:pt x="199" y="17"/>
                  </a:lnTo>
                  <a:lnTo>
                    <a:pt x="199" y="17"/>
                  </a:lnTo>
                  <a:lnTo>
                    <a:pt x="226" y="41"/>
                  </a:lnTo>
                  <a:lnTo>
                    <a:pt x="226" y="41"/>
                  </a:lnTo>
                  <a:lnTo>
                    <a:pt x="239" y="47"/>
                  </a:lnTo>
                  <a:lnTo>
                    <a:pt x="239" y="47"/>
                  </a:lnTo>
                  <a:lnTo>
                    <a:pt x="253" y="54"/>
                  </a:lnTo>
                  <a:lnTo>
                    <a:pt x="253" y="54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70" y="68"/>
                  </a:lnTo>
                  <a:lnTo>
                    <a:pt x="273" y="68"/>
                  </a:lnTo>
                  <a:lnTo>
                    <a:pt x="283" y="68"/>
                  </a:lnTo>
                  <a:lnTo>
                    <a:pt x="286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300" y="68"/>
                  </a:lnTo>
                  <a:lnTo>
                    <a:pt x="303" y="64"/>
                  </a:lnTo>
                  <a:lnTo>
                    <a:pt x="303" y="68"/>
                  </a:lnTo>
                  <a:lnTo>
                    <a:pt x="307" y="68"/>
                  </a:lnTo>
                  <a:lnTo>
                    <a:pt x="313" y="71"/>
                  </a:lnTo>
                  <a:lnTo>
                    <a:pt x="313" y="74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20" y="81"/>
                  </a:lnTo>
                  <a:lnTo>
                    <a:pt x="333" y="94"/>
                  </a:lnTo>
                  <a:lnTo>
                    <a:pt x="337" y="98"/>
                  </a:lnTo>
                  <a:lnTo>
                    <a:pt x="350" y="98"/>
                  </a:lnTo>
                  <a:lnTo>
                    <a:pt x="350" y="98"/>
                  </a:lnTo>
                  <a:lnTo>
                    <a:pt x="354" y="101"/>
                  </a:lnTo>
                  <a:lnTo>
                    <a:pt x="357" y="101"/>
                  </a:lnTo>
                  <a:lnTo>
                    <a:pt x="360" y="105"/>
                  </a:lnTo>
                  <a:lnTo>
                    <a:pt x="364" y="108"/>
                  </a:lnTo>
                  <a:lnTo>
                    <a:pt x="371" y="111"/>
                  </a:lnTo>
                  <a:lnTo>
                    <a:pt x="371" y="115"/>
                  </a:lnTo>
                  <a:lnTo>
                    <a:pt x="371" y="115"/>
                  </a:lnTo>
                  <a:lnTo>
                    <a:pt x="374" y="115"/>
                  </a:lnTo>
                  <a:lnTo>
                    <a:pt x="384" y="138"/>
                  </a:lnTo>
                  <a:lnTo>
                    <a:pt x="384" y="142"/>
                  </a:lnTo>
                  <a:lnTo>
                    <a:pt x="384" y="142"/>
                  </a:lnTo>
                  <a:lnTo>
                    <a:pt x="377" y="145"/>
                  </a:lnTo>
                  <a:lnTo>
                    <a:pt x="374" y="145"/>
                  </a:lnTo>
                  <a:lnTo>
                    <a:pt x="360" y="155"/>
                  </a:lnTo>
                  <a:lnTo>
                    <a:pt x="357" y="158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47" y="175"/>
                  </a:lnTo>
                  <a:lnTo>
                    <a:pt x="347" y="175"/>
                  </a:lnTo>
                  <a:lnTo>
                    <a:pt x="344" y="199"/>
                  </a:lnTo>
                  <a:lnTo>
                    <a:pt x="344" y="199"/>
                  </a:lnTo>
                  <a:lnTo>
                    <a:pt x="340" y="212"/>
                  </a:lnTo>
                  <a:lnTo>
                    <a:pt x="337" y="222"/>
                  </a:lnTo>
                  <a:lnTo>
                    <a:pt x="337" y="226"/>
                  </a:lnTo>
                  <a:lnTo>
                    <a:pt x="340" y="229"/>
                  </a:lnTo>
                  <a:lnTo>
                    <a:pt x="344" y="249"/>
                  </a:lnTo>
                  <a:lnTo>
                    <a:pt x="344" y="253"/>
                  </a:lnTo>
                  <a:lnTo>
                    <a:pt x="347" y="269"/>
                  </a:lnTo>
                  <a:lnTo>
                    <a:pt x="347" y="286"/>
                  </a:lnTo>
                  <a:lnTo>
                    <a:pt x="347" y="286"/>
                  </a:lnTo>
                  <a:lnTo>
                    <a:pt x="350" y="330"/>
                  </a:lnTo>
                  <a:lnTo>
                    <a:pt x="350" y="330"/>
                  </a:lnTo>
                  <a:lnTo>
                    <a:pt x="340" y="330"/>
                  </a:lnTo>
                  <a:lnTo>
                    <a:pt x="337" y="333"/>
                  </a:lnTo>
                  <a:lnTo>
                    <a:pt x="337" y="333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3" y="337"/>
                  </a:lnTo>
                  <a:lnTo>
                    <a:pt x="323" y="337"/>
                  </a:lnTo>
                  <a:lnTo>
                    <a:pt x="320" y="337"/>
                  </a:lnTo>
                  <a:lnTo>
                    <a:pt x="317" y="337"/>
                  </a:lnTo>
                  <a:lnTo>
                    <a:pt x="317" y="340"/>
                  </a:lnTo>
                  <a:lnTo>
                    <a:pt x="313" y="337"/>
                  </a:lnTo>
                  <a:lnTo>
                    <a:pt x="310" y="340"/>
                  </a:lnTo>
                  <a:lnTo>
                    <a:pt x="310" y="347"/>
                  </a:lnTo>
                  <a:lnTo>
                    <a:pt x="310" y="350"/>
                  </a:lnTo>
                  <a:lnTo>
                    <a:pt x="303" y="354"/>
                  </a:lnTo>
                  <a:lnTo>
                    <a:pt x="303" y="360"/>
                  </a:lnTo>
                  <a:lnTo>
                    <a:pt x="300" y="360"/>
                  </a:lnTo>
                  <a:lnTo>
                    <a:pt x="296" y="364"/>
                  </a:lnTo>
                  <a:lnTo>
                    <a:pt x="293" y="364"/>
                  </a:lnTo>
                  <a:lnTo>
                    <a:pt x="276" y="350"/>
                  </a:lnTo>
                  <a:lnTo>
                    <a:pt x="270" y="347"/>
                  </a:lnTo>
                  <a:lnTo>
                    <a:pt x="249" y="350"/>
                  </a:lnTo>
                  <a:lnTo>
                    <a:pt x="249" y="350"/>
                  </a:lnTo>
                  <a:lnTo>
                    <a:pt x="243" y="337"/>
                  </a:lnTo>
                  <a:lnTo>
                    <a:pt x="239" y="337"/>
                  </a:lnTo>
                  <a:lnTo>
                    <a:pt x="233" y="330"/>
                  </a:lnTo>
                  <a:lnTo>
                    <a:pt x="226" y="313"/>
                  </a:lnTo>
                  <a:lnTo>
                    <a:pt x="226" y="313"/>
                  </a:lnTo>
                  <a:lnTo>
                    <a:pt x="212" y="293"/>
                  </a:lnTo>
                  <a:lnTo>
                    <a:pt x="206" y="293"/>
                  </a:lnTo>
                  <a:lnTo>
                    <a:pt x="182" y="303"/>
                  </a:lnTo>
                  <a:lnTo>
                    <a:pt x="172" y="300"/>
                  </a:lnTo>
                  <a:lnTo>
                    <a:pt x="169" y="300"/>
                  </a:lnTo>
                  <a:lnTo>
                    <a:pt x="155" y="303"/>
                  </a:lnTo>
                  <a:lnTo>
                    <a:pt x="152" y="310"/>
                  </a:lnTo>
                  <a:lnTo>
                    <a:pt x="152" y="317"/>
                  </a:lnTo>
                  <a:lnTo>
                    <a:pt x="152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2" y="313"/>
                  </a:lnTo>
                  <a:lnTo>
                    <a:pt x="138" y="313"/>
                  </a:lnTo>
                  <a:lnTo>
                    <a:pt x="132" y="313"/>
                  </a:lnTo>
                  <a:lnTo>
                    <a:pt x="128" y="317"/>
                  </a:lnTo>
                  <a:lnTo>
                    <a:pt x="118" y="323"/>
                  </a:lnTo>
                  <a:lnTo>
                    <a:pt x="118" y="327"/>
                  </a:lnTo>
                  <a:lnTo>
                    <a:pt x="115" y="337"/>
                  </a:lnTo>
                  <a:lnTo>
                    <a:pt x="115" y="337"/>
                  </a:lnTo>
                  <a:lnTo>
                    <a:pt x="115" y="337"/>
                  </a:lnTo>
                  <a:lnTo>
                    <a:pt x="111" y="337"/>
                  </a:lnTo>
                  <a:lnTo>
                    <a:pt x="95" y="340"/>
                  </a:lnTo>
                  <a:lnTo>
                    <a:pt x="64" y="330"/>
                  </a:lnTo>
                  <a:lnTo>
                    <a:pt x="47" y="317"/>
                  </a:lnTo>
                  <a:lnTo>
                    <a:pt x="47" y="317"/>
                  </a:lnTo>
                  <a:lnTo>
                    <a:pt x="34" y="310"/>
                  </a:lnTo>
                  <a:lnTo>
                    <a:pt x="20" y="293"/>
                  </a:lnTo>
                  <a:lnTo>
                    <a:pt x="7" y="273"/>
                  </a:lnTo>
                  <a:lnTo>
                    <a:pt x="4" y="273"/>
                  </a:lnTo>
                  <a:lnTo>
                    <a:pt x="4" y="269"/>
                  </a:lnTo>
                  <a:lnTo>
                    <a:pt x="4" y="26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4" y="273"/>
                  </a:lnTo>
                  <a:lnTo>
                    <a:pt x="4" y="276"/>
                  </a:lnTo>
                  <a:lnTo>
                    <a:pt x="17" y="296"/>
                  </a:lnTo>
                  <a:lnTo>
                    <a:pt x="34" y="313"/>
                  </a:lnTo>
                  <a:lnTo>
                    <a:pt x="44" y="320"/>
                  </a:lnTo>
                  <a:lnTo>
                    <a:pt x="47" y="320"/>
                  </a:lnTo>
                  <a:lnTo>
                    <a:pt x="61" y="333"/>
                  </a:lnTo>
                  <a:lnTo>
                    <a:pt x="95" y="347"/>
                  </a:lnTo>
                  <a:lnTo>
                    <a:pt x="111" y="340"/>
                  </a:lnTo>
                  <a:lnTo>
                    <a:pt x="115" y="340"/>
                  </a:lnTo>
                  <a:lnTo>
                    <a:pt x="118" y="340"/>
                  </a:lnTo>
                  <a:lnTo>
                    <a:pt x="118" y="337"/>
                  </a:lnTo>
                  <a:lnTo>
                    <a:pt x="121" y="327"/>
                  </a:lnTo>
                  <a:lnTo>
                    <a:pt x="121" y="327"/>
                  </a:lnTo>
                  <a:lnTo>
                    <a:pt x="128" y="320"/>
                  </a:lnTo>
                  <a:lnTo>
                    <a:pt x="132" y="317"/>
                  </a:lnTo>
                  <a:lnTo>
                    <a:pt x="138" y="317"/>
                  </a:lnTo>
                  <a:lnTo>
                    <a:pt x="142" y="317"/>
                  </a:lnTo>
                  <a:lnTo>
                    <a:pt x="145" y="320"/>
                  </a:lnTo>
                  <a:lnTo>
                    <a:pt x="148" y="320"/>
                  </a:lnTo>
                  <a:lnTo>
                    <a:pt x="152" y="323"/>
                  </a:lnTo>
                  <a:lnTo>
                    <a:pt x="155" y="323"/>
                  </a:lnTo>
                  <a:lnTo>
                    <a:pt x="155" y="317"/>
                  </a:lnTo>
                  <a:lnTo>
                    <a:pt x="155" y="317"/>
                  </a:lnTo>
                  <a:lnTo>
                    <a:pt x="155" y="310"/>
                  </a:lnTo>
                  <a:lnTo>
                    <a:pt x="158" y="307"/>
                  </a:lnTo>
                  <a:lnTo>
                    <a:pt x="169" y="303"/>
                  </a:lnTo>
                  <a:lnTo>
                    <a:pt x="172" y="300"/>
                  </a:lnTo>
                  <a:lnTo>
                    <a:pt x="182" y="307"/>
                  </a:lnTo>
                  <a:lnTo>
                    <a:pt x="206" y="293"/>
                  </a:lnTo>
                  <a:lnTo>
                    <a:pt x="212" y="296"/>
                  </a:lnTo>
                  <a:lnTo>
                    <a:pt x="222" y="313"/>
                  </a:lnTo>
                  <a:lnTo>
                    <a:pt x="222" y="313"/>
                  </a:lnTo>
                  <a:lnTo>
                    <a:pt x="229" y="330"/>
                  </a:lnTo>
                  <a:lnTo>
                    <a:pt x="236" y="337"/>
                  </a:lnTo>
                  <a:lnTo>
                    <a:pt x="239" y="340"/>
                  </a:lnTo>
                  <a:lnTo>
                    <a:pt x="246" y="354"/>
                  </a:lnTo>
                  <a:lnTo>
                    <a:pt x="253" y="354"/>
                  </a:lnTo>
                  <a:lnTo>
                    <a:pt x="270" y="354"/>
                  </a:lnTo>
                  <a:lnTo>
                    <a:pt x="273" y="354"/>
                  </a:lnTo>
                  <a:lnTo>
                    <a:pt x="293" y="367"/>
                  </a:lnTo>
                  <a:lnTo>
                    <a:pt x="296" y="367"/>
                  </a:lnTo>
                  <a:lnTo>
                    <a:pt x="300" y="367"/>
                  </a:lnTo>
                  <a:lnTo>
                    <a:pt x="300" y="367"/>
                  </a:lnTo>
                  <a:lnTo>
                    <a:pt x="300" y="364"/>
                  </a:lnTo>
                  <a:lnTo>
                    <a:pt x="307" y="364"/>
                  </a:lnTo>
                  <a:lnTo>
                    <a:pt x="307" y="357"/>
                  </a:lnTo>
                  <a:lnTo>
                    <a:pt x="310" y="354"/>
                  </a:lnTo>
                  <a:lnTo>
                    <a:pt x="313" y="354"/>
                  </a:lnTo>
                  <a:lnTo>
                    <a:pt x="313" y="354"/>
                  </a:lnTo>
                  <a:lnTo>
                    <a:pt x="313" y="344"/>
                  </a:lnTo>
                  <a:lnTo>
                    <a:pt x="313" y="344"/>
                  </a:lnTo>
                  <a:lnTo>
                    <a:pt x="317" y="340"/>
                  </a:lnTo>
                  <a:lnTo>
                    <a:pt x="317" y="344"/>
                  </a:lnTo>
                  <a:lnTo>
                    <a:pt x="317" y="340"/>
                  </a:lnTo>
                  <a:lnTo>
                    <a:pt x="320" y="344"/>
                  </a:lnTo>
                  <a:lnTo>
                    <a:pt x="327" y="340"/>
                  </a:lnTo>
                  <a:lnTo>
                    <a:pt x="327" y="337"/>
                  </a:lnTo>
                  <a:lnTo>
                    <a:pt x="330" y="333"/>
                  </a:lnTo>
                  <a:lnTo>
                    <a:pt x="330" y="333"/>
                  </a:lnTo>
                  <a:lnTo>
                    <a:pt x="333" y="333"/>
                  </a:lnTo>
                  <a:lnTo>
                    <a:pt x="337" y="340"/>
                  </a:lnTo>
                  <a:lnTo>
                    <a:pt x="344" y="333"/>
                  </a:lnTo>
                  <a:lnTo>
                    <a:pt x="347" y="333"/>
                  </a:lnTo>
                  <a:lnTo>
                    <a:pt x="350" y="333"/>
                  </a:lnTo>
                  <a:lnTo>
                    <a:pt x="357" y="333"/>
                  </a:lnTo>
                  <a:lnTo>
                    <a:pt x="350" y="286"/>
                  </a:lnTo>
                  <a:lnTo>
                    <a:pt x="350" y="286"/>
                  </a:lnTo>
                  <a:lnTo>
                    <a:pt x="350" y="266"/>
                  </a:lnTo>
                  <a:lnTo>
                    <a:pt x="347" y="249"/>
                  </a:lnTo>
                  <a:lnTo>
                    <a:pt x="347" y="249"/>
                  </a:lnTo>
                  <a:lnTo>
                    <a:pt x="344" y="229"/>
                  </a:lnTo>
                  <a:lnTo>
                    <a:pt x="340" y="226"/>
                  </a:lnTo>
                  <a:lnTo>
                    <a:pt x="340" y="222"/>
                  </a:lnTo>
                  <a:lnTo>
                    <a:pt x="344" y="212"/>
                  </a:lnTo>
                  <a:lnTo>
                    <a:pt x="347" y="199"/>
                  </a:lnTo>
                  <a:lnTo>
                    <a:pt x="347" y="199"/>
                  </a:lnTo>
                  <a:lnTo>
                    <a:pt x="350" y="179"/>
                  </a:lnTo>
                  <a:lnTo>
                    <a:pt x="350" y="175"/>
                  </a:lnTo>
                  <a:lnTo>
                    <a:pt x="357" y="169"/>
                  </a:lnTo>
                  <a:lnTo>
                    <a:pt x="357" y="165"/>
                  </a:lnTo>
                  <a:lnTo>
                    <a:pt x="360" y="162"/>
                  </a:lnTo>
                  <a:lnTo>
                    <a:pt x="360" y="158"/>
                  </a:lnTo>
                  <a:lnTo>
                    <a:pt x="377" y="148"/>
                  </a:lnTo>
                  <a:lnTo>
                    <a:pt x="377" y="148"/>
                  </a:lnTo>
                  <a:lnTo>
                    <a:pt x="384" y="145"/>
                  </a:lnTo>
                  <a:lnTo>
                    <a:pt x="387" y="145"/>
                  </a:lnTo>
                  <a:lnTo>
                    <a:pt x="391" y="145"/>
                  </a:lnTo>
                  <a:lnTo>
                    <a:pt x="391" y="145"/>
                  </a:lnTo>
                  <a:lnTo>
                    <a:pt x="387" y="138"/>
                  </a:lnTo>
                  <a:lnTo>
                    <a:pt x="374" y="111"/>
                  </a:lnTo>
                  <a:lnTo>
                    <a:pt x="374" y="111"/>
                  </a:lnTo>
                  <a:lnTo>
                    <a:pt x="374" y="111"/>
                  </a:lnTo>
                  <a:lnTo>
                    <a:pt x="371" y="108"/>
                  </a:lnTo>
                  <a:lnTo>
                    <a:pt x="364" y="105"/>
                  </a:lnTo>
                  <a:lnTo>
                    <a:pt x="360" y="101"/>
                  </a:lnTo>
                  <a:lnTo>
                    <a:pt x="360" y="101"/>
                  </a:lnTo>
                  <a:lnTo>
                    <a:pt x="357" y="98"/>
                  </a:lnTo>
                  <a:lnTo>
                    <a:pt x="354" y="91"/>
                  </a:lnTo>
                  <a:lnTo>
                    <a:pt x="350" y="94"/>
                  </a:lnTo>
                  <a:lnTo>
                    <a:pt x="337" y="94"/>
                  </a:lnTo>
                  <a:lnTo>
                    <a:pt x="333" y="91"/>
                  </a:lnTo>
                  <a:lnTo>
                    <a:pt x="323" y="78"/>
                  </a:lnTo>
                  <a:lnTo>
                    <a:pt x="320" y="78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0" y="71"/>
                  </a:lnTo>
                  <a:lnTo>
                    <a:pt x="317" y="71"/>
                  </a:lnTo>
                  <a:lnTo>
                    <a:pt x="313" y="68"/>
                  </a:lnTo>
                  <a:lnTo>
                    <a:pt x="313" y="68"/>
                  </a:lnTo>
                  <a:lnTo>
                    <a:pt x="307" y="64"/>
                  </a:lnTo>
                  <a:lnTo>
                    <a:pt x="307" y="64"/>
                  </a:lnTo>
                  <a:lnTo>
                    <a:pt x="303" y="61"/>
                  </a:lnTo>
                  <a:lnTo>
                    <a:pt x="303" y="61"/>
                  </a:lnTo>
                  <a:lnTo>
                    <a:pt x="300" y="64"/>
                  </a:lnTo>
                  <a:lnTo>
                    <a:pt x="296" y="64"/>
                  </a:lnTo>
                  <a:lnTo>
                    <a:pt x="293" y="64"/>
                  </a:lnTo>
                  <a:lnTo>
                    <a:pt x="290" y="64"/>
                  </a:lnTo>
                  <a:lnTo>
                    <a:pt x="290" y="64"/>
                  </a:lnTo>
                  <a:lnTo>
                    <a:pt x="290" y="64"/>
                  </a:lnTo>
                  <a:lnTo>
                    <a:pt x="290" y="64"/>
                  </a:lnTo>
                  <a:lnTo>
                    <a:pt x="286" y="64"/>
                  </a:lnTo>
                  <a:lnTo>
                    <a:pt x="286" y="64"/>
                  </a:lnTo>
                  <a:lnTo>
                    <a:pt x="283" y="64"/>
                  </a:lnTo>
                  <a:lnTo>
                    <a:pt x="273" y="64"/>
                  </a:lnTo>
                  <a:lnTo>
                    <a:pt x="273" y="64"/>
                  </a:lnTo>
                  <a:lnTo>
                    <a:pt x="266" y="57"/>
                  </a:lnTo>
                  <a:lnTo>
                    <a:pt x="266" y="57"/>
                  </a:lnTo>
                  <a:lnTo>
                    <a:pt x="266" y="54"/>
                  </a:lnTo>
                  <a:lnTo>
                    <a:pt x="256" y="51"/>
                  </a:lnTo>
                  <a:lnTo>
                    <a:pt x="256" y="51"/>
                  </a:lnTo>
                  <a:lnTo>
                    <a:pt x="239" y="44"/>
                  </a:lnTo>
                  <a:lnTo>
                    <a:pt x="239" y="44"/>
                  </a:lnTo>
                  <a:lnTo>
                    <a:pt x="229" y="37"/>
                  </a:lnTo>
                  <a:lnTo>
                    <a:pt x="229" y="37"/>
                  </a:lnTo>
                  <a:lnTo>
                    <a:pt x="199" y="14"/>
                  </a:lnTo>
                  <a:lnTo>
                    <a:pt x="199" y="14"/>
                  </a:lnTo>
                  <a:lnTo>
                    <a:pt x="195" y="10"/>
                  </a:lnTo>
                  <a:lnTo>
                    <a:pt x="195" y="10"/>
                  </a:lnTo>
                  <a:lnTo>
                    <a:pt x="189" y="14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79" y="10"/>
                  </a:lnTo>
                  <a:lnTo>
                    <a:pt x="169" y="14"/>
                  </a:lnTo>
                  <a:lnTo>
                    <a:pt x="165" y="10"/>
                  </a:lnTo>
                  <a:lnTo>
                    <a:pt x="162" y="14"/>
                  </a:lnTo>
                  <a:lnTo>
                    <a:pt x="155" y="14"/>
                  </a:lnTo>
                  <a:lnTo>
                    <a:pt x="145" y="10"/>
                  </a:lnTo>
                  <a:lnTo>
                    <a:pt x="142" y="7"/>
                  </a:lnTo>
                  <a:lnTo>
                    <a:pt x="138" y="7"/>
                  </a:lnTo>
                  <a:lnTo>
                    <a:pt x="135" y="4"/>
                  </a:lnTo>
                  <a:lnTo>
                    <a:pt x="135" y="4"/>
                  </a:lnTo>
                  <a:lnTo>
                    <a:pt x="125" y="0"/>
                  </a:lnTo>
                  <a:lnTo>
                    <a:pt x="1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8" name="Freeform 420">
              <a:extLst>
                <a:ext uri="{FF2B5EF4-FFF2-40B4-BE49-F238E27FC236}">
                  <a16:creationId xmlns:a16="http://schemas.microsoft.com/office/drawing/2014/main" id="{8FB0227F-6C4E-CECE-6B5A-1A55BE24B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3000"/>
              <a:ext cx="403" cy="370"/>
            </a:xfrm>
            <a:custGeom>
              <a:avLst/>
              <a:gdLst>
                <a:gd name="T0" fmla="*/ 205 w 403"/>
                <a:gd name="T1" fmla="*/ 10 h 370"/>
                <a:gd name="T2" fmla="*/ 262 w 403"/>
                <a:gd name="T3" fmla="*/ 47 h 370"/>
                <a:gd name="T4" fmla="*/ 279 w 403"/>
                <a:gd name="T5" fmla="*/ 60 h 370"/>
                <a:gd name="T6" fmla="*/ 296 w 403"/>
                <a:gd name="T7" fmla="*/ 60 h 370"/>
                <a:gd name="T8" fmla="*/ 302 w 403"/>
                <a:gd name="T9" fmla="*/ 60 h 370"/>
                <a:gd name="T10" fmla="*/ 313 w 403"/>
                <a:gd name="T11" fmla="*/ 60 h 370"/>
                <a:gd name="T12" fmla="*/ 326 w 403"/>
                <a:gd name="T13" fmla="*/ 70 h 370"/>
                <a:gd name="T14" fmla="*/ 343 w 403"/>
                <a:gd name="T15" fmla="*/ 90 h 370"/>
                <a:gd name="T16" fmla="*/ 366 w 403"/>
                <a:gd name="T17" fmla="*/ 97 h 370"/>
                <a:gd name="T18" fmla="*/ 380 w 403"/>
                <a:gd name="T19" fmla="*/ 107 h 370"/>
                <a:gd name="T20" fmla="*/ 390 w 403"/>
                <a:gd name="T21" fmla="*/ 141 h 370"/>
                <a:gd name="T22" fmla="*/ 363 w 403"/>
                <a:gd name="T23" fmla="*/ 161 h 370"/>
                <a:gd name="T24" fmla="*/ 353 w 403"/>
                <a:gd name="T25" fmla="*/ 195 h 370"/>
                <a:gd name="T26" fmla="*/ 353 w 403"/>
                <a:gd name="T27" fmla="*/ 245 h 370"/>
                <a:gd name="T28" fmla="*/ 363 w 403"/>
                <a:gd name="T29" fmla="*/ 329 h 370"/>
                <a:gd name="T30" fmla="*/ 339 w 403"/>
                <a:gd name="T31" fmla="*/ 329 h 370"/>
                <a:gd name="T32" fmla="*/ 326 w 403"/>
                <a:gd name="T33" fmla="*/ 340 h 370"/>
                <a:gd name="T34" fmla="*/ 319 w 403"/>
                <a:gd name="T35" fmla="*/ 340 h 370"/>
                <a:gd name="T36" fmla="*/ 313 w 403"/>
                <a:gd name="T37" fmla="*/ 360 h 370"/>
                <a:gd name="T38" fmla="*/ 299 w 403"/>
                <a:gd name="T39" fmla="*/ 363 h 370"/>
                <a:gd name="T40" fmla="*/ 245 w 403"/>
                <a:gd name="T41" fmla="*/ 336 h 370"/>
                <a:gd name="T42" fmla="*/ 218 w 403"/>
                <a:gd name="T43" fmla="*/ 292 h 370"/>
                <a:gd name="T44" fmla="*/ 164 w 403"/>
                <a:gd name="T45" fmla="*/ 303 h 370"/>
                <a:gd name="T46" fmla="*/ 158 w 403"/>
                <a:gd name="T47" fmla="*/ 319 h 370"/>
                <a:gd name="T48" fmla="*/ 138 w 403"/>
                <a:gd name="T49" fmla="*/ 313 h 370"/>
                <a:gd name="T50" fmla="*/ 124 w 403"/>
                <a:gd name="T51" fmla="*/ 336 h 370"/>
                <a:gd name="T52" fmla="*/ 53 w 403"/>
                <a:gd name="T53" fmla="*/ 316 h 370"/>
                <a:gd name="T54" fmla="*/ 10 w 403"/>
                <a:gd name="T55" fmla="*/ 269 h 370"/>
                <a:gd name="T56" fmla="*/ 20 w 403"/>
                <a:gd name="T57" fmla="*/ 296 h 370"/>
                <a:gd name="T58" fmla="*/ 63 w 403"/>
                <a:gd name="T59" fmla="*/ 336 h 370"/>
                <a:gd name="T60" fmla="*/ 127 w 403"/>
                <a:gd name="T61" fmla="*/ 343 h 370"/>
                <a:gd name="T62" fmla="*/ 144 w 403"/>
                <a:gd name="T63" fmla="*/ 319 h 370"/>
                <a:gd name="T64" fmla="*/ 168 w 403"/>
                <a:gd name="T65" fmla="*/ 319 h 370"/>
                <a:gd name="T66" fmla="*/ 191 w 403"/>
                <a:gd name="T67" fmla="*/ 309 h 370"/>
                <a:gd name="T68" fmla="*/ 239 w 403"/>
                <a:gd name="T69" fmla="*/ 340 h 370"/>
                <a:gd name="T70" fmla="*/ 276 w 403"/>
                <a:gd name="T71" fmla="*/ 353 h 370"/>
                <a:gd name="T72" fmla="*/ 309 w 403"/>
                <a:gd name="T73" fmla="*/ 370 h 370"/>
                <a:gd name="T74" fmla="*/ 319 w 403"/>
                <a:gd name="T75" fmla="*/ 356 h 370"/>
                <a:gd name="T76" fmla="*/ 326 w 403"/>
                <a:gd name="T77" fmla="*/ 343 h 370"/>
                <a:gd name="T78" fmla="*/ 339 w 403"/>
                <a:gd name="T79" fmla="*/ 340 h 370"/>
                <a:gd name="T80" fmla="*/ 356 w 403"/>
                <a:gd name="T81" fmla="*/ 336 h 370"/>
                <a:gd name="T82" fmla="*/ 370 w 403"/>
                <a:gd name="T83" fmla="*/ 333 h 370"/>
                <a:gd name="T84" fmla="*/ 356 w 403"/>
                <a:gd name="T85" fmla="*/ 225 h 370"/>
                <a:gd name="T86" fmla="*/ 360 w 403"/>
                <a:gd name="T87" fmla="*/ 198 h 370"/>
                <a:gd name="T88" fmla="*/ 393 w 403"/>
                <a:gd name="T89" fmla="*/ 148 h 370"/>
                <a:gd name="T90" fmla="*/ 400 w 403"/>
                <a:gd name="T91" fmla="*/ 138 h 370"/>
                <a:gd name="T92" fmla="*/ 387 w 403"/>
                <a:gd name="T93" fmla="*/ 104 h 370"/>
                <a:gd name="T94" fmla="*/ 373 w 403"/>
                <a:gd name="T95" fmla="*/ 94 h 370"/>
                <a:gd name="T96" fmla="*/ 356 w 403"/>
                <a:gd name="T97" fmla="*/ 84 h 370"/>
                <a:gd name="T98" fmla="*/ 339 w 403"/>
                <a:gd name="T99" fmla="*/ 64 h 370"/>
                <a:gd name="T100" fmla="*/ 346 w 403"/>
                <a:gd name="T101" fmla="*/ 50 h 370"/>
                <a:gd name="T102" fmla="*/ 336 w 403"/>
                <a:gd name="T103" fmla="*/ 33 h 370"/>
                <a:gd name="T104" fmla="*/ 333 w 403"/>
                <a:gd name="T105" fmla="*/ 40 h 370"/>
                <a:gd name="T106" fmla="*/ 329 w 403"/>
                <a:gd name="T107" fmla="*/ 64 h 370"/>
                <a:gd name="T108" fmla="*/ 316 w 403"/>
                <a:gd name="T109" fmla="*/ 57 h 370"/>
                <a:gd name="T110" fmla="*/ 309 w 403"/>
                <a:gd name="T111" fmla="*/ 53 h 370"/>
                <a:gd name="T112" fmla="*/ 292 w 403"/>
                <a:gd name="T113" fmla="*/ 53 h 370"/>
                <a:gd name="T114" fmla="*/ 279 w 403"/>
                <a:gd name="T115" fmla="*/ 50 h 370"/>
                <a:gd name="T116" fmla="*/ 249 w 403"/>
                <a:gd name="T117" fmla="*/ 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3" h="370">
                  <a:moveTo>
                    <a:pt x="205" y="0"/>
                  </a:moveTo>
                  <a:lnTo>
                    <a:pt x="205" y="3"/>
                  </a:lnTo>
                  <a:lnTo>
                    <a:pt x="201" y="6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35" y="33"/>
                  </a:lnTo>
                  <a:lnTo>
                    <a:pt x="235" y="33"/>
                  </a:lnTo>
                  <a:lnTo>
                    <a:pt x="245" y="40"/>
                  </a:lnTo>
                  <a:lnTo>
                    <a:pt x="245" y="40"/>
                  </a:lnTo>
                  <a:lnTo>
                    <a:pt x="262" y="47"/>
                  </a:lnTo>
                  <a:lnTo>
                    <a:pt x="262" y="47"/>
                  </a:lnTo>
                  <a:lnTo>
                    <a:pt x="272" y="50"/>
                  </a:lnTo>
                  <a:lnTo>
                    <a:pt x="272" y="53"/>
                  </a:lnTo>
                  <a:lnTo>
                    <a:pt x="272" y="53"/>
                  </a:lnTo>
                  <a:lnTo>
                    <a:pt x="279" y="60"/>
                  </a:lnTo>
                  <a:lnTo>
                    <a:pt x="279" y="60"/>
                  </a:lnTo>
                  <a:lnTo>
                    <a:pt x="289" y="60"/>
                  </a:lnTo>
                  <a:lnTo>
                    <a:pt x="292" y="60"/>
                  </a:lnTo>
                  <a:lnTo>
                    <a:pt x="292" y="60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299" y="60"/>
                  </a:lnTo>
                  <a:lnTo>
                    <a:pt x="302" y="60"/>
                  </a:lnTo>
                  <a:lnTo>
                    <a:pt x="306" y="60"/>
                  </a:lnTo>
                  <a:lnTo>
                    <a:pt x="309" y="57"/>
                  </a:lnTo>
                  <a:lnTo>
                    <a:pt x="309" y="57"/>
                  </a:lnTo>
                  <a:lnTo>
                    <a:pt x="313" y="60"/>
                  </a:lnTo>
                  <a:lnTo>
                    <a:pt x="313" y="60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3" y="67"/>
                  </a:lnTo>
                  <a:lnTo>
                    <a:pt x="326" y="67"/>
                  </a:lnTo>
                  <a:lnTo>
                    <a:pt x="326" y="70"/>
                  </a:lnTo>
                  <a:lnTo>
                    <a:pt x="326" y="70"/>
                  </a:lnTo>
                  <a:lnTo>
                    <a:pt x="326" y="74"/>
                  </a:lnTo>
                  <a:lnTo>
                    <a:pt x="329" y="74"/>
                  </a:lnTo>
                  <a:lnTo>
                    <a:pt x="339" y="87"/>
                  </a:lnTo>
                  <a:lnTo>
                    <a:pt x="343" y="90"/>
                  </a:lnTo>
                  <a:lnTo>
                    <a:pt x="356" y="90"/>
                  </a:lnTo>
                  <a:lnTo>
                    <a:pt x="360" y="87"/>
                  </a:lnTo>
                  <a:lnTo>
                    <a:pt x="363" y="94"/>
                  </a:lnTo>
                  <a:lnTo>
                    <a:pt x="366" y="97"/>
                  </a:lnTo>
                  <a:lnTo>
                    <a:pt x="366" y="97"/>
                  </a:lnTo>
                  <a:lnTo>
                    <a:pt x="370" y="101"/>
                  </a:lnTo>
                  <a:lnTo>
                    <a:pt x="377" y="104"/>
                  </a:lnTo>
                  <a:lnTo>
                    <a:pt x="380" y="107"/>
                  </a:lnTo>
                  <a:lnTo>
                    <a:pt x="380" y="107"/>
                  </a:lnTo>
                  <a:lnTo>
                    <a:pt x="380" y="107"/>
                  </a:lnTo>
                  <a:lnTo>
                    <a:pt x="393" y="134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3" y="141"/>
                  </a:lnTo>
                  <a:lnTo>
                    <a:pt x="390" y="141"/>
                  </a:lnTo>
                  <a:lnTo>
                    <a:pt x="383" y="144"/>
                  </a:lnTo>
                  <a:lnTo>
                    <a:pt x="383" y="144"/>
                  </a:lnTo>
                  <a:lnTo>
                    <a:pt x="366" y="154"/>
                  </a:lnTo>
                  <a:lnTo>
                    <a:pt x="366" y="158"/>
                  </a:lnTo>
                  <a:lnTo>
                    <a:pt x="363" y="161"/>
                  </a:lnTo>
                  <a:lnTo>
                    <a:pt x="363" y="165"/>
                  </a:lnTo>
                  <a:lnTo>
                    <a:pt x="356" y="171"/>
                  </a:lnTo>
                  <a:lnTo>
                    <a:pt x="356" y="175"/>
                  </a:lnTo>
                  <a:lnTo>
                    <a:pt x="353" y="195"/>
                  </a:lnTo>
                  <a:lnTo>
                    <a:pt x="353" y="195"/>
                  </a:lnTo>
                  <a:lnTo>
                    <a:pt x="350" y="208"/>
                  </a:lnTo>
                  <a:lnTo>
                    <a:pt x="346" y="218"/>
                  </a:lnTo>
                  <a:lnTo>
                    <a:pt x="346" y="222"/>
                  </a:lnTo>
                  <a:lnTo>
                    <a:pt x="350" y="225"/>
                  </a:lnTo>
                  <a:lnTo>
                    <a:pt x="353" y="245"/>
                  </a:lnTo>
                  <a:lnTo>
                    <a:pt x="353" y="245"/>
                  </a:lnTo>
                  <a:lnTo>
                    <a:pt x="356" y="262"/>
                  </a:lnTo>
                  <a:lnTo>
                    <a:pt x="356" y="282"/>
                  </a:lnTo>
                  <a:lnTo>
                    <a:pt x="356" y="282"/>
                  </a:lnTo>
                  <a:lnTo>
                    <a:pt x="363" y="329"/>
                  </a:lnTo>
                  <a:lnTo>
                    <a:pt x="356" y="329"/>
                  </a:lnTo>
                  <a:lnTo>
                    <a:pt x="353" y="329"/>
                  </a:lnTo>
                  <a:lnTo>
                    <a:pt x="350" y="329"/>
                  </a:lnTo>
                  <a:lnTo>
                    <a:pt x="343" y="336"/>
                  </a:lnTo>
                  <a:lnTo>
                    <a:pt x="339" y="329"/>
                  </a:lnTo>
                  <a:lnTo>
                    <a:pt x="336" y="329"/>
                  </a:lnTo>
                  <a:lnTo>
                    <a:pt x="336" y="329"/>
                  </a:lnTo>
                  <a:lnTo>
                    <a:pt x="333" y="333"/>
                  </a:lnTo>
                  <a:lnTo>
                    <a:pt x="333" y="336"/>
                  </a:lnTo>
                  <a:lnTo>
                    <a:pt x="326" y="340"/>
                  </a:lnTo>
                  <a:lnTo>
                    <a:pt x="323" y="336"/>
                  </a:lnTo>
                  <a:lnTo>
                    <a:pt x="323" y="340"/>
                  </a:lnTo>
                  <a:lnTo>
                    <a:pt x="323" y="336"/>
                  </a:lnTo>
                  <a:lnTo>
                    <a:pt x="319" y="340"/>
                  </a:lnTo>
                  <a:lnTo>
                    <a:pt x="319" y="340"/>
                  </a:lnTo>
                  <a:lnTo>
                    <a:pt x="319" y="350"/>
                  </a:lnTo>
                  <a:lnTo>
                    <a:pt x="319" y="350"/>
                  </a:lnTo>
                  <a:lnTo>
                    <a:pt x="316" y="350"/>
                  </a:lnTo>
                  <a:lnTo>
                    <a:pt x="313" y="353"/>
                  </a:lnTo>
                  <a:lnTo>
                    <a:pt x="313" y="360"/>
                  </a:lnTo>
                  <a:lnTo>
                    <a:pt x="306" y="360"/>
                  </a:lnTo>
                  <a:lnTo>
                    <a:pt x="306" y="363"/>
                  </a:lnTo>
                  <a:lnTo>
                    <a:pt x="306" y="363"/>
                  </a:lnTo>
                  <a:lnTo>
                    <a:pt x="302" y="363"/>
                  </a:lnTo>
                  <a:lnTo>
                    <a:pt x="299" y="363"/>
                  </a:lnTo>
                  <a:lnTo>
                    <a:pt x="279" y="350"/>
                  </a:lnTo>
                  <a:lnTo>
                    <a:pt x="276" y="350"/>
                  </a:lnTo>
                  <a:lnTo>
                    <a:pt x="259" y="350"/>
                  </a:lnTo>
                  <a:lnTo>
                    <a:pt x="252" y="350"/>
                  </a:lnTo>
                  <a:lnTo>
                    <a:pt x="245" y="336"/>
                  </a:lnTo>
                  <a:lnTo>
                    <a:pt x="242" y="333"/>
                  </a:lnTo>
                  <a:lnTo>
                    <a:pt x="235" y="326"/>
                  </a:lnTo>
                  <a:lnTo>
                    <a:pt x="228" y="309"/>
                  </a:lnTo>
                  <a:lnTo>
                    <a:pt x="228" y="309"/>
                  </a:lnTo>
                  <a:lnTo>
                    <a:pt x="218" y="292"/>
                  </a:lnTo>
                  <a:lnTo>
                    <a:pt x="212" y="289"/>
                  </a:lnTo>
                  <a:lnTo>
                    <a:pt x="188" y="303"/>
                  </a:lnTo>
                  <a:lnTo>
                    <a:pt x="178" y="296"/>
                  </a:lnTo>
                  <a:lnTo>
                    <a:pt x="175" y="299"/>
                  </a:lnTo>
                  <a:lnTo>
                    <a:pt x="164" y="303"/>
                  </a:lnTo>
                  <a:lnTo>
                    <a:pt x="161" y="306"/>
                  </a:lnTo>
                  <a:lnTo>
                    <a:pt x="161" y="313"/>
                  </a:lnTo>
                  <a:lnTo>
                    <a:pt x="161" y="313"/>
                  </a:lnTo>
                  <a:lnTo>
                    <a:pt x="161" y="319"/>
                  </a:lnTo>
                  <a:lnTo>
                    <a:pt x="158" y="319"/>
                  </a:lnTo>
                  <a:lnTo>
                    <a:pt x="154" y="316"/>
                  </a:lnTo>
                  <a:lnTo>
                    <a:pt x="151" y="316"/>
                  </a:lnTo>
                  <a:lnTo>
                    <a:pt x="148" y="313"/>
                  </a:lnTo>
                  <a:lnTo>
                    <a:pt x="144" y="313"/>
                  </a:lnTo>
                  <a:lnTo>
                    <a:pt x="138" y="313"/>
                  </a:lnTo>
                  <a:lnTo>
                    <a:pt x="134" y="316"/>
                  </a:lnTo>
                  <a:lnTo>
                    <a:pt x="127" y="323"/>
                  </a:lnTo>
                  <a:lnTo>
                    <a:pt x="127" y="323"/>
                  </a:lnTo>
                  <a:lnTo>
                    <a:pt x="124" y="333"/>
                  </a:lnTo>
                  <a:lnTo>
                    <a:pt x="124" y="336"/>
                  </a:lnTo>
                  <a:lnTo>
                    <a:pt x="121" y="336"/>
                  </a:lnTo>
                  <a:lnTo>
                    <a:pt x="117" y="336"/>
                  </a:lnTo>
                  <a:lnTo>
                    <a:pt x="101" y="343"/>
                  </a:lnTo>
                  <a:lnTo>
                    <a:pt x="67" y="329"/>
                  </a:lnTo>
                  <a:lnTo>
                    <a:pt x="53" y="316"/>
                  </a:lnTo>
                  <a:lnTo>
                    <a:pt x="50" y="316"/>
                  </a:lnTo>
                  <a:lnTo>
                    <a:pt x="40" y="309"/>
                  </a:lnTo>
                  <a:lnTo>
                    <a:pt x="23" y="292"/>
                  </a:lnTo>
                  <a:lnTo>
                    <a:pt x="10" y="272"/>
                  </a:lnTo>
                  <a:lnTo>
                    <a:pt x="10" y="269"/>
                  </a:lnTo>
                  <a:lnTo>
                    <a:pt x="6" y="269"/>
                  </a:lnTo>
                  <a:lnTo>
                    <a:pt x="0" y="272"/>
                  </a:lnTo>
                  <a:lnTo>
                    <a:pt x="6" y="276"/>
                  </a:lnTo>
                  <a:lnTo>
                    <a:pt x="20" y="296"/>
                  </a:lnTo>
                  <a:lnTo>
                    <a:pt x="20" y="296"/>
                  </a:lnTo>
                  <a:lnTo>
                    <a:pt x="37" y="316"/>
                  </a:lnTo>
                  <a:lnTo>
                    <a:pt x="37" y="316"/>
                  </a:lnTo>
                  <a:lnTo>
                    <a:pt x="47" y="319"/>
                  </a:lnTo>
                  <a:lnTo>
                    <a:pt x="63" y="336"/>
                  </a:lnTo>
                  <a:lnTo>
                    <a:pt x="63" y="336"/>
                  </a:lnTo>
                  <a:lnTo>
                    <a:pt x="101" y="346"/>
                  </a:lnTo>
                  <a:lnTo>
                    <a:pt x="101" y="346"/>
                  </a:lnTo>
                  <a:lnTo>
                    <a:pt x="121" y="343"/>
                  </a:lnTo>
                  <a:lnTo>
                    <a:pt x="124" y="343"/>
                  </a:lnTo>
                  <a:lnTo>
                    <a:pt x="127" y="343"/>
                  </a:lnTo>
                  <a:lnTo>
                    <a:pt x="131" y="340"/>
                  </a:lnTo>
                  <a:lnTo>
                    <a:pt x="131" y="336"/>
                  </a:lnTo>
                  <a:lnTo>
                    <a:pt x="134" y="326"/>
                  </a:lnTo>
                  <a:lnTo>
                    <a:pt x="138" y="319"/>
                  </a:lnTo>
                  <a:lnTo>
                    <a:pt x="144" y="319"/>
                  </a:lnTo>
                  <a:lnTo>
                    <a:pt x="151" y="319"/>
                  </a:lnTo>
                  <a:lnTo>
                    <a:pt x="158" y="326"/>
                  </a:lnTo>
                  <a:lnTo>
                    <a:pt x="161" y="326"/>
                  </a:lnTo>
                  <a:lnTo>
                    <a:pt x="164" y="323"/>
                  </a:lnTo>
                  <a:lnTo>
                    <a:pt x="168" y="319"/>
                  </a:lnTo>
                  <a:lnTo>
                    <a:pt x="168" y="313"/>
                  </a:lnTo>
                  <a:lnTo>
                    <a:pt x="168" y="309"/>
                  </a:lnTo>
                  <a:lnTo>
                    <a:pt x="178" y="303"/>
                  </a:lnTo>
                  <a:lnTo>
                    <a:pt x="188" y="309"/>
                  </a:lnTo>
                  <a:lnTo>
                    <a:pt x="191" y="309"/>
                  </a:lnTo>
                  <a:lnTo>
                    <a:pt x="212" y="299"/>
                  </a:lnTo>
                  <a:lnTo>
                    <a:pt x="225" y="313"/>
                  </a:lnTo>
                  <a:lnTo>
                    <a:pt x="228" y="329"/>
                  </a:lnTo>
                  <a:lnTo>
                    <a:pt x="228" y="333"/>
                  </a:lnTo>
                  <a:lnTo>
                    <a:pt x="239" y="340"/>
                  </a:lnTo>
                  <a:lnTo>
                    <a:pt x="249" y="353"/>
                  </a:lnTo>
                  <a:lnTo>
                    <a:pt x="249" y="356"/>
                  </a:lnTo>
                  <a:lnTo>
                    <a:pt x="255" y="356"/>
                  </a:lnTo>
                  <a:lnTo>
                    <a:pt x="259" y="356"/>
                  </a:lnTo>
                  <a:lnTo>
                    <a:pt x="276" y="353"/>
                  </a:lnTo>
                  <a:lnTo>
                    <a:pt x="296" y="370"/>
                  </a:lnTo>
                  <a:lnTo>
                    <a:pt x="296" y="370"/>
                  </a:lnTo>
                  <a:lnTo>
                    <a:pt x="302" y="370"/>
                  </a:lnTo>
                  <a:lnTo>
                    <a:pt x="306" y="370"/>
                  </a:lnTo>
                  <a:lnTo>
                    <a:pt x="309" y="370"/>
                  </a:lnTo>
                  <a:lnTo>
                    <a:pt x="313" y="366"/>
                  </a:lnTo>
                  <a:lnTo>
                    <a:pt x="313" y="366"/>
                  </a:lnTo>
                  <a:lnTo>
                    <a:pt x="316" y="363"/>
                  </a:lnTo>
                  <a:lnTo>
                    <a:pt x="319" y="360"/>
                  </a:lnTo>
                  <a:lnTo>
                    <a:pt x="319" y="356"/>
                  </a:lnTo>
                  <a:lnTo>
                    <a:pt x="319" y="356"/>
                  </a:lnTo>
                  <a:lnTo>
                    <a:pt x="323" y="353"/>
                  </a:lnTo>
                  <a:lnTo>
                    <a:pt x="326" y="350"/>
                  </a:lnTo>
                  <a:lnTo>
                    <a:pt x="326" y="350"/>
                  </a:lnTo>
                  <a:lnTo>
                    <a:pt x="326" y="343"/>
                  </a:lnTo>
                  <a:lnTo>
                    <a:pt x="326" y="343"/>
                  </a:lnTo>
                  <a:lnTo>
                    <a:pt x="326" y="343"/>
                  </a:lnTo>
                  <a:lnTo>
                    <a:pt x="336" y="343"/>
                  </a:lnTo>
                  <a:lnTo>
                    <a:pt x="336" y="340"/>
                  </a:lnTo>
                  <a:lnTo>
                    <a:pt x="339" y="340"/>
                  </a:lnTo>
                  <a:lnTo>
                    <a:pt x="339" y="343"/>
                  </a:lnTo>
                  <a:lnTo>
                    <a:pt x="346" y="343"/>
                  </a:lnTo>
                  <a:lnTo>
                    <a:pt x="353" y="336"/>
                  </a:lnTo>
                  <a:lnTo>
                    <a:pt x="353" y="336"/>
                  </a:lnTo>
                  <a:lnTo>
                    <a:pt x="356" y="336"/>
                  </a:lnTo>
                  <a:lnTo>
                    <a:pt x="363" y="336"/>
                  </a:lnTo>
                  <a:lnTo>
                    <a:pt x="363" y="336"/>
                  </a:lnTo>
                  <a:lnTo>
                    <a:pt x="366" y="336"/>
                  </a:lnTo>
                  <a:lnTo>
                    <a:pt x="366" y="333"/>
                  </a:lnTo>
                  <a:lnTo>
                    <a:pt x="370" y="333"/>
                  </a:lnTo>
                  <a:lnTo>
                    <a:pt x="363" y="282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60" y="245"/>
                  </a:lnTo>
                  <a:lnTo>
                    <a:pt x="356" y="225"/>
                  </a:lnTo>
                  <a:lnTo>
                    <a:pt x="356" y="222"/>
                  </a:lnTo>
                  <a:lnTo>
                    <a:pt x="353" y="218"/>
                  </a:lnTo>
                  <a:lnTo>
                    <a:pt x="356" y="212"/>
                  </a:lnTo>
                  <a:lnTo>
                    <a:pt x="356" y="208"/>
                  </a:lnTo>
                  <a:lnTo>
                    <a:pt x="360" y="198"/>
                  </a:lnTo>
                  <a:lnTo>
                    <a:pt x="363" y="175"/>
                  </a:lnTo>
                  <a:lnTo>
                    <a:pt x="366" y="168"/>
                  </a:lnTo>
                  <a:lnTo>
                    <a:pt x="373" y="161"/>
                  </a:lnTo>
                  <a:lnTo>
                    <a:pt x="387" y="151"/>
                  </a:lnTo>
                  <a:lnTo>
                    <a:pt x="393" y="148"/>
                  </a:lnTo>
                  <a:lnTo>
                    <a:pt x="400" y="148"/>
                  </a:lnTo>
                  <a:lnTo>
                    <a:pt x="403" y="144"/>
                  </a:lnTo>
                  <a:lnTo>
                    <a:pt x="403" y="144"/>
                  </a:lnTo>
                  <a:lnTo>
                    <a:pt x="400" y="141"/>
                  </a:lnTo>
                  <a:lnTo>
                    <a:pt x="400" y="138"/>
                  </a:lnTo>
                  <a:lnTo>
                    <a:pt x="400" y="131"/>
                  </a:lnTo>
                  <a:lnTo>
                    <a:pt x="400" y="131"/>
                  </a:lnTo>
                  <a:lnTo>
                    <a:pt x="387" y="104"/>
                  </a:lnTo>
                  <a:lnTo>
                    <a:pt x="387" y="104"/>
                  </a:lnTo>
                  <a:lnTo>
                    <a:pt x="387" y="104"/>
                  </a:lnTo>
                  <a:lnTo>
                    <a:pt x="387" y="104"/>
                  </a:lnTo>
                  <a:lnTo>
                    <a:pt x="383" y="101"/>
                  </a:lnTo>
                  <a:lnTo>
                    <a:pt x="383" y="101"/>
                  </a:lnTo>
                  <a:lnTo>
                    <a:pt x="373" y="94"/>
                  </a:lnTo>
                  <a:lnTo>
                    <a:pt x="373" y="94"/>
                  </a:lnTo>
                  <a:lnTo>
                    <a:pt x="370" y="94"/>
                  </a:lnTo>
                  <a:lnTo>
                    <a:pt x="370" y="90"/>
                  </a:lnTo>
                  <a:lnTo>
                    <a:pt x="370" y="90"/>
                  </a:lnTo>
                  <a:lnTo>
                    <a:pt x="360" y="80"/>
                  </a:lnTo>
                  <a:lnTo>
                    <a:pt x="356" y="84"/>
                  </a:lnTo>
                  <a:lnTo>
                    <a:pt x="353" y="84"/>
                  </a:lnTo>
                  <a:lnTo>
                    <a:pt x="346" y="84"/>
                  </a:lnTo>
                  <a:lnTo>
                    <a:pt x="333" y="70"/>
                  </a:lnTo>
                  <a:lnTo>
                    <a:pt x="333" y="70"/>
                  </a:lnTo>
                  <a:lnTo>
                    <a:pt x="339" y="64"/>
                  </a:lnTo>
                  <a:lnTo>
                    <a:pt x="339" y="64"/>
                  </a:lnTo>
                  <a:lnTo>
                    <a:pt x="339" y="64"/>
                  </a:lnTo>
                  <a:lnTo>
                    <a:pt x="343" y="57"/>
                  </a:lnTo>
                  <a:lnTo>
                    <a:pt x="346" y="57"/>
                  </a:lnTo>
                  <a:lnTo>
                    <a:pt x="346" y="50"/>
                  </a:lnTo>
                  <a:lnTo>
                    <a:pt x="346" y="47"/>
                  </a:lnTo>
                  <a:lnTo>
                    <a:pt x="346" y="47"/>
                  </a:lnTo>
                  <a:lnTo>
                    <a:pt x="343" y="37"/>
                  </a:lnTo>
                  <a:lnTo>
                    <a:pt x="339" y="33"/>
                  </a:lnTo>
                  <a:lnTo>
                    <a:pt x="336" y="33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33" y="40"/>
                  </a:lnTo>
                  <a:lnTo>
                    <a:pt x="333" y="40"/>
                  </a:lnTo>
                  <a:lnTo>
                    <a:pt x="336" y="43"/>
                  </a:lnTo>
                  <a:lnTo>
                    <a:pt x="336" y="43"/>
                  </a:lnTo>
                  <a:lnTo>
                    <a:pt x="339" y="47"/>
                  </a:lnTo>
                  <a:lnTo>
                    <a:pt x="336" y="53"/>
                  </a:lnTo>
                  <a:lnTo>
                    <a:pt x="329" y="64"/>
                  </a:lnTo>
                  <a:lnTo>
                    <a:pt x="329" y="64"/>
                  </a:lnTo>
                  <a:lnTo>
                    <a:pt x="326" y="64"/>
                  </a:lnTo>
                  <a:lnTo>
                    <a:pt x="326" y="57"/>
                  </a:lnTo>
                  <a:lnTo>
                    <a:pt x="323" y="57"/>
                  </a:lnTo>
                  <a:lnTo>
                    <a:pt x="316" y="57"/>
                  </a:lnTo>
                  <a:lnTo>
                    <a:pt x="313" y="50"/>
                  </a:lnTo>
                  <a:lnTo>
                    <a:pt x="313" y="57"/>
                  </a:lnTo>
                  <a:lnTo>
                    <a:pt x="309" y="57"/>
                  </a:lnTo>
                  <a:lnTo>
                    <a:pt x="309" y="57"/>
                  </a:lnTo>
                  <a:lnTo>
                    <a:pt x="309" y="53"/>
                  </a:lnTo>
                  <a:lnTo>
                    <a:pt x="309" y="57"/>
                  </a:lnTo>
                  <a:lnTo>
                    <a:pt x="306" y="57"/>
                  </a:lnTo>
                  <a:lnTo>
                    <a:pt x="302" y="60"/>
                  </a:lnTo>
                  <a:lnTo>
                    <a:pt x="292" y="53"/>
                  </a:lnTo>
                  <a:lnTo>
                    <a:pt x="292" y="53"/>
                  </a:lnTo>
                  <a:lnTo>
                    <a:pt x="292" y="53"/>
                  </a:lnTo>
                  <a:lnTo>
                    <a:pt x="292" y="53"/>
                  </a:lnTo>
                  <a:lnTo>
                    <a:pt x="289" y="53"/>
                  </a:lnTo>
                  <a:lnTo>
                    <a:pt x="282" y="53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76" y="47"/>
                  </a:lnTo>
                  <a:lnTo>
                    <a:pt x="262" y="40"/>
                  </a:lnTo>
                  <a:lnTo>
                    <a:pt x="249" y="33"/>
                  </a:lnTo>
                  <a:lnTo>
                    <a:pt x="249" y="33"/>
                  </a:lnTo>
                  <a:lnTo>
                    <a:pt x="239" y="30"/>
                  </a:lnTo>
                  <a:lnTo>
                    <a:pt x="212" y="6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9" name="Freeform 421">
              <a:extLst>
                <a:ext uri="{FF2B5EF4-FFF2-40B4-BE49-F238E27FC236}">
                  <a16:creationId xmlns:a16="http://schemas.microsoft.com/office/drawing/2014/main" id="{8372E22E-7414-5AD5-865D-61E741B9E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3000"/>
              <a:ext cx="403" cy="370"/>
            </a:xfrm>
            <a:custGeom>
              <a:avLst/>
              <a:gdLst>
                <a:gd name="T0" fmla="*/ 205 w 403"/>
                <a:gd name="T1" fmla="*/ 10 h 370"/>
                <a:gd name="T2" fmla="*/ 262 w 403"/>
                <a:gd name="T3" fmla="*/ 47 h 370"/>
                <a:gd name="T4" fmla="*/ 279 w 403"/>
                <a:gd name="T5" fmla="*/ 60 h 370"/>
                <a:gd name="T6" fmla="*/ 296 w 403"/>
                <a:gd name="T7" fmla="*/ 60 h 370"/>
                <a:gd name="T8" fmla="*/ 302 w 403"/>
                <a:gd name="T9" fmla="*/ 60 h 370"/>
                <a:gd name="T10" fmla="*/ 313 w 403"/>
                <a:gd name="T11" fmla="*/ 60 h 370"/>
                <a:gd name="T12" fmla="*/ 326 w 403"/>
                <a:gd name="T13" fmla="*/ 70 h 370"/>
                <a:gd name="T14" fmla="*/ 343 w 403"/>
                <a:gd name="T15" fmla="*/ 90 h 370"/>
                <a:gd name="T16" fmla="*/ 366 w 403"/>
                <a:gd name="T17" fmla="*/ 97 h 370"/>
                <a:gd name="T18" fmla="*/ 380 w 403"/>
                <a:gd name="T19" fmla="*/ 107 h 370"/>
                <a:gd name="T20" fmla="*/ 390 w 403"/>
                <a:gd name="T21" fmla="*/ 141 h 370"/>
                <a:gd name="T22" fmla="*/ 363 w 403"/>
                <a:gd name="T23" fmla="*/ 161 h 370"/>
                <a:gd name="T24" fmla="*/ 353 w 403"/>
                <a:gd name="T25" fmla="*/ 195 h 370"/>
                <a:gd name="T26" fmla="*/ 353 w 403"/>
                <a:gd name="T27" fmla="*/ 245 h 370"/>
                <a:gd name="T28" fmla="*/ 363 w 403"/>
                <a:gd name="T29" fmla="*/ 329 h 370"/>
                <a:gd name="T30" fmla="*/ 339 w 403"/>
                <a:gd name="T31" fmla="*/ 329 h 370"/>
                <a:gd name="T32" fmla="*/ 326 w 403"/>
                <a:gd name="T33" fmla="*/ 340 h 370"/>
                <a:gd name="T34" fmla="*/ 319 w 403"/>
                <a:gd name="T35" fmla="*/ 340 h 370"/>
                <a:gd name="T36" fmla="*/ 313 w 403"/>
                <a:gd name="T37" fmla="*/ 360 h 370"/>
                <a:gd name="T38" fmla="*/ 299 w 403"/>
                <a:gd name="T39" fmla="*/ 363 h 370"/>
                <a:gd name="T40" fmla="*/ 245 w 403"/>
                <a:gd name="T41" fmla="*/ 336 h 370"/>
                <a:gd name="T42" fmla="*/ 218 w 403"/>
                <a:gd name="T43" fmla="*/ 292 h 370"/>
                <a:gd name="T44" fmla="*/ 164 w 403"/>
                <a:gd name="T45" fmla="*/ 303 h 370"/>
                <a:gd name="T46" fmla="*/ 158 w 403"/>
                <a:gd name="T47" fmla="*/ 319 h 370"/>
                <a:gd name="T48" fmla="*/ 138 w 403"/>
                <a:gd name="T49" fmla="*/ 313 h 370"/>
                <a:gd name="T50" fmla="*/ 124 w 403"/>
                <a:gd name="T51" fmla="*/ 336 h 370"/>
                <a:gd name="T52" fmla="*/ 53 w 403"/>
                <a:gd name="T53" fmla="*/ 316 h 370"/>
                <a:gd name="T54" fmla="*/ 10 w 403"/>
                <a:gd name="T55" fmla="*/ 269 h 370"/>
                <a:gd name="T56" fmla="*/ 20 w 403"/>
                <a:gd name="T57" fmla="*/ 296 h 370"/>
                <a:gd name="T58" fmla="*/ 63 w 403"/>
                <a:gd name="T59" fmla="*/ 336 h 370"/>
                <a:gd name="T60" fmla="*/ 127 w 403"/>
                <a:gd name="T61" fmla="*/ 343 h 370"/>
                <a:gd name="T62" fmla="*/ 144 w 403"/>
                <a:gd name="T63" fmla="*/ 319 h 370"/>
                <a:gd name="T64" fmla="*/ 168 w 403"/>
                <a:gd name="T65" fmla="*/ 319 h 370"/>
                <a:gd name="T66" fmla="*/ 191 w 403"/>
                <a:gd name="T67" fmla="*/ 309 h 370"/>
                <a:gd name="T68" fmla="*/ 239 w 403"/>
                <a:gd name="T69" fmla="*/ 340 h 370"/>
                <a:gd name="T70" fmla="*/ 276 w 403"/>
                <a:gd name="T71" fmla="*/ 353 h 370"/>
                <a:gd name="T72" fmla="*/ 309 w 403"/>
                <a:gd name="T73" fmla="*/ 370 h 370"/>
                <a:gd name="T74" fmla="*/ 319 w 403"/>
                <a:gd name="T75" fmla="*/ 356 h 370"/>
                <a:gd name="T76" fmla="*/ 326 w 403"/>
                <a:gd name="T77" fmla="*/ 343 h 370"/>
                <a:gd name="T78" fmla="*/ 339 w 403"/>
                <a:gd name="T79" fmla="*/ 340 h 370"/>
                <a:gd name="T80" fmla="*/ 356 w 403"/>
                <a:gd name="T81" fmla="*/ 336 h 370"/>
                <a:gd name="T82" fmla="*/ 370 w 403"/>
                <a:gd name="T83" fmla="*/ 333 h 370"/>
                <a:gd name="T84" fmla="*/ 356 w 403"/>
                <a:gd name="T85" fmla="*/ 225 h 370"/>
                <a:gd name="T86" fmla="*/ 360 w 403"/>
                <a:gd name="T87" fmla="*/ 198 h 370"/>
                <a:gd name="T88" fmla="*/ 393 w 403"/>
                <a:gd name="T89" fmla="*/ 148 h 370"/>
                <a:gd name="T90" fmla="*/ 400 w 403"/>
                <a:gd name="T91" fmla="*/ 138 h 370"/>
                <a:gd name="T92" fmla="*/ 387 w 403"/>
                <a:gd name="T93" fmla="*/ 104 h 370"/>
                <a:gd name="T94" fmla="*/ 373 w 403"/>
                <a:gd name="T95" fmla="*/ 94 h 370"/>
                <a:gd name="T96" fmla="*/ 356 w 403"/>
                <a:gd name="T97" fmla="*/ 84 h 370"/>
                <a:gd name="T98" fmla="*/ 339 w 403"/>
                <a:gd name="T99" fmla="*/ 64 h 370"/>
                <a:gd name="T100" fmla="*/ 346 w 403"/>
                <a:gd name="T101" fmla="*/ 50 h 370"/>
                <a:gd name="T102" fmla="*/ 336 w 403"/>
                <a:gd name="T103" fmla="*/ 33 h 370"/>
                <a:gd name="T104" fmla="*/ 333 w 403"/>
                <a:gd name="T105" fmla="*/ 40 h 370"/>
                <a:gd name="T106" fmla="*/ 329 w 403"/>
                <a:gd name="T107" fmla="*/ 64 h 370"/>
                <a:gd name="T108" fmla="*/ 316 w 403"/>
                <a:gd name="T109" fmla="*/ 57 h 370"/>
                <a:gd name="T110" fmla="*/ 309 w 403"/>
                <a:gd name="T111" fmla="*/ 53 h 370"/>
                <a:gd name="T112" fmla="*/ 292 w 403"/>
                <a:gd name="T113" fmla="*/ 53 h 370"/>
                <a:gd name="T114" fmla="*/ 279 w 403"/>
                <a:gd name="T115" fmla="*/ 50 h 370"/>
                <a:gd name="T116" fmla="*/ 249 w 403"/>
                <a:gd name="T117" fmla="*/ 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3" h="370">
                  <a:moveTo>
                    <a:pt x="205" y="0"/>
                  </a:moveTo>
                  <a:lnTo>
                    <a:pt x="205" y="3"/>
                  </a:lnTo>
                  <a:lnTo>
                    <a:pt x="201" y="6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35" y="33"/>
                  </a:lnTo>
                  <a:lnTo>
                    <a:pt x="235" y="33"/>
                  </a:lnTo>
                  <a:lnTo>
                    <a:pt x="245" y="40"/>
                  </a:lnTo>
                  <a:lnTo>
                    <a:pt x="245" y="40"/>
                  </a:lnTo>
                  <a:lnTo>
                    <a:pt x="262" y="47"/>
                  </a:lnTo>
                  <a:lnTo>
                    <a:pt x="262" y="47"/>
                  </a:lnTo>
                  <a:lnTo>
                    <a:pt x="272" y="50"/>
                  </a:lnTo>
                  <a:lnTo>
                    <a:pt x="272" y="53"/>
                  </a:lnTo>
                  <a:lnTo>
                    <a:pt x="272" y="53"/>
                  </a:lnTo>
                  <a:lnTo>
                    <a:pt x="279" y="60"/>
                  </a:lnTo>
                  <a:lnTo>
                    <a:pt x="279" y="60"/>
                  </a:lnTo>
                  <a:lnTo>
                    <a:pt x="289" y="60"/>
                  </a:lnTo>
                  <a:lnTo>
                    <a:pt x="292" y="60"/>
                  </a:lnTo>
                  <a:lnTo>
                    <a:pt x="292" y="60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299" y="60"/>
                  </a:lnTo>
                  <a:lnTo>
                    <a:pt x="302" y="60"/>
                  </a:lnTo>
                  <a:lnTo>
                    <a:pt x="306" y="60"/>
                  </a:lnTo>
                  <a:lnTo>
                    <a:pt x="309" y="57"/>
                  </a:lnTo>
                  <a:lnTo>
                    <a:pt x="309" y="57"/>
                  </a:lnTo>
                  <a:lnTo>
                    <a:pt x="313" y="60"/>
                  </a:lnTo>
                  <a:lnTo>
                    <a:pt x="313" y="60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3" y="67"/>
                  </a:lnTo>
                  <a:lnTo>
                    <a:pt x="326" y="67"/>
                  </a:lnTo>
                  <a:lnTo>
                    <a:pt x="326" y="70"/>
                  </a:lnTo>
                  <a:lnTo>
                    <a:pt x="326" y="70"/>
                  </a:lnTo>
                  <a:lnTo>
                    <a:pt x="326" y="74"/>
                  </a:lnTo>
                  <a:lnTo>
                    <a:pt x="329" y="74"/>
                  </a:lnTo>
                  <a:lnTo>
                    <a:pt x="339" y="87"/>
                  </a:lnTo>
                  <a:lnTo>
                    <a:pt x="343" y="90"/>
                  </a:lnTo>
                  <a:lnTo>
                    <a:pt x="356" y="90"/>
                  </a:lnTo>
                  <a:lnTo>
                    <a:pt x="360" y="87"/>
                  </a:lnTo>
                  <a:lnTo>
                    <a:pt x="363" y="94"/>
                  </a:lnTo>
                  <a:lnTo>
                    <a:pt x="366" y="97"/>
                  </a:lnTo>
                  <a:lnTo>
                    <a:pt x="366" y="97"/>
                  </a:lnTo>
                  <a:lnTo>
                    <a:pt x="370" y="101"/>
                  </a:lnTo>
                  <a:lnTo>
                    <a:pt x="377" y="104"/>
                  </a:lnTo>
                  <a:lnTo>
                    <a:pt x="380" y="107"/>
                  </a:lnTo>
                  <a:lnTo>
                    <a:pt x="380" y="107"/>
                  </a:lnTo>
                  <a:lnTo>
                    <a:pt x="380" y="107"/>
                  </a:lnTo>
                  <a:lnTo>
                    <a:pt x="393" y="134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3" y="141"/>
                  </a:lnTo>
                  <a:lnTo>
                    <a:pt x="390" y="141"/>
                  </a:lnTo>
                  <a:lnTo>
                    <a:pt x="383" y="144"/>
                  </a:lnTo>
                  <a:lnTo>
                    <a:pt x="383" y="144"/>
                  </a:lnTo>
                  <a:lnTo>
                    <a:pt x="366" y="154"/>
                  </a:lnTo>
                  <a:lnTo>
                    <a:pt x="366" y="158"/>
                  </a:lnTo>
                  <a:lnTo>
                    <a:pt x="363" y="161"/>
                  </a:lnTo>
                  <a:lnTo>
                    <a:pt x="363" y="165"/>
                  </a:lnTo>
                  <a:lnTo>
                    <a:pt x="356" y="171"/>
                  </a:lnTo>
                  <a:lnTo>
                    <a:pt x="356" y="175"/>
                  </a:lnTo>
                  <a:lnTo>
                    <a:pt x="353" y="195"/>
                  </a:lnTo>
                  <a:lnTo>
                    <a:pt x="353" y="195"/>
                  </a:lnTo>
                  <a:lnTo>
                    <a:pt x="350" y="208"/>
                  </a:lnTo>
                  <a:lnTo>
                    <a:pt x="346" y="218"/>
                  </a:lnTo>
                  <a:lnTo>
                    <a:pt x="346" y="222"/>
                  </a:lnTo>
                  <a:lnTo>
                    <a:pt x="350" y="225"/>
                  </a:lnTo>
                  <a:lnTo>
                    <a:pt x="353" y="245"/>
                  </a:lnTo>
                  <a:lnTo>
                    <a:pt x="353" y="245"/>
                  </a:lnTo>
                  <a:lnTo>
                    <a:pt x="356" y="262"/>
                  </a:lnTo>
                  <a:lnTo>
                    <a:pt x="356" y="282"/>
                  </a:lnTo>
                  <a:lnTo>
                    <a:pt x="356" y="282"/>
                  </a:lnTo>
                  <a:lnTo>
                    <a:pt x="363" y="329"/>
                  </a:lnTo>
                  <a:lnTo>
                    <a:pt x="356" y="329"/>
                  </a:lnTo>
                  <a:lnTo>
                    <a:pt x="353" y="329"/>
                  </a:lnTo>
                  <a:lnTo>
                    <a:pt x="350" y="329"/>
                  </a:lnTo>
                  <a:lnTo>
                    <a:pt x="343" y="336"/>
                  </a:lnTo>
                  <a:lnTo>
                    <a:pt x="339" y="329"/>
                  </a:lnTo>
                  <a:lnTo>
                    <a:pt x="336" y="329"/>
                  </a:lnTo>
                  <a:lnTo>
                    <a:pt x="336" y="329"/>
                  </a:lnTo>
                  <a:lnTo>
                    <a:pt x="333" y="333"/>
                  </a:lnTo>
                  <a:lnTo>
                    <a:pt x="333" y="336"/>
                  </a:lnTo>
                  <a:lnTo>
                    <a:pt x="326" y="340"/>
                  </a:lnTo>
                  <a:lnTo>
                    <a:pt x="323" y="336"/>
                  </a:lnTo>
                  <a:lnTo>
                    <a:pt x="323" y="340"/>
                  </a:lnTo>
                  <a:lnTo>
                    <a:pt x="323" y="336"/>
                  </a:lnTo>
                  <a:lnTo>
                    <a:pt x="319" y="340"/>
                  </a:lnTo>
                  <a:lnTo>
                    <a:pt x="319" y="340"/>
                  </a:lnTo>
                  <a:lnTo>
                    <a:pt x="319" y="350"/>
                  </a:lnTo>
                  <a:lnTo>
                    <a:pt x="319" y="350"/>
                  </a:lnTo>
                  <a:lnTo>
                    <a:pt x="316" y="350"/>
                  </a:lnTo>
                  <a:lnTo>
                    <a:pt x="313" y="353"/>
                  </a:lnTo>
                  <a:lnTo>
                    <a:pt x="313" y="360"/>
                  </a:lnTo>
                  <a:lnTo>
                    <a:pt x="306" y="360"/>
                  </a:lnTo>
                  <a:lnTo>
                    <a:pt x="306" y="363"/>
                  </a:lnTo>
                  <a:lnTo>
                    <a:pt x="306" y="363"/>
                  </a:lnTo>
                  <a:lnTo>
                    <a:pt x="302" y="363"/>
                  </a:lnTo>
                  <a:lnTo>
                    <a:pt x="299" y="363"/>
                  </a:lnTo>
                  <a:lnTo>
                    <a:pt x="279" y="350"/>
                  </a:lnTo>
                  <a:lnTo>
                    <a:pt x="276" y="350"/>
                  </a:lnTo>
                  <a:lnTo>
                    <a:pt x="259" y="350"/>
                  </a:lnTo>
                  <a:lnTo>
                    <a:pt x="252" y="350"/>
                  </a:lnTo>
                  <a:lnTo>
                    <a:pt x="245" y="336"/>
                  </a:lnTo>
                  <a:lnTo>
                    <a:pt x="242" y="333"/>
                  </a:lnTo>
                  <a:lnTo>
                    <a:pt x="235" y="326"/>
                  </a:lnTo>
                  <a:lnTo>
                    <a:pt x="228" y="309"/>
                  </a:lnTo>
                  <a:lnTo>
                    <a:pt x="228" y="309"/>
                  </a:lnTo>
                  <a:lnTo>
                    <a:pt x="218" y="292"/>
                  </a:lnTo>
                  <a:lnTo>
                    <a:pt x="212" y="289"/>
                  </a:lnTo>
                  <a:lnTo>
                    <a:pt x="188" y="303"/>
                  </a:lnTo>
                  <a:lnTo>
                    <a:pt x="178" y="296"/>
                  </a:lnTo>
                  <a:lnTo>
                    <a:pt x="175" y="299"/>
                  </a:lnTo>
                  <a:lnTo>
                    <a:pt x="164" y="303"/>
                  </a:lnTo>
                  <a:lnTo>
                    <a:pt x="161" y="306"/>
                  </a:lnTo>
                  <a:lnTo>
                    <a:pt x="161" y="313"/>
                  </a:lnTo>
                  <a:lnTo>
                    <a:pt x="161" y="313"/>
                  </a:lnTo>
                  <a:lnTo>
                    <a:pt x="161" y="319"/>
                  </a:lnTo>
                  <a:lnTo>
                    <a:pt x="158" y="319"/>
                  </a:lnTo>
                  <a:lnTo>
                    <a:pt x="154" y="316"/>
                  </a:lnTo>
                  <a:lnTo>
                    <a:pt x="151" y="316"/>
                  </a:lnTo>
                  <a:lnTo>
                    <a:pt x="148" y="313"/>
                  </a:lnTo>
                  <a:lnTo>
                    <a:pt x="144" y="313"/>
                  </a:lnTo>
                  <a:lnTo>
                    <a:pt x="138" y="313"/>
                  </a:lnTo>
                  <a:lnTo>
                    <a:pt x="134" y="316"/>
                  </a:lnTo>
                  <a:lnTo>
                    <a:pt x="127" y="323"/>
                  </a:lnTo>
                  <a:lnTo>
                    <a:pt x="127" y="323"/>
                  </a:lnTo>
                  <a:lnTo>
                    <a:pt x="124" y="333"/>
                  </a:lnTo>
                  <a:lnTo>
                    <a:pt x="124" y="336"/>
                  </a:lnTo>
                  <a:lnTo>
                    <a:pt x="121" y="336"/>
                  </a:lnTo>
                  <a:lnTo>
                    <a:pt x="117" y="336"/>
                  </a:lnTo>
                  <a:lnTo>
                    <a:pt x="101" y="343"/>
                  </a:lnTo>
                  <a:lnTo>
                    <a:pt x="67" y="329"/>
                  </a:lnTo>
                  <a:lnTo>
                    <a:pt x="53" y="316"/>
                  </a:lnTo>
                  <a:lnTo>
                    <a:pt x="50" y="316"/>
                  </a:lnTo>
                  <a:lnTo>
                    <a:pt x="40" y="309"/>
                  </a:lnTo>
                  <a:lnTo>
                    <a:pt x="23" y="292"/>
                  </a:lnTo>
                  <a:lnTo>
                    <a:pt x="10" y="272"/>
                  </a:lnTo>
                  <a:lnTo>
                    <a:pt x="10" y="269"/>
                  </a:lnTo>
                  <a:lnTo>
                    <a:pt x="6" y="269"/>
                  </a:lnTo>
                  <a:lnTo>
                    <a:pt x="0" y="272"/>
                  </a:lnTo>
                  <a:lnTo>
                    <a:pt x="6" y="276"/>
                  </a:lnTo>
                  <a:lnTo>
                    <a:pt x="20" y="296"/>
                  </a:lnTo>
                  <a:lnTo>
                    <a:pt x="20" y="296"/>
                  </a:lnTo>
                  <a:lnTo>
                    <a:pt x="37" y="316"/>
                  </a:lnTo>
                  <a:lnTo>
                    <a:pt x="37" y="316"/>
                  </a:lnTo>
                  <a:lnTo>
                    <a:pt x="47" y="319"/>
                  </a:lnTo>
                  <a:lnTo>
                    <a:pt x="63" y="336"/>
                  </a:lnTo>
                  <a:lnTo>
                    <a:pt x="63" y="336"/>
                  </a:lnTo>
                  <a:lnTo>
                    <a:pt x="101" y="346"/>
                  </a:lnTo>
                  <a:lnTo>
                    <a:pt x="101" y="346"/>
                  </a:lnTo>
                  <a:lnTo>
                    <a:pt x="121" y="343"/>
                  </a:lnTo>
                  <a:lnTo>
                    <a:pt x="124" y="343"/>
                  </a:lnTo>
                  <a:lnTo>
                    <a:pt x="127" y="343"/>
                  </a:lnTo>
                  <a:lnTo>
                    <a:pt x="131" y="340"/>
                  </a:lnTo>
                  <a:lnTo>
                    <a:pt x="131" y="336"/>
                  </a:lnTo>
                  <a:lnTo>
                    <a:pt x="134" y="326"/>
                  </a:lnTo>
                  <a:lnTo>
                    <a:pt x="138" y="319"/>
                  </a:lnTo>
                  <a:lnTo>
                    <a:pt x="144" y="319"/>
                  </a:lnTo>
                  <a:lnTo>
                    <a:pt x="151" y="319"/>
                  </a:lnTo>
                  <a:lnTo>
                    <a:pt x="158" y="326"/>
                  </a:lnTo>
                  <a:lnTo>
                    <a:pt x="161" y="326"/>
                  </a:lnTo>
                  <a:lnTo>
                    <a:pt x="164" y="323"/>
                  </a:lnTo>
                  <a:lnTo>
                    <a:pt x="168" y="319"/>
                  </a:lnTo>
                  <a:lnTo>
                    <a:pt x="168" y="313"/>
                  </a:lnTo>
                  <a:lnTo>
                    <a:pt x="168" y="309"/>
                  </a:lnTo>
                  <a:lnTo>
                    <a:pt x="178" y="303"/>
                  </a:lnTo>
                  <a:lnTo>
                    <a:pt x="188" y="309"/>
                  </a:lnTo>
                  <a:lnTo>
                    <a:pt x="191" y="309"/>
                  </a:lnTo>
                  <a:lnTo>
                    <a:pt x="212" y="299"/>
                  </a:lnTo>
                  <a:lnTo>
                    <a:pt x="225" y="313"/>
                  </a:lnTo>
                  <a:lnTo>
                    <a:pt x="228" y="329"/>
                  </a:lnTo>
                  <a:lnTo>
                    <a:pt x="228" y="333"/>
                  </a:lnTo>
                  <a:lnTo>
                    <a:pt x="239" y="340"/>
                  </a:lnTo>
                  <a:lnTo>
                    <a:pt x="249" y="353"/>
                  </a:lnTo>
                  <a:lnTo>
                    <a:pt x="249" y="356"/>
                  </a:lnTo>
                  <a:lnTo>
                    <a:pt x="255" y="356"/>
                  </a:lnTo>
                  <a:lnTo>
                    <a:pt x="259" y="356"/>
                  </a:lnTo>
                  <a:lnTo>
                    <a:pt x="276" y="353"/>
                  </a:lnTo>
                  <a:lnTo>
                    <a:pt x="296" y="370"/>
                  </a:lnTo>
                  <a:lnTo>
                    <a:pt x="296" y="370"/>
                  </a:lnTo>
                  <a:lnTo>
                    <a:pt x="302" y="370"/>
                  </a:lnTo>
                  <a:lnTo>
                    <a:pt x="306" y="370"/>
                  </a:lnTo>
                  <a:lnTo>
                    <a:pt x="309" y="370"/>
                  </a:lnTo>
                  <a:lnTo>
                    <a:pt x="313" y="366"/>
                  </a:lnTo>
                  <a:lnTo>
                    <a:pt x="313" y="366"/>
                  </a:lnTo>
                  <a:lnTo>
                    <a:pt x="316" y="363"/>
                  </a:lnTo>
                  <a:lnTo>
                    <a:pt x="319" y="360"/>
                  </a:lnTo>
                  <a:lnTo>
                    <a:pt x="319" y="356"/>
                  </a:lnTo>
                  <a:lnTo>
                    <a:pt x="319" y="356"/>
                  </a:lnTo>
                  <a:lnTo>
                    <a:pt x="323" y="353"/>
                  </a:lnTo>
                  <a:lnTo>
                    <a:pt x="326" y="350"/>
                  </a:lnTo>
                  <a:lnTo>
                    <a:pt x="326" y="350"/>
                  </a:lnTo>
                  <a:lnTo>
                    <a:pt x="326" y="343"/>
                  </a:lnTo>
                  <a:lnTo>
                    <a:pt x="326" y="343"/>
                  </a:lnTo>
                  <a:lnTo>
                    <a:pt x="326" y="343"/>
                  </a:lnTo>
                  <a:lnTo>
                    <a:pt x="336" y="343"/>
                  </a:lnTo>
                  <a:lnTo>
                    <a:pt x="336" y="340"/>
                  </a:lnTo>
                  <a:lnTo>
                    <a:pt x="339" y="340"/>
                  </a:lnTo>
                  <a:lnTo>
                    <a:pt x="339" y="343"/>
                  </a:lnTo>
                  <a:lnTo>
                    <a:pt x="346" y="343"/>
                  </a:lnTo>
                  <a:lnTo>
                    <a:pt x="353" y="336"/>
                  </a:lnTo>
                  <a:lnTo>
                    <a:pt x="353" y="336"/>
                  </a:lnTo>
                  <a:lnTo>
                    <a:pt x="356" y="336"/>
                  </a:lnTo>
                  <a:lnTo>
                    <a:pt x="363" y="336"/>
                  </a:lnTo>
                  <a:lnTo>
                    <a:pt x="363" y="336"/>
                  </a:lnTo>
                  <a:lnTo>
                    <a:pt x="366" y="336"/>
                  </a:lnTo>
                  <a:lnTo>
                    <a:pt x="366" y="333"/>
                  </a:lnTo>
                  <a:lnTo>
                    <a:pt x="370" y="333"/>
                  </a:lnTo>
                  <a:lnTo>
                    <a:pt x="363" y="282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60" y="245"/>
                  </a:lnTo>
                  <a:lnTo>
                    <a:pt x="356" y="225"/>
                  </a:lnTo>
                  <a:lnTo>
                    <a:pt x="356" y="222"/>
                  </a:lnTo>
                  <a:lnTo>
                    <a:pt x="353" y="218"/>
                  </a:lnTo>
                  <a:lnTo>
                    <a:pt x="356" y="212"/>
                  </a:lnTo>
                  <a:lnTo>
                    <a:pt x="356" y="208"/>
                  </a:lnTo>
                  <a:lnTo>
                    <a:pt x="360" y="198"/>
                  </a:lnTo>
                  <a:lnTo>
                    <a:pt x="363" y="175"/>
                  </a:lnTo>
                  <a:lnTo>
                    <a:pt x="366" y="168"/>
                  </a:lnTo>
                  <a:lnTo>
                    <a:pt x="373" y="161"/>
                  </a:lnTo>
                  <a:lnTo>
                    <a:pt x="387" y="151"/>
                  </a:lnTo>
                  <a:lnTo>
                    <a:pt x="393" y="148"/>
                  </a:lnTo>
                  <a:lnTo>
                    <a:pt x="400" y="148"/>
                  </a:lnTo>
                  <a:lnTo>
                    <a:pt x="403" y="144"/>
                  </a:lnTo>
                  <a:lnTo>
                    <a:pt x="403" y="144"/>
                  </a:lnTo>
                  <a:lnTo>
                    <a:pt x="400" y="141"/>
                  </a:lnTo>
                  <a:lnTo>
                    <a:pt x="400" y="138"/>
                  </a:lnTo>
                  <a:lnTo>
                    <a:pt x="400" y="131"/>
                  </a:lnTo>
                  <a:lnTo>
                    <a:pt x="400" y="131"/>
                  </a:lnTo>
                  <a:lnTo>
                    <a:pt x="387" y="104"/>
                  </a:lnTo>
                  <a:lnTo>
                    <a:pt x="387" y="104"/>
                  </a:lnTo>
                  <a:lnTo>
                    <a:pt x="387" y="104"/>
                  </a:lnTo>
                  <a:lnTo>
                    <a:pt x="387" y="104"/>
                  </a:lnTo>
                  <a:lnTo>
                    <a:pt x="383" y="101"/>
                  </a:lnTo>
                  <a:lnTo>
                    <a:pt x="383" y="101"/>
                  </a:lnTo>
                  <a:lnTo>
                    <a:pt x="373" y="94"/>
                  </a:lnTo>
                  <a:lnTo>
                    <a:pt x="373" y="94"/>
                  </a:lnTo>
                  <a:lnTo>
                    <a:pt x="370" y="94"/>
                  </a:lnTo>
                  <a:lnTo>
                    <a:pt x="370" y="90"/>
                  </a:lnTo>
                  <a:lnTo>
                    <a:pt x="370" y="90"/>
                  </a:lnTo>
                  <a:lnTo>
                    <a:pt x="360" y="80"/>
                  </a:lnTo>
                  <a:lnTo>
                    <a:pt x="356" y="84"/>
                  </a:lnTo>
                  <a:lnTo>
                    <a:pt x="353" y="84"/>
                  </a:lnTo>
                  <a:lnTo>
                    <a:pt x="346" y="84"/>
                  </a:lnTo>
                  <a:lnTo>
                    <a:pt x="333" y="70"/>
                  </a:lnTo>
                  <a:lnTo>
                    <a:pt x="333" y="70"/>
                  </a:lnTo>
                  <a:lnTo>
                    <a:pt x="339" y="64"/>
                  </a:lnTo>
                  <a:lnTo>
                    <a:pt x="339" y="64"/>
                  </a:lnTo>
                  <a:lnTo>
                    <a:pt x="339" y="64"/>
                  </a:lnTo>
                  <a:lnTo>
                    <a:pt x="343" y="57"/>
                  </a:lnTo>
                  <a:lnTo>
                    <a:pt x="346" y="57"/>
                  </a:lnTo>
                  <a:lnTo>
                    <a:pt x="346" y="50"/>
                  </a:lnTo>
                  <a:lnTo>
                    <a:pt x="346" y="47"/>
                  </a:lnTo>
                  <a:lnTo>
                    <a:pt x="346" y="47"/>
                  </a:lnTo>
                  <a:lnTo>
                    <a:pt x="343" y="37"/>
                  </a:lnTo>
                  <a:lnTo>
                    <a:pt x="339" y="33"/>
                  </a:lnTo>
                  <a:lnTo>
                    <a:pt x="336" y="33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36" y="37"/>
                  </a:lnTo>
                  <a:lnTo>
                    <a:pt x="333" y="40"/>
                  </a:lnTo>
                  <a:lnTo>
                    <a:pt x="333" y="40"/>
                  </a:lnTo>
                  <a:lnTo>
                    <a:pt x="336" y="43"/>
                  </a:lnTo>
                  <a:lnTo>
                    <a:pt x="336" y="43"/>
                  </a:lnTo>
                  <a:lnTo>
                    <a:pt x="339" y="47"/>
                  </a:lnTo>
                  <a:lnTo>
                    <a:pt x="336" y="53"/>
                  </a:lnTo>
                  <a:lnTo>
                    <a:pt x="329" y="64"/>
                  </a:lnTo>
                  <a:lnTo>
                    <a:pt x="329" y="64"/>
                  </a:lnTo>
                  <a:lnTo>
                    <a:pt x="326" y="64"/>
                  </a:lnTo>
                  <a:lnTo>
                    <a:pt x="326" y="57"/>
                  </a:lnTo>
                  <a:lnTo>
                    <a:pt x="323" y="57"/>
                  </a:lnTo>
                  <a:lnTo>
                    <a:pt x="316" y="57"/>
                  </a:lnTo>
                  <a:lnTo>
                    <a:pt x="313" y="50"/>
                  </a:lnTo>
                  <a:lnTo>
                    <a:pt x="313" y="57"/>
                  </a:lnTo>
                  <a:lnTo>
                    <a:pt x="309" y="57"/>
                  </a:lnTo>
                  <a:lnTo>
                    <a:pt x="309" y="57"/>
                  </a:lnTo>
                  <a:lnTo>
                    <a:pt x="309" y="53"/>
                  </a:lnTo>
                  <a:lnTo>
                    <a:pt x="309" y="57"/>
                  </a:lnTo>
                  <a:lnTo>
                    <a:pt x="306" y="57"/>
                  </a:lnTo>
                  <a:lnTo>
                    <a:pt x="302" y="60"/>
                  </a:lnTo>
                  <a:lnTo>
                    <a:pt x="292" y="53"/>
                  </a:lnTo>
                  <a:lnTo>
                    <a:pt x="292" y="53"/>
                  </a:lnTo>
                  <a:lnTo>
                    <a:pt x="292" y="53"/>
                  </a:lnTo>
                  <a:lnTo>
                    <a:pt x="292" y="53"/>
                  </a:lnTo>
                  <a:lnTo>
                    <a:pt x="289" y="53"/>
                  </a:lnTo>
                  <a:lnTo>
                    <a:pt x="282" y="53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76" y="47"/>
                  </a:lnTo>
                  <a:lnTo>
                    <a:pt x="262" y="40"/>
                  </a:lnTo>
                  <a:lnTo>
                    <a:pt x="249" y="33"/>
                  </a:lnTo>
                  <a:lnTo>
                    <a:pt x="249" y="33"/>
                  </a:lnTo>
                  <a:lnTo>
                    <a:pt x="239" y="30"/>
                  </a:lnTo>
                  <a:lnTo>
                    <a:pt x="212" y="6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0" name="Rectangle 422">
              <a:extLst>
                <a:ext uri="{FF2B5EF4-FFF2-40B4-BE49-F238E27FC236}">
                  <a16:creationId xmlns:a16="http://schemas.microsoft.com/office/drawing/2014/main" id="{0F08E49D-5FAF-795D-68B4-2FFA50E8D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" y="3053"/>
              <a:ext cx="1" cy="4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1" name="Rectangle 423">
              <a:extLst>
                <a:ext uri="{FF2B5EF4-FFF2-40B4-BE49-F238E27FC236}">
                  <a16:creationId xmlns:a16="http://schemas.microsoft.com/office/drawing/2014/main" id="{4DA71183-1718-392F-6D35-DDC151C76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" y="3053"/>
              <a:ext cx="1" cy="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2" name="Freeform 424">
              <a:extLst>
                <a:ext uri="{FF2B5EF4-FFF2-40B4-BE49-F238E27FC236}">
                  <a16:creationId xmlns:a16="http://schemas.microsoft.com/office/drawing/2014/main" id="{EF40656C-78B8-C969-92B9-BA775BCD1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3027"/>
              <a:ext cx="44" cy="26"/>
            </a:xfrm>
            <a:custGeom>
              <a:avLst/>
              <a:gdLst>
                <a:gd name="T0" fmla="*/ 27 w 44"/>
                <a:gd name="T1" fmla="*/ 0 h 26"/>
                <a:gd name="T2" fmla="*/ 21 w 44"/>
                <a:gd name="T3" fmla="*/ 0 h 26"/>
                <a:gd name="T4" fmla="*/ 21 w 44"/>
                <a:gd name="T5" fmla="*/ 0 h 26"/>
                <a:gd name="T6" fmla="*/ 17 w 44"/>
                <a:gd name="T7" fmla="*/ 3 h 26"/>
                <a:gd name="T8" fmla="*/ 10 w 44"/>
                <a:gd name="T9" fmla="*/ 6 h 26"/>
                <a:gd name="T10" fmla="*/ 14 w 44"/>
                <a:gd name="T11" fmla="*/ 6 h 26"/>
                <a:gd name="T12" fmla="*/ 4 w 44"/>
                <a:gd name="T13" fmla="*/ 20 h 26"/>
                <a:gd name="T14" fmla="*/ 0 w 44"/>
                <a:gd name="T15" fmla="*/ 20 h 26"/>
                <a:gd name="T16" fmla="*/ 0 w 44"/>
                <a:gd name="T17" fmla="*/ 20 h 26"/>
                <a:gd name="T18" fmla="*/ 0 w 44"/>
                <a:gd name="T19" fmla="*/ 23 h 26"/>
                <a:gd name="T20" fmla="*/ 0 w 44"/>
                <a:gd name="T21" fmla="*/ 26 h 26"/>
                <a:gd name="T22" fmla="*/ 4 w 44"/>
                <a:gd name="T23" fmla="*/ 23 h 26"/>
                <a:gd name="T24" fmla="*/ 4 w 44"/>
                <a:gd name="T25" fmla="*/ 23 h 26"/>
                <a:gd name="T26" fmla="*/ 4 w 44"/>
                <a:gd name="T27" fmla="*/ 23 h 26"/>
                <a:gd name="T28" fmla="*/ 4 w 44"/>
                <a:gd name="T29" fmla="*/ 23 h 26"/>
                <a:gd name="T30" fmla="*/ 7 w 44"/>
                <a:gd name="T31" fmla="*/ 20 h 26"/>
                <a:gd name="T32" fmla="*/ 7 w 44"/>
                <a:gd name="T33" fmla="*/ 16 h 26"/>
                <a:gd name="T34" fmla="*/ 10 w 44"/>
                <a:gd name="T35" fmla="*/ 16 h 26"/>
                <a:gd name="T36" fmla="*/ 17 w 44"/>
                <a:gd name="T37" fmla="*/ 10 h 26"/>
                <a:gd name="T38" fmla="*/ 17 w 44"/>
                <a:gd name="T39" fmla="*/ 6 h 26"/>
                <a:gd name="T40" fmla="*/ 17 w 44"/>
                <a:gd name="T41" fmla="*/ 6 h 26"/>
                <a:gd name="T42" fmla="*/ 21 w 44"/>
                <a:gd name="T43" fmla="*/ 3 h 26"/>
                <a:gd name="T44" fmla="*/ 21 w 44"/>
                <a:gd name="T45" fmla="*/ 6 h 26"/>
                <a:gd name="T46" fmla="*/ 27 w 44"/>
                <a:gd name="T47" fmla="*/ 3 h 26"/>
                <a:gd name="T48" fmla="*/ 31 w 44"/>
                <a:gd name="T49" fmla="*/ 3 h 26"/>
                <a:gd name="T50" fmla="*/ 37 w 44"/>
                <a:gd name="T51" fmla="*/ 6 h 26"/>
                <a:gd name="T52" fmla="*/ 37 w 44"/>
                <a:gd name="T53" fmla="*/ 6 h 26"/>
                <a:gd name="T54" fmla="*/ 41 w 44"/>
                <a:gd name="T55" fmla="*/ 10 h 26"/>
                <a:gd name="T56" fmla="*/ 41 w 44"/>
                <a:gd name="T57" fmla="*/ 10 h 26"/>
                <a:gd name="T58" fmla="*/ 37 w 44"/>
                <a:gd name="T59" fmla="*/ 13 h 26"/>
                <a:gd name="T60" fmla="*/ 31 w 44"/>
                <a:gd name="T61" fmla="*/ 13 h 26"/>
                <a:gd name="T62" fmla="*/ 27 w 44"/>
                <a:gd name="T63" fmla="*/ 10 h 26"/>
                <a:gd name="T64" fmla="*/ 24 w 44"/>
                <a:gd name="T65" fmla="*/ 13 h 26"/>
                <a:gd name="T66" fmla="*/ 24 w 44"/>
                <a:gd name="T67" fmla="*/ 13 h 26"/>
                <a:gd name="T68" fmla="*/ 17 w 44"/>
                <a:gd name="T69" fmla="*/ 20 h 26"/>
                <a:gd name="T70" fmla="*/ 21 w 44"/>
                <a:gd name="T71" fmla="*/ 20 h 26"/>
                <a:gd name="T72" fmla="*/ 21 w 44"/>
                <a:gd name="T73" fmla="*/ 20 h 26"/>
                <a:gd name="T74" fmla="*/ 24 w 44"/>
                <a:gd name="T75" fmla="*/ 20 h 26"/>
                <a:gd name="T76" fmla="*/ 24 w 44"/>
                <a:gd name="T77" fmla="*/ 16 h 26"/>
                <a:gd name="T78" fmla="*/ 27 w 44"/>
                <a:gd name="T79" fmla="*/ 16 h 26"/>
                <a:gd name="T80" fmla="*/ 31 w 44"/>
                <a:gd name="T81" fmla="*/ 16 h 26"/>
                <a:gd name="T82" fmla="*/ 31 w 44"/>
                <a:gd name="T83" fmla="*/ 16 h 26"/>
                <a:gd name="T84" fmla="*/ 34 w 44"/>
                <a:gd name="T85" fmla="*/ 16 h 26"/>
                <a:gd name="T86" fmla="*/ 37 w 44"/>
                <a:gd name="T87" fmla="*/ 16 h 26"/>
                <a:gd name="T88" fmla="*/ 37 w 44"/>
                <a:gd name="T89" fmla="*/ 16 h 26"/>
                <a:gd name="T90" fmla="*/ 37 w 44"/>
                <a:gd name="T91" fmla="*/ 16 h 26"/>
                <a:gd name="T92" fmla="*/ 37 w 44"/>
                <a:gd name="T93" fmla="*/ 13 h 26"/>
                <a:gd name="T94" fmla="*/ 41 w 44"/>
                <a:gd name="T95" fmla="*/ 13 h 26"/>
                <a:gd name="T96" fmla="*/ 41 w 44"/>
                <a:gd name="T97" fmla="*/ 10 h 26"/>
                <a:gd name="T98" fmla="*/ 44 w 44"/>
                <a:gd name="T99" fmla="*/ 10 h 26"/>
                <a:gd name="T100" fmla="*/ 41 w 44"/>
                <a:gd name="T101" fmla="*/ 6 h 26"/>
                <a:gd name="T102" fmla="*/ 41 w 44"/>
                <a:gd name="T103" fmla="*/ 3 h 26"/>
                <a:gd name="T104" fmla="*/ 41 w 44"/>
                <a:gd name="T105" fmla="*/ 3 h 26"/>
                <a:gd name="T106" fmla="*/ 41 w 44"/>
                <a:gd name="T107" fmla="*/ 3 h 26"/>
                <a:gd name="T108" fmla="*/ 37 w 44"/>
                <a:gd name="T109" fmla="*/ 3 h 26"/>
                <a:gd name="T110" fmla="*/ 37 w 44"/>
                <a:gd name="T111" fmla="*/ 3 h 26"/>
                <a:gd name="T112" fmla="*/ 31 w 44"/>
                <a:gd name="T113" fmla="*/ 0 h 26"/>
                <a:gd name="T114" fmla="*/ 27 w 44"/>
                <a:gd name="T1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26">
                  <a:moveTo>
                    <a:pt x="27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17" y="3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7" y="20"/>
                  </a:lnTo>
                  <a:lnTo>
                    <a:pt x="7" y="16"/>
                  </a:lnTo>
                  <a:lnTo>
                    <a:pt x="10" y="16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1" y="3"/>
                  </a:lnTo>
                  <a:lnTo>
                    <a:pt x="21" y="6"/>
                  </a:lnTo>
                  <a:lnTo>
                    <a:pt x="27" y="3"/>
                  </a:lnTo>
                  <a:lnTo>
                    <a:pt x="31" y="3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17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41" y="13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1" y="6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1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3" name="Freeform 425">
              <a:extLst>
                <a:ext uri="{FF2B5EF4-FFF2-40B4-BE49-F238E27FC236}">
                  <a16:creationId xmlns:a16="http://schemas.microsoft.com/office/drawing/2014/main" id="{186EC124-B443-9ECD-E083-4BA729FE5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3027"/>
              <a:ext cx="44" cy="26"/>
            </a:xfrm>
            <a:custGeom>
              <a:avLst/>
              <a:gdLst>
                <a:gd name="T0" fmla="*/ 27 w 44"/>
                <a:gd name="T1" fmla="*/ 0 h 26"/>
                <a:gd name="T2" fmla="*/ 21 w 44"/>
                <a:gd name="T3" fmla="*/ 0 h 26"/>
                <a:gd name="T4" fmla="*/ 21 w 44"/>
                <a:gd name="T5" fmla="*/ 0 h 26"/>
                <a:gd name="T6" fmla="*/ 17 w 44"/>
                <a:gd name="T7" fmla="*/ 3 h 26"/>
                <a:gd name="T8" fmla="*/ 10 w 44"/>
                <a:gd name="T9" fmla="*/ 6 h 26"/>
                <a:gd name="T10" fmla="*/ 14 w 44"/>
                <a:gd name="T11" fmla="*/ 6 h 26"/>
                <a:gd name="T12" fmla="*/ 4 w 44"/>
                <a:gd name="T13" fmla="*/ 20 h 26"/>
                <a:gd name="T14" fmla="*/ 0 w 44"/>
                <a:gd name="T15" fmla="*/ 20 h 26"/>
                <a:gd name="T16" fmla="*/ 0 w 44"/>
                <a:gd name="T17" fmla="*/ 20 h 26"/>
                <a:gd name="T18" fmla="*/ 0 w 44"/>
                <a:gd name="T19" fmla="*/ 23 h 26"/>
                <a:gd name="T20" fmla="*/ 0 w 44"/>
                <a:gd name="T21" fmla="*/ 26 h 26"/>
                <a:gd name="T22" fmla="*/ 4 w 44"/>
                <a:gd name="T23" fmla="*/ 23 h 26"/>
                <a:gd name="T24" fmla="*/ 4 w 44"/>
                <a:gd name="T25" fmla="*/ 23 h 26"/>
                <a:gd name="T26" fmla="*/ 4 w 44"/>
                <a:gd name="T27" fmla="*/ 23 h 26"/>
                <a:gd name="T28" fmla="*/ 4 w 44"/>
                <a:gd name="T29" fmla="*/ 23 h 26"/>
                <a:gd name="T30" fmla="*/ 7 w 44"/>
                <a:gd name="T31" fmla="*/ 20 h 26"/>
                <a:gd name="T32" fmla="*/ 7 w 44"/>
                <a:gd name="T33" fmla="*/ 16 h 26"/>
                <a:gd name="T34" fmla="*/ 10 w 44"/>
                <a:gd name="T35" fmla="*/ 16 h 26"/>
                <a:gd name="T36" fmla="*/ 17 w 44"/>
                <a:gd name="T37" fmla="*/ 10 h 26"/>
                <a:gd name="T38" fmla="*/ 17 w 44"/>
                <a:gd name="T39" fmla="*/ 6 h 26"/>
                <a:gd name="T40" fmla="*/ 17 w 44"/>
                <a:gd name="T41" fmla="*/ 6 h 26"/>
                <a:gd name="T42" fmla="*/ 21 w 44"/>
                <a:gd name="T43" fmla="*/ 3 h 26"/>
                <a:gd name="T44" fmla="*/ 21 w 44"/>
                <a:gd name="T45" fmla="*/ 6 h 26"/>
                <a:gd name="T46" fmla="*/ 27 w 44"/>
                <a:gd name="T47" fmla="*/ 3 h 26"/>
                <a:gd name="T48" fmla="*/ 31 w 44"/>
                <a:gd name="T49" fmla="*/ 3 h 26"/>
                <a:gd name="T50" fmla="*/ 37 w 44"/>
                <a:gd name="T51" fmla="*/ 6 h 26"/>
                <a:gd name="T52" fmla="*/ 37 w 44"/>
                <a:gd name="T53" fmla="*/ 6 h 26"/>
                <a:gd name="T54" fmla="*/ 41 w 44"/>
                <a:gd name="T55" fmla="*/ 10 h 26"/>
                <a:gd name="T56" fmla="*/ 41 w 44"/>
                <a:gd name="T57" fmla="*/ 10 h 26"/>
                <a:gd name="T58" fmla="*/ 37 w 44"/>
                <a:gd name="T59" fmla="*/ 13 h 26"/>
                <a:gd name="T60" fmla="*/ 31 w 44"/>
                <a:gd name="T61" fmla="*/ 13 h 26"/>
                <a:gd name="T62" fmla="*/ 27 w 44"/>
                <a:gd name="T63" fmla="*/ 10 h 26"/>
                <a:gd name="T64" fmla="*/ 24 w 44"/>
                <a:gd name="T65" fmla="*/ 13 h 26"/>
                <a:gd name="T66" fmla="*/ 24 w 44"/>
                <a:gd name="T67" fmla="*/ 13 h 26"/>
                <a:gd name="T68" fmla="*/ 17 w 44"/>
                <a:gd name="T69" fmla="*/ 20 h 26"/>
                <a:gd name="T70" fmla="*/ 21 w 44"/>
                <a:gd name="T71" fmla="*/ 20 h 26"/>
                <a:gd name="T72" fmla="*/ 21 w 44"/>
                <a:gd name="T73" fmla="*/ 20 h 26"/>
                <a:gd name="T74" fmla="*/ 24 w 44"/>
                <a:gd name="T75" fmla="*/ 20 h 26"/>
                <a:gd name="T76" fmla="*/ 24 w 44"/>
                <a:gd name="T77" fmla="*/ 16 h 26"/>
                <a:gd name="T78" fmla="*/ 27 w 44"/>
                <a:gd name="T79" fmla="*/ 16 h 26"/>
                <a:gd name="T80" fmla="*/ 31 w 44"/>
                <a:gd name="T81" fmla="*/ 16 h 26"/>
                <a:gd name="T82" fmla="*/ 31 w 44"/>
                <a:gd name="T83" fmla="*/ 16 h 26"/>
                <a:gd name="T84" fmla="*/ 34 w 44"/>
                <a:gd name="T85" fmla="*/ 16 h 26"/>
                <a:gd name="T86" fmla="*/ 37 w 44"/>
                <a:gd name="T87" fmla="*/ 16 h 26"/>
                <a:gd name="T88" fmla="*/ 37 w 44"/>
                <a:gd name="T89" fmla="*/ 16 h 26"/>
                <a:gd name="T90" fmla="*/ 37 w 44"/>
                <a:gd name="T91" fmla="*/ 16 h 26"/>
                <a:gd name="T92" fmla="*/ 37 w 44"/>
                <a:gd name="T93" fmla="*/ 13 h 26"/>
                <a:gd name="T94" fmla="*/ 41 w 44"/>
                <a:gd name="T95" fmla="*/ 13 h 26"/>
                <a:gd name="T96" fmla="*/ 41 w 44"/>
                <a:gd name="T97" fmla="*/ 10 h 26"/>
                <a:gd name="T98" fmla="*/ 44 w 44"/>
                <a:gd name="T99" fmla="*/ 10 h 26"/>
                <a:gd name="T100" fmla="*/ 41 w 44"/>
                <a:gd name="T101" fmla="*/ 6 h 26"/>
                <a:gd name="T102" fmla="*/ 41 w 44"/>
                <a:gd name="T103" fmla="*/ 3 h 26"/>
                <a:gd name="T104" fmla="*/ 41 w 44"/>
                <a:gd name="T105" fmla="*/ 3 h 26"/>
                <a:gd name="T106" fmla="*/ 41 w 44"/>
                <a:gd name="T107" fmla="*/ 3 h 26"/>
                <a:gd name="T108" fmla="*/ 37 w 44"/>
                <a:gd name="T109" fmla="*/ 3 h 26"/>
                <a:gd name="T110" fmla="*/ 37 w 44"/>
                <a:gd name="T111" fmla="*/ 3 h 26"/>
                <a:gd name="T112" fmla="*/ 31 w 44"/>
                <a:gd name="T113" fmla="*/ 0 h 26"/>
                <a:gd name="T114" fmla="*/ 27 w 44"/>
                <a:gd name="T1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26">
                  <a:moveTo>
                    <a:pt x="27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17" y="3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7" y="20"/>
                  </a:lnTo>
                  <a:lnTo>
                    <a:pt x="7" y="16"/>
                  </a:lnTo>
                  <a:lnTo>
                    <a:pt x="10" y="16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1" y="3"/>
                  </a:lnTo>
                  <a:lnTo>
                    <a:pt x="21" y="6"/>
                  </a:lnTo>
                  <a:lnTo>
                    <a:pt x="27" y="3"/>
                  </a:lnTo>
                  <a:lnTo>
                    <a:pt x="31" y="3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17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41" y="13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1" y="6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1" y="0"/>
                  </a:lnTo>
                  <a:lnTo>
                    <a:pt x="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4" name="Freeform 426">
              <a:extLst>
                <a:ext uri="{FF2B5EF4-FFF2-40B4-BE49-F238E27FC236}">
                  <a16:creationId xmlns:a16="http://schemas.microsoft.com/office/drawing/2014/main" id="{3C2CF29E-9A71-2820-553E-73C7EE25E0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3" y="3037"/>
              <a:ext cx="44" cy="23"/>
            </a:xfrm>
            <a:custGeom>
              <a:avLst/>
              <a:gdLst>
                <a:gd name="T0" fmla="*/ 4 w 44"/>
                <a:gd name="T1" fmla="*/ 13 h 23"/>
                <a:gd name="T2" fmla="*/ 0 w 44"/>
                <a:gd name="T3" fmla="*/ 16 h 23"/>
                <a:gd name="T4" fmla="*/ 10 w 44"/>
                <a:gd name="T5" fmla="*/ 23 h 23"/>
                <a:gd name="T6" fmla="*/ 14 w 44"/>
                <a:gd name="T7" fmla="*/ 20 h 23"/>
                <a:gd name="T8" fmla="*/ 17 w 44"/>
                <a:gd name="T9" fmla="*/ 20 h 23"/>
                <a:gd name="T10" fmla="*/ 17 w 44"/>
                <a:gd name="T11" fmla="*/ 16 h 23"/>
                <a:gd name="T12" fmla="*/ 14 w 44"/>
                <a:gd name="T13" fmla="*/ 16 h 23"/>
                <a:gd name="T14" fmla="*/ 14 w 44"/>
                <a:gd name="T15" fmla="*/ 16 h 23"/>
                <a:gd name="T16" fmla="*/ 14 w 44"/>
                <a:gd name="T17" fmla="*/ 16 h 23"/>
                <a:gd name="T18" fmla="*/ 14 w 44"/>
                <a:gd name="T19" fmla="*/ 16 h 23"/>
                <a:gd name="T20" fmla="*/ 10 w 44"/>
                <a:gd name="T21" fmla="*/ 16 h 23"/>
                <a:gd name="T22" fmla="*/ 7 w 44"/>
                <a:gd name="T23" fmla="*/ 20 h 23"/>
                <a:gd name="T24" fmla="*/ 4 w 44"/>
                <a:gd name="T25" fmla="*/ 16 h 23"/>
                <a:gd name="T26" fmla="*/ 4 w 44"/>
                <a:gd name="T27" fmla="*/ 13 h 23"/>
                <a:gd name="T28" fmla="*/ 4 w 44"/>
                <a:gd name="T29" fmla="*/ 13 h 23"/>
                <a:gd name="T30" fmla="*/ 44 w 44"/>
                <a:gd name="T31" fmla="*/ 0 h 23"/>
                <a:gd name="T32" fmla="*/ 41 w 44"/>
                <a:gd name="T33" fmla="*/ 0 h 23"/>
                <a:gd name="T34" fmla="*/ 41 w 44"/>
                <a:gd name="T35" fmla="*/ 3 h 23"/>
                <a:gd name="T36" fmla="*/ 44 w 44"/>
                <a:gd name="T37" fmla="*/ 0 h 23"/>
                <a:gd name="T38" fmla="*/ 44 w 44"/>
                <a:gd name="T39" fmla="*/ 0 h 23"/>
                <a:gd name="T40" fmla="*/ 44 w 44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23">
                  <a:moveTo>
                    <a:pt x="4" y="13"/>
                  </a:moveTo>
                  <a:lnTo>
                    <a:pt x="0" y="16"/>
                  </a:lnTo>
                  <a:lnTo>
                    <a:pt x="10" y="23"/>
                  </a:lnTo>
                  <a:lnTo>
                    <a:pt x="14" y="20"/>
                  </a:lnTo>
                  <a:lnTo>
                    <a:pt x="17" y="20"/>
                  </a:lnTo>
                  <a:lnTo>
                    <a:pt x="17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0" y="16"/>
                  </a:lnTo>
                  <a:lnTo>
                    <a:pt x="7" y="20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4" y="13"/>
                  </a:lnTo>
                  <a:close/>
                  <a:moveTo>
                    <a:pt x="44" y="0"/>
                  </a:moveTo>
                  <a:lnTo>
                    <a:pt x="41" y="0"/>
                  </a:lnTo>
                  <a:lnTo>
                    <a:pt x="41" y="3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5" name="Freeform 427">
              <a:extLst>
                <a:ext uri="{FF2B5EF4-FFF2-40B4-BE49-F238E27FC236}">
                  <a16:creationId xmlns:a16="http://schemas.microsoft.com/office/drawing/2014/main" id="{EF27B3A9-F95E-C892-4DB4-43830F9F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3050"/>
              <a:ext cx="17" cy="10"/>
            </a:xfrm>
            <a:custGeom>
              <a:avLst/>
              <a:gdLst>
                <a:gd name="T0" fmla="*/ 4 w 17"/>
                <a:gd name="T1" fmla="*/ 0 h 10"/>
                <a:gd name="T2" fmla="*/ 0 w 17"/>
                <a:gd name="T3" fmla="*/ 3 h 10"/>
                <a:gd name="T4" fmla="*/ 10 w 17"/>
                <a:gd name="T5" fmla="*/ 10 h 10"/>
                <a:gd name="T6" fmla="*/ 14 w 17"/>
                <a:gd name="T7" fmla="*/ 7 h 10"/>
                <a:gd name="T8" fmla="*/ 17 w 17"/>
                <a:gd name="T9" fmla="*/ 7 h 10"/>
                <a:gd name="T10" fmla="*/ 17 w 17"/>
                <a:gd name="T11" fmla="*/ 3 h 10"/>
                <a:gd name="T12" fmla="*/ 14 w 17"/>
                <a:gd name="T13" fmla="*/ 3 h 10"/>
                <a:gd name="T14" fmla="*/ 14 w 17"/>
                <a:gd name="T15" fmla="*/ 3 h 10"/>
                <a:gd name="T16" fmla="*/ 14 w 17"/>
                <a:gd name="T17" fmla="*/ 3 h 10"/>
                <a:gd name="T18" fmla="*/ 14 w 17"/>
                <a:gd name="T19" fmla="*/ 3 h 10"/>
                <a:gd name="T20" fmla="*/ 10 w 17"/>
                <a:gd name="T21" fmla="*/ 3 h 10"/>
                <a:gd name="T22" fmla="*/ 7 w 17"/>
                <a:gd name="T23" fmla="*/ 7 h 10"/>
                <a:gd name="T24" fmla="*/ 4 w 17"/>
                <a:gd name="T25" fmla="*/ 3 h 10"/>
                <a:gd name="T26" fmla="*/ 4 w 17"/>
                <a:gd name="T27" fmla="*/ 0 h 10"/>
                <a:gd name="T28" fmla="*/ 4 w 17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0">
                  <a:moveTo>
                    <a:pt x="4" y="0"/>
                  </a:moveTo>
                  <a:lnTo>
                    <a:pt x="0" y="3"/>
                  </a:lnTo>
                  <a:lnTo>
                    <a:pt x="10" y="10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7" y="7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6" name="Freeform 428">
              <a:extLst>
                <a:ext uri="{FF2B5EF4-FFF2-40B4-BE49-F238E27FC236}">
                  <a16:creationId xmlns:a16="http://schemas.microsoft.com/office/drawing/2014/main" id="{6778F83C-0AE9-A001-A5B7-4DE87DDA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" y="3037"/>
              <a:ext cx="3" cy="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3 w 3"/>
                <a:gd name="T7" fmla="*/ 0 h 3"/>
                <a:gd name="T8" fmla="*/ 3 w 3"/>
                <a:gd name="T9" fmla="*/ 0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7" name="Freeform 429">
              <a:extLst>
                <a:ext uri="{FF2B5EF4-FFF2-40B4-BE49-F238E27FC236}">
                  <a16:creationId xmlns:a16="http://schemas.microsoft.com/office/drawing/2014/main" id="{00C74936-7CD7-6F32-E42C-770FC02627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3030"/>
              <a:ext cx="37" cy="27"/>
            </a:xfrm>
            <a:custGeom>
              <a:avLst/>
              <a:gdLst>
                <a:gd name="T0" fmla="*/ 3 w 37"/>
                <a:gd name="T1" fmla="*/ 17 h 27"/>
                <a:gd name="T2" fmla="*/ 0 w 37"/>
                <a:gd name="T3" fmla="*/ 20 h 27"/>
                <a:gd name="T4" fmla="*/ 0 w 37"/>
                <a:gd name="T5" fmla="*/ 20 h 27"/>
                <a:gd name="T6" fmla="*/ 0 w 37"/>
                <a:gd name="T7" fmla="*/ 20 h 27"/>
                <a:gd name="T8" fmla="*/ 0 w 37"/>
                <a:gd name="T9" fmla="*/ 23 h 27"/>
                <a:gd name="T10" fmla="*/ 3 w 37"/>
                <a:gd name="T11" fmla="*/ 27 h 27"/>
                <a:gd name="T12" fmla="*/ 6 w 37"/>
                <a:gd name="T13" fmla="*/ 23 h 27"/>
                <a:gd name="T14" fmla="*/ 3 w 37"/>
                <a:gd name="T15" fmla="*/ 23 h 27"/>
                <a:gd name="T16" fmla="*/ 3 w 37"/>
                <a:gd name="T17" fmla="*/ 20 h 27"/>
                <a:gd name="T18" fmla="*/ 3 w 37"/>
                <a:gd name="T19" fmla="*/ 17 h 27"/>
                <a:gd name="T20" fmla="*/ 23 w 37"/>
                <a:gd name="T21" fmla="*/ 0 h 27"/>
                <a:gd name="T22" fmla="*/ 17 w 37"/>
                <a:gd name="T23" fmla="*/ 3 h 27"/>
                <a:gd name="T24" fmla="*/ 17 w 37"/>
                <a:gd name="T25" fmla="*/ 0 h 27"/>
                <a:gd name="T26" fmla="*/ 13 w 37"/>
                <a:gd name="T27" fmla="*/ 3 h 27"/>
                <a:gd name="T28" fmla="*/ 13 w 37"/>
                <a:gd name="T29" fmla="*/ 3 h 27"/>
                <a:gd name="T30" fmla="*/ 13 w 37"/>
                <a:gd name="T31" fmla="*/ 7 h 27"/>
                <a:gd name="T32" fmla="*/ 6 w 37"/>
                <a:gd name="T33" fmla="*/ 13 h 27"/>
                <a:gd name="T34" fmla="*/ 13 w 37"/>
                <a:gd name="T35" fmla="*/ 17 h 27"/>
                <a:gd name="T36" fmla="*/ 20 w 37"/>
                <a:gd name="T37" fmla="*/ 10 h 27"/>
                <a:gd name="T38" fmla="*/ 20 w 37"/>
                <a:gd name="T39" fmla="*/ 10 h 27"/>
                <a:gd name="T40" fmla="*/ 23 w 37"/>
                <a:gd name="T41" fmla="*/ 7 h 27"/>
                <a:gd name="T42" fmla="*/ 27 w 37"/>
                <a:gd name="T43" fmla="*/ 10 h 27"/>
                <a:gd name="T44" fmla="*/ 33 w 37"/>
                <a:gd name="T45" fmla="*/ 10 h 27"/>
                <a:gd name="T46" fmla="*/ 37 w 37"/>
                <a:gd name="T47" fmla="*/ 7 h 27"/>
                <a:gd name="T48" fmla="*/ 37 w 37"/>
                <a:gd name="T49" fmla="*/ 7 h 27"/>
                <a:gd name="T50" fmla="*/ 33 w 37"/>
                <a:gd name="T51" fmla="*/ 3 h 27"/>
                <a:gd name="T52" fmla="*/ 33 w 37"/>
                <a:gd name="T53" fmla="*/ 3 h 27"/>
                <a:gd name="T54" fmla="*/ 27 w 37"/>
                <a:gd name="T55" fmla="*/ 0 h 27"/>
                <a:gd name="T56" fmla="*/ 23 w 37"/>
                <a:gd name="T5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7">
                  <a:moveTo>
                    <a:pt x="3" y="17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3" y="20"/>
                  </a:lnTo>
                  <a:lnTo>
                    <a:pt x="3" y="17"/>
                  </a:lnTo>
                  <a:close/>
                  <a:moveTo>
                    <a:pt x="23" y="0"/>
                  </a:moveTo>
                  <a:lnTo>
                    <a:pt x="17" y="3"/>
                  </a:lnTo>
                  <a:lnTo>
                    <a:pt x="17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7"/>
                  </a:lnTo>
                  <a:lnTo>
                    <a:pt x="6" y="13"/>
                  </a:lnTo>
                  <a:lnTo>
                    <a:pt x="13" y="17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3" y="7"/>
                  </a:lnTo>
                  <a:lnTo>
                    <a:pt x="27" y="10"/>
                  </a:lnTo>
                  <a:lnTo>
                    <a:pt x="33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8" name="Freeform 430">
              <a:extLst>
                <a:ext uri="{FF2B5EF4-FFF2-40B4-BE49-F238E27FC236}">
                  <a16:creationId xmlns:a16="http://schemas.microsoft.com/office/drawing/2014/main" id="{1EDF5350-9B71-1502-4A24-EE566606E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047"/>
              <a:ext cx="6" cy="10"/>
            </a:xfrm>
            <a:custGeom>
              <a:avLst/>
              <a:gdLst>
                <a:gd name="T0" fmla="*/ 3 w 6"/>
                <a:gd name="T1" fmla="*/ 0 h 10"/>
                <a:gd name="T2" fmla="*/ 0 w 6"/>
                <a:gd name="T3" fmla="*/ 3 h 10"/>
                <a:gd name="T4" fmla="*/ 0 w 6"/>
                <a:gd name="T5" fmla="*/ 3 h 10"/>
                <a:gd name="T6" fmla="*/ 0 w 6"/>
                <a:gd name="T7" fmla="*/ 3 h 10"/>
                <a:gd name="T8" fmla="*/ 0 w 6"/>
                <a:gd name="T9" fmla="*/ 6 h 10"/>
                <a:gd name="T10" fmla="*/ 3 w 6"/>
                <a:gd name="T11" fmla="*/ 10 h 10"/>
                <a:gd name="T12" fmla="*/ 6 w 6"/>
                <a:gd name="T13" fmla="*/ 6 h 10"/>
                <a:gd name="T14" fmla="*/ 3 w 6"/>
                <a:gd name="T15" fmla="*/ 6 h 10"/>
                <a:gd name="T16" fmla="*/ 3 w 6"/>
                <a:gd name="T17" fmla="*/ 3 h 10"/>
                <a:gd name="T18" fmla="*/ 3 w 6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0">
                  <a:moveTo>
                    <a:pt x="3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9" name="Freeform 431">
              <a:extLst>
                <a:ext uri="{FF2B5EF4-FFF2-40B4-BE49-F238E27FC236}">
                  <a16:creationId xmlns:a16="http://schemas.microsoft.com/office/drawing/2014/main" id="{A17286DE-4513-785A-6124-1A5452C6B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030"/>
              <a:ext cx="31" cy="17"/>
            </a:xfrm>
            <a:custGeom>
              <a:avLst/>
              <a:gdLst>
                <a:gd name="T0" fmla="*/ 17 w 31"/>
                <a:gd name="T1" fmla="*/ 0 h 17"/>
                <a:gd name="T2" fmla="*/ 11 w 31"/>
                <a:gd name="T3" fmla="*/ 3 h 17"/>
                <a:gd name="T4" fmla="*/ 11 w 31"/>
                <a:gd name="T5" fmla="*/ 0 h 17"/>
                <a:gd name="T6" fmla="*/ 7 w 31"/>
                <a:gd name="T7" fmla="*/ 3 h 17"/>
                <a:gd name="T8" fmla="*/ 7 w 31"/>
                <a:gd name="T9" fmla="*/ 3 h 17"/>
                <a:gd name="T10" fmla="*/ 7 w 31"/>
                <a:gd name="T11" fmla="*/ 7 h 17"/>
                <a:gd name="T12" fmla="*/ 0 w 31"/>
                <a:gd name="T13" fmla="*/ 13 h 17"/>
                <a:gd name="T14" fmla="*/ 7 w 31"/>
                <a:gd name="T15" fmla="*/ 17 h 17"/>
                <a:gd name="T16" fmla="*/ 14 w 31"/>
                <a:gd name="T17" fmla="*/ 10 h 17"/>
                <a:gd name="T18" fmla="*/ 14 w 31"/>
                <a:gd name="T19" fmla="*/ 10 h 17"/>
                <a:gd name="T20" fmla="*/ 17 w 31"/>
                <a:gd name="T21" fmla="*/ 7 h 17"/>
                <a:gd name="T22" fmla="*/ 21 w 31"/>
                <a:gd name="T23" fmla="*/ 10 h 17"/>
                <a:gd name="T24" fmla="*/ 27 w 31"/>
                <a:gd name="T25" fmla="*/ 10 h 17"/>
                <a:gd name="T26" fmla="*/ 31 w 31"/>
                <a:gd name="T27" fmla="*/ 7 h 17"/>
                <a:gd name="T28" fmla="*/ 31 w 31"/>
                <a:gd name="T29" fmla="*/ 7 h 17"/>
                <a:gd name="T30" fmla="*/ 27 w 31"/>
                <a:gd name="T31" fmla="*/ 3 h 17"/>
                <a:gd name="T32" fmla="*/ 27 w 31"/>
                <a:gd name="T33" fmla="*/ 3 h 17"/>
                <a:gd name="T34" fmla="*/ 21 w 31"/>
                <a:gd name="T35" fmla="*/ 0 h 17"/>
                <a:gd name="T36" fmla="*/ 17 w 31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17">
                  <a:moveTo>
                    <a:pt x="17" y="0"/>
                  </a:moveTo>
                  <a:lnTo>
                    <a:pt x="11" y="3"/>
                  </a:lnTo>
                  <a:lnTo>
                    <a:pt x="11" y="0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7"/>
                  </a:lnTo>
                  <a:lnTo>
                    <a:pt x="0" y="13"/>
                  </a:lnTo>
                  <a:lnTo>
                    <a:pt x="7" y="17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7" y="7"/>
                  </a:lnTo>
                  <a:lnTo>
                    <a:pt x="21" y="10"/>
                  </a:lnTo>
                  <a:lnTo>
                    <a:pt x="27" y="10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0" name="Freeform 432">
              <a:extLst>
                <a:ext uri="{FF2B5EF4-FFF2-40B4-BE49-F238E27FC236}">
                  <a16:creationId xmlns:a16="http://schemas.microsoft.com/office/drawing/2014/main" id="{FD78936B-569A-3B6F-5509-1235C94EF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30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1" name="Freeform 433">
              <a:extLst>
                <a:ext uri="{FF2B5EF4-FFF2-40B4-BE49-F238E27FC236}">
                  <a16:creationId xmlns:a16="http://schemas.microsoft.com/office/drawing/2014/main" id="{7A177184-2831-C910-3201-C9C64E46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30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2" name="Rectangle 434">
              <a:extLst>
                <a:ext uri="{FF2B5EF4-FFF2-40B4-BE49-F238E27FC236}">
                  <a16:creationId xmlns:a16="http://schemas.microsoft.com/office/drawing/2014/main" id="{E6DCE73C-BCC5-C18B-117F-F24808416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053"/>
              <a:ext cx="3" cy="1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3" name="Rectangle 435">
              <a:extLst>
                <a:ext uri="{FF2B5EF4-FFF2-40B4-BE49-F238E27FC236}">
                  <a16:creationId xmlns:a16="http://schemas.microsoft.com/office/drawing/2014/main" id="{7EDE2019-F021-BF04-0FDB-CA0FFD0D0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053"/>
              <a:ext cx="3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4" name="Freeform 436">
              <a:extLst>
                <a:ext uri="{FF2B5EF4-FFF2-40B4-BE49-F238E27FC236}">
                  <a16:creationId xmlns:a16="http://schemas.microsoft.com/office/drawing/2014/main" id="{31ECD108-E0B4-1842-1D0F-F18046F7E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1" y="3131"/>
              <a:ext cx="27" cy="20"/>
            </a:xfrm>
            <a:custGeom>
              <a:avLst/>
              <a:gdLst>
                <a:gd name="T0" fmla="*/ 10 w 27"/>
                <a:gd name="T1" fmla="*/ 17 h 20"/>
                <a:gd name="T2" fmla="*/ 7 w 27"/>
                <a:gd name="T3" fmla="*/ 10 h 20"/>
                <a:gd name="T4" fmla="*/ 3 w 27"/>
                <a:gd name="T5" fmla="*/ 10 h 20"/>
                <a:gd name="T6" fmla="*/ 3 w 27"/>
                <a:gd name="T7" fmla="*/ 7 h 20"/>
                <a:gd name="T8" fmla="*/ 7 w 27"/>
                <a:gd name="T9" fmla="*/ 3 h 20"/>
                <a:gd name="T10" fmla="*/ 10 w 27"/>
                <a:gd name="T11" fmla="*/ 3 h 20"/>
                <a:gd name="T12" fmla="*/ 14 w 27"/>
                <a:gd name="T13" fmla="*/ 3 h 20"/>
                <a:gd name="T14" fmla="*/ 20 w 27"/>
                <a:gd name="T15" fmla="*/ 7 h 20"/>
                <a:gd name="T16" fmla="*/ 20 w 27"/>
                <a:gd name="T17" fmla="*/ 10 h 20"/>
                <a:gd name="T18" fmla="*/ 20 w 27"/>
                <a:gd name="T19" fmla="*/ 10 h 20"/>
                <a:gd name="T20" fmla="*/ 20 w 27"/>
                <a:gd name="T21" fmla="*/ 13 h 20"/>
                <a:gd name="T22" fmla="*/ 20 w 27"/>
                <a:gd name="T23" fmla="*/ 13 h 20"/>
                <a:gd name="T24" fmla="*/ 17 w 27"/>
                <a:gd name="T25" fmla="*/ 13 h 20"/>
                <a:gd name="T26" fmla="*/ 17 w 27"/>
                <a:gd name="T27" fmla="*/ 17 h 20"/>
                <a:gd name="T28" fmla="*/ 10 w 27"/>
                <a:gd name="T29" fmla="*/ 17 h 20"/>
                <a:gd name="T30" fmla="*/ 10 w 27"/>
                <a:gd name="T31" fmla="*/ 0 h 20"/>
                <a:gd name="T32" fmla="*/ 7 w 27"/>
                <a:gd name="T33" fmla="*/ 0 h 20"/>
                <a:gd name="T34" fmla="*/ 3 w 27"/>
                <a:gd name="T35" fmla="*/ 3 h 20"/>
                <a:gd name="T36" fmla="*/ 0 w 27"/>
                <a:gd name="T37" fmla="*/ 7 h 20"/>
                <a:gd name="T38" fmla="*/ 0 w 27"/>
                <a:gd name="T39" fmla="*/ 7 h 20"/>
                <a:gd name="T40" fmla="*/ 3 w 27"/>
                <a:gd name="T41" fmla="*/ 10 h 20"/>
                <a:gd name="T42" fmla="*/ 3 w 27"/>
                <a:gd name="T43" fmla="*/ 10 h 20"/>
                <a:gd name="T44" fmla="*/ 3 w 27"/>
                <a:gd name="T45" fmla="*/ 13 h 20"/>
                <a:gd name="T46" fmla="*/ 3 w 27"/>
                <a:gd name="T47" fmla="*/ 13 h 20"/>
                <a:gd name="T48" fmla="*/ 3 w 27"/>
                <a:gd name="T49" fmla="*/ 17 h 20"/>
                <a:gd name="T50" fmla="*/ 7 w 27"/>
                <a:gd name="T51" fmla="*/ 20 h 20"/>
                <a:gd name="T52" fmla="*/ 17 w 27"/>
                <a:gd name="T53" fmla="*/ 20 h 20"/>
                <a:gd name="T54" fmla="*/ 20 w 27"/>
                <a:gd name="T55" fmla="*/ 17 h 20"/>
                <a:gd name="T56" fmla="*/ 24 w 27"/>
                <a:gd name="T57" fmla="*/ 17 h 20"/>
                <a:gd name="T58" fmla="*/ 24 w 27"/>
                <a:gd name="T59" fmla="*/ 13 h 20"/>
                <a:gd name="T60" fmla="*/ 27 w 27"/>
                <a:gd name="T61" fmla="*/ 10 h 20"/>
                <a:gd name="T62" fmla="*/ 24 w 27"/>
                <a:gd name="T63" fmla="*/ 7 h 20"/>
                <a:gd name="T64" fmla="*/ 20 w 27"/>
                <a:gd name="T65" fmla="*/ 7 h 20"/>
                <a:gd name="T66" fmla="*/ 17 w 27"/>
                <a:gd name="T67" fmla="*/ 0 h 20"/>
                <a:gd name="T68" fmla="*/ 10 w 27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0">
                  <a:moveTo>
                    <a:pt x="10" y="17"/>
                  </a:moveTo>
                  <a:lnTo>
                    <a:pt x="7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20" y="7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10" y="17"/>
                  </a:lnTo>
                  <a:close/>
                  <a:moveTo>
                    <a:pt x="10" y="0"/>
                  </a:move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7" y="20"/>
                  </a:lnTo>
                  <a:lnTo>
                    <a:pt x="17" y="20"/>
                  </a:lnTo>
                  <a:lnTo>
                    <a:pt x="20" y="17"/>
                  </a:lnTo>
                  <a:lnTo>
                    <a:pt x="24" y="17"/>
                  </a:lnTo>
                  <a:lnTo>
                    <a:pt x="24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17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5" name="Freeform 437">
              <a:extLst>
                <a:ext uri="{FF2B5EF4-FFF2-40B4-BE49-F238E27FC236}">
                  <a16:creationId xmlns:a16="http://schemas.microsoft.com/office/drawing/2014/main" id="{B7CED3A3-4702-3920-5F81-10724E5EA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134"/>
              <a:ext cx="17" cy="14"/>
            </a:xfrm>
            <a:custGeom>
              <a:avLst/>
              <a:gdLst>
                <a:gd name="T0" fmla="*/ 7 w 17"/>
                <a:gd name="T1" fmla="*/ 14 h 14"/>
                <a:gd name="T2" fmla="*/ 4 w 17"/>
                <a:gd name="T3" fmla="*/ 7 h 14"/>
                <a:gd name="T4" fmla="*/ 0 w 17"/>
                <a:gd name="T5" fmla="*/ 7 h 14"/>
                <a:gd name="T6" fmla="*/ 0 w 17"/>
                <a:gd name="T7" fmla="*/ 4 h 14"/>
                <a:gd name="T8" fmla="*/ 4 w 17"/>
                <a:gd name="T9" fmla="*/ 0 h 14"/>
                <a:gd name="T10" fmla="*/ 7 w 17"/>
                <a:gd name="T11" fmla="*/ 0 h 14"/>
                <a:gd name="T12" fmla="*/ 11 w 17"/>
                <a:gd name="T13" fmla="*/ 0 h 14"/>
                <a:gd name="T14" fmla="*/ 17 w 17"/>
                <a:gd name="T15" fmla="*/ 4 h 14"/>
                <a:gd name="T16" fmla="*/ 17 w 17"/>
                <a:gd name="T17" fmla="*/ 7 h 14"/>
                <a:gd name="T18" fmla="*/ 17 w 17"/>
                <a:gd name="T19" fmla="*/ 7 h 14"/>
                <a:gd name="T20" fmla="*/ 17 w 17"/>
                <a:gd name="T21" fmla="*/ 10 h 14"/>
                <a:gd name="T22" fmla="*/ 17 w 17"/>
                <a:gd name="T23" fmla="*/ 10 h 14"/>
                <a:gd name="T24" fmla="*/ 14 w 17"/>
                <a:gd name="T25" fmla="*/ 10 h 14"/>
                <a:gd name="T26" fmla="*/ 14 w 17"/>
                <a:gd name="T27" fmla="*/ 14 h 14"/>
                <a:gd name="T28" fmla="*/ 7 w 17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4">
                  <a:moveTo>
                    <a:pt x="7" y="14"/>
                  </a:moveTo>
                  <a:lnTo>
                    <a:pt x="4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4" y="14"/>
                  </a:lnTo>
                  <a:lnTo>
                    <a:pt x="7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6" name="Freeform 438">
              <a:extLst>
                <a:ext uri="{FF2B5EF4-FFF2-40B4-BE49-F238E27FC236}">
                  <a16:creationId xmlns:a16="http://schemas.microsoft.com/office/drawing/2014/main" id="{49C70850-319F-D908-1E21-571DB6854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1" y="3131"/>
              <a:ext cx="27" cy="20"/>
            </a:xfrm>
            <a:custGeom>
              <a:avLst/>
              <a:gdLst>
                <a:gd name="T0" fmla="*/ 10 w 27"/>
                <a:gd name="T1" fmla="*/ 0 h 20"/>
                <a:gd name="T2" fmla="*/ 7 w 27"/>
                <a:gd name="T3" fmla="*/ 0 h 20"/>
                <a:gd name="T4" fmla="*/ 3 w 27"/>
                <a:gd name="T5" fmla="*/ 3 h 20"/>
                <a:gd name="T6" fmla="*/ 0 w 27"/>
                <a:gd name="T7" fmla="*/ 7 h 20"/>
                <a:gd name="T8" fmla="*/ 0 w 27"/>
                <a:gd name="T9" fmla="*/ 7 h 20"/>
                <a:gd name="T10" fmla="*/ 3 w 27"/>
                <a:gd name="T11" fmla="*/ 10 h 20"/>
                <a:gd name="T12" fmla="*/ 3 w 27"/>
                <a:gd name="T13" fmla="*/ 10 h 20"/>
                <a:gd name="T14" fmla="*/ 3 w 27"/>
                <a:gd name="T15" fmla="*/ 13 h 20"/>
                <a:gd name="T16" fmla="*/ 3 w 27"/>
                <a:gd name="T17" fmla="*/ 13 h 20"/>
                <a:gd name="T18" fmla="*/ 3 w 27"/>
                <a:gd name="T19" fmla="*/ 17 h 20"/>
                <a:gd name="T20" fmla="*/ 7 w 27"/>
                <a:gd name="T21" fmla="*/ 20 h 20"/>
                <a:gd name="T22" fmla="*/ 17 w 27"/>
                <a:gd name="T23" fmla="*/ 20 h 20"/>
                <a:gd name="T24" fmla="*/ 20 w 27"/>
                <a:gd name="T25" fmla="*/ 17 h 20"/>
                <a:gd name="T26" fmla="*/ 24 w 27"/>
                <a:gd name="T27" fmla="*/ 17 h 20"/>
                <a:gd name="T28" fmla="*/ 24 w 27"/>
                <a:gd name="T29" fmla="*/ 13 h 20"/>
                <a:gd name="T30" fmla="*/ 27 w 27"/>
                <a:gd name="T31" fmla="*/ 10 h 20"/>
                <a:gd name="T32" fmla="*/ 24 w 27"/>
                <a:gd name="T33" fmla="*/ 7 h 20"/>
                <a:gd name="T34" fmla="*/ 20 w 27"/>
                <a:gd name="T35" fmla="*/ 7 h 20"/>
                <a:gd name="T36" fmla="*/ 17 w 27"/>
                <a:gd name="T37" fmla="*/ 0 h 20"/>
                <a:gd name="T38" fmla="*/ 10 w 27"/>
                <a:gd name="T3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20">
                  <a:moveTo>
                    <a:pt x="10" y="0"/>
                  </a:move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7" y="20"/>
                  </a:lnTo>
                  <a:lnTo>
                    <a:pt x="17" y="20"/>
                  </a:lnTo>
                  <a:lnTo>
                    <a:pt x="20" y="17"/>
                  </a:lnTo>
                  <a:lnTo>
                    <a:pt x="24" y="17"/>
                  </a:lnTo>
                  <a:lnTo>
                    <a:pt x="24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17" y="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7" name="Freeform 439">
              <a:extLst>
                <a:ext uri="{FF2B5EF4-FFF2-40B4-BE49-F238E27FC236}">
                  <a16:creationId xmlns:a16="http://schemas.microsoft.com/office/drawing/2014/main" id="{A714A543-117C-4DA7-2D93-B61836456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1" y="3138"/>
              <a:ext cx="3" cy="6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3 h 6"/>
                <a:gd name="T4" fmla="*/ 3 w 3"/>
                <a:gd name="T5" fmla="*/ 6 h 6"/>
                <a:gd name="T6" fmla="*/ 3 w 3"/>
                <a:gd name="T7" fmla="*/ 3 h 6"/>
                <a:gd name="T8" fmla="*/ 3 w 3"/>
                <a:gd name="T9" fmla="*/ 3 h 6"/>
                <a:gd name="T10" fmla="*/ 0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8" name="Freeform 440">
              <a:extLst>
                <a:ext uri="{FF2B5EF4-FFF2-40B4-BE49-F238E27FC236}">
                  <a16:creationId xmlns:a16="http://schemas.microsoft.com/office/drawing/2014/main" id="{246FB6E3-19EE-F7BF-1930-7503F08D2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1" y="3138"/>
              <a:ext cx="3" cy="6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3 h 6"/>
                <a:gd name="T4" fmla="*/ 3 w 3"/>
                <a:gd name="T5" fmla="*/ 6 h 6"/>
                <a:gd name="T6" fmla="*/ 3 w 3"/>
                <a:gd name="T7" fmla="*/ 3 h 6"/>
                <a:gd name="T8" fmla="*/ 3 w 3"/>
                <a:gd name="T9" fmla="*/ 3 h 6"/>
                <a:gd name="T10" fmla="*/ 0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9" name="Freeform 441">
              <a:extLst>
                <a:ext uri="{FF2B5EF4-FFF2-40B4-BE49-F238E27FC236}">
                  <a16:creationId xmlns:a16="http://schemas.microsoft.com/office/drawing/2014/main" id="{37B84204-B984-B06D-6B5F-DCEFAC354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134"/>
              <a:ext cx="17" cy="14"/>
            </a:xfrm>
            <a:custGeom>
              <a:avLst/>
              <a:gdLst>
                <a:gd name="T0" fmla="*/ 7 w 17"/>
                <a:gd name="T1" fmla="*/ 0 h 14"/>
                <a:gd name="T2" fmla="*/ 4 w 17"/>
                <a:gd name="T3" fmla="*/ 0 h 14"/>
                <a:gd name="T4" fmla="*/ 0 w 17"/>
                <a:gd name="T5" fmla="*/ 4 h 14"/>
                <a:gd name="T6" fmla="*/ 0 w 17"/>
                <a:gd name="T7" fmla="*/ 7 h 14"/>
                <a:gd name="T8" fmla="*/ 4 w 17"/>
                <a:gd name="T9" fmla="*/ 7 h 14"/>
                <a:gd name="T10" fmla="*/ 7 w 17"/>
                <a:gd name="T11" fmla="*/ 14 h 14"/>
                <a:gd name="T12" fmla="*/ 14 w 17"/>
                <a:gd name="T13" fmla="*/ 14 h 14"/>
                <a:gd name="T14" fmla="*/ 14 w 17"/>
                <a:gd name="T15" fmla="*/ 10 h 14"/>
                <a:gd name="T16" fmla="*/ 17 w 17"/>
                <a:gd name="T17" fmla="*/ 10 h 14"/>
                <a:gd name="T18" fmla="*/ 17 w 17"/>
                <a:gd name="T19" fmla="*/ 10 h 14"/>
                <a:gd name="T20" fmla="*/ 17 w 17"/>
                <a:gd name="T21" fmla="*/ 7 h 14"/>
                <a:gd name="T22" fmla="*/ 17 w 17"/>
                <a:gd name="T23" fmla="*/ 7 h 14"/>
                <a:gd name="T24" fmla="*/ 17 w 17"/>
                <a:gd name="T25" fmla="*/ 4 h 14"/>
                <a:gd name="T26" fmla="*/ 11 w 17"/>
                <a:gd name="T27" fmla="*/ 0 h 14"/>
                <a:gd name="T28" fmla="*/ 7 w 17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4">
                  <a:moveTo>
                    <a:pt x="7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14"/>
                  </a:lnTo>
                  <a:lnTo>
                    <a:pt x="14" y="14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" name="Freeform 442">
              <a:extLst>
                <a:ext uri="{FF2B5EF4-FFF2-40B4-BE49-F238E27FC236}">
                  <a16:creationId xmlns:a16="http://schemas.microsoft.com/office/drawing/2014/main" id="{C9A2A508-16DD-689D-3876-10487D208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134"/>
              <a:ext cx="17" cy="14"/>
            </a:xfrm>
            <a:custGeom>
              <a:avLst/>
              <a:gdLst>
                <a:gd name="T0" fmla="*/ 7 w 17"/>
                <a:gd name="T1" fmla="*/ 0 h 14"/>
                <a:gd name="T2" fmla="*/ 4 w 17"/>
                <a:gd name="T3" fmla="*/ 0 h 14"/>
                <a:gd name="T4" fmla="*/ 0 w 17"/>
                <a:gd name="T5" fmla="*/ 4 h 14"/>
                <a:gd name="T6" fmla="*/ 0 w 17"/>
                <a:gd name="T7" fmla="*/ 7 h 14"/>
                <a:gd name="T8" fmla="*/ 4 w 17"/>
                <a:gd name="T9" fmla="*/ 7 h 14"/>
                <a:gd name="T10" fmla="*/ 7 w 17"/>
                <a:gd name="T11" fmla="*/ 14 h 14"/>
                <a:gd name="T12" fmla="*/ 14 w 17"/>
                <a:gd name="T13" fmla="*/ 14 h 14"/>
                <a:gd name="T14" fmla="*/ 14 w 17"/>
                <a:gd name="T15" fmla="*/ 10 h 14"/>
                <a:gd name="T16" fmla="*/ 17 w 17"/>
                <a:gd name="T17" fmla="*/ 10 h 14"/>
                <a:gd name="T18" fmla="*/ 17 w 17"/>
                <a:gd name="T19" fmla="*/ 10 h 14"/>
                <a:gd name="T20" fmla="*/ 17 w 17"/>
                <a:gd name="T21" fmla="*/ 7 h 14"/>
                <a:gd name="T22" fmla="*/ 17 w 17"/>
                <a:gd name="T23" fmla="*/ 7 h 14"/>
                <a:gd name="T24" fmla="*/ 17 w 17"/>
                <a:gd name="T25" fmla="*/ 4 h 14"/>
                <a:gd name="T26" fmla="*/ 11 w 17"/>
                <a:gd name="T27" fmla="*/ 0 h 14"/>
                <a:gd name="T28" fmla="*/ 7 w 17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4">
                  <a:moveTo>
                    <a:pt x="7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14"/>
                  </a:lnTo>
                  <a:lnTo>
                    <a:pt x="14" y="14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1" name="Freeform 443">
              <a:extLst>
                <a:ext uri="{FF2B5EF4-FFF2-40B4-BE49-F238E27FC236}">
                  <a16:creationId xmlns:a16="http://schemas.microsoft.com/office/drawing/2014/main" id="{C0C0D010-D9AC-8991-C103-50CD1938B1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70" y="3043"/>
              <a:ext cx="14" cy="7"/>
            </a:xfrm>
            <a:custGeom>
              <a:avLst/>
              <a:gdLst>
                <a:gd name="T0" fmla="*/ 10 w 14"/>
                <a:gd name="T1" fmla="*/ 4 h 7"/>
                <a:gd name="T2" fmla="*/ 10 w 14"/>
                <a:gd name="T3" fmla="*/ 4 h 7"/>
                <a:gd name="T4" fmla="*/ 14 w 14"/>
                <a:gd name="T5" fmla="*/ 7 h 7"/>
                <a:gd name="T6" fmla="*/ 14 w 14"/>
                <a:gd name="T7" fmla="*/ 4 h 7"/>
                <a:gd name="T8" fmla="*/ 14 w 14"/>
                <a:gd name="T9" fmla="*/ 4 h 7"/>
                <a:gd name="T10" fmla="*/ 10 w 14"/>
                <a:gd name="T11" fmla="*/ 4 h 7"/>
                <a:gd name="T12" fmla="*/ 0 w 14"/>
                <a:gd name="T13" fmla="*/ 0 h 7"/>
                <a:gd name="T14" fmla="*/ 0 w 14"/>
                <a:gd name="T15" fmla="*/ 0 h 7"/>
                <a:gd name="T16" fmla="*/ 0 w 14"/>
                <a:gd name="T17" fmla="*/ 4 h 7"/>
                <a:gd name="T18" fmla="*/ 3 w 14"/>
                <a:gd name="T19" fmla="*/ 0 h 7"/>
                <a:gd name="T20" fmla="*/ 0 w 1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10" y="4"/>
                  </a:moveTo>
                  <a:lnTo>
                    <a:pt x="10" y="4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2" name="Freeform 444">
              <a:extLst>
                <a:ext uri="{FF2B5EF4-FFF2-40B4-BE49-F238E27FC236}">
                  <a16:creationId xmlns:a16="http://schemas.microsoft.com/office/drawing/2014/main" id="{61D07F6D-EC82-E55E-DA3F-8384EB0B4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" y="3047"/>
              <a:ext cx="4" cy="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4 w 4"/>
                <a:gd name="T5" fmla="*/ 3 h 3"/>
                <a:gd name="T6" fmla="*/ 4 w 4"/>
                <a:gd name="T7" fmla="*/ 0 h 3"/>
                <a:gd name="T8" fmla="*/ 4 w 4"/>
                <a:gd name="T9" fmla="*/ 0 h 3"/>
                <a:gd name="T10" fmla="*/ 0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3" name="Freeform 445">
              <a:extLst>
                <a:ext uri="{FF2B5EF4-FFF2-40B4-BE49-F238E27FC236}">
                  <a16:creationId xmlns:a16="http://schemas.microsoft.com/office/drawing/2014/main" id="{E3FF67A0-9936-200B-1AA4-53CCE35A3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43"/>
              <a:ext cx="3" cy="4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0 w 3"/>
                <a:gd name="T5" fmla="*/ 4 h 4"/>
                <a:gd name="T6" fmla="*/ 3 w 3"/>
                <a:gd name="T7" fmla="*/ 0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4" name="Freeform 446">
              <a:extLst>
                <a:ext uri="{FF2B5EF4-FFF2-40B4-BE49-F238E27FC236}">
                  <a16:creationId xmlns:a16="http://schemas.microsoft.com/office/drawing/2014/main" id="{5BCE5AE9-00BC-079E-F90D-09BC3CA4E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73" y="3047"/>
              <a:ext cx="11" cy="10"/>
            </a:xfrm>
            <a:custGeom>
              <a:avLst/>
              <a:gdLst>
                <a:gd name="T0" fmla="*/ 0 w 11"/>
                <a:gd name="T1" fmla="*/ 6 h 10"/>
                <a:gd name="T2" fmla="*/ 0 w 11"/>
                <a:gd name="T3" fmla="*/ 6 h 10"/>
                <a:gd name="T4" fmla="*/ 4 w 11"/>
                <a:gd name="T5" fmla="*/ 6 h 10"/>
                <a:gd name="T6" fmla="*/ 0 w 11"/>
                <a:gd name="T7" fmla="*/ 6 h 10"/>
                <a:gd name="T8" fmla="*/ 7 w 11"/>
                <a:gd name="T9" fmla="*/ 0 h 10"/>
                <a:gd name="T10" fmla="*/ 7 w 11"/>
                <a:gd name="T11" fmla="*/ 3 h 10"/>
                <a:gd name="T12" fmla="*/ 7 w 11"/>
                <a:gd name="T13" fmla="*/ 3 h 10"/>
                <a:gd name="T14" fmla="*/ 7 w 11"/>
                <a:gd name="T15" fmla="*/ 10 h 10"/>
                <a:gd name="T16" fmla="*/ 11 w 11"/>
                <a:gd name="T17" fmla="*/ 10 h 10"/>
                <a:gd name="T18" fmla="*/ 11 w 11"/>
                <a:gd name="T19" fmla="*/ 3 h 10"/>
                <a:gd name="T20" fmla="*/ 7 w 11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0" y="6"/>
                  </a:lnTo>
                  <a:close/>
                  <a:moveTo>
                    <a:pt x="7" y="0"/>
                  </a:moveTo>
                  <a:lnTo>
                    <a:pt x="7" y="3"/>
                  </a:lnTo>
                  <a:lnTo>
                    <a:pt x="7" y="3"/>
                  </a:lnTo>
                  <a:lnTo>
                    <a:pt x="7" y="10"/>
                  </a:lnTo>
                  <a:lnTo>
                    <a:pt x="11" y="10"/>
                  </a:lnTo>
                  <a:lnTo>
                    <a:pt x="11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5" name="Freeform 447">
              <a:extLst>
                <a:ext uri="{FF2B5EF4-FFF2-40B4-BE49-F238E27FC236}">
                  <a16:creationId xmlns:a16="http://schemas.microsoft.com/office/drawing/2014/main" id="{1887A8AE-B323-C9E4-7FC6-8204AF5EB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053"/>
              <a:ext cx="4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6" name="Freeform 448">
              <a:extLst>
                <a:ext uri="{FF2B5EF4-FFF2-40B4-BE49-F238E27FC236}">
                  <a16:creationId xmlns:a16="http://schemas.microsoft.com/office/drawing/2014/main" id="{5F5A2C63-11DE-281D-0944-BEB321816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" y="3047"/>
              <a:ext cx="4" cy="10"/>
            </a:xfrm>
            <a:custGeom>
              <a:avLst/>
              <a:gdLst>
                <a:gd name="T0" fmla="*/ 0 w 4"/>
                <a:gd name="T1" fmla="*/ 0 h 10"/>
                <a:gd name="T2" fmla="*/ 0 w 4"/>
                <a:gd name="T3" fmla="*/ 3 h 10"/>
                <a:gd name="T4" fmla="*/ 0 w 4"/>
                <a:gd name="T5" fmla="*/ 3 h 10"/>
                <a:gd name="T6" fmla="*/ 0 w 4"/>
                <a:gd name="T7" fmla="*/ 10 h 10"/>
                <a:gd name="T8" fmla="*/ 4 w 4"/>
                <a:gd name="T9" fmla="*/ 10 h 10"/>
                <a:gd name="T10" fmla="*/ 4 w 4"/>
                <a:gd name="T11" fmla="*/ 3 h 10"/>
                <a:gd name="T12" fmla="*/ 0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4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7" name="Freeform 449">
              <a:extLst>
                <a:ext uri="{FF2B5EF4-FFF2-40B4-BE49-F238E27FC236}">
                  <a16:creationId xmlns:a16="http://schemas.microsoft.com/office/drawing/2014/main" id="{748C8FC0-1BE8-C871-658C-11F3B785F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43"/>
              <a:ext cx="10" cy="10"/>
            </a:xfrm>
            <a:custGeom>
              <a:avLst/>
              <a:gdLst>
                <a:gd name="T0" fmla="*/ 3 w 10"/>
                <a:gd name="T1" fmla="*/ 0 h 10"/>
                <a:gd name="T2" fmla="*/ 0 w 10"/>
                <a:gd name="T3" fmla="*/ 4 h 10"/>
                <a:gd name="T4" fmla="*/ 0 w 10"/>
                <a:gd name="T5" fmla="*/ 7 h 10"/>
                <a:gd name="T6" fmla="*/ 0 w 10"/>
                <a:gd name="T7" fmla="*/ 10 h 10"/>
                <a:gd name="T8" fmla="*/ 3 w 10"/>
                <a:gd name="T9" fmla="*/ 10 h 10"/>
                <a:gd name="T10" fmla="*/ 3 w 10"/>
                <a:gd name="T11" fmla="*/ 10 h 10"/>
                <a:gd name="T12" fmla="*/ 3 w 10"/>
                <a:gd name="T13" fmla="*/ 10 h 10"/>
                <a:gd name="T14" fmla="*/ 3 w 10"/>
                <a:gd name="T15" fmla="*/ 7 h 10"/>
                <a:gd name="T16" fmla="*/ 10 w 10"/>
                <a:gd name="T17" fmla="*/ 7 h 10"/>
                <a:gd name="T18" fmla="*/ 10 w 10"/>
                <a:gd name="T19" fmla="*/ 4 h 10"/>
                <a:gd name="T20" fmla="*/ 10 w 10"/>
                <a:gd name="T21" fmla="*/ 4 h 10"/>
                <a:gd name="T22" fmla="*/ 3 w 10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0">
                  <a:moveTo>
                    <a:pt x="3" y="0"/>
                  </a:move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8" name="Freeform 450">
              <a:extLst>
                <a:ext uri="{FF2B5EF4-FFF2-40B4-BE49-F238E27FC236}">
                  <a16:creationId xmlns:a16="http://schemas.microsoft.com/office/drawing/2014/main" id="{7A4979F4-75C7-DA19-B4EB-C9F60A1C5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43"/>
              <a:ext cx="10" cy="10"/>
            </a:xfrm>
            <a:custGeom>
              <a:avLst/>
              <a:gdLst>
                <a:gd name="T0" fmla="*/ 3 w 10"/>
                <a:gd name="T1" fmla="*/ 0 h 10"/>
                <a:gd name="T2" fmla="*/ 0 w 10"/>
                <a:gd name="T3" fmla="*/ 4 h 10"/>
                <a:gd name="T4" fmla="*/ 0 w 10"/>
                <a:gd name="T5" fmla="*/ 7 h 10"/>
                <a:gd name="T6" fmla="*/ 0 w 10"/>
                <a:gd name="T7" fmla="*/ 10 h 10"/>
                <a:gd name="T8" fmla="*/ 3 w 10"/>
                <a:gd name="T9" fmla="*/ 10 h 10"/>
                <a:gd name="T10" fmla="*/ 3 w 10"/>
                <a:gd name="T11" fmla="*/ 10 h 10"/>
                <a:gd name="T12" fmla="*/ 3 w 10"/>
                <a:gd name="T13" fmla="*/ 10 h 10"/>
                <a:gd name="T14" fmla="*/ 3 w 10"/>
                <a:gd name="T15" fmla="*/ 7 h 10"/>
                <a:gd name="T16" fmla="*/ 10 w 10"/>
                <a:gd name="T17" fmla="*/ 7 h 10"/>
                <a:gd name="T18" fmla="*/ 10 w 10"/>
                <a:gd name="T19" fmla="*/ 4 h 10"/>
                <a:gd name="T20" fmla="*/ 10 w 10"/>
                <a:gd name="T21" fmla="*/ 4 h 10"/>
                <a:gd name="T22" fmla="*/ 3 w 10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0">
                  <a:moveTo>
                    <a:pt x="3" y="0"/>
                  </a:move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9" name="Freeform 451">
              <a:extLst>
                <a:ext uri="{FF2B5EF4-FFF2-40B4-BE49-F238E27FC236}">
                  <a16:creationId xmlns:a16="http://schemas.microsoft.com/office/drawing/2014/main" id="{8B46BE2A-7FB3-AB85-8CFF-7F6A74AAC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050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0 h 7"/>
                <a:gd name="T4" fmla="*/ 0 w 7"/>
                <a:gd name="T5" fmla="*/ 3 h 7"/>
                <a:gd name="T6" fmla="*/ 0 w 7"/>
                <a:gd name="T7" fmla="*/ 3 h 7"/>
                <a:gd name="T8" fmla="*/ 4 w 7"/>
                <a:gd name="T9" fmla="*/ 3 h 7"/>
                <a:gd name="T10" fmla="*/ 7 w 7"/>
                <a:gd name="T11" fmla="*/ 3 h 7"/>
                <a:gd name="T12" fmla="*/ 7 w 7"/>
                <a:gd name="T13" fmla="*/ 7 h 7"/>
                <a:gd name="T14" fmla="*/ 7 w 7"/>
                <a:gd name="T15" fmla="*/ 0 h 7"/>
                <a:gd name="T16" fmla="*/ 7 w 7"/>
                <a:gd name="T17" fmla="*/ 0 h 7"/>
                <a:gd name="T18" fmla="*/ 0 w 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" name="Freeform 452">
              <a:extLst>
                <a:ext uri="{FF2B5EF4-FFF2-40B4-BE49-F238E27FC236}">
                  <a16:creationId xmlns:a16="http://schemas.microsoft.com/office/drawing/2014/main" id="{49AF5080-5CE4-82A2-F0D5-18EED414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050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0 h 7"/>
                <a:gd name="T4" fmla="*/ 0 w 7"/>
                <a:gd name="T5" fmla="*/ 3 h 7"/>
                <a:gd name="T6" fmla="*/ 0 w 7"/>
                <a:gd name="T7" fmla="*/ 3 h 7"/>
                <a:gd name="T8" fmla="*/ 4 w 7"/>
                <a:gd name="T9" fmla="*/ 3 h 7"/>
                <a:gd name="T10" fmla="*/ 7 w 7"/>
                <a:gd name="T11" fmla="*/ 3 h 7"/>
                <a:gd name="T12" fmla="*/ 7 w 7"/>
                <a:gd name="T13" fmla="*/ 7 h 7"/>
                <a:gd name="T14" fmla="*/ 7 w 7"/>
                <a:gd name="T15" fmla="*/ 0 h 7"/>
                <a:gd name="T16" fmla="*/ 7 w 7"/>
                <a:gd name="T17" fmla="*/ 0 h 7"/>
                <a:gd name="T18" fmla="*/ 0 w 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1" name="Freeform 453">
              <a:extLst>
                <a:ext uri="{FF2B5EF4-FFF2-40B4-BE49-F238E27FC236}">
                  <a16:creationId xmlns:a16="http://schemas.microsoft.com/office/drawing/2014/main" id="{586A988F-DDB5-3FCD-F039-7277C255B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3" y="1973"/>
              <a:ext cx="293" cy="892"/>
            </a:xfrm>
            <a:custGeom>
              <a:avLst/>
              <a:gdLst>
                <a:gd name="T0" fmla="*/ 245 w 293"/>
                <a:gd name="T1" fmla="*/ 791 h 892"/>
                <a:gd name="T2" fmla="*/ 252 w 293"/>
                <a:gd name="T3" fmla="*/ 804 h 892"/>
                <a:gd name="T4" fmla="*/ 272 w 293"/>
                <a:gd name="T5" fmla="*/ 865 h 892"/>
                <a:gd name="T6" fmla="*/ 242 w 293"/>
                <a:gd name="T7" fmla="*/ 878 h 892"/>
                <a:gd name="T8" fmla="*/ 208 w 293"/>
                <a:gd name="T9" fmla="*/ 889 h 892"/>
                <a:gd name="T10" fmla="*/ 175 w 293"/>
                <a:gd name="T11" fmla="*/ 808 h 892"/>
                <a:gd name="T12" fmla="*/ 175 w 293"/>
                <a:gd name="T13" fmla="*/ 845 h 892"/>
                <a:gd name="T14" fmla="*/ 222 w 293"/>
                <a:gd name="T15" fmla="*/ 892 h 892"/>
                <a:gd name="T16" fmla="*/ 272 w 293"/>
                <a:gd name="T17" fmla="*/ 889 h 892"/>
                <a:gd name="T18" fmla="*/ 293 w 293"/>
                <a:gd name="T19" fmla="*/ 828 h 892"/>
                <a:gd name="T20" fmla="*/ 6 w 293"/>
                <a:gd name="T21" fmla="*/ 545 h 892"/>
                <a:gd name="T22" fmla="*/ 107 w 293"/>
                <a:gd name="T23" fmla="*/ 427 h 892"/>
                <a:gd name="T24" fmla="*/ 121 w 293"/>
                <a:gd name="T25" fmla="*/ 417 h 892"/>
                <a:gd name="T26" fmla="*/ 94 w 293"/>
                <a:gd name="T27" fmla="*/ 417 h 892"/>
                <a:gd name="T28" fmla="*/ 114 w 293"/>
                <a:gd name="T29" fmla="*/ 434 h 892"/>
                <a:gd name="T30" fmla="*/ 161 w 293"/>
                <a:gd name="T31" fmla="*/ 404 h 892"/>
                <a:gd name="T32" fmla="*/ 124 w 293"/>
                <a:gd name="T33" fmla="*/ 703 h 892"/>
                <a:gd name="T34" fmla="*/ 212 w 293"/>
                <a:gd name="T35" fmla="*/ 165 h 892"/>
                <a:gd name="T36" fmla="*/ 215 w 293"/>
                <a:gd name="T37" fmla="*/ 215 h 892"/>
                <a:gd name="T38" fmla="*/ 252 w 293"/>
                <a:gd name="T39" fmla="*/ 276 h 892"/>
                <a:gd name="T40" fmla="*/ 255 w 293"/>
                <a:gd name="T41" fmla="*/ 316 h 892"/>
                <a:gd name="T42" fmla="*/ 249 w 293"/>
                <a:gd name="T43" fmla="*/ 370 h 892"/>
                <a:gd name="T44" fmla="*/ 195 w 293"/>
                <a:gd name="T45" fmla="*/ 407 h 892"/>
                <a:gd name="T46" fmla="*/ 202 w 293"/>
                <a:gd name="T47" fmla="*/ 485 h 892"/>
                <a:gd name="T48" fmla="*/ 141 w 293"/>
                <a:gd name="T49" fmla="*/ 572 h 892"/>
                <a:gd name="T50" fmla="*/ 107 w 293"/>
                <a:gd name="T51" fmla="*/ 569 h 892"/>
                <a:gd name="T52" fmla="*/ 101 w 293"/>
                <a:gd name="T53" fmla="*/ 515 h 892"/>
                <a:gd name="T54" fmla="*/ 91 w 293"/>
                <a:gd name="T55" fmla="*/ 538 h 892"/>
                <a:gd name="T56" fmla="*/ 13 w 293"/>
                <a:gd name="T57" fmla="*/ 545 h 892"/>
                <a:gd name="T58" fmla="*/ 60 w 293"/>
                <a:gd name="T59" fmla="*/ 569 h 892"/>
                <a:gd name="T60" fmla="*/ 57 w 293"/>
                <a:gd name="T61" fmla="*/ 565 h 892"/>
                <a:gd name="T62" fmla="*/ 57 w 293"/>
                <a:gd name="T63" fmla="*/ 538 h 892"/>
                <a:gd name="T64" fmla="*/ 111 w 293"/>
                <a:gd name="T65" fmla="*/ 528 h 892"/>
                <a:gd name="T66" fmla="*/ 97 w 293"/>
                <a:gd name="T67" fmla="*/ 582 h 892"/>
                <a:gd name="T68" fmla="*/ 124 w 293"/>
                <a:gd name="T69" fmla="*/ 592 h 892"/>
                <a:gd name="T70" fmla="*/ 161 w 293"/>
                <a:gd name="T71" fmla="*/ 734 h 892"/>
                <a:gd name="T72" fmla="*/ 134 w 293"/>
                <a:gd name="T73" fmla="*/ 727 h 892"/>
                <a:gd name="T74" fmla="*/ 121 w 293"/>
                <a:gd name="T75" fmla="*/ 730 h 892"/>
                <a:gd name="T76" fmla="*/ 151 w 293"/>
                <a:gd name="T77" fmla="*/ 777 h 892"/>
                <a:gd name="T78" fmla="*/ 229 w 293"/>
                <a:gd name="T79" fmla="*/ 788 h 892"/>
                <a:gd name="T80" fmla="*/ 144 w 293"/>
                <a:gd name="T81" fmla="*/ 771 h 892"/>
                <a:gd name="T82" fmla="*/ 155 w 293"/>
                <a:gd name="T83" fmla="*/ 646 h 892"/>
                <a:gd name="T84" fmla="*/ 144 w 293"/>
                <a:gd name="T85" fmla="*/ 576 h 892"/>
                <a:gd name="T86" fmla="*/ 208 w 293"/>
                <a:gd name="T87" fmla="*/ 485 h 892"/>
                <a:gd name="T88" fmla="*/ 215 w 293"/>
                <a:gd name="T89" fmla="*/ 397 h 892"/>
                <a:gd name="T90" fmla="*/ 242 w 293"/>
                <a:gd name="T91" fmla="*/ 360 h 892"/>
                <a:gd name="T92" fmla="*/ 259 w 293"/>
                <a:gd name="T93" fmla="*/ 296 h 892"/>
                <a:gd name="T94" fmla="*/ 222 w 293"/>
                <a:gd name="T95" fmla="*/ 232 h 892"/>
                <a:gd name="T96" fmla="*/ 218 w 293"/>
                <a:gd name="T97" fmla="*/ 165 h 892"/>
                <a:gd name="T98" fmla="*/ 30 w 293"/>
                <a:gd name="T99" fmla="*/ 10 h 892"/>
                <a:gd name="T100" fmla="*/ 64 w 293"/>
                <a:gd name="T101" fmla="*/ 23 h 892"/>
                <a:gd name="T102" fmla="*/ 87 w 293"/>
                <a:gd name="T103" fmla="*/ 87 h 892"/>
                <a:gd name="T104" fmla="*/ 114 w 293"/>
                <a:gd name="T105" fmla="*/ 131 h 892"/>
                <a:gd name="T106" fmla="*/ 181 w 293"/>
                <a:gd name="T107" fmla="*/ 175 h 892"/>
                <a:gd name="T108" fmla="*/ 178 w 293"/>
                <a:gd name="T109" fmla="*/ 172 h 892"/>
                <a:gd name="T110" fmla="*/ 117 w 293"/>
                <a:gd name="T111" fmla="*/ 128 h 892"/>
                <a:gd name="T112" fmla="*/ 77 w 293"/>
                <a:gd name="T113" fmla="*/ 74 h 892"/>
                <a:gd name="T114" fmla="*/ 64 w 293"/>
                <a:gd name="T115" fmla="*/ 17 h 892"/>
                <a:gd name="T116" fmla="*/ 20 w 293"/>
                <a:gd name="T117" fmla="*/ 3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3" h="892">
                  <a:moveTo>
                    <a:pt x="141" y="798"/>
                  </a:moveTo>
                  <a:lnTo>
                    <a:pt x="104" y="804"/>
                  </a:lnTo>
                  <a:lnTo>
                    <a:pt x="101" y="808"/>
                  </a:lnTo>
                  <a:lnTo>
                    <a:pt x="101" y="808"/>
                  </a:lnTo>
                  <a:lnTo>
                    <a:pt x="141" y="801"/>
                  </a:lnTo>
                  <a:lnTo>
                    <a:pt x="148" y="801"/>
                  </a:lnTo>
                  <a:lnTo>
                    <a:pt x="148" y="798"/>
                  </a:lnTo>
                  <a:lnTo>
                    <a:pt x="151" y="798"/>
                  </a:lnTo>
                  <a:lnTo>
                    <a:pt x="151" y="798"/>
                  </a:lnTo>
                  <a:lnTo>
                    <a:pt x="141" y="798"/>
                  </a:lnTo>
                  <a:close/>
                  <a:moveTo>
                    <a:pt x="249" y="777"/>
                  </a:moveTo>
                  <a:lnTo>
                    <a:pt x="242" y="784"/>
                  </a:lnTo>
                  <a:lnTo>
                    <a:pt x="245" y="791"/>
                  </a:lnTo>
                  <a:lnTo>
                    <a:pt x="242" y="798"/>
                  </a:lnTo>
                  <a:lnTo>
                    <a:pt x="242" y="798"/>
                  </a:lnTo>
                  <a:lnTo>
                    <a:pt x="242" y="798"/>
                  </a:lnTo>
                  <a:lnTo>
                    <a:pt x="245" y="798"/>
                  </a:lnTo>
                  <a:lnTo>
                    <a:pt x="245" y="798"/>
                  </a:lnTo>
                  <a:lnTo>
                    <a:pt x="249" y="791"/>
                  </a:lnTo>
                  <a:lnTo>
                    <a:pt x="245" y="791"/>
                  </a:lnTo>
                  <a:lnTo>
                    <a:pt x="245" y="788"/>
                  </a:lnTo>
                  <a:lnTo>
                    <a:pt x="242" y="784"/>
                  </a:lnTo>
                  <a:lnTo>
                    <a:pt x="249" y="781"/>
                  </a:lnTo>
                  <a:lnTo>
                    <a:pt x="252" y="784"/>
                  </a:lnTo>
                  <a:lnTo>
                    <a:pt x="255" y="788"/>
                  </a:lnTo>
                  <a:lnTo>
                    <a:pt x="252" y="804"/>
                  </a:lnTo>
                  <a:lnTo>
                    <a:pt x="276" y="808"/>
                  </a:lnTo>
                  <a:lnTo>
                    <a:pt x="279" y="808"/>
                  </a:lnTo>
                  <a:lnTo>
                    <a:pt x="286" y="811"/>
                  </a:lnTo>
                  <a:lnTo>
                    <a:pt x="286" y="815"/>
                  </a:lnTo>
                  <a:lnTo>
                    <a:pt x="289" y="828"/>
                  </a:lnTo>
                  <a:lnTo>
                    <a:pt x="289" y="828"/>
                  </a:lnTo>
                  <a:lnTo>
                    <a:pt x="286" y="845"/>
                  </a:lnTo>
                  <a:lnTo>
                    <a:pt x="286" y="845"/>
                  </a:lnTo>
                  <a:lnTo>
                    <a:pt x="282" y="852"/>
                  </a:lnTo>
                  <a:lnTo>
                    <a:pt x="282" y="852"/>
                  </a:lnTo>
                  <a:lnTo>
                    <a:pt x="272" y="862"/>
                  </a:lnTo>
                  <a:lnTo>
                    <a:pt x="272" y="862"/>
                  </a:lnTo>
                  <a:lnTo>
                    <a:pt x="272" y="865"/>
                  </a:lnTo>
                  <a:lnTo>
                    <a:pt x="266" y="872"/>
                  </a:lnTo>
                  <a:lnTo>
                    <a:pt x="269" y="875"/>
                  </a:lnTo>
                  <a:lnTo>
                    <a:pt x="269" y="875"/>
                  </a:lnTo>
                  <a:lnTo>
                    <a:pt x="266" y="878"/>
                  </a:lnTo>
                  <a:lnTo>
                    <a:pt x="269" y="882"/>
                  </a:lnTo>
                  <a:lnTo>
                    <a:pt x="269" y="885"/>
                  </a:lnTo>
                  <a:lnTo>
                    <a:pt x="266" y="889"/>
                  </a:lnTo>
                  <a:lnTo>
                    <a:pt x="259" y="889"/>
                  </a:lnTo>
                  <a:lnTo>
                    <a:pt x="259" y="882"/>
                  </a:lnTo>
                  <a:lnTo>
                    <a:pt x="255" y="878"/>
                  </a:lnTo>
                  <a:lnTo>
                    <a:pt x="249" y="882"/>
                  </a:lnTo>
                  <a:lnTo>
                    <a:pt x="245" y="882"/>
                  </a:lnTo>
                  <a:lnTo>
                    <a:pt x="242" y="878"/>
                  </a:lnTo>
                  <a:lnTo>
                    <a:pt x="232" y="878"/>
                  </a:lnTo>
                  <a:lnTo>
                    <a:pt x="232" y="882"/>
                  </a:lnTo>
                  <a:lnTo>
                    <a:pt x="232" y="882"/>
                  </a:lnTo>
                  <a:lnTo>
                    <a:pt x="229" y="885"/>
                  </a:lnTo>
                  <a:lnTo>
                    <a:pt x="225" y="889"/>
                  </a:lnTo>
                  <a:lnTo>
                    <a:pt x="222" y="889"/>
                  </a:lnTo>
                  <a:lnTo>
                    <a:pt x="222" y="889"/>
                  </a:lnTo>
                  <a:lnTo>
                    <a:pt x="218" y="889"/>
                  </a:lnTo>
                  <a:lnTo>
                    <a:pt x="218" y="889"/>
                  </a:lnTo>
                  <a:lnTo>
                    <a:pt x="215" y="889"/>
                  </a:lnTo>
                  <a:lnTo>
                    <a:pt x="215" y="889"/>
                  </a:lnTo>
                  <a:lnTo>
                    <a:pt x="212" y="889"/>
                  </a:lnTo>
                  <a:lnTo>
                    <a:pt x="208" y="889"/>
                  </a:lnTo>
                  <a:lnTo>
                    <a:pt x="205" y="882"/>
                  </a:lnTo>
                  <a:lnTo>
                    <a:pt x="195" y="868"/>
                  </a:lnTo>
                  <a:lnTo>
                    <a:pt x="185" y="858"/>
                  </a:lnTo>
                  <a:lnTo>
                    <a:pt x="181" y="858"/>
                  </a:lnTo>
                  <a:lnTo>
                    <a:pt x="181" y="855"/>
                  </a:lnTo>
                  <a:lnTo>
                    <a:pt x="181" y="855"/>
                  </a:lnTo>
                  <a:lnTo>
                    <a:pt x="178" y="845"/>
                  </a:lnTo>
                  <a:lnTo>
                    <a:pt x="171" y="835"/>
                  </a:lnTo>
                  <a:lnTo>
                    <a:pt x="171" y="831"/>
                  </a:lnTo>
                  <a:lnTo>
                    <a:pt x="171" y="825"/>
                  </a:lnTo>
                  <a:lnTo>
                    <a:pt x="171" y="825"/>
                  </a:lnTo>
                  <a:lnTo>
                    <a:pt x="175" y="811"/>
                  </a:lnTo>
                  <a:lnTo>
                    <a:pt x="175" y="808"/>
                  </a:lnTo>
                  <a:lnTo>
                    <a:pt x="168" y="804"/>
                  </a:lnTo>
                  <a:lnTo>
                    <a:pt x="161" y="801"/>
                  </a:lnTo>
                  <a:lnTo>
                    <a:pt x="161" y="801"/>
                  </a:lnTo>
                  <a:lnTo>
                    <a:pt x="165" y="804"/>
                  </a:lnTo>
                  <a:lnTo>
                    <a:pt x="165" y="804"/>
                  </a:lnTo>
                  <a:lnTo>
                    <a:pt x="165" y="808"/>
                  </a:lnTo>
                  <a:lnTo>
                    <a:pt x="171" y="811"/>
                  </a:lnTo>
                  <a:lnTo>
                    <a:pt x="171" y="811"/>
                  </a:lnTo>
                  <a:lnTo>
                    <a:pt x="168" y="825"/>
                  </a:lnTo>
                  <a:lnTo>
                    <a:pt x="168" y="825"/>
                  </a:lnTo>
                  <a:lnTo>
                    <a:pt x="168" y="831"/>
                  </a:lnTo>
                  <a:lnTo>
                    <a:pt x="168" y="838"/>
                  </a:lnTo>
                  <a:lnTo>
                    <a:pt x="175" y="845"/>
                  </a:lnTo>
                  <a:lnTo>
                    <a:pt x="178" y="855"/>
                  </a:lnTo>
                  <a:lnTo>
                    <a:pt x="178" y="858"/>
                  </a:lnTo>
                  <a:lnTo>
                    <a:pt x="181" y="858"/>
                  </a:lnTo>
                  <a:lnTo>
                    <a:pt x="181" y="862"/>
                  </a:lnTo>
                  <a:lnTo>
                    <a:pt x="192" y="868"/>
                  </a:lnTo>
                  <a:lnTo>
                    <a:pt x="202" y="882"/>
                  </a:lnTo>
                  <a:lnTo>
                    <a:pt x="205" y="889"/>
                  </a:lnTo>
                  <a:lnTo>
                    <a:pt x="212" y="892"/>
                  </a:lnTo>
                  <a:lnTo>
                    <a:pt x="212" y="892"/>
                  </a:lnTo>
                  <a:lnTo>
                    <a:pt x="215" y="892"/>
                  </a:lnTo>
                  <a:lnTo>
                    <a:pt x="218" y="892"/>
                  </a:lnTo>
                  <a:lnTo>
                    <a:pt x="218" y="892"/>
                  </a:lnTo>
                  <a:lnTo>
                    <a:pt x="222" y="892"/>
                  </a:lnTo>
                  <a:lnTo>
                    <a:pt x="222" y="892"/>
                  </a:lnTo>
                  <a:lnTo>
                    <a:pt x="229" y="892"/>
                  </a:lnTo>
                  <a:lnTo>
                    <a:pt x="229" y="889"/>
                  </a:lnTo>
                  <a:lnTo>
                    <a:pt x="232" y="885"/>
                  </a:lnTo>
                  <a:lnTo>
                    <a:pt x="235" y="882"/>
                  </a:lnTo>
                  <a:lnTo>
                    <a:pt x="242" y="882"/>
                  </a:lnTo>
                  <a:lnTo>
                    <a:pt x="242" y="882"/>
                  </a:lnTo>
                  <a:lnTo>
                    <a:pt x="249" y="885"/>
                  </a:lnTo>
                  <a:lnTo>
                    <a:pt x="252" y="885"/>
                  </a:lnTo>
                  <a:lnTo>
                    <a:pt x="255" y="885"/>
                  </a:lnTo>
                  <a:lnTo>
                    <a:pt x="259" y="889"/>
                  </a:lnTo>
                  <a:lnTo>
                    <a:pt x="269" y="892"/>
                  </a:lnTo>
                  <a:lnTo>
                    <a:pt x="272" y="889"/>
                  </a:lnTo>
                  <a:lnTo>
                    <a:pt x="272" y="882"/>
                  </a:lnTo>
                  <a:lnTo>
                    <a:pt x="272" y="875"/>
                  </a:lnTo>
                  <a:lnTo>
                    <a:pt x="272" y="875"/>
                  </a:lnTo>
                  <a:lnTo>
                    <a:pt x="272" y="872"/>
                  </a:lnTo>
                  <a:lnTo>
                    <a:pt x="269" y="872"/>
                  </a:lnTo>
                  <a:lnTo>
                    <a:pt x="272" y="865"/>
                  </a:lnTo>
                  <a:lnTo>
                    <a:pt x="276" y="865"/>
                  </a:lnTo>
                  <a:lnTo>
                    <a:pt x="282" y="855"/>
                  </a:lnTo>
                  <a:lnTo>
                    <a:pt x="286" y="852"/>
                  </a:lnTo>
                  <a:lnTo>
                    <a:pt x="289" y="845"/>
                  </a:lnTo>
                  <a:lnTo>
                    <a:pt x="289" y="845"/>
                  </a:lnTo>
                  <a:lnTo>
                    <a:pt x="293" y="831"/>
                  </a:lnTo>
                  <a:lnTo>
                    <a:pt x="293" y="828"/>
                  </a:lnTo>
                  <a:lnTo>
                    <a:pt x="289" y="811"/>
                  </a:lnTo>
                  <a:lnTo>
                    <a:pt x="286" y="808"/>
                  </a:lnTo>
                  <a:lnTo>
                    <a:pt x="282" y="804"/>
                  </a:lnTo>
                  <a:lnTo>
                    <a:pt x="279" y="801"/>
                  </a:lnTo>
                  <a:lnTo>
                    <a:pt x="259" y="801"/>
                  </a:lnTo>
                  <a:lnTo>
                    <a:pt x="259" y="788"/>
                  </a:lnTo>
                  <a:lnTo>
                    <a:pt x="255" y="781"/>
                  </a:lnTo>
                  <a:lnTo>
                    <a:pt x="249" y="777"/>
                  </a:lnTo>
                  <a:close/>
                  <a:moveTo>
                    <a:pt x="3" y="538"/>
                  </a:moveTo>
                  <a:lnTo>
                    <a:pt x="0" y="538"/>
                  </a:lnTo>
                  <a:lnTo>
                    <a:pt x="0" y="538"/>
                  </a:lnTo>
                  <a:lnTo>
                    <a:pt x="0" y="542"/>
                  </a:lnTo>
                  <a:lnTo>
                    <a:pt x="6" y="545"/>
                  </a:lnTo>
                  <a:lnTo>
                    <a:pt x="10" y="545"/>
                  </a:lnTo>
                  <a:lnTo>
                    <a:pt x="3" y="538"/>
                  </a:lnTo>
                  <a:close/>
                  <a:moveTo>
                    <a:pt x="121" y="417"/>
                  </a:moveTo>
                  <a:lnTo>
                    <a:pt x="128" y="417"/>
                  </a:lnTo>
                  <a:lnTo>
                    <a:pt x="138" y="411"/>
                  </a:lnTo>
                  <a:lnTo>
                    <a:pt x="138" y="411"/>
                  </a:lnTo>
                  <a:lnTo>
                    <a:pt x="144" y="434"/>
                  </a:lnTo>
                  <a:lnTo>
                    <a:pt x="148" y="434"/>
                  </a:lnTo>
                  <a:lnTo>
                    <a:pt x="148" y="437"/>
                  </a:lnTo>
                  <a:lnTo>
                    <a:pt x="121" y="427"/>
                  </a:lnTo>
                  <a:lnTo>
                    <a:pt x="114" y="431"/>
                  </a:lnTo>
                  <a:lnTo>
                    <a:pt x="111" y="431"/>
                  </a:lnTo>
                  <a:lnTo>
                    <a:pt x="107" y="427"/>
                  </a:lnTo>
                  <a:lnTo>
                    <a:pt x="104" y="427"/>
                  </a:lnTo>
                  <a:lnTo>
                    <a:pt x="101" y="431"/>
                  </a:lnTo>
                  <a:lnTo>
                    <a:pt x="97" y="431"/>
                  </a:lnTo>
                  <a:lnTo>
                    <a:pt x="91" y="431"/>
                  </a:lnTo>
                  <a:lnTo>
                    <a:pt x="91" y="431"/>
                  </a:lnTo>
                  <a:lnTo>
                    <a:pt x="94" y="424"/>
                  </a:lnTo>
                  <a:lnTo>
                    <a:pt x="91" y="421"/>
                  </a:lnTo>
                  <a:lnTo>
                    <a:pt x="94" y="421"/>
                  </a:lnTo>
                  <a:lnTo>
                    <a:pt x="94" y="421"/>
                  </a:lnTo>
                  <a:lnTo>
                    <a:pt x="97" y="421"/>
                  </a:lnTo>
                  <a:lnTo>
                    <a:pt x="111" y="414"/>
                  </a:lnTo>
                  <a:lnTo>
                    <a:pt x="111" y="414"/>
                  </a:lnTo>
                  <a:lnTo>
                    <a:pt x="121" y="417"/>
                  </a:lnTo>
                  <a:close/>
                  <a:moveTo>
                    <a:pt x="158" y="404"/>
                  </a:moveTo>
                  <a:lnTo>
                    <a:pt x="158" y="404"/>
                  </a:lnTo>
                  <a:lnTo>
                    <a:pt x="161" y="404"/>
                  </a:lnTo>
                  <a:lnTo>
                    <a:pt x="158" y="404"/>
                  </a:lnTo>
                  <a:lnTo>
                    <a:pt x="158" y="404"/>
                  </a:lnTo>
                  <a:close/>
                  <a:moveTo>
                    <a:pt x="161" y="397"/>
                  </a:moveTo>
                  <a:lnTo>
                    <a:pt x="141" y="404"/>
                  </a:lnTo>
                  <a:lnTo>
                    <a:pt x="124" y="414"/>
                  </a:lnTo>
                  <a:lnTo>
                    <a:pt x="124" y="414"/>
                  </a:lnTo>
                  <a:lnTo>
                    <a:pt x="111" y="411"/>
                  </a:lnTo>
                  <a:lnTo>
                    <a:pt x="111" y="411"/>
                  </a:lnTo>
                  <a:lnTo>
                    <a:pt x="97" y="417"/>
                  </a:lnTo>
                  <a:lnTo>
                    <a:pt x="94" y="417"/>
                  </a:lnTo>
                  <a:lnTo>
                    <a:pt x="91" y="417"/>
                  </a:lnTo>
                  <a:lnTo>
                    <a:pt x="87" y="421"/>
                  </a:lnTo>
                  <a:lnTo>
                    <a:pt x="91" y="424"/>
                  </a:lnTo>
                  <a:lnTo>
                    <a:pt x="87" y="427"/>
                  </a:lnTo>
                  <a:lnTo>
                    <a:pt x="80" y="434"/>
                  </a:lnTo>
                  <a:lnTo>
                    <a:pt x="80" y="434"/>
                  </a:lnTo>
                  <a:lnTo>
                    <a:pt x="97" y="434"/>
                  </a:lnTo>
                  <a:lnTo>
                    <a:pt x="101" y="434"/>
                  </a:lnTo>
                  <a:lnTo>
                    <a:pt x="104" y="431"/>
                  </a:lnTo>
                  <a:lnTo>
                    <a:pt x="107" y="431"/>
                  </a:lnTo>
                  <a:lnTo>
                    <a:pt x="111" y="434"/>
                  </a:lnTo>
                  <a:lnTo>
                    <a:pt x="114" y="434"/>
                  </a:lnTo>
                  <a:lnTo>
                    <a:pt x="114" y="434"/>
                  </a:lnTo>
                  <a:lnTo>
                    <a:pt x="117" y="431"/>
                  </a:lnTo>
                  <a:lnTo>
                    <a:pt x="148" y="441"/>
                  </a:lnTo>
                  <a:lnTo>
                    <a:pt x="155" y="441"/>
                  </a:lnTo>
                  <a:lnTo>
                    <a:pt x="151" y="434"/>
                  </a:lnTo>
                  <a:lnTo>
                    <a:pt x="148" y="431"/>
                  </a:lnTo>
                  <a:lnTo>
                    <a:pt x="141" y="411"/>
                  </a:lnTo>
                  <a:lnTo>
                    <a:pt x="141" y="407"/>
                  </a:lnTo>
                  <a:lnTo>
                    <a:pt x="141" y="407"/>
                  </a:lnTo>
                  <a:lnTo>
                    <a:pt x="148" y="404"/>
                  </a:lnTo>
                  <a:lnTo>
                    <a:pt x="158" y="407"/>
                  </a:lnTo>
                  <a:lnTo>
                    <a:pt x="161" y="407"/>
                  </a:lnTo>
                  <a:lnTo>
                    <a:pt x="165" y="407"/>
                  </a:lnTo>
                  <a:lnTo>
                    <a:pt x="161" y="404"/>
                  </a:lnTo>
                  <a:lnTo>
                    <a:pt x="165" y="404"/>
                  </a:lnTo>
                  <a:lnTo>
                    <a:pt x="161" y="397"/>
                  </a:lnTo>
                  <a:close/>
                  <a:moveTo>
                    <a:pt x="138" y="757"/>
                  </a:moveTo>
                  <a:lnTo>
                    <a:pt x="134" y="751"/>
                  </a:lnTo>
                  <a:lnTo>
                    <a:pt x="128" y="734"/>
                  </a:lnTo>
                  <a:lnTo>
                    <a:pt x="128" y="730"/>
                  </a:lnTo>
                  <a:lnTo>
                    <a:pt x="124" y="730"/>
                  </a:lnTo>
                  <a:lnTo>
                    <a:pt x="124" y="724"/>
                  </a:lnTo>
                  <a:lnTo>
                    <a:pt x="124" y="720"/>
                  </a:lnTo>
                  <a:lnTo>
                    <a:pt x="121" y="720"/>
                  </a:lnTo>
                  <a:lnTo>
                    <a:pt x="124" y="710"/>
                  </a:lnTo>
                  <a:lnTo>
                    <a:pt x="124" y="707"/>
                  </a:lnTo>
                  <a:lnTo>
                    <a:pt x="124" y="703"/>
                  </a:lnTo>
                  <a:lnTo>
                    <a:pt x="128" y="720"/>
                  </a:lnTo>
                  <a:lnTo>
                    <a:pt x="128" y="720"/>
                  </a:lnTo>
                  <a:lnTo>
                    <a:pt x="131" y="727"/>
                  </a:lnTo>
                  <a:lnTo>
                    <a:pt x="131" y="737"/>
                  </a:lnTo>
                  <a:lnTo>
                    <a:pt x="131" y="740"/>
                  </a:lnTo>
                  <a:lnTo>
                    <a:pt x="138" y="751"/>
                  </a:lnTo>
                  <a:lnTo>
                    <a:pt x="138" y="757"/>
                  </a:lnTo>
                  <a:close/>
                  <a:moveTo>
                    <a:pt x="212" y="165"/>
                  </a:moveTo>
                  <a:lnTo>
                    <a:pt x="208" y="165"/>
                  </a:lnTo>
                  <a:lnTo>
                    <a:pt x="208" y="165"/>
                  </a:lnTo>
                  <a:lnTo>
                    <a:pt x="212" y="165"/>
                  </a:lnTo>
                  <a:lnTo>
                    <a:pt x="212" y="165"/>
                  </a:lnTo>
                  <a:lnTo>
                    <a:pt x="212" y="165"/>
                  </a:lnTo>
                  <a:lnTo>
                    <a:pt x="215" y="168"/>
                  </a:lnTo>
                  <a:lnTo>
                    <a:pt x="218" y="168"/>
                  </a:lnTo>
                  <a:lnTo>
                    <a:pt x="222" y="172"/>
                  </a:lnTo>
                  <a:lnTo>
                    <a:pt x="222" y="175"/>
                  </a:lnTo>
                  <a:lnTo>
                    <a:pt x="218" y="178"/>
                  </a:lnTo>
                  <a:lnTo>
                    <a:pt x="212" y="178"/>
                  </a:lnTo>
                  <a:lnTo>
                    <a:pt x="212" y="182"/>
                  </a:lnTo>
                  <a:lnTo>
                    <a:pt x="208" y="182"/>
                  </a:lnTo>
                  <a:lnTo>
                    <a:pt x="212" y="192"/>
                  </a:lnTo>
                  <a:lnTo>
                    <a:pt x="215" y="205"/>
                  </a:lnTo>
                  <a:lnTo>
                    <a:pt x="215" y="205"/>
                  </a:lnTo>
                  <a:lnTo>
                    <a:pt x="218" y="212"/>
                  </a:lnTo>
                  <a:lnTo>
                    <a:pt x="215" y="215"/>
                  </a:lnTo>
                  <a:lnTo>
                    <a:pt x="215" y="219"/>
                  </a:lnTo>
                  <a:lnTo>
                    <a:pt x="218" y="232"/>
                  </a:lnTo>
                  <a:lnTo>
                    <a:pt x="222" y="236"/>
                  </a:lnTo>
                  <a:lnTo>
                    <a:pt x="229" y="236"/>
                  </a:lnTo>
                  <a:lnTo>
                    <a:pt x="229" y="236"/>
                  </a:lnTo>
                  <a:lnTo>
                    <a:pt x="232" y="239"/>
                  </a:lnTo>
                  <a:lnTo>
                    <a:pt x="235" y="242"/>
                  </a:lnTo>
                  <a:lnTo>
                    <a:pt x="235" y="246"/>
                  </a:lnTo>
                  <a:lnTo>
                    <a:pt x="245" y="249"/>
                  </a:lnTo>
                  <a:lnTo>
                    <a:pt x="245" y="252"/>
                  </a:lnTo>
                  <a:lnTo>
                    <a:pt x="249" y="262"/>
                  </a:lnTo>
                  <a:lnTo>
                    <a:pt x="252" y="276"/>
                  </a:lnTo>
                  <a:lnTo>
                    <a:pt x="252" y="276"/>
                  </a:lnTo>
                  <a:lnTo>
                    <a:pt x="252" y="293"/>
                  </a:lnTo>
                  <a:lnTo>
                    <a:pt x="252" y="293"/>
                  </a:lnTo>
                  <a:lnTo>
                    <a:pt x="255" y="296"/>
                  </a:lnTo>
                  <a:lnTo>
                    <a:pt x="252" y="299"/>
                  </a:lnTo>
                  <a:lnTo>
                    <a:pt x="249" y="303"/>
                  </a:lnTo>
                  <a:lnTo>
                    <a:pt x="249" y="303"/>
                  </a:lnTo>
                  <a:lnTo>
                    <a:pt x="245" y="299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52" y="306"/>
                  </a:lnTo>
                  <a:lnTo>
                    <a:pt x="255" y="310"/>
                  </a:lnTo>
                  <a:lnTo>
                    <a:pt x="255" y="313"/>
                  </a:lnTo>
                  <a:lnTo>
                    <a:pt x="255" y="316"/>
                  </a:lnTo>
                  <a:lnTo>
                    <a:pt x="252" y="323"/>
                  </a:lnTo>
                  <a:lnTo>
                    <a:pt x="249" y="323"/>
                  </a:lnTo>
                  <a:lnTo>
                    <a:pt x="242" y="323"/>
                  </a:lnTo>
                  <a:lnTo>
                    <a:pt x="242" y="323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39" y="337"/>
                  </a:lnTo>
                  <a:lnTo>
                    <a:pt x="239" y="340"/>
                  </a:lnTo>
                  <a:lnTo>
                    <a:pt x="235" y="343"/>
                  </a:lnTo>
                  <a:lnTo>
                    <a:pt x="235" y="343"/>
                  </a:lnTo>
                  <a:lnTo>
                    <a:pt x="235" y="363"/>
                  </a:lnTo>
                  <a:lnTo>
                    <a:pt x="242" y="370"/>
                  </a:lnTo>
                  <a:lnTo>
                    <a:pt x="249" y="370"/>
                  </a:lnTo>
                  <a:lnTo>
                    <a:pt x="252" y="370"/>
                  </a:lnTo>
                  <a:lnTo>
                    <a:pt x="255" y="374"/>
                  </a:lnTo>
                  <a:lnTo>
                    <a:pt x="255" y="377"/>
                  </a:lnTo>
                  <a:lnTo>
                    <a:pt x="252" y="384"/>
                  </a:lnTo>
                  <a:lnTo>
                    <a:pt x="252" y="384"/>
                  </a:lnTo>
                  <a:lnTo>
                    <a:pt x="242" y="394"/>
                  </a:lnTo>
                  <a:lnTo>
                    <a:pt x="239" y="394"/>
                  </a:lnTo>
                  <a:lnTo>
                    <a:pt x="235" y="394"/>
                  </a:lnTo>
                  <a:lnTo>
                    <a:pt x="232" y="394"/>
                  </a:lnTo>
                  <a:lnTo>
                    <a:pt x="222" y="387"/>
                  </a:lnTo>
                  <a:lnTo>
                    <a:pt x="212" y="394"/>
                  </a:lnTo>
                  <a:lnTo>
                    <a:pt x="195" y="407"/>
                  </a:lnTo>
                  <a:lnTo>
                    <a:pt x="195" y="407"/>
                  </a:lnTo>
                  <a:lnTo>
                    <a:pt x="185" y="414"/>
                  </a:lnTo>
                  <a:lnTo>
                    <a:pt x="181" y="414"/>
                  </a:lnTo>
                  <a:lnTo>
                    <a:pt x="178" y="414"/>
                  </a:lnTo>
                  <a:lnTo>
                    <a:pt x="185" y="448"/>
                  </a:lnTo>
                  <a:lnTo>
                    <a:pt x="188" y="461"/>
                  </a:lnTo>
                  <a:lnTo>
                    <a:pt x="202" y="461"/>
                  </a:lnTo>
                  <a:lnTo>
                    <a:pt x="205" y="461"/>
                  </a:lnTo>
                  <a:lnTo>
                    <a:pt x="212" y="468"/>
                  </a:lnTo>
                  <a:lnTo>
                    <a:pt x="212" y="471"/>
                  </a:lnTo>
                  <a:lnTo>
                    <a:pt x="212" y="478"/>
                  </a:lnTo>
                  <a:lnTo>
                    <a:pt x="208" y="478"/>
                  </a:lnTo>
                  <a:lnTo>
                    <a:pt x="205" y="478"/>
                  </a:lnTo>
                  <a:lnTo>
                    <a:pt x="202" y="485"/>
                  </a:lnTo>
                  <a:lnTo>
                    <a:pt x="202" y="488"/>
                  </a:lnTo>
                  <a:lnTo>
                    <a:pt x="188" y="498"/>
                  </a:lnTo>
                  <a:lnTo>
                    <a:pt x="188" y="498"/>
                  </a:lnTo>
                  <a:lnTo>
                    <a:pt x="178" y="498"/>
                  </a:lnTo>
                  <a:lnTo>
                    <a:pt x="178" y="501"/>
                  </a:lnTo>
                  <a:lnTo>
                    <a:pt x="178" y="505"/>
                  </a:lnTo>
                  <a:lnTo>
                    <a:pt x="175" y="508"/>
                  </a:lnTo>
                  <a:lnTo>
                    <a:pt x="171" y="512"/>
                  </a:lnTo>
                  <a:lnTo>
                    <a:pt x="168" y="512"/>
                  </a:lnTo>
                  <a:lnTo>
                    <a:pt x="168" y="512"/>
                  </a:lnTo>
                  <a:lnTo>
                    <a:pt x="165" y="518"/>
                  </a:lnTo>
                  <a:lnTo>
                    <a:pt x="141" y="572"/>
                  </a:lnTo>
                  <a:lnTo>
                    <a:pt x="141" y="572"/>
                  </a:lnTo>
                  <a:lnTo>
                    <a:pt x="131" y="582"/>
                  </a:lnTo>
                  <a:lnTo>
                    <a:pt x="131" y="586"/>
                  </a:lnTo>
                  <a:lnTo>
                    <a:pt x="124" y="589"/>
                  </a:lnTo>
                  <a:lnTo>
                    <a:pt x="121" y="589"/>
                  </a:lnTo>
                  <a:lnTo>
                    <a:pt x="117" y="586"/>
                  </a:lnTo>
                  <a:lnTo>
                    <a:pt x="111" y="589"/>
                  </a:lnTo>
                  <a:lnTo>
                    <a:pt x="107" y="586"/>
                  </a:lnTo>
                  <a:lnTo>
                    <a:pt x="104" y="582"/>
                  </a:lnTo>
                  <a:lnTo>
                    <a:pt x="104" y="582"/>
                  </a:lnTo>
                  <a:lnTo>
                    <a:pt x="104" y="582"/>
                  </a:lnTo>
                  <a:lnTo>
                    <a:pt x="101" y="579"/>
                  </a:lnTo>
                  <a:lnTo>
                    <a:pt x="101" y="576"/>
                  </a:lnTo>
                  <a:lnTo>
                    <a:pt x="107" y="569"/>
                  </a:lnTo>
                  <a:lnTo>
                    <a:pt x="111" y="555"/>
                  </a:lnTo>
                  <a:lnTo>
                    <a:pt x="111" y="552"/>
                  </a:lnTo>
                  <a:lnTo>
                    <a:pt x="117" y="552"/>
                  </a:lnTo>
                  <a:lnTo>
                    <a:pt x="121" y="545"/>
                  </a:lnTo>
                  <a:lnTo>
                    <a:pt x="121" y="545"/>
                  </a:lnTo>
                  <a:lnTo>
                    <a:pt x="124" y="542"/>
                  </a:lnTo>
                  <a:lnTo>
                    <a:pt x="124" y="542"/>
                  </a:lnTo>
                  <a:lnTo>
                    <a:pt x="131" y="538"/>
                  </a:lnTo>
                  <a:lnTo>
                    <a:pt x="131" y="535"/>
                  </a:lnTo>
                  <a:lnTo>
                    <a:pt x="121" y="532"/>
                  </a:lnTo>
                  <a:lnTo>
                    <a:pt x="121" y="532"/>
                  </a:lnTo>
                  <a:lnTo>
                    <a:pt x="111" y="522"/>
                  </a:lnTo>
                  <a:lnTo>
                    <a:pt x="101" y="515"/>
                  </a:lnTo>
                  <a:lnTo>
                    <a:pt x="101" y="522"/>
                  </a:lnTo>
                  <a:lnTo>
                    <a:pt x="101" y="522"/>
                  </a:lnTo>
                  <a:lnTo>
                    <a:pt x="104" y="522"/>
                  </a:lnTo>
                  <a:lnTo>
                    <a:pt x="107" y="525"/>
                  </a:lnTo>
                  <a:lnTo>
                    <a:pt x="104" y="532"/>
                  </a:lnTo>
                  <a:lnTo>
                    <a:pt x="101" y="535"/>
                  </a:lnTo>
                  <a:lnTo>
                    <a:pt x="101" y="535"/>
                  </a:lnTo>
                  <a:lnTo>
                    <a:pt x="97" y="535"/>
                  </a:lnTo>
                  <a:lnTo>
                    <a:pt x="94" y="565"/>
                  </a:lnTo>
                  <a:lnTo>
                    <a:pt x="91" y="569"/>
                  </a:lnTo>
                  <a:lnTo>
                    <a:pt x="87" y="569"/>
                  </a:lnTo>
                  <a:lnTo>
                    <a:pt x="84" y="562"/>
                  </a:lnTo>
                  <a:lnTo>
                    <a:pt x="91" y="538"/>
                  </a:lnTo>
                  <a:lnTo>
                    <a:pt x="91" y="538"/>
                  </a:lnTo>
                  <a:lnTo>
                    <a:pt x="80" y="538"/>
                  </a:lnTo>
                  <a:lnTo>
                    <a:pt x="80" y="538"/>
                  </a:lnTo>
                  <a:lnTo>
                    <a:pt x="64" y="532"/>
                  </a:lnTo>
                  <a:lnTo>
                    <a:pt x="54" y="535"/>
                  </a:lnTo>
                  <a:lnTo>
                    <a:pt x="43" y="542"/>
                  </a:lnTo>
                  <a:lnTo>
                    <a:pt x="40" y="542"/>
                  </a:lnTo>
                  <a:lnTo>
                    <a:pt x="33" y="542"/>
                  </a:lnTo>
                  <a:lnTo>
                    <a:pt x="23" y="549"/>
                  </a:lnTo>
                  <a:lnTo>
                    <a:pt x="20" y="549"/>
                  </a:lnTo>
                  <a:lnTo>
                    <a:pt x="17" y="545"/>
                  </a:lnTo>
                  <a:lnTo>
                    <a:pt x="17" y="545"/>
                  </a:lnTo>
                  <a:lnTo>
                    <a:pt x="13" y="545"/>
                  </a:lnTo>
                  <a:lnTo>
                    <a:pt x="13" y="545"/>
                  </a:lnTo>
                  <a:lnTo>
                    <a:pt x="27" y="555"/>
                  </a:lnTo>
                  <a:lnTo>
                    <a:pt x="33" y="555"/>
                  </a:lnTo>
                  <a:lnTo>
                    <a:pt x="33" y="555"/>
                  </a:lnTo>
                  <a:lnTo>
                    <a:pt x="37" y="559"/>
                  </a:lnTo>
                  <a:lnTo>
                    <a:pt x="37" y="559"/>
                  </a:lnTo>
                  <a:lnTo>
                    <a:pt x="43" y="565"/>
                  </a:lnTo>
                  <a:lnTo>
                    <a:pt x="47" y="569"/>
                  </a:lnTo>
                  <a:lnTo>
                    <a:pt x="50" y="565"/>
                  </a:lnTo>
                  <a:lnTo>
                    <a:pt x="54" y="569"/>
                  </a:lnTo>
                  <a:lnTo>
                    <a:pt x="57" y="572"/>
                  </a:lnTo>
                  <a:lnTo>
                    <a:pt x="57" y="569"/>
                  </a:lnTo>
                  <a:lnTo>
                    <a:pt x="60" y="569"/>
                  </a:lnTo>
                  <a:lnTo>
                    <a:pt x="64" y="569"/>
                  </a:lnTo>
                  <a:lnTo>
                    <a:pt x="67" y="572"/>
                  </a:lnTo>
                  <a:lnTo>
                    <a:pt x="84" y="582"/>
                  </a:lnTo>
                  <a:lnTo>
                    <a:pt x="84" y="582"/>
                  </a:lnTo>
                  <a:lnTo>
                    <a:pt x="84" y="579"/>
                  </a:lnTo>
                  <a:lnTo>
                    <a:pt x="84" y="572"/>
                  </a:lnTo>
                  <a:lnTo>
                    <a:pt x="80" y="572"/>
                  </a:lnTo>
                  <a:lnTo>
                    <a:pt x="80" y="576"/>
                  </a:lnTo>
                  <a:lnTo>
                    <a:pt x="67" y="569"/>
                  </a:lnTo>
                  <a:lnTo>
                    <a:pt x="64" y="565"/>
                  </a:lnTo>
                  <a:lnTo>
                    <a:pt x="60" y="565"/>
                  </a:lnTo>
                  <a:lnTo>
                    <a:pt x="57" y="565"/>
                  </a:lnTo>
                  <a:lnTo>
                    <a:pt x="57" y="565"/>
                  </a:lnTo>
                  <a:lnTo>
                    <a:pt x="47" y="562"/>
                  </a:lnTo>
                  <a:lnTo>
                    <a:pt x="47" y="565"/>
                  </a:lnTo>
                  <a:lnTo>
                    <a:pt x="47" y="562"/>
                  </a:lnTo>
                  <a:lnTo>
                    <a:pt x="40" y="559"/>
                  </a:lnTo>
                  <a:lnTo>
                    <a:pt x="40" y="559"/>
                  </a:lnTo>
                  <a:lnTo>
                    <a:pt x="37" y="555"/>
                  </a:lnTo>
                  <a:lnTo>
                    <a:pt x="33" y="552"/>
                  </a:lnTo>
                  <a:lnTo>
                    <a:pt x="30" y="552"/>
                  </a:lnTo>
                  <a:lnTo>
                    <a:pt x="27" y="552"/>
                  </a:lnTo>
                  <a:lnTo>
                    <a:pt x="33" y="545"/>
                  </a:lnTo>
                  <a:lnTo>
                    <a:pt x="40" y="545"/>
                  </a:lnTo>
                  <a:lnTo>
                    <a:pt x="43" y="545"/>
                  </a:lnTo>
                  <a:lnTo>
                    <a:pt x="57" y="538"/>
                  </a:lnTo>
                  <a:lnTo>
                    <a:pt x="64" y="535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7" y="542"/>
                  </a:lnTo>
                  <a:lnTo>
                    <a:pt x="80" y="562"/>
                  </a:lnTo>
                  <a:lnTo>
                    <a:pt x="87" y="572"/>
                  </a:lnTo>
                  <a:lnTo>
                    <a:pt x="91" y="572"/>
                  </a:lnTo>
                  <a:lnTo>
                    <a:pt x="97" y="565"/>
                  </a:lnTo>
                  <a:lnTo>
                    <a:pt x="101" y="538"/>
                  </a:lnTo>
                  <a:lnTo>
                    <a:pt x="101" y="538"/>
                  </a:lnTo>
                  <a:lnTo>
                    <a:pt x="101" y="538"/>
                  </a:lnTo>
                  <a:lnTo>
                    <a:pt x="107" y="535"/>
                  </a:lnTo>
                  <a:lnTo>
                    <a:pt x="111" y="528"/>
                  </a:lnTo>
                  <a:lnTo>
                    <a:pt x="117" y="535"/>
                  </a:lnTo>
                  <a:lnTo>
                    <a:pt x="121" y="535"/>
                  </a:lnTo>
                  <a:lnTo>
                    <a:pt x="124" y="538"/>
                  </a:lnTo>
                  <a:lnTo>
                    <a:pt x="124" y="538"/>
                  </a:lnTo>
                  <a:lnTo>
                    <a:pt x="121" y="538"/>
                  </a:lnTo>
                  <a:lnTo>
                    <a:pt x="117" y="542"/>
                  </a:lnTo>
                  <a:lnTo>
                    <a:pt x="117" y="545"/>
                  </a:lnTo>
                  <a:lnTo>
                    <a:pt x="114" y="549"/>
                  </a:lnTo>
                  <a:lnTo>
                    <a:pt x="111" y="549"/>
                  </a:lnTo>
                  <a:lnTo>
                    <a:pt x="107" y="555"/>
                  </a:lnTo>
                  <a:lnTo>
                    <a:pt x="104" y="565"/>
                  </a:lnTo>
                  <a:lnTo>
                    <a:pt x="97" y="572"/>
                  </a:lnTo>
                  <a:lnTo>
                    <a:pt x="97" y="582"/>
                  </a:lnTo>
                  <a:lnTo>
                    <a:pt x="97" y="582"/>
                  </a:lnTo>
                  <a:lnTo>
                    <a:pt x="94" y="579"/>
                  </a:lnTo>
                  <a:lnTo>
                    <a:pt x="94" y="579"/>
                  </a:lnTo>
                  <a:lnTo>
                    <a:pt x="94" y="572"/>
                  </a:lnTo>
                  <a:lnTo>
                    <a:pt x="87" y="572"/>
                  </a:lnTo>
                  <a:lnTo>
                    <a:pt x="91" y="572"/>
                  </a:lnTo>
                  <a:lnTo>
                    <a:pt x="91" y="582"/>
                  </a:lnTo>
                  <a:lnTo>
                    <a:pt x="91" y="582"/>
                  </a:lnTo>
                  <a:lnTo>
                    <a:pt x="94" y="582"/>
                  </a:lnTo>
                  <a:lnTo>
                    <a:pt x="101" y="589"/>
                  </a:lnTo>
                  <a:lnTo>
                    <a:pt x="114" y="586"/>
                  </a:lnTo>
                  <a:lnTo>
                    <a:pt x="114" y="589"/>
                  </a:lnTo>
                  <a:lnTo>
                    <a:pt x="124" y="592"/>
                  </a:lnTo>
                  <a:lnTo>
                    <a:pt x="124" y="592"/>
                  </a:lnTo>
                  <a:lnTo>
                    <a:pt x="131" y="606"/>
                  </a:lnTo>
                  <a:lnTo>
                    <a:pt x="138" y="609"/>
                  </a:lnTo>
                  <a:lnTo>
                    <a:pt x="138" y="609"/>
                  </a:lnTo>
                  <a:lnTo>
                    <a:pt x="148" y="616"/>
                  </a:lnTo>
                  <a:lnTo>
                    <a:pt x="151" y="619"/>
                  </a:lnTo>
                  <a:lnTo>
                    <a:pt x="151" y="629"/>
                  </a:lnTo>
                  <a:lnTo>
                    <a:pt x="155" y="639"/>
                  </a:lnTo>
                  <a:lnTo>
                    <a:pt x="151" y="639"/>
                  </a:lnTo>
                  <a:lnTo>
                    <a:pt x="151" y="646"/>
                  </a:lnTo>
                  <a:lnTo>
                    <a:pt x="148" y="663"/>
                  </a:lnTo>
                  <a:lnTo>
                    <a:pt x="148" y="673"/>
                  </a:lnTo>
                  <a:lnTo>
                    <a:pt x="161" y="734"/>
                  </a:lnTo>
                  <a:lnTo>
                    <a:pt x="161" y="737"/>
                  </a:lnTo>
                  <a:lnTo>
                    <a:pt x="161" y="747"/>
                  </a:lnTo>
                  <a:lnTo>
                    <a:pt x="161" y="751"/>
                  </a:lnTo>
                  <a:lnTo>
                    <a:pt x="155" y="757"/>
                  </a:lnTo>
                  <a:lnTo>
                    <a:pt x="155" y="757"/>
                  </a:lnTo>
                  <a:lnTo>
                    <a:pt x="144" y="757"/>
                  </a:lnTo>
                  <a:lnTo>
                    <a:pt x="141" y="757"/>
                  </a:lnTo>
                  <a:lnTo>
                    <a:pt x="141" y="757"/>
                  </a:lnTo>
                  <a:lnTo>
                    <a:pt x="141" y="754"/>
                  </a:lnTo>
                  <a:lnTo>
                    <a:pt x="141" y="751"/>
                  </a:lnTo>
                  <a:lnTo>
                    <a:pt x="134" y="740"/>
                  </a:lnTo>
                  <a:lnTo>
                    <a:pt x="134" y="737"/>
                  </a:lnTo>
                  <a:lnTo>
                    <a:pt x="134" y="727"/>
                  </a:lnTo>
                  <a:lnTo>
                    <a:pt x="131" y="720"/>
                  </a:lnTo>
                  <a:lnTo>
                    <a:pt x="131" y="717"/>
                  </a:lnTo>
                  <a:lnTo>
                    <a:pt x="128" y="703"/>
                  </a:lnTo>
                  <a:lnTo>
                    <a:pt x="128" y="700"/>
                  </a:lnTo>
                  <a:lnTo>
                    <a:pt x="121" y="697"/>
                  </a:lnTo>
                  <a:lnTo>
                    <a:pt x="121" y="697"/>
                  </a:lnTo>
                  <a:lnTo>
                    <a:pt x="121" y="700"/>
                  </a:lnTo>
                  <a:lnTo>
                    <a:pt x="121" y="707"/>
                  </a:lnTo>
                  <a:lnTo>
                    <a:pt x="121" y="707"/>
                  </a:lnTo>
                  <a:lnTo>
                    <a:pt x="117" y="720"/>
                  </a:lnTo>
                  <a:lnTo>
                    <a:pt x="121" y="724"/>
                  </a:lnTo>
                  <a:lnTo>
                    <a:pt x="121" y="724"/>
                  </a:lnTo>
                  <a:lnTo>
                    <a:pt x="121" y="730"/>
                  </a:lnTo>
                  <a:lnTo>
                    <a:pt x="124" y="734"/>
                  </a:lnTo>
                  <a:lnTo>
                    <a:pt x="124" y="734"/>
                  </a:lnTo>
                  <a:lnTo>
                    <a:pt x="131" y="754"/>
                  </a:lnTo>
                  <a:lnTo>
                    <a:pt x="134" y="761"/>
                  </a:lnTo>
                  <a:lnTo>
                    <a:pt x="134" y="761"/>
                  </a:lnTo>
                  <a:lnTo>
                    <a:pt x="138" y="767"/>
                  </a:lnTo>
                  <a:lnTo>
                    <a:pt x="144" y="774"/>
                  </a:lnTo>
                  <a:lnTo>
                    <a:pt x="151" y="777"/>
                  </a:lnTo>
                  <a:lnTo>
                    <a:pt x="151" y="777"/>
                  </a:lnTo>
                  <a:lnTo>
                    <a:pt x="151" y="781"/>
                  </a:lnTo>
                  <a:lnTo>
                    <a:pt x="155" y="781"/>
                  </a:lnTo>
                  <a:lnTo>
                    <a:pt x="155" y="781"/>
                  </a:lnTo>
                  <a:lnTo>
                    <a:pt x="151" y="777"/>
                  </a:lnTo>
                  <a:lnTo>
                    <a:pt x="151" y="774"/>
                  </a:lnTo>
                  <a:lnTo>
                    <a:pt x="155" y="771"/>
                  </a:lnTo>
                  <a:lnTo>
                    <a:pt x="158" y="767"/>
                  </a:lnTo>
                  <a:lnTo>
                    <a:pt x="165" y="774"/>
                  </a:lnTo>
                  <a:lnTo>
                    <a:pt x="171" y="777"/>
                  </a:lnTo>
                  <a:lnTo>
                    <a:pt x="175" y="777"/>
                  </a:lnTo>
                  <a:lnTo>
                    <a:pt x="175" y="777"/>
                  </a:lnTo>
                  <a:lnTo>
                    <a:pt x="185" y="781"/>
                  </a:lnTo>
                  <a:lnTo>
                    <a:pt x="212" y="781"/>
                  </a:lnTo>
                  <a:lnTo>
                    <a:pt x="212" y="784"/>
                  </a:lnTo>
                  <a:lnTo>
                    <a:pt x="222" y="791"/>
                  </a:lnTo>
                  <a:lnTo>
                    <a:pt x="229" y="791"/>
                  </a:lnTo>
                  <a:lnTo>
                    <a:pt x="229" y="788"/>
                  </a:lnTo>
                  <a:lnTo>
                    <a:pt x="229" y="788"/>
                  </a:lnTo>
                  <a:lnTo>
                    <a:pt x="225" y="788"/>
                  </a:lnTo>
                  <a:lnTo>
                    <a:pt x="215" y="781"/>
                  </a:lnTo>
                  <a:lnTo>
                    <a:pt x="212" y="777"/>
                  </a:lnTo>
                  <a:lnTo>
                    <a:pt x="185" y="777"/>
                  </a:lnTo>
                  <a:lnTo>
                    <a:pt x="175" y="774"/>
                  </a:lnTo>
                  <a:lnTo>
                    <a:pt x="175" y="774"/>
                  </a:lnTo>
                  <a:lnTo>
                    <a:pt x="171" y="774"/>
                  </a:lnTo>
                  <a:lnTo>
                    <a:pt x="165" y="771"/>
                  </a:lnTo>
                  <a:lnTo>
                    <a:pt x="161" y="767"/>
                  </a:lnTo>
                  <a:lnTo>
                    <a:pt x="151" y="767"/>
                  </a:lnTo>
                  <a:lnTo>
                    <a:pt x="148" y="771"/>
                  </a:lnTo>
                  <a:lnTo>
                    <a:pt x="144" y="771"/>
                  </a:lnTo>
                  <a:lnTo>
                    <a:pt x="141" y="767"/>
                  </a:lnTo>
                  <a:lnTo>
                    <a:pt x="138" y="761"/>
                  </a:lnTo>
                  <a:lnTo>
                    <a:pt x="138" y="761"/>
                  </a:lnTo>
                  <a:lnTo>
                    <a:pt x="144" y="764"/>
                  </a:lnTo>
                  <a:lnTo>
                    <a:pt x="155" y="761"/>
                  </a:lnTo>
                  <a:lnTo>
                    <a:pt x="158" y="757"/>
                  </a:lnTo>
                  <a:lnTo>
                    <a:pt x="165" y="754"/>
                  </a:lnTo>
                  <a:lnTo>
                    <a:pt x="165" y="747"/>
                  </a:lnTo>
                  <a:lnTo>
                    <a:pt x="165" y="737"/>
                  </a:lnTo>
                  <a:lnTo>
                    <a:pt x="165" y="734"/>
                  </a:lnTo>
                  <a:lnTo>
                    <a:pt x="151" y="673"/>
                  </a:lnTo>
                  <a:lnTo>
                    <a:pt x="151" y="663"/>
                  </a:lnTo>
                  <a:lnTo>
                    <a:pt x="155" y="646"/>
                  </a:lnTo>
                  <a:lnTo>
                    <a:pt x="155" y="643"/>
                  </a:lnTo>
                  <a:lnTo>
                    <a:pt x="158" y="636"/>
                  </a:lnTo>
                  <a:lnTo>
                    <a:pt x="155" y="629"/>
                  </a:lnTo>
                  <a:lnTo>
                    <a:pt x="155" y="619"/>
                  </a:lnTo>
                  <a:lnTo>
                    <a:pt x="151" y="616"/>
                  </a:lnTo>
                  <a:lnTo>
                    <a:pt x="141" y="606"/>
                  </a:lnTo>
                  <a:lnTo>
                    <a:pt x="138" y="606"/>
                  </a:lnTo>
                  <a:lnTo>
                    <a:pt x="134" y="602"/>
                  </a:lnTo>
                  <a:lnTo>
                    <a:pt x="128" y="592"/>
                  </a:lnTo>
                  <a:lnTo>
                    <a:pt x="128" y="589"/>
                  </a:lnTo>
                  <a:lnTo>
                    <a:pt x="131" y="589"/>
                  </a:lnTo>
                  <a:lnTo>
                    <a:pt x="134" y="586"/>
                  </a:lnTo>
                  <a:lnTo>
                    <a:pt x="144" y="576"/>
                  </a:lnTo>
                  <a:lnTo>
                    <a:pt x="144" y="572"/>
                  </a:lnTo>
                  <a:lnTo>
                    <a:pt x="165" y="522"/>
                  </a:lnTo>
                  <a:lnTo>
                    <a:pt x="168" y="515"/>
                  </a:lnTo>
                  <a:lnTo>
                    <a:pt x="171" y="515"/>
                  </a:lnTo>
                  <a:lnTo>
                    <a:pt x="178" y="512"/>
                  </a:lnTo>
                  <a:lnTo>
                    <a:pt x="181" y="505"/>
                  </a:lnTo>
                  <a:lnTo>
                    <a:pt x="181" y="501"/>
                  </a:lnTo>
                  <a:lnTo>
                    <a:pt x="181" y="501"/>
                  </a:lnTo>
                  <a:lnTo>
                    <a:pt x="188" y="501"/>
                  </a:lnTo>
                  <a:lnTo>
                    <a:pt x="192" y="498"/>
                  </a:lnTo>
                  <a:lnTo>
                    <a:pt x="202" y="488"/>
                  </a:lnTo>
                  <a:lnTo>
                    <a:pt x="205" y="488"/>
                  </a:lnTo>
                  <a:lnTo>
                    <a:pt x="208" y="485"/>
                  </a:lnTo>
                  <a:lnTo>
                    <a:pt x="208" y="485"/>
                  </a:lnTo>
                  <a:lnTo>
                    <a:pt x="215" y="478"/>
                  </a:lnTo>
                  <a:lnTo>
                    <a:pt x="215" y="471"/>
                  </a:lnTo>
                  <a:lnTo>
                    <a:pt x="212" y="468"/>
                  </a:lnTo>
                  <a:lnTo>
                    <a:pt x="205" y="458"/>
                  </a:lnTo>
                  <a:lnTo>
                    <a:pt x="202" y="458"/>
                  </a:lnTo>
                  <a:lnTo>
                    <a:pt x="192" y="458"/>
                  </a:lnTo>
                  <a:lnTo>
                    <a:pt x="188" y="448"/>
                  </a:lnTo>
                  <a:lnTo>
                    <a:pt x="185" y="417"/>
                  </a:lnTo>
                  <a:lnTo>
                    <a:pt x="185" y="417"/>
                  </a:lnTo>
                  <a:lnTo>
                    <a:pt x="198" y="411"/>
                  </a:lnTo>
                  <a:lnTo>
                    <a:pt x="198" y="411"/>
                  </a:lnTo>
                  <a:lnTo>
                    <a:pt x="215" y="397"/>
                  </a:lnTo>
                  <a:lnTo>
                    <a:pt x="222" y="390"/>
                  </a:lnTo>
                  <a:lnTo>
                    <a:pt x="232" y="397"/>
                  </a:lnTo>
                  <a:lnTo>
                    <a:pt x="235" y="397"/>
                  </a:lnTo>
                  <a:lnTo>
                    <a:pt x="239" y="397"/>
                  </a:lnTo>
                  <a:lnTo>
                    <a:pt x="242" y="394"/>
                  </a:lnTo>
                  <a:lnTo>
                    <a:pt x="252" y="387"/>
                  </a:lnTo>
                  <a:lnTo>
                    <a:pt x="255" y="384"/>
                  </a:lnTo>
                  <a:lnTo>
                    <a:pt x="259" y="377"/>
                  </a:lnTo>
                  <a:lnTo>
                    <a:pt x="255" y="370"/>
                  </a:lnTo>
                  <a:lnTo>
                    <a:pt x="252" y="367"/>
                  </a:lnTo>
                  <a:lnTo>
                    <a:pt x="252" y="367"/>
                  </a:lnTo>
                  <a:lnTo>
                    <a:pt x="245" y="367"/>
                  </a:lnTo>
                  <a:lnTo>
                    <a:pt x="242" y="360"/>
                  </a:lnTo>
                  <a:lnTo>
                    <a:pt x="239" y="347"/>
                  </a:lnTo>
                  <a:lnTo>
                    <a:pt x="242" y="340"/>
                  </a:lnTo>
                  <a:lnTo>
                    <a:pt x="242" y="337"/>
                  </a:lnTo>
                  <a:lnTo>
                    <a:pt x="245" y="333"/>
                  </a:lnTo>
                  <a:lnTo>
                    <a:pt x="245" y="326"/>
                  </a:lnTo>
                  <a:lnTo>
                    <a:pt x="249" y="330"/>
                  </a:lnTo>
                  <a:lnTo>
                    <a:pt x="255" y="323"/>
                  </a:lnTo>
                  <a:lnTo>
                    <a:pt x="259" y="316"/>
                  </a:lnTo>
                  <a:lnTo>
                    <a:pt x="259" y="313"/>
                  </a:lnTo>
                  <a:lnTo>
                    <a:pt x="255" y="306"/>
                  </a:lnTo>
                  <a:lnTo>
                    <a:pt x="252" y="303"/>
                  </a:lnTo>
                  <a:lnTo>
                    <a:pt x="259" y="299"/>
                  </a:lnTo>
                  <a:lnTo>
                    <a:pt x="259" y="296"/>
                  </a:lnTo>
                  <a:lnTo>
                    <a:pt x="255" y="293"/>
                  </a:lnTo>
                  <a:lnTo>
                    <a:pt x="255" y="289"/>
                  </a:lnTo>
                  <a:lnTo>
                    <a:pt x="255" y="276"/>
                  </a:lnTo>
                  <a:lnTo>
                    <a:pt x="255" y="273"/>
                  </a:lnTo>
                  <a:lnTo>
                    <a:pt x="252" y="262"/>
                  </a:lnTo>
                  <a:lnTo>
                    <a:pt x="249" y="252"/>
                  </a:lnTo>
                  <a:lnTo>
                    <a:pt x="245" y="246"/>
                  </a:lnTo>
                  <a:lnTo>
                    <a:pt x="239" y="242"/>
                  </a:lnTo>
                  <a:lnTo>
                    <a:pt x="239" y="242"/>
                  </a:lnTo>
                  <a:lnTo>
                    <a:pt x="235" y="236"/>
                  </a:lnTo>
                  <a:lnTo>
                    <a:pt x="232" y="232"/>
                  </a:lnTo>
                  <a:lnTo>
                    <a:pt x="229" y="232"/>
                  </a:lnTo>
                  <a:lnTo>
                    <a:pt x="222" y="232"/>
                  </a:lnTo>
                  <a:lnTo>
                    <a:pt x="222" y="232"/>
                  </a:lnTo>
                  <a:lnTo>
                    <a:pt x="218" y="219"/>
                  </a:lnTo>
                  <a:lnTo>
                    <a:pt x="222" y="212"/>
                  </a:lnTo>
                  <a:lnTo>
                    <a:pt x="218" y="202"/>
                  </a:lnTo>
                  <a:lnTo>
                    <a:pt x="218" y="202"/>
                  </a:lnTo>
                  <a:lnTo>
                    <a:pt x="215" y="192"/>
                  </a:lnTo>
                  <a:lnTo>
                    <a:pt x="212" y="185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25" y="175"/>
                  </a:lnTo>
                  <a:lnTo>
                    <a:pt x="225" y="172"/>
                  </a:lnTo>
                  <a:lnTo>
                    <a:pt x="218" y="165"/>
                  </a:lnTo>
                  <a:lnTo>
                    <a:pt x="215" y="165"/>
                  </a:lnTo>
                  <a:lnTo>
                    <a:pt x="215" y="165"/>
                  </a:lnTo>
                  <a:lnTo>
                    <a:pt x="212" y="165"/>
                  </a:lnTo>
                  <a:lnTo>
                    <a:pt x="212" y="165"/>
                  </a:lnTo>
                  <a:close/>
                  <a:moveTo>
                    <a:pt x="17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20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30" y="7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0" y="13"/>
                  </a:lnTo>
                  <a:lnTo>
                    <a:pt x="47" y="17"/>
                  </a:lnTo>
                  <a:lnTo>
                    <a:pt x="57" y="13"/>
                  </a:lnTo>
                  <a:lnTo>
                    <a:pt x="60" y="17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0" y="27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7"/>
                  </a:lnTo>
                  <a:lnTo>
                    <a:pt x="64" y="60"/>
                  </a:lnTo>
                  <a:lnTo>
                    <a:pt x="70" y="67"/>
                  </a:lnTo>
                  <a:lnTo>
                    <a:pt x="70" y="71"/>
                  </a:lnTo>
                  <a:lnTo>
                    <a:pt x="67" y="74"/>
                  </a:lnTo>
                  <a:lnTo>
                    <a:pt x="70" y="77"/>
                  </a:lnTo>
                  <a:lnTo>
                    <a:pt x="70" y="77"/>
                  </a:lnTo>
                  <a:lnTo>
                    <a:pt x="77" y="77"/>
                  </a:lnTo>
                  <a:lnTo>
                    <a:pt x="77" y="81"/>
                  </a:lnTo>
                  <a:lnTo>
                    <a:pt x="87" y="87"/>
                  </a:lnTo>
                  <a:lnTo>
                    <a:pt x="91" y="84"/>
                  </a:lnTo>
                  <a:lnTo>
                    <a:pt x="91" y="87"/>
                  </a:lnTo>
                  <a:lnTo>
                    <a:pt x="101" y="91"/>
                  </a:lnTo>
                  <a:lnTo>
                    <a:pt x="101" y="94"/>
                  </a:lnTo>
                  <a:lnTo>
                    <a:pt x="104" y="98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1" y="10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21"/>
                  </a:lnTo>
                  <a:lnTo>
                    <a:pt x="114" y="128"/>
                  </a:lnTo>
                  <a:lnTo>
                    <a:pt x="114" y="131"/>
                  </a:lnTo>
                  <a:lnTo>
                    <a:pt x="117" y="145"/>
                  </a:lnTo>
                  <a:lnTo>
                    <a:pt x="124" y="158"/>
                  </a:lnTo>
                  <a:lnTo>
                    <a:pt x="128" y="161"/>
                  </a:lnTo>
                  <a:lnTo>
                    <a:pt x="131" y="161"/>
                  </a:lnTo>
                  <a:lnTo>
                    <a:pt x="134" y="158"/>
                  </a:lnTo>
                  <a:lnTo>
                    <a:pt x="138" y="158"/>
                  </a:lnTo>
                  <a:lnTo>
                    <a:pt x="151" y="161"/>
                  </a:lnTo>
                  <a:lnTo>
                    <a:pt x="151" y="161"/>
                  </a:lnTo>
                  <a:lnTo>
                    <a:pt x="158" y="165"/>
                  </a:lnTo>
                  <a:lnTo>
                    <a:pt x="161" y="165"/>
                  </a:lnTo>
                  <a:lnTo>
                    <a:pt x="165" y="165"/>
                  </a:lnTo>
                  <a:lnTo>
                    <a:pt x="178" y="175"/>
                  </a:lnTo>
                  <a:lnTo>
                    <a:pt x="181" y="175"/>
                  </a:lnTo>
                  <a:lnTo>
                    <a:pt x="185" y="175"/>
                  </a:lnTo>
                  <a:lnTo>
                    <a:pt x="18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202" y="178"/>
                  </a:lnTo>
                  <a:lnTo>
                    <a:pt x="202" y="172"/>
                  </a:lnTo>
                  <a:lnTo>
                    <a:pt x="198" y="172"/>
                  </a:lnTo>
                  <a:lnTo>
                    <a:pt x="198" y="175"/>
                  </a:lnTo>
                  <a:lnTo>
                    <a:pt x="198" y="175"/>
                  </a:lnTo>
                  <a:lnTo>
                    <a:pt x="192" y="175"/>
                  </a:lnTo>
                  <a:lnTo>
                    <a:pt x="185" y="172"/>
                  </a:lnTo>
                  <a:lnTo>
                    <a:pt x="181" y="172"/>
                  </a:lnTo>
                  <a:lnTo>
                    <a:pt x="178" y="172"/>
                  </a:lnTo>
                  <a:lnTo>
                    <a:pt x="165" y="161"/>
                  </a:lnTo>
                  <a:lnTo>
                    <a:pt x="161" y="161"/>
                  </a:lnTo>
                  <a:lnTo>
                    <a:pt x="158" y="158"/>
                  </a:lnTo>
                  <a:lnTo>
                    <a:pt x="155" y="158"/>
                  </a:lnTo>
                  <a:lnTo>
                    <a:pt x="151" y="155"/>
                  </a:lnTo>
                  <a:lnTo>
                    <a:pt x="138" y="155"/>
                  </a:lnTo>
                  <a:lnTo>
                    <a:pt x="131" y="158"/>
                  </a:lnTo>
                  <a:lnTo>
                    <a:pt x="131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1" y="145"/>
                  </a:lnTo>
                  <a:lnTo>
                    <a:pt x="117" y="131"/>
                  </a:lnTo>
                  <a:lnTo>
                    <a:pt x="117" y="128"/>
                  </a:lnTo>
                  <a:lnTo>
                    <a:pt x="111" y="121"/>
                  </a:lnTo>
                  <a:lnTo>
                    <a:pt x="111" y="118"/>
                  </a:lnTo>
                  <a:lnTo>
                    <a:pt x="111" y="114"/>
                  </a:lnTo>
                  <a:lnTo>
                    <a:pt x="104" y="108"/>
                  </a:lnTo>
                  <a:lnTo>
                    <a:pt x="104" y="101"/>
                  </a:lnTo>
                  <a:lnTo>
                    <a:pt x="107" y="98"/>
                  </a:lnTo>
                  <a:lnTo>
                    <a:pt x="104" y="91"/>
                  </a:lnTo>
                  <a:lnTo>
                    <a:pt x="101" y="87"/>
                  </a:lnTo>
                  <a:lnTo>
                    <a:pt x="94" y="84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80" y="77"/>
                  </a:lnTo>
                  <a:lnTo>
                    <a:pt x="77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64"/>
                  </a:lnTo>
                  <a:lnTo>
                    <a:pt x="67" y="57"/>
                  </a:lnTo>
                  <a:lnTo>
                    <a:pt x="64" y="47"/>
                  </a:lnTo>
                  <a:lnTo>
                    <a:pt x="64" y="34"/>
                  </a:lnTo>
                  <a:lnTo>
                    <a:pt x="64" y="30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7" y="23"/>
                  </a:lnTo>
                  <a:lnTo>
                    <a:pt x="67" y="20"/>
                  </a:lnTo>
                  <a:lnTo>
                    <a:pt x="64" y="17"/>
                  </a:lnTo>
                  <a:lnTo>
                    <a:pt x="60" y="13"/>
                  </a:lnTo>
                  <a:lnTo>
                    <a:pt x="57" y="10"/>
                  </a:lnTo>
                  <a:lnTo>
                    <a:pt x="47" y="13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2" name="Freeform 454">
              <a:extLst>
                <a:ext uri="{FF2B5EF4-FFF2-40B4-BE49-F238E27FC236}">
                  <a16:creationId xmlns:a16="http://schemas.microsoft.com/office/drawing/2014/main" id="{7A59A62B-1FA4-1033-7402-56981D96B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771"/>
              <a:ext cx="50" cy="10"/>
            </a:xfrm>
            <a:custGeom>
              <a:avLst/>
              <a:gdLst>
                <a:gd name="T0" fmla="*/ 40 w 50"/>
                <a:gd name="T1" fmla="*/ 0 h 10"/>
                <a:gd name="T2" fmla="*/ 3 w 50"/>
                <a:gd name="T3" fmla="*/ 6 h 10"/>
                <a:gd name="T4" fmla="*/ 0 w 50"/>
                <a:gd name="T5" fmla="*/ 10 h 10"/>
                <a:gd name="T6" fmla="*/ 0 w 50"/>
                <a:gd name="T7" fmla="*/ 10 h 10"/>
                <a:gd name="T8" fmla="*/ 40 w 50"/>
                <a:gd name="T9" fmla="*/ 3 h 10"/>
                <a:gd name="T10" fmla="*/ 47 w 50"/>
                <a:gd name="T11" fmla="*/ 3 h 10"/>
                <a:gd name="T12" fmla="*/ 47 w 50"/>
                <a:gd name="T13" fmla="*/ 0 h 10"/>
                <a:gd name="T14" fmla="*/ 50 w 50"/>
                <a:gd name="T15" fmla="*/ 0 h 10"/>
                <a:gd name="T16" fmla="*/ 50 w 50"/>
                <a:gd name="T17" fmla="*/ 0 h 10"/>
                <a:gd name="T18" fmla="*/ 40 w 50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0">
                  <a:moveTo>
                    <a:pt x="40" y="0"/>
                  </a:moveTo>
                  <a:lnTo>
                    <a:pt x="3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0" y="3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3" name="Freeform 455">
              <a:extLst>
                <a:ext uri="{FF2B5EF4-FFF2-40B4-BE49-F238E27FC236}">
                  <a16:creationId xmlns:a16="http://schemas.microsoft.com/office/drawing/2014/main" id="{E82B9174-9FEF-80EE-D584-8CECBCEE5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" y="2750"/>
              <a:ext cx="132" cy="115"/>
            </a:xfrm>
            <a:custGeom>
              <a:avLst/>
              <a:gdLst>
                <a:gd name="T0" fmla="*/ 84 w 132"/>
                <a:gd name="T1" fmla="*/ 14 h 115"/>
                <a:gd name="T2" fmla="*/ 81 w 132"/>
                <a:gd name="T3" fmla="*/ 21 h 115"/>
                <a:gd name="T4" fmla="*/ 88 w 132"/>
                <a:gd name="T5" fmla="*/ 14 h 115"/>
                <a:gd name="T6" fmla="*/ 81 w 132"/>
                <a:gd name="T7" fmla="*/ 7 h 115"/>
                <a:gd name="T8" fmla="*/ 94 w 132"/>
                <a:gd name="T9" fmla="*/ 11 h 115"/>
                <a:gd name="T10" fmla="*/ 118 w 132"/>
                <a:gd name="T11" fmla="*/ 31 h 115"/>
                <a:gd name="T12" fmla="*/ 128 w 132"/>
                <a:gd name="T13" fmla="*/ 51 h 115"/>
                <a:gd name="T14" fmla="*/ 125 w 132"/>
                <a:gd name="T15" fmla="*/ 68 h 115"/>
                <a:gd name="T16" fmla="*/ 111 w 132"/>
                <a:gd name="T17" fmla="*/ 85 h 115"/>
                <a:gd name="T18" fmla="*/ 105 w 132"/>
                <a:gd name="T19" fmla="*/ 95 h 115"/>
                <a:gd name="T20" fmla="*/ 105 w 132"/>
                <a:gd name="T21" fmla="*/ 101 h 115"/>
                <a:gd name="T22" fmla="*/ 105 w 132"/>
                <a:gd name="T23" fmla="*/ 112 h 115"/>
                <a:gd name="T24" fmla="*/ 94 w 132"/>
                <a:gd name="T25" fmla="*/ 101 h 115"/>
                <a:gd name="T26" fmla="*/ 81 w 132"/>
                <a:gd name="T27" fmla="*/ 101 h 115"/>
                <a:gd name="T28" fmla="*/ 71 w 132"/>
                <a:gd name="T29" fmla="*/ 105 h 115"/>
                <a:gd name="T30" fmla="*/ 61 w 132"/>
                <a:gd name="T31" fmla="*/ 112 h 115"/>
                <a:gd name="T32" fmla="*/ 57 w 132"/>
                <a:gd name="T33" fmla="*/ 112 h 115"/>
                <a:gd name="T34" fmla="*/ 51 w 132"/>
                <a:gd name="T35" fmla="*/ 112 h 115"/>
                <a:gd name="T36" fmla="*/ 34 w 132"/>
                <a:gd name="T37" fmla="*/ 91 h 115"/>
                <a:gd name="T38" fmla="*/ 20 w 132"/>
                <a:gd name="T39" fmla="*/ 78 h 115"/>
                <a:gd name="T40" fmla="*/ 10 w 132"/>
                <a:gd name="T41" fmla="*/ 58 h 115"/>
                <a:gd name="T42" fmla="*/ 10 w 132"/>
                <a:gd name="T43" fmla="*/ 48 h 115"/>
                <a:gd name="T44" fmla="*/ 7 w 132"/>
                <a:gd name="T45" fmla="*/ 27 h 115"/>
                <a:gd name="T46" fmla="*/ 4 w 132"/>
                <a:gd name="T47" fmla="*/ 27 h 115"/>
                <a:gd name="T48" fmla="*/ 10 w 132"/>
                <a:gd name="T49" fmla="*/ 34 h 115"/>
                <a:gd name="T50" fmla="*/ 7 w 132"/>
                <a:gd name="T51" fmla="*/ 48 h 115"/>
                <a:gd name="T52" fmla="*/ 14 w 132"/>
                <a:gd name="T53" fmla="*/ 68 h 115"/>
                <a:gd name="T54" fmla="*/ 20 w 132"/>
                <a:gd name="T55" fmla="*/ 81 h 115"/>
                <a:gd name="T56" fmla="*/ 41 w 132"/>
                <a:gd name="T57" fmla="*/ 105 h 115"/>
                <a:gd name="T58" fmla="*/ 51 w 132"/>
                <a:gd name="T59" fmla="*/ 115 h 115"/>
                <a:gd name="T60" fmla="*/ 57 w 132"/>
                <a:gd name="T61" fmla="*/ 115 h 115"/>
                <a:gd name="T62" fmla="*/ 68 w 132"/>
                <a:gd name="T63" fmla="*/ 115 h 115"/>
                <a:gd name="T64" fmla="*/ 74 w 132"/>
                <a:gd name="T65" fmla="*/ 105 h 115"/>
                <a:gd name="T66" fmla="*/ 88 w 132"/>
                <a:gd name="T67" fmla="*/ 108 h 115"/>
                <a:gd name="T68" fmla="*/ 98 w 132"/>
                <a:gd name="T69" fmla="*/ 112 h 115"/>
                <a:gd name="T70" fmla="*/ 111 w 132"/>
                <a:gd name="T71" fmla="*/ 105 h 115"/>
                <a:gd name="T72" fmla="*/ 111 w 132"/>
                <a:gd name="T73" fmla="*/ 95 h 115"/>
                <a:gd name="T74" fmla="*/ 115 w 132"/>
                <a:gd name="T75" fmla="*/ 88 h 115"/>
                <a:gd name="T76" fmla="*/ 128 w 132"/>
                <a:gd name="T77" fmla="*/ 68 h 115"/>
                <a:gd name="T78" fmla="*/ 132 w 132"/>
                <a:gd name="T79" fmla="*/ 51 h 115"/>
                <a:gd name="T80" fmla="*/ 121 w 132"/>
                <a:gd name="T81" fmla="*/ 27 h 115"/>
                <a:gd name="T82" fmla="*/ 98 w 132"/>
                <a:gd name="T83" fmla="*/ 1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2" h="115">
                  <a:moveTo>
                    <a:pt x="88" y="0"/>
                  </a:moveTo>
                  <a:lnTo>
                    <a:pt x="81" y="7"/>
                  </a:lnTo>
                  <a:lnTo>
                    <a:pt x="84" y="14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8" y="14"/>
                  </a:lnTo>
                  <a:lnTo>
                    <a:pt x="84" y="14"/>
                  </a:lnTo>
                  <a:lnTo>
                    <a:pt x="84" y="11"/>
                  </a:lnTo>
                  <a:lnTo>
                    <a:pt x="81" y="7"/>
                  </a:lnTo>
                  <a:lnTo>
                    <a:pt x="88" y="4"/>
                  </a:lnTo>
                  <a:lnTo>
                    <a:pt x="91" y="7"/>
                  </a:lnTo>
                  <a:lnTo>
                    <a:pt x="94" y="11"/>
                  </a:lnTo>
                  <a:lnTo>
                    <a:pt x="91" y="27"/>
                  </a:lnTo>
                  <a:lnTo>
                    <a:pt x="115" y="31"/>
                  </a:lnTo>
                  <a:lnTo>
                    <a:pt x="118" y="31"/>
                  </a:lnTo>
                  <a:lnTo>
                    <a:pt x="125" y="34"/>
                  </a:lnTo>
                  <a:lnTo>
                    <a:pt x="125" y="38"/>
                  </a:lnTo>
                  <a:lnTo>
                    <a:pt x="128" y="51"/>
                  </a:lnTo>
                  <a:lnTo>
                    <a:pt x="128" y="51"/>
                  </a:lnTo>
                  <a:lnTo>
                    <a:pt x="125" y="68"/>
                  </a:lnTo>
                  <a:lnTo>
                    <a:pt x="125" y="68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05" y="95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05" y="101"/>
                  </a:lnTo>
                  <a:lnTo>
                    <a:pt x="108" y="105"/>
                  </a:lnTo>
                  <a:lnTo>
                    <a:pt x="108" y="108"/>
                  </a:lnTo>
                  <a:lnTo>
                    <a:pt x="105" y="112"/>
                  </a:lnTo>
                  <a:lnTo>
                    <a:pt x="98" y="112"/>
                  </a:lnTo>
                  <a:lnTo>
                    <a:pt x="98" y="105"/>
                  </a:lnTo>
                  <a:lnTo>
                    <a:pt x="94" y="101"/>
                  </a:lnTo>
                  <a:lnTo>
                    <a:pt x="88" y="105"/>
                  </a:lnTo>
                  <a:lnTo>
                    <a:pt x="84" y="105"/>
                  </a:lnTo>
                  <a:lnTo>
                    <a:pt x="81" y="101"/>
                  </a:lnTo>
                  <a:lnTo>
                    <a:pt x="71" y="101"/>
                  </a:lnTo>
                  <a:lnTo>
                    <a:pt x="71" y="105"/>
                  </a:lnTo>
                  <a:lnTo>
                    <a:pt x="71" y="105"/>
                  </a:lnTo>
                  <a:lnTo>
                    <a:pt x="68" y="108"/>
                  </a:lnTo>
                  <a:lnTo>
                    <a:pt x="64" y="112"/>
                  </a:lnTo>
                  <a:lnTo>
                    <a:pt x="61" y="112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57" y="112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51" y="112"/>
                  </a:lnTo>
                  <a:lnTo>
                    <a:pt x="47" y="112"/>
                  </a:lnTo>
                  <a:lnTo>
                    <a:pt x="44" y="105"/>
                  </a:lnTo>
                  <a:lnTo>
                    <a:pt x="34" y="91"/>
                  </a:lnTo>
                  <a:lnTo>
                    <a:pt x="24" y="81"/>
                  </a:lnTo>
                  <a:lnTo>
                    <a:pt x="20" y="81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17" y="68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7" y="2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31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7" y="78"/>
                  </a:lnTo>
                  <a:lnTo>
                    <a:pt x="17" y="81"/>
                  </a:lnTo>
                  <a:lnTo>
                    <a:pt x="20" y="81"/>
                  </a:lnTo>
                  <a:lnTo>
                    <a:pt x="20" y="85"/>
                  </a:lnTo>
                  <a:lnTo>
                    <a:pt x="31" y="91"/>
                  </a:lnTo>
                  <a:lnTo>
                    <a:pt x="41" y="105"/>
                  </a:lnTo>
                  <a:lnTo>
                    <a:pt x="44" y="112"/>
                  </a:lnTo>
                  <a:lnTo>
                    <a:pt x="51" y="115"/>
                  </a:lnTo>
                  <a:lnTo>
                    <a:pt x="51" y="115"/>
                  </a:lnTo>
                  <a:lnTo>
                    <a:pt x="54" y="115"/>
                  </a:lnTo>
                  <a:lnTo>
                    <a:pt x="57" y="115"/>
                  </a:lnTo>
                  <a:lnTo>
                    <a:pt x="57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8" y="115"/>
                  </a:lnTo>
                  <a:lnTo>
                    <a:pt x="68" y="112"/>
                  </a:lnTo>
                  <a:lnTo>
                    <a:pt x="71" y="108"/>
                  </a:lnTo>
                  <a:lnTo>
                    <a:pt x="74" y="105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4" y="108"/>
                  </a:lnTo>
                  <a:lnTo>
                    <a:pt x="98" y="112"/>
                  </a:lnTo>
                  <a:lnTo>
                    <a:pt x="108" y="115"/>
                  </a:lnTo>
                  <a:lnTo>
                    <a:pt x="111" y="112"/>
                  </a:lnTo>
                  <a:lnTo>
                    <a:pt x="111" y="105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5"/>
                  </a:lnTo>
                  <a:lnTo>
                    <a:pt x="108" y="95"/>
                  </a:lnTo>
                  <a:lnTo>
                    <a:pt x="111" y="88"/>
                  </a:lnTo>
                  <a:lnTo>
                    <a:pt x="115" y="88"/>
                  </a:lnTo>
                  <a:lnTo>
                    <a:pt x="121" y="78"/>
                  </a:lnTo>
                  <a:lnTo>
                    <a:pt x="125" y="75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2" y="54"/>
                  </a:lnTo>
                  <a:lnTo>
                    <a:pt x="132" y="51"/>
                  </a:lnTo>
                  <a:lnTo>
                    <a:pt x="128" y="34"/>
                  </a:lnTo>
                  <a:lnTo>
                    <a:pt x="125" y="31"/>
                  </a:lnTo>
                  <a:lnTo>
                    <a:pt x="121" y="27"/>
                  </a:lnTo>
                  <a:lnTo>
                    <a:pt x="118" y="24"/>
                  </a:lnTo>
                  <a:lnTo>
                    <a:pt x="98" y="24"/>
                  </a:lnTo>
                  <a:lnTo>
                    <a:pt x="98" y="11"/>
                  </a:lnTo>
                  <a:lnTo>
                    <a:pt x="94" y="4"/>
                  </a:lnTo>
                  <a:lnTo>
                    <a:pt x="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4" name="Freeform 456">
              <a:extLst>
                <a:ext uri="{FF2B5EF4-FFF2-40B4-BE49-F238E27FC236}">
                  <a16:creationId xmlns:a16="http://schemas.microsoft.com/office/drawing/2014/main" id="{EE3DA110-4FAC-C8CF-A1CA-85096497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" y="2511"/>
              <a:ext cx="10" cy="7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4 h 7"/>
                <a:gd name="T8" fmla="*/ 6 w 10"/>
                <a:gd name="T9" fmla="*/ 7 h 7"/>
                <a:gd name="T10" fmla="*/ 10 w 10"/>
                <a:gd name="T11" fmla="*/ 7 h 7"/>
                <a:gd name="T12" fmla="*/ 3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6" y="7"/>
                  </a:lnTo>
                  <a:lnTo>
                    <a:pt x="10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5" name="Freeform 457">
              <a:extLst>
                <a:ext uri="{FF2B5EF4-FFF2-40B4-BE49-F238E27FC236}">
                  <a16:creationId xmlns:a16="http://schemas.microsoft.com/office/drawing/2014/main" id="{9A530AB5-450B-7A95-5EAB-B3DFDC8E5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2384"/>
              <a:ext cx="57" cy="26"/>
            </a:xfrm>
            <a:custGeom>
              <a:avLst/>
              <a:gdLst>
                <a:gd name="T0" fmla="*/ 30 w 57"/>
                <a:gd name="T1" fmla="*/ 6 h 26"/>
                <a:gd name="T2" fmla="*/ 37 w 57"/>
                <a:gd name="T3" fmla="*/ 6 h 26"/>
                <a:gd name="T4" fmla="*/ 47 w 57"/>
                <a:gd name="T5" fmla="*/ 0 h 26"/>
                <a:gd name="T6" fmla="*/ 47 w 57"/>
                <a:gd name="T7" fmla="*/ 0 h 26"/>
                <a:gd name="T8" fmla="*/ 53 w 57"/>
                <a:gd name="T9" fmla="*/ 23 h 26"/>
                <a:gd name="T10" fmla="*/ 57 w 57"/>
                <a:gd name="T11" fmla="*/ 23 h 26"/>
                <a:gd name="T12" fmla="*/ 57 w 57"/>
                <a:gd name="T13" fmla="*/ 26 h 26"/>
                <a:gd name="T14" fmla="*/ 30 w 57"/>
                <a:gd name="T15" fmla="*/ 16 h 26"/>
                <a:gd name="T16" fmla="*/ 23 w 57"/>
                <a:gd name="T17" fmla="*/ 20 h 26"/>
                <a:gd name="T18" fmla="*/ 20 w 57"/>
                <a:gd name="T19" fmla="*/ 20 h 26"/>
                <a:gd name="T20" fmla="*/ 16 w 57"/>
                <a:gd name="T21" fmla="*/ 16 h 26"/>
                <a:gd name="T22" fmla="*/ 13 w 57"/>
                <a:gd name="T23" fmla="*/ 16 h 26"/>
                <a:gd name="T24" fmla="*/ 10 w 57"/>
                <a:gd name="T25" fmla="*/ 20 h 26"/>
                <a:gd name="T26" fmla="*/ 6 w 57"/>
                <a:gd name="T27" fmla="*/ 20 h 26"/>
                <a:gd name="T28" fmla="*/ 0 w 57"/>
                <a:gd name="T29" fmla="*/ 20 h 26"/>
                <a:gd name="T30" fmla="*/ 0 w 57"/>
                <a:gd name="T31" fmla="*/ 20 h 26"/>
                <a:gd name="T32" fmla="*/ 3 w 57"/>
                <a:gd name="T33" fmla="*/ 13 h 26"/>
                <a:gd name="T34" fmla="*/ 0 w 57"/>
                <a:gd name="T35" fmla="*/ 10 h 26"/>
                <a:gd name="T36" fmla="*/ 3 w 57"/>
                <a:gd name="T37" fmla="*/ 10 h 26"/>
                <a:gd name="T38" fmla="*/ 3 w 57"/>
                <a:gd name="T39" fmla="*/ 10 h 26"/>
                <a:gd name="T40" fmla="*/ 6 w 57"/>
                <a:gd name="T41" fmla="*/ 10 h 26"/>
                <a:gd name="T42" fmla="*/ 20 w 57"/>
                <a:gd name="T43" fmla="*/ 3 h 26"/>
                <a:gd name="T44" fmla="*/ 20 w 57"/>
                <a:gd name="T45" fmla="*/ 3 h 26"/>
                <a:gd name="T46" fmla="*/ 30 w 57"/>
                <a:gd name="T47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26">
                  <a:moveTo>
                    <a:pt x="30" y="6"/>
                  </a:moveTo>
                  <a:lnTo>
                    <a:pt x="37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3" y="23"/>
                  </a:lnTo>
                  <a:lnTo>
                    <a:pt x="57" y="23"/>
                  </a:lnTo>
                  <a:lnTo>
                    <a:pt x="57" y="26"/>
                  </a:lnTo>
                  <a:lnTo>
                    <a:pt x="30" y="16"/>
                  </a:lnTo>
                  <a:lnTo>
                    <a:pt x="23" y="2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3" y="16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3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6" name="Freeform 458">
              <a:extLst>
                <a:ext uri="{FF2B5EF4-FFF2-40B4-BE49-F238E27FC236}">
                  <a16:creationId xmlns:a16="http://schemas.microsoft.com/office/drawing/2014/main" id="{05E69DB0-2C7F-C31A-450C-C5A80A248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" y="2377"/>
              <a:ext cx="3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7" name="Freeform 459">
              <a:extLst>
                <a:ext uri="{FF2B5EF4-FFF2-40B4-BE49-F238E27FC236}">
                  <a16:creationId xmlns:a16="http://schemas.microsoft.com/office/drawing/2014/main" id="{96133DD0-BC37-A401-6B6C-8E91768FF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370"/>
              <a:ext cx="85" cy="44"/>
            </a:xfrm>
            <a:custGeom>
              <a:avLst/>
              <a:gdLst>
                <a:gd name="T0" fmla="*/ 81 w 85"/>
                <a:gd name="T1" fmla="*/ 0 h 44"/>
                <a:gd name="T2" fmla="*/ 61 w 85"/>
                <a:gd name="T3" fmla="*/ 7 h 44"/>
                <a:gd name="T4" fmla="*/ 44 w 85"/>
                <a:gd name="T5" fmla="*/ 17 h 44"/>
                <a:gd name="T6" fmla="*/ 44 w 85"/>
                <a:gd name="T7" fmla="*/ 17 h 44"/>
                <a:gd name="T8" fmla="*/ 31 w 85"/>
                <a:gd name="T9" fmla="*/ 14 h 44"/>
                <a:gd name="T10" fmla="*/ 31 w 85"/>
                <a:gd name="T11" fmla="*/ 14 h 44"/>
                <a:gd name="T12" fmla="*/ 17 w 85"/>
                <a:gd name="T13" fmla="*/ 20 h 44"/>
                <a:gd name="T14" fmla="*/ 14 w 85"/>
                <a:gd name="T15" fmla="*/ 20 h 44"/>
                <a:gd name="T16" fmla="*/ 11 w 85"/>
                <a:gd name="T17" fmla="*/ 20 h 44"/>
                <a:gd name="T18" fmla="*/ 7 w 85"/>
                <a:gd name="T19" fmla="*/ 24 h 44"/>
                <a:gd name="T20" fmla="*/ 11 w 85"/>
                <a:gd name="T21" fmla="*/ 27 h 44"/>
                <a:gd name="T22" fmla="*/ 7 w 85"/>
                <a:gd name="T23" fmla="*/ 30 h 44"/>
                <a:gd name="T24" fmla="*/ 0 w 85"/>
                <a:gd name="T25" fmla="*/ 37 h 44"/>
                <a:gd name="T26" fmla="*/ 0 w 85"/>
                <a:gd name="T27" fmla="*/ 37 h 44"/>
                <a:gd name="T28" fmla="*/ 17 w 85"/>
                <a:gd name="T29" fmla="*/ 37 h 44"/>
                <a:gd name="T30" fmla="*/ 21 w 85"/>
                <a:gd name="T31" fmla="*/ 37 h 44"/>
                <a:gd name="T32" fmla="*/ 24 w 85"/>
                <a:gd name="T33" fmla="*/ 34 h 44"/>
                <a:gd name="T34" fmla="*/ 27 w 85"/>
                <a:gd name="T35" fmla="*/ 34 h 44"/>
                <a:gd name="T36" fmla="*/ 31 w 85"/>
                <a:gd name="T37" fmla="*/ 37 h 44"/>
                <a:gd name="T38" fmla="*/ 34 w 85"/>
                <a:gd name="T39" fmla="*/ 37 h 44"/>
                <a:gd name="T40" fmla="*/ 34 w 85"/>
                <a:gd name="T41" fmla="*/ 37 h 44"/>
                <a:gd name="T42" fmla="*/ 37 w 85"/>
                <a:gd name="T43" fmla="*/ 34 h 44"/>
                <a:gd name="T44" fmla="*/ 68 w 85"/>
                <a:gd name="T45" fmla="*/ 44 h 44"/>
                <a:gd name="T46" fmla="*/ 75 w 85"/>
                <a:gd name="T47" fmla="*/ 44 h 44"/>
                <a:gd name="T48" fmla="*/ 71 w 85"/>
                <a:gd name="T49" fmla="*/ 37 h 44"/>
                <a:gd name="T50" fmla="*/ 68 w 85"/>
                <a:gd name="T51" fmla="*/ 34 h 44"/>
                <a:gd name="T52" fmla="*/ 61 w 85"/>
                <a:gd name="T53" fmla="*/ 14 h 44"/>
                <a:gd name="T54" fmla="*/ 61 w 85"/>
                <a:gd name="T55" fmla="*/ 10 h 44"/>
                <a:gd name="T56" fmla="*/ 61 w 85"/>
                <a:gd name="T57" fmla="*/ 10 h 44"/>
                <a:gd name="T58" fmla="*/ 68 w 85"/>
                <a:gd name="T59" fmla="*/ 7 h 44"/>
                <a:gd name="T60" fmla="*/ 78 w 85"/>
                <a:gd name="T61" fmla="*/ 10 h 44"/>
                <a:gd name="T62" fmla="*/ 81 w 85"/>
                <a:gd name="T63" fmla="*/ 10 h 44"/>
                <a:gd name="T64" fmla="*/ 85 w 85"/>
                <a:gd name="T65" fmla="*/ 10 h 44"/>
                <a:gd name="T66" fmla="*/ 81 w 85"/>
                <a:gd name="T67" fmla="*/ 7 h 44"/>
                <a:gd name="T68" fmla="*/ 85 w 85"/>
                <a:gd name="T69" fmla="*/ 7 h 44"/>
                <a:gd name="T70" fmla="*/ 81 w 85"/>
                <a:gd name="T7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" h="44">
                  <a:moveTo>
                    <a:pt x="81" y="0"/>
                  </a:moveTo>
                  <a:lnTo>
                    <a:pt x="61" y="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17" y="20"/>
                  </a:lnTo>
                  <a:lnTo>
                    <a:pt x="14" y="20"/>
                  </a:lnTo>
                  <a:lnTo>
                    <a:pt x="11" y="20"/>
                  </a:lnTo>
                  <a:lnTo>
                    <a:pt x="7" y="24"/>
                  </a:lnTo>
                  <a:lnTo>
                    <a:pt x="11" y="27"/>
                  </a:lnTo>
                  <a:lnTo>
                    <a:pt x="7" y="3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4" y="34"/>
                  </a:lnTo>
                  <a:lnTo>
                    <a:pt x="27" y="34"/>
                  </a:lnTo>
                  <a:lnTo>
                    <a:pt x="31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7" y="34"/>
                  </a:lnTo>
                  <a:lnTo>
                    <a:pt x="68" y="44"/>
                  </a:lnTo>
                  <a:lnTo>
                    <a:pt x="75" y="44"/>
                  </a:lnTo>
                  <a:lnTo>
                    <a:pt x="71" y="37"/>
                  </a:lnTo>
                  <a:lnTo>
                    <a:pt x="68" y="34"/>
                  </a:lnTo>
                  <a:lnTo>
                    <a:pt x="61" y="14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8" y="7"/>
                  </a:lnTo>
                  <a:lnTo>
                    <a:pt x="78" y="10"/>
                  </a:lnTo>
                  <a:lnTo>
                    <a:pt x="81" y="10"/>
                  </a:lnTo>
                  <a:lnTo>
                    <a:pt x="85" y="10"/>
                  </a:lnTo>
                  <a:lnTo>
                    <a:pt x="81" y="7"/>
                  </a:lnTo>
                  <a:lnTo>
                    <a:pt x="85" y="7"/>
                  </a:lnTo>
                  <a:lnTo>
                    <a:pt x="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8" name="Freeform 460">
              <a:extLst>
                <a:ext uri="{FF2B5EF4-FFF2-40B4-BE49-F238E27FC236}">
                  <a16:creationId xmlns:a16="http://schemas.microsoft.com/office/drawing/2014/main" id="{4FAF5CCD-B5E2-D758-5ED1-36CAEC41A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" y="2676"/>
              <a:ext cx="17" cy="54"/>
            </a:xfrm>
            <a:custGeom>
              <a:avLst/>
              <a:gdLst>
                <a:gd name="T0" fmla="*/ 17 w 17"/>
                <a:gd name="T1" fmla="*/ 54 h 54"/>
                <a:gd name="T2" fmla="*/ 13 w 17"/>
                <a:gd name="T3" fmla="*/ 48 h 54"/>
                <a:gd name="T4" fmla="*/ 7 w 17"/>
                <a:gd name="T5" fmla="*/ 31 h 54"/>
                <a:gd name="T6" fmla="*/ 7 w 17"/>
                <a:gd name="T7" fmla="*/ 27 h 54"/>
                <a:gd name="T8" fmla="*/ 3 w 17"/>
                <a:gd name="T9" fmla="*/ 27 h 54"/>
                <a:gd name="T10" fmla="*/ 3 w 17"/>
                <a:gd name="T11" fmla="*/ 21 h 54"/>
                <a:gd name="T12" fmla="*/ 3 w 17"/>
                <a:gd name="T13" fmla="*/ 17 h 54"/>
                <a:gd name="T14" fmla="*/ 0 w 17"/>
                <a:gd name="T15" fmla="*/ 17 h 54"/>
                <a:gd name="T16" fmla="*/ 3 w 17"/>
                <a:gd name="T17" fmla="*/ 7 h 54"/>
                <a:gd name="T18" fmla="*/ 3 w 17"/>
                <a:gd name="T19" fmla="*/ 4 h 54"/>
                <a:gd name="T20" fmla="*/ 3 w 17"/>
                <a:gd name="T21" fmla="*/ 0 h 54"/>
                <a:gd name="T22" fmla="*/ 7 w 17"/>
                <a:gd name="T23" fmla="*/ 17 h 54"/>
                <a:gd name="T24" fmla="*/ 7 w 17"/>
                <a:gd name="T25" fmla="*/ 17 h 54"/>
                <a:gd name="T26" fmla="*/ 10 w 17"/>
                <a:gd name="T27" fmla="*/ 24 h 54"/>
                <a:gd name="T28" fmla="*/ 10 w 17"/>
                <a:gd name="T29" fmla="*/ 34 h 54"/>
                <a:gd name="T30" fmla="*/ 10 w 17"/>
                <a:gd name="T31" fmla="*/ 37 h 54"/>
                <a:gd name="T32" fmla="*/ 17 w 17"/>
                <a:gd name="T33" fmla="*/ 48 h 54"/>
                <a:gd name="T34" fmla="*/ 17 w 17"/>
                <a:gd name="T3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lnTo>
                    <a:pt x="13" y="48"/>
                  </a:lnTo>
                  <a:lnTo>
                    <a:pt x="7" y="31"/>
                  </a:lnTo>
                  <a:lnTo>
                    <a:pt x="7" y="27"/>
                  </a:lnTo>
                  <a:lnTo>
                    <a:pt x="3" y="27"/>
                  </a:lnTo>
                  <a:lnTo>
                    <a:pt x="3" y="2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0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10" y="24"/>
                  </a:lnTo>
                  <a:lnTo>
                    <a:pt x="10" y="34"/>
                  </a:lnTo>
                  <a:lnTo>
                    <a:pt x="10" y="37"/>
                  </a:lnTo>
                  <a:lnTo>
                    <a:pt x="17" y="48"/>
                  </a:lnTo>
                  <a:lnTo>
                    <a:pt x="17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9" name="Freeform 461">
              <a:extLst>
                <a:ext uri="{FF2B5EF4-FFF2-40B4-BE49-F238E27FC236}">
                  <a16:creationId xmlns:a16="http://schemas.microsoft.com/office/drawing/2014/main" id="{48247959-B9DE-40C5-DB65-10356437C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" y="2138"/>
              <a:ext cx="246" cy="626"/>
            </a:xfrm>
            <a:custGeom>
              <a:avLst/>
              <a:gdLst>
                <a:gd name="T0" fmla="*/ 202 w 246"/>
                <a:gd name="T1" fmla="*/ 3 h 626"/>
                <a:gd name="T2" fmla="*/ 195 w 246"/>
                <a:gd name="T3" fmla="*/ 17 h 626"/>
                <a:gd name="T4" fmla="*/ 205 w 246"/>
                <a:gd name="T5" fmla="*/ 67 h 626"/>
                <a:gd name="T6" fmla="*/ 232 w 246"/>
                <a:gd name="T7" fmla="*/ 84 h 626"/>
                <a:gd name="T8" fmla="*/ 242 w 246"/>
                <a:gd name="T9" fmla="*/ 131 h 626"/>
                <a:gd name="T10" fmla="*/ 239 w 246"/>
                <a:gd name="T11" fmla="*/ 141 h 626"/>
                <a:gd name="T12" fmla="*/ 229 w 246"/>
                <a:gd name="T13" fmla="*/ 158 h 626"/>
                <a:gd name="T14" fmla="*/ 222 w 246"/>
                <a:gd name="T15" fmla="*/ 198 h 626"/>
                <a:gd name="T16" fmla="*/ 239 w 246"/>
                <a:gd name="T17" fmla="*/ 219 h 626"/>
                <a:gd name="T18" fmla="*/ 182 w 246"/>
                <a:gd name="T19" fmla="*/ 242 h 626"/>
                <a:gd name="T20" fmla="*/ 189 w 246"/>
                <a:gd name="T21" fmla="*/ 296 h 626"/>
                <a:gd name="T22" fmla="*/ 189 w 246"/>
                <a:gd name="T23" fmla="*/ 320 h 626"/>
                <a:gd name="T24" fmla="*/ 162 w 246"/>
                <a:gd name="T25" fmla="*/ 343 h 626"/>
                <a:gd name="T26" fmla="*/ 118 w 246"/>
                <a:gd name="T27" fmla="*/ 417 h 626"/>
                <a:gd name="T28" fmla="*/ 91 w 246"/>
                <a:gd name="T29" fmla="*/ 417 h 626"/>
                <a:gd name="T30" fmla="*/ 98 w 246"/>
                <a:gd name="T31" fmla="*/ 387 h 626"/>
                <a:gd name="T32" fmla="*/ 118 w 246"/>
                <a:gd name="T33" fmla="*/ 370 h 626"/>
                <a:gd name="T34" fmla="*/ 91 w 246"/>
                <a:gd name="T35" fmla="*/ 357 h 626"/>
                <a:gd name="T36" fmla="*/ 78 w 246"/>
                <a:gd name="T37" fmla="*/ 404 h 626"/>
                <a:gd name="T38" fmla="*/ 51 w 246"/>
                <a:gd name="T39" fmla="*/ 367 h 626"/>
                <a:gd name="T40" fmla="*/ 4 w 246"/>
                <a:gd name="T41" fmla="*/ 380 h 626"/>
                <a:gd name="T42" fmla="*/ 24 w 246"/>
                <a:gd name="T43" fmla="*/ 394 h 626"/>
                <a:gd name="T44" fmla="*/ 44 w 246"/>
                <a:gd name="T45" fmla="*/ 404 h 626"/>
                <a:gd name="T46" fmla="*/ 71 w 246"/>
                <a:gd name="T47" fmla="*/ 407 h 626"/>
                <a:gd name="T48" fmla="*/ 44 w 246"/>
                <a:gd name="T49" fmla="*/ 400 h 626"/>
                <a:gd name="T50" fmla="*/ 20 w 246"/>
                <a:gd name="T51" fmla="*/ 387 h 626"/>
                <a:gd name="T52" fmla="*/ 51 w 246"/>
                <a:gd name="T53" fmla="*/ 370 h 626"/>
                <a:gd name="T54" fmla="*/ 84 w 246"/>
                <a:gd name="T55" fmla="*/ 400 h 626"/>
                <a:gd name="T56" fmla="*/ 108 w 246"/>
                <a:gd name="T57" fmla="*/ 370 h 626"/>
                <a:gd name="T58" fmla="*/ 98 w 246"/>
                <a:gd name="T59" fmla="*/ 384 h 626"/>
                <a:gd name="T60" fmla="*/ 81 w 246"/>
                <a:gd name="T61" fmla="*/ 414 h 626"/>
                <a:gd name="T62" fmla="*/ 88 w 246"/>
                <a:gd name="T63" fmla="*/ 424 h 626"/>
                <a:gd name="T64" fmla="*/ 125 w 246"/>
                <a:gd name="T65" fmla="*/ 444 h 626"/>
                <a:gd name="T66" fmla="*/ 135 w 246"/>
                <a:gd name="T67" fmla="*/ 498 h 626"/>
                <a:gd name="T68" fmla="*/ 142 w 246"/>
                <a:gd name="T69" fmla="*/ 592 h 626"/>
                <a:gd name="T70" fmla="*/ 121 w 246"/>
                <a:gd name="T71" fmla="*/ 572 h 626"/>
                <a:gd name="T72" fmla="*/ 108 w 246"/>
                <a:gd name="T73" fmla="*/ 532 h 626"/>
                <a:gd name="T74" fmla="*/ 108 w 246"/>
                <a:gd name="T75" fmla="*/ 565 h 626"/>
                <a:gd name="T76" fmla="*/ 131 w 246"/>
                <a:gd name="T77" fmla="*/ 609 h 626"/>
                <a:gd name="T78" fmla="*/ 138 w 246"/>
                <a:gd name="T79" fmla="*/ 609 h 626"/>
                <a:gd name="T80" fmla="*/ 172 w 246"/>
                <a:gd name="T81" fmla="*/ 616 h 626"/>
                <a:gd name="T82" fmla="*/ 212 w 246"/>
                <a:gd name="T83" fmla="*/ 623 h 626"/>
                <a:gd name="T84" fmla="*/ 152 w 246"/>
                <a:gd name="T85" fmla="*/ 606 h 626"/>
                <a:gd name="T86" fmla="*/ 125 w 246"/>
                <a:gd name="T87" fmla="*/ 596 h 626"/>
                <a:gd name="T88" fmla="*/ 152 w 246"/>
                <a:gd name="T89" fmla="*/ 569 h 626"/>
                <a:gd name="T90" fmla="*/ 142 w 246"/>
                <a:gd name="T91" fmla="*/ 454 h 626"/>
                <a:gd name="T92" fmla="*/ 118 w 246"/>
                <a:gd name="T93" fmla="*/ 424 h 626"/>
                <a:gd name="T94" fmla="*/ 165 w 246"/>
                <a:gd name="T95" fmla="*/ 347 h 626"/>
                <a:gd name="T96" fmla="*/ 192 w 246"/>
                <a:gd name="T97" fmla="*/ 323 h 626"/>
                <a:gd name="T98" fmla="*/ 189 w 246"/>
                <a:gd name="T99" fmla="*/ 293 h 626"/>
                <a:gd name="T100" fmla="*/ 202 w 246"/>
                <a:gd name="T101" fmla="*/ 232 h 626"/>
                <a:gd name="T102" fmla="*/ 242 w 246"/>
                <a:gd name="T103" fmla="*/ 219 h 626"/>
                <a:gd name="T104" fmla="*/ 226 w 246"/>
                <a:gd name="T105" fmla="*/ 182 h 626"/>
                <a:gd name="T106" fmla="*/ 246 w 246"/>
                <a:gd name="T107" fmla="*/ 151 h 626"/>
                <a:gd name="T108" fmla="*/ 242 w 246"/>
                <a:gd name="T109" fmla="*/ 124 h 626"/>
                <a:gd name="T110" fmla="*/ 226 w 246"/>
                <a:gd name="T111" fmla="*/ 77 h 626"/>
                <a:gd name="T112" fmla="*/ 209 w 246"/>
                <a:gd name="T113" fmla="*/ 47 h 626"/>
                <a:gd name="T114" fmla="*/ 202 w 246"/>
                <a:gd name="T115" fmla="*/ 17 h 626"/>
                <a:gd name="T116" fmla="*/ 199 w 246"/>
                <a:gd name="T1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6" h="626">
                  <a:moveTo>
                    <a:pt x="199" y="0"/>
                  </a:moveTo>
                  <a:lnTo>
                    <a:pt x="195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02" y="3"/>
                  </a:lnTo>
                  <a:lnTo>
                    <a:pt x="205" y="3"/>
                  </a:lnTo>
                  <a:lnTo>
                    <a:pt x="209" y="7"/>
                  </a:lnTo>
                  <a:lnTo>
                    <a:pt x="209" y="10"/>
                  </a:lnTo>
                  <a:lnTo>
                    <a:pt x="205" y="13"/>
                  </a:lnTo>
                  <a:lnTo>
                    <a:pt x="199" y="13"/>
                  </a:lnTo>
                  <a:lnTo>
                    <a:pt x="199" y="17"/>
                  </a:lnTo>
                  <a:lnTo>
                    <a:pt x="195" y="17"/>
                  </a:lnTo>
                  <a:lnTo>
                    <a:pt x="199" y="27"/>
                  </a:lnTo>
                  <a:lnTo>
                    <a:pt x="202" y="40"/>
                  </a:lnTo>
                  <a:lnTo>
                    <a:pt x="202" y="40"/>
                  </a:lnTo>
                  <a:lnTo>
                    <a:pt x="205" y="47"/>
                  </a:lnTo>
                  <a:lnTo>
                    <a:pt x="202" y="50"/>
                  </a:lnTo>
                  <a:lnTo>
                    <a:pt x="202" y="54"/>
                  </a:lnTo>
                  <a:lnTo>
                    <a:pt x="205" y="67"/>
                  </a:lnTo>
                  <a:lnTo>
                    <a:pt x="209" y="71"/>
                  </a:lnTo>
                  <a:lnTo>
                    <a:pt x="216" y="71"/>
                  </a:lnTo>
                  <a:lnTo>
                    <a:pt x="216" y="71"/>
                  </a:lnTo>
                  <a:lnTo>
                    <a:pt x="219" y="74"/>
                  </a:lnTo>
                  <a:lnTo>
                    <a:pt x="222" y="77"/>
                  </a:lnTo>
                  <a:lnTo>
                    <a:pt x="222" y="81"/>
                  </a:lnTo>
                  <a:lnTo>
                    <a:pt x="232" y="84"/>
                  </a:lnTo>
                  <a:lnTo>
                    <a:pt x="232" y="87"/>
                  </a:lnTo>
                  <a:lnTo>
                    <a:pt x="236" y="97"/>
                  </a:lnTo>
                  <a:lnTo>
                    <a:pt x="239" y="111"/>
                  </a:lnTo>
                  <a:lnTo>
                    <a:pt x="239" y="111"/>
                  </a:lnTo>
                  <a:lnTo>
                    <a:pt x="239" y="128"/>
                  </a:lnTo>
                  <a:lnTo>
                    <a:pt x="239" y="128"/>
                  </a:lnTo>
                  <a:lnTo>
                    <a:pt x="242" y="131"/>
                  </a:lnTo>
                  <a:lnTo>
                    <a:pt x="239" y="134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2" y="134"/>
                  </a:lnTo>
                  <a:lnTo>
                    <a:pt x="229" y="141"/>
                  </a:lnTo>
                  <a:lnTo>
                    <a:pt x="229" y="141"/>
                  </a:lnTo>
                  <a:lnTo>
                    <a:pt x="239" y="141"/>
                  </a:lnTo>
                  <a:lnTo>
                    <a:pt x="242" y="145"/>
                  </a:lnTo>
                  <a:lnTo>
                    <a:pt x="242" y="148"/>
                  </a:lnTo>
                  <a:lnTo>
                    <a:pt x="242" y="151"/>
                  </a:lnTo>
                  <a:lnTo>
                    <a:pt x="239" y="158"/>
                  </a:lnTo>
                  <a:lnTo>
                    <a:pt x="236" y="158"/>
                  </a:lnTo>
                  <a:lnTo>
                    <a:pt x="229" y="158"/>
                  </a:lnTo>
                  <a:lnTo>
                    <a:pt x="229" y="158"/>
                  </a:lnTo>
                  <a:lnTo>
                    <a:pt x="229" y="168"/>
                  </a:lnTo>
                  <a:lnTo>
                    <a:pt x="229" y="168"/>
                  </a:lnTo>
                  <a:lnTo>
                    <a:pt x="226" y="172"/>
                  </a:lnTo>
                  <a:lnTo>
                    <a:pt x="226" y="175"/>
                  </a:lnTo>
                  <a:lnTo>
                    <a:pt x="222" y="178"/>
                  </a:lnTo>
                  <a:lnTo>
                    <a:pt x="222" y="178"/>
                  </a:lnTo>
                  <a:lnTo>
                    <a:pt x="222" y="198"/>
                  </a:lnTo>
                  <a:lnTo>
                    <a:pt x="229" y="205"/>
                  </a:lnTo>
                  <a:lnTo>
                    <a:pt x="236" y="205"/>
                  </a:lnTo>
                  <a:lnTo>
                    <a:pt x="239" y="205"/>
                  </a:lnTo>
                  <a:lnTo>
                    <a:pt x="242" y="209"/>
                  </a:lnTo>
                  <a:lnTo>
                    <a:pt x="242" y="212"/>
                  </a:lnTo>
                  <a:lnTo>
                    <a:pt x="239" y="219"/>
                  </a:lnTo>
                  <a:lnTo>
                    <a:pt x="239" y="219"/>
                  </a:lnTo>
                  <a:lnTo>
                    <a:pt x="229" y="229"/>
                  </a:lnTo>
                  <a:lnTo>
                    <a:pt x="226" y="229"/>
                  </a:lnTo>
                  <a:lnTo>
                    <a:pt x="222" y="229"/>
                  </a:lnTo>
                  <a:lnTo>
                    <a:pt x="219" y="229"/>
                  </a:lnTo>
                  <a:lnTo>
                    <a:pt x="209" y="222"/>
                  </a:lnTo>
                  <a:lnTo>
                    <a:pt x="199" y="229"/>
                  </a:lnTo>
                  <a:lnTo>
                    <a:pt x="182" y="242"/>
                  </a:lnTo>
                  <a:lnTo>
                    <a:pt x="182" y="242"/>
                  </a:lnTo>
                  <a:lnTo>
                    <a:pt x="172" y="249"/>
                  </a:lnTo>
                  <a:lnTo>
                    <a:pt x="168" y="249"/>
                  </a:lnTo>
                  <a:lnTo>
                    <a:pt x="165" y="249"/>
                  </a:lnTo>
                  <a:lnTo>
                    <a:pt x="172" y="283"/>
                  </a:lnTo>
                  <a:lnTo>
                    <a:pt x="175" y="296"/>
                  </a:lnTo>
                  <a:lnTo>
                    <a:pt x="189" y="296"/>
                  </a:lnTo>
                  <a:lnTo>
                    <a:pt x="192" y="296"/>
                  </a:lnTo>
                  <a:lnTo>
                    <a:pt x="199" y="303"/>
                  </a:lnTo>
                  <a:lnTo>
                    <a:pt x="199" y="306"/>
                  </a:lnTo>
                  <a:lnTo>
                    <a:pt x="199" y="313"/>
                  </a:lnTo>
                  <a:lnTo>
                    <a:pt x="195" y="313"/>
                  </a:lnTo>
                  <a:lnTo>
                    <a:pt x="192" y="313"/>
                  </a:lnTo>
                  <a:lnTo>
                    <a:pt x="189" y="320"/>
                  </a:lnTo>
                  <a:lnTo>
                    <a:pt x="189" y="323"/>
                  </a:lnTo>
                  <a:lnTo>
                    <a:pt x="175" y="333"/>
                  </a:lnTo>
                  <a:lnTo>
                    <a:pt x="175" y="333"/>
                  </a:lnTo>
                  <a:lnTo>
                    <a:pt x="165" y="333"/>
                  </a:lnTo>
                  <a:lnTo>
                    <a:pt x="165" y="336"/>
                  </a:lnTo>
                  <a:lnTo>
                    <a:pt x="165" y="340"/>
                  </a:lnTo>
                  <a:lnTo>
                    <a:pt x="162" y="343"/>
                  </a:lnTo>
                  <a:lnTo>
                    <a:pt x="158" y="347"/>
                  </a:lnTo>
                  <a:lnTo>
                    <a:pt x="155" y="347"/>
                  </a:lnTo>
                  <a:lnTo>
                    <a:pt x="155" y="347"/>
                  </a:lnTo>
                  <a:lnTo>
                    <a:pt x="152" y="353"/>
                  </a:lnTo>
                  <a:lnTo>
                    <a:pt x="128" y="407"/>
                  </a:lnTo>
                  <a:lnTo>
                    <a:pt x="128" y="407"/>
                  </a:lnTo>
                  <a:lnTo>
                    <a:pt x="118" y="417"/>
                  </a:lnTo>
                  <a:lnTo>
                    <a:pt x="118" y="421"/>
                  </a:lnTo>
                  <a:lnTo>
                    <a:pt x="111" y="424"/>
                  </a:lnTo>
                  <a:lnTo>
                    <a:pt x="108" y="424"/>
                  </a:lnTo>
                  <a:lnTo>
                    <a:pt x="104" y="421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1" y="417"/>
                  </a:lnTo>
                  <a:lnTo>
                    <a:pt x="91" y="417"/>
                  </a:lnTo>
                  <a:lnTo>
                    <a:pt x="91" y="417"/>
                  </a:lnTo>
                  <a:lnTo>
                    <a:pt x="88" y="414"/>
                  </a:lnTo>
                  <a:lnTo>
                    <a:pt x="88" y="411"/>
                  </a:lnTo>
                  <a:lnTo>
                    <a:pt x="94" y="404"/>
                  </a:lnTo>
                  <a:lnTo>
                    <a:pt x="98" y="390"/>
                  </a:lnTo>
                  <a:lnTo>
                    <a:pt x="98" y="387"/>
                  </a:lnTo>
                  <a:lnTo>
                    <a:pt x="104" y="387"/>
                  </a:lnTo>
                  <a:lnTo>
                    <a:pt x="108" y="380"/>
                  </a:lnTo>
                  <a:lnTo>
                    <a:pt x="108" y="380"/>
                  </a:lnTo>
                  <a:lnTo>
                    <a:pt x="111" y="377"/>
                  </a:lnTo>
                  <a:lnTo>
                    <a:pt x="111" y="377"/>
                  </a:lnTo>
                  <a:lnTo>
                    <a:pt x="118" y="373"/>
                  </a:lnTo>
                  <a:lnTo>
                    <a:pt x="118" y="370"/>
                  </a:lnTo>
                  <a:lnTo>
                    <a:pt x="108" y="367"/>
                  </a:lnTo>
                  <a:lnTo>
                    <a:pt x="108" y="367"/>
                  </a:lnTo>
                  <a:lnTo>
                    <a:pt x="98" y="357"/>
                  </a:lnTo>
                  <a:lnTo>
                    <a:pt x="88" y="350"/>
                  </a:lnTo>
                  <a:lnTo>
                    <a:pt x="88" y="357"/>
                  </a:lnTo>
                  <a:lnTo>
                    <a:pt x="88" y="357"/>
                  </a:lnTo>
                  <a:lnTo>
                    <a:pt x="91" y="357"/>
                  </a:lnTo>
                  <a:lnTo>
                    <a:pt x="94" y="360"/>
                  </a:lnTo>
                  <a:lnTo>
                    <a:pt x="91" y="367"/>
                  </a:lnTo>
                  <a:lnTo>
                    <a:pt x="88" y="370"/>
                  </a:lnTo>
                  <a:lnTo>
                    <a:pt x="88" y="370"/>
                  </a:lnTo>
                  <a:lnTo>
                    <a:pt x="84" y="370"/>
                  </a:lnTo>
                  <a:lnTo>
                    <a:pt x="81" y="400"/>
                  </a:lnTo>
                  <a:lnTo>
                    <a:pt x="78" y="404"/>
                  </a:lnTo>
                  <a:lnTo>
                    <a:pt x="74" y="404"/>
                  </a:lnTo>
                  <a:lnTo>
                    <a:pt x="71" y="397"/>
                  </a:lnTo>
                  <a:lnTo>
                    <a:pt x="78" y="373"/>
                  </a:lnTo>
                  <a:lnTo>
                    <a:pt x="78" y="373"/>
                  </a:lnTo>
                  <a:lnTo>
                    <a:pt x="67" y="373"/>
                  </a:lnTo>
                  <a:lnTo>
                    <a:pt x="67" y="373"/>
                  </a:lnTo>
                  <a:lnTo>
                    <a:pt x="51" y="367"/>
                  </a:lnTo>
                  <a:lnTo>
                    <a:pt x="41" y="370"/>
                  </a:lnTo>
                  <a:lnTo>
                    <a:pt x="30" y="377"/>
                  </a:lnTo>
                  <a:lnTo>
                    <a:pt x="27" y="377"/>
                  </a:lnTo>
                  <a:lnTo>
                    <a:pt x="20" y="377"/>
                  </a:lnTo>
                  <a:lnTo>
                    <a:pt x="10" y="384"/>
                  </a:lnTo>
                  <a:lnTo>
                    <a:pt x="7" y="384"/>
                  </a:lnTo>
                  <a:lnTo>
                    <a:pt x="4" y="380"/>
                  </a:lnTo>
                  <a:lnTo>
                    <a:pt x="4" y="38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14" y="390"/>
                  </a:lnTo>
                  <a:lnTo>
                    <a:pt x="20" y="390"/>
                  </a:lnTo>
                  <a:lnTo>
                    <a:pt x="20" y="390"/>
                  </a:lnTo>
                  <a:lnTo>
                    <a:pt x="24" y="394"/>
                  </a:lnTo>
                  <a:lnTo>
                    <a:pt x="24" y="394"/>
                  </a:lnTo>
                  <a:lnTo>
                    <a:pt x="30" y="400"/>
                  </a:lnTo>
                  <a:lnTo>
                    <a:pt x="34" y="404"/>
                  </a:lnTo>
                  <a:lnTo>
                    <a:pt x="37" y="400"/>
                  </a:lnTo>
                  <a:lnTo>
                    <a:pt x="41" y="404"/>
                  </a:lnTo>
                  <a:lnTo>
                    <a:pt x="44" y="407"/>
                  </a:lnTo>
                  <a:lnTo>
                    <a:pt x="44" y="404"/>
                  </a:lnTo>
                  <a:lnTo>
                    <a:pt x="47" y="404"/>
                  </a:lnTo>
                  <a:lnTo>
                    <a:pt x="51" y="404"/>
                  </a:lnTo>
                  <a:lnTo>
                    <a:pt x="54" y="407"/>
                  </a:lnTo>
                  <a:lnTo>
                    <a:pt x="71" y="417"/>
                  </a:lnTo>
                  <a:lnTo>
                    <a:pt x="71" y="417"/>
                  </a:lnTo>
                  <a:lnTo>
                    <a:pt x="71" y="414"/>
                  </a:lnTo>
                  <a:lnTo>
                    <a:pt x="71" y="407"/>
                  </a:lnTo>
                  <a:lnTo>
                    <a:pt x="67" y="407"/>
                  </a:lnTo>
                  <a:lnTo>
                    <a:pt x="67" y="411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400"/>
                  </a:lnTo>
                  <a:lnTo>
                    <a:pt x="44" y="400"/>
                  </a:lnTo>
                  <a:lnTo>
                    <a:pt x="44" y="400"/>
                  </a:lnTo>
                  <a:lnTo>
                    <a:pt x="34" y="397"/>
                  </a:lnTo>
                  <a:lnTo>
                    <a:pt x="34" y="400"/>
                  </a:lnTo>
                  <a:lnTo>
                    <a:pt x="34" y="397"/>
                  </a:lnTo>
                  <a:lnTo>
                    <a:pt x="27" y="394"/>
                  </a:lnTo>
                  <a:lnTo>
                    <a:pt x="27" y="394"/>
                  </a:lnTo>
                  <a:lnTo>
                    <a:pt x="24" y="390"/>
                  </a:lnTo>
                  <a:lnTo>
                    <a:pt x="20" y="387"/>
                  </a:lnTo>
                  <a:lnTo>
                    <a:pt x="17" y="387"/>
                  </a:lnTo>
                  <a:lnTo>
                    <a:pt x="14" y="387"/>
                  </a:lnTo>
                  <a:lnTo>
                    <a:pt x="20" y="380"/>
                  </a:lnTo>
                  <a:lnTo>
                    <a:pt x="27" y="380"/>
                  </a:lnTo>
                  <a:lnTo>
                    <a:pt x="30" y="380"/>
                  </a:lnTo>
                  <a:lnTo>
                    <a:pt x="44" y="373"/>
                  </a:lnTo>
                  <a:lnTo>
                    <a:pt x="51" y="370"/>
                  </a:lnTo>
                  <a:lnTo>
                    <a:pt x="67" y="377"/>
                  </a:lnTo>
                  <a:lnTo>
                    <a:pt x="67" y="377"/>
                  </a:lnTo>
                  <a:lnTo>
                    <a:pt x="74" y="377"/>
                  </a:lnTo>
                  <a:lnTo>
                    <a:pt x="67" y="397"/>
                  </a:lnTo>
                  <a:lnTo>
                    <a:pt x="74" y="407"/>
                  </a:lnTo>
                  <a:lnTo>
                    <a:pt x="78" y="407"/>
                  </a:lnTo>
                  <a:lnTo>
                    <a:pt x="84" y="400"/>
                  </a:lnTo>
                  <a:lnTo>
                    <a:pt x="88" y="373"/>
                  </a:lnTo>
                  <a:lnTo>
                    <a:pt x="88" y="373"/>
                  </a:lnTo>
                  <a:lnTo>
                    <a:pt x="88" y="373"/>
                  </a:lnTo>
                  <a:lnTo>
                    <a:pt x="94" y="370"/>
                  </a:lnTo>
                  <a:lnTo>
                    <a:pt x="98" y="363"/>
                  </a:lnTo>
                  <a:lnTo>
                    <a:pt x="104" y="370"/>
                  </a:lnTo>
                  <a:lnTo>
                    <a:pt x="108" y="370"/>
                  </a:lnTo>
                  <a:lnTo>
                    <a:pt x="111" y="373"/>
                  </a:lnTo>
                  <a:lnTo>
                    <a:pt x="111" y="373"/>
                  </a:lnTo>
                  <a:lnTo>
                    <a:pt x="108" y="373"/>
                  </a:lnTo>
                  <a:lnTo>
                    <a:pt x="104" y="377"/>
                  </a:lnTo>
                  <a:lnTo>
                    <a:pt x="104" y="380"/>
                  </a:lnTo>
                  <a:lnTo>
                    <a:pt x="101" y="384"/>
                  </a:lnTo>
                  <a:lnTo>
                    <a:pt x="98" y="384"/>
                  </a:lnTo>
                  <a:lnTo>
                    <a:pt x="94" y="390"/>
                  </a:lnTo>
                  <a:lnTo>
                    <a:pt x="91" y="400"/>
                  </a:lnTo>
                  <a:lnTo>
                    <a:pt x="84" y="407"/>
                  </a:lnTo>
                  <a:lnTo>
                    <a:pt x="84" y="417"/>
                  </a:lnTo>
                  <a:lnTo>
                    <a:pt x="84" y="417"/>
                  </a:lnTo>
                  <a:lnTo>
                    <a:pt x="81" y="414"/>
                  </a:lnTo>
                  <a:lnTo>
                    <a:pt x="81" y="414"/>
                  </a:lnTo>
                  <a:lnTo>
                    <a:pt x="81" y="407"/>
                  </a:lnTo>
                  <a:lnTo>
                    <a:pt x="74" y="407"/>
                  </a:lnTo>
                  <a:lnTo>
                    <a:pt x="78" y="407"/>
                  </a:lnTo>
                  <a:lnTo>
                    <a:pt x="78" y="417"/>
                  </a:lnTo>
                  <a:lnTo>
                    <a:pt x="78" y="417"/>
                  </a:lnTo>
                  <a:lnTo>
                    <a:pt x="81" y="417"/>
                  </a:lnTo>
                  <a:lnTo>
                    <a:pt x="88" y="424"/>
                  </a:lnTo>
                  <a:lnTo>
                    <a:pt x="101" y="421"/>
                  </a:lnTo>
                  <a:lnTo>
                    <a:pt x="101" y="424"/>
                  </a:lnTo>
                  <a:lnTo>
                    <a:pt x="111" y="427"/>
                  </a:lnTo>
                  <a:lnTo>
                    <a:pt x="111" y="427"/>
                  </a:lnTo>
                  <a:lnTo>
                    <a:pt x="118" y="441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35" y="451"/>
                  </a:lnTo>
                  <a:lnTo>
                    <a:pt x="138" y="454"/>
                  </a:lnTo>
                  <a:lnTo>
                    <a:pt x="138" y="464"/>
                  </a:lnTo>
                  <a:lnTo>
                    <a:pt x="142" y="474"/>
                  </a:lnTo>
                  <a:lnTo>
                    <a:pt x="138" y="474"/>
                  </a:lnTo>
                  <a:lnTo>
                    <a:pt x="138" y="481"/>
                  </a:lnTo>
                  <a:lnTo>
                    <a:pt x="135" y="498"/>
                  </a:lnTo>
                  <a:lnTo>
                    <a:pt x="135" y="508"/>
                  </a:lnTo>
                  <a:lnTo>
                    <a:pt x="148" y="569"/>
                  </a:lnTo>
                  <a:lnTo>
                    <a:pt x="148" y="572"/>
                  </a:lnTo>
                  <a:lnTo>
                    <a:pt x="148" y="582"/>
                  </a:lnTo>
                  <a:lnTo>
                    <a:pt x="148" y="586"/>
                  </a:lnTo>
                  <a:lnTo>
                    <a:pt x="142" y="592"/>
                  </a:lnTo>
                  <a:lnTo>
                    <a:pt x="142" y="592"/>
                  </a:lnTo>
                  <a:lnTo>
                    <a:pt x="131" y="592"/>
                  </a:lnTo>
                  <a:lnTo>
                    <a:pt x="128" y="592"/>
                  </a:lnTo>
                  <a:lnTo>
                    <a:pt x="128" y="592"/>
                  </a:lnTo>
                  <a:lnTo>
                    <a:pt x="128" y="589"/>
                  </a:lnTo>
                  <a:lnTo>
                    <a:pt x="128" y="586"/>
                  </a:lnTo>
                  <a:lnTo>
                    <a:pt x="121" y="575"/>
                  </a:lnTo>
                  <a:lnTo>
                    <a:pt x="121" y="572"/>
                  </a:lnTo>
                  <a:lnTo>
                    <a:pt x="121" y="562"/>
                  </a:lnTo>
                  <a:lnTo>
                    <a:pt x="118" y="555"/>
                  </a:lnTo>
                  <a:lnTo>
                    <a:pt x="118" y="552"/>
                  </a:lnTo>
                  <a:lnTo>
                    <a:pt x="115" y="538"/>
                  </a:lnTo>
                  <a:lnTo>
                    <a:pt x="115" y="535"/>
                  </a:lnTo>
                  <a:lnTo>
                    <a:pt x="108" y="532"/>
                  </a:lnTo>
                  <a:lnTo>
                    <a:pt x="108" y="532"/>
                  </a:lnTo>
                  <a:lnTo>
                    <a:pt x="108" y="535"/>
                  </a:lnTo>
                  <a:lnTo>
                    <a:pt x="108" y="542"/>
                  </a:lnTo>
                  <a:lnTo>
                    <a:pt x="108" y="542"/>
                  </a:lnTo>
                  <a:lnTo>
                    <a:pt x="104" y="555"/>
                  </a:lnTo>
                  <a:lnTo>
                    <a:pt x="108" y="559"/>
                  </a:lnTo>
                  <a:lnTo>
                    <a:pt x="108" y="559"/>
                  </a:lnTo>
                  <a:lnTo>
                    <a:pt x="108" y="565"/>
                  </a:lnTo>
                  <a:lnTo>
                    <a:pt x="111" y="569"/>
                  </a:lnTo>
                  <a:lnTo>
                    <a:pt x="111" y="569"/>
                  </a:lnTo>
                  <a:lnTo>
                    <a:pt x="118" y="589"/>
                  </a:lnTo>
                  <a:lnTo>
                    <a:pt x="121" y="596"/>
                  </a:lnTo>
                  <a:lnTo>
                    <a:pt x="121" y="596"/>
                  </a:lnTo>
                  <a:lnTo>
                    <a:pt x="125" y="602"/>
                  </a:lnTo>
                  <a:lnTo>
                    <a:pt x="131" y="609"/>
                  </a:lnTo>
                  <a:lnTo>
                    <a:pt x="138" y="612"/>
                  </a:lnTo>
                  <a:lnTo>
                    <a:pt x="138" y="612"/>
                  </a:lnTo>
                  <a:lnTo>
                    <a:pt x="138" y="616"/>
                  </a:lnTo>
                  <a:lnTo>
                    <a:pt x="142" y="616"/>
                  </a:lnTo>
                  <a:lnTo>
                    <a:pt x="142" y="616"/>
                  </a:lnTo>
                  <a:lnTo>
                    <a:pt x="138" y="612"/>
                  </a:lnTo>
                  <a:lnTo>
                    <a:pt x="138" y="609"/>
                  </a:lnTo>
                  <a:lnTo>
                    <a:pt x="142" y="606"/>
                  </a:lnTo>
                  <a:lnTo>
                    <a:pt x="145" y="602"/>
                  </a:lnTo>
                  <a:lnTo>
                    <a:pt x="152" y="609"/>
                  </a:lnTo>
                  <a:lnTo>
                    <a:pt x="158" y="612"/>
                  </a:lnTo>
                  <a:lnTo>
                    <a:pt x="162" y="612"/>
                  </a:lnTo>
                  <a:lnTo>
                    <a:pt x="162" y="612"/>
                  </a:lnTo>
                  <a:lnTo>
                    <a:pt x="172" y="616"/>
                  </a:lnTo>
                  <a:lnTo>
                    <a:pt x="199" y="616"/>
                  </a:lnTo>
                  <a:lnTo>
                    <a:pt x="199" y="619"/>
                  </a:lnTo>
                  <a:lnTo>
                    <a:pt x="209" y="626"/>
                  </a:lnTo>
                  <a:lnTo>
                    <a:pt x="216" y="626"/>
                  </a:lnTo>
                  <a:lnTo>
                    <a:pt x="216" y="623"/>
                  </a:lnTo>
                  <a:lnTo>
                    <a:pt x="216" y="623"/>
                  </a:lnTo>
                  <a:lnTo>
                    <a:pt x="212" y="623"/>
                  </a:lnTo>
                  <a:lnTo>
                    <a:pt x="202" y="616"/>
                  </a:lnTo>
                  <a:lnTo>
                    <a:pt x="199" y="612"/>
                  </a:lnTo>
                  <a:lnTo>
                    <a:pt x="172" y="612"/>
                  </a:lnTo>
                  <a:lnTo>
                    <a:pt x="162" y="609"/>
                  </a:lnTo>
                  <a:lnTo>
                    <a:pt x="162" y="609"/>
                  </a:lnTo>
                  <a:lnTo>
                    <a:pt x="158" y="609"/>
                  </a:lnTo>
                  <a:lnTo>
                    <a:pt x="152" y="606"/>
                  </a:lnTo>
                  <a:lnTo>
                    <a:pt x="148" y="602"/>
                  </a:lnTo>
                  <a:lnTo>
                    <a:pt x="138" y="602"/>
                  </a:lnTo>
                  <a:lnTo>
                    <a:pt x="135" y="606"/>
                  </a:lnTo>
                  <a:lnTo>
                    <a:pt x="131" y="606"/>
                  </a:lnTo>
                  <a:lnTo>
                    <a:pt x="128" y="602"/>
                  </a:lnTo>
                  <a:lnTo>
                    <a:pt x="125" y="596"/>
                  </a:lnTo>
                  <a:lnTo>
                    <a:pt x="125" y="596"/>
                  </a:lnTo>
                  <a:lnTo>
                    <a:pt x="131" y="599"/>
                  </a:lnTo>
                  <a:lnTo>
                    <a:pt x="142" y="596"/>
                  </a:lnTo>
                  <a:lnTo>
                    <a:pt x="145" y="592"/>
                  </a:lnTo>
                  <a:lnTo>
                    <a:pt x="152" y="589"/>
                  </a:lnTo>
                  <a:lnTo>
                    <a:pt x="152" y="582"/>
                  </a:lnTo>
                  <a:lnTo>
                    <a:pt x="152" y="572"/>
                  </a:lnTo>
                  <a:lnTo>
                    <a:pt x="152" y="569"/>
                  </a:lnTo>
                  <a:lnTo>
                    <a:pt x="138" y="508"/>
                  </a:lnTo>
                  <a:lnTo>
                    <a:pt x="138" y="498"/>
                  </a:lnTo>
                  <a:lnTo>
                    <a:pt x="142" y="481"/>
                  </a:lnTo>
                  <a:lnTo>
                    <a:pt x="142" y="478"/>
                  </a:lnTo>
                  <a:lnTo>
                    <a:pt x="145" y="471"/>
                  </a:lnTo>
                  <a:lnTo>
                    <a:pt x="142" y="464"/>
                  </a:lnTo>
                  <a:lnTo>
                    <a:pt x="142" y="454"/>
                  </a:lnTo>
                  <a:lnTo>
                    <a:pt x="138" y="451"/>
                  </a:lnTo>
                  <a:lnTo>
                    <a:pt x="128" y="441"/>
                  </a:lnTo>
                  <a:lnTo>
                    <a:pt x="125" y="441"/>
                  </a:lnTo>
                  <a:lnTo>
                    <a:pt x="121" y="437"/>
                  </a:lnTo>
                  <a:lnTo>
                    <a:pt x="115" y="427"/>
                  </a:lnTo>
                  <a:lnTo>
                    <a:pt x="115" y="424"/>
                  </a:lnTo>
                  <a:lnTo>
                    <a:pt x="118" y="424"/>
                  </a:lnTo>
                  <a:lnTo>
                    <a:pt x="121" y="421"/>
                  </a:lnTo>
                  <a:lnTo>
                    <a:pt x="131" y="411"/>
                  </a:lnTo>
                  <a:lnTo>
                    <a:pt x="131" y="407"/>
                  </a:lnTo>
                  <a:lnTo>
                    <a:pt x="152" y="357"/>
                  </a:lnTo>
                  <a:lnTo>
                    <a:pt x="155" y="350"/>
                  </a:lnTo>
                  <a:lnTo>
                    <a:pt x="158" y="350"/>
                  </a:lnTo>
                  <a:lnTo>
                    <a:pt x="165" y="347"/>
                  </a:lnTo>
                  <a:lnTo>
                    <a:pt x="168" y="340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75" y="336"/>
                  </a:lnTo>
                  <a:lnTo>
                    <a:pt x="179" y="333"/>
                  </a:lnTo>
                  <a:lnTo>
                    <a:pt x="189" y="323"/>
                  </a:lnTo>
                  <a:lnTo>
                    <a:pt x="192" y="323"/>
                  </a:lnTo>
                  <a:lnTo>
                    <a:pt x="195" y="320"/>
                  </a:lnTo>
                  <a:lnTo>
                    <a:pt x="195" y="320"/>
                  </a:lnTo>
                  <a:lnTo>
                    <a:pt x="202" y="313"/>
                  </a:lnTo>
                  <a:lnTo>
                    <a:pt x="202" y="306"/>
                  </a:lnTo>
                  <a:lnTo>
                    <a:pt x="199" y="303"/>
                  </a:lnTo>
                  <a:lnTo>
                    <a:pt x="192" y="293"/>
                  </a:lnTo>
                  <a:lnTo>
                    <a:pt x="189" y="293"/>
                  </a:lnTo>
                  <a:lnTo>
                    <a:pt x="179" y="293"/>
                  </a:lnTo>
                  <a:lnTo>
                    <a:pt x="175" y="283"/>
                  </a:lnTo>
                  <a:lnTo>
                    <a:pt x="172" y="252"/>
                  </a:lnTo>
                  <a:lnTo>
                    <a:pt x="172" y="252"/>
                  </a:lnTo>
                  <a:lnTo>
                    <a:pt x="185" y="246"/>
                  </a:lnTo>
                  <a:lnTo>
                    <a:pt x="185" y="246"/>
                  </a:lnTo>
                  <a:lnTo>
                    <a:pt x="202" y="232"/>
                  </a:lnTo>
                  <a:lnTo>
                    <a:pt x="209" y="225"/>
                  </a:lnTo>
                  <a:lnTo>
                    <a:pt x="219" y="232"/>
                  </a:lnTo>
                  <a:lnTo>
                    <a:pt x="222" y="232"/>
                  </a:lnTo>
                  <a:lnTo>
                    <a:pt x="226" y="232"/>
                  </a:lnTo>
                  <a:lnTo>
                    <a:pt x="229" y="229"/>
                  </a:lnTo>
                  <a:lnTo>
                    <a:pt x="239" y="222"/>
                  </a:lnTo>
                  <a:lnTo>
                    <a:pt x="242" y="219"/>
                  </a:lnTo>
                  <a:lnTo>
                    <a:pt x="246" y="212"/>
                  </a:lnTo>
                  <a:lnTo>
                    <a:pt x="242" y="205"/>
                  </a:lnTo>
                  <a:lnTo>
                    <a:pt x="239" y="202"/>
                  </a:lnTo>
                  <a:lnTo>
                    <a:pt x="239" y="202"/>
                  </a:lnTo>
                  <a:lnTo>
                    <a:pt x="232" y="202"/>
                  </a:lnTo>
                  <a:lnTo>
                    <a:pt x="229" y="195"/>
                  </a:lnTo>
                  <a:lnTo>
                    <a:pt x="226" y="182"/>
                  </a:lnTo>
                  <a:lnTo>
                    <a:pt x="229" y="175"/>
                  </a:lnTo>
                  <a:lnTo>
                    <a:pt x="229" y="172"/>
                  </a:lnTo>
                  <a:lnTo>
                    <a:pt x="232" y="168"/>
                  </a:lnTo>
                  <a:lnTo>
                    <a:pt x="232" y="161"/>
                  </a:lnTo>
                  <a:lnTo>
                    <a:pt x="236" y="165"/>
                  </a:lnTo>
                  <a:lnTo>
                    <a:pt x="242" y="158"/>
                  </a:lnTo>
                  <a:lnTo>
                    <a:pt x="246" y="151"/>
                  </a:lnTo>
                  <a:lnTo>
                    <a:pt x="246" y="148"/>
                  </a:lnTo>
                  <a:lnTo>
                    <a:pt x="242" y="141"/>
                  </a:lnTo>
                  <a:lnTo>
                    <a:pt x="239" y="138"/>
                  </a:lnTo>
                  <a:lnTo>
                    <a:pt x="246" y="134"/>
                  </a:lnTo>
                  <a:lnTo>
                    <a:pt x="246" y="131"/>
                  </a:lnTo>
                  <a:lnTo>
                    <a:pt x="242" y="128"/>
                  </a:lnTo>
                  <a:lnTo>
                    <a:pt x="242" y="124"/>
                  </a:lnTo>
                  <a:lnTo>
                    <a:pt x="242" y="111"/>
                  </a:lnTo>
                  <a:lnTo>
                    <a:pt x="242" y="108"/>
                  </a:lnTo>
                  <a:lnTo>
                    <a:pt x="239" y="97"/>
                  </a:lnTo>
                  <a:lnTo>
                    <a:pt x="236" y="87"/>
                  </a:lnTo>
                  <a:lnTo>
                    <a:pt x="232" y="81"/>
                  </a:lnTo>
                  <a:lnTo>
                    <a:pt x="226" y="77"/>
                  </a:lnTo>
                  <a:lnTo>
                    <a:pt x="226" y="77"/>
                  </a:lnTo>
                  <a:lnTo>
                    <a:pt x="222" y="71"/>
                  </a:lnTo>
                  <a:lnTo>
                    <a:pt x="219" y="67"/>
                  </a:lnTo>
                  <a:lnTo>
                    <a:pt x="216" y="67"/>
                  </a:lnTo>
                  <a:lnTo>
                    <a:pt x="209" y="67"/>
                  </a:lnTo>
                  <a:lnTo>
                    <a:pt x="209" y="67"/>
                  </a:lnTo>
                  <a:lnTo>
                    <a:pt x="205" y="54"/>
                  </a:lnTo>
                  <a:lnTo>
                    <a:pt x="209" y="47"/>
                  </a:lnTo>
                  <a:lnTo>
                    <a:pt x="205" y="37"/>
                  </a:lnTo>
                  <a:lnTo>
                    <a:pt x="205" y="37"/>
                  </a:lnTo>
                  <a:lnTo>
                    <a:pt x="202" y="27"/>
                  </a:lnTo>
                  <a:lnTo>
                    <a:pt x="199" y="20"/>
                  </a:lnTo>
                  <a:lnTo>
                    <a:pt x="202" y="17"/>
                  </a:lnTo>
                  <a:lnTo>
                    <a:pt x="202" y="17"/>
                  </a:lnTo>
                  <a:lnTo>
                    <a:pt x="202" y="17"/>
                  </a:lnTo>
                  <a:lnTo>
                    <a:pt x="212" y="10"/>
                  </a:lnTo>
                  <a:lnTo>
                    <a:pt x="212" y="7"/>
                  </a:lnTo>
                  <a:lnTo>
                    <a:pt x="205" y="0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99" y="0"/>
                  </a:lnTo>
                  <a:lnTo>
                    <a:pt x="19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0" name="Freeform 462">
              <a:extLst>
                <a:ext uri="{FF2B5EF4-FFF2-40B4-BE49-F238E27FC236}">
                  <a16:creationId xmlns:a16="http://schemas.microsoft.com/office/drawing/2014/main" id="{3666E6A7-20C4-BA2E-CA3E-D688B2417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" y="1973"/>
              <a:ext cx="185" cy="178"/>
            </a:xfrm>
            <a:custGeom>
              <a:avLst/>
              <a:gdLst>
                <a:gd name="T0" fmla="*/ 0 w 185"/>
                <a:gd name="T1" fmla="*/ 0 h 178"/>
                <a:gd name="T2" fmla="*/ 0 w 185"/>
                <a:gd name="T3" fmla="*/ 3 h 178"/>
                <a:gd name="T4" fmla="*/ 10 w 185"/>
                <a:gd name="T5" fmla="*/ 7 h 178"/>
                <a:gd name="T6" fmla="*/ 13 w 185"/>
                <a:gd name="T7" fmla="*/ 7 h 178"/>
                <a:gd name="T8" fmla="*/ 16 w 185"/>
                <a:gd name="T9" fmla="*/ 10 h 178"/>
                <a:gd name="T10" fmla="*/ 16 w 185"/>
                <a:gd name="T11" fmla="*/ 10 h 178"/>
                <a:gd name="T12" fmla="*/ 20 w 185"/>
                <a:gd name="T13" fmla="*/ 13 h 178"/>
                <a:gd name="T14" fmla="*/ 30 w 185"/>
                <a:gd name="T15" fmla="*/ 17 h 178"/>
                <a:gd name="T16" fmla="*/ 43 w 185"/>
                <a:gd name="T17" fmla="*/ 17 h 178"/>
                <a:gd name="T18" fmla="*/ 47 w 185"/>
                <a:gd name="T19" fmla="*/ 20 h 178"/>
                <a:gd name="T20" fmla="*/ 47 w 185"/>
                <a:gd name="T21" fmla="*/ 23 h 178"/>
                <a:gd name="T22" fmla="*/ 43 w 185"/>
                <a:gd name="T23" fmla="*/ 34 h 178"/>
                <a:gd name="T24" fmla="*/ 43 w 185"/>
                <a:gd name="T25" fmla="*/ 47 h 178"/>
                <a:gd name="T26" fmla="*/ 53 w 185"/>
                <a:gd name="T27" fmla="*/ 67 h 178"/>
                <a:gd name="T28" fmla="*/ 50 w 185"/>
                <a:gd name="T29" fmla="*/ 74 h 178"/>
                <a:gd name="T30" fmla="*/ 53 w 185"/>
                <a:gd name="T31" fmla="*/ 77 h 178"/>
                <a:gd name="T32" fmla="*/ 60 w 185"/>
                <a:gd name="T33" fmla="*/ 81 h 178"/>
                <a:gd name="T34" fmla="*/ 74 w 185"/>
                <a:gd name="T35" fmla="*/ 84 h 178"/>
                <a:gd name="T36" fmla="*/ 84 w 185"/>
                <a:gd name="T37" fmla="*/ 91 h 178"/>
                <a:gd name="T38" fmla="*/ 87 w 185"/>
                <a:gd name="T39" fmla="*/ 98 h 178"/>
                <a:gd name="T40" fmla="*/ 84 w 185"/>
                <a:gd name="T41" fmla="*/ 101 h 178"/>
                <a:gd name="T42" fmla="*/ 90 w 185"/>
                <a:gd name="T43" fmla="*/ 118 h 178"/>
                <a:gd name="T44" fmla="*/ 90 w 185"/>
                <a:gd name="T45" fmla="*/ 121 h 178"/>
                <a:gd name="T46" fmla="*/ 97 w 185"/>
                <a:gd name="T47" fmla="*/ 131 h 178"/>
                <a:gd name="T48" fmla="*/ 107 w 185"/>
                <a:gd name="T49" fmla="*/ 158 h 178"/>
                <a:gd name="T50" fmla="*/ 114 w 185"/>
                <a:gd name="T51" fmla="*/ 161 h 178"/>
                <a:gd name="T52" fmla="*/ 121 w 185"/>
                <a:gd name="T53" fmla="*/ 158 h 178"/>
                <a:gd name="T54" fmla="*/ 134 w 185"/>
                <a:gd name="T55" fmla="*/ 161 h 178"/>
                <a:gd name="T56" fmla="*/ 144 w 185"/>
                <a:gd name="T57" fmla="*/ 165 h 178"/>
                <a:gd name="T58" fmla="*/ 161 w 185"/>
                <a:gd name="T59" fmla="*/ 175 h 178"/>
                <a:gd name="T60" fmla="*/ 168 w 185"/>
                <a:gd name="T61" fmla="*/ 175 h 178"/>
                <a:gd name="T62" fmla="*/ 181 w 185"/>
                <a:gd name="T63" fmla="*/ 178 h 178"/>
                <a:gd name="T64" fmla="*/ 185 w 185"/>
                <a:gd name="T65" fmla="*/ 178 h 178"/>
                <a:gd name="T66" fmla="*/ 181 w 185"/>
                <a:gd name="T67" fmla="*/ 172 h 178"/>
                <a:gd name="T68" fmla="*/ 181 w 185"/>
                <a:gd name="T69" fmla="*/ 175 h 178"/>
                <a:gd name="T70" fmla="*/ 168 w 185"/>
                <a:gd name="T71" fmla="*/ 172 h 178"/>
                <a:gd name="T72" fmla="*/ 161 w 185"/>
                <a:gd name="T73" fmla="*/ 172 h 178"/>
                <a:gd name="T74" fmla="*/ 144 w 185"/>
                <a:gd name="T75" fmla="*/ 161 h 178"/>
                <a:gd name="T76" fmla="*/ 138 w 185"/>
                <a:gd name="T77" fmla="*/ 158 h 178"/>
                <a:gd name="T78" fmla="*/ 121 w 185"/>
                <a:gd name="T79" fmla="*/ 155 h 178"/>
                <a:gd name="T80" fmla="*/ 114 w 185"/>
                <a:gd name="T81" fmla="*/ 158 h 178"/>
                <a:gd name="T82" fmla="*/ 111 w 185"/>
                <a:gd name="T83" fmla="*/ 158 h 178"/>
                <a:gd name="T84" fmla="*/ 100 w 185"/>
                <a:gd name="T85" fmla="*/ 131 h 178"/>
                <a:gd name="T86" fmla="*/ 94 w 185"/>
                <a:gd name="T87" fmla="*/ 121 h 178"/>
                <a:gd name="T88" fmla="*/ 94 w 185"/>
                <a:gd name="T89" fmla="*/ 114 h 178"/>
                <a:gd name="T90" fmla="*/ 87 w 185"/>
                <a:gd name="T91" fmla="*/ 101 h 178"/>
                <a:gd name="T92" fmla="*/ 87 w 185"/>
                <a:gd name="T93" fmla="*/ 91 h 178"/>
                <a:gd name="T94" fmla="*/ 77 w 185"/>
                <a:gd name="T95" fmla="*/ 84 h 178"/>
                <a:gd name="T96" fmla="*/ 70 w 185"/>
                <a:gd name="T97" fmla="*/ 81 h 178"/>
                <a:gd name="T98" fmla="*/ 60 w 185"/>
                <a:gd name="T99" fmla="*/ 74 h 178"/>
                <a:gd name="T100" fmla="*/ 57 w 185"/>
                <a:gd name="T101" fmla="*/ 74 h 178"/>
                <a:gd name="T102" fmla="*/ 57 w 185"/>
                <a:gd name="T103" fmla="*/ 64 h 178"/>
                <a:gd name="T104" fmla="*/ 47 w 185"/>
                <a:gd name="T105" fmla="*/ 47 h 178"/>
                <a:gd name="T106" fmla="*/ 47 w 185"/>
                <a:gd name="T107" fmla="*/ 30 h 178"/>
                <a:gd name="T108" fmla="*/ 47 w 185"/>
                <a:gd name="T109" fmla="*/ 27 h 178"/>
                <a:gd name="T110" fmla="*/ 50 w 185"/>
                <a:gd name="T111" fmla="*/ 20 h 178"/>
                <a:gd name="T112" fmla="*/ 43 w 185"/>
                <a:gd name="T113" fmla="*/ 13 h 178"/>
                <a:gd name="T114" fmla="*/ 30 w 185"/>
                <a:gd name="T115" fmla="*/ 13 h 178"/>
                <a:gd name="T116" fmla="*/ 20 w 185"/>
                <a:gd name="T117" fmla="*/ 10 h 178"/>
                <a:gd name="T118" fmla="*/ 16 w 185"/>
                <a:gd name="T119" fmla="*/ 7 h 178"/>
                <a:gd name="T120" fmla="*/ 13 w 185"/>
                <a:gd name="T121" fmla="*/ 7 h 178"/>
                <a:gd name="T122" fmla="*/ 10 w 185"/>
                <a:gd name="T123" fmla="*/ 3 h 178"/>
                <a:gd name="T124" fmla="*/ 3 w 185"/>
                <a:gd name="T125" fmla="*/ 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" h="178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3" y="7"/>
                  </a:lnTo>
                  <a:lnTo>
                    <a:pt x="13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3" y="13"/>
                  </a:lnTo>
                  <a:lnTo>
                    <a:pt x="30" y="17"/>
                  </a:lnTo>
                  <a:lnTo>
                    <a:pt x="40" y="13"/>
                  </a:lnTo>
                  <a:lnTo>
                    <a:pt x="43" y="17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3" y="27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3" y="47"/>
                  </a:lnTo>
                  <a:lnTo>
                    <a:pt x="47" y="60"/>
                  </a:lnTo>
                  <a:lnTo>
                    <a:pt x="53" y="67"/>
                  </a:lnTo>
                  <a:lnTo>
                    <a:pt x="53" y="71"/>
                  </a:lnTo>
                  <a:lnTo>
                    <a:pt x="50" y="74"/>
                  </a:lnTo>
                  <a:lnTo>
                    <a:pt x="53" y="77"/>
                  </a:lnTo>
                  <a:lnTo>
                    <a:pt x="53" y="77"/>
                  </a:lnTo>
                  <a:lnTo>
                    <a:pt x="60" y="77"/>
                  </a:lnTo>
                  <a:lnTo>
                    <a:pt x="60" y="81"/>
                  </a:lnTo>
                  <a:lnTo>
                    <a:pt x="70" y="87"/>
                  </a:lnTo>
                  <a:lnTo>
                    <a:pt x="74" y="84"/>
                  </a:lnTo>
                  <a:lnTo>
                    <a:pt x="74" y="87"/>
                  </a:lnTo>
                  <a:lnTo>
                    <a:pt x="84" y="91"/>
                  </a:lnTo>
                  <a:lnTo>
                    <a:pt x="84" y="94"/>
                  </a:lnTo>
                  <a:lnTo>
                    <a:pt x="87" y="98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84" y="108"/>
                  </a:lnTo>
                  <a:lnTo>
                    <a:pt x="90" y="118"/>
                  </a:lnTo>
                  <a:lnTo>
                    <a:pt x="90" y="118"/>
                  </a:lnTo>
                  <a:lnTo>
                    <a:pt x="90" y="121"/>
                  </a:lnTo>
                  <a:lnTo>
                    <a:pt x="97" y="128"/>
                  </a:lnTo>
                  <a:lnTo>
                    <a:pt x="97" y="131"/>
                  </a:lnTo>
                  <a:lnTo>
                    <a:pt x="100" y="145"/>
                  </a:lnTo>
                  <a:lnTo>
                    <a:pt x="107" y="158"/>
                  </a:lnTo>
                  <a:lnTo>
                    <a:pt x="111" y="161"/>
                  </a:lnTo>
                  <a:lnTo>
                    <a:pt x="114" y="161"/>
                  </a:lnTo>
                  <a:lnTo>
                    <a:pt x="117" y="158"/>
                  </a:lnTo>
                  <a:lnTo>
                    <a:pt x="121" y="158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41" y="165"/>
                  </a:lnTo>
                  <a:lnTo>
                    <a:pt x="144" y="165"/>
                  </a:lnTo>
                  <a:lnTo>
                    <a:pt x="148" y="165"/>
                  </a:lnTo>
                  <a:lnTo>
                    <a:pt x="161" y="175"/>
                  </a:lnTo>
                  <a:lnTo>
                    <a:pt x="164" y="175"/>
                  </a:lnTo>
                  <a:lnTo>
                    <a:pt x="168" y="175"/>
                  </a:lnTo>
                  <a:lnTo>
                    <a:pt x="171" y="178"/>
                  </a:lnTo>
                  <a:lnTo>
                    <a:pt x="181" y="178"/>
                  </a:lnTo>
                  <a:lnTo>
                    <a:pt x="181" y="178"/>
                  </a:lnTo>
                  <a:lnTo>
                    <a:pt x="185" y="178"/>
                  </a:lnTo>
                  <a:lnTo>
                    <a:pt x="185" y="172"/>
                  </a:lnTo>
                  <a:lnTo>
                    <a:pt x="181" y="172"/>
                  </a:lnTo>
                  <a:lnTo>
                    <a:pt x="181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68" y="172"/>
                  </a:lnTo>
                  <a:lnTo>
                    <a:pt x="164" y="172"/>
                  </a:lnTo>
                  <a:lnTo>
                    <a:pt x="161" y="172"/>
                  </a:lnTo>
                  <a:lnTo>
                    <a:pt x="148" y="161"/>
                  </a:lnTo>
                  <a:lnTo>
                    <a:pt x="144" y="161"/>
                  </a:lnTo>
                  <a:lnTo>
                    <a:pt x="141" y="158"/>
                  </a:lnTo>
                  <a:lnTo>
                    <a:pt x="138" y="158"/>
                  </a:lnTo>
                  <a:lnTo>
                    <a:pt x="134" y="155"/>
                  </a:lnTo>
                  <a:lnTo>
                    <a:pt x="121" y="155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1" y="158"/>
                  </a:lnTo>
                  <a:lnTo>
                    <a:pt x="111" y="158"/>
                  </a:lnTo>
                  <a:lnTo>
                    <a:pt x="104" y="145"/>
                  </a:lnTo>
                  <a:lnTo>
                    <a:pt x="100" y="131"/>
                  </a:lnTo>
                  <a:lnTo>
                    <a:pt x="100" y="128"/>
                  </a:lnTo>
                  <a:lnTo>
                    <a:pt x="94" y="121"/>
                  </a:lnTo>
                  <a:lnTo>
                    <a:pt x="94" y="118"/>
                  </a:lnTo>
                  <a:lnTo>
                    <a:pt x="94" y="114"/>
                  </a:lnTo>
                  <a:lnTo>
                    <a:pt x="87" y="108"/>
                  </a:lnTo>
                  <a:lnTo>
                    <a:pt x="87" y="101"/>
                  </a:lnTo>
                  <a:lnTo>
                    <a:pt x="90" y="98"/>
                  </a:lnTo>
                  <a:lnTo>
                    <a:pt x="87" y="91"/>
                  </a:lnTo>
                  <a:lnTo>
                    <a:pt x="84" y="87"/>
                  </a:lnTo>
                  <a:lnTo>
                    <a:pt x="77" y="84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63" y="77"/>
                  </a:lnTo>
                  <a:lnTo>
                    <a:pt x="60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7" y="64"/>
                  </a:lnTo>
                  <a:lnTo>
                    <a:pt x="50" y="57"/>
                  </a:lnTo>
                  <a:lnTo>
                    <a:pt x="47" y="47"/>
                  </a:lnTo>
                  <a:lnTo>
                    <a:pt x="47" y="34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7"/>
                  </a:lnTo>
                  <a:lnTo>
                    <a:pt x="50" y="23"/>
                  </a:lnTo>
                  <a:lnTo>
                    <a:pt x="50" y="20"/>
                  </a:lnTo>
                  <a:lnTo>
                    <a:pt x="47" y="17"/>
                  </a:lnTo>
                  <a:lnTo>
                    <a:pt x="43" y="13"/>
                  </a:lnTo>
                  <a:lnTo>
                    <a:pt x="40" y="10"/>
                  </a:lnTo>
                  <a:lnTo>
                    <a:pt x="30" y="13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1" name="Freeform 463">
              <a:extLst>
                <a:ext uri="{FF2B5EF4-FFF2-40B4-BE49-F238E27FC236}">
                  <a16:creationId xmlns:a16="http://schemas.microsoft.com/office/drawing/2014/main" id="{CC993969-D657-FAC6-1674-28474D1C8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963"/>
              <a:ext cx="515" cy="761"/>
            </a:xfrm>
            <a:custGeom>
              <a:avLst/>
              <a:gdLst>
                <a:gd name="T0" fmla="*/ 410 w 515"/>
                <a:gd name="T1" fmla="*/ 33 h 761"/>
                <a:gd name="T2" fmla="*/ 394 w 515"/>
                <a:gd name="T3" fmla="*/ 77 h 761"/>
                <a:gd name="T4" fmla="*/ 377 w 515"/>
                <a:gd name="T5" fmla="*/ 128 h 761"/>
                <a:gd name="T6" fmla="*/ 343 w 515"/>
                <a:gd name="T7" fmla="*/ 145 h 761"/>
                <a:gd name="T8" fmla="*/ 293 w 515"/>
                <a:gd name="T9" fmla="*/ 185 h 761"/>
                <a:gd name="T10" fmla="*/ 269 w 515"/>
                <a:gd name="T11" fmla="*/ 178 h 761"/>
                <a:gd name="T12" fmla="*/ 262 w 515"/>
                <a:gd name="T13" fmla="*/ 158 h 761"/>
                <a:gd name="T14" fmla="*/ 202 w 515"/>
                <a:gd name="T15" fmla="*/ 131 h 761"/>
                <a:gd name="T16" fmla="*/ 175 w 515"/>
                <a:gd name="T17" fmla="*/ 151 h 761"/>
                <a:gd name="T18" fmla="*/ 145 w 515"/>
                <a:gd name="T19" fmla="*/ 178 h 761"/>
                <a:gd name="T20" fmla="*/ 111 w 515"/>
                <a:gd name="T21" fmla="*/ 192 h 761"/>
                <a:gd name="T22" fmla="*/ 91 w 515"/>
                <a:gd name="T23" fmla="*/ 225 h 761"/>
                <a:gd name="T24" fmla="*/ 101 w 515"/>
                <a:gd name="T25" fmla="*/ 293 h 761"/>
                <a:gd name="T26" fmla="*/ 128 w 515"/>
                <a:gd name="T27" fmla="*/ 340 h 761"/>
                <a:gd name="T28" fmla="*/ 161 w 515"/>
                <a:gd name="T29" fmla="*/ 347 h 761"/>
                <a:gd name="T30" fmla="*/ 198 w 515"/>
                <a:gd name="T31" fmla="*/ 373 h 761"/>
                <a:gd name="T32" fmla="*/ 249 w 515"/>
                <a:gd name="T33" fmla="*/ 461 h 761"/>
                <a:gd name="T34" fmla="*/ 246 w 515"/>
                <a:gd name="T35" fmla="*/ 491 h 761"/>
                <a:gd name="T36" fmla="*/ 212 w 515"/>
                <a:gd name="T37" fmla="*/ 542 h 761"/>
                <a:gd name="T38" fmla="*/ 178 w 515"/>
                <a:gd name="T39" fmla="*/ 589 h 761"/>
                <a:gd name="T40" fmla="*/ 131 w 515"/>
                <a:gd name="T41" fmla="*/ 606 h 761"/>
                <a:gd name="T42" fmla="*/ 84 w 515"/>
                <a:gd name="T43" fmla="*/ 619 h 761"/>
                <a:gd name="T44" fmla="*/ 77 w 515"/>
                <a:gd name="T45" fmla="*/ 656 h 761"/>
                <a:gd name="T46" fmla="*/ 44 w 515"/>
                <a:gd name="T47" fmla="*/ 697 h 761"/>
                <a:gd name="T48" fmla="*/ 27 w 515"/>
                <a:gd name="T49" fmla="*/ 744 h 761"/>
                <a:gd name="T50" fmla="*/ 3 w 515"/>
                <a:gd name="T51" fmla="*/ 761 h 761"/>
                <a:gd name="T52" fmla="*/ 33 w 515"/>
                <a:gd name="T53" fmla="*/ 730 h 761"/>
                <a:gd name="T54" fmla="*/ 47 w 515"/>
                <a:gd name="T55" fmla="*/ 700 h 761"/>
                <a:gd name="T56" fmla="*/ 77 w 515"/>
                <a:gd name="T57" fmla="*/ 676 h 761"/>
                <a:gd name="T58" fmla="*/ 94 w 515"/>
                <a:gd name="T59" fmla="*/ 633 h 761"/>
                <a:gd name="T60" fmla="*/ 108 w 515"/>
                <a:gd name="T61" fmla="*/ 602 h 761"/>
                <a:gd name="T62" fmla="*/ 161 w 515"/>
                <a:gd name="T63" fmla="*/ 599 h 761"/>
                <a:gd name="T64" fmla="*/ 215 w 515"/>
                <a:gd name="T65" fmla="*/ 582 h 761"/>
                <a:gd name="T66" fmla="*/ 225 w 515"/>
                <a:gd name="T67" fmla="*/ 522 h 761"/>
                <a:gd name="T68" fmla="*/ 262 w 515"/>
                <a:gd name="T69" fmla="*/ 464 h 761"/>
                <a:gd name="T70" fmla="*/ 239 w 515"/>
                <a:gd name="T71" fmla="*/ 421 h 761"/>
                <a:gd name="T72" fmla="*/ 188 w 515"/>
                <a:gd name="T73" fmla="*/ 363 h 761"/>
                <a:gd name="T74" fmla="*/ 161 w 515"/>
                <a:gd name="T75" fmla="*/ 343 h 761"/>
                <a:gd name="T76" fmla="*/ 138 w 515"/>
                <a:gd name="T77" fmla="*/ 340 h 761"/>
                <a:gd name="T78" fmla="*/ 104 w 515"/>
                <a:gd name="T79" fmla="*/ 296 h 761"/>
                <a:gd name="T80" fmla="*/ 87 w 515"/>
                <a:gd name="T81" fmla="*/ 249 h 761"/>
                <a:gd name="T82" fmla="*/ 104 w 515"/>
                <a:gd name="T83" fmla="*/ 205 h 761"/>
                <a:gd name="T84" fmla="*/ 124 w 515"/>
                <a:gd name="T85" fmla="*/ 178 h 761"/>
                <a:gd name="T86" fmla="*/ 155 w 515"/>
                <a:gd name="T87" fmla="*/ 165 h 761"/>
                <a:gd name="T88" fmla="*/ 175 w 515"/>
                <a:gd name="T89" fmla="*/ 148 h 761"/>
                <a:gd name="T90" fmla="*/ 215 w 515"/>
                <a:gd name="T91" fmla="*/ 138 h 761"/>
                <a:gd name="T92" fmla="*/ 266 w 515"/>
                <a:gd name="T93" fmla="*/ 165 h 761"/>
                <a:gd name="T94" fmla="*/ 269 w 515"/>
                <a:gd name="T95" fmla="*/ 182 h 761"/>
                <a:gd name="T96" fmla="*/ 293 w 515"/>
                <a:gd name="T97" fmla="*/ 188 h 761"/>
                <a:gd name="T98" fmla="*/ 343 w 515"/>
                <a:gd name="T99" fmla="*/ 148 h 761"/>
                <a:gd name="T100" fmla="*/ 380 w 515"/>
                <a:gd name="T101" fmla="*/ 131 h 761"/>
                <a:gd name="T102" fmla="*/ 397 w 515"/>
                <a:gd name="T103" fmla="*/ 77 h 761"/>
                <a:gd name="T104" fmla="*/ 410 w 515"/>
                <a:gd name="T105" fmla="*/ 40 h 761"/>
                <a:gd name="T106" fmla="*/ 461 w 515"/>
                <a:gd name="T107" fmla="*/ 7 h 761"/>
                <a:gd name="T108" fmla="*/ 488 w 515"/>
                <a:gd name="T109" fmla="*/ 27 h 761"/>
                <a:gd name="T110" fmla="*/ 515 w 515"/>
                <a:gd name="T111" fmla="*/ 13 h 761"/>
                <a:gd name="T112" fmla="*/ 491 w 515"/>
                <a:gd name="T113" fmla="*/ 20 h 761"/>
                <a:gd name="T114" fmla="*/ 471 w 515"/>
                <a:gd name="T115" fmla="*/ 3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5" h="761">
                  <a:moveTo>
                    <a:pt x="464" y="0"/>
                  </a:moveTo>
                  <a:lnTo>
                    <a:pt x="461" y="3"/>
                  </a:lnTo>
                  <a:lnTo>
                    <a:pt x="447" y="7"/>
                  </a:lnTo>
                  <a:lnTo>
                    <a:pt x="444" y="7"/>
                  </a:lnTo>
                  <a:lnTo>
                    <a:pt x="437" y="7"/>
                  </a:lnTo>
                  <a:lnTo>
                    <a:pt x="434" y="7"/>
                  </a:lnTo>
                  <a:lnTo>
                    <a:pt x="421" y="17"/>
                  </a:lnTo>
                  <a:lnTo>
                    <a:pt x="421" y="27"/>
                  </a:lnTo>
                  <a:lnTo>
                    <a:pt x="410" y="33"/>
                  </a:lnTo>
                  <a:lnTo>
                    <a:pt x="407" y="40"/>
                  </a:lnTo>
                  <a:lnTo>
                    <a:pt x="407" y="47"/>
                  </a:lnTo>
                  <a:lnTo>
                    <a:pt x="407" y="57"/>
                  </a:lnTo>
                  <a:lnTo>
                    <a:pt x="404" y="60"/>
                  </a:lnTo>
                  <a:lnTo>
                    <a:pt x="400" y="60"/>
                  </a:lnTo>
                  <a:lnTo>
                    <a:pt x="397" y="64"/>
                  </a:lnTo>
                  <a:lnTo>
                    <a:pt x="394" y="67"/>
                  </a:lnTo>
                  <a:lnTo>
                    <a:pt x="394" y="74"/>
                  </a:lnTo>
                  <a:lnTo>
                    <a:pt x="394" y="77"/>
                  </a:lnTo>
                  <a:lnTo>
                    <a:pt x="397" y="87"/>
                  </a:lnTo>
                  <a:lnTo>
                    <a:pt x="394" y="87"/>
                  </a:lnTo>
                  <a:lnTo>
                    <a:pt x="394" y="94"/>
                  </a:lnTo>
                  <a:lnTo>
                    <a:pt x="397" y="101"/>
                  </a:lnTo>
                  <a:lnTo>
                    <a:pt x="394" y="104"/>
                  </a:lnTo>
                  <a:lnTo>
                    <a:pt x="394" y="108"/>
                  </a:lnTo>
                  <a:lnTo>
                    <a:pt x="394" y="118"/>
                  </a:lnTo>
                  <a:lnTo>
                    <a:pt x="394" y="121"/>
                  </a:lnTo>
                  <a:lnTo>
                    <a:pt x="377" y="128"/>
                  </a:lnTo>
                  <a:lnTo>
                    <a:pt x="373" y="134"/>
                  </a:lnTo>
                  <a:lnTo>
                    <a:pt x="373" y="134"/>
                  </a:lnTo>
                  <a:lnTo>
                    <a:pt x="370" y="141"/>
                  </a:lnTo>
                  <a:lnTo>
                    <a:pt x="370" y="141"/>
                  </a:lnTo>
                  <a:lnTo>
                    <a:pt x="367" y="145"/>
                  </a:lnTo>
                  <a:lnTo>
                    <a:pt x="367" y="145"/>
                  </a:lnTo>
                  <a:lnTo>
                    <a:pt x="363" y="145"/>
                  </a:lnTo>
                  <a:lnTo>
                    <a:pt x="353" y="145"/>
                  </a:lnTo>
                  <a:lnTo>
                    <a:pt x="343" y="145"/>
                  </a:lnTo>
                  <a:lnTo>
                    <a:pt x="340" y="148"/>
                  </a:lnTo>
                  <a:lnTo>
                    <a:pt x="336" y="148"/>
                  </a:lnTo>
                  <a:lnTo>
                    <a:pt x="336" y="148"/>
                  </a:lnTo>
                  <a:lnTo>
                    <a:pt x="333" y="148"/>
                  </a:lnTo>
                  <a:lnTo>
                    <a:pt x="320" y="155"/>
                  </a:lnTo>
                  <a:lnTo>
                    <a:pt x="320" y="158"/>
                  </a:lnTo>
                  <a:lnTo>
                    <a:pt x="313" y="178"/>
                  </a:lnTo>
                  <a:lnTo>
                    <a:pt x="299" y="185"/>
                  </a:lnTo>
                  <a:lnTo>
                    <a:pt x="293" y="185"/>
                  </a:lnTo>
                  <a:lnTo>
                    <a:pt x="289" y="185"/>
                  </a:lnTo>
                  <a:lnTo>
                    <a:pt x="286" y="188"/>
                  </a:lnTo>
                  <a:lnTo>
                    <a:pt x="283" y="188"/>
                  </a:lnTo>
                  <a:lnTo>
                    <a:pt x="283" y="192"/>
                  </a:lnTo>
                  <a:lnTo>
                    <a:pt x="283" y="192"/>
                  </a:lnTo>
                  <a:lnTo>
                    <a:pt x="279" y="188"/>
                  </a:lnTo>
                  <a:lnTo>
                    <a:pt x="279" y="185"/>
                  </a:lnTo>
                  <a:lnTo>
                    <a:pt x="272" y="178"/>
                  </a:lnTo>
                  <a:lnTo>
                    <a:pt x="269" y="178"/>
                  </a:lnTo>
                  <a:lnTo>
                    <a:pt x="266" y="178"/>
                  </a:lnTo>
                  <a:lnTo>
                    <a:pt x="262" y="182"/>
                  </a:lnTo>
                  <a:lnTo>
                    <a:pt x="259" y="182"/>
                  </a:lnTo>
                  <a:lnTo>
                    <a:pt x="262" y="178"/>
                  </a:lnTo>
                  <a:lnTo>
                    <a:pt x="266" y="175"/>
                  </a:lnTo>
                  <a:lnTo>
                    <a:pt x="269" y="171"/>
                  </a:lnTo>
                  <a:lnTo>
                    <a:pt x="269" y="165"/>
                  </a:lnTo>
                  <a:lnTo>
                    <a:pt x="262" y="158"/>
                  </a:lnTo>
                  <a:lnTo>
                    <a:pt x="262" y="158"/>
                  </a:lnTo>
                  <a:lnTo>
                    <a:pt x="259" y="158"/>
                  </a:lnTo>
                  <a:lnTo>
                    <a:pt x="256" y="158"/>
                  </a:lnTo>
                  <a:lnTo>
                    <a:pt x="249" y="155"/>
                  </a:lnTo>
                  <a:lnTo>
                    <a:pt x="246" y="155"/>
                  </a:lnTo>
                  <a:lnTo>
                    <a:pt x="229" y="145"/>
                  </a:lnTo>
                  <a:lnTo>
                    <a:pt x="222" y="134"/>
                  </a:lnTo>
                  <a:lnTo>
                    <a:pt x="215" y="134"/>
                  </a:lnTo>
                  <a:lnTo>
                    <a:pt x="208" y="134"/>
                  </a:lnTo>
                  <a:lnTo>
                    <a:pt x="202" y="131"/>
                  </a:lnTo>
                  <a:lnTo>
                    <a:pt x="198" y="131"/>
                  </a:lnTo>
                  <a:lnTo>
                    <a:pt x="195" y="134"/>
                  </a:lnTo>
                  <a:lnTo>
                    <a:pt x="182" y="124"/>
                  </a:lnTo>
                  <a:lnTo>
                    <a:pt x="171" y="128"/>
                  </a:lnTo>
                  <a:lnTo>
                    <a:pt x="171" y="131"/>
                  </a:lnTo>
                  <a:lnTo>
                    <a:pt x="168" y="141"/>
                  </a:lnTo>
                  <a:lnTo>
                    <a:pt x="171" y="151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5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65" y="155"/>
                  </a:lnTo>
                  <a:lnTo>
                    <a:pt x="155" y="161"/>
                  </a:lnTo>
                  <a:lnTo>
                    <a:pt x="151" y="165"/>
                  </a:lnTo>
                  <a:lnTo>
                    <a:pt x="148" y="171"/>
                  </a:lnTo>
                  <a:lnTo>
                    <a:pt x="145" y="175"/>
                  </a:lnTo>
                  <a:lnTo>
                    <a:pt x="145" y="178"/>
                  </a:lnTo>
                  <a:lnTo>
                    <a:pt x="141" y="182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4" y="178"/>
                  </a:lnTo>
                  <a:lnTo>
                    <a:pt x="131" y="178"/>
                  </a:lnTo>
                  <a:lnTo>
                    <a:pt x="124" y="178"/>
                  </a:lnTo>
                  <a:lnTo>
                    <a:pt x="114" y="185"/>
                  </a:lnTo>
                  <a:lnTo>
                    <a:pt x="118" y="185"/>
                  </a:lnTo>
                  <a:lnTo>
                    <a:pt x="111" y="192"/>
                  </a:lnTo>
                  <a:lnTo>
                    <a:pt x="111" y="192"/>
                  </a:lnTo>
                  <a:lnTo>
                    <a:pt x="111" y="192"/>
                  </a:lnTo>
                  <a:lnTo>
                    <a:pt x="104" y="198"/>
                  </a:lnTo>
                  <a:lnTo>
                    <a:pt x="104" y="198"/>
                  </a:lnTo>
                  <a:lnTo>
                    <a:pt x="101" y="202"/>
                  </a:lnTo>
                  <a:lnTo>
                    <a:pt x="97" y="219"/>
                  </a:lnTo>
                  <a:lnTo>
                    <a:pt x="97" y="222"/>
                  </a:lnTo>
                  <a:lnTo>
                    <a:pt x="97" y="222"/>
                  </a:lnTo>
                  <a:lnTo>
                    <a:pt x="91" y="225"/>
                  </a:lnTo>
                  <a:lnTo>
                    <a:pt x="87" y="232"/>
                  </a:lnTo>
                  <a:lnTo>
                    <a:pt x="84" y="235"/>
                  </a:lnTo>
                  <a:lnTo>
                    <a:pt x="84" y="249"/>
                  </a:lnTo>
                  <a:lnTo>
                    <a:pt x="81" y="249"/>
                  </a:lnTo>
                  <a:lnTo>
                    <a:pt x="77" y="256"/>
                  </a:lnTo>
                  <a:lnTo>
                    <a:pt x="74" y="262"/>
                  </a:lnTo>
                  <a:lnTo>
                    <a:pt x="81" y="279"/>
                  </a:lnTo>
                  <a:lnTo>
                    <a:pt x="84" y="283"/>
                  </a:lnTo>
                  <a:lnTo>
                    <a:pt x="101" y="293"/>
                  </a:lnTo>
                  <a:lnTo>
                    <a:pt x="101" y="293"/>
                  </a:lnTo>
                  <a:lnTo>
                    <a:pt x="97" y="296"/>
                  </a:lnTo>
                  <a:lnTo>
                    <a:pt x="97" y="303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21" y="333"/>
                  </a:lnTo>
                  <a:lnTo>
                    <a:pt x="124" y="333"/>
                  </a:lnTo>
                  <a:lnTo>
                    <a:pt x="128" y="336"/>
                  </a:lnTo>
                  <a:lnTo>
                    <a:pt x="128" y="340"/>
                  </a:lnTo>
                  <a:lnTo>
                    <a:pt x="134" y="343"/>
                  </a:lnTo>
                  <a:lnTo>
                    <a:pt x="138" y="343"/>
                  </a:lnTo>
                  <a:lnTo>
                    <a:pt x="141" y="343"/>
                  </a:lnTo>
                  <a:lnTo>
                    <a:pt x="148" y="347"/>
                  </a:lnTo>
                  <a:lnTo>
                    <a:pt x="155" y="347"/>
                  </a:lnTo>
                  <a:lnTo>
                    <a:pt x="155" y="347"/>
                  </a:lnTo>
                  <a:lnTo>
                    <a:pt x="158" y="350"/>
                  </a:lnTo>
                  <a:lnTo>
                    <a:pt x="158" y="350"/>
                  </a:lnTo>
                  <a:lnTo>
                    <a:pt x="161" y="347"/>
                  </a:lnTo>
                  <a:lnTo>
                    <a:pt x="165" y="353"/>
                  </a:lnTo>
                  <a:lnTo>
                    <a:pt x="168" y="353"/>
                  </a:lnTo>
                  <a:lnTo>
                    <a:pt x="168" y="353"/>
                  </a:lnTo>
                  <a:lnTo>
                    <a:pt x="171" y="360"/>
                  </a:lnTo>
                  <a:lnTo>
                    <a:pt x="188" y="367"/>
                  </a:lnTo>
                  <a:lnTo>
                    <a:pt x="188" y="367"/>
                  </a:lnTo>
                  <a:lnTo>
                    <a:pt x="188" y="367"/>
                  </a:lnTo>
                  <a:lnTo>
                    <a:pt x="192" y="367"/>
                  </a:lnTo>
                  <a:lnTo>
                    <a:pt x="198" y="373"/>
                  </a:lnTo>
                  <a:lnTo>
                    <a:pt x="202" y="377"/>
                  </a:lnTo>
                  <a:lnTo>
                    <a:pt x="195" y="400"/>
                  </a:lnTo>
                  <a:lnTo>
                    <a:pt x="198" y="407"/>
                  </a:lnTo>
                  <a:lnTo>
                    <a:pt x="215" y="417"/>
                  </a:lnTo>
                  <a:lnTo>
                    <a:pt x="215" y="414"/>
                  </a:lnTo>
                  <a:lnTo>
                    <a:pt x="235" y="424"/>
                  </a:lnTo>
                  <a:lnTo>
                    <a:pt x="246" y="451"/>
                  </a:lnTo>
                  <a:lnTo>
                    <a:pt x="246" y="451"/>
                  </a:lnTo>
                  <a:lnTo>
                    <a:pt x="249" y="461"/>
                  </a:lnTo>
                  <a:lnTo>
                    <a:pt x="259" y="461"/>
                  </a:lnTo>
                  <a:lnTo>
                    <a:pt x="262" y="461"/>
                  </a:lnTo>
                  <a:lnTo>
                    <a:pt x="259" y="464"/>
                  </a:lnTo>
                  <a:lnTo>
                    <a:pt x="259" y="464"/>
                  </a:lnTo>
                  <a:lnTo>
                    <a:pt x="259" y="468"/>
                  </a:lnTo>
                  <a:lnTo>
                    <a:pt x="256" y="471"/>
                  </a:lnTo>
                  <a:lnTo>
                    <a:pt x="246" y="478"/>
                  </a:lnTo>
                  <a:lnTo>
                    <a:pt x="242" y="488"/>
                  </a:lnTo>
                  <a:lnTo>
                    <a:pt x="246" y="491"/>
                  </a:lnTo>
                  <a:lnTo>
                    <a:pt x="239" y="495"/>
                  </a:lnTo>
                  <a:lnTo>
                    <a:pt x="235" y="498"/>
                  </a:lnTo>
                  <a:lnTo>
                    <a:pt x="232" y="501"/>
                  </a:lnTo>
                  <a:lnTo>
                    <a:pt x="222" y="518"/>
                  </a:lnTo>
                  <a:lnTo>
                    <a:pt x="222" y="518"/>
                  </a:lnTo>
                  <a:lnTo>
                    <a:pt x="219" y="528"/>
                  </a:lnTo>
                  <a:lnTo>
                    <a:pt x="215" y="532"/>
                  </a:lnTo>
                  <a:lnTo>
                    <a:pt x="212" y="538"/>
                  </a:lnTo>
                  <a:lnTo>
                    <a:pt x="212" y="542"/>
                  </a:lnTo>
                  <a:lnTo>
                    <a:pt x="208" y="572"/>
                  </a:lnTo>
                  <a:lnTo>
                    <a:pt x="208" y="572"/>
                  </a:lnTo>
                  <a:lnTo>
                    <a:pt x="208" y="582"/>
                  </a:lnTo>
                  <a:lnTo>
                    <a:pt x="208" y="582"/>
                  </a:lnTo>
                  <a:lnTo>
                    <a:pt x="208" y="586"/>
                  </a:lnTo>
                  <a:lnTo>
                    <a:pt x="208" y="586"/>
                  </a:lnTo>
                  <a:lnTo>
                    <a:pt x="192" y="589"/>
                  </a:lnTo>
                  <a:lnTo>
                    <a:pt x="178" y="589"/>
                  </a:lnTo>
                  <a:lnTo>
                    <a:pt x="178" y="589"/>
                  </a:lnTo>
                  <a:lnTo>
                    <a:pt x="168" y="592"/>
                  </a:lnTo>
                  <a:lnTo>
                    <a:pt x="165" y="592"/>
                  </a:lnTo>
                  <a:lnTo>
                    <a:pt x="161" y="599"/>
                  </a:lnTo>
                  <a:lnTo>
                    <a:pt x="155" y="599"/>
                  </a:lnTo>
                  <a:lnTo>
                    <a:pt x="151" y="602"/>
                  </a:lnTo>
                  <a:lnTo>
                    <a:pt x="148" y="606"/>
                  </a:lnTo>
                  <a:lnTo>
                    <a:pt x="141" y="602"/>
                  </a:lnTo>
                  <a:lnTo>
                    <a:pt x="131" y="606"/>
                  </a:lnTo>
                  <a:lnTo>
                    <a:pt x="131" y="606"/>
                  </a:lnTo>
                  <a:lnTo>
                    <a:pt x="121" y="599"/>
                  </a:lnTo>
                  <a:lnTo>
                    <a:pt x="118" y="599"/>
                  </a:lnTo>
                  <a:lnTo>
                    <a:pt x="108" y="599"/>
                  </a:lnTo>
                  <a:lnTo>
                    <a:pt x="104" y="599"/>
                  </a:lnTo>
                  <a:lnTo>
                    <a:pt x="101" y="602"/>
                  </a:lnTo>
                  <a:lnTo>
                    <a:pt x="97" y="606"/>
                  </a:lnTo>
                  <a:lnTo>
                    <a:pt x="94" y="616"/>
                  </a:lnTo>
                  <a:lnTo>
                    <a:pt x="91" y="612"/>
                  </a:lnTo>
                  <a:lnTo>
                    <a:pt x="84" y="619"/>
                  </a:lnTo>
                  <a:lnTo>
                    <a:pt x="84" y="623"/>
                  </a:lnTo>
                  <a:lnTo>
                    <a:pt x="84" y="626"/>
                  </a:lnTo>
                  <a:lnTo>
                    <a:pt x="91" y="636"/>
                  </a:lnTo>
                  <a:lnTo>
                    <a:pt x="87" y="639"/>
                  </a:lnTo>
                  <a:lnTo>
                    <a:pt x="84" y="643"/>
                  </a:lnTo>
                  <a:lnTo>
                    <a:pt x="84" y="649"/>
                  </a:lnTo>
                  <a:lnTo>
                    <a:pt x="81" y="649"/>
                  </a:lnTo>
                  <a:lnTo>
                    <a:pt x="81" y="653"/>
                  </a:lnTo>
                  <a:lnTo>
                    <a:pt x="77" y="656"/>
                  </a:lnTo>
                  <a:lnTo>
                    <a:pt x="74" y="673"/>
                  </a:lnTo>
                  <a:lnTo>
                    <a:pt x="67" y="676"/>
                  </a:lnTo>
                  <a:lnTo>
                    <a:pt x="60" y="676"/>
                  </a:lnTo>
                  <a:lnTo>
                    <a:pt x="57" y="680"/>
                  </a:lnTo>
                  <a:lnTo>
                    <a:pt x="54" y="683"/>
                  </a:lnTo>
                  <a:lnTo>
                    <a:pt x="47" y="686"/>
                  </a:lnTo>
                  <a:lnTo>
                    <a:pt x="44" y="697"/>
                  </a:lnTo>
                  <a:lnTo>
                    <a:pt x="44" y="697"/>
                  </a:lnTo>
                  <a:lnTo>
                    <a:pt x="44" y="697"/>
                  </a:lnTo>
                  <a:lnTo>
                    <a:pt x="44" y="700"/>
                  </a:lnTo>
                  <a:lnTo>
                    <a:pt x="37" y="707"/>
                  </a:lnTo>
                  <a:lnTo>
                    <a:pt x="37" y="713"/>
                  </a:lnTo>
                  <a:lnTo>
                    <a:pt x="40" y="720"/>
                  </a:lnTo>
                  <a:lnTo>
                    <a:pt x="40" y="720"/>
                  </a:lnTo>
                  <a:lnTo>
                    <a:pt x="37" y="724"/>
                  </a:lnTo>
                  <a:lnTo>
                    <a:pt x="33" y="727"/>
                  </a:lnTo>
                  <a:lnTo>
                    <a:pt x="30" y="730"/>
                  </a:lnTo>
                  <a:lnTo>
                    <a:pt x="27" y="744"/>
                  </a:lnTo>
                  <a:lnTo>
                    <a:pt x="20" y="744"/>
                  </a:lnTo>
                  <a:lnTo>
                    <a:pt x="17" y="747"/>
                  </a:lnTo>
                  <a:lnTo>
                    <a:pt x="17" y="750"/>
                  </a:lnTo>
                  <a:lnTo>
                    <a:pt x="7" y="750"/>
                  </a:lnTo>
                  <a:lnTo>
                    <a:pt x="3" y="754"/>
                  </a:lnTo>
                  <a:lnTo>
                    <a:pt x="3" y="757"/>
                  </a:lnTo>
                  <a:lnTo>
                    <a:pt x="0" y="757"/>
                  </a:lnTo>
                  <a:lnTo>
                    <a:pt x="0" y="757"/>
                  </a:lnTo>
                  <a:lnTo>
                    <a:pt x="3" y="761"/>
                  </a:lnTo>
                  <a:lnTo>
                    <a:pt x="3" y="761"/>
                  </a:lnTo>
                  <a:lnTo>
                    <a:pt x="3" y="761"/>
                  </a:lnTo>
                  <a:lnTo>
                    <a:pt x="7" y="757"/>
                  </a:lnTo>
                  <a:lnTo>
                    <a:pt x="10" y="754"/>
                  </a:lnTo>
                  <a:lnTo>
                    <a:pt x="17" y="754"/>
                  </a:lnTo>
                  <a:lnTo>
                    <a:pt x="20" y="750"/>
                  </a:lnTo>
                  <a:lnTo>
                    <a:pt x="23" y="747"/>
                  </a:lnTo>
                  <a:lnTo>
                    <a:pt x="27" y="747"/>
                  </a:lnTo>
                  <a:lnTo>
                    <a:pt x="33" y="730"/>
                  </a:lnTo>
                  <a:lnTo>
                    <a:pt x="37" y="730"/>
                  </a:lnTo>
                  <a:lnTo>
                    <a:pt x="40" y="727"/>
                  </a:lnTo>
                  <a:lnTo>
                    <a:pt x="40" y="727"/>
                  </a:lnTo>
                  <a:lnTo>
                    <a:pt x="40" y="727"/>
                  </a:lnTo>
                  <a:lnTo>
                    <a:pt x="44" y="720"/>
                  </a:lnTo>
                  <a:lnTo>
                    <a:pt x="44" y="720"/>
                  </a:lnTo>
                  <a:lnTo>
                    <a:pt x="40" y="710"/>
                  </a:lnTo>
                  <a:lnTo>
                    <a:pt x="40" y="710"/>
                  </a:lnTo>
                  <a:lnTo>
                    <a:pt x="47" y="700"/>
                  </a:lnTo>
                  <a:lnTo>
                    <a:pt x="47" y="700"/>
                  </a:lnTo>
                  <a:lnTo>
                    <a:pt x="47" y="697"/>
                  </a:lnTo>
                  <a:lnTo>
                    <a:pt x="47" y="693"/>
                  </a:lnTo>
                  <a:lnTo>
                    <a:pt x="47" y="690"/>
                  </a:lnTo>
                  <a:lnTo>
                    <a:pt x="54" y="686"/>
                  </a:lnTo>
                  <a:lnTo>
                    <a:pt x="57" y="683"/>
                  </a:lnTo>
                  <a:lnTo>
                    <a:pt x="60" y="680"/>
                  </a:lnTo>
                  <a:lnTo>
                    <a:pt x="67" y="680"/>
                  </a:lnTo>
                  <a:lnTo>
                    <a:pt x="77" y="676"/>
                  </a:lnTo>
                  <a:lnTo>
                    <a:pt x="81" y="656"/>
                  </a:lnTo>
                  <a:lnTo>
                    <a:pt x="81" y="656"/>
                  </a:lnTo>
                  <a:lnTo>
                    <a:pt x="84" y="653"/>
                  </a:lnTo>
                  <a:lnTo>
                    <a:pt x="84" y="653"/>
                  </a:lnTo>
                  <a:lnTo>
                    <a:pt x="87" y="653"/>
                  </a:lnTo>
                  <a:lnTo>
                    <a:pt x="87" y="643"/>
                  </a:lnTo>
                  <a:lnTo>
                    <a:pt x="87" y="643"/>
                  </a:lnTo>
                  <a:lnTo>
                    <a:pt x="94" y="636"/>
                  </a:lnTo>
                  <a:lnTo>
                    <a:pt x="94" y="633"/>
                  </a:lnTo>
                  <a:lnTo>
                    <a:pt x="87" y="626"/>
                  </a:lnTo>
                  <a:lnTo>
                    <a:pt x="87" y="623"/>
                  </a:lnTo>
                  <a:lnTo>
                    <a:pt x="87" y="619"/>
                  </a:lnTo>
                  <a:lnTo>
                    <a:pt x="91" y="619"/>
                  </a:lnTo>
                  <a:lnTo>
                    <a:pt x="94" y="619"/>
                  </a:lnTo>
                  <a:lnTo>
                    <a:pt x="101" y="606"/>
                  </a:lnTo>
                  <a:lnTo>
                    <a:pt x="101" y="606"/>
                  </a:lnTo>
                  <a:lnTo>
                    <a:pt x="104" y="602"/>
                  </a:lnTo>
                  <a:lnTo>
                    <a:pt x="108" y="602"/>
                  </a:lnTo>
                  <a:lnTo>
                    <a:pt x="118" y="602"/>
                  </a:lnTo>
                  <a:lnTo>
                    <a:pt x="118" y="602"/>
                  </a:lnTo>
                  <a:lnTo>
                    <a:pt x="131" y="612"/>
                  </a:lnTo>
                  <a:lnTo>
                    <a:pt x="134" y="606"/>
                  </a:lnTo>
                  <a:lnTo>
                    <a:pt x="138" y="606"/>
                  </a:lnTo>
                  <a:lnTo>
                    <a:pt x="151" y="612"/>
                  </a:lnTo>
                  <a:lnTo>
                    <a:pt x="155" y="606"/>
                  </a:lnTo>
                  <a:lnTo>
                    <a:pt x="155" y="602"/>
                  </a:lnTo>
                  <a:lnTo>
                    <a:pt x="161" y="599"/>
                  </a:lnTo>
                  <a:lnTo>
                    <a:pt x="168" y="596"/>
                  </a:lnTo>
                  <a:lnTo>
                    <a:pt x="168" y="596"/>
                  </a:lnTo>
                  <a:lnTo>
                    <a:pt x="178" y="592"/>
                  </a:lnTo>
                  <a:lnTo>
                    <a:pt x="178" y="592"/>
                  </a:lnTo>
                  <a:lnTo>
                    <a:pt x="192" y="592"/>
                  </a:lnTo>
                  <a:lnTo>
                    <a:pt x="208" y="589"/>
                  </a:lnTo>
                  <a:lnTo>
                    <a:pt x="212" y="589"/>
                  </a:lnTo>
                  <a:lnTo>
                    <a:pt x="212" y="586"/>
                  </a:lnTo>
                  <a:lnTo>
                    <a:pt x="215" y="582"/>
                  </a:lnTo>
                  <a:lnTo>
                    <a:pt x="212" y="579"/>
                  </a:lnTo>
                  <a:lnTo>
                    <a:pt x="212" y="575"/>
                  </a:lnTo>
                  <a:lnTo>
                    <a:pt x="212" y="572"/>
                  </a:lnTo>
                  <a:lnTo>
                    <a:pt x="215" y="542"/>
                  </a:lnTo>
                  <a:lnTo>
                    <a:pt x="215" y="538"/>
                  </a:lnTo>
                  <a:lnTo>
                    <a:pt x="219" y="532"/>
                  </a:lnTo>
                  <a:lnTo>
                    <a:pt x="222" y="532"/>
                  </a:lnTo>
                  <a:lnTo>
                    <a:pt x="225" y="522"/>
                  </a:lnTo>
                  <a:lnTo>
                    <a:pt x="225" y="522"/>
                  </a:lnTo>
                  <a:lnTo>
                    <a:pt x="235" y="501"/>
                  </a:lnTo>
                  <a:lnTo>
                    <a:pt x="235" y="501"/>
                  </a:lnTo>
                  <a:lnTo>
                    <a:pt x="242" y="498"/>
                  </a:lnTo>
                  <a:lnTo>
                    <a:pt x="249" y="491"/>
                  </a:lnTo>
                  <a:lnTo>
                    <a:pt x="246" y="485"/>
                  </a:lnTo>
                  <a:lnTo>
                    <a:pt x="249" y="481"/>
                  </a:lnTo>
                  <a:lnTo>
                    <a:pt x="259" y="474"/>
                  </a:lnTo>
                  <a:lnTo>
                    <a:pt x="262" y="471"/>
                  </a:lnTo>
                  <a:lnTo>
                    <a:pt x="262" y="464"/>
                  </a:lnTo>
                  <a:lnTo>
                    <a:pt x="262" y="464"/>
                  </a:lnTo>
                  <a:lnTo>
                    <a:pt x="266" y="458"/>
                  </a:lnTo>
                  <a:lnTo>
                    <a:pt x="266" y="458"/>
                  </a:lnTo>
                  <a:lnTo>
                    <a:pt x="259" y="458"/>
                  </a:lnTo>
                  <a:lnTo>
                    <a:pt x="259" y="458"/>
                  </a:lnTo>
                  <a:lnTo>
                    <a:pt x="252" y="458"/>
                  </a:lnTo>
                  <a:lnTo>
                    <a:pt x="249" y="447"/>
                  </a:lnTo>
                  <a:lnTo>
                    <a:pt x="249" y="447"/>
                  </a:lnTo>
                  <a:lnTo>
                    <a:pt x="239" y="421"/>
                  </a:lnTo>
                  <a:lnTo>
                    <a:pt x="219" y="410"/>
                  </a:lnTo>
                  <a:lnTo>
                    <a:pt x="215" y="414"/>
                  </a:lnTo>
                  <a:lnTo>
                    <a:pt x="202" y="404"/>
                  </a:lnTo>
                  <a:lnTo>
                    <a:pt x="198" y="400"/>
                  </a:lnTo>
                  <a:lnTo>
                    <a:pt x="205" y="377"/>
                  </a:lnTo>
                  <a:lnTo>
                    <a:pt x="202" y="373"/>
                  </a:lnTo>
                  <a:lnTo>
                    <a:pt x="202" y="373"/>
                  </a:lnTo>
                  <a:lnTo>
                    <a:pt x="192" y="363"/>
                  </a:lnTo>
                  <a:lnTo>
                    <a:pt x="188" y="363"/>
                  </a:lnTo>
                  <a:lnTo>
                    <a:pt x="188" y="363"/>
                  </a:lnTo>
                  <a:lnTo>
                    <a:pt x="175" y="357"/>
                  </a:lnTo>
                  <a:lnTo>
                    <a:pt x="171" y="353"/>
                  </a:lnTo>
                  <a:lnTo>
                    <a:pt x="171" y="353"/>
                  </a:lnTo>
                  <a:lnTo>
                    <a:pt x="168" y="350"/>
                  </a:lnTo>
                  <a:lnTo>
                    <a:pt x="165" y="350"/>
                  </a:lnTo>
                  <a:lnTo>
                    <a:pt x="161" y="347"/>
                  </a:lnTo>
                  <a:lnTo>
                    <a:pt x="165" y="343"/>
                  </a:lnTo>
                  <a:lnTo>
                    <a:pt x="161" y="343"/>
                  </a:lnTo>
                  <a:lnTo>
                    <a:pt x="158" y="347"/>
                  </a:lnTo>
                  <a:lnTo>
                    <a:pt x="158" y="347"/>
                  </a:lnTo>
                  <a:lnTo>
                    <a:pt x="155" y="343"/>
                  </a:lnTo>
                  <a:lnTo>
                    <a:pt x="155" y="343"/>
                  </a:lnTo>
                  <a:lnTo>
                    <a:pt x="151" y="343"/>
                  </a:lnTo>
                  <a:lnTo>
                    <a:pt x="151" y="343"/>
                  </a:lnTo>
                  <a:lnTo>
                    <a:pt x="141" y="340"/>
                  </a:lnTo>
                  <a:lnTo>
                    <a:pt x="138" y="340"/>
                  </a:lnTo>
                  <a:lnTo>
                    <a:pt x="138" y="340"/>
                  </a:lnTo>
                  <a:lnTo>
                    <a:pt x="128" y="336"/>
                  </a:lnTo>
                  <a:lnTo>
                    <a:pt x="128" y="333"/>
                  </a:lnTo>
                  <a:lnTo>
                    <a:pt x="124" y="330"/>
                  </a:lnTo>
                  <a:lnTo>
                    <a:pt x="124" y="330"/>
                  </a:lnTo>
                  <a:lnTo>
                    <a:pt x="108" y="309"/>
                  </a:lnTo>
                  <a:lnTo>
                    <a:pt x="104" y="306"/>
                  </a:lnTo>
                  <a:lnTo>
                    <a:pt x="101" y="306"/>
                  </a:lnTo>
                  <a:lnTo>
                    <a:pt x="101" y="296"/>
                  </a:lnTo>
                  <a:lnTo>
                    <a:pt x="104" y="296"/>
                  </a:lnTo>
                  <a:lnTo>
                    <a:pt x="108" y="289"/>
                  </a:lnTo>
                  <a:lnTo>
                    <a:pt x="87" y="279"/>
                  </a:lnTo>
                  <a:lnTo>
                    <a:pt x="84" y="279"/>
                  </a:lnTo>
                  <a:lnTo>
                    <a:pt x="77" y="259"/>
                  </a:lnTo>
                  <a:lnTo>
                    <a:pt x="77" y="259"/>
                  </a:lnTo>
                  <a:lnTo>
                    <a:pt x="81" y="252"/>
                  </a:lnTo>
                  <a:lnTo>
                    <a:pt x="84" y="249"/>
                  </a:lnTo>
                  <a:lnTo>
                    <a:pt x="87" y="252"/>
                  </a:lnTo>
                  <a:lnTo>
                    <a:pt x="87" y="249"/>
                  </a:lnTo>
                  <a:lnTo>
                    <a:pt x="87" y="235"/>
                  </a:lnTo>
                  <a:lnTo>
                    <a:pt x="91" y="232"/>
                  </a:lnTo>
                  <a:lnTo>
                    <a:pt x="94" y="225"/>
                  </a:lnTo>
                  <a:lnTo>
                    <a:pt x="97" y="225"/>
                  </a:lnTo>
                  <a:lnTo>
                    <a:pt x="101" y="225"/>
                  </a:lnTo>
                  <a:lnTo>
                    <a:pt x="104" y="222"/>
                  </a:lnTo>
                  <a:lnTo>
                    <a:pt x="101" y="222"/>
                  </a:lnTo>
                  <a:lnTo>
                    <a:pt x="101" y="219"/>
                  </a:lnTo>
                  <a:lnTo>
                    <a:pt x="104" y="205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11" y="195"/>
                  </a:lnTo>
                  <a:lnTo>
                    <a:pt x="114" y="195"/>
                  </a:lnTo>
                  <a:lnTo>
                    <a:pt x="114" y="192"/>
                  </a:lnTo>
                  <a:lnTo>
                    <a:pt x="114" y="192"/>
                  </a:lnTo>
                  <a:lnTo>
                    <a:pt x="118" y="188"/>
                  </a:lnTo>
                  <a:lnTo>
                    <a:pt x="118" y="185"/>
                  </a:lnTo>
                  <a:lnTo>
                    <a:pt x="124" y="178"/>
                  </a:lnTo>
                  <a:lnTo>
                    <a:pt x="131" y="178"/>
                  </a:lnTo>
                  <a:lnTo>
                    <a:pt x="131" y="182"/>
                  </a:lnTo>
                  <a:lnTo>
                    <a:pt x="134" y="182"/>
                  </a:lnTo>
                  <a:lnTo>
                    <a:pt x="138" y="182"/>
                  </a:lnTo>
                  <a:lnTo>
                    <a:pt x="141" y="185"/>
                  </a:lnTo>
                  <a:lnTo>
                    <a:pt x="148" y="182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55" y="165"/>
                  </a:lnTo>
                  <a:lnTo>
                    <a:pt x="155" y="165"/>
                  </a:lnTo>
                  <a:lnTo>
                    <a:pt x="168" y="158"/>
                  </a:lnTo>
                  <a:lnTo>
                    <a:pt x="171" y="158"/>
                  </a:lnTo>
                  <a:lnTo>
                    <a:pt x="175" y="161"/>
                  </a:lnTo>
                  <a:lnTo>
                    <a:pt x="175" y="158"/>
                  </a:lnTo>
                  <a:lnTo>
                    <a:pt x="175" y="158"/>
                  </a:lnTo>
                  <a:lnTo>
                    <a:pt x="178" y="151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1" y="145"/>
                  </a:lnTo>
                  <a:lnTo>
                    <a:pt x="175" y="131"/>
                  </a:lnTo>
                  <a:lnTo>
                    <a:pt x="175" y="131"/>
                  </a:lnTo>
                  <a:lnTo>
                    <a:pt x="178" y="128"/>
                  </a:lnTo>
                  <a:lnTo>
                    <a:pt x="195" y="138"/>
                  </a:lnTo>
                  <a:lnTo>
                    <a:pt x="198" y="134"/>
                  </a:lnTo>
                  <a:lnTo>
                    <a:pt x="202" y="134"/>
                  </a:lnTo>
                  <a:lnTo>
                    <a:pt x="208" y="138"/>
                  </a:lnTo>
                  <a:lnTo>
                    <a:pt x="215" y="138"/>
                  </a:lnTo>
                  <a:lnTo>
                    <a:pt x="219" y="138"/>
                  </a:lnTo>
                  <a:lnTo>
                    <a:pt x="225" y="148"/>
                  </a:lnTo>
                  <a:lnTo>
                    <a:pt x="246" y="158"/>
                  </a:lnTo>
                  <a:lnTo>
                    <a:pt x="246" y="158"/>
                  </a:lnTo>
                  <a:lnTo>
                    <a:pt x="252" y="165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6" y="165"/>
                  </a:lnTo>
                  <a:lnTo>
                    <a:pt x="266" y="168"/>
                  </a:lnTo>
                  <a:lnTo>
                    <a:pt x="266" y="171"/>
                  </a:lnTo>
                  <a:lnTo>
                    <a:pt x="259" y="175"/>
                  </a:lnTo>
                  <a:lnTo>
                    <a:pt x="256" y="182"/>
                  </a:lnTo>
                  <a:lnTo>
                    <a:pt x="256" y="185"/>
                  </a:lnTo>
                  <a:lnTo>
                    <a:pt x="259" y="185"/>
                  </a:lnTo>
                  <a:lnTo>
                    <a:pt x="262" y="185"/>
                  </a:lnTo>
                  <a:lnTo>
                    <a:pt x="266" y="182"/>
                  </a:lnTo>
                  <a:lnTo>
                    <a:pt x="269" y="182"/>
                  </a:lnTo>
                  <a:lnTo>
                    <a:pt x="272" y="182"/>
                  </a:lnTo>
                  <a:lnTo>
                    <a:pt x="276" y="185"/>
                  </a:lnTo>
                  <a:lnTo>
                    <a:pt x="276" y="188"/>
                  </a:lnTo>
                  <a:lnTo>
                    <a:pt x="279" y="192"/>
                  </a:lnTo>
                  <a:lnTo>
                    <a:pt x="283" y="195"/>
                  </a:lnTo>
                  <a:lnTo>
                    <a:pt x="286" y="192"/>
                  </a:lnTo>
                  <a:lnTo>
                    <a:pt x="286" y="192"/>
                  </a:lnTo>
                  <a:lnTo>
                    <a:pt x="289" y="188"/>
                  </a:lnTo>
                  <a:lnTo>
                    <a:pt x="293" y="188"/>
                  </a:lnTo>
                  <a:lnTo>
                    <a:pt x="299" y="188"/>
                  </a:lnTo>
                  <a:lnTo>
                    <a:pt x="313" y="178"/>
                  </a:lnTo>
                  <a:lnTo>
                    <a:pt x="323" y="161"/>
                  </a:lnTo>
                  <a:lnTo>
                    <a:pt x="323" y="158"/>
                  </a:lnTo>
                  <a:lnTo>
                    <a:pt x="333" y="151"/>
                  </a:lnTo>
                  <a:lnTo>
                    <a:pt x="336" y="151"/>
                  </a:lnTo>
                  <a:lnTo>
                    <a:pt x="340" y="151"/>
                  </a:lnTo>
                  <a:lnTo>
                    <a:pt x="340" y="148"/>
                  </a:lnTo>
                  <a:lnTo>
                    <a:pt x="343" y="148"/>
                  </a:lnTo>
                  <a:lnTo>
                    <a:pt x="353" y="148"/>
                  </a:lnTo>
                  <a:lnTo>
                    <a:pt x="363" y="148"/>
                  </a:lnTo>
                  <a:lnTo>
                    <a:pt x="367" y="148"/>
                  </a:lnTo>
                  <a:lnTo>
                    <a:pt x="367" y="148"/>
                  </a:lnTo>
                  <a:lnTo>
                    <a:pt x="370" y="145"/>
                  </a:lnTo>
                  <a:lnTo>
                    <a:pt x="370" y="145"/>
                  </a:lnTo>
                  <a:lnTo>
                    <a:pt x="377" y="138"/>
                  </a:lnTo>
                  <a:lnTo>
                    <a:pt x="380" y="134"/>
                  </a:lnTo>
                  <a:lnTo>
                    <a:pt x="380" y="131"/>
                  </a:lnTo>
                  <a:lnTo>
                    <a:pt x="394" y="124"/>
                  </a:lnTo>
                  <a:lnTo>
                    <a:pt x="397" y="118"/>
                  </a:lnTo>
                  <a:lnTo>
                    <a:pt x="397" y="108"/>
                  </a:lnTo>
                  <a:lnTo>
                    <a:pt x="397" y="104"/>
                  </a:lnTo>
                  <a:lnTo>
                    <a:pt x="400" y="101"/>
                  </a:lnTo>
                  <a:lnTo>
                    <a:pt x="397" y="94"/>
                  </a:lnTo>
                  <a:lnTo>
                    <a:pt x="397" y="91"/>
                  </a:lnTo>
                  <a:lnTo>
                    <a:pt x="400" y="87"/>
                  </a:lnTo>
                  <a:lnTo>
                    <a:pt x="397" y="77"/>
                  </a:lnTo>
                  <a:lnTo>
                    <a:pt x="397" y="74"/>
                  </a:lnTo>
                  <a:lnTo>
                    <a:pt x="397" y="67"/>
                  </a:lnTo>
                  <a:lnTo>
                    <a:pt x="400" y="67"/>
                  </a:lnTo>
                  <a:lnTo>
                    <a:pt x="404" y="64"/>
                  </a:lnTo>
                  <a:lnTo>
                    <a:pt x="404" y="64"/>
                  </a:lnTo>
                  <a:lnTo>
                    <a:pt x="407" y="64"/>
                  </a:lnTo>
                  <a:lnTo>
                    <a:pt x="410" y="60"/>
                  </a:lnTo>
                  <a:lnTo>
                    <a:pt x="410" y="47"/>
                  </a:lnTo>
                  <a:lnTo>
                    <a:pt x="410" y="40"/>
                  </a:lnTo>
                  <a:lnTo>
                    <a:pt x="410" y="37"/>
                  </a:lnTo>
                  <a:lnTo>
                    <a:pt x="424" y="27"/>
                  </a:lnTo>
                  <a:lnTo>
                    <a:pt x="424" y="23"/>
                  </a:lnTo>
                  <a:lnTo>
                    <a:pt x="424" y="20"/>
                  </a:lnTo>
                  <a:lnTo>
                    <a:pt x="434" y="10"/>
                  </a:lnTo>
                  <a:lnTo>
                    <a:pt x="437" y="10"/>
                  </a:lnTo>
                  <a:lnTo>
                    <a:pt x="444" y="10"/>
                  </a:lnTo>
                  <a:lnTo>
                    <a:pt x="447" y="10"/>
                  </a:lnTo>
                  <a:lnTo>
                    <a:pt x="461" y="7"/>
                  </a:lnTo>
                  <a:lnTo>
                    <a:pt x="464" y="7"/>
                  </a:lnTo>
                  <a:lnTo>
                    <a:pt x="471" y="7"/>
                  </a:lnTo>
                  <a:lnTo>
                    <a:pt x="474" y="10"/>
                  </a:lnTo>
                  <a:lnTo>
                    <a:pt x="474" y="13"/>
                  </a:lnTo>
                  <a:lnTo>
                    <a:pt x="474" y="17"/>
                  </a:lnTo>
                  <a:lnTo>
                    <a:pt x="478" y="23"/>
                  </a:lnTo>
                  <a:lnTo>
                    <a:pt x="484" y="27"/>
                  </a:lnTo>
                  <a:lnTo>
                    <a:pt x="488" y="27"/>
                  </a:lnTo>
                  <a:lnTo>
                    <a:pt x="488" y="27"/>
                  </a:lnTo>
                  <a:lnTo>
                    <a:pt x="491" y="27"/>
                  </a:lnTo>
                  <a:lnTo>
                    <a:pt x="491" y="27"/>
                  </a:lnTo>
                  <a:lnTo>
                    <a:pt x="491" y="23"/>
                  </a:lnTo>
                  <a:lnTo>
                    <a:pt x="501" y="20"/>
                  </a:lnTo>
                  <a:lnTo>
                    <a:pt x="501" y="20"/>
                  </a:lnTo>
                  <a:lnTo>
                    <a:pt x="505" y="20"/>
                  </a:lnTo>
                  <a:lnTo>
                    <a:pt x="511" y="17"/>
                  </a:lnTo>
                  <a:lnTo>
                    <a:pt x="511" y="17"/>
                  </a:lnTo>
                  <a:lnTo>
                    <a:pt x="515" y="13"/>
                  </a:lnTo>
                  <a:lnTo>
                    <a:pt x="515" y="10"/>
                  </a:lnTo>
                  <a:lnTo>
                    <a:pt x="515" y="10"/>
                  </a:lnTo>
                  <a:lnTo>
                    <a:pt x="515" y="10"/>
                  </a:lnTo>
                  <a:lnTo>
                    <a:pt x="511" y="13"/>
                  </a:lnTo>
                  <a:lnTo>
                    <a:pt x="508" y="13"/>
                  </a:lnTo>
                  <a:lnTo>
                    <a:pt x="505" y="17"/>
                  </a:lnTo>
                  <a:lnTo>
                    <a:pt x="501" y="17"/>
                  </a:lnTo>
                  <a:lnTo>
                    <a:pt x="498" y="17"/>
                  </a:lnTo>
                  <a:lnTo>
                    <a:pt x="491" y="20"/>
                  </a:lnTo>
                  <a:lnTo>
                    <a:pt x="491" y="23"/>
                  </a:lnTo>
                  <a:lnTo>
                    <a:pt x="488" y="23"/>
                  </a:lnTo>
                  <a:lnTo>
                    <a:pt x="488" y="23"/>
                  </a:lnTo>
                  <a:lnTo>
                    <a:pt x="484" y="20"/>
                  </a:lnTo>
                  <a:lnTo>
                    <a:pt x="481" y="20"/>
                  </a:lnTo>
                  <a:lnTo>
                    <a:pt x="478" y="17"/>
                  </a:lnTo>
                  <a:lnTo>
                    <a:pt x="478" y="13"/>
                  </a:lnTo>
                  <a:lnTo>
                    <a:pt x="478" y="10"/>
                  </a:lnTo>
                  <a:lnTo>
                    <a:pt x="471" y="3"/>
                  </a:lnTo>
                  <a:lnTo>
                    <a:pt x="464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2" name="Freeform 464">
              <a:extLst>
                <a:ext uri="{FF2B5EF4-FFF2-40B4-BE49-F238E27FC236}">
                  <a16:creationId xmlns:a16="http://schemas.microsoft.com/office/drawing/2014/main" id="{FC8BD849-89EF-1305-2FF0-CE4E99E3F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963"/>
              <a:ext cx="515" cy="761"/>
            </a:xfrm>
            <a:custGeom>
              <a:avLst/>
              <a:gdLst>
                <a:gd name="T0" fmla="*/ 410 w 515"/>
                <a:gd name="T1" fmla="*/ 33 h 761"/>
                <a:gd name="T2" fmla="*/ 394 w 515"/>
                <a:gd name="T3" fmla="*/ 77 h 761"/>
                <a:gd name="T4" fmla="*/ 377 w 515"/>
                <a:gd name="T5" fmla="*/ 128 h 761"/>
                <a:gd name="T6" fmla="*/ 343 w 515"/>
                <a:gd name="T7" fmla="*/ 145 h 761"/>
                <a:gd name="T8" fmla="*/ 293 w 515"/>
                <a:gd name="T9" fmla="*/ 185 h 761"/>
                <a:gd name="T10" fmla="*/ 269 w 515"/>
                <a:gd name="T11" fmla="*/ 178 h 761"/>
                <a:gd name="T12" fmla="*/ 262 w 515"/>
                <a:gd name="T13" fmla="*/ 158 h 761"/>
                <a:gd name="T14" fmla="*/ 202 w 515"/>
                <a:gd name="T15" fmla="*/ 131 h 761"/>
                <a:gd name="T16" fmla="*/ 175 w 515"/>
                <a:gd name="T17" fmla="*/ 151 h 761"/>
                <a:gd name="T18" fmla="*/ 145 w 515"/>
                <a:gd name="T19" fmla="*/ 178 h 761"/>
                <a:gd name="T20" fmla="*/ 111 w 515"/>
                <a:gd name="T21" fmla="*/ 192 h 761"/>
                <a:gd name="T22" fmla="*/ 91 w 515"/>
                <a:gd name="T23" fmla="*/ 225 h 761"/>
                <a:gd name="T24" fmla="*/ 101 w 515"/>
                <a:gd name="T25" fmla="*/ 293 h 761"/>
                <a:gd name="T26" fmla="*/ 128 w 515"/>
                <a:gd name="T27" fmla="*/ 340 h 761"/>
                <a:gd name="T28" fmla="*/ 161 w 515"/>
                <a:gd name="T29" fmla="*/ 347 h 761"/>
                <a:gd name="T30" fmla="*/ 198 w 515"/>
                <a:gd name="T31" fmla="*/ 373 h 761"/>
                <a:gd name="T32" fmla="*/ 249 w 515"/>
                <a:gd name="T33" fmla="*/ 461 h 761"/>
                <a:gd name="T34" fmla="*/ 246 w 515"/>
                <a:gd name="T35" fmla="*/ 491 h 761"/>
                <a:gd name="T36" fmla="*/ 212 w 515"/>
                <a:gd name="T37" fmla="*/ 542 h 761"/>
                <a:gd name="T38" fmla="*/ 178 w 515"/>
                <a:gd name="T39" fmla="*/ 589 h 761"/>
                <a:gd name="T40" fmla="*/ 131 w 515"/>
                <a:gd name="T41" fmla="*/ 606 h 761"/>
                <a:gd name="T42" fmla="*/ 84 w 515"/>
                <a:gd name="T43" fmla="*/ 619 h 761"/>
                <a:gd name="T44" fmla="*/ 77 w 515"/>
                <a:gd name="T45" fmla="*/ 656 h 761"/>
                <a:gd name="T46" fmla="*/ 44 w 515"/>
                <a:gd name="T47" fmla="*/ 697 h 761"/>
                <a:gd name="T48" fmla="*/ 27 w 515"/>
                <a:gd name="T49" fmla="*/ 744 h 761"/>
                <a:gd name="T50" fmla="*/ 3 w 515"/>
                <a:gd name="T51" fmla="*/ 761 h 761"/>
                <a:gd name="T52" fmla="*/ 33 w 515"/>
                <a:gd name="T53" fmla="*/ 730 h 761"/>
                <a:gd name="T54" fmla="*/ 47 w 515"/>
                <a:gd name="T55" fmla="*/ 700 h 761"/>
                <a:gd name="T56" fmla="*/ 77 w 515"/>
                <a:gd name="T57" fmla="*/ 676 h 761"/>
                <a:gd name="T58" fmla="*/ 94 w 515"/>
                <a:gd name="T59" fmla="*/ 633 h 761"/>
                <a:gd name="T60" fmla="*/ 108 w 515"/>
                <a:gd name="T61" fmla="*/ 602 h 761"/>
                <a:gd name="T62" fmla="*/ 161 w 515"/>
                <a:gd name="T63" fmla="*/ 599 h 761"/>
                <a:gd name="T64" fmla="*/ 215 w 515"/>
                <a:gd name="T65" fmla="*/ 582 h 761"/>
                <a:gd name="T66" fmla="*/ 225 w 515"/>
                <a:gd name="T67" fmla="*/ 522 h 761"/>
                <a:gd name="T68" fmla="*/ 262 w 515"/>
                <a:gd name="T69" fmla="*/ 464 h 761"/>
                <a:gd name="T70" fmla="*/ 239 w 515"/>
                <a:gd name="T71" fmla="*/ 421 h 761"/>
                <a:gd name="T72" fmla="*/ 188 w 515"/>
                <a:gd name="T73" fmla="*/ 363 h 761"/>
                <a:gd name="T74" fmla="*/ 161 w 515"/>
                <a:gd name="T75" fmla="*/ 343 h 761"/>
                <a:gd name="T76" fmla="*/ 138 w 515"/>
                <a:gd name="T77" fmla="*/ 340 h 761"/>
                <a:gd name="T78" fmla="*/ 104 w 515"/>
                <a:gd name="T79" fmla="*/ 296 h 761"/>
                <a:gd name="T80" fmla="*/ 87 w 515"/>
                <a:gd name="T81" fmla="*/ 249 h 761"/>
                <a:gd name="T82" fmla="*/ 104 w 515"/>
                <a:gd name="T83" fmla="*/ 205 h 761"/>
                <a:gd name="T84" fmla="*/ 124 w 515"/>
                <a:gd name="T85" fmla="*/ 178 h 761"/>
                <a:gd name="T86" fmla="*/ 155 w 515"/>
                <a:gd name="T87" fmla="*/ 165 h 761"/>
                <a:gd name="T88" fmla="*/ 175 w 515"/>
                <a:gd name="T89" fmla="*/ 148 h 761"/>
                <a:gd name="T90" fmla="*/ 215 w 515"/>
                <a:gd name="T91" fmla="*/ 138 h 761"/>
                <a:gd name="T92" fmla="*/ 266 w 515"/>
                <a:gd name="T93" fmla="*/ 165 h 761"/>
                <a:gd name="T94" fmla="*/ 269 w 515"/>
                <a:gd name="T95" fmla="*/ 182 h 761"/>
                <a:gd name="T96" fmla="*/ 293 w 515"/>
                <a:gd name="T97" fmla="*/ 188 h 761"/>
                <a:gd name="T98" fmla="*/ 343 w 515"/>
                <a:gd name="T99" fmla="*/ 148 h 761"/>
                <a:gd name="T100" fmla="*/ 380 w 515"/>
                <a:gd name="T101" fmla="*/ 131 h 761"/>
                <a:gd name="T102" fmla="*/ 397 w 515"/>
                <a:gd name="T103" fmla="*/ 77 h 761"/>
                <a:gd name="T104" fmla="*/ 410 w 515"/>
                <a:gd name="T105" fmla="*/ 40 h 761"/>
                <a:gd name="T106" fmla="*/ 461 w 515"/>
                <a:gd name="T107" fmla="*/ 7 h 761"/>
                <a:gd name="T108" fmla="*/ 488 w 515"/>
                <a:gd name="T109" fmla="*/ 27 h 761"/>
                <a:gd name="T110" fmla="*/ 515 w 515"/>
                <a:gd name="T111" fmla="*/ 13 h 761"/>
                <a:gd name="T112" fmla="*/ 491 w 515"/>
                <a:gd name="T113" fmla="*/ 20 h 761"/>
                <a:gd name="T114" fmla="*/ 471 w 515"/>
                <a:gd name="T115" fmla="*/ 3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5" h="761">
                  <a:moveTo>
                    <a:pt x="464" y="0"/>
                  </a:moveTo>
                  <a:lnTo>
                    <a:pt x="461" y="3"/>
                  </a:lnTo>
                  <a:lnTo>
                    <a:pt x="447" y="7"/>
                  </a:lnTo>
                  <a:lnTo>
                    <a:pt x="444" y="7"/>
                  </a:lnTo>
                  <a:lnTo>
                    <a:pt x="437" y="7"/>
                  </a:lnTo>
                  <a:lnTo>
                    <a:pt x="434" y="7"/>
                  </a:lnTo>
                  <a:lnTo>
                    <a:pt x="421" y="17"/>
                  </a:lnTo>
                  <a:lnTo>
                    <a:pt x="421" y="27"/>
                  </a:lnTo>
                  <a:lnTo>
                    <a:pt x="410" y="33"/>
                  </a:lnTo>
                  <a:lnTo>
                    <a:pt x="407" y="40"/>
                  </a:lnTo>
                  <a:lnTo>
                    <a:pt x="407" y="47"/>
                  </a:lnTo>
                  <a:lnTo>
                    <a:pt x="407" y="57"/>
                  </a:lnTo>
                  <a:lnTo>
                    <a:pt x="404" y="60"/>
                  </a:lnTo>
                  <a:lnTo>
                    <a:pt x="400" y="60"/>
                  </a:lnTo>
                  <a:lnTo>
                    <a:pt x="397" y="64"/>
                  </a:lnTo>
                  <a:lnTo>
                    <a:pt x="394" y="67"/>
                  </a:lnTo>
                  <a:lnTo>
                    <a:pt x="394" y="74"/>
                  </a:lnTo>
                  <a:lnTo>
                    <a:pt x="394" y="77"/>
                  </a:lnTo>
                  <a:lnTo>
                    <a:pt x="397" y="87"/>
                  </a:lnTo>
                  <a:lnTo>
                    <a:pt x="394" y="87"/>
                  </a:lnTo>
                  <a:lnTo>
                    <a:pt x="394" y="94"/>
                  </a:lnTo>
                  <a:lnTo>
                    <a:pt x="397" y="101"/>
                  </a:lnTo>
                  <a:lnTo>
                    <a:pt x="394" y="104"/>
                  </a:lnTo>
                  <a:lnTo>
                    <a:pt x="394" y="108"/>
                  </a:lnTo>
                  <a:lnTo>
                    <a:pt x="394" y="118"/>
                  </a:lnTo>
                  <a:lnTo>
                    <a:pt x="394" y="121"/>
                  </a:lnTo>
                  <a:lnTo>
                    <a:pt x="377" y="128"/>
                  </a:lnTo>
                  <a:lnTo>
                    <a:pt x="373" y="134"/>
                  </a:lnTo>
                  <a:lnTo>
                    <a:pt x="373" y="134"/>
                  </a:lnTo>
                  <a:lnTo>
                    <a:pt x="370" y="141"/>
                  </a:lnTo>
                  <a:lnTo>
                    <a:pt x="370" y="141"/>
                  </a:lnTo>
                  <a:lnTo>
                    <a:pt x="367" y="145"/>
                  </a:lnTo>
                  <a:lnTo>
                    <a:pt x="367" y="145"/>
                  </a:lnTo>
                  <a:lnTo>
                    <a:pt x="363" y="145"/>
                  </a:lnTo>
                  <a:lnTo>
                    <a:pt x="353" y="145"/>
                  </a:lnTo>
                  <a:lnTo>
                    <a:pt x="343" y="145"/>
                  </a:lnTo>
                  <a:lnTo>
                    <a:pt x="340" y="148"/>
                  </a:lnTo>
                  <a:lnTo>
                    <a:pt x="336" y="148"/>
                  </a:lnTo>
                  <a:lnTo>
                    <a:pt x="336" y="148"/>
                  </a:lnTo>
                  <a:lnTo>
                    <a:pt x="333" y="148"/>
                  </a:lnTo>
                  <a:lnTo>
                    <a:pt x="320" y="155"/>
                  </a:lnTo>
                  <a:lnTo>
                    <a:pt x="320" y="158"/>
                  </a:lnTo>
                  <a:lnTo>
                    <a:pt x="313" y="178"/>
                  </a:lnTo>
                  <a:lnTo>
                    <a:pt x="299" y="185"/>
                  </a:lnTo>
                  <a:lnTo>
                    <a:pt x="293" y="185"/>
                  </a:lnTo>
                  <a:lnTo>
                    <a:pt x="289" y="185"/>
                  </a:lnTo>
                  <a:lnTo>
                    <a:pt x="286" y="188"/>
                  </a:lnTo>
                  <a:lnTo>
                    <a:pt x="283" y="188"/>
                  </a:lnTo>
                  <a:lnTo>
                    <a:pt x="283" y="192"/>
                  </a:lnTo>
                  <a:lnTo>
                    <a:pt x="283" y="192"/>
                  </a:lnTo>
                  <a:lnTo>
                    <a:pt x="279" y="188"/>
                  </a:lnTo>
                  <a:lnTo>
                    <a:pt x="279" y="185"/>
                  </a:lnTo>
                  <a:lnTo>
                    <a:pt x="272" y="178"/>
                  </a:lnTo>
                  <a:lnTo>
                    <a:pt x="269" y="178"/>
                  </a:lnTo>
                  <a:lnTo>
                    <a:pt x="266" y="178"/>
                  </a:lnTo>
                  <a:lnTo>
                    <a:pt x="262" y="182"/>
                  </a:lnTo>
                  <a:lnTo>
                    <a:pt x="259" y="182"/>
                  </a:lnTo>
                  <a:lnTo>
                    <a:pt x="262" y="178"/>
                  </a:lnTo>
                  <a:lnTo>
                    <a:pt x="266" y="175"/>
                  </a:lnTo>
                  <a:lnTo>
                    <a:pt x="269" y="171"/>
                  </a:lnTo>
                  <a:lnTo>
                    <a:pt x="269" y="165"/>
                  </a:lnTo>
                  <a:lnTo>
                    <a:pt x="262" y="158"/>
                  </a:lnTo>
                  <a:lnTo>
                    <a:pt x="262" y="158"/>
                  </a:lnTo>
                  <a:lnTo>
                    <a:pt x="259" y="158"/>
                  </a:lnTo>
                  <a:lnTo>
                    <a:pt x="256" y="158"/>
                  </a:lnTo>
                  <a:lnTo>
                    <a:pt x="249" y="155"/>
                  </a:lnTo>
                  <a:lnTo>
                    <a:pt x="246" y="155"/>
                  </a:lnTo>
                  <a:lnTo>
                    <a:pt x="229" y="145"/>
                  </a:lnTo>
                  <a:lnTo>
                    <a:pt x="222" y="134"/>
                  </a:lnTo>
                  <a:lnTo>
                    <a:pt x="215" y="134"/>
                  </a:lnTo>
                  <a:lnTo>
                    <a:pt x="208" y="134"/>
                  </a:lnTo>
                  <a:lnTo>
                    <a:pt x="202" y="131"/>
                  </a:lnTo>
                  <a:lnTo>
                    <a:pt x="198" y="131"/>
                  </a:lnTo>
                  <a:lnTo>
                    <a:pt x="195" y="134"/>
                  </a:lnTo>
                  <a:lnTo>
                    <a:pt x="182" y="124"/>
                  </a:lnTo>
                  <a:lnTo>
                    <a:pt x="171" y="128"/>
                  </a:lnTo>
                  <a:lnTo>
                    <a:pt x="171" y="131"/>
                  </a:lnTo>
                  <a:lnTo>
                    <a:pt x="168" y="141"/>
                  </a:lnTo>
                  <a:lnTo>
                    <a:pt x="171" y="151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5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65" y="155"/>
                  </a:lnTo>
                  <a:lnTo>
                    <a:pt x="155" y="161"/>
                  </a:lnTo>
                  <a:lnTo>
                    <a:pt x="151" y="165"/>
                  </a:lnTo>
                  <a:lnTo>
                    <a:pt x="148" y="171"/>
                  </a:lnTo>
                  <a:lnTo>
                    <a:pt x="145" y="175"/>
                  </a:lnTo>
                  <a:lnTo>
                    <a:pt x="145" y="178"/>
                  </a:lnTo>
                  <a:lnTo>
                    <a:pt x="141" y="182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4" y="178"/>
                  </a:lnTo>
                  <a:lnTo>
                    <a:pt x="131" y="178"/>
                  </a:lnTo>
                  <a:lnTo>
                    <a:pt x="124" y="178"/>
                  </a:lnTo>
                  <a:lnTo>
                    <a:pt x="114" y="185"/>
                  </a:lnTo>
                  <a:lnTo>
                    <a:pt x="118" y="185"/>
                  </a:lnTo>
                  <a:lnTo>
                    <a:pt x="111" y="192"/>
                  </a:lnTo>
                  <a:lnTo>
                    <a:pt x="111" y="192"/>
                  </a:lnTo>
                  <a:lnTo>
                    <a:pt x="111" y="192"/>
                  </a:lnTo>
                  <a:lnTo>
                    <a:pt x="104" y="198"/>
                  </a:lnTo>
                  <a:lnTo>
                    <a:pt x="104" y="198"/>
                  </a:lnTo>
                  <a:lnTo>
                    <a:pt x="101" y="202"/>
                  </a:lnTo>
                  <a:lnTo>
                    <a:pt x="97" y="219"/>
                  </a:lnTo>
                  <a:lnTo>
                    <a:pt x="97" y="222"/>
                  </a:lnTo>
                  <a:lnTo>
                    <a:pt x="97" y="222"/>
                  </a:lnTo>
                  <a:lnTo>
                    <a:pt x="91" y="225"/>
                  </a:lnTo>
                  <a:lnTo>
                    <a:pt x="87" y="232"/>
                  </a:lnTo>
                  <a:lnTo>
                    <a:pt x="84" y="235"/>
                  </a:lnTo>
                  <a:lnTo>
                    <a:pt x="84" y="249"/>
                  </a:lnTo>
                  <a:lnTo>
                    <a:pt x="81" y="249"/>
                  </a:lnTo>
                  <a:lnTo>
                    <a:pt x="77" y="256"/>
                  </a:lnTo>
                  <a:lnTo>
                    <a:pt x="74" y="262"/>
                  </a:lnTo>
                  <a:lnTo>
                    <a:pt x="81" y="279"/>
                  </a:lnTo>
                  <a:lnTo>
                    <a:pt x="84" y="283"/>
                  </a:lnTo>
                  <a:lnTo>
                    <a:pt x="101" y="293"/>
                  </a:lnTo>
                  <a:lnTo>
                    <a:pt x="101" y="293"/>
                  </a:lnTo>
                  <a:lnTo>
                    <a:pt x="97" y="296"/>
                  </a:lnTo>
                  <a:lnTo>
                    <a:pt x="97" y="303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21" y="333"/>
                  </a:lnTo>
                  <a:lnTo>
                    <a:pt x="124" y="333"/>
                  </a:lnTo>
                  <a:lnTo>
                    <a:pt x="128" y="336"/>
                  </a:lnTo>
                  <a:lnTo>
                    <a:pt x="128" y="340"/>
                  </a:lnTo>
                  <a:lnTo>
                    <a:pt x="134" y="343"/>
                  </a:lnTo>
                  <a:lnTo>
                    <a:pt x="138" y="343"/>
                  </a:lnTo>
                  <a:lnTo>
                    <a:pt x="141" y="343"/>
                  </a:lnTo>
                  <a:lnTo>
                    <a:pt x="148" y="347"/>
                  </a:lnTo>
                  <a:lnTo>
                    <a:pt x="155" y="347"/>
                  </a:lnTo>
                  <a:lnTo>
                    <a:pt x="155" y="347"/>
                  </a:lnTo>
                  <a:lnTo>
                    <a:pt x="158" y="350"/>
                  </a:lnTo>
                  <a:lnTo>
                    <a:pt x="158" y="350"/>
                  </a:lnTo>
                  <a:lnTo>
                    <a:pt x="161" y="347"/>
                  </a:lnTo>
                  <a:lnTo>
                    <a:pt x="165" y="353"/>
                  </a:lnTo>
                  <a:lnTo>
                    <a:pt x="168" y="353"/>
                  </a:lnTo>
                  <a:lnTo>
                    <a:pt x="168" y="353"/>
                  </a:lnTo>
                  <a:lnTo>
                    <a:pt x="171" y="360"/>
                  </a:lnTo>
                  <a:lnTo>
                    <a:pt x="188" y="367"/>
                  </a:lnTo>
                  <a:lnTo>
                    <a:pt x="188" y="367"/>
                  </a:lnTo>
                  <a:lnTo>
                    <a:pt x="188" y="367"/>
                  </a:lnTo>
                  <a:lnTo>
                    <a:pt x="192" y="367"/>
                  </a:lnTo>
                  <a:lnTo>
                    <a:pt x="198" y="373"/>
                  </a:lnTo>
                  <a:lnTo>
                    <a:pt x="202" y="377"/>
                  </a:lnTo>
                  <a:lnTo>
                    <a:pt x="195" y="400"/>
                  </a:lnTo>
                  <a:lnTo>
                    <a:pt x="198" y="407"/>
                  </a:lnTo>
                  <a:lnTo>
                    <a:pt x="215" y="417"/>
                  </a:lnTo>
                  <a:lnTo>
                    <a:pt x="215" y="414"/>
                  </a:lnTo>
                  <a:lnTo>
                    <a:pt x="235" y="424"/>
                  </a:lnTo>
                  <a:lnTo>
                    <a:pt x="246" y="451"/>
                  </a:lnTo>
                  <a:lnTo>
                    <a:pt x="246" y="451"/>
                  </a:lnTo>
                  <a:lnTo>
                    <a:pt x="249" y="461"/>
                  </a:lnTo>
                  <a:lnTo>
                    <a:pt x="259" y="461"/>
                  </a:lnTo>
                  <a:lnTo>
                    <a:pt x="262" y="461"/>
                  </a:lnTo>
                  <a:lnTo>
                    <a:pt x="259" y="464"/>
                  </a:lnTo>
                  <a:lnTo>
                    <a:pt x="259" y="464"/>
                  </a:lnTo>
                  <a:lnTo>
                    <a:pt x="259" y="468"/>
                  </a:lnTo>
                  <a:lnTo>
                    <a:pt x="256" y="471"/>
                  </a:lnTo>
                  <a:lnTo>
                    <a:pt x="246" y="478"/>
                  </a:lnTo>
                  <a:lnTo>
                    <a:pt x="242" y="488"/>
                  </a:lnTo>
                  <a:lnTo>
                    <a:pt x="246" y="491"/>
                  </a:lnTo>
                  <a:lnTo>
                    <a:pt x="239" y="495"/>
                  </a:lnTo>
                  <a:lnTo>
                    <a:pt x="235" y="498"/>
                  </a:lnTo>
                  <a:lnTo>
                    <a:pt x="232" y="501"/>
                  </a:lnTo>
                  <a:lnTo>
                    <a:pt x="222" y="518"/>
                  </a:lnTo>
                  <a:lnTo>
                    <a:pt x="222" y="518"/>
                  </a:lnTo>
                  <a:lnTo>
                    <a:pt x="219" y="528"/>
                  </a:lnTo>
                  <a:lnTo>
                    <a:pt x="215" y="532"/>
                  </a:lnTo>
                  <a:lnTo>
                    <a:pt x="212" y="538"/>
                  </a:lnTo>
                  <a:lnTo>
                    <a:pt x="212" y="542"/>
                  </a:lnTo>
                  <a:lnTo>
                    <a:pt x="208" y="572"/>
                  </a:lnTo>
                  <a:lnTo>
                    <a:pt x="208" y="572"/>
                  </a:lnTo>
                  <a:lnTo>
                    <a:pt x="208" y="582"/>
                  </a:lnTo>
                  <a:lnTo>
                    <a:pt x="208" y="582"/>
                  </a:lnTo>
                  <a:lnTo>
                    <a:pt x="208" y="586"/>
                  </a:lnTo>
                  <a:lnTo>
                    <a:pt x="208" y="586"/>
                  </a:lnTo>
                  <a:lnTo>
                    <a:pt x="192" y="589"/>
                  </a:lnTo>
                  <a:lnTo>
                    <a:pt x="178" y="589"/>
                  </a:lnTo>
                  <a:lnTo>
                    <a:pt x="178" y="589"/>
                  </a:lnTo>
                  <a:lnTo>
                    <a:pt x="168" y="592"/>
                  </a:lnTo>
                  <a:lnTo>
                    <a:pt x="165" y="592"/>
                  </a:lnTo>
                  <a:lnTo>
                    <a:pt x="161" y="599"/>
                  </a:lnTo>
                  <a:lnTo>
                    <a:pt x="155" y="599"/>
                  </a:lnTo>
                  <a:lnTo>
                    <a:pt x="151" y="602"/>
                  </a:lnTo>
                  <a:lnTo>
                    <a:pt x="148" y="606"/>
                  </a:lnTo>
                  <a:lnTo>
                    <a:pt x="141" y="602"/>
                  </a:lnTo>
                  <a:lnTo>
                    <a:pt x="131" y="606"/>
                  </a:lnTo>
                  <a:lnTo>
                    <a:pt x="131" y="606"/>
                  </a:lnTo>
                  <a:lnTo>
                    <a:pt x="121" y="599"/>
                  </a:lnTo>
                  <a:lnTo>
                    <a:pt x="118" y="599"/>
                  </a:lnTo>
                  <a:lnTo>
                    <a:pt x="108" y="599"/>
                  </a:lnTo>
                  <a:lnTo>
                    <a:pt x="104" y="599"/>
                  </a:lnTo>
                  <a:lnTo>
                    <a:pt x="101" y="602"/>
                  </a:lnTo>
                  <a:lnTo>
                    <a:pt x="97" y="606"/>
                  </a:lnTo>
                  <a:lnTo>
                    <a:pt x="94" y="616"/>
                  </a:lnTo>
                  <a:lnTo>
                    <a:pt x="91" y="612"/>
                  </a:lnTo>
                  <a:lnTo>
                    <a:pt x="84" y="619"/>
                  </a:lnTo>
                  <a:lnTo>
                    <a:pt x="84" y="623"/>
                  </a:lnTo>
                  <a:lnTo>
                    <a:pt x="84" y="626"/>
                  </a:lnTo>
                  <a:lnTo>
                    <a:pt x="91" y="636"/>
                  </a:lnTo>
                  <a:lnTo>
                    <a:pt x="87" y="639"/>
                  </a:lnTo>
                  <a:lnTo>
                    <a:pt x="84" y="643"/>
                  </a:lnTo>
                  <a:lnTo>
                    <a:pt x="84" y="649"/>
                  </a:lnTo>
                  <a:lnTo>
                    <a:pt x="81" y="649"/>
                  </a:lnTo>
                  <a:lnTo>
                    <a:pt x="81" y="653"/>
                  </a:lnTo>
                  <a:lnTo>
                    <a:pt x="77" y="656"/>
                  </a:lnTo>
                  <a:lnTo>
                    <a:pt x="74" y="673"/>
                  </a:lnTo>
                  <a:lnTo>
                    <a:pt x="67" y="676"/>
                  </a:lnTo>
                  <a:lnTo>
                    <a:pt x="60" y="676"/>
                  </a:lnTo>
                  <a:lnTo>
                    <a:pt x="57" y="680"/>
                  </a:lnTo>
                  <a:lnTo>
                    <a:pt x="54" y="683"/>
                  </a:lnTo>
                  <a:lnTo>
                    <a:pt x="47" y="686"/>
                  </a:lnTo>
                  <a:lnTo>
                    <a:pt x="44" y="697"/>
                  </a:lnTo>
                  <a:lnTo>
                    <a:pt x="44" y="697"/>
                  </a:lnTo>
                  <a:lnTo>
                    <a:pt x="44" y="697"/>
                  </a:lnTo>
                  <a:lnTo>
                    <a:pt x="44" y="700"/>
                  </a:lnTo>
                  <a:lnTo>
                    <a:pt x="37" y="707"/>
                  </a:lnTo>
                  <a:lnTo>
                    <a:pt x="37" y="713"/>
                  </a:lnTo>
                  <a:lnTo>
                    <a:pt x="40" y="720"/>
                  </a:lnTo>
                  <a:lnTo>
                    <a:pt x="40" y="720"/>
                  </a:lnTo>
                  <a:lnTo>
                    <a:pt x="37" y="724"/>
                  </a:lnTo>
                  <a:lnTo>
                    <a:pt x="33" y="727"/>
                  </a:lnTo>
                  <a:lnTo>
                    <a:pt x="30" y="730"/>
                  </a:lnTo>
                  <a:lnTo>
                    <a:pt x="27" y="744"/>
                  </a:lnTo>
                  <a:lnTo>
                    <a:pt x="20" y="744"/>
                  </a:lnTo>
                  <a:lnTo>
                    <a:pt x="17" y="747"/>
                  </a:lnTo>
                  <a:lnTo>
                    <a:pt x="17" y="750"/>
                  </a:lnTo>
                  <a:lnTo>
                    <a:pt x="7" y="750"/>
                  </a:lnTo>
                  <a:lnTo>
                    <a:pt x="3" y="754"/>
                  </a:lnTo>
                  <a:lnTo>
                    <a:pt x="3" y="757"/>
                  </a:lnTo>
                  <a:lnTo>
                    <a:pt x="0" y="757"/>
                  </a:lnTo>
                  <a:lnTo>
                    <a:pt x="0" y="757"/>
                  </a:lnTo>
                  <a:lnTo>
                    <a:pt x="3" y="761"/>
                  </a:lnTo>
                  <a:lnTo>
                    <a:pt x="3" y="761"/>
                  </a:lnTo>
                  <a:lnTo>
                    <a:pt x="3" y="761"/>
                  </a:lnTo>
                  <a:lnTo>
                    <a:pt x="7" y="757"/>
                  </a:lnTo>
                  <a:lnTo>
                    <a:pt x="10" y="754"/>
                  </a:lnTo>
                  <a:lnTo>
                    <a:pt x="17" y="754"/>
                  </a:lnTo>
                  <a:lnTo>
                    <a:pt x="20" y="750"/>
                  </a:lnTo>
                  <a:lnTo>
                    <a:pt x="23" y="747"/>
                  </a:lnTo>
                  <a:lnTo>
                    <a:pt x="27" y="747"/>
                  </a:lnTo>
                  <a:lnTo>
                    <a:pt x="33" y="730"/>
                  </a:lnTo>
                  <a:lnTo>
                    <a:pt x="37" y="730"/>
                  </a:lnTo>
                  <a:lnTo>
                    <a:pt x="40" y="727"/>
                  </a:lnTo>
                  <a:lnTo>
                    <a:pt x="40" y="727"/>
                  </a:lnTo>
                  <a:lnTo>
                    <a:pt x="40" y="727"/>
                  </a:lnTo>
                  <a:lnTo>
                    <a:pt x="44" y="720"/>
                  </a:lnTo>
                  <a:lnTo>
                    <a:pt x="44" y="720"/>
                  </a:lnTo>
                  <a:lnTo>
                    <a:pt x="40" y="710"/>
                  </a:lnTo>
                  <a:lnTo>
                    <a:pt x="40" y="710"/>
                  </a:lnTo>
                  <a:lnTo>
                    <a:pt x="47" y="700"/>
                  </a:lnTo>
                  <a:lnTo>
                    <a:pt x="47" y="700"/>
                  </a:lnTo>
                  <a:lnTo>
                    <a:pt x="47" y="697"/>
                  </a:lnTo>
                  <a:lnTo>
                    <a:pt x="47" y="693"/>
                  </a:lnTo>
                  <a:lnTo>
                    <a:pt x="47" y="690"/>
                  </a:lnTo>
                  <a:lnTo>
                    <a:pt x="54" y="686"/>
                  </a:lnTo>
                  <a:lnTo>
                    <a:pt x="57" y="683"/>
                  </a:lnTo>
                  <a:lnTo>
                    <a:pt x="60" y="680"/>
                  </a:lnTo>
                  <a:lnTo>
                    <a:pt x="67" y="680"/>
                  </a:lnTo>
                  <a:lnTo>
                    <a:pt x="77" y="676"/>
                  </a:lnTo>
                  <a:lnTo>
                    <a:pt x="81" y="656"/>
                  </a:lnTo>
                  <a:lnTo>
                    <a:pt x="81" y="656"/>
                  </a:lnTo>
                  <a:lnTo>
                    <a:pt x="84" y="653"/>
                  </a:lnTo>
                  <a:lnTo>
                    <a:pt x="84" y="653"/>
                  </a:lnTo>
                  <a:lnTo>
                    <a:pt x="87" y="653"/>
                  </a:lnTo>
                  <a:lnTo>
                    <a:pt x="87" y="643"/>
                  </a:lnTo>
                  <a:lnTo>
                    <a:pt x="87" y="643"/>
                  </a:lnTo>
                  <a:lnTo>
                    <a:pt x="94" y="636"/>
                  </a:lnTo>
                  <a:lnTo>
                    <a:pt x="94" y="633"/>
                  </a:lnTo>
                  <a:lnTo>
                    <a:pt x="87" y="626"/>
                  </a:lnTo>
                  <a:lnTo>
                    <a:pt x="87" y="623"/>
                  </a:lnTo>
                  <a:lnTo>
                    <a:pt x="87" y="619"/>
                  </a:lnTo>
                  <a:lnTo>
                    <a:pt x="91" y="619"/>
                  </a:lnTo>
                  <a:lnTo>
                    <a:pt x="94" y="619"/>
                  </a:lnTo>
                  <a:lnTo>
                    <a:pt x="101" y="606"/>
                  </a:lnTo>
                  <a:lnTo>
                    <a:pt x="101" y="606"/>
                  </a:lnTo>
                  <a:lnTo>
                    <a:pt x="104" y="602"/>
                  </a:lnTo>
                  <a:lnTo>
                    <a:pt x="108" y="602"/>
                  </a:lnTo>
                  <a:lnTo>
                    <a:pt x="118" y="602"/>
                  </a:lnTo>
                  <a:lnTo>
                    <a:pt x="118" y="602"/>
                  </a:lnTo>
                  <a:lnTo>
                    <a:pt x="131" y="612"/>
                  </a:lnTo>
                  <a:lnTo>
                    <a:pt x="134" y="606"/>
                  </a:lnTo>
                  <a:lnTo>
                    <a:pt x="138" y="606"/>
                  </a:lnTo>
                  <a:lnTo>
                    <a:pt x="151" y="612"/>
                  </a:lnTo>
                  <a:lnTo>
                    <a:pt x="155" y="606"/>
                  </a:lnTo>
                  <a:lnTo>
                    <a:pt x="155" y="602"/>
                  </a:lnTo>
                  <a:lnTo>
                    <a:pt x="161" y="599"/>
                  </a:lnTo>
                  <a:lnTo>
                    <a:pt x="168" y="596"/>
                  </a:lnTo>
                  <a:lnTo>
                    <a:pt x="168" y="596"/>
                  </a:lnTo>
                  <a:lnTo>
                    <a:pt x="178" y="592"/>
                  </a:lnTo>
                  <a:lnTo>
                    <a:pt x="178" y="592"/>
                  </a:lnTo>
                  <a:lnTo>
                    <a:pt x="192" y="592"/>
                  </a:lnTo>
                  <a:lnTo>
                    <a:pt x="208" y="589"/>
                  </a:lnTo>
                  <a:lnTo>
                    <a:pt x="212" y="589"/>
                  </a:lnTo>
                  <a:lnTo>
                    <a:pt x="212" y="586"/>
                  </a:lnTo>
                  <a:lnTo>
                    <a:pt x="215" y="582"/>
                  </a:lnTo>
                  <a:lnTo>
                    <a:pt x="212" y="579"/>
                  </a:lnTo>
                  <a:lnTo>
                    <a:pt x="212" y="575"/>
                  </a:lnTo>
                  <a:lnTo>
                    <a:pt x="212" y="572"/>
                  </a:lnTo>
                  <a:lnTo>
                    <a:pt x="215" y="542"/>
                  </a:lnTo>
                  <a:lnTo>
                    <a:pt x="215" y="538"/>
                  </a:lnTo>
                  <a:lnTo>
                    <a:pt x="219" y="532"/>
                  </a:lnTo>
                  <a:lnTo>
                    <a:pt x="222" y="532"/>
                  </a:lnTo>
                  <a:lnTo>
                    <a:pt x="225" y="522"/>
                  </a:lnTo>
                  <a:lnTo>
                    <a:pt x="225" y="522"/>
                  </a:lnTo>
                  <a:lnTo>
                    <a:pt x="235" y="501"/>
                  </a:lnTo>
                  <a:lnTo>
                    <a:pt x="235" y="501"/>
                  </a:lnTo>
                  <a:lnTo>
                    <a:pt x="242" y="498"/>
                  </a:lnTo>
                  <a:lnTo>
                    <a:pt x="249" y="491"/>
                  </a:lnTo>
                  <a:lnTo>
                    <a:pt x="246" y="485"/>
                  </a:lnTo>
                  <a:lnTo>
                    <a:pt x="249" y="481"/>
                  </a:lnTo>
                  <a:lnTo>
                    <a:pt x="259" y="474"/>
                  </a:lnTo>
                  <a:lnTo>
                    <a:pt x="262" y="471"/>
                  </a:lnTo>
                  <a:lnTo>
                    <a:pt x="262" y="464"/>
                  </a:lnTo>
                  <a:lnTo>
                    <a:pt x="262" y="464"/>
                  </a:lnTo>
                  <a:lnTo>
                    <a:pt x="266" y="458"/>
                  </a:lnTo>
                  <a:lnTo>
                    <a:pt x="266" y="458"/>
                  </a:lnTo>
                  <a:lnTo>
                    <a:pt x="259" y="458"/>
                  </a:lnTo>
                  <a:lnTo>
                    <a:pt x="259" y="458"/>
                  </a:lnTo>
                  <a:lnTo>
                    <a:pt x="252" y="458"/>
                  </a:lnTo>
                  <a:lnTo>
                    <a:pt x="249" y="447"/>
                  </a:lnTo>
                  <a:lnTo>
                    <a:pt x="249" y="447"/>
                  </a:lnTo>
                  <a:lnTo>
                    <a:pt x="239" y="421"/>
                  </a:lnTo>
                  <a:lnTo>
                    <a:pt x="219" y="410"/>
                  </a:lnTo>
                  <a:lnTo>
                    <a:pt x="215" y="414"/>
                  </a:lnTo>
                  <a:lnTo>
                    <a:pt x="202" y="404"/>
                  </a:lnTo>
                  <a:lnTo>
                    <a:pt x="198" y="400"/>
                  </a:lnTo>
                  <a:lnTo>
                    <a:pt x="205" y="377"/>
                  </a:lnTo>
                  <a:lnTo>
                    <a:pt x="202" y="373"/>
                  </a:lnTo>
                  <a:lnTo>
                    <a:pt x="202" y="373"/>
                  </a:lnTo>
                  <a:lnTo>
                    <a:pt x="192" y="363"/>
                  </a:lnTo>
                  <a:lnTo>
                    <a:pt x="188" y="363"/>
                  </a:lnTo>
                  <a:lnTo>
                    <a:pt x="188" y="363"/>
                  </a:lnTo>
                  <a:lnTo>
                    <a:pt x="175" y="357"/>
                  </a:lnTo>
                  <a:lnTo>
                    <a:pt x="171" y="353"/>
                  </a:lnTo>
                  <a:lnTo>
                    <a:pt x="171" y="353"/>
                  </a:lnTo>
                  <a:lnTo>
                    <a:pt x="168" y="350"/>
                  </a:lnTo>
                  <a:lnTo>
                    <a:pt x="165" y="350"/>
                  </a:lnTo>
                  <a:lnTo>
                    <a:pt x="161" y="347"/>
                  </a:lnTo>
                  <a:lnTo>
                    <a:pt x="165" y="343"/>
                  </a:lnTo>
                  <a:lnTo>
                    <a:pt x="161" y="343"/>
                  </a:lnTo>
                  <a:lnTo>
                    <a:pt x="158" y="347"/>
                  </a:lnTo>
                  <a:lnTo>
                    <a:pt x="158" y="347"/>
                  </a:lnTo>
                  <a:lnTo>
                    <a:pt x="155" y="343"/>
                  </a:lnTo>
                  <a:lnTo>
                    <a:pt x="155" y="343"/>
                  </a:lnTo>
                  <a:lnTo>
                    <a:pt x="151" y="343"/>
                  </a:lnTo>
                  <a:lnTo>
                    <a:pt x="151" y="343"/>
                  </a:lnTo>
                  <a:lnTo>
                    <a:pt x="141" y="340"/>
                  </a:lnTo>
                  <a:lnTo>
                    <a:pt x="138" y="340"/>
                  </a:lnTo>
                  <a:lnTo>
                    <a:pt x="138" y="340"/>
                  </a:lnTo>
                  <a:lnTo>
                    <a:pt x="128" y="336"/>
                  </a:lnTo>
                  <a:lnTo>
                    <a:pt x="128" y="333"/>
                  </a:lnTo>
                  <a:lnTo>
                    <a:pt x="124" y="330"/>
                  </a:lnTo>
                  <a:lnTo>
                    <a:pt x="124" y="330"/>
                  </a:lnTo>
                  <a:lnTo>
                    <a:pt x="108" y="309"/>
                  </a:lnTo>
                  <a:lnTo>
                    <a:pt x="104" y="306"/>
                  </a:lnTo>
                  <a:lnTo>
                    <a:pt x="101" y="306"/>
                  </a:lnTo>
                  <a:lnTo>
                    <a:pt x="101" y="296"/>
                  </a:lnTo>
                  <a:lnTo>
                    <a:pt x="104" y="296"/>
                  </a:lnTo>
                  <a:lnTo>
                    <a:pt x="108" y="289"/>
                  </a:lnTo>
                  <a:lnTo>
                    <a:pt x="87" y="279"/>
                  </a:lnTo>
                  <a:lnTo>
                    <a:pt x="84" y="279"/>
                  </a:lnTo>
                  <a:lnTo>
                    <a:pt x="77" y="259"/>
                  </a:lnTo>
                  <a:lnTo>
                    <a:pt x="77" y="259"/>
                  </a:lnTo>
                  <a:lnTo>
                    <a:pt x="81" y="252"/>
                  </a:lnTo>
                  <a:lnTo>
                    <a:pt x="84" y="249"/>
                  </a:lnTo>
                  <a:lnTo>
                    <a:pt x="87" y="252"/>
                  </a:lnTo>
                  <a:lnTo>
                    <a:pt x="87" y="249"/>
                  </a:lnTo>
                  <a:lnTo>
                    <a:pt x="87" y="235"/>
                  </a:lnTo>
                  <a:lnTo>
                    <a:pt x="91" y="232"/>
                  </a:lnTo>
                  <a:lnTo>
                    <a:pt x="94" y="225"/>
                  </a:lnTo>
                  <a:lnTo>
                    <a:pt x="97" y="225"/>
                  </a:lnTo>
                  <a:lnTo>
                    <a:pt x="101" y="225"/>
                  </a:lnTo>
                  <a:lnTo>
                    <a:pt x="104" y="222"/>
                  </a:lnTo>
                  <a:lnTo>
                    <a:pt x="101" y="222"/>
                  </a:lnTo>
                  <a:lnTo>
                    <a:pt x="101" y="219"/>
                  </a:lnTo>
                  <a:lnTo>
                    <a:pt x="104" y="205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11" y="195"/>
                  </a:lnTo>
                  <a:lnTo>
                    <a:pt x="114" y="195"/>
                  </a:lnTo>
                  <a:lnTo>
                    <a:pt x="114" y="192"/>
                  </a:lnTo>
                  <a:lnTo>
                    <a:pt x="114" y="192"/>
                  </a:lnTo>
                  <a:lnTo>
                    <a:pt x="118" y="188"/>
                  </a:lnTo>
                  <a:lnTo>
                    <a:pt x="118" y="185"/>
                  </a:lnTo>
                  <a:lnTo>
                    <a:pt x="124" y="178"/>
                  </a:lnTo>
                  <a:lnTo>
                    <a:pt x="131" y="178"/>
                  </a:lnTo>
                  <a:lnTo>
                    <a:pt x="131" y="182"/>
                  </a:lnTo>
                  <a:lnTo>
                    <a:pt x="134" y="182"/>
                  </a:lnTo>
                  <a:lnTo>
                    <a:pt x="138" y="182"/>
                  </a:lnTo>
                  <a:lnTo>
                    <a:pt x="141" y="185"/>
                  </a:lnTo>
                  <a:lnTo>
                    <a:pt x="148" y="182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55" y="165"/>
                  </a:lnTo>
                  <a:lnTo>
                    <a:pt x="155" y="165"/>
                  </a:lnTo>
                  <a:lnTo>
                    <a:pt x="168" y="158"/>
                  </a:lnTo>
                  <a:lnTo>
                    <a:pt x="171" y="158"/>
                  </a:lnTo>
                  <a:lnTo>
                    <a:pt x="175" y="161"/>
                  </a:lnTo>
                  <a:lnTo>
                    <a:pt x="175" y="158"/>
                  </a:lnTo>
                  <a:lnTo>
                    <a:pt x="175" y="158"/>
                  </a:lnTo>
                  <a:lnTo>
                    <a:pt x="178" y="151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1" y="145"/>
                  </a:lnTo>
                  <a:lnTo>
                    <a:pt x="175" y="131"/>
                  </a:lnTo>
                  <a:lnTo>
                    <a:pt x="175" y="131"/>
                  </a:lnTo>
                  <a:lnTo>
                    <a:pt x="178" y="128"/>
                  </a:lnTo>
                  <a:lnTo>
                    <a:pt x="195" y="138"/>
                  </a:lnTo>
                  <a:lnTo>
                    <a:pt x="198" y="134"/>
                  </a:lnTo>
                  <a:lnTo>
                    <a:pt x="202" y="134"/>
                  </a:lnTo>
                  <a:lnTo>
                    <a:pt x="208" y="138"/>
                  </a:lnTo>
                  <a:lnTo>
                    <a:pt x="215" y="138"/>
                  </a:lnTo>
                  <a:lnTo>
                    <a:pt x="219" y="138"/>
                  </a:lnTo>
                  <a:lnTo>
                    <a:pt x="225" y="148"/>
                  </a:lnTo>
                  <a:lnTo>
                    <a:pt x="246" y="158"/>
                  </a:lnTo>
                  <a:lnTo>
                    <a:pt x="246" y="158"/>
                  </a:lnTo>
                  <a:lnTo>
                    <a:pt x="252" y="165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6" y="165"/>
                  </a:lnTo>
                  <a:lnTo>
                    <a:pt x="266" y="168"/>
                  </a:lnTo>
                  <a:lnTo>
                    <a:pt x="266" y="171"/>
                  </a:lnTo>
                  <a:lnTo>
                    <a:pt x="259" y="175"/>
                  </a:lnTo>
                  <a:lnTo>
                    <a:pt x="256" y="182"/>
                  </a:lnTo>
                  <a:lnTo>
                    <a:pt x="256" y="185"/>
                  </a:lnTo>
                  <a:lnTo>
                    <a:pt x="259" y="185"/>
                  </a:lnTo>
                  <a:lnTo>
                    <a:pt x="262" y="185"/>
                  </a:lnTo>
                  <a:lnTo>
                    <a:pt x="266" y="182"/>
                  </a:lnTo>
                  <a:lnTo>
                    <a:pt x="269" y="182"/>
                  </a:lnTo>
                  <a:lnTo>
                    <a:pt x="272" y="182"/>
                  </a:lnTo>
                  <a:lnTo>
                    <a:pt x="276" y="185"/>
                  </a:lnTo>
                  <a:lnTo>
                    <a:pt x="276" y="188"/>
                  </a:lnTo>
                  <a:lnTo>
                    <a:pt x="279" y="192"/>
                  </a:lnTo>
                  <a:lnTo>
                    <a:pt x="283" y="195"/>
                  </a:lnTo>
                  <a:lnTo>
                    <a:pt x="286" y="192"/>
                  </a:lnTo>
                  <a:lnTo>
                    <a:pt x="286" y="192"/>
                  </a:lnTo>
                  <a:lnTo>
                    <a:pt x="289" y="188"/>
                  </a:lnTo>
                  <a:lnTo>
                    <a:pt x="293" y="188"/>
                  </a:lnTo>
                  <a:lnTo>
                    <a:pt x="299" y="188"/>
                  </a:lnTo>
                  <a:lnTo>
                    <a:pt x="313" y="178"/>
                  </a:lnTo>
                  <a:lnTo>
                    <a:pt x="323" y="161"/>
                  </a:lnTo>
                  <a:lnTo>
                    <a:pt x="323" y="158"/>
                  </a:lnTo>
                  <a:lnTo>
                    <a:pt x="333" y="151"/>
                  </a:lnTo>
                  <a:lnTo>
                    <a:pt x="336" y="151"/>
                  </a:lnTo>
                  <a:lnTo>
                    <a:pt x="340" y="151"/>
                  </a:lnTo>
                  <a:lnTo>
                    <a:pt x="340" y="148"/>
                  </a:lnTo>
                  <a:lnTo>
                    <a:pt x="343" y="148"/>
                  </a:lnTo>
                  <a:lnTo>
                    <a:pt x="353" y="148"/>
                  </a:lnTo>
                  <a:lnTo>
                    <a:pt x="363" y="148"/>
                  </a:lnTo>
                  <a:lnTo>
                    <a:pt x="367" y="148"/>
                  </a:lnTo>
                  <a:lnTo>
                    <a:pt x="367" y="148"/>
                  </a:lnTo>
                  <a:lnTo>
                    <a:pt x="370" y="145"/>
                  </a:lnTo>
                  <a:lnTo>
                    <a:pt x="370" y="145"/>
                  </a:lnTo>
                  <a:lnTo>
                    <a:pt x="377" y="138"/>
                  </a:lnTo>
                  <a:lnTo>
                    <a:pt x="380" y="134"/>
                  </a:lnTo>
                  <a:lnTo>
                    <a:pt x="380" y="131"/>
                  </a:lnTo>
                  <a:lnTo>
                    <a:pt x="394" y="124"/>
                  </a:lnTo>
                  <a:lnTo>
                    <a:pt x="397" y="118"/>
                  </a:lnTo>
                  <a:lnTo>
                    <a:pt x="397" y="108"/>
                  </a:lnTo>
                  <a:lnTo>
                    <a:pt x="397" y="104"/>
                  </a:lnTo>
                  <a:lnTo>
                    <a:pt x="400" y="101"/>
                  </a:lnTo>
                  <a:lnTo>
                    <a:pt x="397" y="94"/>
                  </a:lnTo>
                  <a:lnTo>
                    <a:pt x="397" y="91"/>
                  </a:lnTo>
                  <a:lnTo>
                    <a:pt x="400" y="87"/>
                  </a:lnTo>
                  <a:lnTo>
                    <a:pt x="397" y="77"/>
                  </a:lnTo>
                  <a:lnTo>
                    <a:pt x="397" y="74"/>
                  </a:lnTo>
                  <a:lnTo>
                    <a:pt x="397" y="67"/>
                  </a:lnTo>
                  <a:lnTo>
                    <a:pt x="400" y="67"/>
                  </a:lnTo>
                  <a:lnTo>
                    <a:pt x="404" y="64"/>
                  </a:lnTo>
                  <a:lnTo>
                    <a:pt x="404" y="64"/>
                  </a:lnTo>
                  <a:lnTo>
                    <a:pt x="407" y="64"/>
                  </a:lnTo>
                  <a:lnTo>
                    <a:pt x="410" y="60"/>
                  </a:lnTo>
                  <a:lnTo>
                    <a:pt x="410" y="47"/>
                  </a:lnTo>
                  <a:lnTo>
                    <a:pt x="410" y="40"/>
                  </a:lnTo>
                  <a:lnTo>
                    <a:pt x="410" y="37"/>
                  </a:lnTo>
                  <a:lnTo>
                    <a:pt x="424" y="27"/>
                  </a:lnTo>
                  <a:lnTo>
                    <a:pt x="424" y="23"/>
                  </a:lnTo>
                  <a:lnTo>
                    <a:pt x="424" y="20"/>
                  </a:lnTo>
                  <a:lnTo>
                    <a:pt x="434" y="10"/>
                  </a:lnTo>
                  <a:lnTo>
                    <a:pt x="437" y="10"/>
                  </a:lnTo>
                  <a:lnTo>
                    <a:pt x="444" y="10"/>
                  </a:lnTo>
                  <a:lnTo>
                    <a:pt x="447" y="10"/>
                  </a:lnTo>
                  <a:lnTo>
                    <a:pt x="461" y="7"/>
                  </a:lnTo>
                  <a:lnTo>
                    <a:pt x="464" y="7"/>
                  </a:lnTo>
                  <a:lnTo>
                    <a:pt x="471" y="7"/>
                  </a:lnTo>
                  <a:lnTo>
                    <a:pt x="474" y="10"/>
                  </a:lnTo>
                  <a:lnTo>
                    <a:pt x="474" y="13"/>
                  </a:lnTo>
                  <a:lnTo>
                    <a:pt x="474" y="17"/>
                  </a:lnTo>
                  <a:lnTo>
                    <a:pt x="478" y="23"/>
                  </a:lnTo>
                  <a:lnTo>
                    <a:pt x="484" y="27"/>
                  </a:lnTo>
                  <a:lnTo>
                    <a:pt x="488" y="27"/>
                  </a:lnTo>
                  <a:lnTo>
                    <a:pt x="488" y="27"/>
                  </a:lnTo>
                  <a:lnTo>
                    <a:pt x="491" y="27"/>
                  </a:lnTo>
                  <a:lnTo>
                    <a:pt x="491" y="27"/>
                  </a:lnTo>
                  <a:lnTo>
                    <a:pt x="491" y="23"/>
                  </a:lnTo>
                  <a:lnTo>
                    <a:pt x="501" y="20"/>
                  </a:lnTo>
                  <a:lnTo>
                    <a:pt x="501" y="20"/>
                  </a:lnTo>
                  <a:lnTo>
                    <a:pt x="505" y="20"/>
                  </a:lnTo>
                  <a:lnTo>
                    <a:pt x="511" y="17"/>
                  </a:lnTo>
                  <a:lnTo>
                    <a:pt x="511" y="17"/>
                  </a:lnTo>
                  <a:lnTo>
                    <a:pt x="515" y="13"/>
                  </a:lnTo>
                  <a:lnTo>
                    <a:pt x="515" y="10"/>
                  </a:lnTo>
                  <a:lnTo>
                    <a:pt x="515" y="10"/>
                  </a:lnTo>
                  <a:lnTo>
                    <a:pt x="515" y="10"/>
                  </a:lnTo>
                  <a:lnTo>
                    <a:pt x="511" y="13"/>
                  </a:lnTo>
                  <a:lnTo>
                    <a:pt x="508" y="13"/>
                  </a:lnTo>
                  <a:lnTo>
                    <a:pt x="505" y="17"/>
                  </a:lnTo>
                  <a:lnTo>
                    <a:pt x="501" y="17"/>
                  </a:lnTo>
                  <a:lnTo>
                    <a:pt x="498" y="17"/>
                  </a:lnTo>
                  <a:lnTo>
                    <a:pt x="491" y="20"/>
                  </a:lnTo>
                  <a:lnTo>
                    <a:pt x="491" y="23"/>
                  </a:lnTo>
                  <a:lnTo>
                    <a:pt x="488" y="23"/>
                  </a:lnTo>
                  <a:lnTo>
                    <a:pt x="488" y="23"/>
                  </a:lnTo>
                  <a:lnTo>
                    <a:pt x="484" y="20"/>
                  </a:lnTo>
                  <a:lnTo>
                    <a:pt x="481" y="20"/>
                  </a:lnTo>
                  <a:lnTo>
                    <a:pt x="478" y="17"/>
                  </a:lnTo>
                  <a:lnTo>
                    <a:pt x="478" y="13"/>
                  </a:lnTo>
                  <a:lnTo>
                    <a:pt x="478" y="10"/>
                  </a:lnTo>
                  <a:lnTo>
                    <a:pt x="471" y="3"/>
                  </a:lnTo>
                  <a:lnTo>
                    <a:pt x="4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3" name="Freeform 465">
              <a:extLst>
                <a:ext uri="{FF2B5EF4-FFF2-40B4-BE49-F238E27FC236}">
                  <a16:creationId xmlns:a16="http://schemas.microsoft.com/office/drawing/2014/main" id="{774207D4-B4AC-36BB-3963-8AE5F4C32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1973"/>
              <a:ext cx="11" cy="7"/>
            </a:xfrm>
            <a:custGeom>
              <a:avLst/>
              <a:gdLst>
                <a:gd name="T0" fmla="*/ 4 w 11"/>
                <a:gd name="T1" fmla="*/ 0 h 7"/>
                <a:gd name="T2" fmla="*/ 4 w 11"/>
                <a:gd name="T3" fmla="*/ 0 h 7"/>
                <a:gd name="T4" fmla="*/ 4 w 11"/>
                <a:gd name="T5" fmla="*/ 3 h 7"/>
                <a:gd name="T6" fmla="*/ 0 w 11"/>
                <a:gd name="T7" fmla="*/ 7 h 7"/>
                <a:gd name="T8" fmla="*/ 4 w 11"/>
                <a:gd name="T9" fmla="*/ 3 h 7"/>
                <a:gd name="T10" fmla="*/ 7 w 11"/>
                <a:gd name="T11" fmla="*/ 3 h 7"/>
                <a:gd name="T12" fmla="*/ 11 w 11"/>
                <a:gd name="T13" fmla="*/ 3 h 7"/>
                <a:gd name="T14" fmla="*/ 11 w 11"/>
                <a:gd name="T15" fmla="*/ 3 h 7"/>
                <a:gd name="T16" fmla="*/ 11 w 11"/>
                <a:gd name="T17" fmla="*/ 0 h 7"/>
                <a:gd name="T18" fmla="*/ 11 w 11"/>
                <a:gd name="T19" fmla="*/ 0 h 7"/>
                <a:gd name="T20" fmla="*/ 11 w 11"/>
                <a:gd name="T21" fmla="*/ 0 h 7"/>
                <a:gd name="T22" fmla="*/ 4 w 11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7">
                  <a:moveTo>
                    <a:pt x="4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0" y="7"/>
                  </a:lnTo>
                  <a:lnTo>
                    <a:pt x="4" y="3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4" name="Freeform 466">
              <a:extLst>
                <a:ext uri="{FF2B5EF4-FFF2-40B4-BE49-F238E27FC236}">
                  <a16:creationId xmlns:a16="http://schemas.microsoft.com/office/drawing/2014/main" id="{1581AE8D-6325-94DB-8E44-6DA22566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1973"/>
              <a:ext cx="11" cy="7"/>
            </a:xfrm>
            <a:custGeom>
              <a:avLst/>
              <a:gdLst>
                <a:gd name="T0" fmla="*/ 4 w 11"/>
                <a:gd name="T1" fmla="*/ 0 h 7"/>
                <a:gd name="T2" fmla="*/ 4 w 11"/>
                <a:gd name="T3" fmla="*/ 0 h 7"/>
                <a:gd name="T4" fmla="*/ 4 w 11"/>
                <a:gd name="T5" fmla="*/ 3 h 7"/>
                <a:gd name="T6" fmla="*/ 0 w 11"/>
                <a:gd name="T7" fmla="*/ 7 h 7"/>
                <a:gd name="T8" fmla="*/ 4 w 11"/>
                <a:gd name="T9" fmla="*/ 3 h 7"/>
                <a:gd name="T10" fmla="*/ 7 w 11"/>
                <a:gd name="T11" fmla="*/ 3 h 7"/>
                <a:gd name="T12" fmla="*/ 11 w 11"/>
                <a:gd name="T13" fmla="*/ 3 h 7"/>
                <a:gd name="T14" fmla="*/ 11 w 11"/>
                <a:gd name="T15" fmla="*/ 3 h 7"/>
                <a:gd name="T16" fmla="*/ 11 w 11"/>
                <a:gd name="T17" fmla="*/ 0 h 7"/>
                <a:gd name="T18" fmla="*/ 11 w 11"/>
                <a:gd name="T19" fmla="*/ 0 h 7"/>
                <a:gd name="T20" fmla="*/ 11 w 11"/>
                <a:gd name="T21" fmla="*/ 0 h 7"/>
                <a:gd name="T22" fmla="*/ 4 w 11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7">
                  <a:moveTo>
                    <a:pt x="4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0" y="7"/>
                  </a:lnTo>
                  <a:lnTo>
                    <a:pt x="4" y="3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5" name="Freeform 467">
              <a:extLst>
                <a:ext uri="{FF2B5EF4-FFF2-40B4-BE49-F238E27FC236}">
                  <a16:creationId xmlns:a16="http://schemas.microsoft.com/office/drawing/2014/main" id="{1860AA11-71C1-452B-7CDD-D2CF662E5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2727"/>
              <a:ext cx="34" cy="74"/>
            </a:xfrm>
            <a:custGeom>
              <a:avLst/>
              <a:gdLst>
                <a:gd name="T0" fmla="*/ 34 w 34"/>
                <a:gd name="T1" fmla="*/ 0 h 74"/>
                <a:gd name="T2" fmla="*/ 30 w 34"/>
                <a:gd name="T3" fmla="*/ 3 h 74"/>
                <a:gd name="T4" fmla="*/ 30 w 34"/>
                <a:gd name="T5" fmla="*/ 3 h 74"/>
                <a:gd name="T6" fmla="*/ 30 w 34"/>
                <a:gd name="T7" fmla="*/ 3 h 74"/>
                <a:gd name="T8" fmla="*/ 27 w 34"/>
                <a:gd name="T9" fmla="*/ 7 h 74"/>
                <a:gd name="T10" fmla="*/ 27 w 34"/>
                <a:gd name="T11" fmla="*/ 7 h 74"/>
                <a:gd name="T12" fmla="*/ 27 w 34"/>
                <a:gd name="T13" fmla="*/ 7 h 74"/>
                <a:gd name="T14" fmla="*/ 27 w 34"/>
                <a:gd name="T15" fmla="*/ 7 h 74"/>
                <a:gd name="T16" fmla="*/ 24 w 34"/>
                <a:gd name="T17" fmla="*/ 7 h 74"/>
                <a:gd name="T18" fmla="*/ 17 w 34"/>
                <a:gd name="T19" fmla="*/ 10 h 74"/>
                <a:gd name="T20" fmla="*/ 10 w 34"/>
                <a:gd name="T21" fmla="*/ 27 h 74"/>
                <a:gd name="T22" fmla="*/ 10 w 34"/>
                <a:gd name="T23" fmla="*/ 27 h 74"/>
                <a:gd name="T24" fmla="*/ 4 w 34"/>
                <a:gd name="T25" fmla="*/ 47 h 74"/>
                <a:gd name="T26" fmla="*/ 4 w 34"/>
                <a:gd name="T27" fmla="*/ 47 h 74"/>
                <a:gd name="T28" fmla="*/ 4 w 34"/>
                <a:gd name="T29" fmla="*/ 71 h 74"/>
                <a:gd name="T30" fmla="*/ 0 w 34"/>
                <a:gd name="T31" fmla="*/ 74 h 74"/>
                <a:gd name="T32" fmla="*/ 4 w 34"/>
                <a:gd name="T33" fmla="*/ 74 h 74"/>
                <a:gd name="T34" fmla="*/ 7 w 34"/>
                <a:gd name="T35" fmla="*/ 71 h 74"/>
                <a:gd name="T36" fmla="*/ 7 w 34"/>
                <a:gd name="T37" fmla="*/ 47 h 74"/>
                <a:gd name="T38" fmla="*/ 7 w 34"/>
                <a:gd name="T39" fmla="*/ 47 h 74"/>
                <a:gd name="T40" fmla="*/ 14 w 34"/>
                <a:gd name="T41" fmla="*/ 27 h 74"/>
                <a:gd name="T42" fmla="*/ 14 w 34"/>
                <a:gd name="T43" fmla="*/ 27 h 74"/>
                <a:gd name="T44" fmla="*/ 20 w 34"/>
                <a:gd name="T45" fmla="*/ 10 h 74"/>
                <a:gd name="T46" fmla="*/ 24 w 34"/>
                <a:gd name="T47" fmla="*/ 10 h 74"/>
                <a:gd name="T48" fmla="*/ 30 w 34"/>
                <a:gd name="T49" fmla="*/ 10 h 74"/>
                <a:gd name="T50" fmla="*/ 30 w 34"/>
                <a:gd name="T51" fmla="*/ 7 h 74"/>
                <a:gd name="T52" fmla="*/ 30 w 34"/>
                <a:gd name="T53" fmla="*/ 7 h 74"/>
                <a:gd name="T54" fmla="*/ 34 w 34"/>
                <a:gd name="T55" fmla="*/ 3 h 74"/>
                <a:gd name="T56" fmla="*/ 34 w 34"/>
                <a:gd name="T5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74">
                  <a:moveTo>
                    <a:pt x="34" y="0"/>
                  </a:move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17" y="10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71"/>
                  </a:lnTo>
                  <a:lnTo>
                    <a:pt x="0" y="74"/>
                  </a:lnTo>
                  <a:lnTo>
                    <a:pt x="4" y="74"/>
                  </a:lnTo>
                  <a:lnTo>
                    <a:pt x="7" y="71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20" y="10"/>
                  </a:lnTo>
                  <a:lnTo>
                    <a:pt x="24" y="10"/>
                  </a:lnTo>
                  <a:lnTo>
                    <a:pt x="30" y="10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6" name="Freeform 468">
              <a:extLst>
                <a:ext uri="{FF2B5EF4-FFF2-40B4-BE49-F238E27FC236}">
                  <a16:creationId xmlns:a16="http://schemas.microsoft.com/office/drawing/2014/main" id="{FD020D6B-6EBA-F891-4199-DDADCAEB5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2727"/>
              <a:ext cx="34" cy="74"/>
            </a:xfrm>
            <a:custGeom>
              <a:avLst/>
              <a:gdLst>
                <a:gd name="T0" fmla="*/ 34 w 34"/>
                <a:gd name="T1" fmla="*/ 0 h 74"/>
                <a:gd name="T2" fmla="*/ 30 w 34"/>
                <a:gd name="T3" fmla="*/ 3 h 74"/>
                <a:gd name="T4" fmla="*/ 30 w 34"/>
                <a:gd name="T5" fmla="*/ 3 h 74"/>
                <a:gd name="T6" fmla="*/ 30 w 34"/>
                <a:gd name="T7" fmla="*/ 3 h 74"/>
                <a:gd name="T8" fmla="*/ 27 w 34"/>
                <a:gd name="T9" fmla="*/ 7 h 74"/>
                <a:gd name="T10" fmla="*/ 27 w 34"/>
                <a:gd name="T11" fmla="*/ 7 h 74"/>
                <a:gd name="T12" fmla="*/ 27 w 34"/>
                <a:gd name="T13" fmla="*/ 7 h 74"/>
                <a:gd name="T14" fmla="*/ 27 w 34"/>
                <a:gd name="T15" fmla="*/ 7 h 74"/>
                <a:gd name="T16" fmla="*/ 24 w 34"/>
                <a:gd name="T17" fmla="*/ 7 h 74"/>
                <a:gd name="T18" fmla="*/ 17 w 34"/>
                <a:gd name="T19" fmla="*/ 10 h 74"/>
                <a:gd name="T20" fmla="*/ 10 w 34"/>
                <a:gd name="T21" fmla="*/ 27 h 74"/>
                <a:gd name="T22" fmla="*/ 10 w 34"/>
                <a:gd name="T23" fmla="*/ 27 h 74"/>
                <a:gd name="T24" fmla="*/ 4 w 34"/>
                <a:gd name="T25" fmla="*/ 47 h 74"/>
                <a:gd name="T26" fmla="*/ 4 w 34"/>
                <a:gd name="T27" fmla="*/ 47 h 74"/>
                <a:gd name="T28" fmla="*/ 4 w 34"/>
                <a:gd name="T29" fmla="*/ 71 h 74"/>
                <a:gd name="T30" fmla="*/ 0 w 34"/>
                <a:gd name="T31" fmla="*/ 74 h 74"/>
                <a:gd name="T32" fmla="*/ 4 w 34"/>
                <a:gd name="T33" fmla="*/ 74 h 74"/>
                <a:gd name="T34" fmla="*/ 7 w 34"/>
                <a:gd name="T35" fmla="*/ 71 h 74"/>
                <a:gd name="T36" fmla="*/ 7 w 34"/>
                <a:gd name="T37" fmla="*/ 47 h 74"/>
                <a:gd name="T38" fmla="*/ 7 w 34"/>
                <a:gd name="T39" fmla="*/ 47 h 74"/>
                <a:gd name="T40" fmla="*/ 14 w 34"/>
                <a:gd name="T41" fmla="*/ 27 h 74"/>
                <a:gd name="T42" fmla="*/ 14 w 34"/>
                <a:gd name="T43" fmla="*/ 27 h 74"/>
                <a:gd name="T44" fmla="*/ 20 w 34"/>
                <a:gd name="T45" fmla="*/ 10 h 74"/>
                <a:gd name="T46" fmla="*/ 24 w 34"/>
                <a:gd name="T47" fmla="*/ 10 h 74"/>
                <a:gd name="T48" fmla="*/ 30 w 34"/>
                <a:gd name="T49" fmla="*/ 10 h 74"/>
                <a:gd name="T50" fmla="*/ 30 w 34"/>
                <a:gd name="T51" fmla="*/ 7 h 74"/>
                <a:gd name="T52" fmla="*/ 30 w 34"/>
                <a:gd name="T53" fmla="*/ 7 h 74"/>
                <a:gd name="T54" fmla="*/ 34 w 34"/>
                <a:gd name="T55" fmla="*/ 3 h 74"/>
                <a:gd name="T56" fmla="*/ 34 w 34"/>
                <a:gd name="T5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74">
                  <a:moveTo>
                    <a:pt x="34" y="0"/>
                  </a:move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17" y="10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71"/>
                  </a:lnTo>
                  <a:lnTo>
                    <a:pt x="0" y="74"/>
                  </a:lnTo>
                  <a:lnTo>
                    <a:pt x="4" y="74"/>
                  </a:lnTo>
                  <a:lnTo>
                    <a:pt x="7" y="71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20" y="10"/>
                  </a:lnTo>
                  <a:lnTo>
                    <a:pt x="24" y="10"/>
                  </a:lnTo>
                  <a:lnTo>
                    <a:pt x="30" y="10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7" name="Freeform 469">
              <a:extLst>
                <a:ext uri="{FF2B5EF4-FFF2-40B4-BE49-F238E27FC236}">
                  <a16:creationId xmlns:a16="http://schemas.microsoft.com/office/drawing/2014/main" id="{C286BA4E-F97A-EF8C-A54C-B374059BB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8" y="2720"/>
              <a:ext cx="33" cy="81"/>
            </a:xfrm>
            <a:custGeom>
              <a:avLst/>
              <a:gdLst>
                <a:gd name="T0" fmla="*/ 3 w 33"/>
                <a:gd name="T1" fmla="*/ 78 h 81"/>
                <a:gd name="T2" fmla="*/ 0 w 33"/>
                <a:gd name="T3" fmla="*/ 81 h 81"/>
                <a:gd name="T4" fmla="*/ 3 w 33"/>
                <a:gd name="T5" fmla="*/ 78 h 81"/>
                <a:gd name="T6" fmla="*/ 30 w 33"/>
                <a:gd name="T7" fmla="*/ 0 h 81"/>
                <a:gd name="T8" fmla="*/ 26 w 33"/>
                <a:gd name="T9" fmla="*/ 7 h 81"/>
                <a:gd name="T10" fmla="*/ 26 w 33"/>
                <a:gd name="T11" fmla="*/ 10 h 81"/>
                <a:gd name="T12" fmla="*/ 26 w 33"/>
                <a:gd name="T13" fmla="*/ 10 h 81"/>
                <a:gd name="T14" fmla="*/ 26 w 33"/>
                <a:gd name="T15" fmla="*/ 10 h 81"/>
                <a:gd name="T16" fmla="*/ 30 w 33"/>
                <a:gd name="T17" fmla="*/ 7 h 81"/>
                <a:gd name="T18" fmla="*/ 30 w 33"/>
                <a:gd name="T19" fmla="*/ 10 h 81"/>
                <a:gd name="T20" fmla="*/ 30 w 33"/>
                <a:gd name="T21" fmla="*/ 10 h 81"/>
                <a:gd name="T22" fmla="*/ 30 w 33"/>
                <a:gd name="T23" fmla="*/ 10 h 81"/>
                <a:gd name="T24" fmla="*/ 33 w 33"/>
                <a:gd name="T25" fmla="*/ 4 h 81"/>
                <a:gd name="T26" fmla="*/ 33 w 33"/>
                <a:gd name="T27" fmla="*/ 4 h 81"/>
                <a:gd name="T28" fmla="*/ 30 w 33"/>
                <a:gd name="T2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81">
                  <a:moveTo>
                    <a:pt x="3" y="78"/>
                  </a:moveTo>
                  <a:lnTo>
                    <a:pt x="0" y="81"/>
                  </a:lnTo>
                  <a:lnTo>
                    <a:pt x="3" y="78"/>
                  </a:lnTo>
                  <a:close/>
                  <a:moveTo>
                    <a:pt x="30" y="0"/>
                  </a:moveTo>
                  <a:lnTo>
                    <a:pt x="26" y="7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0" y="7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8" name="Freeform 470">
              <a:extLst>
                <a:ext uri="{FF2B5EF4-FFF2-40B4-BE49-F238E27FC236}">
                  <a16:creationId xmlns:a16="http://schemas.microsoft.com/office/drawing/2014/main" id="{F2514B87-E7D0-DBCF-D4B0-50AC4B247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798"/>
              <a:ext cx="3" cy="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9" name="Freeform 471">
              <a:extLst>
                <a:ext uri="{FF2B5EF4-FFF2-40B4-BE49-F238E27FC236}">
                  <a16:creationId xmlns:a16="http://schemas.microsoft.com/office/drawing/2014/main" id="{0399C18C-54EA-1090-21E5-FCA3AAC97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2720"/>
              <a:ext cx="7" cy="10"/>
            </a:xfrm>
            <a:custGeom>
              <a:avLst/>
              <a:gdLst>
                <a:gd name="T0" fmla="*/ 4 w 7"/>
                <a:gd name="T1" fmla="*/ 0 h 10"/>
                <a:gd name="T2" fmla="*/ 0 w 7"/>
                <a:gd name="T3" fmla="*/ 7 h 10"/>
                <a:gd name="T4" fmla="*/ 0 w 7"/>
                <a:gd name="T5" fmla="*/ 10 h 10"/>
                <a:gd name="T6" fmla="*/ 0 w 7"/>
                <a:gd name="T7" fmla="*/ 10 h 10"/>
                <a:gd name="T8" fmla="*/ 0 w 7"/>
                <a:gd name="T9" fmla="*/ 10 h 10"/>
                <a:gd name="T10" fmla="*/ 4 w 7"/>
                <a:gd name="T11" fmla="*/ 7 h 10"/>
                <a:gd name="T12" fmla="*/ 4 w 7"/>
                <a:gd name="T13" fmla="*/ 10 h 10"/>
                <a:gd name="T14" fmla="*/ 4 w 7"/>
                <a:gd name="T15" fmla="*/ 10 h 10"/>
                <a:gd name="T16" fmla="*/ 4 w 7"/>
                <a:gd name="T17" fmla="*/ 10 h 10"/>
                <a:gd name="T18" fmla="*/ 7 w 7"/>
                <a:gd name="T19" fmla="*/ 4 h 10"/>
                <a:gd name="T20" fmla="*/ 7 w 7"/>
                <a:gd name="T21" fmla="*/ 4 h 10"/>
                <a:gd name="T22" fmla="*/ 4 w 7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7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7" y="4"/>
                  </a:lnTo>
                  <a:lnTo>
                    <a:pt x="7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" name="Freeform 472">
              <a:extLst>
                <a:ext uri="{FF2B5EF4-FFF2-40B4-BE49-F238E27FC236}">
                  <a16:creationId xmlns:a16="http://schemas.microsoft.com/office/drawing/2014/main" id="{35BF9092-CF28-1D81-5414-81C77296D5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4" y="1973"/>
              <a:ext cx="811" cy="882"/>
            </a:xfrm>
            <a:custGeom>
              <a:avLst/>
              <a:gdLst>
                <a:gd name="T0" fmla="*/ 606 w 811"/>
                <a:gd name="T1" fmla="*/ 437 h 882"/>
                <a:gd name="T2" fmla="*/ 694 w 811"/>
                <a:gd name="T3" fmla="*/ 451 h 882"/>
                <a:gd name="T4" fmla="*/ 697 w 811"/>
                <a:gd name="T5" fmla="*/ 495 h 882"/>
                <a:gd name="T6" fmla="*/ 670 w 811"/>
                <a:gd name="T7" fmla="*/ 545 h 882"/>
                <a:gd name="T8" fmla="*/ 549 w 811"/>
                <a:gd name="T9" fmla="*/ 535 h 882"/>
                <a:gd name="T10" fmla="*/ 569 w 811"/>
                <a:gd name="T11" fmla="*/ 576 h 882"/>
                <a:gd name="T12" fmla="*/ 673 w 811"/>
                <a:gd name="T13" fmla="*/ 639 h 882"/>
                <a:gd name="T14" fmla="*/ 633 w 811"/>
                <a:gd name="T15" fmla="*/ 693 h 882"/>
                <a:gd name="T16" fmla="*/ 670 w 811"/>
                <a:gd name="T17" fmla="*/ 788 h 882"/>
                <a:gd name="T18" fmla="*/ 717 w 811"/>
                <a:gd name="T19" fmla="*/ 852 h 882"/>
                <a:gd name="T20" fmla="*/ 784 w 811"/>
                <a:gd name="T21" fmla="*/ 875 h 882"/>
                <a:gd name="T22" fmla="*/ 768 w 811"/>
                <a:gd name="T23" fmla="*/ 804 h 882"/>
                <a:gd name="T24" fmla="*/ 774 w 811"/>
                <a:gd name="T25" fmla="*/ 868 h 882"/>
                <a:gd name="T26" fmla="*/ 714 w 811"/>
                <a:gd name="T27" fmla="*/ 808 h 882"/>
                <a:gd name="T28" fmla="*/ 751 w 811"/>
                <a:gd name="T29" fmla="*/ 798 h 882"/>
                <a:gd name="T30" fmla="*/ 657 w 811"/>
                <a:gd name="T31" fmla="*/ 757 h 882"/>
                <a:gd name="T32" fmla="*/ 663 w 811"/>
                <a:gd name="T33" fmla="*/ 700 h 882"/>
                <a:gd name="T34" fmla="*/ 657 w 811"/>
                <a:gd name="T35" fmla="*/ 609 h 882"/>
                <a:gd name="T36" fmla="*/ 562 w 811"/>
                <a:gd name="T37" fmla="*/ 565 h 882"/>
                <a:gd name="T38" fmla="*/ 552 w 811"/>
                <a:gd name="T39" fmla="*/ 542 h 882"/>
                <a:gd name="T40" fmla="*/ 663 w 811"/>
                <a:gd name="T41" fmla="*/ 532 h 882"/>
                <a:gd name="T42" fmla="*/ 690 w 811"/>
                <a:gd name="T43" fmla="*/ 508 h 882"/>
                <a:gd name="T44" fmla="*/ 694 w 811"/>
                <a:gd name="T45" fmla="*/ 414 h 882"/>
                <a:gd name="T46" fmla="*/ 431 w 811"/>
                <a:gd name="T47" fmla="*/ 60 h 882"/>
                <a:gd name="T48" fmla="*/ 377 w 811"/>
                <a:gd name="T49" fmla="*/ 145 h 882"/>
                <a:gd name="T50" fmla="*/ 290 w 811"/>
                <a:gd name="T51" fmla="*/ 182 h 882"/>
                <a:gd name="T52" fmla="*/ 206 w 811"/>
                <a:gd name="T53" fmla="*/ 131 h 882"/>
                <a:gd name="T54" fmla="*/ 145 w 811"/>
                <a:gd name="T55" fmla="*/ 185 h 882"/>
                <a:gd name="T56" fmla="*/ 115 w 811"/>
                <a:gd name="T57" fmla="*/ 266 h 882"/>
                <a:gd name="T58" fmla="*/ 192 w 811"/>
                <a:gd name="T59" fmla="*/ 326 h 882"/>
                <a:gd name="T60" fmla="*/ 276 w 811"/>
                <a:gd name="T61" fmla="*/ 437 h 882"/>
                <a:gd name="T62" fmla="*/ 249 w 811"/>
                <a:gd name="T63" fmla="*/ 525 h 882"/>
                <a:gd name="T64" fmla="*/ 179 w 811"/>
                <a:gd name="T65" fmla="*/ 609 h 882"/>
                <a:gd name="T66" fmla="*/ 94 w 811"/>
                <a:gd name="T67" fmla="*/ 676 h 882"/>
                <a:gd name="T68" fmla="*/ 54 w 811"/>
                <a:gd name="T69" fmla="*/ 740 h 882"/>
                <a:gd name="T70" fmla="*/ 7 w 811"/>
                <a:gd name="T71" fmla="*/ 828 h 882"/>
                <a:gd name="T72" fmla="*/ 68 w 811"/>
                <a:gd name="T73" fmla="*/ 727 h 882"/>
                <a:gd name="T74" fmla="*/ 128 w 811"/>
                <a:gd name="T75" fmla="*/ 623 h 882"/>
                <a:gd name="T76" fmla="*/ 236 w 811"/>
                <a:gd name="T77" fmla="*/ 589 h 882"/>
                <a:gd name="T78" fmla="*/ 296 w 811"/>
                <a:gd name="T79" fmla="*/ 458 h 882"/>
                <a:gd name="T80" fmla="*/ 206 w 811"/>
                <a:gd name="T81" fmla="*/ 340 h 882"/>
                <a:gd name="T82" fmla="*/ 138 w 811"/>
                <a:gd name="T83" fmla="*/ 283 h 882"/>
                <a:gd name="T84" fmla="*/ 148 w 811"/>
                <a:gd name="T85" fmla="*/ 185 h 882"/>
                <a:gd name="T86" fmla="*/ 229 w 811"/>
                <a:gd name="T87" fmla="*/ 138 h 882"/>
                <a:gd name="T88" fmla="*/ 317 w 811"/>
                <a:gd name="T89" fmla="*/ 188 h 882"/>
                <a:gd name="T90" fmla="*/ 428 w 811"/>
                <a:gd name="T91" fmla="*/ 121 h 882"/>
                <a:gd name="T92" fmla="*/ 468 w 811"/>
                <a:gd name="T93" fmla="*/ 10 h 882"/>
                <a:gd name="T94" fmla="*/ 542 w 811"/>
                <a:gd name="T95" fmla="*/ 13 h 882"/>
                <a:gd name="T96" fmla="*/ 589 w 811"/>
                <a:gd name="T97" fmla="*/ 77 h 882"/>
                <a:gd name="T98" fmla="*/ 657 w 811"/>
                <a:gd name="T99" fmla="*/ 172 h 882"/>
                <a:gd name="T100" fmla="*/ 741 w 811"/>
                <a:gd name="T101" fmla="*/ 236 h 882"/>
                <a:gd name="T102" fmla="*/ 761 w 811"/>
                <a:gd name="T103" fmla="*/ 323 h 882"/>
                <a:gd name="T104" fmla="*/ 694 w 811"/>
                <a:gd name="T105" fmla="*/ 387 h 882"/>
                <a:gd name="T106" fmla="*/ 593 w 811"/>
                <a:gd name="T107" fmla="*/ 424 h 882"/>
                <a:gd name="T108" fmla="*/ 643 w 811"/>
                <a:gd name="T109" fmla="*/ 404 h 882"/>
                <a:gd name="T110" fmla="*/ 768 w 811"/>
                <a:gd name="T111" fmla="*/ 374 h 882"/>
                <a:gd name="T112" fmla="*/ 771 w 811"/>
                <a:gd name="T113" fmla="*/ 293 h 882"/>
                <a:gd name="T114" fmla="*/ 731 w 811"/>
                <a:gd name="T115" fmla="*/ 185 h 882"/>
                <a:gd name="T116" fmla="*/ 636 w 811"/>
                <a:gd name="T117" fmla="*/ 131 h 882"/>
                <a:gd name="T118" fmla="*/ 593 w 811"/>
                <a:gd name="T119" fmla="*/ 71 h 882"/>
                <a:gd name="T120" fmla="*/ 546 w 811"/>
                <a:gd name="T121" fmla="*/ 10 h 882"/>
                <a:gd name="T122" fmla="*/ 492 w 811"/>
                <a:gd name="T123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82">
                  <a:moveTo>
                    <a:pt x="677" y="411"/>
                  </a:moveTo>
                  <a:lnTo>
                    <a:pt x="684" y="431"/>
                  </a:lnTo>
                  <a:lnTo>
                    <a:pt x="690" y="437"/>
                  </a:lnTo>
                  <a:lnTo>
                    <a:pt x="694" y="441"/>
                  </a:lnTo>
                  <a:lnTo>
                    <a:pt x="694" y="448"/>
                  </a:lnTo>
                  <a:lnTo>
                    <a:pt x="690" y="448"/>
                  </a:lnTo>
                  <a:lnTo>
                    <a:pt x="687" y="448"/>
                  </a:lnTo>
                  <a:lnTo>
                    <a:pt x="677" y="448"/>
                  </a:lnTo>
                  <a:lnTo>
                    <a:pt x="673" y="448"/>
                  </a:lnTo>
                  <a:lnTo>
                    <a:pt x="646" y="437"/>
                  </a:lnTo>
                  <a:lnTo>
                    <a:pt x="646" y="441"/>
                  </a:lnTo>
                  <a:lnTo>
                    <a:pt x="643" y="441"/>
                  </a:lnTo>
                  <a:lnTo>
                    <a:pt x="636" y="437"/>
                  </a:lnTo>
                  <a:lnTo>
                    <a:pt x="633" y="437"/>
                  </a:lnTo>
                  <a:lnTo>
                    <a:pt x="630" y="441"/>
                  </a:lnTo>
                  <a:lnTo>
                    <a:pt x="626" y="441"/>
                  </a:lnTo>
                  <a:lnTo>
                    <a:pt x="613" y="441"/>
                  </a:lnTo>
                  <a:lnTo>
                    <a:pt x="609" y="441"/>
                  </a:lnTo>
                  <a:lnTo>
                    <a:pt x="609" y="441"/>
                  </a:lnTo>
                  <a:lnTo>
                    <a:pt x="606" y="441"/>
                  </a:lnTo>
                  <a:lnTo>
                    <a:pt x="606" y="437"/>
                  </a:lnTo>
                  <a:lnTo>
                    <a:pt x="603" y="437"/>
                  </a:lnTo>
                  <a:lnTo>
                    <a:pt x="603" y="437"/>
                  </a:lnTo>
                  <a:lnTo>
                    <a:pt x="603" y="441"/>
                  </a:lnTo>
                  <a:lnTo>
                    <a:pt x="603" y="441"/>
                  </a:lnTo>
                  <a:lnTo>
                    <a:pt x="603" y="441"/>
                  </a:lnTo>
                  <a:lnTo>
                    <a:pt x="603" y="444"/>
                  </a:lnTo>
                  <a:lnTo>
                    <a:pt x="606" y="444"/>
                  </a:lnTo>
                  <a:lnTo>
                    <a:pt x="613" y="448"/>
                  </a:lnTo>
                  <a:lnTo>
                    <a:pt x="613" y="444"/>
                  </a:lnTo>
                  <a:lnTo>
                    <a:pt x="626" y="444"/>
                  </a:lnTo>
                  <a:lnTo>
                    <a:pt x="633" y="444"/>
                  </a:lnTo>
                  <a:lnTo>
                    <a:pt x="636" y="441"/>
                  </a:lnTo>
                  <a:lnTo>
                    <a:pt x="636" y="441"/>
                  </a:lnTo>
                  <a:lnTo>
                    <a:pt x="640" y="444"/>
                  </a:lnTo>
                  <a:lnTo>
                    <a:pt x="650" y="444"/>
                  </a:lnTo>
                  <a:lnTo>
                    <a:pt x="650" y="441"/>
                  </a:lnTo>
                  <a:lnTo>
                    <a:pt x="673" y="451"/>
                  </a:lnTo>
                  <a:lnTo>
                    <a:pt x="673" y="451"/>
                  </a:lnTo>
                  <a:lnTo>
                    <a:pt x="687" y="451"/>
                  </a:lnTo>
                  <a:lnTo>
                    <a:pt x="690" y="451"/>
                  </a:lnTo>
                  <a:lnTo>
                    <a:pt x="694" y="451"/>
                  </a:lnTo>
                  <a:lnTo>
                    <a:pt x="697" y="437"/>
                  </a:lnTo>
                  <a:lnTo>
                    <a:pt x="694" y="434"/>
                  </a:lnTo>
                  <a:lnTo>
                    <a:pt x="687" y="427"/>
                  </a:lnTo>
                  <a:lnTo>
                    <a:pt x="684" y="417"/>
                  </a:lnTo>
                  <a:lnTo>
                    <a:pt x="684" y="417"/>
                  </a:lnTo>
                  <a:lnTo>
                    <a:pt x="690" y="417"/>
                  </a:lnTo>
                  <a:lnTo>
                    <a:pt x="690" y="417"/>
                  </a:lnTo>
                  <a:lnTo>
                    <a:pt x="694" y="417"/>
                  </a:lnTo>
                  <a:lnTo>
                    <a:pt x="700" y="421"/>
                  </a:lnTo>
                  <a:lnTo>
                    <a:pt x="704" y="451"/>
                  </a:lnTo>
                  <a:lnTo>
                    <a:pt x="704" y="451"/>
                  </a:lnTo>
                  <a:lnTo>
                    <a:pt x="707" y="464"/>
                  </a:lnTo>
                  <a:lnTo>
                    <a:pt x="714" y="471"/>
                  </a:lnTo>
                  <a:lnTo>
                    <a:pt x="727" y="471"/>
                  </a:lnTo>
                  <a:lnTo>
                    <a:pt x="727" y="471"/>
                  </a:lnTo>
                  <a:lnTo>
                    <a:pt x="727" y="471"/>
                  </a:lnTo>
                  <a:lnTo>
                    <a:pt x="721" y="481"/>
                  </a:lnTo>
                  <a:lnTo>
                    <a:pt x="710" y="488"/>
                  </a:lnTo>
                  <a:lnTo>
                    <a:pt x="704" y="491"/>
                  </a:lnTo>
                  <a:lnTo>
                    <a:pt x="700" y="491"/>
                  </a:lnTo>
                  <a:lnTo>
                    <a:pt x="697" y="495"/>
                  </a:lnTo>
                  <a:lnTo>
                    <a:pt x="697" y="501"/>
                  </a:lnTo>
                  <a:lnTo>
                    <a:pt x="697" y="501"/>
                  </a:lnTo>
                  <a:lnTo>
                    <a:pt x="694" y="501"/>
                  </a:lnTo>
                  <a:lnTo>
                    <a:pt x="694" y="501"/>
                  </a:lnTo>
                  <a:lnTo>
                    <a:pt x="687" y="505"/>
                  </a:lnTo>
                  <a:lnTo>
                    <a:pt x="684" y="515"/>
                  </a:lnTo>
                  <a:lnTo>
                    <a:pt x="684" y="515"/>
                  </a:lnTo>
                  <a:lnTo>
                    <a:pt x="663" y="569"/>
                  </a:lnTo>
                  <a:lnTo>
                    <a:pt x="653" y="576"/>
                  </a:lnTo>
                  <a:lnTo>
                    <a:pt x="653" y="579"/>
                  </a:lnTo>
                  <a:lnTo>
                    <a:pt x="650" y="576"/>
                  </a:lnTo>
                  <a:lnTo>
                    <a:pt x="646" y="576"/>
                  </a:lnTo>
                  <a:lnTo>
                    <a:pt x="643" y="576"/>
                  </a:lnTo>
                  <a:lnTo>
                    <a:pt x="646" y="576"/>
                  </a:lnTo>
                  <a:lnTo>
                    <a:pt x="646" y="569"/>
                  </a:lnTo>
                  <a:lnTo>
                    <a:pt x="650" y="562"/>
                  </a:lnTo>
                  <a:lnTo>
                    <a:pt x="650" y="562"/>
                  </a:lnTo>
                  <a:lnTo>
                    <a:pt x="657" y="555"/>
                  </a:lnTo>
                  <a:lnTo>
                    <a:pt x="657" y="552"/>
                  </a:lnTo>
                  <a:lnTo>
                    <a:pt x="660" y="549"/>
                  </a:lnTo>
                  <a:lnTo>
                    <a:pt x="670" y="545"/>
                  </a:lnTo>
                  <a:lnTo>
                    <a:pt x="670" y="535"/>
                  </a:lnTo>
                  <a:lnTo>
                    <a:pt x="667" y="528"/>
                  </a:lnTo>
                  <a:lnTo>
                    <a:pt x="667" y="528"/>
                  </a:lnTo>
                  <a:lnTo>
                    <a:pt x="657" y="522"/>
                  </a:lnTo>
                  <a:lnTo>
                    <a:pt x="646" y="515"/>
                  </a:lnTo>
                  <a:lnTo>
                    <a:pt x="643" y="515"/>
                  </a:lnTo>
                  <a:lnTo>
                    <a:pt x="630" y="505"/>
                  </a:lnTo>
                  <a:lnTo>
                    <a:pt x="620" y="512"/>
                  </a:lnTo>
                  <a:lnTo>
                    <a:pt x="620" y="522"/>
                  </a:lnTo>
                  <a:lnTo>
                    <a:pt x="620" y="528"/>
                  </a:lnTo>
                  <a:lnTo>
                    <a:pt x="620" y="528"/>
                  </a:lnTo>
                  <a:lnTo>
                    <a:pt x="609" y="528"/>
                  </a:lnTo>
                  <a:lnTo>
                    <a:pt x="593" y="522"/>
                  </a:lnTo>
                  <a:lnTo>
                    <a:pt x="589" y="522"/>
                  </a:lnTo>
                  <a:lnTo>
                    <a:pt x="579" y="525"/>
                  </a:lnTo>
                  <a:lnTo>
                    <a:pt x="579" y="528"/>
                  </a:lnTo>
                  <a:lnTo>
                    <a:pt x="569" y="532"/>
                  </a:lnTo>
                  <a:lnTo>
                    <a:pt x="562" y="532"/>
                  </a:lnTo>
                  <a:lnTo>
                    <a:pt x="559" y="532"/>
                  </a:lnTo>
                  <a:lnTo>
                    <a:pt x="549" y="538"/>
                  </a:lnTo>
                  <a:lnTo>
                    <a:pt x="549" y="535"/>
                  </a:lnTo>
                  <a:lnTo>
                    <a:pt x="542" y="535"/>
                  </a:lnTo>
                  <a:lnTo>
                    <a:pt x="539" y="532"/>
                  </a:lnTo>
                  <a:lnTo>
                    <a:pt x="532" y="528"/>
                  </a:lnTo>
                  <a:lnTo>
                    <a:pt x="532" y="528"/>
                  </a:lnTo>
                  <a:lnTo>
                    <a:pt x="532" y="528"/>
                  </a:lnTo>
                  <a:lnTo>
                    <a:pt x="525" y="525"/>
                  </a:lnTo>
                  <a:lnTo>
                    <a:pt x="522" y="525"/>
                  </a:lnTo>
                  <a:lnTo>
                    <a:pt x="515" y="532"/>
                  </a:lnTo>
                  <a:lnTo>
                    <a:pt x="515" y="535"/>
                  </a:lnTo>
                  <a:lnTo>
                    <a:pt x="519" y="542"/>
                  </a:lnTo>
                  <a:lnTo>
                    <a:pt x="519" y="542"/>
                  </a:lnTo>
                  <a:lnTo>
                    <a:pt x="522" y="549"/>
                  </a:lnTo>
                  <a:lnTo>
                    <a:pt x="532" y="552"/>
                  </a:lnTo>
                  <a:lnTo>
                    <a:pt x="532" y="552"/>
                  </a:lnTo>
                  <a:lnTo>
                    <a:pt x="539" y="555"/>
                  </a:lnTo>
                  <a:lnTo>
                    <a:pt x="552" y="565"/>
                  </a:lnTo>
                  <a:lnTo>
                    <a:pt x="556" y="565"/>
                  </a:lnTo>
                  <a:lnTo>
                    <a:pt x="559" y="565"/>
                  </a:lnTo>
                  <a:lnTo>
                    <a:pt x="562" y="569"/>
                  </a:lnTo>
                  <a:lnTo>
                    <a:pt x="566" y="572"/>
                  </a:lnTo>
                  <a:lnTo>
                    <a:pt x="569" y="576"/>
                  </a:lnTo>
                  <a:lnTo>
                    <a:pt x="572" y="576"/>
                  </a:lnTo>
                  <a:lnTo>
                    <a:pt x="576" y="579"/>
                  </a:lnTo>
                  <a:lnTo>
                    <a:pt x="579" y="579"/>
                  </a:lnTo>
                  <a:lnTo>
                    <a:pt x="586" y="582"/>
                  </a:lnTo>
                  <a:lnTo>
                    <a:pt x="589" y="579"/>
                  </a:lnTo>
                  <a:lnTo>
                    <a:pt x="589" y="579"/>
                  </a:lnTo>
                  <a:lnTo>
                    <a:pt x="606" y="592"/>
                  </a:lnTo>
                  <a:lnTo>
                    <a:pt x="609" y="592"/>
                  </a:lnTo>
                  <a:lnTo>
                    <a:pt x="613" y="592"/>
                  </a:lnTo>
                  <a:lnTo>
                    <a:pt x="616" y="589"/>
                  </a:lnTo>
                  <a:lnTo>
                    <a:pt x="626" y="596"/>
                  </a:lnTo>
                  <a:lnTo>
                    <a:pt x="630" y="599"/>
                  </a:lnTo>
                  <a:lnTo>
                    <a:pt x="643" y="596"/>
                  </a:lnTo>
                  <a:lnTo>
                    <a:pt x="646" y="599"/>
                  </a:lnTo>
                  <a:lnTo>
                    <a:pt x="650" y="609"/>
                  </a:lnTo>
                  <a:lnTo>
                    <a:pt x="653" y="613"/>
                  </a:lnTo>
                  <a:lnTo>
                    <a:pt x="660" y="616"/>
                  </a:lnTo>
                  <a:lnTo>
                    <a:pt x="670" y="623"/>
                  </a:lnTo>
                  <a:lnTo>
                    <a:pt x="670" y="629"/>
                  </a:lnTo>
                  <a:lnTo>
                    <a:pt x="670" y="633"/>
                  </a:lnTo>
                  <a:lnTo>
                    <a:pt x="673" y="639"/>
                  </a:lnTo>
                  <a:lnTo>
                    <a:pt x="670" y="643"/>
                  </a:lnTo>
                  <a:lnTo>
                    <a:pt x="670" y="643"/>
                  </a:lnTo>
                  <a:lnTo>
                    <a:pt x="667" y="660"/>
                  </a:lnTo>
                  <a:lnTo>
                    <a:pt x="667" y="663"/>
                  </a:lnTo>
                  <a:lnTo>
                    <a:pt x="667" y="673"/>
                  </a:lnTo>
                  <a:lnTo>
                    <a:pt x="667" y="676"/>
                  </a:lnTo>
                  <a:lnTo>
                    <a:pt x="680" y="737"/>
                  </a:lnTo>
                  <a:lnTo>
                    <a:pt x="680" y="747"/>
                  </a:lnTo>
                  <a:lnTo>
                    <a:pt x="680" y="747"/>
                  </a:lnTo>
                  <a:lnTo>
                    <a:pt x="673" y="737"/>
                  </a:lnTo>
                  <a:lnTo>
                    <a:pt x="673" y="727"/>
                  </a:lnTo>
                  <a:lnTo>
                    <a:pt x="673" y="724"/>
                  </a:lnTo>
                  <a:lnTo>
                    <a:pt x="670" y="717"/>
                  </a:lnTo>
                  <a:lnTo>
                    <a:pt x="667" y="700"/>
                  </a:lnTo>
                  <a:lnTo>
                    <a:pt x="667" y="697"/>
                  </a:lnTo>
                  <a:lnTo>
                    <a:pt x="663" y="693"/>
                  </a:lnTo>
                  <a:lnTo>
                    <a:pt x="660" y="690"/>
                  </a:lnTo>
                  <a:lnTo>
                    <a:pt x="653" y="687"/>
                  </a:lnTo>
                  <a:lnTo>
                    <a:pt x="646" y="687"/>
                  </a:lnTo>
                  <a:lnTo>
                    <a:pt x="636" y="690"/>
                  </a:lnTo>
                  <a:lnTo>
                    <a:pt x="633" y="693"/>
                  </a:lnTo>
                  <a:lnTo>
                    <a:pt x="633" y="693"/>
                  </a:lnTo>
                  <a:lnTo>
                    <a:pt x="633" y="703"/>
                  </a:lnTo>
                  <a:lnTo>
                    <a:pt x="636" y="707"/>
                  </a:lnTo>
                  <a:lnTo>
                    <a:pt x="640" y="707"/>
                  </a:lnTo>
                  <a:lnTo>
                    <a:pt x="636" y="720"/>
                  </a:lnTo>
                  <a:lnTo>
                    <a:pt x="636" y="724"/>
                  </a:lnTo>
                  <a:lnTo>
                    <a:pt x="640" y="727"/>
                  </a:lnTo>
                  <a:lnTo>
                    <a:pt x="640" y="734"/>
                  </a:lnTo>
                  <a:lnTo>
                    <a:pt x="643" y="737"/>
                  </a:lnTo>
                  <a:lnTo>
                    <a:pt x="646" y="740"/>
                  </a:lnTo>
                  <a:lnTo>
                    <a:pt x="653" y="757"/>
                  </a:lnTo>
                  <a:lnTo>
                    <a:pt x="653" y="757"/>
                  </a:lnTo>
                  <a:lnTo>
                    <a:pt x="657" y="764"/>
                  </a:lnTo>
                  <a:lnTo>
                    <a:pt x="660" y="774"/>
                  </a:lnTo>
                  <a:lnTo>
                    <a:pt x="660" y="774"/>
                  </a:lnTo>
                  <a:lnTo>
                    <a:pt x="667" y="781"/>
                  </a:lnTo>
                  <a:lnTo>
                    <a:pt x="667" y="781"/>
                  </a:lnTo>
                  <a:lnTo>
                    <a:pt x="673" y="784"/>
                  </a:lnTo>
                  <a:lnTo>
                    <a:pt x="673" y="784"/>
                  </a:lnTo>
                  <a:lnTo>
                    <a:pt x="677" y="788"/>
                  </a:lnTo>
                  <a:lnTo>
                    <a:pt x="670" y="788"/>
                  </a:lnTo>
                  <a:lnTo>
                    <a:pt x="667" y="788"/>
                  </a:lnTo>
                  <a:lnTo>
                    <a:pt x="630" y="794"/>
                  </a:lnTo>
                  <a:lnTo>
                    <a:pt x="620" y="784"/>
                  </a:lnTo>
                  <a:lnTo>
                    <a:pt x="633" y="798"/>
                  </a:lnTo>
                  <a:lnTo>
                    <a:pt x="633" y="798"/>
                  </a:lnTo>
                  <a:lnTo>
                    <a:pt x="667" y="791"/>
                  </a:lnTo>
                  <a:lnTo>
                    <a:pt x="670" y="791"/>
                  </a:lnTo>
                  <a:lnTo>
                    <a:pt x="680" y="791"/>
                  </a:lnTo>
                  <a:lnTo>
                    <a:pt x="684" y="791"/>
                  </a:lnTo>
                  <a:lnTo>
                    <a:pt x="687" y="794"/>
                  </a:lnTo>
                  <a:lnTo>
                    <a:pt x="700" y="798"/>
                  </a:lnTo>
                  <a:lnTo>
                    <a:pt x="700" y="798"/>
                  </a:lnTo>
                  <a:lnTo>
                    <a:pt x="707" y="801"/>
                  </a:lnTo>
                  <a:lnTo>
                    <a:pt x="707" y="804"/>
                  </a:lnTo>
                  <a:lnTo>
                    <a:pt x="710" y="808"/>
                  </a:lnTo>
                  <a:lnTo>
                    <a:pt x="710" y="811"/>
                  </a:lnTo>
                  <a:lnTo>
                    <a:pt x="707" y="828"/>
                  </a:lnTo>
                  <a:lnTo>
                    <a:pt x="707" y="831"/>
                  </a:lnTo>
                  <a:lnTo>
                    <a:pt x="714" y="841"/>
                  </a:lnTo>
                  <a:lnTo>
                    <a:pt x="714" y="841"/>
                  </a:lnTo>
                  <a:lnTo>
                    <a:pt x="717" y="852"/>
                  </a:lnTo>
                  <a:lnTo>
                    <a:pt x="717" y="852"/>
                  </a:lnTo>
                  <a:lnTo>
                    <a:pt x="727" y="862"/>
                  </a:lnTo>
                  <a:lnTo>
                    <a:pt x="727" y="862"/>
                  </a:lnTo>
                  <a:lnTo>
                    <a:pt x="737" y="875"/>
                  </a:lnTo>
                  <a:lnTo>
                    <a:pt x="737" y="875"/>
                  </a:lnTo>
                  <a:lnTo>
                    <a:pt x="741" y="882"/>
                  </a:lnTo>
                  <a:lnTo>
                    <a:pt x="744" y="882"/>
                  </a:lnTo>
                  <a:lnTo>
                    <a:pt x="747" y="882"/>
                  </a:lnTo>
                  <a:lnTo>
                    <a:pt x="747" y="882"/>
                  </a:lnTo>
                  <a:lnTo>
                    <a:pt x="751" y="882"/>
                  </a:lnTo>
                  <a:lnTo>
                    <a:pt x="751" y="882"/>
                  </a:lnTo>
                  <a:lnTo>
                    <a:pt x="754" y="878"/>
                  </a:lnTo>
                  <a:lnTo>
                    <a:pt x="754" y="878"/>
                  </a:lnTo>
                  <a:lnTo>
                    <a:pt x="758" y="875"/>
                  </a:lnTo>
                  <a:lnTo>
                    <a:pt x="758" y="875"/>
                  </a:lnTo>
                  <a:lnTo>
                    <a:pt x="758" y="872"/>
                  </a:lnTo>
                  <a:lnTo>
                    <a:pt x="761" y="872"/>
                  </a:lnTo>
                  <a:lnTo>
                    <a:pt x="774" y="872"/>
                  </a:lnTo>
                  <a:lnTo>
                    <a:pt x="774" y="872"/>
                  </a:lnTo>
                  <a:lnTo>
                    <a:pt x="778" y="875"/>
                  </a:lnTo>
                  <a:lnTo>
                    <a:pt x="784" y="875"/>
                  </a:lnTo>
                  <a:lnTo>
                    <a:pt x="784" y="875"/>
                  </a:lnTo>
                  <a:lnTo>
                    <a:pt x="791" y="875"/>
                  </a:lnTo>
                  <a:lnTo>
                    <a:pt x="791" y="875"/>
                  </a:lnTo>
                  <a:lnTo>
                    <a:pt x="791" y="875"/>
                  </a:lnTo>
                  <a:lnTo>
                    <a:pt x="788" y="872"/>
                  </a:lnTo>
                  <a:lnTo>
                    <a:pt x="788" y="868"/>
                  </a:lnTo>
                  <a:lnTo>
                    <a:pt x="795" y="862"/>
                  </a:lnTo>
                  <a:lnTo>
                    <a:pt x="795" y="862"/>
                  </a:lnTo>
                  <a:lnTo>
                    <a:pt x="795" y="858"/>
                  </a:lnTo>
                  <a:lnTo>
                    <a:pt x="805" y="848"/>
                  </a:lnTo>
                  <a:lnTo>
                    <a:pt x="808" y="841"/>
                  </a:lnTo>
                  <a:lnTo>
                    <a:pt x="811" y="828"/>
                  </a:lnTo>
                  <a:lnTo>
                    <a:pt x="808" y="815"/>
                  </a:lnTo>
                  <a:lnTo>
                    <a:pt x="805" y="811"/>
                  </a:lnTo>
                  <a:lnTo>
                    <a:pt x="778" y="811"/>
                  </a:lnTo>
                  <a:lnTo>
                    <a:pt x="774" y="808"/>
                  </a:lnTo>
                  <a:lnTo>
                    <a:pt x="778" y="804"/>
                  </a:lnTo>
                  <a:lnTo>
                    <a:pt x="774" y="804"/>
                  </a:lnTo>
                  <a:lnTo>
                    <a:pt x="771" y="804"/>
                  </a:lnTo>
                  <a:lnTo>
                    <a:pt x="768" y="804"/>
                  </a:lnTo>
                  <a:lnTo>
                    <a:pt x="768" y="804"/>
                  </a:lnTo>
                  <a:lnTo>
                    <a:pt x="764" y="804"/>
                  </a:lnTo>
                  <a:lnTo>
                    <a:pt x="761" y="808"/>
                  </a:lnTo>
                  <a:lnTo>
                    <a:pt x="768" y="808"/>
                  </a:lnTo>
                  <a:lnTo>
                    <a:pt x="768" y="808"/>
                  </a:lnTo>
                  <a:lnTo>
                    <a:pt x="774" y="808"/>
                  </a:lnTo>
                  <a:lnTo>
                    <a:pt x="774" y="808"/>
                  </a:lnTo>
                  <a:lnTo>
                    <a:pt x="778" y="815"/>
                  </a:lnTo>
                  <a:lnTo>
                    <a:pt x="805" y="815"/>
                  </a:lnTo>
                  <a:lnTo>
                    <a:pt x="805" y="818"/>
                  </a:lnTo>
                  <a:lnTo>
                    <a:pt x="808" y="828"/>
                  </a:lnTo>
                  <a:lnTo>
                    <a:pt x="805" y="841"/>
                  </a:lnTo>
                  <a:lnTo>
                    <a:pt x="801" y="848"/>
                  </a:lnTo>
                  <a:lnTo>
                    <a:pt x="791" y="855"/>
                  </a:lnTo>
                  <a:lnTo>
                    <a:pt x="791" y="858"/>
                  </a:lnTo>
                  <a:lnTo>
                    <a:pt x="788" y="868"/>
                  </a:lnTo>
                  <a:lnTo>
                    <a:pt x="784" y="872"/>
                  </a:lnTo>
                  <a:lnTo>
                    <a:pt x="784" y="872"/>
                  </a:lnTo>
                  <a:lnTo>
                    <a:pt x="781" y="872"/>
                  </a:lnTo>
                  <a:lnTo>
                    <a:pt x="778" y="872"/>
                  </a:lnTo>
                  <a:lnTo>
                    <a:pt x="778" y="872"/>
                  </a:lnTo>
                  <a:lnTo>
                    <a:pt x="774" y="868"/>
                  </a:lnTo>
                  <a:lnTo>
                    <a:pt x="761" y="868"/>
                  </a:lnTo>
                  <a:lnTo>
                    <a:pt x="758" y="868"/>
                  </a:lnTo>
                  <a:lnTo>
                    <a:pt x="754" y="872"/>
                  </a:lnTo>
                  <a:lnTo>
                    <a:pt x="754" y="875"/>
                  </a:lnTo>
                  <a:lnTo>
                    <a:pt x="751" y="875"/>
                  </a:lnTo>
                  <a:lnTo>
                    <a:pt x="751" y="878"/>
                  </a:lnTo>
                  <a:lnTo>
                    <a:pt x="751" y="878"/>
                  </a:lnTo>
                  <a:lnTo>
                    <a:pt x="747" y="878"/>
                  </a:lnTo>
                  <a:lnTo>
                    <a:pt x="744" y="878"/>
                  </a:lnTo>
                  <a:lnTo>
                    <a:pt x="744" y="878"/>
                  </a:lnTo>
                  <a:lnTo>
                    <a:pt x="741" y="875"/>
                  </a:lnTo>
                  <a:lnTo>
                    <a:pt x="741" y="875"/>
                  </a:lnTo>
                  <a:lnTo>
                    <a:pt x="731" y="862"/>
                  </a:lnTo>
                  <a:lnTo>
                    <a:pt x="731" y="858"/>
                  </a:lnTo>
                  <a:lnTo>
                    <a:pt x="721" y="852"/>
                  </a:lnTo>
                  <a:lnTo>
                    <a:pt x="717" y="841"/>
                  </a:lnTo>
                  <a:lnTo>
                    <a:pt x="717" y="838"/>
                  </a:lnTo>
                  <a:lnTo>
                    <a:pt x="710" y="831"/>
                  </a:lnTo>
                  <a:lnTo>
                    <a:pt x="710" y="828"/>
                  </a:lnTo>
                  <a:lnTo>
                    <a:pt x="714" y="811"/>
                  </a:lnTo>
                  <a:lnTo>
                    <a:pt x="714" y="808"/>
                  </a:lnTo>
                  <a:lnTo>
                    <a:pt x="710" y="801"/>
                  </a:lnTo>
                  <a:lnTo>
                    <a:pt x="710" y="801"/>
                  </a:lnTo>
                  <a:lnTo>
                    <a:pt x="700" y="794"/>
                  </a:lnTo>
                  <a:lnTo>
                    <a:pt x="700" y="794"/>
                  </a:lnTo>
                  <a:lnTo>
                    <a:pt x="687" y="791"/>
                  </a:lnTo>
                  <a:lnTo>
                    <a:pt x="687" y="788"/>
                  </a:lnTo>
                  <a:lnTo>
                    <a:pt x="690" y="788"/>
                  </a:lnTo>
                  <a:lnTo>
                    <a:pt x="690" y="784"/>
                  </a:lnTo>
                  <a:lnTo>
                    <a:pt x="697" y="788"/>
                  </a:lnTo>
                  <a:lnTo>
                    <a:pt x="700" y="788"/>
                  </a:lnTo>
                  <a:lnTo>
                    <a:pt x="700" y="788"/>
                  </a:lnTo>
                  <a:lnTo>
                    <a:pt x="710" y="791"/>
                  </a:lnTo>
                  <a:lnTo>
                    <a:pt x="710" y="791"/>
                  </a:lnTo>
                  <a:lnTo>
                    <a:pt x="737" y="791"/>
                  </a:lnTo>
                  <a:lnTo>
                    <a:pt x="747" y="798"/>
                  </a:lnTo>
                  <a:lnTo>
                    <a:pt x="747" y="801"/>
                  </a:lnTo>
                  <a:lnTo>
                    <a:pt x="754" y="801"/>
                  </a:lnTo>
                  <a:lnTo>
                    <a:pt x="754" y="801"/>
                  </a:lnTo>
                  <a:lnTo>
                    <a:pt x="751" y="798"/>
                  </a:lnTo>
                  <a:lnTo>
                    <a:pt x="751" y="798"/>
                  </a:lnTo>
                  <a:lnTo>
                    <a:pt x="751" y="798"/>
                  </a:lnTo>
                  <a:lnTo>
                    <a:pt x="747" y="794"/>
                  </a:lnTo>
                  <a:lnTo>
                    <a:pt x="737" y="788"/>
                  </a:lnTo>
                  <a:lnTo>
                    <a:pt x="710" y="788"/>
                  </a:lnTo>
                  <a:lnTo>
                    <a:pt x="710" y="788"/>
                  </a:lnTo>
                  <a:lnTo>
                    <a:pt x="700" y="784"/>
                  </a:lnTo>
                  <a:lnTo>
                    <a:pt x="700" y="784"/>
                  </a:lnTo>
                  <a:lnTo>
                    <a:pt x="697" y="784"/>
                  </a:lnTo>
                  <a:lnTo>
                    <a:pt x="690" y="781"/>
                  </a:lnTo>
                  <a:lnTo>
                    <a:pt x="690" y="781"/>
                  </a:lnTo>
                  <a:lnTo>
                    <a:pt x="690" y="781"/>
                  </a:lnTo>
                  <a:lnTo>
                    <a:pt x="687" y="784"/>
                  </a:lnTo>
                  <a:lnTo>
                    <a:pt x="684" y="788"/>
                  </a:lnTo>
                  <a:lnTo>
                    <a:pt x="680" y="788"/>
                  </a:lnTo>
                  <a:lnTo>
                    <a:pt x="677" y="784"/>
                  </a:lnTo>
                  <a:lnTo>
                    <a:pt x="677" y="781"/>
                  </a:lnTo>
                  <a:lnTo>
                    <a:pt x="670" y="777"/>
                  </a:lnTo>
                  <a:lnTo>
                    <a:pt x="667" y="777"/>
                  </a:lnTo>
                  <a:lnTo>
                    <a:pt x="663" y="774"/>
                  </a:lnTo>
                  <a:lnTo>
                    <a:pt x="663" y="771"/>
                  </a:lnTo>
                  <a:lnTo>
                    <a:pt x="660" y="764"/>
                  </a:lnTo>
                  <a:lnTo>
                    <a:pt x="657" y="757"/>
                  </a:lnTo>
                  <a:lnTo>
                    <a:pt x="657" y="754"/>
                  </a:lnTo>
                  <a:lnTo>
                    <a:pt x="650" y="737"/>
                  </a:lnTo>
                  <a:lnTo>
                    <a:pt x="646" y="734"/>
                  </a:lnTo>
                  <a:lnTo>
                    <a:pt x="643" y="734"/>
                  </a:lnTo>
                  <a:lnTo>
                    <a:pt x="643" y="727"/>
                  </a:lnTo>
                  <a:lnTo>
                    <a:pt x="640" y="724"/>
                  </a:lnTo>
                  <a:lnTo>
                    <a:pt x="640" y="720"/>
                  </a:lnTo>
                  <a:lnTo>
                    <a:pt x="643" y="707"/>
                  </a:lnTo>
                  <a:lnTo>
                    <a:pt x="646" y="703"/>
                  </a:lnTo>
                  <a:lnTo>
                    <a:pt x="643" y="703"/>
                  </a:lnTo>
                  <a:lnTo>
                    <a:pt x="640" y="703"/>
                  </a:lnTo>
                  <a:lnTo>
                    <a:pt x="636" y="700"/>
                  </a:lnTo>
                  <a:lnTo>
                    <a:pt x="636" y="697"/>
                  </a:lnTo>
                  <a:lnTo>
                    <a:pt x="636" y="697"/>
                  </a:lnTo>
                  <a:lnTo>
                    <a:pt x="636" y="693"/>
                  </a:lnTo>
                  <a:lnTo>
                    <a:pt x="650" y="690"/>
                  </a:lnTo>
                  <a:lnTo>
                    <a:pt x="653" y="690"/>
                  </a:lnTo>
                  <a:lnTo>
                    <a:pt x="660" y="693"/>
                  </a:lnTo>
                  <a:lnTo>
                    <a:pt x="660" y="693"/>
                  </a:lnTo>
                  <a:lnTo>
                    <a:pt x="663" y="700"/>
                  </a:lnTo>
                  <a:lnTo>
                    <a:pt x="663" y="700"/>
                  </a:lnTo>
                  <a:lnTo>
                    <a:pt x="667" y="717"/>
                  </a:lnTo>
                  <a:lnTo>
                    <a:pt x="670" y="727"/>
                  </a:lnTo>
                  <a:lnTo>
                    <a:pt x="670" y="727"/>
                  </a:lnTo>
                  <a:lnTo>
                    <a:pt x="670" y="737"/>
                  </a:lnTo>
                  <a:lnTo>
                    <a:pt x="677" y="751"/>
                  </a:lnTo>
                  <a:lnTo>
                    <a:pt x="677" y="754"/>
                  </a:lnTo>
                  <a:lnTo>
                    <a:pt x="680" y="751"/>
                  </a:lnTo>
                  <a:lnTo>
                    <a:pt x="684" y="747"/>
                  </a:lnTo>
                  <a:lnTo>
                    <a:pt x="684" y="737"/>
                  </a:lnTo>
                  <a:lnTo>
                    <a:pt x="670" y="673"/>
                  </a:lnTo>
                  <a:lnTo>
                    <a:pt x="670" y="673"/>
                  </a:lnTo>
                  <a:lnTo>
                    <a:pt x="670" y="663"/>
                  </a:lnTo>
                  <a:lnTo>
                    <a:pt x="670" y="663"/>
                  </a:lnTo>
                  <a:lnTo>
                    <a:pt x="673" y="646"/>
                  </a:lnTo>
                  <a:lnTo>
                    <a:pt x="673" y="643"/>
                  </a:lnTo>
                  <a:lnTo>
                    <a:pt x="677" y="639"/>
                  </a:lnTo>
                  <a:lnTo>
                    <a:pt x="673" y="629"/>
                  </a:lnTo>
                  <a:lnTo>
                    <a:pt x="673" y="629"/>
                  </a:lnTo>
                  <a:lnTo>
                    <a:pt x="673" y="623"/>
                  </a:lnTo>
                  <a:lnTo>
                    <a:pt x="663" y="613"/>
                  </a:lnTo>
                  <a:lnTo>
                    <a:pt x="657" y="609"/>
                  </a:lnTo>
                  <a:lnTo>
                    <a:pt x="653" y="609"/>
                  </a:lnTo>
                  <a:lnTo>
                    <a:pt x="650" y="596"/>
                  </a:lnTo>
                  <a:lnTo>
                    <a:pt x="643" y="592"/>
                  </a:lnTo>
                  <a:lnTo>
                    <a:pt x="630" y="596"/>
                  </a:lnTo>
                  <a:lnTo>
                    <a:pt x="626" y="596"/>
                  </a:lnTo>
                  <a:lnTo>
                    <a:pt x="620" y="589"/>
                  </a:lnTo>
                  <a:lnTo>
                    <a:pt x="616" y="589"/>
                  </a:lnTo>
                  <a:lnTo>
                    <a:pt x="616" y="589"/>
                  </a:lnTo>
                  <a:lnTo>
                    <a:pt x="613" y="589"/>
                  </a:lnTo>
                  <a:lnTo>
                    <a:pt x="609" y="589"/>
                  </a:lnTo>
                  <a:lnTo>
                    <a:pt x="609" y="589"/>
                  </a:lnTo>
                  <a:lnTo>
                    <a:pt x="593" y="576"/>
                  </a:lnTo>
                  <a:lnTo>
                    <a:pt x="589" y="576"/>
                  </a:lnTo>
                  <a:lnTo>
                    <a:pt x="586" y="579"/>
                  </a:lnTo>
                  <a:lnTo>
                    <a:pt x="583" y="576"/>
                  </a:lnTo>
                  <a:lnTo>
                    <a:pt x="579" y="572"/>
                  </a:lnTo>
                  <a:lnTo>
                    <a:pt x="576" y="576"/>
                  </a:lnTo>
                  <a:lnTo>
                    <a:pt x="572" y="576"/>
                  </a:lnTo>
                  <a:lnTo>
                    <a:pt x="569" y="572"/>
                  </a:lnTo>
                  <a:lnTo>
                    <a:pt x="569" y="572"/>
                  </a:lnTo>
                  <a:lnTo>
                    <a:pt x="562" y="565"/>
                  </a:lnTo>
                  <a:lnTo>
                    <a:pt x="559" y="562"/>
                  </a:lnTo>
                  <a:lnTo>
                    <a:pt x="556" y="562"/>
                  </a:lnTo>
                  <a:lnTo>
                    <a:pt x="552" y="562"/>
                  </a:lnTo>
                  <a:lnTo>
                    <a:pt x="539" y="552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25" y="545"/>
                  </a:lnTo>
                  <a:lnTo>
                    <a:pt x="522" y="542"/>
                  </a:lnTo>
                  <a:lnTo>
                    <a:pt x="522" y="538"/>
                  </a:lnTo>
                  <a:lnTo>
                    <a:pt x="522" y="538"/>
                  </a:lnTo>
                  <a:lnTo>
                    <a:pt x="519" y="535"/>
                  </a:lnTo>
                  <a:lnTo>
                    <a:pt x="519" y="532"/>
                  </a:lnTo>
                  <a:lnTo>
                    <a:pt x="522" y="528"/>
                  </a:lnTo>
                  <a:lnTo>
                    <a:pt x="525" y="528"/>
                  </a:lnTo>
                  <a:lnTo>
                    <a:pt x="529" y="532"/>
                  </a:lnTo>
                  <a:lnTo>
                    <a:pt x="532" y="532"/>
                  </a:lnTo>
                  <a:lnTo>
                    <a:pt x="532" y="532"/>
                  </a:lnTo>
                  <a:lnTo>
                    <a:pt x="535" y="535"/>
                  </a:lnTo>
                  <a:lnTo>
                    <a:pt x="542" y="538"/>
                  </a:lnTo>
                  <a:lnTo>
                    <a:pt x="549" y="538"/>
                  </a:lnTo>
                  <a:lnTo>
                    <a:pt x="552" y="542"/>
                  </a:lnTo>
                  <a:lnTo>
                    <a:pt x="559" y="535"/>
                  </a:lnTo>
                  <a:lnTo>
                    <a:pt x="562" y="535"/>
                  </a:lnTo>
                  <a:lnTo>
                    <a:pt x="569" y="538"/>
                  </a:lnTo>
                  <a:lnTo>
                    <a:pt x="579" y="532"/>
                  </a:lnTo>
                  <a:lnTo>
                    <a:pt x="583" y="528"/>
                  </a:lnTo>
                  <a:lnTo>
                    <a:pt x="593" y="525"/>
                  </a:lnTo>
                  <a:lnTo>
                    <a:pt x="593" y="525"/>
                  </a:lnTo>
                  <a:lnTo>
                    <a:pt x="609" y="532"/>
                  </a:lnTo>
                  <a:lnTo>
                    <a:pt x="620" y="532"/>
                  </a:lnTo>
                  <a:lnTo>
                    <a:pt x="623" y="532"/>
                  </a:lnTo>
                  <a:lnTo>
                    <a:pt x="623" y="532"/>
                  </a:lnTo>
                  <a:lnTo>
                    <a:pt x="626" y="528"/>
                  </a:lnTo>
                  <a:lnTo>
                    <a:pt x="626" y="528"/>
                  </a:lnTo>
                  <a:lnTo>
                    <a:pt x="623" y="525"/>
                  </a:lnTo>
                  <a:lnTo>
                    <a:pt x="623" y="525"/>
                  </a:lnTo>
                  <a:lnTo>
                    <a:pt x="623" y="512"/>
                  </a:lnTo>
                  <a:lnTo>
                    <a:pt x="626" y="508"/>
                  </a:lnTo>
                  <a:lnTo>
                    <a:pt x="643" y="515"/>
                  </a:lnTo>
                  <a:lnTo>
                    <a:pt x="643" y="518"/>
                  </a:lnTo>
                  <a:lnTo>
                    <a:pt x="653" y="525"/>
                  </a:lnTo>
                  <a:lnTo>
                    <a:pt x="663" y="532"/>
                  </a:lnTo>
                  <a:lnTo>
                    <a:pt x="663" y="532"/>
                  </a:lnTo>
                  <a:lnTo>
                    <a:pt x="670" y="535"/>
                  </a:lnTo>
                  <a:lnTo>
                    <a:pt x="667" y="542"/>
                  </a:lnTo>
                  <a:lnTo>
                    <a:pt x="657" y="545"/>
                  </a:lnTo>
                  <a:lnTo>
                    <a:pt x="653" y="549"/>
                  </a:lnTo>
                  <a:lnTo>
                    <a:pt x="653" y="555"/>
                  </a:lnTo>
                  <a:lnTo>
                    <a:pt x="650" y="559"/>
                  </a:lnTo>
                  <a:lnTo>
                    <a:pt x="646" y="559"/>
                  </a:lnTo>
                  <a:lnTo>
                    <a:pt x="643" y="569"/>
                  </a:lnTo>
                  <a:lnTo>
                    <a:pt x="643" y="572"/>
                  </a:lnTo>
                  <a:lnTo>
                    <a:pt x="636" y="576"/>
                  </a:lnTo>
                  <a:lnTo>
                    <a:pt x="640" y="579"/>
                  </a:lnTo>
                  <a:lnTo>
                    <a:pt x="640" y="582"/>
                  </a:lnTo>
                  <a:lnTo>
                    <a:pt x="646" y="579"/>
                  </a:lnTo>
                  <a:lnTo>
                    <a:pt x="650" y="579"/>
                  </a:lnTo>
                  <a:lnTo>
                    <a:pt x="650" y="582"/>
                  </a:lnTo>
                  <a:lnTo>
                    <a:pt x="657" y="579"/>
                  </a:lnTo>
                  <a:lnTo>
                    <a:pt x="663" y="569"/>
                  </a:lnTo>
                  <a:lnTo>
                    <a:pt x="687" y="515"/>
                  </a:lnTo>
                  <a:lnTo>
                    <a:pt x="687" y="515"/>
                  </a:lnTo>
                  <a:lnTo>
                    <a:pt x="690" y="508"/>
                  </a:lnTo>
                  <a:lnTo>
                    <a:pt x="694" y="508"/>
                  </a:lnTo>
                  <a:lnTo>
                    <a:pt x="697" y="508"/>
                  </a:lnTo>
                  <a:lnTo>
                    <a:pt x="700" y="505"/>
                  </a:lnTo>
                  <a:lnTo>
                    <a:pt x="700" y="501"/>
                  </a:lnTo>
                  <a:lnTo>
                    <a:pt x="700" y="498"/>
                  </a:lnTo>
                  <a:lnTo>
                    <a:pt x="704" y="495"/>
                  </a:lnTo>
                  <a:lnTo>
                    <a:pt x="707" y="495"/>
                  </a:lnTo>
                  <a:lnTo>
                    <a:pt x="714" y="491"/>
                  </a:lnTo>
                  <a:lnTo>
                    <a:pt x="724" y="481"/>
                  </a:lnTo>
                  <a:lnTo>
                    <a:pt x="731" y="475"/>
                  </a:lnTo>
                  <a:lnTo>
                    <a:pt x="734" y="475"/>
                  </a:lnTo>
                  <a:lnTo>
                    <a:pt x="734" y="475"/>
                  </a:lnTo>
                  <a:lnTo>
                    <a:pt x="734" y="471"/>
                  </a:lnTo>
                  <a:lnTo>
                    <a:pt x="731" y="468"/>
                  </a:lnTo>
                  <a:lnTo>
                    <a:pt x="714" y="468"/>
                  </a:lnTo>
                  <a:lnTo>
                    <a:pt x="710" y="464"/>
                  </a:lnTo>
                  <a:lnTo>
                    <a:pt x="707" y="451"/>
                  </a:lnTo>
                  <a:lnTo>
                    <a:pt x="707" y="448"/>
                  </a:lnTo>
                  <a:lnTo>
                    <a:pt x="704" y="417"/>
                  </a:lnTo>
                  <a:lnTo>
                    <a:pt x="694" y="414"/>
                  </a:lnTo>
                  <a:lnTo>
                    <a:pt x="694" y="414"/>
                  </a:lnTo>
                  <a:lnTo>
                    <a:pt x="690" y="414"/>
                  </a:lnTo>
                  <a:lnTo>
                    <a:pt x="687" y="414"/>
                  </a:lnTo>
                  <a:lnTo>
                    <a:pt x="684" y="414"/>
                  </a:lnTo>
                  <a:lnTo>
                    <a:pt x="677" y="411"/>
                  </a:lnTo>
                  <a:close/>
                  <a:moveTo>
                    <a:pt x="488" y="0"/>
                  </a:moveTo>
                  <a:lnTo>
                    <a:pt x="475" y="7"/>
                  </a:lnTo>
                  <a:lnTo>
                    <a:pt x="475" y="7"/>
                  </a:lnTo>
                  <a:lnTo>
                    <a:pt x="471" y="7"/>
                  </a:lnTo>
                  <a:lnTo>
                    <a:pt x="468" y="7"/>
                  </a:lnTo>
                  <a:lnTo>
                    <a:pt x="461" y="7"/>
                  </a:lnTo>
                  <a:lnTo>
                    <a:pt x="455" y="13"/>
                  </a:lnTo>
                  <a:lnTo>
                    <a:pt x="455" y="17"/>
                  </a:lnTo>
                  <a:lnTo>
                    <a:pt x="455" y="20"/>
                  </a:lnTo>
                  <a:lnTo>
                    <a:pt x="441" y="30"/>
                  </a:lnTo>
                  <a:lnTo>
                    <a:pt x="441" y="37"/>
                  </a:lnTo>
                  <a:lnTo>
                    <a:pt x="441" y="37"/>
                  </a:lnTo>
                  <a:lnTo>
                    <a:pt x="438" y="50"/>
                  </a:lnTo>
                  <a:lnTo>
                    <a:pt x="438" y="50"/>
                  </a:lnTo>
                  <a:lnTo>
                    <a:pt x="434" y="57"/>
                  </a:lnTo>
                  <a:lnTo>
                    <a:pt x="431" y="60"/>
                  </a:lnTo>
                  <a:lnTo>
                    <a:pt x="431" y="60"/>
                  </a:lnTo>
                  <a:lnTo>
                    <a:pt x="428" y="60"/>
                  </a:lnTo>
                  <a:lnTo>
                    <a:pt x="428" y="64"/>
                  </a:lnTo>
                  <a:lnTo>
                    <a:pt x="431" y="77"/>
                  </a:lnTo>
                  <a:lnTo>
                    <a:pt x="428" y="81"/>
                  </a:lnTo>
                  <a:lnTo>
                    <a:pt x="428" y="81"/>
                  </a:lnTo>
                  <a:lnTo>
                    <a:pt x="431" y="87"/>
                  </a:lnTo>
                  <a:lnTo>
                    <a:pt x="431" y="91"/>
                  </a:lnTo>
                  <a:lnTo>
                    <a:pt x="428" y="98"/>
                  </a:lnTo>
                  <a:lnTo>
                    <a:pt x="428" y="108"/>
                  </a:lnTo>
                  <a:lnTo>
                    <a:pt x="428" y="111"/>
                  </a:lnTo>
                  <a:lnTo>
                    <a:pt x="424" y="118"/>
                  </a:lnTo>
                  <a:lnTo>
                    <a:pt x="421" y="118"/>
                  </a:lnTo>
                  <a:lnTo>
                    <a:pt x="408" y="128"/>
                  </a:lnTo>
                  <a:lnTo>
                    <a:pt x="408" y="128"/>
                  </a:lnTo>
                  <a:lnTo>
                    <a:pt x="408" y="131"/>
                  </a:lnTo>
                  <a:lnTo>
                    <a:pt x="401" y="138"/>
                  </a:lnTo>
                  <a:lnTo>
                    <a:pt x="394" y="145"/>
                  </a:lnTo>
                  <a:lnTo>
                    <a:pt x="394" y="145"/>
                  </a:lnTo>
                  <a:lnTo>
                    <a:pt x="387" y="145"/>
                  </a:lnTo>
                  <a:lnTo>
                    <a:pt x="377" y="145"/>
                  </a:lnTo>
                  <a:lnTo>
                    <a:pt x="377" y="145"/>
                  </a:lnTo>
                  <a:lnTo>
                    <a:pt x="370" y="145"/>
                  </a:lnTo>
                  <a:lnTo>
                    <a:pt x="367" y="148"/>
                  </a:lnTo>
                  <a:lnTo>
                    <a:pt x="364" y="148"/>
                  </a:lnTo>
                  <a:lnTo>
                    <a:pt x="360" y="148"/>
                  </a:lnTo>
                  <a:lnTo>
                    <a:pt x="350" y="155"/>
                  </a:lnTo>
                  <a:lnTo>
                    <a:pt x="344" y="172"/>
                  </a:lnTo>
                  <a:lnTo>
                    <a:pt x="344" y="175"/>
                  </a:lnTo>
                  <a:lnTo>
                    <a:pt x="327" y="185"/>
                  </a:lnTo>
                  <a:lnTo>
                    <a:pt x="327" y="185"/>
                  </a:lnTo>
                  <a:lnTo>
                    <a:pt x="317" y="185"/>
                  </a:lnTo>
                  <a:lnTo>
                    <a:pt x="313" y="185"/>
                  </a:lnTo>
                  <a:lnTo>
                    <a:pt x="313" y="188"/>
                  </a:lnTo>
                  <a:lnTo>
                    <a:pt x="307" y="192"/>
                  </a:lnTo>
                  <a:lnTo>
                    <a:pt x="303" y="192"/>
                  </a:lnTo>
                  <a:lnTo>
                    <a:pt x="300" y="188"/>
                  </a:lnTo>
                  <a:lnTo>
                    <a:pt x="296" y="185"/>
                  </a:lnTo>
                  <a:lnTo>
                    <a:pt x="293" y="182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0" y="182"/>
                  </a:lnTo>
                  <a:lnTo>
                    <a:pt x="290" y="182"/>
                  </a:lnTo>
                  <a:lnTo>
                    <a:pt x="283" y="182"/>
                  </a:lnTo>
                  <a:lnTo>
                    <a:pt x="280" y="182"/>
                  </a:lnTo>
                  <a:lnTo>
                    <a:pt x="273" y="175"/>
                  </a:lnTo>
                  <a:lnTo>
                    <a:pt x="273" y="172"/>
                  </a:lnTo>
                  <a:lnTo>
                    <a:pt x="276" y="168"/>
                  </a:lnTo>
                  <a:lnTo>
                    <a:pt x="280" y="161"/>
                  </a:lnTo>
                  <a:lnTo>
                    <a:pt x="280" y="161"/>
                  </a:lnTo>
                  <a:lnTo>
                    <a:pt x="280" y="161"/>
                  </a:lnTo>
                  <a:lnTo>
                    <a:pt x="276" y="158"/>
                  </a:lnTo>
                  <a:lnTo>
                    <a:pt x="266" y="151"/>
                  </a:lnTo>
                  <a:lnTo>
                    <a:pt x="246" y="141"/>
                  </a:lnTo>
                  <a:lnTo>
                    <a:pt x="246" y="141"/>
                  </a:lnTo>
                  <a:lnTo>
                    <a:pt x="239" y="135"/>
                  </a:lnTo>
                  <a:lnTo>
                    <a:pt x="232" y="135"/>
                  </a:lnTo>
                  <a:lnTo>
                    <a:pt x="232" y="135"/>
                  </a:lnTo>
                  <a:lnTo>
                    <a:pt x="226" y="131"/>
                  </a:lnTo>
                  <a:lnTo>
                    <a:pt x="219" y="135"/>
                  </a:lnTo>
                  <a:lnTo>
                    <a:pt x="216" y="135"/>
                  </a:lnTo>
                  <a:lnTo>
                    <a:pt x="202" y="124"/>
                  </a:lnTo>
                  <a:lnTo>
                    <a:pt x="202" y="131"/>
                  </a:lnTo>
                  <a:lnTo>
                    <a:pt x="206" y="131"/>
                  </a:lnTo>
                  <a:lnTo>
                    <a:pt x="206" y="135"/>
                  </a:lnTo>
                  <a:lnTo>
                    <a:pt x="209" y="141"/>
                  </a:lnTo>
                  <a:lnTo>
                    <a:pt x="209" y="145"/>
                  </a:lnTo>
                  <a:lnTo>
                    <a:pt x="206" y="148"/>
                  </a:lnTo>
                  <a:lnTo>
                    <a:pt x="206" y="155"/>
                  </a:lnTo>
                  <a:lnTo>
                    <a:pt x="202" y="158"/>
                  </a:lnTo>
                  <a:lnTo>
                    <a:pt x="192" y="155"/>
                  </a:lnTo>
                  <a:lnTo>
                    <a:pt x="182" y="161"/>
                  </a:lnTo>
                  <a:lnTo>
                    <a:pt x="179" y="168"/>
                  </a:lnTo>
                  <a:lnTo>
                    <a:pt x="179" y="172"/>
                  </a:lnTo>
                  <a:lnTo>
                    <a:pt x="175" y="175"/>
                  </a:lnTo>
                  <a:lnTo>
                    <a:pt x="165" y="182"/>
                  </a:lnTo>
                  <a:lnTo>
                    <a:pt x="162" y="182"/>
                  </a:lnTo>
                  <a:lnTo>
                    <a:pt x="158" y="178"/>
                  </a:lnTo>
                  <a:lnTo>
                    <a:pt x="155" y="178"/>
                  </a:lnTo>
                  <a:lnTo>
                    <a:pt x="155" y="178"/>
                  </a:lnTo>
                  <a:lnTo>
                    <a:pt x="152" y="175"/>
                  </a:lnTo>
                  <a:lnTo>
                    <a:pt x="148" y="178"/>
                  </a:lnTo>
                  <a:lnTo>
                    <a:pt x="148" y="178"/>
                  </a:lnTo>
                  <a:lnTo>
                    <a:pt x="148" y="182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2" y="188"/>
                  </a:lnTo>
                  <a:lnTo>
                    <a:pt x="142" y="188"/>
                  </a:lnTo>
                  <a:lnTo>
                    <a:pt x="138" y="195"/>
                  </a:lnTo>
                  <a:lnTo>
                    <a:pt x="135" y="195"/>
                  </a:lnTo>
                  <a:lnTo>
                    <a:pt x="135" y="195"/>
                  </a:lnTo>
                  <a:lnTo>
                    <a:pt x="132" y="209"/>
                  </a:lnTo>
                  <a:lnTo>
                    <a:pt x="135" y="212"/>
                  </a:lnTo>
                  <a:lnTo>
                    <a:pt x="132" y="215"/>
                  </a:lnTo>
                  <a:lnTo>
                    <a:pt x="128" y="222"/>
                  </a:lnTo>
                  <a:lnTo>
                    <a:pt x="125" y="222"/>
                  </a:lnTo>
                  <a:lnTo>
                    <a:pt x="121" y="222"/>
                  </a:lnTo>
                  <a:lnTo>
                    <a:pt x="118" y="225"/>
                  </a:lnTo>
                  <a:lnTo>
                    <a:pt x="118" y="239"/>
                  </a:lnTo>
                  <a:lnTo>
                    <a:pt x="118" y="242"/>
                  </a:lnTo>
                  <a:lnTo>
                    <a:pt x="115" y="246"/>
                  </a:lnTo>
                  <a:lnTo>
                    <a:pt x="111" y="246"/>
                  </a:lnTo>
                  <a:lnTo>
                    <a:pt x="111" y="246"/>
                  </a:lnTo>
                  <a:lnTo>
                    <a:pt x="108" y="249"/>
                  </a:lnTo>
                  <a:lnTo>
                    <a:pt x="115" y="266"/>
                  </a:lnTo>
                  <a:lnTo>
                    <a:pt x="135" y="276"/>
                  </a:lnTo>
                  <a:lnTo>
                    <a:pt x="138" y="279"/>
                  </a:lnTo>
                  <a:lnTo>
                    <a:pt x="138" y="279"/>
                  </a:lnTo>
                  <a:lnTo>
                    <a:pt x="138" y="283"/>
                  </a:lnTo>
                  <a:lnTo>
                    <a:pt x="132" y="286"/>
                  </a:lnTo>
                  <a:lnTo>
                    <a:pt x="132" y="293"/>
                  </a:lnTo>
                  <a:lnTo>
                    <a:pt x="135" y="296"/>
                  </a:lnTo>
                  <a:lnTo>
                    <a:pt x="135" y="296"/>
                  </a:lnTo>
                  <a:lnTo>
                    <a:pt x="152" y="316"/>
                  </a:lnTo>
                  <a:lnTo>
                    <a:pt x="158" y="320"/>
                  </a:lnTo>
                  <a:lnTo>
                    <a:pt x="158" y="320"/>
                  </a:lnTo>
                  <a:lnTo>
                    <a:pt x="165" y="323"/>
                  </a:lnTo>
                  <a:lnTo>
                    <a:pt x="169" y="323"/>
                  </a:lnTo>
                  <a:lnTo>
                    <a:pt x="169" y="326"/>
                  </a:lnTo>
                  <a:lnTo>
                    <a:pt x="175" y="326"/>
                  </a:lnTo>
                  <a:lnTo>
                    <a:pt x="175" y="326"/>
                  </a:lnTo>
                  <a:lnTo>
                    <a:pt x="179" y="326"/>
                  </a:lnTo>
                  <a:lnTo>
                    <a:pt x="182" y="330"/>
                  </a:lnTo>
                  <a:lnTo>
                    <a:pt x="185" y="326"/>
                  </a:lnTo>
                  <a:lnTo>
                    <a:pt x="185" y="326"/>
                  </a:lnTo>
                  <a:lnTo>
                    <a:pt x="192" y="326"/>
                  </a:lnTo>
                  <a:lnTo>
                    <a:pt x="192" y="330"/>
                  </a:lnTo>
                  <a:lnTo>
                    <a:pt x="192" y="333"/>
                  </a:lnTo>
                  <a:lnTo>
                    <a:pt x="195" y="333"/>
                  </a:lnTo>
                  <a:lnTo>
                    <a:pt x="199" y="337"/>
                  </a:lnTo>
                  <a:lnTo>
                    <a:pt x="202" y="340"/>
                  </a:lnTo>
                  <a:lnTo>
                    <a:pt x="202" y="343"/>
                  </a:lnTo>
                  <a:lnTo>
                    <a:pt x="202" y="343"/>
                  </a:lnTo>
                  <a:lnTo>
                    <a:pt x="216" y="347"/>
                  </a:lnTo>
                  <a:lnTo>
                    <a:pt x="216" y="350"/>
                  </a:lnTo>
                  <a:lnTo>
                    <a:pt x="216" y="350"/>
                  </a:lnTo>
                  <a:lnTo>
                    <a:pt x="219" y="350"/>
                  </a:lnTo>
                  <a:lnTo>
                    <a:pt x="229" y="357"/>
                  </a:lnTo>
                  <a:lnTo>
                    <a:pt x="229" y="357"/>
                  </a:lnTo>
                  <a:lnTo>
                    <a:pt x="232" y="363"/>
                  </a:lnTo>
                  <a:lnTo>
                    <a:pt x="236" y="363"/>
                  </a:lnTo>
                  <a:lnTo>
                    <a:pt x="229" y="390"/>
                  </a:lnTo>
                  <a:lnTo>
                    <a:pt x="239" y="397"/>
                  </a:lnTo>
                  <a:lnTo>
                    <a:pt x="243" y="394"/>
                  </a:lnTo>
                  <a:lnTo>
                    <a:pt x="266" y="404"/>
                  </a:lnTo>
                  <a:lnTo>
                    <a:pt x="270" y="407"/>
                  </a:lnTo>
                  <a:lnTo>
                    <a:pt x="276" y="437"/>
                  </a:lnTo>
                  <a:lnTo>
                    <a:pt x="280" y="441"/>
                  </a:lnTo>
                  <a:lnTo>
                    <a:pt x="283" y="441"/>
                  </a:lnTo>
                  <a:lnTo>
                    <a:pt x="290" y="441"/>
                  </a:lnTo>
                  <a:lnTo>
                    <a:pt x="293" y="437"/>
                  </a:lnTo>
                  <a:lnTo>
                    <a:pt x="296" y="441"/>
                  </a:lnTo>
                  <a:lnTo>
                    <a:pt x="296" y="448"/>
                  </a:lnTo>
                  <a:lnTo>
                    <a:pt x="296" y="448"/>
                  </a:lnTo>
                  <a:lnTo>
                    <a:pt x="293" y="458"/>
                  </a:lnTo>
                  <a:lnTo>
                    <a:pt x="293" y="461"/>
                  </a:lnTo>
                  <a:lnTo>
                    <a:pt x="293" y="464"/>
                  </a:lnTo>
                  <a:lnTo>
                    <a:pt x="286" y="468"/>
                  </a:lnTo>
                  <a:lnTo>
                    <a:pt x="286" y="468"/>
                  </a:lnTo>
                  <a:lnTo>
                    <a:pt x="276" y="475"/>
                  </a:lnTo>
                  <a:lnTo>
                    <a:pt x="280" y="481"/>
                  </a:lnTo>
                  <a:lnTo>
                    <a:pt x="280" y="485"/>
                  </a:lnTo>
                  <a:lnTo>
                    <a:pt x="270" y="495"/>
                  </a:lnTo>
                  <a:lnTo>
                    <a:pt x="266" y="495"/>
                  </a:lnTo>
                  <a:lnTo>
                    <a:pt x="263" y="495"/>
                  </a:lnTo>
                  <a:lnTo>
                    <a:pt x="256" y="512"/>
                  </a:lnTo>
                  <a:lnTo>
                    <a:pt x="249" y="525"/>
                  </a:lnTo>
                  <a:lnTo>
                    <a:pt x="249" y="525"/>
                  </a:lnTo>
                  <a:lnTo>
                    <a:pt x="246" y="532"/>
                  </a:lnTo>
                  <a:lnTo>
                    <a:pt x="243" y="562"/>
                  </a:lnTo>
                  <a:lnTo>
                    <a:pt x="243" y="565"/>
                  </a:lnTo>
                  <a:lnTo>
                    <a:pt x="243" y="565"/>
                  </a:lnTo>
                  <a:lnTo>
                    <a:pt x="246" y="569"/>
                  </a:lnTo>
                  <a:lnTo>
                    <a:pt x="246" y="576"/>
                  </a:lnTo>
                  <a:lnTo>
                    <a:pt x="243" y="576"/>
                  </a:lnTo>
                  <a:lnTo>
                    <a:pt x="243" y="576"/>
                  </a:lnTo>
                  <a:lnTo>
                    <a:pt x="243" y="582"/>
                  </a:lnTo>
                  <a:lnTo>
                    <a:pt x="236" y="586"/>
                  </a:lnTo>
                  <a:lnTo>
                    <a:pt x="236" y="586"/>
                  </a:lnTo>
                  <a:lnTo>
                    <a:pt x="219" y="589"/>
                  </a:lnTo>
                  <a:lnTo>
                    <a:pt x="216" y="589"/>
                  </a:lnTo>
                  <a:lnTo>
                    <a:pt x="202" y="589"/>
                  </a:lnTo>
                  <a:lnTo>
                    <a:pt x="195" y="592"/>
                  </a:lnTo>
                  <a:lnTo>
                    <a:pt x="189" y="596"/>
                  </a:lnTo>
                  <a:lnTo>
                    <a:pt x="189" y="596"/>
                  </a:lnTo>
                  <a:lnTo>
                    <a:pt x="182" y="599"/>
                  </a:lnTo>
                  <a:lnTo>
                    <a:pt x="179" y="606"/>
                  </a:lnTo>
                  <a:lnTo>
                    <a:pt x="179" y="606"/>
                  </a:lnTo>
                  <a:lnTo>
                    <a:pt x="179" y="609"/>
                  </a:lnTo>
                  <a:lnTo>
                    <a:pt x="175" y="609"/>
                  </a:lnTo>
                  <a:lnTo>
                    <a:pt x="162" y="602"/>
                  </a:lnTo>
                  <a:lnTo>
                    <a:pt x="158" y="606"/>
                  </a:lnTo>
                  <a:lnTo>
                    <a:pt x="155" y="609"/>
                  </a:lnTo>
                  <a:lnTo>
                    <a:pt x="138" y="599"/>
                  </a:lnTo>
                  <a:lnTo>
                    <a:pt x="132" y="599"/>
                  </a:lnTo>
                  <a:lnTo>
                    <a:pt x="132" y="599"/>
                  </a:lnTo>
                  <a:lnTo>
                    <a:pt x="125" y="613"/>
                  </a:lnTo>
                  <a:lnTo>
                    <a:pt x="121" y="616"/>
                  </a:lnTo>
                  <a:lnTo>
                    <a:pt x="118" y="616"/>
                  </a:lnTo>
                  <a:lnTo>
                    <a:pt x="125" y="619"/>
                  </a:lnTo>
                  <a:lnTo>
                    <a:pt x="125" y="623"/>
                  </a:lnTo>
                  <a:lnTo>
                    <a:pt x="125" y="626"/>
                  </a:lnTo>
                  <a:lnTo>
                    <a:pt x="125" y="629"/>
                  </a:lnTo>
                  <a:lnTo>
                    <a:pt x="118" y="636"/>
                  </a:lnTo>
                  <a:lnTo>
                    <a:pt x="115" y="646"/>
                  </a:lnTo>
                  <a:lnTo>
                    <a:pt x="111" y="650"/>
                  </a:lnTo>
                  <a:lnTo>
                    <a:pt x="111" y="650"/>
                  </a:lnTo>
                  <a:lnTo>
                    <a:pt x="108" y="670"/>
                  </a:lnTo>
                  <a:lnTo>
                    <a:pt x="108" y="673"/>
                  </a:lnTo>
                  <a:lnTo>
                    <a:pt x="94" y="676"/>
                  </a:lnTo>
                  <a:lnTo>
                    <a:pt x="91" y="676"/>
                  </a:lnTo>
                  <a:lnTo>
                    <a:pt x="88" y="676"/>
                  </a:lnTo>
                  <a:lnTo>
                    <a:pt x="84" y="683"/>
                  </a:lnTo>
                  <a:lnTo>
                    <a:pt x="81" y="683"/>
                  </a:lnTo>
                  <a:lnTo>
                    <a:pt x="78" y="683"/>
                  </a:lnTo>
                  <a:lnTo>
                    <a:pt x="81" y="683"/>
                  </a:lnTo>
                  <a:lnTo>
                    <a:pt x="81" y="687"/>
                  </a:lnTo>
                  <a:lnTo>
                    <a:pt x="84" y="687"/>
                  </a:lnTo>
                  <a:lnTo>
                    <a:pt x="81" y="693"/>
                  </a:lnTo>
                  <a:lnTo>
                    <a:pt x="78" y="690"/>
                  </a:lnTo>
                  <a:lnTo>
                    <a:pt x="74" y="693"/>
                  </a:lnTo>
                  <a:lnTo>
                    <a:pt x="71" y="700"/>
                  </a:lnTo>
                  <a:lnTo>
                    <a:pt x="74" y="710"/>
                  </a:lnTo>
                  <a:lnTo>
                    <a:pt x="74" y="714"/>
                  </a:lnTo>
                  <a:lnTo>
                    <a:pt x="71" y="714"/>
                  </a:lnTo>
                  <a:lnTo>
                    <a:pt x="71" y="720"/>
                  </a:lnTo>
                  <a:lnTo>
                    <a:pt x="71" y="720"/>
                  </a:lnTo>
                  <a:lnTo>
                    <a:pt x="68" y="724"/>
                  </a:lnTo>
                  <a:lnTo>
                    <a:pt x="64" y="724"/>
                  </a:lnTo>
                  <a:lnTo>
                    <a:pt x="57" y="740"/>
                  </a:lnTo>
                  <a:lnTo>
                    <a:pt x="54" y="740"/>
                  </a:lnTo>
                  <a:lnTo>
                    <a:pt x="47" y="744"/>
                  </a:lnTo>
                  <a:lnTo>
                    <a:pt x="47" y="747"/>
                  </a:lnTo>
                  <a:lnTo>
                    <a:pt x="44" y="747"/>
                  </a:lnTo>
                  <a:lnTo>
                    <a:pt x="34" y="751"/>
                  </a:lnTo>
                  <a:lnTo>
                    <a:pt x="34" y="754"/>
                  </a:lnTo>
                  <a:lnTo>
                    <a:pt x="34" y="754"/>
                  </a:lnTo>
                  <a:lnTo>
                    <a:pt x="31" y="761"/>
                  </a:lnTo>
                  <a:lnTo>
                    <a:pt x="27" y="761"/>
                  </a:lnTo>
                  <a:lnTo>
                    <a:pt x="27" y="761"/>
                  </a:lnTo>
                  <a:lnTo>
                    <a:pt x="27" y="764"/>
                  </a:lnTo>
                  <a:lnTo>
                    <a:pt x="24" y="771"/>
                  </a:lnTo>
                  <a:lnTo>
                    <a:pt x="20" y="771"/>
                  </a:lnTo>
                  <a:lnTo>
                    <a:pt x="17" y="771"/>
                  </a:lnTo>
                  <a:lnTo>
                    <a:pt x="10" y="784"/>
                  </a:lnTo>
                  <a:lnTo>
                    <a:pt x="4" y="804"/>
                  </a:lnTo>
                  <a:lnTo>
                    <a:pt x="4" y="828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4" y="828"/>
                  </a:lnTo>
                  <a:lnTo>
                    <a:pt x="4" y="828"/>
                  </a:lnTo>
                  <a:lnTo>
                    <a:pt x="7" y="828"/>
                  </a:lnTo>
                  <a:lnTo>
                    <a:pt x="7" y="804"/>
                  </a:lnTo>
                  <a:lnTo>
                    <a:pt x="14" y="784"/>
                  </a:lnTo>
                  <a:lnTo>
                    <a:pt x="17" y="774"/>
                  </a:lnTo>
                  <a:lnTo>
                    <a:pt x="20" y="774"/>
                  </a:lnTo>
                  <a:lnTo>
                    <a:pt x="27" y="771"/>
                  </a:lnTo>
                  <a:lnTo>
                    <a:pt x="31" y="764"/>
                  </a:lnTo>
                  <a:lnTo>
                    <a:pt x="31" y="764"/>
                  </a:lnTo>
                  <a:lnTo>
                    <a:pt x="34" y="761"/>
                  </a:lnTo>
                  <a:lnTo>
                    <a:pt x="34" y="761"/>
                  </a:lnTo>
                  <a:lnTo>
                    <a:pt x="34" y="761"/>
                  </a:lnTo>
                  <a:lnTo>
                    <a:pt x="34" y="761"/>
                  </a:lnTo>
                  <a:lnTo>
                    <a:pt x="34" y="757"/>
                  </a:lnTo>
                  <a:lnTo>
                    <a:pt x="37" y="757"/>
                  </a:lnTo>
                  <a:lnTo>
                    <a:pt x="37" y="754"/>
                  </a:lnTo>
                  <a:lnTo>
                    <a:pt x="47" y="751"/>
                  </a:lnTo>
                  <a:lnTo>
                    <a:pt x="51" y="751"/>
                  </a:lnTo>
                  <a:lnTo>
                    <a:pt x="51" y="747"/>
                  </a:lnTo>
                  <a:lnTo>
                    <a:pt x="57" y="744"/>
                  </a:lnTo>
                  <a:lnTo>
                    <a:pt x="61" y="740"/>
                  </a:lnTo>
                  <a:lnTo>
                    <a:pt x="68" y="727"/>
                  </a:lnTo>
                  <a:lnTo>
                    <a:pt x="68" y="727"/>
                  </a:lnTo>
                  <a:lnTo>
                    <a:pt x="71" y="724"/>
                  </a:lnTo>
                  <a:lnTo>
                    <a:pt x="74" y="720"/>
                  </a:lnTo>
                  <a:lnTo>
                    <a:pt x="74" y="714"/>
                  </a:lnTo>
                  <a:lnTo>
                    <a:pt x="78" y="707"/>
                  </a:lnTo>
                  <a:lnTo>
                    <a:pt x="74" y="700"/>
                  </a:lnTo>
                  <a:lnTo>
                    <a:pt x="78" y="697"/>
                  </a:lnTo>
                  <a:lnTo>
                    <a:pt x="78" y="697"/>
                  </a:lnTo>
                  <a:lnTo>
                    <a:pt x="81" y="697"/>
                  </a:lnTo>
                  <a:lnTo>
                    <a:pt x="88" y="683"/>
                  </a:lnTo>
                  <a:lnTo>
                    <a:pt x="84" y="683"/>
                  </a:lnTo>
                  <a:lnTo>
                    <a:pt x="88" y="680"/>
                  </a:lnTo>
                  <a:lnTo>
                    <a:pt x="91" y="680"/>
                  </a:lnTo>
                  <a:lnTo>
                    <a:pt x="94" y="680"/>
                  </a:lnTo>
                  <a:lnTo>
                    <a:pt x="108" y="676"/>
                  </a:lnTo>
                  <a:lnTo>
                    <a:pt x="111" y="670"/>
                  </a:lnTo>
                  <a:lnTo>
                    <a:pt x="115" y="653"/>
                  </a:lnTo>
                  <a:lnTo>
                    <a:pt x="118" y="646"/>
                  </a:lnTo>
                  <a:lnTo>
                    <a:pt x="121" y="636"/>
                  </a:lnTo>
                  <a:lnTo>
                    <a:pt x="125" y="633"/>
                  </a:lnTo>
                  <a:lnTo>
                    <a:pt x="128" y="626"/>
                  </a:lnTo>
                  <a:lnTo>
                    <a:pt x="128" y="623"/>
                  </a:lnTo>
                  <a:lnTo>
                    <a:pt x="125" y="619"/>
                  </a:lnTo>
                  <a:lnTo>
                    <a:pt x="125" y="616"/>
                  </a:lnTo>
                  <a:lnTo>
                    <a:pt x="128" y="616"/>
                  </a:lnTo>
                  <a:lnTo>
                    <a:pt x="135" y="602"/>
                  </a:lnTo>
                  <a:lnTo>
                    <a:pt x="138" y="602"/>
                  </a:lnTo>
                  <a:lnTo>
                    <a:pt x="152" y="613"/>
                  </a:lnTo>
                  <a:lnTo>
                    <a:pt x="162" y="609"/>
                  </a:lnTo>
                  <a:lnTo>
                    <a:pt x="162" y="606"/>
                  </a:lnTo>
                  <a:lnTo>
                    <a:pt x="172" y="613"/>
                  </a:lnTo>
                  <a:lnTo>
                    <a:pt x="182" y="609"/>
                  </a:lnTo>
                  <a:lnTo>
                    <a:pt x="182" y="606"/>
                  </a:lnTo>
                  <a:lnTo>
                    <a:pt x="182" y="606"/>
                  </a:lnTo>
                  <a:lnTo>
                    <a:pt x="185" y="602"/>
                  </a:lnTo>
                  <a:lnTo>
                    <a:pt x="192" y="599"/>
                  </a:lnTo>
                  <a:lnTo>
                    <a:pt x="192" y="599"/>
                  </a:lnTo>
                  <a:lnTo>
                    <a:pt x="199" y="592"/>
                  </a:lnTo>
                  <a:lnTo>
                    <a:pt x="202" y="592"/>
                  </a:lnTo>
                  <a:lnTo>
                    <a:pt x="216" y="592"/>
                  </a:lnTo>
                  <a:lnTo>
                    <a:pt x="219" y="592"/>
                  </a:lnTo>
                  <a:lnTo>
                    <a:pt x="236" y="589"/>
                  </a:lnTo>
                  <a:lnTo>
                    <a:pt x="236" y="589"/>
                  </a:lnTo>
                  <a:lnTo>
                    <a:pt x="246" y="586"/>
                  </a:lnTo>
                  <a:lnTo>
                    <a:pt x="246" y="579"/>
                  </a:lnTo>
                  <a:lnTo>
                    <a:pt x="246" y="576"/>
                  </a:lnTo>
                  <a:lnTo>
                    <a:pt x="246" y="565"/>
                  </a:lnTo>
                  <a:lnTo>
                    <a:pt x="246" y="565"/>
                  </a:lnTo>
                  <a:lnTo>
                    <a:pt x="246" y="565"/>
                  </a:lnTo>
                  <a:lnTo>
                    <a:pt x="249" y="532"/>
                  </a:lnTo>
                  <a:lnTo>
                    <a:pt x="253" y="525"/>
                  </a:lnTo>
                  <a:lnTo>
                    <a:pt x="253" y="525"/>
                  </a:lnTo>
                  <a:lnTo>
                    <a:pt x="256" y="515"/>
                  </a:lnTo>
                  <a:lnTo>
                    <a:pt x="266" y="498"/>
                  </a:lnTo>
                  <a:lnTo>
                    <a:pt x="270" y="498"/>
                  </a:lnTo>
                  <a:lnTo>
                    <a:pt x="273" y="498"/>
                  </a:lnTo>
                  <a:lnTo>
                    <a:pt x="283" y="488"/>
                  </a:lnTo>
                  <a:lnTo>
                    <a:pt x="283" y="481"/>
                  </a:lnTo>
                  <a:lnTo>
                    <a:pt x="283" y="478"/>
                  </a:lnTo>
                  <a:lnTo>
                    <a:pt x="290" y="471"/>
                  </a:lnTo>
                  <a:lnTo>
                    <a:pt x="290" y="471"/>
                  </a:lnTo>
                  <a:lnTo>
                    <a:pt x="293" y="464"/>
                  </a:lnTo>
                  <a:lnTo>
                    <a:pt x="296" y="461"/>
                  </a:lnTo>
                  <a:lnTo>
                    <a:pt x="296" y="458"/>
                  </a:lnTo>
                  <a:lnTo>
                    <a:pt x="300" y="448"/>
                  </a:lnTo>
                  <a:lnTo>
                    <a:pt x="300" y="448"/>
                  </a:lnTo>
                  <a:lnTo>
                    <a:pt x="300" y="441"/>
                  </a:lnTo>
                  <a:lnTo>
                    <a:pt x="290" y="437"/>
                  </a:lnTo>
                  <a:lnTo>
                    <a:pt x="286" y="437"/>
                  </a:lnTo>
                  <a:lnTo>
                    <a:pt x="283" y="437"/>
                  </a:lnTo>
                  <a:lnTo>
                    <a:pt x="280" y="434"/>
                  </a:lnTo>
                  <a:lnTo>
                    <a:pt x="273" y="407"/>
                  </a:lnTo>
                  <a:lnTo>
                    <a:pt x="270" y="404"/>
                  </a:lnTo>
                  <a:lnTo>
                    <a:pt x="243" y="390"/>
                  </a:lnTo>
                  <a:lnTo>
                    <a:pt x="243" y="394"/>
                  </a:lnTo>
                  <a:lnTo>
                    <a:pt x="232" y="390"/>
                  </a:lnTo>
                  <a:lnTo>
                    <a:pt x="239" y="367"/>
                  </a:lnTo>
                  <a:lnTo>
                    <a:pt x="236" y="360"/>
                  </a:lnTo>
                  <a:lnTo>
                    <a:pt x="229" y="353"/>
                  </a:lnTo>
                  <a:lnTo>
                    <a:pt x="229" y="353"/>
                  </a:lnTo>
                  <a:lnTo>
                    <a:pt x="222" y="347"/>
                  </a:lnTo>
                  <a:lnTo>
                    <a:pt x="219" y="347"/>
                  </a:lnTo>
                  <a:lnTo>
                    <a:pt x="219" y="347"/>
                  </a:lnTo>
                  <a:lnTo>
                    <a:pt x="216" y="343"/>
                  </a:lnTo>
                  <a:lnTo>
                    <a:pt x="206" y="340"/>
                  </a:lnTo>
                  <a:lnTo>
                    <a:pt x="206" y="337"/>
                  </a:lnTo>
                  <a:lnTo>
                    <a:pt x="202" y="333"/>
                  </a:lnTo>
                  <a:lnTo>
                    <a:pt x="199" y="330"/>
                  </a:lnTo>
                  <a:lnTo>
                    <a:pt x="199" y="330"/>
                  </a:lnTo>
                  <a:lnTo>
                    <a:pt x="199" y="330"/>
                  </a:lnTo>
                  <a:lnTo>
                    <a:pt x="192" y="323"/>
                  </a:lnTo>
                  <a:lnTo>
                    <a:pt x="185" y="323"/>
                  </a:lnTo>
                  <a:lnTo>
                    <a:pt x="182" y="323"/>
                  </a:lnTo>
                  <a:lnTo>
                    <a:pt x="182" y="323"/>
                  </a:lnTo>
                  <a:lnTo>
                    <a:pt x="175" y="323"/>
                  </a:lnTo>
                  <a:lnTo>
                    <a:pt x="169" y="323"/>
                  </a:lnTo>
                  <a:lnTo>
                    <a:pt x="169" y="320"/>
                  </a:lnTo>
                  <a:lnTo>
                    <a:pt x="165" y="320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55" y="313"/>
                  </a:lnTo>
                  <a:lnTo>
                    <a:pt x="138" y="293"/>
                  </a:lnTo>
                  <a:lnTo>
                    <a:pt x="138" y="293"/>
                  </a:lnTo>
                  <a:lnTo>
                    <a:pt x="135" y="293"/>
                  </a:lnTo>
                  <a:lnTo>
                    <a:pt x="135" y="289"/>
                  </a:lnTo>
                  <a:lnTo>
                    <a:pt x="138" y="283"/>
                  </a:lnTo>
                  <a:lnTo>
                    <a:pt x="142" y="279"/>
                  </a:lnTo>
                  <a:lnTo>
                    <a:pt x="142" y="279"/>
                  </a:lnTo>
                  <a:lnTo>
                    <a:pt x="138" y="273"/>
                  </a:lnTo>
                  <a:lnTo>
                    <a:pt x="118" y="262"/>
                  </a:lnTo>
                  <a:lnTo>
                    <a:pt x="111" y="249"/>
                  </a:lnTo>
                  <a:lnTo>
                    <a:pt x="118" y="246"/>
                  </a:lnTo>
                  <a:lnTo>
                    <a:pt x="121" y="242"/>
                  </a:lnTo>
                  <a:lnTo>
                    <a:pt x="121" y="239"/>
                  </a:lnTo>
                  <a:lnTo>
                    <a:pt x="121" y="225"/>
                  </a:lnTo>
                  <a:lnTo>
                    <a:pt x="125" y="225"/>
                  </a:lnTo>
                  <a:lnTo>
                    <a:pt x="125" y="225"/>
                  </a:lnTo>
                  <a:lnTo>
                    <a:pt x="132" y="222"/>
                  </a:lnTo>
                  <a:lnTo>
                    <a:pt x="135" y="219"/>
                  </a:lnTo>
                  <a:lnTo>
                    <a:pt x="138" y="212"/>
                  </a:lnTo>
                  <a:lnTo>
                    <a:pt x="135" y="209"/>
                  </a:lnTo>
                  <a:lnTo>
                    <a:pt x="138" y="198"/>
                  </a:lnTo>
                  <a:lnTo>
                    <a:pt x="138" y="198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52" y="182"/>
                  </a:lnTo>
                  <a:lnTo>
                    <a:pt x="152" y="182"/>
                  </a:lnTo>
                  <a:lnTo>
                    <a:pt x="155" y="182"/>
                  </a:lnTo>
                  <a:lnTo>
                    <a:pt x="158" y="182"/>
                  </a:lnTo>
                  <a:lnTo>
                    <a:pt x="162" y="185"/>
                  </a:lnTo>
                  <a:lnTo>
                    <a:pt x="165" y="185"/>
                  </a:lnTo>
                  <a:lnTo>
                    <a:pt x="179" y="178"/>
                  </a:lnTo>
                  <a:lnTo>
                    <a:pt x="182" y="175"/>
                  </a:lnTo>
                  <a:lnTo>
                    <a:pt x="182" y="168"/>
                  </a:lnTo>
                  <a:lnTo>
                    <a:pt x="185" y="161"/>
                  </a:lnTo>
                  <a:lnTo>
                    <a:pt x="192" y="158"/>
                  </a:lnTo>
                  <a:lnTo>
                    <a:pt x="199" y="161"/>
                  </a:lnTo>
                  <a:lnTo>
                    <a:pt x="209" y="155"/>
                  </a:lnTo>
                  <a:lnTo>
                    <a:pt x="209" y="151"/>
                  </a:lnTo>
                  <a:lnTo>
                    <a:pt x="212" y="145"/>
                  </a:lnTo>
                  <a:lnTo>
                    <a:pt x="212" y="141"/>
                  </a:lnTo>
                  <a:lnTo>
                    <a:pt x="209" y="135"/>
                  </a:lnTo>
                  <a:lnTo>
                    <a:pt x="212" y="138"/>
                  </a:lnTo>
                  <a:lnTo>
                    <a:pt x="219" y="138"/>
                  </a:lnTo>
                  <a:lnTo>
                    <a:pt x="226" y="135"/>
                  </a:lnTo>
                  <a:lnTo>
                    <a:pt x="229" y="138"/>
                  </a:lnTo>
                  <a:lnTo>
                    <a:pt x="236" y="138"/>
                  </a:lnTo>
                  <a:lnTo>
                    <a:pt x="239" y="138"/>
                  </a:lnTo>
                  <a:lnTo>
                    <a:pt x="243" y="145"/>
                  </a:lnTo>
                  <a:lnTo>
                    <a:pt x="246" y="145"/>
                  </a:lnTo>
                  <a:lnTo>
                    <a:pt x="263" y="155"/>
                  </a:lnTo>
                  <a:lnTo>
                    <a:pt x="273" y="161"/>
                  </a:lnTo>
                  <a:lnTo>
                    <a:pt x="273" y="161"/>
                  </a:lnTo>
                  <a:lnTo>
                    <a:pt x="273" y="168"/>
                  </a:lnTo>
                  <a:lnTo>
                    <a:pt x="273" y="168"/>
                  </a:lnTo>
                  <a:lnTo>
                    <a:pt x="270" y="172"/>
                  </a:lnTo>
                  <a:lnTo>
                    <a:pt x="273" y="178"/>
                  </a:lnTo>
                  <a:lnTo>
                    <a:pt x="276" y="185"/>
                  </a:lnTo>
                  <a:lnTo>
                    <a:pt x="283" y="185"/>
                  </a:lnTo>
                  <a:lnTo>
                    <a:pt x="290" y="185"/>
                  </a:lnTo>
                  <a:lnTo>
                    <a:pt x="293" y="185"/>
                  </a:lnTo>
                  <a:lnTo>
                    <a:pt x="293" y="188"/>
                  </a:lnTo>
                  <a:lnTo>
                    <a:pt x="296" y="188"/>
                  </a:lnTo>
                  <a:lnTo>
                    <a:pt x="300" y="192"/>
                  </a:lnTo>
                  <a:lnTo>
                    <a:pt x="307" y="195"/>
                  </a:lnTo>
                  <a:lnTo>
                    <a:pt x="313" y="192"/>
                  </a:lnTo>
                  <a:lnTo>
                    <a:pt x="317" y="188"/>
                  </a:lnTo>
                  <a:lnTo>
                    <a:pt x="317" y="188"/>
                  </a:lnTo>
                  <a:lnTo>
                    <a:pt x="327" y="188"/>
                  </a:lnTo>
                  <a:lnTo>
                    <a:pt x="330" y="188"/>
                  </a:lnTo>
                  <a:lnTo>
                    <a:pt x="344" y="178"/>
                  </a:lnTo>
                  <a:lnTo>
                    <a:pt x="347" y="175"/>
                  </a:lnTo>
                  <a:lnTo>
                    <a:pt x="354" y="158"/>
                  </a:lnTo>
                  <a:lnTo>
                    <a:pt x="360" y="151"/>
                  </a:lnTo>
                  <a:lnTo>
                    <a:pt x="364" y="151"/>
                  </a:lnTo>
                  <a:lnTo>
                    <a:pt x="370" y="148"/>
                  </a:lnTo>
                  <a:lnTo>
                    <a:pt x="370" y="148"/>
                  </a:lnTo>
                  <a:lnTo>
                    <a:pt x="377" y="148"/>
                  </a:lnTo>
                  <a:lnTo>
                    <a:pt x="377" y="148"/>
                  </a:lnTo>
                  <a:lnTo>
                    <a:pt x="387" y="148"/>
                  </a:lnTo>
                  <a:lnTo>
                    <a:pt x="394" y="148"/>
                  </a:lnTo>
                  <a:lnTo>
                    <a:pt x="397" y="145"/>
                  </a:lnTo>
                  <a:lnTo>
                    <a:pt x="404" y="141"/>
                  </a:lnTo>
                  <a:lnTo>
                    <a:pt x="411" y="135"/>
                  </a:lnTo>
                  <a:lnTo>
                    <a:pt x="411" y="128"/>
                  </a:lnTo>
                  <a:lnTo>
                    <a:pt x="411" y="128"/>
                  </a:lnTo>
                  <a:lnTo>
                    <a:pt x="424" y="121"/>
                  </a:lnTo>
                  <a:lnTo>
                    <a:pt x="428" y="121"/>
                  </a:lnTo>
                  <a:lnTo>
                    <a:pt x="431" y="114"/>
                  </a:lnTo>
                  <a:lnTo>
                    <a:pt x="431" y="108"/>
                  </a:lnTo>
                  <a:lnTo>
                    <a:pt x="431" y="98"/>
                  </a:lnTo>
                  <a:lnTo>
                    <a:pt x="434" y="91"/>
                  </a:lnTo>
                  <a:lnTo>
                    <a:pt x="434" y="87"/>
                  </a:lnTo>
                  <a:lnTo>
                    <a:pt x="431" y="84"/>
                  </a:lnTo>
                  <a:lnTo>
                    <a:pt x="431" y="81"/>
                  </a:lnTo>
                  <a:lnTo>
                    <a:pt x="434" y="77"/>
                  </a:lnTo>
                  <a:lnTo>
                    <a:pt x="431" y="64"/>
                  </a:lnTo>
                  <a:lnTo>
                    <a:pt x="431" y="64"/>
                  </a:lnTo>
                  <a:lnTo>
                    <a:pt x="431" y="64"/>
                  </a:lnTo>
                  <a:lnTo>
                    <a:pt x="438" y="60"/>
                  </a:lnTo>
                  <a:lnTo>
                    <a:pt x="441" y="54"/>
                  </a:lnTo>
                  <a:lnTo>
                    <a:pt x="441" y="50"/>
                  </a:lnTo>
                  <a:lnTo>
                    <a:pt x="445" y="40"/>
                  </a:lnTo>
                  <a:lnTo>
                    <a:pt x="445" y="37"/>
                  </a:lnTo>
                  <a:lnTo>
                    <a:pt x="445" y="34"/>
                  </a:lnTo>
                  <a:lnTo>
                    <a:pt x="455" y="23"/>
                  </a:lnTo>
                  <a:lnTo>
                    <a:pt x="458" y="17"/>
                  </a:lnTo>
                  <a:lnTo>
                    <a:pt x="465" y="10"/>
                  </a:lnTo>
                  <a:lnTo>
                    <a:pt x="468" y="10"/>
                  </a:lnTo>
                  <a:lnTo>
                    <a:pt x="471" y="10"/>
                  </a:lnTo>
                  <a:lnTo>
                    <a:pt x="475" y="10"/>
                  </a:lnTo>
                  <a:lnTo>
                    <a:pt x="475" y="10"/>
                  </a:lnTo>
                  <a:lnTo>
                    <a:pt x="488" y="7"/>
                  </a:lnTo>
                  <a:lnTo>
                    <a:pt x="488" y="7"/>
                  </a:lnTo>
                  <a:lnTo>
                    <a:pt x="488" y="10"/>
                  </a:lnTo>
                  <a:lnTo>
                    <a:pt x="488" y="13"/>
                  </a:lnTo>
                  <a:lnTo>
                    <a:pt x="495" y="20"/>
                  </a:lnTo>
                  <a:lnTo>
                    <a:pt x="498" y="20"/>
                  </a:lnTo>
                  <a:lnTo>
                    <a:pt x="505" y="23"/>
                  </a:lnTo>
                  <a:lnTo>
                    <a:pt x="508" y="23"/>
                  </a:lnTo>
                  <a:lnTo>
                    <a:pt x="512" y="27"/>
                  </a:lnTo>
                  <a:lnTo>
                    <a:pt x="512" y="23"/>
                  </a:lnTo>
                  <a:lnTo>
                    <a:pt x="512" y="23"/>
                  </a:lnTo>
                  <a:lnTo>
                    <a:pt x="512" y="27"/>
                  </a:lnTo>
                  <a:lnTo>
                    <a:pt x="519" y="27"/>
                  </a:lnTo>
                  <a:lnTo>
                    <a:pt x="522" y="23"/>
                  </a:lnTo>
                  <a:lnTo>
                    <a:pt x="525" y="20"/>
                  </a:lnTo>
                  <a:lnTo>
                    <a:pt x="529" y="20"/>
                  </a:lnTo>
                  <a:lnTo>
                    <a:pt x="532" y="20"/>
                  </a:lnTo>
                  <a:lnTo>
                    <a:pt x="542" y="13"/>
                  </a:lnTo>
                  <a:lnTo>
                    <a:pt x="542" y="13"/>
                  </a:lnTo>
                  <a:lnTo>
                    <a:pt x="542" y="13"/>
                  </a:lnTo>
                  <a:lnTo>
                    <a:pt x="546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6" y="20"/>
                  </a:lnTo>
                  <a:lnTo>
                    <a:pt x="559" y="20"/>
                  </a:lnTo>
                  <a:lnTo>
                    <a:pt x="562" y="20"/>
                  </a:lnTo>
                  <a:lnTo>
                    <a:pt x="566" y="23"/>
                  </a:lnTo>
                  <a:lnTo>
                    <a:pt x="566" y="23"/>
                  </a:lnTo>
                  <a:lnTo>
                    <a:pt x="572" y="27"/>
                  </a:lnTo>
                  <a:lnTo>
                    <a:pt x="576" y="27"/>
                  </a:lnTo>
                  <a:lnTo>
                    <a:pt x="579" y="27"/>
                  </a:lnTo>
                  <a:lnTo>
                    <a:pt x="579" y="27"/>
                  </a:lnTo>
                  <a:lnTo>
                    <a:pt x="579" y="34"/>
                  </a:lnTo>
                  <a:lnTo>
                    <a:pt x="579" y="47"/>
                  </a:lnTo>
                  <a:lnTo>
                    <a:pt x="579" y="50"/>
                  </a:lnTo>
                  <a:lnTo>
                    <a:pt x="583" y="64"/>
                  </a:lnTo>
                  <a:lnTo>
                    <a:pt x="586" y="67"/>
                  </a:lnTo>
                  <a:lnTo>
                    <a:pt x="589" y="71"/>
                  </a:lnTo>
                  <a:lnTo>
                    <a:pt x="589" y="77"/>
                  </a:lnTo>
                  <a:lnTo>
                    <a:pt x="593" y="84"/>
                  </a:lnTo>
                  <a:lnTo>
                    <a:pt x="596" y="87"/>
                  </a:lnTo>
                  <a:lnTo>
                    <a:pt x="599" y="87"/>
                  </a:lnTo>
                  <a:lnTo>
                    <a:pt x="599" y="87"/>
                  </a:lnTo>
                  <a:lnTo>
                    <a:pt x="613" y="94"/>
                  </a:lnTo>
                  <a:lnTo>
                    <a:pt x="616" y="98"/>
                  </a:lnTo>
                  <a:lnTo>
                    <a:pt x="620" y="94"/>
                  </a:lnTo>
                  <a:lnTo>
                    <a:pt x="620" y="98"/>
                  </a:lnTo>
                  <a:lnTo>
                    <a:pt x="620" y="101"/>
                  </a:lnTo>
                  <a:lnTo>
                    <a:pt x="620" y="111"/>
                  </a:lnTo>
                  <a:lnTo>
                    <a:pt x="623" y="114"/>
                  </a:lnTo>
                  <a:lnTo>
                    <a:pt x="626" y="121"/>
                  </a:lnTo>
                  <a:lnTo>
                    <a:pt x="626" y="124"/>
                  </a:lnTo>
                  <a:lnTo>
                    <a:pt x="630" y="128"/>
                  </a:lnTo>
                  <a:lnTo>
                    <a:pt x="633" y="135"/>
                  </a:lnTo>
                  <a:lnTo>
                    <a:pt x="636" y="148"/>
                  </a:lnTo>
                  <a:lnTo>
                    <a:pt x="636" y="151"/>
                  </a:lnTo>
                  <a:lnTo>
                    <a:pt x="646" y="165"/>
                  </a:lnTo>
                  <a:lnTo>
                    <a:pt x="646" y="165"/>
                  </a:lnTo>
                  <a:lnTo>
                    <a:pt x="650" y="168"/>
                  </a:lnTo>
                  <a:lnTo>
                    <a:pt x="657" y="172"/>
                  </a:lnTo>
                  <a:lnTo>
                    <a:pt x="663" y="172"/>
                  </a:lnTo>
                  <a:lnTo>
                    <a:pt x="667" y="168"/>
                  </a:lnTo>
                  <a:lnTo>
                    <a:pt x="667" y="168"/>
                  </a:lnTo>
                  <a:lnTo>
                    <a:pt x="677" y="168"/>
                  </a:lnTo>
                  <a:lnTo>
                    <a:pt x="684" y="172"/>
                  </a:lnTo>
                  <a:lnTo>
                    <a:pt x="687" y="172"/>
                  </a:lnTo>
                  <a:lnTo>
                    <a:pt x="687" y="175"/>
                  </a:lnTo>
                  <a:lnTo>
                    <a:pt x="704" y="185"/>
                  </a:lnTo>
                  <a:lnTo>
                    <a:pt x="707" y="185"/>
                  </a:lnTo>
                  <a:lnTo>
                    <a:pt x="710" y="185"/>
                  </a:lnTo>
                  <a:lnTo>
                    <a:pt x="714" y="188"/>
                  </a:lnTo>
                  <a:lnTo>
                    <a:pt x="717" y="188"/>
                  </a:lnTo>
                  <a:lnTo>
                    <a:pt x="727" y="188"/>
                  </a:lnTo>
                  <a:lnTo>
                    <a:pt x="731" y="188"/>
                  </a:lnTo>
                  <a:lnTo>
                    <a:pt x="731" y="192"/>
                  </a:lnTo>
                  <a:lnTo>
                    <a:pt x="731" y="195"/>
                  </a:lnTo>
                  <a:lnTo>
                    <a:pt x="734" y="205"/>
                  </a:lnTo>
                  <a:lnTo>
                    <a:pt x="734" y="212"/>
                  </a:lnTo>
                  <a:lnTo>
                    <a:pt x="734" y="219"/>
                  </a:lnTo>
                  <a:lnTo>
                    <a:pt x="741" y="236"/>
                  </a:lnTo>
                  <a:lnTo>
                    <a:pt x="741" y="236"/>
                  </a:lnTo>
                  <a:lnTo>
                    <a:pt x="741" y="242"/>
                  </a:lnTo>
                  <a:lnTo>
                    <a:pt x="747" y="246"/>
                  </a:lnTo>
                  <a:lnTo>
                    <a:pt x="754" y="246"/>
                  </a:lnTo>
                  <a:lnTo>
                    <a:pt x="754" y="246"/>
                  </a:lnTo>
                  <a:lnTo>
                    <a:pt x="754" y="249"/>
                  </a:lnTo>
                  <a:lnTo>
                    <a:pt x="758" y="252"/>
                  </a:lnTo>
                  <a:lnTo>
                    <a:pt x="768" y="259"/>
                  </a:lnTo>
                  <a:lnTo>
                    <a:pt x="768" y="266"/>
                  </a:lnTo>
                  <a:lnTo>
                    <a:pt x="768" y="266"/>
                  </a:lnTo>
                  <a:lnTo>
                    <a:pt x="771" y="276"/>
                  </a:lnTo>
                  <a:lnTo>
                    <a:pt x="771" y="289"/>
                  </a:lnTo>
                  <a:lnTo>
                    <a:pt x="768" y="289"/>
                  </a:lnTo>
                  <a:lnTo>
                    <a:pt x="768" y="293"/>
                  </a:lnTo>
                  <a:lnTo>
                    <a:pt x="761" y="303"/>
                  </a:lnTo>
                  <a:lnTo>
                    <a:pt x="761" y="303"/>
                  </a:lnTo>
                  <a:lnTo>
                    <a:pt x="761" y="310"/>
                  </a:lnTo>
                  <a:lnTo>
                    <a:pt x="768" y="316"/>
                  </a:lnTo>
                  <a:lnTo>
                    <a:pt x="768" y="316"/>
                  </a:lnTo>
                  <a:lnTo>
                    <a:pt x="764" y="316"/>
                  </a:lnTo>
                  <a:lnTo>
                    <a:pt x="764" y="320"/>
                  </a:lnTo>
                  <a:lnTo>
                    <a:pt x="761" y="323"/>
                  </a:lnTo>
                  <a:lnTo>
                    <a:pt x="761" y="330"/>
                  </a:lnTo>
                  <a:lnTo>
                    <a:pt x="758" y="333"/>
                  </a:lnTo>
                  <a:lnTo>
                    <a:pt x="758" y="337"/>
                  </a:lnTo>
                  <a:lnTo>
                    <a:pt x="754" y="343"/>
                  </a:lnTo>
                  <a:lnTo>
                    <a:pt x="758" y="363"/>
                  </a:lnTo>
                  <a:lnTo>
                    <a:pt x="758" y="367"/>
                  </a:lnTo>
                  <a:lnTo>
                    <a:pt x="764" y="377"/>
                  </a:lnTo>
                  <a:lnTo>
                    <a:pt x="771" y="380"/>
                  </a:lnTo>
                  <a:lnTo>
                    <a:pt x="771" y="380"/>
                  </a:lnTo>
                  <a:lnTo>
                    <a:pt x="764" y="384"/>
                  </a:lnTo>
                  <a:lnTo>
                    <a:pt x="764" y="384"/>
                  </a:lnTo>
                  <a:lnTo>
                    <a:pt x="751" y="377"/>
                  </a:lnTo>
                  <a:lnTo>
                    <a:pt x="747" y="377"/>
                  </a:lnTo>
                  <a:lnTo>
                    <a:pt x="737" y="384"/>
                  </a:lnTo>
                  <a:lnTo>
                    <a:pt x="734" y="387"/>
                  </a:lnTo>
                  <a:lnTo>
                    <a:pt x="717" y="400"/>
                  </a:lnTo>
                  <a:lnTo>
                    <a:pt x="710" y="404"/>
                  </a:lnTo>
                  <a:lnTo>
                    <a:pt x="704" y="400"/>
                  </a:lnTo>
                  <a:lnTo>
                    <a:pt x="704" y="400"/>
                  </a:lnTo>
                  <a:lnTo>
                    <a:pt x="700" y="394"/>
                  </a:lnTo>
                  <a:lnTo>
                    <a:pt x="694" y="387"/>
                  </a:lnTo>
                  <a:lnTo>
                    <a:pt x="690" y="387"/>
                  </a:lnTo>
                  <a:lnTo>
                    <a:pt x="690" y="387"/>
                  </a:lnTo>
                  <a:lnTo>
                    <a:pt x="667" y="394"/>
                  </a:lnTo>
                  <a:lnTo>
                    <a:pt x="663" y="397"/>
                  </a:lnTo>
                  <a:lnTo>
                    <a:pt x="653" y="404"/>
                  </a:lnTo>
                  <a:lnTo>
                    <a:pt x="643" y="400"/>
                  </a:lnTo>
                  <a:lnTo>
                    <a:pt x="643" y="400"/>
                  </a:lnTo>
                  <a:lnTo>
                    <a:pt x="640" y="400"/>
                  </a:lnTo>
                  <a:lnTo>
                    <a:pt x="636" y="400"/>
                  </a:lnTo>
                  <a:lnTo>
                    <a:pt x="623" y="407"/>
                  </a:lnTo>
                  <a:lnTo>
                    <a:pt x="620" y="407"/>
                  </a:lnTo>
                  <a:lnTo>
                    <a:pt x="616" y="407"/>
                  </a:lnTo>
                  <a:lnTo>
                    <a:pt x="609" y="411"/>
                  </a:lnTo>
                  <a:lnTo>
                    <a:pt x="606" y="421"/>
                  </a:lnTo>
                  <a:lnTo>
                    <a:pt x="606" y="424"/>
                  </a:lnTo>
                  <a:lnTo>
                    <a:pt x="606" y="424"/>
                  </a:lnTo>
                  <a:lnTo>
                    <a:pt x="606" y="421"/>
                  </a:lnTo>
                  <a:lnTo>
                    <a:pt x="603" y="417"/>
                  </a:lnTo>
                  <a:lnTo>
                    <a:pt x="596" y="417"/>
                  </a:lnTo>
                  <a:lnTo>
                    <a:pt x="593" y="424"/>
                  </a:lnTo>
                  <a:lnTo>
                    <a:pt x="593" y="424"/>
                  </a:lnTo>
                  <a:lnTo>
                    <a:pt x="589" y="427"/>
                  </a:lnTo>
                  <a:lnTo>
                    <a:pt x="593" y="427"/>
                  </a:lnTo>
                  <a:lnTo>
                    <a:pt x="593" y="427"/>
                  </a:lnTo>
                  <a:lnTo>
                    <a:pt x="593" y="427"/>
                  </a:lnTo>
                  <a:lnTo>
                    <a:pt x="596" y="427"/>
                  </a:lnTo>
                  <a:lnTo>
                    <a:pt x="596" y="424"/>
                  </a:lnTo>
                  <a:lnTo>
                    <a:pt x="596" y="421"/>
                  </a:lnTo>
                  <a:lnTo>
                    <a:pt x="603" y="421"/>
                  </a:lnTo>
                  <a:lnTo>
                    <a:pt x="603" y="424"/>
                  </a:lnTo>
                  <a:lnTo>
                    <a:pt x="603" y="424"/>
                  </a:lnTo>
                  <a:lnTo>
                    <a:pt x="606" y="427"/>
                  </a:lnTo>
                  <a:lnTo>
                    <a:pt x="613" y="424"/>
                  </a:lnTo>
                  <a:lnTo>
                    <a:pt x="609" y="417"/>
                  </a:lnTo>
                  <a:lnTo>
                    <a:pt x="613" y="414"/>
                  </a:lnTo>
                  <a:lnTo>
                    <a:pt x="620" y="411"/>
                  </a:lnTo>
                  <a:lnTo>
                    <a:pt x="620" y="411"/>
                  </a:lnTo>
                  <a:lnTo>
                    <a:pt x="623" y="411"/>
                  </a:lnTo>
                  <a:lnTo>
                    <a:pt x="636" y="404"/>
                  </a:lnTo>
                  <a:lnTo>
                    <a:pt x="640" y="404"/>
                  </a:lnTo>
                  <a:lnTo>
                    <a:pt x="643" y="404"/>
                  </a:lnTo>
                  <a:lnTo>
                    <a:pt x="643" y="404"/>
                  </a:lnTo>
                  <a:lnTo>
                    <a:pt x="653" y="407"/>
                  </a:lnTo>
                  <a:lnTo>
                    <a:pt x="667" y="397"/>
                  </a:lnTo>
                  <a:lnTo>
                    <a:pt x="667" y="397"/>
                  </a:lnTo>
                  <a:lnTo>
                    <a:pt x="690" y="390"/>
                  </a:lnTo>
                  <a:lnTo>
                    <a:pt x="690" y="390"/>
                  </a:lnTo>
                  <a:lnTo>
                    <a:pt x="694" y="390"/>
                  </a:lnTo>
                  <a:lnTo>
                    <a:pt x="697" y="394"/>
                  </a:lnTo>
                  <a:lnTo>
                    <a:pt x="700" y="404"/>
                  </a:lnTo>
                  <a:lnTo>
                    <a:pt x="700" y="404"/>
                  </a:lnTo>
                  <a:lnTo>
                    <a:pt x="710" y="407"/>
                  </a:lnTo>
                  <a:lnTo>
                    <a:pt x="721" y="404"/>
                  </a:lnTo>
                  <a:lnTo>
                    <a:pt x="737" y="387"/>
                  </a:lnTo>
                  <a:lnTo>
                    <a:pt x="737" y="387"/>
                  </a:lnTo>
                  <a:lnTo>
                    <a:pt x="747" y="380"/>
                  </a:lnTo>
                  <a:lnTo>
                    <a:pt x="751" y="380"/>
                  </a:lnTo>
                  <a:lnTo>
                    <a:pt x="764" y="387"/>
                  </a:lnTo>
                  <a:lnTo>
                    <a:pt x="768" y="387"/>
                  </a:lnTo>
                  <a:lnTo>
                    <a:pt x="774" y="380"/>
                  </a:lnTo>
                  <a:lnTo>
                    <a:pt x="778" y="377"/>
                  </a:lnTo>
                  <a:lnTo>
                    <a:pt x="771" y="377"/>
                  </a:lnTo>
                  <a:lnTo>
                    <a:pt x="768" y="374"/>
                  </a:lnTo>
                  <a:lnTo>
                    <a:pt x="761" y="367"/>
                  </a:lnTo>
                  <a:lnTo>
                    <a:pt x="761" y="363"/>
                  </a:lnTo>
                  <a:lnTo>
                    <a:pt x="758" y="340"/>
                  </a:lnTo>
                  <a:lnTo>
                    <a:pt x="761" y="337"/>
                  </a:lnTo>
                  <a:lnTo>
                    <a:pt x="761" y="337"/>
                  </a:lnTo>
                  <a:lnTo>
                    <a:pt x="761" y="333"/>
                  </a:lnTo>
                  <a:lnTo>
                    <a:pt x="764" y="330"/>
                  </a:lnTo>
                  <a:lnTo>
                    <a:pt x="764" y="330"/>
                  </a:lnTo>
                  <a:lnTo>
                    <a:pt x="768" y="323"/>
                  </a:lnTo>
                  <a:lnTo>
                    <a:pt x="768" y="323"/>
                  </a:lnTo>
                  <a:lnTo>
                    <a:pt x="768" y="320"/>
                  </a:lnTo>
                  <a:lnTo>
                    <a:pt x="771" y="316"/>
                  </a:lnTo>
                  <a:lnTo>
                    <a:pt x="778" y="320"/>
                  </a:lnTo>
                  <a:lnTo>
                    <a:pt x="778" y="316"/>
                  </a:lnTo>
                  <a:lnTo>
                    <a:pt x="778" y="313"/>
                  </a:lnTo>
                  <a:lnTo>
                    <a:pt x="768" y="313"/>
                  </a:lnTo>
                  <a:lnTo>
                    <a:pt x="764" y="310"/>
                  </a:lnTo>
                  <a:lnTo>
                    <a:pt x="764" y="306"/>
                  </a:lnTo>
                  <a:lnTo>
                    <a:pt x="764" y="303"/>
                  </a:lnTo>
                  <a:lnTo>
                    <a:pt x="771" y="293"/>
                  </a:lnTo>
                  <a:lnTo>
                    <a:pt x="771" y="293"/>
                  </a:lnTo>
                  <a:lnTo>
                    <a:pt x="774" y="289"/>
                  </a:lnTo>
                  <a:lnTo>
                    <a:pt x="774" y="289"/>
                  </a:lnTo>
                  <a:lnTo>
                    <a:pt x="774" y="276"/>
                  </a:lnTo>
                  <a:lnTo>
                    <a:pt x="771" y="262"/>
                  </a:lnTo>
                  <a:lnTo>
                    <a:pt x="771" y="262"/>
                  </a:lnTo>
                  <a:lnTo>
                    <a:pt x="771" y="256"/>
                  </a:lnTo>
                  <a:lnTo>
                    <a:pt x="761" y="249"/>
                  </a:lnTo>
                  <a:lnTo>
                    <a:pt x="758" y="249"/>
                  </a:lnTo>
                  <a:lnTo>
                    <a:pt x="758" y="242"/>
                  </a:lnTo>
                  <a:lnTo>
                    <a:pt x="754" y="242"/>
                  </a:lnTo>
                  <a:lnTo>
                    <a:pt x="747" y="242"/>
                  </a:lnTo>
                  <a:lnTo>
                    <a:pt x="744" y="239"/>
                  </a:lnTo>
                  <a:lnTo>
                    <a:pt x="744" y="236"/>
                  </a:lnTo>
                  <a:lnTo>
                    <a:pt x="744" y="236"/>
                  </a:lnTo>
                  <a:lnTo>
                    <a:pt x="737" y="219"/>
                  </a:lnTo>
                  <a:lnTo>
                    <a:pt x="737" y="215"/>
                  </a:lnTo>
                  <a:lnTo>
                    <a:pt x="741" y="212"/>
                  </a:lnTo>
                  <a:lnTo>
                    <a:pt x="737" y="205"/>
                  </a:lnTo>
                  <a:lnTo>
                    <a:pt x="734" y="192"/>
                  </a:lnTo>
                  <a:lnTo>
                    <a:pt x="734" y="192"/>
                  </a:lnTo>
                  <a:lnTo>
                    <a:pt x="731" y="185"/>
                  </a:lnTo>
                  <a:lnTo>
                    <a:pt x="731" y="185"/>
                  </a:lnTo>
                  <a:lnTo>
                    <a:pt x="727" y="185"/>
                  </a:lnTo>
                  <a:lnTo>
                    <a:pt x="717" y="185"/>
                  </a:lnTo>
                  <a:lnTo>
                    <a:pt x="717" y="185"/>
                  </a:lnTo>
                  <a:lnTo>
                    <a:pt x="710" y="182"/>
                  </a:lnTo>
                  <a:lnTo>
                    <a:pt x="707" y="182"/>
                  </a:lnTo>
                  <a:lnTo>
                    <a:pt x="704" y="182"/>
                  </a:lnTo>
                  <a:lnTo>
                    <a:pt x="690" y="168"/>
                  </a:lnTo>
                  <a:lnTo>
                    <a:pt x="687" y="168"/>
                  </a:lnTo>
                  <a:lnTo>
                    <a:pt x="684" y="168"/>
                  </a:lnTo>
                  <a:lnTo>
                    <a:pt x="680" y="165"/>
                  </a:lnTo>
                  <a:lnTo>
                    <a:pt x="667" y="165"/>
                  </a:lnTo>
                  <a:lnTo>
                    <a:pt x="663" y="168"/>
                  </a:lnTo>
                  <a:lnTo>
                    <a:pt x="663" y="168"/>
                  </a:lnTo>
                  <a:lnTo>
                    <a:pt x="657" y="168"/>
                  </a:lnTo>
                  <a:lnTo>
                    <a:pt x="653" y="168"/>
                  </a:lnTo>
                  <a:lnTo>
                    <a:pt x="650" y="161"/>
                  </a:lnTo>
                  <a:lnTo>
                    <a:pt x="650" y="161"/>
                  </a:lnTo>
                  <a:lnTo>
                    <a:pt x="640" y="148"/>
                  </a:lnTo>
                  <a:lnTo>
                    <a:pt x="640" y="148"/>
                  </a:lnTo>
                  <a:lnTo>
                    <a:pt x="636" y="131"/>
                  </a:lnTo>
                  <a:lnTo>
                    <a:pt x="630" y="124"/>
                  </a:lnTo>
                  <a:lnTo>
                    <a:pt x="630" y="124"/>
                  </a:lnTo>
                  <a:lnTo>
                    <a:pt x="630" y="118"/>
                  </a:lnTo>
                  <a:lnTo>
                    <a:pt x="626" y="111"/>
                  </a:lnTo>
                  <a:lnTo>
                    <a:pt x="623" y="108"/>
                  </a:lnTo>
                  <a:lnTo>
                    <a:pt x="623" y="101"/>
                  </a:lnTo>
                  <a:lnTo>
                    <a:pt x="626" y="98"/>
                  </a:lnTo>
                  <a:lnTo>
                    <a:pt x="626" y="98"/>
                  </a:lnTo>
                  <a:lnTo>
                    <a:pt x="626" y="94"/>
                  </a:lnTo>
                  <a:lnTo>
                    <a:pt x="620" y="91"/>
                  </a:lnTo>
                  <a:lnTo>
                    <a:pt x="616" y="94"/>
                  </a:lnTo>
                  <a:lnTo>
                    <a:pt x="613" y="91"/>
                  </a:lnTo>
                  <a:lnTo>
                    <a:pt x="603" y="84"/>
                  </a:lnTo>
                  <a:lnTo>
                    <a:pt x="603" y="84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596" y="84"/>
                  </a:lnTo>
                  <a:lnTo>
                    <a:pt x="596" y="81"/>
                  </a:lnTo>
                  <a:lnTo>
                    <a:pt x="593" y="74"/>
                  </a:lnTo>
                  <a:lnTo>
                    <a:pt x="593" y="71"/>
                  </a:lnTo>
                  <a:lnTo>
                    <a:pt x="593" y="71"/>
                  </a:lnTo>
                  <a:lnTo>
                    <a:pt x="589" y="64"/>
                  </a:lnTo>
                  <a:lnTo>
                    <a:pt x="586" y="64"/>
                  </a:lnTo>
                  <a:lnTo>
                    <a:pt x="583" y="50"/>
                  </a:lnTo>
                  <a:lnTo>
                    <a:pt x="583" y="47"/>
                  </a:lnTo>
                  <a:lnTo>
                    <a:pt x="583" y="34"/>
                  </a:lnTo>
                  <a:lnTo>
                    <a:pt x="583" y="27"/>
                  </a:lnTo>
                  <a:lnTo>
                    <a:pt x="583" y="23"/>
                  </a:lnTo>
                  <a:lnTo>
                    <a:pt x="586" y="20"/>
                  </a:lnTo>
                  <a:lnTo>
                    <a:pt x="586" y="20"/>
                  </a:lnTo>
                  <a:lnTo>
                    <a:pt x="576" y="23"/>
                  </a:lnTo>
                  <a:lnTo>
                    <a:pt x="572" y="23"/>
                  </a:lnTo>
                  <a:lnTo>
                    <a:pt x="566" y="20"/>
                  </a:lnTo>
                  <a:lnTo>
                    <a:pt x="566" y="20"/>
                  </a:lnTo>
                  <a:lnTo>
                    <a:pt x="562" y="20"/>
                  </a:lnTo>
                  <a:lnTo>
                    <a:pt x="562" y="17"/>
                  </a:lnTo>
                  <a:lnTo>
                    <a:pt x="559" y="17"/>
                  </a:lnTo>
                  <a:lnTo>
                    <a:pt x="559" y="17"/>
                  </a:lnTo>
                  <a:lnTo>
                    <a:pt x="556" y="13"/>
                  </a:lnTo>
                  <a:lnTo>
                    <a:pt x="552" y="13"/>
                  </a:lnTo>
                  <a:lnTo>
                    <a:pt x="546" y="13"/>
                  </a:lnTo>
                  <a:lnTo>
                    <a:pt x="546" y="10"/>
                  </a:lnTo>
                  <a:lnTo>
                    <a:pt x="542" y="10"/>
                  </a:lnTo>
                  <a:lnTo>
                    <a:pt x="539" y="10"/>
                  </a:lnTo>
                  <a:lnTo>
                    <a:pt x="532" y="17"/>
                  </a:lnTo>
                  <a:lnTo>
                    <a:pt x="529" y="17"/>
                  </a:lnTo>
                  <a:lnTo>
                    <a:pt x="525" y="17"/>
                  </a:lnTo>
                  <a:lnTo>
                    <a:pt x="522" y="17"/>
                  </a:lnTo>
                  <a:lnTo>
                    <a:pt x="522" y="20"/>
                  </a:lnTo>
                  <a:lnTo>
                    <a:pt x="519" y="23"/>
                  </a:lnTo>
                  <a:lnTo>
                    <a:pt x="515" y="23"/>
                  </a:lnTo>
                  <a:lnTo>
                    <a:pt x="515" y="23"/>
                  </a:lnTo>
                  <a:lnTo>
                    <a:pt x="512" y="20"/>
                  </a:lnTo>
                  <a:lnTo>
                    <a:pt x="512" y="20"/>
                  </a:lnTo>
                  <a:lnTo>
                    <a:pt x="508" y="20"/>
                  </a:lnTo>
                  <a:lnTo>
                    <a:pt x="505" y="20"/>
                  </a:lnTo>
                  <a:lnTo>
                    <a:pt x="498" y="17"/>
                  </a:lnTo>
                  <a:lnTo>
                    <a:pt x="498" y="17"/>
                  </a:lnTo>
                  <a:lnTo>
                    <a:pt x="492" y="10"/>
                  </a:lnTo>
                  <a:lnTo>
                    <a:pt x="492" y="10"/>
                  </a:lnTo>
                  <a:lnTo>
                    <a:pt x="492" y="7"/>
                  </a:lnTo>
                  <a:lnTo>
                    <a:pt x="492" y="3"/>
                  </a:lnTo>
                  <a:lnTo>
                    <a:pt x="492" y="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" name="Freeform 473">
              <a:extLst>
                <a:ext uri="{FF2B5EF4-FFF2-40B4-BE49-F238E27FC236}">
                  <a16:creationId xmlns:a16="http://schemas.microsoft.com/office/drawing/2014/main" id="{91A8C9DC-3E29-4CA9-9713-31F64664D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384"/>
              <a:ext cx="296" cy="471"/>
            </a:xfrm>
            <a:custGeom>
              <a:avLst/>
              <a:gdLst>
                <a:gd name="T0" fmla="*/ 162 w 296"/>
                <a:gd name="T1" fmla="*/ 37 h 471"/>
                <a:gd name="T2" fmla="*/ 111 w 296"/>
                <a:gd name="T3" fmla="*/ 30 h 471"/>
                <a:gd name="T4" fmla="*/ 88 w 296"/>
                <a:gd name="T5" fmla="*/ 30 h 471"/>
                <a:gd name="T6" fmla="*/ 118 w 296"/>
                <a:gd name="T7" fmla="*/ 33 h 471"/>
                <a:gd name="T8" fmla="*/ 172 w 296"/>
                <a:gd name="T9" fmla="*/ 40 h 471"/>
                <a:gd name="T10" fmla="*/ 175 w 296"/>
                <a:gd name="T11" fmla="*/ 6 h 471"/>
                <a:gd name="T12" fmla="*/ 212 w 296"/>
                <a:gd name="T13" fmla="*/ 60 h 471"/>
                <a:gd name="T14" fmla="*/ 182 w 296"/>
                <a:gd name="T15" fmla="*/ 90 h 471"/>
                <a:gd name="T16" fmla="*/ 138 w 296"/>
                <a:gd name="T17" fmla="*/ 165 h 471"/>
                <a:gd name="T18" fmla="*/ 135 w 296"/>
                <a:gd name="T19" fmla="*/ 151 h 471"/>
                <a:gd name="T20" fmla="*/ 142 w 296"/>
                <a:gd name="T21" fmla="*/ 111 h 471"/>
                <a:gd name="T22" fmla="*/ 94 w 296"/>
                <a:gd name="T23" fmla="*/ 117 h 471"/>
                <a:gd name="T24" fmla="*/ 34 w 296"/>
                <a:gd name="T25" fmla="*/ 127 h 471"/>
                <a:gd name="T26" fmla="*/ 7 w 296"/>
                <a:gd name="T27" fmla="*/ 114 h 471"/>
                <a:gd name="T28" fmla="*/ 24 w 296"/>
                <a:gd name="T29" fmla="*/ 144 h 471"/>
                <a:gd name="T30" fmla="*/ 61 w 296"/>
                <a:gd name="T31" fmla="*/ 168 h 471"/>
                <a:gd name="T32" fmla="*/ 101 w 296"/>
                <a:gd name="T33" fmla="*/ 178 h 471"/>
                <a:gd name="T34" fmla="*/ 155 w 296"/>
                <a:gd name="T35" fmla="*/ 212 h 471"/>
                <a:gd name="T36" fmla="*/ 152 w 296"/>
                <a:gd name="T37" fmla="*/ 262 h 471"/>
                <a:gd name="T38" fmla="*/ 155 w 296"/>
                <a:gd name="T39" fmla="*/ 306 h 471"/>
                <a:gd name="T40" fmla="*/ 118 w 296"/>
                <a:gd name="T41" fmla="*/ 282 h 471"/>
                <a:gd name="T42" fmla="*/ 125 w 296"/>
                <a:gd name="T43" fmla="*/ 323 h 471"/>
                <a:gd name="T44" fmla="*/ 152 w 296"/>
                <a:gd name="T45" fmla="*/ 370 h 471"/>
                <a:gd name="T46" fmla="*/ 105 w 296"/>
                <a:gd name="T47" fmla="*/ 373 h 471"/>
                <a:gd name="T48" fmla="*/ 185 w 296"/>
                <a:gd name="T49" fmla="*/ 387 h 471"/>
                <a:gd name="T50" fmla="*/ 199 w 296"/>
                <a:gd name="T51" fmla="*/ 430 h 471"/>
                <a:gd name="T52" fmla="*/ 226 w 296"/>
                <a:gd name="T53" fmla="*/ 471 h 471"/>
                <a:gd name="T54" fmla="*/ 243 w 296"/>
                <a:gd name="T55" fmla="*/ 464 h 471"/>
                <a:gd name="T56" fmla="*/ 269 w 296"/>
                <a:gd name="T57" fmla="*/ 464 h 471"/>
                <a:gd name="T58" fmla="*/ 280 w 296"/>
                <a:gd name="T59" fmla="*/ 447 h 471"/>
                <a:gd name="T60" fmla="*/ 263 w 296"/>
                <a:gd name="T61" fmla="*/ 393 h 471"/>
                <a:gd name="T62" fmla="*/ 253 w 296"/>
                <a:gd name="T63" fmla="*/ 397 h 471"/>
                <a:gd name="T64" fmla="*/ 286 w 296"/>
                <a:gd name="T65" fmla="*/ 437 h 471"/>
                <a:gd name="T66" fmla="*/ 263 w 296"/>
                <a:gd name="T67" fmla="*/ 461 h 471"/>
                <a:gd name="T68" fmla="*/ 236 w 296"/>
                <a:gd name="T69" fmla="*/ 467 h 471"/>
                <a:gd name="T70" fmla="*/ 206 w 296"/>
                <a:gd name="T71" fmla="*/ 441 h 471"/>
                <a:gd name="T72" fmla="*/ 195 w 296"/>
                <a:gd name="T73" fmla="*/ 390 h 471"/>
                <a:gd name="T74" fmla="*/ 185 w 296"/>
                <a:gd name="T75" fmla="*/ 377 h 471"/>
                <a:gd name="T76" fmla="*/ 239 w 296"/>
                <a:gd name="T77" fmla="*/ 390 h 471"/>
                <a:gd name="T78" fmla="*/ 185 w 296"/>
                <a:gd name="T79" fmla="*/ 373 h 471"/>
                <a:gd name="T80" fmla="*/ 165 w 296"/>
                <a:gd name="T81" fmla="*/ 377 h 471"/>
                <a:gd name="T82" fmla="*/ 142 w 296"/>
                <a:gd name="T83" fmla="*/ 346 h 471"/>
                <a:gd name="T84" fmla="*/ 128 w 296"/>
                <a:gd name="T85" fmla="*/ 296 h 471"/>
                <a:gd name="T86" fmla="*/ 135 w 296"/>
                <a:gd name="T87" fmla="*/ 279 h 471"/>
                <a:gd name="T88" fmla="*/ 155 w 296"/>
                <a:gd name="T89" fmla="*/ 316 h 471"/>
                <a:gd name="T90" fmla="*/ 155 w 296"/>
                <a:gd name="T91" fmla="*/ 262 h 471"/>
                <a:gd name="T92" fmla="*/ 158 w 296"/>
                <a:gd name="T93" fmla="*/ 212 h 471"/>
                <a:gd name="T94" fmla="*/ 105 w 296"/>
                <a:gd name="T95" fmla="*/ 178 h 471"/>
                <a:gd name="T96" fmla="*/ 71 w 296"/>
                <a:gd name="T97" fmla="*/ 168 h 471"/>
                <a:gd name="T98" fmla="*/ 44 w 296"/>
                <a:gd name="T99" fmla="*/ 151 h 471"/>
                <a:gd name="T100" fmla="*/ 7 w 296"/>
                <a:gd name="T101" fmla="*/ 127 h 471"/>
                <a:gd name="T102" fmla="*/ 17 w 296"/>
                <a:gd name="T103" fmla="*/ 121 h 471"/>
                <a:gd name="T104" fmla="*/ 64 w 296"/>
                <a:gd name="T105" fmla="*/ 121 h 471"/>
                <a:gd name="T106" fmla="*/ 111 w 296"/>
                <a:gd name="T107" fmla="*/ 117 h 471"/>
                <a:gd name="T108" fmla="*/ 138 w 296"/>
                <a:gd name="T109" fmla="*/ 114 h 471"/>
                <a:gd name="T110" fmla="*/ 135 w 296"/>
                <a:gd name="T111" fmla="*/ 148 h 471"/>
                <a:gd name="T112" fmla="*/ 135 w 296"/>
                <a:gd name="T113" fmla="*/ 168 h 471"/>
                <a:gd name="T114" fmla="*/ 182 w 296"/>
                <a:gd name="T115" fmla="*/ 97 h 471"/>
                <a:gd name="T116" fmla="*/ 216 w 296"/>
                <a:gd name="T117" fmla="*/ 64 h 471"/>
                <a:gd name="T118" fmla="*/ 192 w 296"/>
                <a:gd name="T119" fmla="*/ 37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6" h="471">
                  <a:moveTo>
                    <a:pt x="162" y="0"/>
                  </a:moveTo>
                  <a:lnTo>
                    <a:pt x="169" y="20"/>
                  </a:lnTo>
                  <a:lnTo>
                    <a:pt x="175" y="26"/>
                  </a:lnTo>
                  <a:lnTo>
                    <a:pt x="179" y="30"/>
                  </a:lnTo>
                  <a:lnTo>
                    <a:pt x="179" y="37"/>
                  </a:lnTo>
                  <a:lnTo>
                    <a:pt x="175" y="37"/>
                  </a:lnTo>
                  <a:lnTo>
                    <a:pt x="172" y="37"/>
                  </a:lnTo>
                  <a:lnTo>
                    <a:pt x="162" y="37"/>
                  </a:lnTo>
                  <a:lnTo>
                    <a:pt x="158" y="37"/>
                  </a:lnTo>
                  <a:lnTo>
                    <a:pt x="131" y="26"/>
                  </a:lnTo>
                  <a:lnTo>
                    <a:pt x="131" y="30"/>
                  </a:lnTo>
                  <a:lnTo>
                    <a:pt x="128" y="30"/>
                  </a:lnTo>
                  <a:lnTo>
                    <a:pt x="121" y="26"/>
                  </a:lnTo>
                  <a:lnTo>
                    <a:pt x="118" y="26"/>
                  </a:lnTo>
                  <a:lnTo>
                    <a:pt x="115" y="30"/>
                  </a:lnTo>
                  <a:lnTo>
                    <a:pt x="111" y="30"/>
                  </a:lnTo>
                  <a:lnTo>
                    <a:pt x="98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1" y="30"/>
                  </a:lnTo>
                  <a:lnTo>
                    <a:pt x="91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3"/>
                  </a:lnTo>
                  <a:lnTo>
                    <a:pt x="91" y="33"/>
                  </a:lnTo>
                  <a:lnTo>
                    <a:pt x="98" y="37"/>
                  </a:lnTo>
                  <a:lnTo>
                    <a:pt x="98" y="33"/>
                  </a:lnTo>
                  <a:lnTo>
                    <a:pt x="111" y="33"/>
                  </a:lnTo>
                  <a:lnTo>
                    <a:pt x="118" y="33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5" y="33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72" y="40"/>
                  </a:lnTo>
                  <a:lnTo>
                    <a:pt x="175" y="40"/>
                  </a:lnTo>
                  <a:lnTo>
                    <a:pt x="179" y="40"/>
                  </a:lnTo>
                  <a:lnTo>
                    <a:pt x="182" y="26"/>
                  </a:lnTo>
                  <a:lnTo>
                    <a:pt x="179" y="23"/>
                  </a:lnTo>
                  <a:lnTo>
                    <a:pt x="172" y="16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75" y="6"/>
                  </a:lnTo>
                  <a:lnTo>
                    <a:pt x="175" y="6"/>
                  </a:lnTo>
                  <a:lnTo>
                    <a:pt x="179" y="6"/>
                  </a:lnTo>
                  <a:lnTo>
                    <a:pt x="185" y="10"/>
                  </a:lnTo>
                  <a:lnTo>
                    <a:pt x="189" y="40"/>
                  </a:lnTo>
                  <a:lnTo>
                    <a:pt x="189" y="40"/>
                  </a:lnTo>
                  <a:lnTo>
                    <a:pt x="192" y="53"/>
                  </a:lnTo>
                  <a:lnTo>
                    <a:pt x="199" y="60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206" y="70"/>
                  </a:lnTo>
                  <a:lnTo>
                    <a:pt x="195" y="77"/>
                  </a:lnTo>
                  <a:lnTo>
                    <a:pt x="189" y="80"/>
                  </a:lnTo>
                  <a:lnTo>
                    <a:pt x="185" y="80"/>
                  </a:lnTo>
                  <a:lnTo>
                    <a:pt x="182" y="84"/>
                  </a:lnTo>
                  <a:lnTo>
                    <a:pt x="182" y="90"/>
                  </a:lnTo>
                  <a:lnTo>
                    <a:pt x="182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2" y="94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48" y="158"/>
                  </a:lnTo>
                  <a:lnTo>
                    <a:pt x="138" y="165"/>
                  </a:lnTo>
                  <a:lnTo>
                    <a:pt x="138" y="168"/>
                  </a:lnTo>
                  <a:lnTo>
                    <a:pt x="135" y="165"/>
                  </a:lnTo>
                  <a:lnTo>
                    <a:pt x="131" y="165"/>
                  </a:lnTo>
                  <a:lnTo>
                    <a:pt x="128" y="165"/>
                  </a:lnTo>
                  <a:lnTo>
                    <a:pt x="131" y="165"/>
                  </a:lnTo>
                  <a:lnTo>
                    <a:pt x="131" y="158"/>
                  </a:lnTo>
                  <a:lnTo>
                    <a:pt x="135" y="151"/>
                  </a:lnTo>
                  <a:lnTo>
                    <a:pt x="135" y="151"/>
                  </a:lnTo>
                  <a:lnTo>
                    <a:pt x="142" y="144"/>
                  </a:lnTo>
                  <a:lnTo>
                    <a:pt x="142" y="141"/>
                  </a:lnTo>
                  <a:lnTo>
                    <a:pt x="145" y="138"/>
                  </a:lnTo>
                  <a:lnTo>
                    <a:pt x="155" y="134"/>
                  </a:lnTo>
                  <a:lnTo>
                    <a:pt x="155" y="124"/>
                  </a:lnTo>
                  <a:lnTo>
                    <a:pt x="152" y="117"/>
                  </a:lnTo>
                  <a:lnTo>
                    <a:pt x="152" y="117"/>
                  </a:lnTo>
                  <a:lnTo>
                    <a:pt x="142" y="111"/>
                  </a:lnTo>
                  <a:lnTo>
                    <a:pt x="131" y="104"/>
                  </a:lnTo>
                  <a:lnTo>
                    <a:pt x="128" y="104"/>
                  </a:lnTo>
                  <a:lnTo>
                    <a:pt x="115" y="94"/>
                  </a:lnTo>
                  <a:lnTo>
                    <a:pt x="105" y="101"/>
                  </a:lnTo>
                  <a:lnTo>
                    <a:pt x="105" y="111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94" y="117"/>
                  </a:lnTo>
                  <a:lnTo>
                    <a:pt x="78" y="111"/>
                  </a:lnTo>
                  <a:lnTo>
                    <a:pt x="74" y="111"/>
                  </a:lnTo>
                  <a:lnTo>
                    <a:pt x="64" y="114"/>
                  </a:lnTo>
                  <a:lnTo>
                    <a:pt x="64" y="117"/>
                  </a:lnTo>
                  <a:lnTo>
                    <a:pt x="54" y="121"/>
                  </a:lnTo>
                  <a:lnTo>
                    <a:pt x="47" y="121"/>
                  </a:lnTo>
                  <a:lnTo>
                    <a:pt x="44" y="121"/>
                  </a:lnTo>
                  <a:lnTo>
                    <a:pt x="34" y="127"/>
                  </a:lnTo>
                  <a:lnTo>
                    <a:pt x="34" y="124"/>
                  </a:lnTo>
                  <a:lnTo>
                    <a:pt x="27" y="124"/>
                  </a:lnTo>
                  <a:lnTo>
                    <a:pt x="24" y="121"/>
                  </a:lnTo>
                  <a:lnTo>
                    <a:pt x="17" y="117"/>
                  </a:lnTo>
                  <a:lnTo>
                    <a:pt x="17" y="117"/>
                  </a:lnTo>
                  <a:lnTo>
                    <a:pt x="17" y="117"/>
                  </a:lnTo>
                  <a:lnTo>
                    <a:pt x="10" y="114"/>
                  </a:lnTo>
                  <a:lnTo>
                    <a:pt x="7" y="114"/>
                  </a:lnTo>
                  <a:lnTo>
                    <a:pt x="0" y="121"/>
                  </a:lnTo>
                  <a:lnTo>
                    <a:pt x="0" y="124"/>
                  </a:lnTo>
                  <a:lnTo>
                    <a:pt x="4" y="131"/>
                  </a:lnTo>
                  <a:lnTo>
                    <a:pt x="4" y="131"/>
                  </a:lnTo>
                  <a:lnTo>
                    <a:pt x="7" y="13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24" y="144"/>
                  </a:lnTo>
                  <a:lnTo>
                    <a:pt x="37" y="154"/>
                  </a:lnTo>
                  <a:lnTo>
                    <a:pt x="41" y="154"/>
                  </a:lnTo>
                  <a:lnTo>
                    <a:pt x="44" y="154"/>
                  </a:lnTo>
                  <a:lnTo>
                    <a:pt x="47" y="158"/>
                  </a:lnTo>
                  <a:lnTo>
                    <a:pt x="51" y="161"/>
                  </a:lnTo>
                  <a:lnTo>
                    <a:pt x="54" y="165"/>
                  </a:lnTo>
                  <a:lnTo>
                    <a:pt x="57" y="165"/>
                  </a:lnTo>
                  <a:lnTo>
                    <a:pt x="61" y="168"/>
                  </a:lnTo>
                  <a:lnTo>
                    <a:pt x="64" y="168"/>
                  </a:lnTo>
                  <a:lnTo>
                    <a:pt x="71" y="171"/>
                  </a:lnTo>
                  <a:lnTo>
                    <a:pt x="74" y="168"/>
                  </a:lnTo>
                  <a:lnTo>
                    <a:pt x="74" y="168"/>
                  </a:lnTo>
                  <a:lnTo>
                    <a:pt x="91" y="181"/>
                  </a:lnTo>
                  <a:lnTo>
                    <a:pt x="94" y="181"/>
                  </a:lnTo>
                  <a:lnTo>
                    <a:pt x="98" y="181"/>
                  </a:lnTo>
                  <a:lnTo>
                    <a:pt x="101" y="178"/>
                  </a:lnTo>
                  <a:lnTo>
                    <a:pt x="111" y="185"/>
                  </a:lnTo>
                  <a:lnTo>
                    <a:pt x="115" y="188"/>
                  </a:lnTo>
                  <a:lnTo>
                    <a:pt x="128" y="185"/>
                  </a:lnTo>
                  <a:lnTo>
                    <a:pt x="131" y="188"/>
                  </a:lnTo>
                  <a:lnTo>
                    <a:pt x="135" y="198"/>
                  </a:lnTo>
                  <a:lnTo>
                    <a:pt x="138" y="202"/>
                  </a:lnTo>
                  <a:lnTo>
                    <a:pt x="145" y="205"/>
                  </a:lnTo>
                  <a:lnTo>
                    <a:pt x="155" y="212"/>
                  </a:lnTo>
                  <a:lnTo>
                    <a:pt x="155" y="218"/>
                  </a:lnTo>
                  <a:lnTo>
                    <a:pt x="155" y="222"/>
                  </a:lnTo>
                  <a:lnTo>
                    <a:pt x="158" y="228"/>
                  </a:lnTo>
                  <a:lnTo>
                    <a:pt x="155" y="232"/>
                  </a:lnTo>
                  <a:lnTo>
                    <a:pt x="155" y="232"/>
                  </a:lnTo>
                  <a:lnTo>
                    <a:pt x="152" y="249"/>
                  </a:lnTo>
                  <a:lnTo>
                    <a:pt x="152" y="252"/>
                  </a:lnTo>
                  <a:lnTo>
                    <a:pt x="152" y="262"/>
                  </a:lnTo>
                  <a:lnTo>
                    <a:pt x="152" y="265"/>
                  </a:lnTo>
                  <a:lnTo>
                    <a:pt x="165" y="326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58" y="326"/>
                  </a:lnTo>
                  <a:lnTo>
                    <a:pt x="158" y="316"/>
                  </a:lnTo>
                  <a:lnTo>
                    <a:pt x="158" y="313"/>
                  </a:lnTo>
                  <a:lnTo>
                    <a:pt x="155" y="306"/>
                  </a:lnTo>
                  <a:lnTo>
                    <a:pt x="152" y="289"/>
                  </a:lnTo>
                  <a:lnTo>
                    <a:pt x="152" y="286"/>
                  </a:lnTo>
                  <a:lnTo>
                    <a:pt x="148" y="282"/>
                  </a:lnTo>
                  <a:lnTo>
                    <a:pt x="145" y="279"/>
                  </a:lnTo>
                  <a:lnTo>
                    <a:pt x="138" y="276"/>
                  </a:lnTo>
                  <a:lnTo>
                    <a:pt x="131" y="276"/>
                  </a:lnTo>
                  <a:lnTo>
                    <a:pt x="121" y="279"/>
                  </a:lnTo>
                  <a:lnTo>
                    <a:pt x="118" y="282"/>
                  </a:lnTo>
                  <a:lnTo>
                    <a:pt x="118" y="282"/>
                  </a:lnTo>
                  <a:lnTo>
                    <a:pt x="118" y="292"/>
                  </a:lnTo>
                  <a:lnTo>
                    <a:pt x="121" y="296"/>
                  </a:lnTo>
                  <a:lnTo>
                    <a:pt x="125" y="296"/>
                  </a:lnTo>
                  <a:lnTo>
                    <a:pt x="121" y="309"/>
                  </a:lnTo>
                  <a:lnTo>
                    <a:pt x="121" y="313"/>
                  </a:lnTo>
                  <a:lnTo>
                    <a:pt x="125" y="316"/>
                  </a:lnTo>
                  <a:lnTo>
                    <a:pt x="125" y="323"/>
                  </a:lnTo>
                  <a:lnTo>
                    <a:pt x="128" y="326"/>
                  </a:lnTo>
                  <a:lnTo>
                    <a:pt x="131" y="329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42" y="353"/>
                  </a:lnTo>
                  <a:lnTo>
                    <a:pt x="145" y="363"/>
                  </a:lnTo>
                  <a:lnTo>
                    <a:pt x="145" y="363"/>
                  </a:lnTo>
                  <a:lnTo>
                    <a:pt x="152" y="370"/>
                  </a:lnTo>
                  <a:lnTo>
                    <a:pt x="152" y="370"/>
                  </a:lnTo>
                  <a:lnTo>
                    <a:pt x="158" y="373"/>
                  </a:lnTo>
                  <a:lnTo>
                    <a:pt x="158" y="373"/>
                  </a:lnTo>
                  <a:lnTo>
                    <a:pt x="162" y="377"/>
                  </a:lnTo>
                  <a:lnTo>
                    <a:pt x="155" y="377"/>
                  </a:lnTo>
                  <a:lnTo>
                    <a:pt x="152" y="377"/>
                  </a:lnTo>
                  <a:lnTo>
                    <a:pt x="115" y="383"/>
                  </a:lnTo>
                  <a:lnTo>
                    <a:pt x="105" y="373"/>
                  </a:lnTo>
                  <a:lnTo>
                    <a:pt x="118" y="387"/>
                  </a:lnTo>
                  <a:lnTo>
                    <a:pt x="118" y="387"/>
                  </a:lnTo>
                  <a:lnTo>
                    <a:pt x="152" y="380"/>
                  </a:lnTo>
                  <a:lnTo>
                    <a:pt x="155" y="380"/>
                  </a:lnTo>
                  <a:lnTo>
                    <a:pt x="165" y="380"/>
                  </a:lnTo>
                  <a:lnTo>
                    <a:pt x="169" y="380"/>
                  </a:lnTo>
                  <a:lnTo>
                    <a:pt x="172" y="383"/>
                  </a:lnTo>
                  <a:lnTo>
                    <a:pt x="185" y="387"/>
                  </a:lnTo>
                  <a:lnTo>
                    <a:pt x="185" y="387"/>
                  </a:lnTo>
                  <a:lnTo>
                    <a:pt x="192" y="390"/>
                  </a:lnTo>
                  <a:lnTo>
                    <a:pt x="192" y="393"/>
                  </a:lnTo>
                  <a:lnTo>
                    <a:pt x="195" y="397"/>
                  </a:lnTo>
                  <a:lnTo>
                    <a:pt x="195" y="400"/>
                  </a:lnTo>
                  <a:lnTo>
                    <a:pt x="192" y="417"/>
                  </a:lnTo>
                  <a:lnTo>
                    <a:pt x="192" y="420"/>
                  </a:lnTo>
                  <a:lnTo>
                    <a:pt x="199" y="430"/>
                  </a:lnTo>
                  <a:lnTo>
                    <a:pt x="199" y="430"/>
                  </a:lnTo>
                  <a:lnTo>
                    <a:pt x="202" y="441"/>
                  </a:lnTo>
                  <a:lnTo>
                    <a:pt x="202" y="441"/>
                  </a:lnTo>
                  <a:lnTo>
                    <a:pt x="212" y="451"/>
                  </a:lnTo>
                  <a:lnTo>
                    <a:pt x="212" y="451"/>
                  </a:lnTo>
                  <a:lnTo>
                    <a:pt x="222" y="464"/>
                  </a:lnTo>
                  <a:lnTo>
                    <a:pt x="222" y="464"/>
                  </a:lnTo>
                  <a:lnTo>
                    <a:pt x="226" y="471"/>
                  </a:lnTo>
                  <a:lnTo>
                    <a:pt x="229" y="471"/>
                  </a:lnTo>
                  <a:lnTo>
                    <a:pt x="232" y="471"/>
                  </a:lnTo>
                  <a:lnTo>
                    <a:pt x="232" y="471"/>
                  </a:lnTo>
                  <a:lnTo>
                    <a:pt x="236" y="471"/>
                  </a:lnTo>
                  <a:lnTo>
                    <a:pt x="236" y="471"/>
                  </a:lnTo>
                  <a:lnTo>
                    <a:pt x="239" y="467"/>
                  </a:lnTo>
                  <a:lnTo>
                    <a:pt x="239" y="467"/>
                  </a:lnTo>
                  <a:lnTo>
                    <a:pt x="243" y="464"/>
                  </a:lnTo>
                  <a:lnTo>
                    <a:pt x="243" y="464"/>
                  </a:lnTo>
                  <a:lnTo>
                    <a:pt x="243" y="461"/>
                  </a:lnTo>
                  <a:lnTo>
                    <a:pt x="246" y="461"/>
                  </a:lnTo>
                  <a:lnTo>
                    <a:pt x="259" y="461"/>
                  </a:lnTo>
                  <a:lnTo>
                    <a:pt x="259" y="461"/>
                  </a:lnTo>
                  <a:lnTo>
                    <a:pt x="263" y="464"/>
                  </a:lnTo>
                  <a:lnTo>
                    <a:pt x="269" y="464"/>
                  </a:lnTo>
                  <a:lnTo>
                    <a:pt x="269" y="464"/>
                  </a:lnTo>
                  <a:lnTo>
                    <a:pt x="276" y="464"/>
                  </a:lnTo>
                  <a:lnTo>
                    <a:pt x="276" y="464"/>
                  </a:lnTo>
                  <a:lnTo>
                    <a:pt x="276" y="464"/>
                  </a:lnTo>
                  <a:lnTo>
                    <a:pt x="273" y="461"/>
                  </a:lnTo>
                  <a:lnTo>
                    <a:pt x="273" y="457"/>
                  </a:lnTo>
                  <a:lnTo>
                    <a:pt x="280" y="451"/>
                  </a:lnTo>
                  <a:lnTo>
                    <a:pt x="280" y="451"/>
                  </a:lnTo>
                  <a:lnTo>
                    <a:pt x="280" y="447"/>
                  </a:lnTo>
                  <a:lnTo>
                    <a:pt x="290" y="437"/>
                  </a:lnTo>
                  <a:lnTo>
                    <a:pt x="293" y="430"/>
                  </a:lnTo>
                  <a:lnTo>
                    <a:pt x="296" y="417"/>
                  </a:lnTo>
                  <a:lnTo>
                    <a:pt x="293" y="404"/>
                  </a:lnTo>
                  <a:lnTo>
                    <a:pt x="290" y="400"/>
                  </a:lnTo>
                  <a:lnTo>
                    <a:pt x="263" y="400"/>
                  </a:lnTo>
                  <a:lnTo>
                    <a:pt x="259" y="397"/>
                  </a:lnTo>
                  <a:lnTo>
                    <a:pt x="263" y="393"/>
                  </a:lnTo>
                  <a:lnTo>
                    <a:pt x="259" y="393"/>
                  </a:lnTo>
                  <a:lnTo>
                    <a:pt x="256" y="393"/>
                  </a:lnTo>
                  <a:lnTo>
                    <a:pt x="253" y="393"/>
                  </a:lnTo>
                  <a:lnTo>
                    <a:pt x="253" y="393"/>
                  </a:lnTo>
                  <a:lnTo>
                    <a:pt x="249" y="393"/>
                  </a:lnTo>
                  <a:lnTo>
                    <a:pt x="246" y="397"/>
                  </a:lnTo>
                  <a:lnTo>
                    <a:pt x="253" y="397"/>
                  </a:lnTo>
                  <a:lnTo>
                    <a:pt x="253" y="397"/>
                  </a:lnTo>
                  <a:lnTo>
                    <a:pt x="259" y="397"/>
                  </a:lnTo>
                  <a:lnTo>
                    <a:pt x="259" y="397"/>
                  </a:lnTo>
                  <a:lnTo>
                    <a:pt x="263" y="404"/>
                  </a:lnTo>
                  <a:lnTo>
                    <a:pt x="290" y="404"/>
                  </a:lnTo>
                  <a:lnTo>
                    <a:pt x="290" y="407"/>
                  </a:lnTo>
                  <a:lnTo>
                    <a:pt x="293" y="417"/>
                  </a:lnTo>
                  <a:lnTo>
                    <a:pt x="290" y="430"/>
                  </a:lnTo>
                  <a:lnTo>
                    <a:pt x="286" y="437"/>
                  </a:lnTo>
                  <a:lnTo>
                    <a:pt x="276" y="444"/>
                  </a:lnTo>
                  <a:lnTo>
                    <a:pt x="276" y="447"/>
                  </a:lnTo>
                  <a:lnTo>
                    <a:pt x="273" y="457"/>
                  </a:lnTo>
                  <a:lnTo>
                    <a:pt x="269" y="461"/>
                  </a:lnTo>
                  <a:lnTo>
                    <a:pt x="269" y="461"/>
                  </a:lnTo>
                  <a:lnTo>
                    <a:pt x="266" y="461"/>
                  </a:lnTo>
                  <a:lnTo>
                    <a:pt x="263" y="461"/>
                  </a:lnTo>
                  <a:lnTo>
                    <a:pt x="263" y="461"/>
                  </a:lnTo>
                  <a:lnTo>
                    <a:pt x="259" y="457"/>
                  </a:lnTo>
                  <a:lnTo>
                    <a:pt x="246" y="457"/>
                  </a:lnTo>
                  <a:lnTo>
                    <a:pt x="243" y="457"/>
                  </a:lnTo>
                  <a:lnTo>
                    <a:pt x="239" y="461"/>
                  </a:lnTo>
                  <a:lnTo>
                    <a:pt x="239" y="464"/>
                  </a:lnTo>
                  <a:lnTo>
                    <a:pt x="236" y="464"/>
                  </a:lnTo>
                  <a:lnTo>
                    <a:pt x="236" y="467"/>
                  </a:lnTo>
                  <a:lnTo>
                    <a:pt x="236" y="467"/>
                  </a:lnTo>
                  <a:lnTo>
                    <a:pt x="232" y="467"/>
                  </a:lnTo>
                  <a:lnTo>
                    <a:pt x="229" y="467"/>
                  </a:lnTo>
                  <a:lnTo>
                    <a:pt x="229" y="467"/>
                  </a:lnTo>
                  <a:lnTo>
                    <a:pt x="226" y="464"/>
                  </a:lnTo>
                  <a:lnTo>
                    <a:pt x="226" y="464"/>
                  </a:lnTo>
                  <a:lnTo>
                    <a:pt x="216" y="451"/>
                  </a:lnTo>
                  <a:lnTo>
                    <a:pt x="216" y="447"/>
                  </a:lnTo>
                  <a:lnTo>
                    <a:pt x="206" y="441"/>
                  </a:lnTo>
                  <a:lnTo>
                    <a:pt x="202" y="430"/>
                  </a:lnTo>
                  <a:lnTo>
                    <a:pt x="202" y="427"/>
                  </a:lnTo>
                  <a:lnTo>
                    <a:pt x="195" y="420"/>
                  </a:lnTo>
                  <a:lnTo>
                    <a:pt x="195" y="417"/>
                  </a:lnTo>
                  <a:lnTo>
                    <a:pt x="199" y="400"/>
                  </a:lnTo>
                  <a:lnTo>
                    <a:pt x="199" y="397"/>
                  </a:lnTo>
                  <a:lnTo>
                    <a:pt x="195" y="390"/>
                  </a:lnTo>
                  <a:lnTo>
                    <a:pt x="195" y="390"/>
                  </a:lnTo>
                  <a:lnTo>
                    <a:pt x="185" y="383"/>
                  </a:lnTo>
                  <a:lnTo>
                    <a:pt x="185" y="383"/>
                  </a:lnTo>
                  <a:lnTo>
                    <a:pt x="172" y="380"/>
                  </a:lnTo>
                  <a:lnTo>
                    <a:pt x="172" y="377"/>
                  </a:lnTo>
                  <a:lnTo>
                    <a:pt x="175" y="377"/>
                  </a:lnTo>
                  <a:lnTo>
                    <a:pt x="175" y="373"/>
                  </a:lnTo>
                  <a:lnTo>
                    <a:pt x="182" y="377"/>
                  </a:lnTo>
                  <a:lnTo>
                    <a:pt x="185" y="377"/>
                  </a:lnTo>
                  <a:lnTo>
                    <a:pt x="185" y="377"/>
                  </a:lnTo>
                  <a:lnTo>
                    <a:pt x="195" y="380"/>
                  </a:lnTo>
                  <a:lnTo>
                    <a:pt x="195" y="380"/>
                  </a:lnTo>
                  <a:lnTo>
                    <a:pt x="222" y="380"/>
                  </a:lnTo>
                  <a:lnTo>
                    <a:pt x="232" y="387"/>
                  </a:lnTo>
                  <a:lnTo>
                    <a:pt x="232" y="390"/>
                  </a:lnTo>
                  <a:lnTo>
                    <a:pt x="239" y="390"/>
                  </a:lnTo>
                  <a:lnTo>
                    <a:pt x="239" y="390"/>
                  </a:lnTo>
                  <a:lnTo>
                    <a:pt x="236" y="387"/>
                  </a:lnTo>
                  <a:lnTo>
                    <a:pt x="236" y="387"/>
                  </a:lnTo>
                  <a:lnTo>
                    <a:pt x="236" y="387"/>
                  </a:lnTo>
                  <a:lnTo>
                    <a:pt x="232" y="383"/>
                  </a:lnTo>
                  <a:lnTo>
                    <a:pt x="222" y="377"/>
                  </a:lnTo>
                  <a:lnTo>
                    <a:pt x="195" y="377"/>
                  </a:lnTo>
                  <a:lnTo>
                    <a:pt x="195" y="377"/>
                  </a:lnTo>
                  <a:lnTo>
                    <a:pt x="185" y="373"/>
                  </a:lnTo>
                  <a:lnTo>
                    <a:pt x="185" y="373"/>
                  </a:lnTo>
                  <a:lnTo>
                    <a:pt x="182" y="373"/>
                  </a:lnTo>
                  <a:lnTo>
                    <a:pt x="175" y="370"/>
                  </a:lnTo>
                  <a:lnTo>
                    <a:pt x="175" y="370"/>
                  </a:lnTo>
                  <a:lnTo>
                    <a:pt x="175" y="370"/>
                  </a:lnTo>
                  <a:lnTo>
                    <a:pt x="172" y="373"/>
                  </a:lnTo>
                  <a:lnTo>
                    <a:pt x="169" y="377"/>
                  </a:lnTo>
                  <a:lnTo>
                    <a:pt x="165" y="377"/>
                  </a:lnTo>
                  <a:lnTo>
                    <a:pt x="162" y="373"/>
                  </a:lnTo>
                  <a:lnTo>
                    <a:pt x="162" y="370"/>
                  </a:lnTo>
                  <a:lnTo>
                    <a:pt x="155" y="366"/>
                  </a:lnTo>
                  <a:lnTo>
                    <a:pt x="152" y="366"/>
                  </a:lnTo>
                  <a:lnTo>
                    <a:pt x="148" y="363"/>
                  </a:lnTo>
                  <a:lnTo>
                    <a:pt x="148" y="360"/>
                  </a:lnTo>
                  <a:lnTo>
                    <a:pt x="145" y="353"/>
                  </a:lnTo>
                  <a:lnTo>
                    <a:pt x="142" y="346"/>
                  </a:lnTo>
                  <a:lnTo>
                    <a:pt x="142" y="343"/>
                  </a:lnTo>
                  <a:lnTo>
                    <a:pt x="135" y="326"/>
                  </a:lnTo>
                  <a:lnTo>
                    <a:pt x="131" y="323"/>
                  </a:lnTo>
                  <a:lnTo>
                    <a:pt x="128" y="323"/>
                  </a:lnTo>
                  <a:lnTo>
                    <a:pt x="128" y="316"/>
                  </a:lnTo>
                  <a:lnTo>
                    <a:pt x="125" y="313"/>
                  </a:lnTo>
                  <a:lnTo>
                    <a:pt x="125" y="309"/>
                  </a:lnTo>
                  <a:lnTo>
                    <a:pt x="128" y="296"/>
                  </a:lnTo>
                  <a:lnTo>
                    <a:pt x="131" y="292"/>
                  </a:lnTo>
                  <a:lnTo>
                    <a:pt x="128" y="292"/>
                  </a:lnTo>
                  <a:lnTo>
                    <a:pt x="125" y="292"/>
                  </a:lnTo>
                  <a:lnTo>
                    <a:pt x="121" y="289"/>
                  </a:lnTo>
                  <a:lnTo>
                    <a:pt x="121" y="286"/>
                  </a:lnTo>
                  <a:lnTo>
                    <a:pt x="121" y="286"/>
                  </a:lnTo>
                  <a:lnTo>
                    <a:pt x="121" y="282"/>
                  </a:lnTo>
                  <a:lnTo>
                    <a:pt x="135" y="279"/>
                  </a:lnTo>
                  <a:lnTo>
                    <a:pt x="138" y="279"/>
                  </a:lnTo>
                  <a:lnTo>
                    <a:pt x="145" y="282"/>
                  </a:lnTo>
                  <a:lnTo>
                    <a:pt x="145" y="282"/>
                  </a:lnTo>
                  <a:lnTo>
                    <a:pt x="148" y="289"/>
                  </a:lnTo>
                  <a:lnTo>
                    <a:pt x="148" y="289"/>
                  </a:lnTo>
                  <a:lnTo>
                    <a:pt x="152" y="306"/>
                  </a:lnTo>
                  <a:lnTo>
                    <a:pt x="155" y="316"/>
                  </a:lnTo>
                  <a:lnTo>
                    <a:pt x="155" y="316"/>
                  </a:lnTo>
                  <a:lnTo>
                    <a:pt x="155" y="326"/>
                  </a:lnTo>
                  <a:lnTo>
                    <a:pt x="162" y="340"/>
                  </a:lnTo>
                  <a:lnTo>
                    <a:pt x="162" y="343"/>
                  </a:lnTo>
                  <a:lnTo>
                    <a:pt x="165" y="340"/>
                  </a:lnTo>
                  <a:lnTo>
                    <a:pt x="169" y="336"/>
                  </a:lnTo>
                  <a:lnTo>
                    <a:pt x="169" y="326"/>
                  </a:lnTo>
                  <a:lnTo>
                    <a:pt x="155" y="262"/>
                  </a:lnTo>
                  <a:lnTo>
                    <a:pt x="155" y="262"/>
                  </a:lnTo>
                  <a:lnTo>
                    <a:pt x="155" y="252"/>
                  </a:lnTo>
                  <a:lnTo>
                    <a:pt x="155" y="252"/>
                  </a:lnTo>
                  <a:lnTo>
                    <a:pt x="158" y="235"/>
                  </a:lnTo>
                  <a:lnTo>
                    <a:pt x="158" y="232"/>
                  </a:lnTo>
                  <a:lnTo>
                    <a:pt x="162" y="228"/>
                  </a:lnTo>
                  <a:lnTo>
                    <a:pt x="158" y="218"/>
                  </a:lnTo>
                  <a:lnTo>
                    <a:pt x="158" y="218"/>
                  </a:lnTo>
                  <a:lnTo>
                    <a:pt x="158" y="212"/>
                  </a:lnTo>
                  <a:lnTo>
                    <a:pt x="148" y="202"/>
                  </a:lnTo>
                  <a:lnTo>
                    <a:pt x="142" y="198"/>
                  </a:lnTo>
                  <a:lnTo>
                    <a:pt x="138" y="198"/>
                  </a:lnTo>
                  <a:lnTo>
                    <a:pt x="135" y="185"/>
                  </a:lnTo>
                  <a:lnTo>
                    <a:pt x="128" y="181"/>
                  </a:lnTo>
                  <a:lnTo>
                    <a:pt x="115" y="185"/>
                  </a:lnTo>
                  <a:lnTo>
                    <a:pt x="111" y="185"/>
                  </a:lnTo>
                  <a:lnTo>
                    <a:pt x="105" y="178"/>
                  </a:lnTo>
                  <a:lnTo>
                    <a:pt x="101" y="178"/>
                  </a:lnTo>
                  <a:lnTo>
                    <a:pt x="101" y="178"/>
                  </a:lnTo>
                  <a:lnTo>
                    <a:pt x="98" y="178"/>
                  </a:lnTo>
                  <a:lnTo>
                    <a:pt x="94" y="178"/>
                  </a:lnTo>
                  <a:lnTo>
                    <a:pt x="94" y="178"/>
                  </a:lnTo>
                  <a:lnTo>
                    <a:pt x="78" y="165"/>
                  </a:lnTo>
                  <a:lnTo>
                    <a:pt x="74" y="165"/>
                  </a:lnTo>
                  <a:lnTo>
                    <a:pt x="71" y="168"/>
                  </a:lnTo>
                  <a:lnTo>
                    <a:pt x="68" y="165"/>
                  </a:lnTo>
                  <a:lnTo>
                    <a:pt x="64" y="161"/>
                  </a:lnTo>
                  <a:lnTo>
                    <a:pt x="61" y="165"/>
                  </a:lnTo>
                  <a:lnTo>
                    <a:pt x="57" y="165"/>
                  </a:lnTo>
                  <a:lnTo>
                    <a:pt x="54" y="161"/>
                  </a:lnTo>
                  <a:lnTo>
                    <a:pt x="54" y="161"/>
                  </a:lnTo>
                  <a:lnTo>
                    <a:pt x="47" y="154"/>
                  </a:lnTo>
                  <a:lnTo>
                    <a:pt x="44" y="151"/>
                  </a:lnTo>
                  <a:lnTo>
                    <a:pt x="41" y="151"/>
                  </a:lnTo>
                  <a:lnTo>
                    <a:pt x="37" y="151"/>
                  </a:lnTo>
                  <a:lnTo>
                    <a:pt x="24" y="141"/>
                  </a:lnTo>
                  <a:lnTo>
                    <a:pt x="17" y="138"/>
                  </a:lnTo>
                  <a:lnTo>
                    <a:pt x="17" y="138"/>
                  </a:lnTo>
                  <a:lnTo>
                    <a:pt x="10" y="134"/>
                  </a:lnTo>
                  <a:lnTo>
                    <a:pt x="7" y="131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4" y="124"/>
                  </a:lnTo>
                  <a:lnTo>
                    <a:pt x="4" y="121"/>
                  </a:lnTo>
                  <a:lnTo>
                    <a:pt x="7" y="117"/>
                  </a:lnTo>
                  <a:lnTo>
                    <a:pt x="10" y="117"/>
                  </a:lnTo>
                  <a:lnTo>
                    <a:pt x="14" y="121"/>
                  </a:lnTo>
                  <a:lnTo>
                    <a:pt x="17" y="121"/>
                  </a:lnTo>
                  <a:lnTo>
                    <a:pt x="17" y="121"/>
                  </a:lnTo>
                  <a:lnTo>
                    <a:pt x="20" y="124"/>
                  </a:lnTo>
                  <a:lnTo>
                    <a:pt x="27" y="127"/>
                  </a:lnTo>
                  <a:lnTo>
                    <a:pt x="34" y="127"/>
                  </a:lnTo>
                  <a:lnTo>
                    <a:pt x="37" y="131"/>
                  </a:lnTo>
                  <a:lnTo>
                    <a:pt x="44" y="124"/>
                  </a:lnTo>
                  <a:lnTo>
                    <a:pt x="47" y="124"/>
                  </a:lnTo>
                  <a:lnTo>
                    <a:pt x="54" y="127"/>
                  </a:lnTo>
                  <a:lnTo>
                    <a:pt x="64" y="121"/>
                  </a:lnTo>
                  <a:lnTo>
                    <a:pt x="68" y="117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94" y="121"/>
                  </a:lnTo>
                  <a:lnTo>
                    <a:pt x="105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11" y="117"/>
                  </a:lnTo>
                  <a:lnTo>
                    <a:pt x="111" y="117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8" y="101"/>
                  </a:lnTo>
                  <a:lnTo>
                    <a:pt x="111" y="97"/>
                  </a:lnTo>
                  <a:lnTo>
                    <a:pt x="128" y="104"/>
                  </a:lnTo>
                  <a:lnTo>
                    <a:pt x="128" y="107"/>
                  </a:lnTo>
                  <a:lnTo>
                    <a:pt x="138" y="114"/>
                  </a:lnTo>
                  <a:lnTo>
                    <a:pt x="148" y="121"/>
                  </a:lnTo>
                  <a:lnTo>
                    <a:pt x="148" y="121"/>
                  </a:lnTo>
                  <a:lnTo>
                    <a:pt x="155" y="124"/>
                  </a:lnTo>
                  <a:lnTo>
                    <a:pt x="152" y="131"/>
                  </a:lnTo>
                  <a:lnTo>
                    <a:pt x="142" y="134"/>
                  </a:lnTo>
                  <a:lnTo>
                    <a:pt x="138" y="138"/>
                  </a:lnTo>
                  <a:lnTo>
                    <a:pt x="138" y="144"/>
                  </a:lnTo>
                  <a:lnTo>
                    <a:pt x="135" y="148"/>
                  </a:lnTo>
                  <a:lnTo>
                    <a:pt x="131" y="148"/>
                  </a:lnTo>
                  <a:lnTo>
                    <a:pt x="128" y="158"/>
                  </a:lnTo>
                  <a:lnTo>
                    <a:pt x="128" y="161"/>
                  </a:lnTo>
                  <a:lnTo>
                    <a:pt x="121" y="165"/>
                  </a:lnTo>
                  <a:lnTo>
                    <a:pt x="125" y="168"/>
                  </a:lnTo>
                  <a:lnTo>
                    <a:pt x="125" y="171"/>
                  </a:lnTo>
                  <a:lnTo>
                    <a:pt x="131" y="168"/>
                  </a:lnTo>
                  <a:lnTo>
                    <a:pt x="135" y="168"/>
                  </a:lnTo>
                  <a:lnTo>
                    <a:pt x="135" y="171"/>
                  </a:lnTo>
                  <a:lnTo>
                    <a:pt x="142" y="168"/>
                  </a:lnTo>
                  <a:lnTo>
                    <a:pt x="148" y="158"/>
                  </a:lnTo>
                  <a:lnTo>
                    <a:pt x="172" y="104"/>
                  </a:lnTo>
                  <a:lnTo>
                    <a:pt x="172" y="104"/>
                  </a:lnTo>
                  <a:lnTo>
                    <a:pt x="175" y="97"/>
                  </a:lnTo>
                  <a:lnTo>
                    <a:pt x="179" y="97"/>
                  </a:lnTo>
                  <a:lnTo>
                    <a:pt x="182" y="97"/>
                  </a:lnTo>
                  <a:lnTo>
                    <a:pt x="185" y="94"/>
                  </a:lnTo>
                  <a:lnTo>
                    <a:pt x="185" y="90"/>
                  </a:lnTo>
                  <a:lnTo>
                    <a:pt x="185" y="87"/>
                  </a:lnTo>
                  <a:lnTo>
                    <a:pt x="189" y="84"/>
                  </a:lnTo>
                  <a:lnTo>
                    <a:pt x="192" y="84"/>
                  </a:lnTo>
                  <a:lnTo>
                    <a:pt x="199" y="80"/>
                  </a:lnTo>
                  <a:lnTo>
                    <a:pt x="209" y="70"/>
                  </a:lnTo>
                  <a:lnTo>
                    <a:pt x="216" y="64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19" y="60"/>
                  </a:lnTo>
                  <a:lnTo>
                    <a:pt x="216" y="57"/>
                  </a:lnTo>
                  <a:lnTo>
                    <a:pt x="199" y="57"/>
                  </a:lnTo>
                  <a:lnTo>
                    <a:pt x="195" y="53"/>
                  </a:lnTo>
                  <a:lnTo>
                    <a:pt x="192" y="40"/>
                  </a:lnTo>
                  <a:lnTo>
                    <a:pt x="192" y="37"/>
                  </a:lnTo>
                  <a:lnTo>
                    <a:pt x="189" y="6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5" y="3"/>
                  </a:lnTo>
                  <a:lnTo>
                    <a:pt x="172" y="3"/>
                  </a:lnTo>
                  <a:lnTo>
                    <a:pt x="169" y="3"/>
                  </a:lnTo>
                  <a:lnTo>
                    <a:pt x="1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" name="Freeform 474">
              <a:extLst>
                <a:ext uri="{FF2B5EF4-FFF2-40B4-BE49-F238E27FC236}">
                  <a16:creationId xmlns:a16="http://schemas.microsoft.com/office/drawing/2014/main" id="{EE7B2E34-6FFB-17D5-0DD8-0B7AB55E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" y="1973"/>
              <a:ext cx="778" cy="828"/>
            </a:xfrm>
            <a:custGeom>
              <a:avLst/>
              <a:gdLst>
                <a:gd name="T0" fmla="*/ 438 w 778"/>
                <a:gd name="T1" fmla="*/ 50 h 828"/>
                <a:gd name="T2" fmla="*/ 428 w 778"/>
                <a:gd name="T3" fmla="*/ 108 h 828"/>
                <a:gd name="T4" fmla="*/ 370 w 778"/>
                <a:gd name="T5" fmla="*/ 145 h 828"/>
                <a:gd name="T6" fmla="*/ 303 w 778"/>
                <a:gd name="T7" fmla="*/ 192 h 828"/>
                <a:gd name="T8" fmla="*/ 280 w 778"/>
                <a:gd name="T9" fmla="*/ 161 h 828"/>
                <a:gd name="T10" fmla="*/ 202 w 778"/>
                <a:gd name="T11" fmla="*/ 124 h 828"/>
                <a:gd name="T12" fmla="*/ 175 w 778"/>
                <a:gd name="T13" fmla="*/ 175 h 828"/>
                <a:gd name="T14" fmla="*/ 142 w 778"/>
                <a:gd name="T15" fmla="*/ 188 h 828"/>
                <a:gd name="T16" fmla="*/ 118 w 778"/>
                <a:gd name="T17" fmla="*/ 242 h 828"/>
                <a:gd name="T18" fmla="*/ 135 w 778"/>
                <a:gd name="T19" fmla="*/ 296 h 828"/>
                <a:gd name="T20" fmla="*/ 192 w 778"/>
                <a:gd name="T21" fmla="*/ 326 h 828"/>
                <a:gd name="T22" fmla="*/ 229 w 778"/>
                <a:gd name="T23" fmla="*/ 357 h 828"/>
                <a:gd name="T24" fmla="*/ 296 w 778"/>
                <a:gd name="T25" fmla="*/ 441 h 828"/>
                <a:gd name="T26" fmla="*/ 263 w 778"/>
                <a:gd name="T27" fmla="*/ 495 h 828"/>
                <a:gd name="T28" fmla="*/ 236 w 778"/>
                <a:gd name="T29" fmla="*/ 586 h 828"/>
                <a:gd name="T30" fmla="*/ 162 w 778"/>
                <a:gd name="T31" fmla="*/ 602 h 828"/>
                <a:gd name="T32" fmla="*/ 118 w 778"/>
                <a:gd name="T33" fmla="*/ 636 h 828"/>
                <a:gd name="T34" fmla="*/ 81 w 778"/>
                <a:gd name="T35" fmla="*/ 687 h 828"/>
                <a:gd name="T36" fmla="*/ 57 w 778"/>
                <a:gd name="T37" fmla="*/ 740 h 828"/>
                <a:gd name="T38" fmla="*/ 20 w 778"/>
                <a:gd name="T39" fmla="*/ 771 h 828"/>
                <a:gd name="T40" fmla="*/ 20 w 778"/>
                <a:gd name="T41" fmla="*/ 774 h 828"/>
                <a:gd name="T42" fmla="*/ 51 w 778"/>
                <a:gd name="T43" fmla="*/ 747 h 828"/>
                <a:gd name="T44" fmla="*/ 88 w 778"/>
                <a:gd name="T45" fmla="*/ 683 h 828"/>
                <a:gd name="T46" fmla="*/ 125 w 778"/>
                <a:gd name="T47" fmla="*/ 619 h 828"/>
                <a:gd name="T48" fmla="*/ 192 w 778"/>
                <a:gd name="T49" fmla="*/ 599 h 828"/>
                <a:gd name="T50" fmla="*/ 246 w 778"/>
                <a:gd name="T51" fmla="*/ 565 h 828"/>
                <a:gd name="T52" fmla="*/ 293 w 778"/>
                <a:gd name="T53" fmla="*/ 464 h 828"/>
                <a:gd name="T54" fmla="*/ 243 w 778"/>
                <a:gd name="T55" fmla="*/ 394 h 828"/>
                <a:gd name="T56" fmla="*/ 199 w 778"/>
                <a:gd name="T57" fmla="*/ 330 h 828"/>
                <a:gd name="T58" fmla="*/ 155 w 778"/>
                <a:gd name="T59" fmla="*/ 313 h 828"/>
                <a:gd name="T60" fmla="*/ 121 w 778"/>
                <a:gd name="T61" fmla="*/ 239 h 828"/>
                <a:gd name="T62" fmla="*/ 148 w 778"/>
                <a:gd name="T63" fmla="*/ 185 h 828"/>
                <a:gd name="T64" fmla="*/ 209 w 778"/>
                <a:gd name="T65" fmla="*/ 155 h 828"/>
                <a:gd name="T66" fmla="*/ 263 w 778"/>
                <a:gd name="T67" fmla="*/ 155 h 828"/>
                <a:gd name="T68" fmla="*/ 300 w 778"/>
                <a:gd name="T69" fmla="*/ 192 h 828"/>
                <a:gd name="T70" fmla="*/ 370 w 778"/>
                <a:gd name="T71" fmla="*/ 148 h 828"/>
                <a:gd name="T72" fmla="*/ 431 w 778"/>
                <a:gd name="T73" fmla="*/ 108 h 828"/>
                <a:gd name="T74" fmla="*/ 445 w 778"/>
                <a:gd name="T75" fmla="*/ 40 h 828"/>
                <a:gd name="T76" fmla="*/ 488 w 778"/>
                <a:gd name="T77" fmla="*/ 13 h 828"/>
                <a:gd name="T78" fmla="*/ 532 w 778"/>
                <a:gd name="T79" fmla="*/ 20 h 828"/>
                <a:gd name="T80" fmla="*/ 576 w 778"/>
                <a:gd name="T81" fmla="*/ 27 h 828"/>
                <a:gd name="T82" fmla="*/ 599 w 778"/>
                <a:gd name="T83" fmla="*/ 87 h 828"/>
                <a:gd name="T84" fmla="*/ 636 w 778"/>
                <a:gd name="T85" fmla="*/ 151 h 828"/>
                <a:gd name="T86" fmla="*/ 707 w 778"/>
                <a:gd name="T87" fmla="*/ 185 h 828"/>
                <a:gd name="T88" fmla="*/ 741 w 778"/>
                <a:gd name="T89" fmla="*/ 242 h 828"/>
                <a:gd name="T90" fmla="*/ 761 w 778"/>
                <a:gd name="T91" fmla="*/ 303 h 828"/>
                <a:gd name="T92" fmla="*/ 758 w 778"/>
                <a:gd name="T93" fmla="*/ 367 h 828"/>
                <a:gd name="T94" fmla="*/ 704 w 778"/>
                <a:gd name="T95" fmla="*/ 400 h 828"/>
                <a:gd name="T96" fmla="*/ 620 w 778"/>
                <a:gd name="T97" fmla="*/ 407 h 828"/>
                <a:gd name="T98" fmla="*/ 593 w 778"/>
                <a:gd name="T99" fmla="*/ 427 h 828"/>
                <a:gd name="T100" fmla="*/ 620 w 778"/>
                <a:gd name="T101" fmla="*/ 411 h 828"/>
                <a:gd name="T102" fmla="*/ 700 w 778"/>
                <a:gd name="T103" fmla="*/ 404 h 828"/>
                <a:gd name="T104" fmla="*/ 768 w 778"/>
                <a:gd name="T105" fmla="*/ 374 h 828"/>
                <a:gd name="T106" fmla="*/ 778 w 778"/>
                <a:gd name="T107" fmla="*/ 320 h 828"/>
                <a:gd name="T108" fmla="*/ 771 w 778"/>
                <a:gd name="T109" fmla="*/ 262 h 828"/>
                <a:gd name="T110" fmla="*/ 737 w 778"/>
                <a:gd name="T111" fmla="*/ 205 h 828"/>
                <a:gd name="T112" fmla="*/ 684 w 778"/>
                <a:gd name="T113" fmla="*/ 168 h 828"/>
                <a:gd name="T114" fmla="*/ 630 w 778"/>
                <a:gd name="T115" fmla="*/ 124 h 828"/>
                <a:gd name="T116" fmla="*/ 599 w 778"/>
                <a:gd name="T117" fmla="*/ 84 h 828"/>
                <a:gd name="T118" fmla="*/ 583 w 778"/>
                <a:gd name="T119" fmla="*/ 23 h 828"/>
                <a:gd name="T120" fmla="*/ 546 w 778"/>
                <a:gd name="T121" fmla="*/ 13 h 828"/>
                <a:gd name="T122" fmla="*/ 512 w 778"/>
                <a:gd name="T123" fmla="*/ 2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8" h="828">
                  <a:moveTo>
                    <a:pt x="488" y="0"/>
                  </a:moveTo>
                  <a:lnTo>
                    <a:pt x="475" y="7"/>
                  </a:lnTo>
                  <a:lnTo>
                    <a:pt x="475" y="7"/>
                  </a:lnTo>
                  <a:lnTo>
                    <a:pt x="471" y="7"/>
                  </a:lnTo>
                  <a:lnTo>
                    <a:pt x="468" y="7"/>
                  </a:lnTo>
                  <a:lnTo>
                    <a:pt x="461" y="7"/>
                  </a:lnTo>
                  <a:lnTo>
                    <a:pt x="455" y="13"/>
                  </a:lnTo>
                  <a:lnTo>
                    <a:pt x="455" y="17"/>
                  </a:lnTo>
                  <a:lnTo>
                    <a:pt x="455" y="20"/>
                  </a:lnTo>
                  <a:lnTo>
                    <a:pt x="441" y="30"/>
                  </a:lnTo>
                  <a:lnTo>
                    <a:pt x="441" y="37"/>
                  </a:lnTo>
                  <a:lnTo>
                    <a:pt x="441" y="37"/>
                  </a:lnTo>
                  <a:lnTo>
                    <a:pt x="438" y="50"/>
                  </a:lnTo>
                  <a:lnTo>
                    <a:pt x="438" y="50"/>
                  </a:lnTo>
                  <a:lnTo>
                    <a:pt x="434" y="57"/>
                  </a:lnTo>
                  <a:lnTo>
                    <a:pt x="431" y="60"/>
                  </a:lnTo>
                  <a:lnTo>
                    <a:pt x="431" y="60"/>
                  </a:lnTo>
                  <a:lnTo>
                    <a:pt x="428" y="60"/>
                  </a:lnTo>
                  <a:lnTo>
                    <a:pt x="428" y="64"/>
                  </a:lnTo>
                  <a:lnTo>
                    <a:pt x="431" y="77"/>
                  </a:lnTo>
                  <a:lnTo>
                    <a:pt x="428" y="81"/>
                  </a:lnTo>
                  <a:lnTo>
                    <a:pt x="428" y="81"/>
                  </a:lnTo>
                  <a:lnTo>
                    <a:pt x="431" y="87"/>
                  </a:lnTo>
                  <a:lnTo>
                    <a:pt x="431" y="91"/>
                  </a:lnTo>
                  <a:lnTo>
                    <a:pt x="428" y="98"/>
                  </a:lnTo>
                  <a:lnTo>
                    <a:pt x="428" y="108"/>
                  </a:lnTo>
                  <a:lnTo>
                    <a:pt x="428" y="111"/>
                  </a:lnTo>
                  <a:lnTo>
                    <a:pt x="424" y="118"/>
                  </a:lnTo>
                  <a:lnTo>
                    <a:pt x="421" y="118"/>
                  </a:lnTo>
                  <a:lnTo>
                    <a:pt x="408" y="128"/>
                  </a:lnTo>
                  <a:lnTo>
                    <a:pt x="408" y="128"/>
                  </a:lnTo>
                  <a:lnTo>
                    <a:pt x="408" y="131"/>
                  </a:lnTo>
                  <a:lnTo>
                    <a:pt x="401" y="138"/>
                  </a:lnTo>
                  <a:lnTo>
                    <a:pt x="394" y="145"/>
                  </a:lnTo>
                  <a:lnTo>
                    <a:pt x="394" y="145"/>
                  </a:lnTo>
                  <a:lnTo>
                    <a:pt x="387" y="145"/>
                  </a:lnTo>
                  <a:lnTo>
                    <a:pt x="377" y="145"/>
                  </a:lnTo>
                  <a:lnTo>
                    <a:pt x="377" y="145"/>
                  </a:lnTo>
                  <a:lnTo>
                    <a:pt x="370" y="145"/>
                  </a:lnTo>
                  <a:lnTo>
                    <a:pt x="367" y="148"/>
                  </a:lnTo>
                  <a:lnTo>
                    <a:pt x="364" y="148"/>
                  </a:lnTo>
                  <a:lnTo>
                    <a:pt x="360" y="148"/>
                  </a:lnTo>
                  <a:lnTo>
                    <a:pt x="350" y="155"/>
                  </a:lnTo>
                  <a:lnTo>
                    <a:pt x="344" y="172"/>
                  </a:lnTo>
                  <a:lnTo>
                    <a:pt x="344" y="175"/>
                  </a:lnTo>
                  <a:lnTo>
                    <a:pt x="327" y="185"/>
                  </a:lnTo>
                  <a:lnTo>
                    <a:pt x="327" y="185"/>
                  </a:lnTo>
                  <a:lnTo>
                    <a:pt x="317" y="185"/>
                  </a:lnTo>
                  <a:lnTo>
                    <a:pt x="313" y="185"/>
                  </a:lnTo>
                  <a:lnTo>
                    <a:pt x="313" y="188"/>
                  </a:lnTo>
                  <a:lnTo>
                    <a:pt x="307" y="192"/>
                  </a:lnTo>
                  <a:lnTo>
                    <a:pt x="303" y="192"/>
                  </a:lnTo>
                  <a:lnTo>
                    <a:pt x="300" y="188"/>
                  </a:lnTo>
                  <a:lnTo>
                    <a:pt x="296" y="185"/>
                  </a:lnTo>
                  <a:lnTo>
                    <a:pt x="293" y="182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0" y="182"/>
                  </a:lnTo>
                  <a:lnTo>
                    <a:pt x="290" y="182"/>
                  </a:lnTo>
                  <a:lnTo>
                    <a:pt x="283" y="182"/>
                  </a:lnTo>
                  <a:lnTo>
                    <a:pt x="280" y="182"/>
                  </a:lnTo>
                  <a:lnTo>
                    <a:pt x="273" y="175"/>
                  </a:lnTo>
                  <a:lnTo>
                    <a:pt x="273" y="172"/>
                  </a:lnTo>
                  <a:lnTo>
                    <a:pt x="276" y="168"/>
                  </a:lnTo>
                  <a:lnTo>
                    <a:pt x="280" y="161"/>
                  </a:lnTo>
                  <a:lnTo>
                    <a:pt x="280" y="161"/>
                  </a:lnTo>
                  <a:lnTo>
                    <a:pt x="280" y="161"/>
                  </a:lnTo>
                  <a:lnTo>
                    <a:pt x="276" y="158"/>
                  </a:lnTo>
                  <a:lnTo>
                    <a:pt x="266" y="151"/>
                  </a:lnTo>
                  <a:lnTo>
                    <a:pt x="246" y="141"/>
                  </a:lnTo>
                  <a:lnTo>
                    <a:pt x="246" y="141"/>
                  </a:lnTo>
                  <a:lnTo>
                    <a:pt x="239" y="135"/>
                  </a:lnTo>
                  <a:lnTo>
                    <a:pt x="232" y="135"/>
                  </a:lnTo>
                  <a:lnTo>
                    <a:pt x="232" y="135"/>
                  </a:lnTo>
                  <a:lnTo>
                    <a:pt x="226" y="131"/>
                  </a:lnTo>
                  <a:lnTo>
                    <a:pt x="219" y="135"/>
                  </a:lnTo>
                  <a:lnTo>
                    <a:pt x="216" y="135"/>
                  </a:lnTo>
                  <a:lnTo>
                    <a:pt x="202" y="124"/>
                  </a:lnTo>
                  <a:lnTo>
                    <a:pt x="202" y="131"/>
                  </a:lnTo>
                  <a:lnTo>
                    <a:pt x="206" y="131"/>
                  </a:lnTo>
                  <a:lnTo>
                    <a:pt x="206" y="135"/>
                  </a:lnTo>
                  <a:lnTo>
                    <a:pt x="209" y="141"/>
                  </a:lnTo>
                  <a:lnTo>
                    <a:pt x="209" y="145"/>
                  </a:lnTo>
                  <a:lnTo>
                    <a:pt x="206" y="148"/>
                  </a:lnTo>
                  <a:lnTo>
                    <a:pt x="206" y="155"/>
                  </a:lnTo>
                  <a:lnTo>
                    <a:pt x="202" y="158"/>
                  </a:lnTo>
                  <a:lnTo>
                    <a:pt x="192" y="155"/>
                  </a:lnTo>
                  <a:lnTo>
                    <a:pt x="182" y="161"/>
                  </a:lnTo>
                  <a:lnTo>
                    <a:pt x="179" y="168"/>
                  </a:lnTo>
                  <a:lnTo>
                    <a:pt x="179" y="172"/>
                  </a:lnTo>
                  <a:lnTo>
                    <a:pt x="175" y="175"/>
                  </a:lnTo>
                  <a:lnTo>
                    <a:pt x="165" y="182"/>
                  </a:lnTo>
                  <a:lnTo>
                    <a:pt x="162" y="182"/>
                  </a:lnTo>
                  <a:lnTo>
                    <a:pt x="158" y="178"/>
                  </a:lnTo>
                  <a:lnTo>
                    <a:pt x="155" y="178"/>
                  </a:lnTo>
                  <a:lnTo>
                    <a:pt x="155" y="178"/>
                  </a:lnTo>
                  <a:lnTo>
                    <a:pt x="152" y="175"/>
                  </a:lnTo>
                  <a:lnTo>
                    <a:pt x="148" y="178"/>
                  </a:lnTo>
                  <a:lnTo>
                    <a:pt x="148" y="178"/>
                  </a:lnTo>
                  <a:lnTo>
                    <a:pt x="148" y="182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2" y="188"/>
                  </a:lnTo>
                  <a:lnTo>
                    <a:pt x="142" y="188"/>
                  </a:lnTo>
                  <a:lnTo>
                    <a:pt x="138" y="195"/>
                  </a:lnTo>
                  <a:lnTo>
                    <a:pt x="135" y="195"/>
                  </a:lnTo>
                  <a:lnTo>
                    <a:pt x="135" y="195"/>
                  </a:lnTo>
                  <a:lnTo>
                    <a:pt x="132" y="209"/>
                  </a:lnTo>
                  <a:lnTo>
                    <a:pt x="135" y="212"/>
                  </a:lnTo>
                  <a:lnTo>
                    <a:pt x="132" y="215"/>
                  </a:lnTo>
                  <a:lnTo>
                    <a:pt x="128" y="222"/>
                  </a:lnTo>
                  <a:lnTo>
                    <a:pt x="125" y="222"/>
                  </a:lnTo>
                  <a:lnTo>
                    <a:pt x="121" y="222"/>
                  </a:lnTo>
                  <a:lnTo>
                    <a:pt x="118" y="225"/>
                  </a:lnTo>
                  <a:lnTo>
                    <a:pt x="118" y="239"/>
                  </a:lnTo>
                  <a:lnTo>
                    <a:pt x="118" y="242"/>
                  </a:lnTo>
                  <a:lnTo>
                    <a:pt x="115" y="246"/>
                  </a:lnTo>
                  <a:lnTo>
                    <a:pt x="111" y="246"/>
                  </a:lnTo>
                  <a:lnTo>
                    <a:pt x="111" y="246"/>
                  </a:lnTo>
                  <a:lnTo>
                    <a:pt x="108" y="249"/>
                  </a:lnTo>
                  <a:lnTo>
                    <a:pt x="115" y="266"/>
                  </a:lnTo>
                  <a:lnTo>
                    <a:pt x="135" y="276"/>
                  </a:lnTo>
                  <a:lnTo>
                    <a:pt x="138" y="279"/>
                  </a:lnTo>
                  <a:lnTo>
                    <a:pt x="138" y="279"/>
                  </a:lnTo>
                  <a:lnTo>
                    <a:pt x="138" y="283"/>
                  </a:lnTo>
                  <a:lnTo>
                    <a:pt x="132" y="286"/>
                  </a:lnTo>
                  <a:lnTo>
                    <a:pt x="132" y="293"/>
                  </a:lnTo>
                  <a:lnTo>
                    <a:pt x="135" y="296"/>
                  </a:lnTo>
                  <a:lnTo>
                    <a:pt x="135" y="296"/>
                  </a:lnTo>
                  <a:lnTo>
                    <a:pt x="152" y="316"/>
                  </a:lnTo>
                  <a:lnTo>
                    <a:pt x="158" y="320"/>
                  </a:lnTo>
                  <a:lnTo>
                    <a:pt x="158" y="320"/>
                  </a:lnTo>
                  <a:lnTo>
                    <a:pt x="165" y="323"/>
                  </a:lnTo>
                  <a:lnTo>
                    <a:pt x="169" y="323"/>
                  </a:lnTo>
                  <a:lnTo>
                    <a:pt x="169" y="326"/>
                  </a:lnTo>
                  <a:lnTo>
                    <a:pt x="175" y="326"/>
                  </a:lnTo>
                  <a:lnTo>
                    <a:pt x="175" y="326"/>
                  </a:lnTo>
                  <a:lnTo>
                    <a:pt x="179" y="326"/>
                  </a:lnTo>
                  <a:lnTo>
                    <a:pt x="182" y="330"/>
                  </a:lnTo>
                  <a:lnTo>
                    <a:pt x="185" y="326"/>
                  </a:lnTo>
                  <a:lnTo>
                    <a:pt x="185" y="326"/>
                  </a:lnTo>
                  <a:lnTo>
                    <a:pt x="192" y="326"/>
                  </a:lnTo>
                  <a:lnTo>
                    <a:pt x="192" y="330"/>
                  </a:lnTo>
                  <a:lnTo>
                    <a:pt x="192" y="333"/>
                  </a:lnTo>
                  <a:lnTo>
                    <a:pt x="195" y="333"/>
                  </a:lnTo>
                  <a:lnTo>
                    <a:pt x="199" y="337"/>
                  </a:lnTo>
                  <a:lnTo>
                    <a:pt x="202" y="340"/>
                  </a:lnTo>
                  <a:lnTo>
                    <a:pt x="202" y="343"/>
                  </a:lnTo>
                  <a:lnTo>
                    <a:pt x="202" y="343"/>
                  </a:lnTo>
                  <a:lnTo>
                    <a:pt x="216" y="347"/>
                  </a:lnTo>
                  <a:lnTo>
                    <a:pt x="216" y="350"/>
                  </a:lnTo>
                  <a:lnTo>
                    <a:pt x="216" y="350"/>
                  </a:lnTo>
                  <a:lnTo>
                    <a:pt x="219" y="350"/>
                  </a:lnTo>
                  <a:lnTo>
                    <a:pt x="229" y="357"/>
                  </a:lnTo>
                  <a:lnTo>
                    <a:pt x="229" y="357"/>
                  </a:lnTo>
                  <a:lnTo>
                    <a:pt x="232" y="363"/>
                  </a:lnTo>
                  <a:lnTo>
                    <a:pt x="236" y="363"/>
                  </a:lnTo>
                  <a:lnTo>
                    <a:pt x="229" y="390"/>
                  </a:lnTo>
                  <a:lnTo>
                    <a:pt x="239" y="397"/>
                  </a:lnTo>
                  <a:lnTo>
                    <a:pt x="243" y="394"/>
                  </a:lnTo>
                  <a:lnTo>
                    <a:pt x="266" y="404"/>
                  </a:lnTo>
                  <a:lnTo>
                    <a:pt x="270" y="407"/>
                  </a:lnTo>
                  <a:lnTo>
                    <a:pt x="276" y="437"/>
                  </a:lnTo>
                  <a:lnTo>
                    <a:pt x="280" y="441"/>
                  </a:lnTo>
                  <a:lnTo>
                    <a:pt x="283" y="441"/>
                  </a:lnTo>
                  <a:lnTo>
                    <a:pt x="290" y="441"/>
                  </a:lnTo>
                  <a:lnTo>
                    <a:pt x="293" y="437"/>
                  </a:lnTo>
                  <a:lnTo>
                    <a:pt x="296" y="441"/>
                  </a:lnTo>
                  <a:lnTo>
                    <a:pt x="296" y="448"/>
                  </a:lnTo>
                  <a:lnTo>
                    <a:pt x="296" y="448"/>
                  </a:lnTo>
                  <a:lnTo>
                    <a:pt x="293" y="458"/>
                  </a:lnTo>
                  <a:lnTo>
                    <a:pt x="293" y="461"/>
                  </a:lnTo>
                  <a:lnTo>
                    <a:pt x="293" y="464"/>
                  </a:lnTo>
                  <a:lnTo>
                    <a:pt x="286" y="468"/>
                  </a:lnTo>
                  <a:lnTo>
                    <a:pt x="286" y="468"/>
                  </a:lnTo>
                  <a:lnTo>
                    <a:pt x="276" y="475"/>
                  </a:lnTo>
                  <a:lnTo>
                    <a:pt x="280" y="481"/>
                  </a:lnTo>
                  <a:lnTo>
                    <a:pt x="280" y="485"/>
                  </a:lnTo>
                  <a:lnTo>
                    <a:pt x="270" y="495"/>
                  </a:lnTo>
                  <a:lnTo>
                    <a:pt x="266" y="495"/>
                  </a:lnTo>
                  <a:lnTo>
                    <a:pt x="263" y="495"/>
                  </a:lnTo>
                  <a:lnTo>
                    <a:pt x="256" y="512"/>
                  </a:lnTo>
                  <a:lnTo>
                    <a:pt x="249" y="525"/>
                  </a:lnTo>
                  <a:lnTo>
                    <a:pt x="249" y="525"/>
                  </a:lnTo>
                  <a:lnTo>
                    <a:pt x="246" y="532"/>
                  </a:lnTo>
                  <a:lnTo>
                    <a:pt x="243" y="562"/>
                  </a:lnTo>
                  <a:lnTo>
                    <a:pt x="243" y="565"/>
                  </a:lnTo>
                  <a:lnTo>
                    <a:pt x="243" y="565"/>
                  </a:lnTo>
                  <a:lnTo>
                    <a:pt x="246" y="569"/>
                  </a:lnTo>
                  <a:lnTo>
                    <a:pt x="246" y="576"/>
                  </a:lnTo>
                  <a:lnTo>
                    <a:pt x="243" y="576"/>
                  </a:lnTo>
                  <a:lnTo>
                    <a:pt x="243" y="576"/>
                  </a:lnTo>
                  <a:lnTo>
                    <a:pt x="243" y="582"/>
                  </a:lnTo>
                  <a:lnTo>
                    <a:pt x="236" y="586"/>
                  </a:lnTo>
                  <a:lnTo>
                    <a:pt x="236" y="586"/>
                  </a:lnTo>
                  <a:lnTo>
                    <a:pt x="219" y="589"/>
                  </a:lnTo>
                  <a:lnTo>
                    <a:pt x="216" y="589"/>
                  </a:lnTo>
                  <a:lnTo>
                    <a:pt x="202" y="589"/>
                  </a:lnTo>
                  <a:lnTo>
                    <a:pt x="195" y="592"/>
                  </a:lnTo>
                  <a:lnTo>
                    <a:pt x="189" y="596"/>
                  </a:lnTo>
                  <a:lnTo>
                    <a:pt x="189" y="596"/>
                  </a:lnTo>
                  <a:lnTo>
                    <a:pt x="182" y="599"/>
                  </a:lnTo>
                  <a:lnTo>
                    <a:pt x="179" y="606"/>
                  </a:lnTo>
                  <a:lnTo>
                    <a:pt x="179" y="606"/>
                  </a:lnTo>
                  <a:lnTo>
                    <a:pt x="179" y="609"/>
                  </a:lnTo>
                  <a:lnTo>
                    <a:pt x="175" y="609"/>
                  </a:lnTo>
                  <a:lnTo>
                    <a:pt x="162" y="602"/>
                  </a:lnTo>
                  <a:lnTo>
                    <a:pt x="158" y="606"/>
                  </a:lnTo>
                  <a:lnTo>
                    <a:pt x="155" y="609"/>
                  </a:lnTo>
                  <a:lnTo>
                    <a:pt x="138" y="599"/>
                  </a:lnTo>
                  <a:lnTo>
                    <a:pt x="132" y="599"/>
                  </a:lnTo>
                  <a:lnTo>
                    <a:pt x="132" y="599"/>
                  </a:lnTo>
                  <a:lnTo>
                    <a:pt x="125" y="613"/>
                  </a:lnTo>
                  <a:lnTo>
                    <a:pt x="121" y="616"/>
                  </a:lnTo>
                  <a:lnTo>
                    <a:pt x="118" y="616"/>
                  </a:lnTo>
                  <a:lnTo>
                    <a:pt x="125" y="619"/>
                  </a:lnTo>
                  <a:lnTo>
                    <a:pt x="125" y="623"/>
                  </a:lnTo>
                  <a:lnTo>
                    <a:pt x="125" y="626"/>
                  </a:lnTo>
                  <a:lnTo>
                    <a:pt x="125" y="629"/>
                  </a:lnTo>
                  <a:lnTo>
                    <a:pt x="118" y="636"/>
                  </a:lnTo>
                  <a:lnTo>
                    <a:pt x="115" y="646"/>
                  </a:lnTo>
                  <a:lnTo>
                    <a:pt x="111" y="650"/>
                  </a:lnTo>
                  <a:lnTo>
                    <a:pt x="111" y="650"/>
                  </a:lnTo>
                  <a:lnTo>
                    <a:pt x="108" y="670"/>
                  </a:lnTo>
                  <a:lnTo>
                    <a:pt x="108" y="673"/>
                  </a:lnTo>
                  <a:lnTo>
                    <a:pt x="94" y="676"/>
                  </a:lnTo>
                  <a:lnTo>
                    <a:pt x="91" y="676"/>
                  </a:lnTo>
                  <a:lnTo>
                    <a:pt x="88" y="676"/>
                  </a:lnTo>
                  <a:lnTo>
                    <a:pt x="84" y="683"/>
                  </a:lnTo>
                  <a:lnTo>
                    <a:pt x="81" y="683"/>
                  </a:lnTo>
                  <a:lnTo>
                    <a:pt x="78" y="683"/>
                  </a:lnTo>
                  <a:lnTo>
                    <a:pt x="81" y="683"/>
                  </a:lnTo>
                  <a:lnTo>
                    <a:pt x="81" y="687"/>
                  </a:lnTo>
                  <a:lnTo>
                    <a:pt x="84" y="687"/>
                  </a:lnTo>
                  <a:lnTo>
                    <a:pt x="81" y="693"/>
                  </a:lnTo>
                  <a:lnTo>
                    <a:pt x="78" y="690"/>
                  </a:lnTo>
                  <a:lnTo>
                    <a:pt x="74" y="693"/>
                  </a:lnTo>
                  <a:lnTo>
                    <a:pt x="71" y="700"/>
                  </a:lnTo>
                  <a:lnTo>
                    <a:pt x="74" y="710"/>
                  </a:lnTo>
                  <a:lnTo>
                    <a:pt x="74" y="714"/>
                  </a:lnTo>
                  <a:lnTo>
                    <a:pt x="71" y="714"/>
                  </a:lnTo>
                  <a:lnTo>
                    <a:pt x="71" y="720"/>
                  </a:lnTo>
                  <a:lnTo>
                    <a:pt x="71" y="720"/>
                  </a:lnTo>
                  <a:lnTo>
                    <a:pt x="68" y="724"/>
                  </a:lnTo>
                  <a:lnTo>
                    <a:pt x="64" y="724"/>
                  </a:lnTo>
                  <a:lnTo>
                    <a:pt x="57" y="740"/>
                  </a:lnTo>
                  <a:lnTo>
                    <a:pt x="54" y="740"/>
                  </a:lnTo>
                  <a:lnTo>
                    <a:pt x="47" y="744"/>
                  </a:lnTo>
                  <a:lnTo>
                    <a:pt x="47" y="747"/>
                  </a:lnTo>
                  <a:lnTo>
                    <a:pt x="44" y="747"/>
                  </a:lnTo>
                  <a:lnTo>
                    <a:pt x="34" y="751"/>
                  </a:lnTo>
                  <a:lnTo>
                    <a:pt x="34" y="754"/>
                  </a:lnTo>
                  <a:lnTo>
                    <a:pt x="34" y="754"/>
                  </a:lnTo>
                  <a:lnTo>
                    <a:pt x="31" y="761"/>
                  </a:lnTo>
                  <a:lnTo>
                    <a:pt x="27" y="761"/>
                  </a:lnTo>
                  <a:lnTo>
                    <a:pt x="27" y="761"/>
                  </a:lnTo>
                  <a:lnTo>
                    <a:pt x="27" y="764"/>
                  </a:lnTo>
                  <a:lnTo>
                    <a:pt x="24" y="771"/>
                  </a:lnTo>
                  <a:lnTo>
                    <a:pt x="20" y="771"/>
                  </a:lnTo>
                  <a:lnTo>
                    <a:pt x="17" y="771"/>
                  </a:lnTo>
                  <a:lnTo>
                    <a:pt x="10" y="784"/>
                  </a:lnTo>
                  <a:lnTo>
                    <a:pt x="4" y="804"/>
                  </a:lnTo>
                  <a:lnTo>
                    <a:pt x="4" y="828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4" y="828"/>
                  </a:lnTo>
                  <a:lnTo>
                    <a:pt x="4" y="828"/>
                  </a:lnTo>
                  <a:lnTo>
                    <a:pt x="7" y="828"/>
                  </a:lnTo>
                  <a:lnTo>
                    <a:pt x="7" y="804"/>
                  </a:lnTo>
                  <a:lnTo>
                    <a:pt x="14" y="784"/>
                  </a:lnTo>
                  <a:lnTo>
                    <a:pt x="17" y="774"/>
                  </a:lnTo>
                  <a:lnTo>
                    <a:pt x="20" y="774"/>
                  </a:lnTo>
                  <a:lnTo>
                    <a:pt x="27" y="771"/>
                  </a:lnTo>
                  <a:lnTo>
                    <a:pt x="31" y="764"/>
                  </a:lnTo>
                  <a:lnTo>
                    <a:pt x="31" y="764"/>
                  </a:lnTo>
                  <a:lnTo>
                    <a:pt x="34" y="761"/>
                  </a:lnTo>
                  <a:lnTo>
                    <a:pt x="34" y="761"/>
                  </a:lnTo>
                  <a:lnTo>
                    <a:pt x="34" y="761"/>
                  </a:lnTo>
                  <a:lnTo>
                    <a:pt x="34" y="761"/>
                  </a:lnTo>
                  <a:lnTo>
                    <a:pt x="34" y="757"/>
                  </a:lnTo>
                  <a:lnTo>
                    <a:pt x="37" y="757"/>
                  </a:lnTo>
                  <a:lnTo>
                    <a:pt x="37" y="754"/>
                  </a:lnTo>
                  <a:lnTo>
                    <a:pt x="47" y="751"/>
                  </a:lnTo>
                  <a:lnTo>
                    <a:pt x="51" y="751"/>
                  </a:lnTo>
                  <a:lnTo>
                    <a:pt x="51" y="747"/>
                  </a:lnTo>
                  <a:lnTo>
                    <a:pt x="57" y="744"/>
                  </a:lnTo>
                  <a:lnTo>
                    <a:pt x="61" y="740"/>
                  </a:lnTo>
                  <a:lnTo>
                    <a:pt x="68" y="727"/>
                  </a:lnTo>
                  <a:lnTo>
                    <a:pt x="68" y="727"/>
                  </a:lnTo>
                  <a:lnTo>
                    <a:pt x="71" y="724"/>
                  </a:lnTo>
                  <a:lnTo>
                    <a:pt x="74" y="720"/>
                  </a:lnTo>
                  <a:lnTo>
                    <a:pt x="74" y="714"/>
                  </a:lnTo>
                  <a:lnTo>
                    <a:pt x="78" y="707"/>
                  </a:lnTo>
                  <a:lnTo>
                    <a:pt x="74" y="700"/>
                  </a:lnTo>
                  <a:lnTo>
                    <a:pt x="78" y="697"/>
                  </a:lnTo>
                  <a:lnTo>
                    <a:pt x="78" y="697"/>
                  </a:lnTo>
                  <a:lnTo>
                    <a:pt x="81" y="697"/>
                  </a:lnTo>
                  <a:lnTo>
                    <a:pt x="88" y="683"/>
                  </a:lnTo>
                  <a:lnTo>
                    <a:pt x="84" y="683"/>
                  </a:lnTo>
                  <a:lnTo>
                    <a:pt x="88" y="680"/>
                  </a:lnTo>
                  <a:lnTo>
                    <a:pt x="91" y="680"/>
                  </a:lnTo>
                  <a:lnTo>
                    <a:pt x="94" y="680"/>
                  </a:lnTo>
                  <a:lnTo>
                    <a:pt x="108" y="676"/>
                  </a:lnTo>
                  <a:lnTo>
                    <a:pt x="111" y="670"/>
                  </a:lnTo>
                  <a:lnTo>
                    <a:pt x="115" y="653"/>
                  </a:lnTo>
                  <a:lnTo>
                    <a:pt x="118" y="646"/>
                  </a:lnTo>
                  <a:lnTo>
                    <a:pt x="121" y="636"/>
                  </a:lnTo>
                  <a:lnTo>
                    <a:pt x="125" y="633"/>
                  </a:lnTo>
                  <a:lnTo>
                    <a:pt x="128" y="626"/>
                  </a:lnTo>
                  <a:lnTo>
                    <a:pt x="128" y="623"/>
                  </a:lnTo>
                  <a:lnTo>
                    <a:pt x="125" y="619"/>
                  </a:lnTo>
                  <a:lnTo>
                    <a:pt x="125" y="616"/>
                  </a:lnTo>
                  <a:lnTo>
                    <a:pt x="128" y="616"/>
                  </a:lnTo>
                  <a:lnTo>
                    <a:pt x="135" y="602"/>
                  </a:lnTo>
                  <a:lnTo>
                    <a:pt x="138" y="602"/>
                  </a:lnTo>
                  <a:lnTo>
                    <a:pt x="152" y="613"/>
                  </a:lnTo>
                  <a:lnTo>
                    <a:pt x="162" y="609"/>
                  </a:lnTo>
                  <a:lnTo>
                    <a:pt x="162" y="606"/>
                  </a:lnTo>
                  <a:lnTo>
                    <a:pt x="172" y="613"/>
                  </a:lnTo>
                  <a:lnTo>
                    <a:pt x="182" y="609"/>
                  </a:lnTo>
                  <a:lnTo>
                    <a:pt x="182" y="606"/>
                  </a:lnTo>
                  <a:lnTo>
                    <a:pt x="182" y="606"/>
                  </a:lnTo>
                  <a:lnTo>
                    <a:pt x="185" y="602"/>
                  </a:lnTo>
                  <a:lnTo>
                    <a:pt x="192" y="599"/>
                  </a:lnTo>
                  <a:lnTo>
                    <a:pt x="192" y="599"/>
                  </a:lnTo>
                  <a:lnTo>
                    <a:pt x="199" y="592"/>
                  </a:lnTo>
                  <a:lnTo>
                    <a:pt x="202" y="592"/>
                  </a:lnTo>
                  <a:lnTo>
                    <a:pt x="216" y="592"/>
                  </a:lnTo>
                  <a:lnTo>
                    <a:pt x="219" y="592"/>
                  </a:lnTo>
                  <a:lnTo>
                    <a:pt x="236" y="589"/>
                  </a:lnTo>
                  <a:lnTo>
                    <a:pt x="236" y="589"/>
                  </a:lnTo>
                  <a:lnTo>
                    <a:pt x="246" y="586"/>
                  </a:lnTo>
                  <a:lnTo>
                    <a:pt x="246" y="579"/>
                  </a:lnTo>
                  <a:lnTo>
                    <a:pt x="246" y="576"/>
                  </a:lnTo>
                  <a:lnTo>
                    <a:pt x="246" y="565"/>
                  </a:lnTo>
                  <a:lnTo>
                    <a:pt x="246" y="565"/>
                  </a:lnTo>
                  <a:lnTo>
                    <a:pt x="246" y="565"/>
                  </a:lnTo>
                  <a:lnTo>
                    <a:pt x="249" y="532"/>
                  </a:lnTo>
                  <a:lnTo>
                    <a:pt x="253" y="525"/>
                  </a:lnTo>
                  <a:lnTo>
                    <a:pt x="253" y="525"/>
                  </a:lnTo>
                  <a:lnTo>
                    <a:pt x="256" y="515"/>
                  </a:lnTo>
                  <a:lnTo>
                    <a:pt x="266" y="498"/>
                  </a:lnTo>
                  <a:lnTo>
                    <a:pt x="270" y="498"/>
                  </a:lnTo>
                  <a:lnTo>
                    <a:pt x="273" y="498"/>
                  </a:lnTo>
                  <a:lnTo>
                    <a:pt x="283" y="488"/>
                  </a:lnTo>
                  <a:lnTo>
                    <a:pt x="283" y="481"/>
                  </a:lnTo>
                  <a:lnTo>
                    <a:pt x="283" y="478"/>
                  </a:lnTo>
                  <a:lnTo>
                    <a:pt x="290" y="471"/>
                  </a:lnTo>
                  <a:lnTo>
                    <a:pt x="290" y="471"/>
                  </a:lnTo>
                  <a:lnTo>
                    <a:pt x="293" y="464"/>
                  </a:lnTo>
                  <a:lnTo>
                    <a:pt x="296" y="461"/>
                  </a:lnTo>
                  <a:lnTo>
                    <a:pt x="296" y="458"/>
                  </a:lnTo>
                  <a:lnTo>
                    <a:pt x="300" y="448"/>
                  </a:lnTo>
                  <a:lnTo>
                    <a:pt x="300" y="448"/>
                  </a:lnTo>
                  <a:lnTo>
                    <a:pt x="300" y="441"/>
                  </a:lnTo>
                  <a:lnTo>
                    <a:pt x="290" y="437"/>
                  </a:lnTo>
                  <a:lnTo>
                    <a:pt x="286" y="437"/>
                  </a:lnTo>
                  <a:lnTo>
                    <a:pt x="283" y="437"/>
                  </a:lnTo>
                  <a:lnTo>
                    <a:pt x="280" y="434"/>
                  </a:lnTo>
                  <a:lnTo>
                    <a:pt x="273" y="407"/>
                  </a:lnTo>
                  <a:lnTo>
                    <a:pt x="270" y="404"/>
                  </a:lnTo>
                  <a:lnTo>
                    <a:pt x="243" y="390"/>
                  </a:lnTo>
                  <a:lnTo>
                    <a:pt x="243" y="394"/>
                  </a:lnTo>
                  <a:lnTo>
                    <a:pt x="232" y="390"/>
                  </a:lnTo>
                  <a:lnTo>
                    <a:pt x="239" y="367"/>
                  </a:lnTo>
                  <a:lnTo>
                    <a:pt x="236" y="360"/>
                  </a:lnTo>
                  <a:lnTo>
                    <a:pt x="229" y="353"/>
                  </a:lnTo>
                  <a:lnTo>
                    <a:pt x="229" y="353"/>
                  </a:lnTo>
                  <a:lnTo>
                    <a:pt x="222" y="347"/>
                  </a:lnTo>
                  <a:lnTo>
                    <a:pt x="219" y="347"/>
                  </a:lnTo>
                  <a:lnTo>
                    <a:pt x="219" y="347"/>
                  </a:lnTo>
                  <a:lnTo>
                    <a:pt x="216" y="343"/>
                  </a:lnTo>
                  <a:lnTo>
                    <a:pt x="206" y="340"/>
                  </a:lnTo>
                  <a:lnTo>
                    <a:pt x="206" y="337"/>
                  </a:lnTo>
                  <a:lnTo>
                    <a:pt x="202" y="333"/>
                  </a:lnTo>
                  <a:lnTo>
                    <a:pt x="199" y="330"/>
                  </a:lnTo>
                  <a:lnTo>
                    <a:pt x="199" y="330"/>
                  </a:lnTo>
                  <a:lnTo>
                    <a:pt x="199" y="330"/>
                  </a:lnTo>
                  <a:lnTo>
                    <a:pt x="192" y="323"/>
                  </a:lnTo>
                  <a:lnTo>
                    <a:pt x="185" y="323"/>
                  </a:lnTo>
                  <a:lnTo>
                    <a:pt x="182" y="323"/>
                  </a:lnTo>
                  <a:lnTo>
                    <a:pt x="182" y="323"/>
                  </a:lnTo>
                  <a:lnTo>
                    <a:pt x="175" y="323"/>
                  </a:lnTo>
                  <a:lnTo>
                    <a:pt x="169" y="323"/>
                  </a:lnTo>
                  <a:lnTo>
                    <a:pt x="169" y="320"/>
                  </a:lnTo>
                  <a:lnTo>
                    <a:pt x="165" y="320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55" y="313"/>
                  </a:lnTo>
                  <a:lnTo>
                    <a:pt x="138" y="293"/>
                  </a:lnTo>
                  <a:lnTo>
                    <a:pt x="138" y="293"/>
                  </a:lnTo>
                  <a:lnTo>
                    <a:pt x="135" y="293"/>
                  </a:lnTo>
                  <a:lnTo>
                    <a:pt x="135" y="289"/>
                  </a:lnTo>
                  <a:lnTo>
                    <a:pt x="138" y="283"/>
                  </a:lnTo>
                  <a:lnTo>
                    <a:pt x="142" y="279"/>
                  </a:lnTo>
                  <a:lnTo>
                    <a:pt x="142" y="279"/>
                  </a:lnTo>
                  <a:lnTo>
                    <a:pt x="138" y="273"/>
                  </a:lnTo>
                  <a:lnTo>
                    <a:pt x="118" y="262"/>
                  </a:lnTo>
                  <a:lnTo>
                    <a:pt x="111" y="249"/>
                  </a:lnTo>
                  <a:lnTo>
                    <a:pt x="118" y="246"/>
                  </a:lnTo>
                  <a:lnTo>
                    <a:pt x="121" y="242"/>
                  </a:lnTo>
                  <a:lnTo>
                    <a:pt x="121" y="239"/>
                  </a:lnTo>
                  <a:lnTo>
                    <a:pt x="121" y="225"/>
                  </a:lnTo>
                  <a:lnTo>
                    <a:pt x="125" y="225"/>
                  </a:lnTo>
                  <a:lnTo>
                    <a:pt x="125" y="225"/>
                  </a:lnTo>
                  <a:lnTo>
                    <a:pt x="132" y="222"/>
                  </a:lnTo>
                  <a:lnTo>
                    <a:pt x="135" y="219"/>
                  </a:lnTo>
                  <a:lnTo>
                    <a:pt x="138" y="212"/>
                  </a:lnTo>
                  <a:lnTo>
                    <a:pt x="135" y="209"/>
                  </a:lnTo>
                  <a:lnTo>
                    <a:pt x="138" y="198"/>
                  </a:lnTo>
                  <a:lnTo>
                    <a:pt x="138" y="198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52" y="182"/>
                  </a:lnTo>
                  <a:lnTo>
                    <a:pt x="152" y="182"/>
                  </a:lnTo>
                  <a:lnTo>
                    <a:pt x="155" y="182"/>
                  </a:lnTo>
                  <a:lnTo>
                    <a:pt x="158" y="182"/>
                  </a:lnTo>
                  <a:lnTo>
                    <a:pt x="162" y="185"/>
                  </a:lnTo>
                  <a:lnTo>
                    <a:pt x="165" y="185"/>
                  </a:lnTo>
                  <a:lnTo>
                    <a:pt x="179" y="178"/>
                  </a:lnTo>
                  <a:lnTo>
                    <a:pt x="182" y="175"/>
                  </a:lnTo>
                  <a:lnTo>
                    <a:pt x="182" y="168"/>
                  </a:lnTo>
                  <a:lnTo>
                    <a:pt x="185" y="161"/>
                  </a:lnTo>
                  <a:lnTo>
                    <a:pt x="192" y="158"/>
                  </a:lnTo>
                  <a:lnTo>
                    <a:pt x="199" y="161"/>
                  </a:lnTo>
                  <a:lnTo>
                    <a:pt x="209" y="155"/>
                  </a:lnTo>
                  <a:lnTo>
                    <a:pt x="209" y="151"/>
                  </a:lnTo>
                  <a:lnTo>
                    <a:pt x="212" y="145"/>
                  </a:lnTo>
                  <a:lnTo>
                    <a:pt x="212" y="141"/>
                  </a:lnTo>
                  <a:lnTo>
                    <a:pt x="209" y="135"/>
                  </a:lnTo>
                  <a:lnTo>
                    <a:pt x="212" y="138"/>
                  </a:lnTo>
                  <a:lnTo>
                    <a:pt x="219" y="138"/>
                  </a:lnTo>
                  <a:lnTo>
                    <a:pt x="226" y="135"/>
                  </a:lnTo>
                  <a:lnTo>
                    <a:pt x="229" y="138"/>
                  </a:lnTo>
                  <a:lnTo>
                    <a:pt x="236" y="138"/>
                  </a:lnTo>
                  <a:lnTo>
                    <a:pt x="239" y="138"/>
                  </a:lnTo>
                  <a:lnTo>
                    <a:pt x="243" y="145"/>
                  </a:lnTo>
                  <a:lnTo>
                    <a:pt x="246" y="145"/>
                  </a:lnTo>
                  <a:lnTo>
                    <a:pt x="263" y="155"/>
                  </a:lnTo>
                  <a:lnTo>
                    <a:pt x="273" y="161"/>
                  </a:lnTo>
                  <a:lnTo>
                    <a:pt x="273" y="161"/>
                  </a:lnTo>
                  <a:lnTo>
                    <a:pt x="273" y="168"/>
                  </a:lnTo>
                  <a:lnTo>
                    <a:pt x="273" y="168"/>
                  </a:lnTo>
                  <a:lnTo>
                    <a:pt x="270" y="172"/>
                  </a:lnTo>
                  <a:lnTo>
                    <a:pt x="273" y="178"/>
                  </a:lnTo>
                  <a:lnTo>
                    <a:pt x="276" y="185"/>
                  </a:lnTo>
                  <a:lnTo>
                    <a:pt x="283" y="185"/>
                  </a:lnTo>
                  <a:lnTo>
                    <a:pt x="290" y="185"/>
                  </a:lnTo>
                  <a:lnTo>
                    <a:pt x="293" y="185"/>
                  </a:lnTo>
                  <a:lnTo>
                    <a:pt x="293" y="188"/>
                  </a:lnTo>
                  <a:lnTo>
                    <a:pt x="296" y="188"/>
                  </a:lnTo>
                  <a:lnTo>
                    <a:pt x="300" y="192"/>
                  </a:lnTo>
                  <a:lnTo>
                    <a:pt x="307" y="195"/>
                  </a:lnTo>
                  <a:lnTo>
                    <a:pt x="313" y="192"/>
                  </a:lnTo>
                  <a:lnTo>
                    <a:pt x="317" y="188"/>
                  </a:lnTo>
                  <a:lnTo>
                    <a:pt x="317" y="188"/>
                  </a:lnTo>
                  <a:lnTo>
                    <a:pt x="327" y="188"/>
                  </a:lnTo>
                  <a:lnTo>
                    <a:pt x="330" y="188"/>
                  </a:lnTo>
                  <a:lnTo>
                    <a:pt x="344" y="178"/>
                  </a:lnTo>
                  <a:lnTo>
                    <a:pt x="347" y="175"/>
                  </a:lnTo>
                  <a:lnTo>
                    <a:pt x="354" y="158"/>
                  </a:lnTo>
                  <a:lnTo>
                    <a:pt x="360" y="151"/>
                  </a:lnTo>
                  <a:lnTo>
                    <a:pt x="364" y="151"/>
                  </a:lnTo>
                  <a:lnTo>
                    <a:pt x="370" y="148"/>
                  </a:lnTo>
                  <a:lnTo>
                    <a:pt x="370" y="148"/>
                  </a:lnTo>
                  <a:lnTo>
                    <a:pt x="377" y="148"/>
                  </a:lnTo>
                  <a:lnTo>
                    <a:pt x="377" y="148"/>
                  </a:lnTo>
                  <a:lnTo>
                    <a:pt x="387" y="148"/>
                  </a:lnTo>
                  <a:lnTo>
                    <a:pt x="394" y="148"/>
                  </a:lnTo>
                  <a:lnTo>
                    <a:pt x="397" y="145"/>
                  </a:lnTo>
                  <a:lnTo>
                    <a:pt x="404" y="141"/>
                  </a:lnTo>
                  <a:lnTo>
                    <a:pt x="411" y="135"/>
                  </a:lnTo>
                  <a:lnTo>
                    <a:pt x="411" y="128"/>
                  </a:lnTo>
                  <a:lnTo>
                    <a:pt x="411" y="128"/>
                  </a:lnTo>
                  <a:lnTo>
                    <a:pt x="424" y="121"/>
                  </a:lnTo>
                  <a:lnTo>
                    <a:pt x="428" y="121"/>
                  </a:lnTo>
                  <a:lnTo>
                    <a:pt x="431" y="114"/>
                  </a:lnTo>
                  <a:lnTo>
                    <a:pt x="431" y="108"/>
                  </a:lnTo>
                  <a:lnTo>
                    <a:pt x="431" y="98"/>
                  </a:lnTo>
                  <a:lnTo>
                    <a:pt x="434" y="91"/>
                  </a:lnTo>
                  <a:lnTo>
                    <a:pt x="434" y="87"/>
                  </a:lnTo>
                  <a:lnTo>
                    <a:pt x="431" y="84"/>
                  </a:lnTo>
                  <a:lnTo>
                    <a:pt x="431" y="81"/>
                  </a:lnTo>
                  <a:lnTo>
                    <a:pt x="434" y="77"/>
                  </a:lnTo>
                  <a:lnTo>
                    <a:pt x="431" y="64"/>
                  </a:lnTo>
                  <a:lnTo>
                    <a:pt x="431" y="64"/>
                  </a:lnTo>
                  <a:lnTo>
                    <a:pt x="431" y="64"/>
                  </a:lnTo>
                  <a:lnTo>
                    <a:pt x="438" y="60"/>
                  </a:lnTo>
                  <a:lnTo>
                    <a:pt x="441" y="54"/>
                  </a:lnTo>
                  <a:lnTo>
                    <a:pt x="441" y="50"/>
                  </a:lnTo>
                  <a:lnTo>
                    <a:pt x="445" y="40"/>
                  </a:lnTo>
                  <a:lnTo>
                    <a:pt x="445" y="37"/>
                  </a:lnTo>
                  <a:lnTo>
                    <a:pt x="445" y="34"/>
                  </a:lnTo>
                  <a:lnTo>
                    <a:pt x="455" y="23"/>
                  </a:lnTo>
                  <a:lnTo>
                    <a:pt x="458" y="17"/>
                  </a:lnTo>
                  <a:lnTo>
                    <a:pt x="465" y="10"/>
                  </a:lnTo>
                  <a:lnTo>
                    <a:pt x="468" y="10"/>
                  </a:lnTo>
                  <a:lnTo>
                    <a:pt x="471" y="10"/>
                  </a:lnTo>
                  <a:lnTo>
                    <a:pt x="475" y="10"/>
                  </a:lnTo>
                  <a:lnTo>
                    <a:pt x="475" y="10"/>
                  </a:lnTo>
                  <a:lnTo>
                    <a:pt x="488" y="7"/>
                  </a:lnTo>
                  <a:lnTo>
                    <a:pt x="488" y="7"/>
                  </a:lnTo>
                  <a:lnTo>
                    <a:pt x="488" y="10"/>
                  </a:lnTo>
                  <a:lnTo>
                    <a:pt x="488" y="13"/>
                  </a:lnTo>
                  <a:lnTo>
                    <a:pt x="495" y="20"/>
                  </a:lnTo>
                  <a:lnTo>
                    <a:pt x="498" y="20"/>
                  </a:lnTo>
                  <a:lnTo>
                    <a:pt x="505" y="23"/>
                  </a:lnTo>
                  <a:lnTo>
                    <a:pt x="508" y="23"/>
                  </a:lnTo>
                  <a:lnTo>
                    <a:pt x="512" y="27"/>
                  </a:lnTo>
                  <a:lnTo>
                    <a:pt x="512" y="23"/>
                  </a:lnTo>
                  <a:lnTo>
                    <a:pt x="512" y="23"/>
                  </a:lnTo>
                  <a:lnTo>
                    <a:pt x="512" y="27"/>
                  </a:lnTo>
                  <a:lnTo>
                    <a:pt x="519" y="27"/>
                  </a:lnTo>
                  <a:lnTo>
                    <a:pt x="522" y="23"/>
                  </a:lnTo>
                  <a:lnTo>
                    <a:pt x="525" y="20"/>
                  </a:lnTo>
                  <a:lnTo>
                    <a:pt x="529" y="20"/>
                  </a:lnTo>
                  <a:lnTo>
                    <a:pt x="532" y="20"/>
                  </a:lnTo>
                  <a:lnTo>
                    <a:pt x="542" y="13"/>
                  </a:lnTo>
                  <a:lnTo>
                    <a:pt x="542" y="13"/>
                  </a:lnTo>
                  <a:lnTo>
                    <a:pt x="542" y="13"/>
                  </a:lnTo>
                  <a:lnTo>
                    <a:pt x="546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6" y="20"/>
                  </a:lnTo>
                  <a:lnTo>
                    <a:pt x="559" y="20"/>
                  </a:lnTo>
                  <a:lnTo>
                    <a:pt x="562" y="20"/>
                  </a:lnTo>
                  <a:lnTo>
                    <a:pt x="566" y="23"/>
                  </a:lnTo>
                  <a:lnTo>
                    <a:pt x="566" y="23"/>
                  </a:lnTo>
                  <a:lnTo>
                    <a:pt x="572" y="27"/>
                  </a:lnTo>
                  <a:lnTo>
                    <a:pt x="576" y="27"/>
                  </a:lnTo>
                  <a:lnTo>
                    <a:pt x="579" y="27"/>
                  </a:lnTo>
                  <a:lnTo>
                    <a:pt x="579" y="27"/>
                  </a:lnTo>
                  <a:lnTo>
                    <a:pt x="579" y="34"/>
                  </a:lnTo>
                  <a:lnTo>
                    <a:pt x="579" y="47"/>
                  </a:lnTo>
                  <a:lnTo>
                    <a:pt x="579" y="50"/>
                  </a:lnTo>
                  <a:lnTo>
                    <a:pt x="583" y="64"/>
                  </a:lnTo>
                  <a:lnTo>
                    <a:pt x="586" y="67"/>
                  </a:lnTo>
                  <a:lnTo>
                    <a:pt x="589" y="71"/>
                  </a:lnTo>
                  <a:lnTo>
                    <a:pt x="589" y="77"/>
                  </a:lnTo>
                  <a:lnTo>
                    <a:pt x="593" y="84"/>
                  </a:lnTo>
                  <a:lnTo>
                    <a:pt x="596" y="87"/>
                  </a:lnTo>
                  <a:lnTo>
                    <a:pt x="599" y="87"/>
                  </a:lnTo>
                  <a:lnTo>
                    <a:pt x="599" y="87"/>
                  </a:lnTo>
                  <a:lnTo>
                    <a:pt x="613" y="94"/>
                  </a:lnTo>
                  <a:lnTo>
                    <a:pt x="616" y="98"/>
                  </a:lnTo>
                  <a:lnTo>
                    <a:pt x="620" y="94"/>
                  </a:lnTo>
                  <a:lnTo>
                    <a:pt x="620" y="98"/>
                  </a:lnTo>
                  <a:lnTo>
                    <a:pt x="620" y="101"/>
                  </a:lnTo>
                  <a:lnTo>
                    <a:pt x="620" y="111"/>
                  </a:lnTo>
                  <a:lnTo>
                    <a:pt x="623" y="114"/>
                  </a:lnTo>
                  <a:lnTo>
                    <a:pt x="626" y="121"/>
                  </a:lnTo>
                  <a:lnTo>
                    <a:pt x="626" y="124"/>
                  </a:lnTo>
                  <a:lnTo>
                    <a:pt x="630" y="128"/>
                  </a:lnTo>
                  <a:lnTo>
                    <a:pt x="633" y="135"/>
                  </a:lnTo>
                  <a:lnTo>
                    <a:pt x="636" y="148"/>
                  </a:lnTo>
                  <a:lnTo>
                    <a:pt x="636" y="151"/>
                  </a:lnTo>
                  <a:lnTo>
                    <a:pt x="646" y="165"/>
                  </a:lnTo>
                  <a:lnTo>
                    <a:pt x="646" y="165"/>
                  </a:lnTo>
                  <a:lnTo>
                    <a:pt x="650" y="168"/>
                  </a:lnTo>
                  <a:lnTo>
                    <a:pt x="657" y="172"/>
                  </a:lnTo>
                  <a:lnTo>
                    <a:pt x="663" y="172"/>
                  </a:lnTo>
                  <a:lnTo>
                    <a:pt x="667" y="168"/>
                  </a:lnTo>
                  <a:lnTo>
                    <a:pt x="667" y="168"/>
                  </a:lnTo>
                  <a:lnTo>
                    <a:pt x="677" y="168"/>
                  </a:lnTo>
                  <a:lnTo>
                    <a:pt x="684" y="172"/>
                  </a:lnTo>
                  <a:lnTo>
                    <a:pt x="687" y="172"/>
                  </a:lnTo>
                  <a:lnTo>
                    <a:pt x="687" y="175"/>
                  </a:lnTo>
                  <a:lnTo>
                    <a:pt x="704" y="185"/>
                  </a:lnTo>
                  <a:lnTo>
                    <a:pt x="707" y="185"/>
                  </a:lnTo>
                  <a:lnTo>
                    <a:pt x="710" y="185"/>
                  </a:lnTo>
                  <a:lnTo>
                    <a:pt x="714" y="188"/>
                  </a:lnTo>
                  <a:lnTo>
                    <a:pt x="717" y="188"/>
                  </a:lnTo>
                  <a:lnTo>
                    <a:pt x="727" y="188"/>
                  </a:lnTo>
                  <a:lnTo>
                    <a:pt x="731" y="188"/>
                  </a:lnTo>
                  <a:lnTo>
                    <a:pt x="731" y="192"/>
                  </a:lnTo>
                  <a:lnTo>
                    <a:pt x="731" y="195"/>
                  </a:lnTo>
                  <a:lnTo>
                    <a:pt x="734" y="205"/>
                  </a:lnTo>
                  <a:lnTo>
                    <a:pt x="734" y="212"/>
                  </a:lnTo>
                  <a:lnTo>
                    <a:pt x="734" y="219"/>
                  </a:lnTo>
                  <a:lnTo>
                    <a:pt x="741" y="236"/>
                  </a:lnTo>
                  <a:lnTo>
                    <a:pt x="741" y="236"/>
                  </a:lnTo>
                  <a:lnTo>
                    <a:pt x="741" y="242"/>
                  </a:lnTo>
                  <a:lnTo>
                    <a:pt x="747" y="246"/>
                  </a:lnTo>
                  <a:lnTo>
                    <a:pt x="754" y="246"/>
                  </a:lnTo>
                  <a:lnTo>
                    <a:pt x="754" y="246"/>
                  </a:lnTo>
                  <a:lnTo>
                    <a:pt x="754" y="249"/>
                  </a:lnTo>
                  <a:lnTo>
                    <a:pt x="758" y="252"/>
                  </a:lnTo>
                  <a:lnTo>
                    <a:pt x="768" y="259"/>
                  </a:lnTo>
                  <a:lnTo>
                    <a:pt x="768" y="266"/>
                  </a:lnTo>
                  <a:lnTo>
                    <a:pt x="768" y="266"/>
                  </a:lnTo>
                  <a:lnTo>
                    <a:pt x="771" y="276"/>
                  </a:lnTo>
                  <a:lnTo>
                    <a:pt x="771" y="289"/>
                  </a:lnTo>
                  <a:lnTo>
                    <a:pt x="768" y="289"/>
                  </a:lnTo>
                  <a:lnTo>
                    <a:pt x="768" y="293"/>
                  </a:lnTo>
                  <a:lnTo>
                    <a:pt x="761" y="303"/>
                  </a:lnTo>
                  <a:lnTo>
                    <a:pt x="761" y="303"/>
                  </a:lnTo>
                  <a:lnTo>
                    <a:pt x="761" y="310"/>
                  </a:lnTo>
                  <a:lnTo>
                    <a:pt x="768" y="316"/>
                  </a:lnTo>
                  <a:lnTo>
                    <a:pt x="768" y="316"/>
                  </a:lnTo>
                  <a:lnTo>
                    <a:pt x="764" y="316"/>
                  </a:lnTo>
                  <a:lnTo>
                    <a:pt x="764" y="320"/>
                  </a:lnTo>
                  <a:lnTo>
                    <a:pt x="761" y="323"/>
                  </a:lnTo>
                  <a:lnTo>
                    <a:pt x="761" y="330"/>
                  </a:lnTo>
                  <a:lnTo>
                    <a:pt x="758" y="333"/>
                  </a:lnTo>
                  <a:lnTo>
                    <a:pt x="758" y="337"/>
                  </a:lnTo>
                  <a:lnTo>
                    <a:pt x="754" y="343"/>
                  </a:lnTo>
                  <a:lnTo>
                    <a:pt x="758" y="363"/>
                  </a:lnTo>
                  <a:lnTo>
                    <a:pt x="758" y="367"/>
                  </a:lnTo>
                  <a:lnTo>
                    <a:pt x="764" y="377"/>
                  </a:lnTo>
                  <a:lnTo>
                    <a:pt x="771" y="380"/>
                  </a:lnTo>
                  <a:lnTo>
                    <a:pt x="771" y="380"/>
                  </a:lnTo>
                  <a:lnTo>
                    <a:pt x="764" y="384"/>
                  </a:lnTo>
                  <a:lnTo>
                    <a:pt x="764" y="384"/>
                  </a:lnTo>
                  <a:lnTo>
                    <a:pt x="751" y="377"/>
                  </a:lnTo>
                  <a:lnTo>
                    <a:pt x="747" y="377"/>
                  </a:lnTo>
                  <a:lnTo>
                    <a:pt x="737" y="384"/>
                  </a:lnTo>
                  <a:lnTo>
                    <a:pt x="734" y="387"/>
                  </a:lnTo>
                  <a:lnTo>
                    <a:pt x="717" y="400"/>
                  </a:lnTo>
                  <a:lnTo>
                    <a:pt x="710" y="404"/>
                  </a:lnTo>
                  <a:lnTo>
                    <a:pt x="704" y="400"/>
                  </a:lnTo>
                  <a:lnTo>
                    <a:pt x="704" y="400"/>
                  </a:lnTo>
                  <a:lnTo>
                    <a:pt x="700" y="394"/>
                  </a:lnTo>
                  <a:lnTo>
                    <a:pt x="694" y="387"/>
                  </a:lnTo>
                  <a:lnTo>
                    <a:pt x="690" y="387"/>
                  </a:lnTo>
                  <a:lnTo>
                    <a:pt x="690" y="387"/>
                  </a:lnTo>
                  <a:lnTo>
                    <a:pt x="667" y="394"/>
                  </a:lnTo>
                  <a:lnTo>
                    <a:pt x="663" y="397"/>
                  </a:lnTo>
                  <a:lnTo>
                    <a:pt x="653" y="404"/>
                  </a:lnTo>
                  <a:lnTo>
                    <a:pt x="643" y="400"/>
                  </a:lnTo>
                  <a:lnTo>
                    <a:pt x="643" y="400"/>
                  </a:lnTo>
                  <a:lnTo>
                    <a:pt x="640" y="400"/>
                  </a:lnTo>
                  <a:lnTo>
                    <a:pt x="636" y="400"/>
                  </a:lnTo>
                  <a:lnTo>
                    <a:pt x="623" y="407"/>
                  </a:lnTo>
                  <a:lnTo>
                    <a:pt x="620" y="407"/>
                  </a:lnTo>
                  <a:lnTo>
                    <a:pt x="616" y="407"/>
                  </a:lnTo>
                  <a:lnTo>
                    <a:pt x="609" y="411"/>
                  </a:lnTo>
                  <a:lnTo>
                    <a:pt x="606" y="421"/>
                  </a:lnTo>
                  <a:lnTo>
                    <a:pt x="606" y="424"/>
                  </a:lnTo>
                  <a:lnTo>
                    <a:pt x="606" y="424"/>
                  </a:lnTo>
                  <a:lnTo>
                    <a:pt x="606" y="421"/>
                  </a:lnTo>
                  <a:lnTo>
                    <a:pt x="603" y="417"/>
                  </a:lnTo>
                  <a:lnTo>
                    <a:pt x="596" y="417"/>
                  </a:lnTo>
                  <a:lnTo>
                    <a:pt x="593" y="424"/>
                  </a:lnTo>
                  <a:lnTo>
                    <a:pt x="593" y="424"/>
                  </a:lnTo>
                  <a:lnTo>
                    <a:pt x="589" y="427"/>
                  </a:lnTo>
                  <a:lnTo>
                    <a:pt x="593" y="427"/>
                  </a:lnTo>
                  <a:lnTo>
                    <a:pt x="593" y="427"/>
                  </a:lnTo>
                  <a:lnTo>
                    <a:pt x="593" y="427"/>
                  </a:lnTo>
                  <a:lnTo>
                    <a:pt x="596" y="427"/>
                  </a:lnTo>
                  <a:lnTo>
                    <a:pt x="596" y="424"/>
                  </a:lnTo>
                  <a:lnTo>
                    <a:pt x="596" y="421"/>
                  </a:lnTo>
                  <a:lnTo>
                    <a:pt x="603" y="421"/>
                  </a:lnTo>
                  <a:lnTo>
                    <a:pt x="603" y="424"/>
                  </a:lnTo>
                  <a:lnTo>
                    <a:pt x="603" y="424"/>
                  </a:lnTo>
                  <a:lnTo>
                    <a:pt x="606" y="427"/>
                  </a:lnTo>
                  <a:lnTo>
                    <a:pt x="613" y="424"/>
                  </a:lnTo>
                  <a:lnTo>
                    <a:pt x="609" y="417"/>
                  </a:lnTo>
                  <a:lnTo>
                    <a:pt x="613" y="414"/>
                  </a:lnTo>
                  <a:lnTo>
                    <a:pt x="620" y="411"/>
                  </a:lnTo>
                  <a:lnTo>
                    <a:pt x="620" y="411"/>
                  </a:lnTo>
                  <a:lnTo>
                    <a:pt x="623" y="411"/>
                  </a:lnTo>
                  <a:lnTo>
                    <a:pt x="636" y="404"/>
                  </a:lnTo>
                  <a:lnTo>
                    <a:pt x="640" y="404"/>
                  </a:lnTo>
                  <a:lnTo>
                    <a:pt x="643" y="404"/>
                  </a:lnTo>
                  <a:lnTo>
                    <a:pt x="643" y="404"/>
                  </a:lnTo>
                  <a:lnTo>
                    <a:pt x="653" y="407"/>
                  </a:lnTo>
                  <a:lnTo>
                    <a:pt x="667" y="397"/>
                  </a:lnTo>
                  <a:lnTo>
                    <a:pt x="667" y="397"/>
                  </a:lnTo>
                  <a:lnTo>
                    <a:pt x="690" y="390"/>
                  </a:lnTo>
                  <a:lnTo>
                    <a:pt x="690" y="390"/>
                  </a:lnTo>
                  <a:lnTo>
                    <a:pt x="694" y="390"/>
                  </a:lnTo>
                  <a:lnTo>
                    <a:pt x="697" y="394"/>
                  </a:lnTo>
                  <a:lnTo>
                    <a:pt x="700" y="404"/>
                  </a:lnTo>
                  <a:lnTo>
                    <a:pt x="700" y="404"/>
                  </a:lnTo>
                  <a:lnTo>
                    <a:pt x="710" y="407"/>
                  </a:lnTo>
                  <a:lnTo>
                    <a:pt x="721" y="404"/>
                  </a:lnTo>
                  <a:lnTo>
                    <a:pt x="737" y="387"/>
                  </a:lnTo>
                  <a:lnTo>
                    <a:pt x="737" y="387"/>
                  </a:lnTo>
                  <a:lnTo>
                    <a:pt x="747" y="380"/>
                  </a:lnTo>
                  <a:lnTo>
                    <a:pt x="751" y="380"/>
                  </a:lnTo>
                  <a:lnTo>
                    <a:pt x="764" y="387"/>
                  </a:lnTo>
                  <a:lnTo>
                    <a:pt x="768" y="387"/>
                  </a:lnTo>
                  <a:lnTo>
                    <a:pt x="774" y="380"/>
                  </a:lnTo>
                  <a:lnTo>
                    <a:pt x="778" y="377"/>
                  </a:lnTo>
                  <a:lnTo>
                    <a:pt x="771" y="377"/>
                  </a:lnTo>
                  <a:lnTo>
                    <a:pt x="768" y="374"/>
                  </a:lnTo>
                  <a:lnTo>
                    <a:pt x="761" y="367"/>
                  </a:lnTo>
                  <a:lnTo>
                    <a:pt x="761" y="363"/>
                  </a:lnTo>
                  <a:lnTo>
                    <a:pt x="758" y="340"/>
                  </a:lnTo>
                  <a:lnTo>
                    <a:pt x="761" y="337"/>
                  </a:lnTo>
                  <a:lnTo>
                    <a:pt x="761" y="337"/>
                  </a:lnTo>
                  <a:lnTo>
                    <a:pt x="761" y="333"/>
                  </a:lnTo>
                  <a:lnTo>
                    <a:pt x="764" y="330"/>
                  </a:lnTo>
                  <a:lnTo>
                    <a:pt x="764" y="330"/>
                  </a:lnTo>
                  <a:lnTo>
                    <a:pt x="768" y="323"/>
                  </a:lnTo>
                  <a:lnTo>
                    <a:pt x="768" y="323"/>
                  </a:lnTo>
                  <a:lnTo>
                    <a:pt x="768" y="320"/>
                  </a:lnTo>
                  <a:lnTo>
                    <a:pt x="771" y="316"/>
                  </a:lnTo>
                  <a:lnTo>
                    <a:pt x="778" y="320"/>
                  </a:lnTo>
                  <a:lnTo>
                    <a:pt x="778" y="316"/>
                  </a:lnTo>
                  <a:lnTo>
                    <a:pt x="778" y="313"/>
                  </a:lnTo>
                  <a:lnTo>
                    <a:pt x="768" y="313"/>
                  </a:lnTo>
                  <a:lnTo>
                    <a:pt x="764" y="310"/>
                  </a:lnTo>
                  <a:lnTo>
                    <a:pt x="764" y="306"/>
                  </a:lnTo>
                  <a:lnTo>
                    <a:pt x="764" y="303"/>
                  </a:lnTo>
                  <a:lnTo>
                    <a:pt x="771" y="293"/>
                  </a:lnTo>
                  <a:lnTo>
                    <a:pt x="771" y="293"/>
                  </a:lnTo>
                  <a:lnTo>
                    <a:pt x="774" y="289"/>
                  </a:lnTo>
                  <a:lnTo>
                    <a:pt x="774" y="289"/>
                  </a:lnTo>
                  <a:lnTo>
                    <a:pt x="774" y="276"/>
                  </a:lnTo>
                  <a:lnTo>
                    <a:pt x="771" y="262"/>
                  </a:lnTo>
                  <a:lnTo>
                    <a:pt x="771" y="262"/>
                  </a:lnTo>
                  <a:lnTo>
                    <a:pt x="771" y="256"/>
                  </a:lnTo>
                  <a:lnTo>
                    <a:pt x="761" y="249"/>
                  </a:lnTo>
                  <a:lnTo>
                    <a:pt x="758" y="249"/>
                  </a:lnTo>
                  <a:lnTo>
                    <a:pt x="758" y="242"/>
                  </a:lnTo>
                  <a:lnTo>
                    <a:pt x="754" y="242"/>
                  </a:lnTo>
                  <a:lnTo>
                    <a:pt x="747" y="242"/>
                  </a:lnTo>
                  <a:lnTo>
                    <a:pt x="744" y="239"/>
                  </a:lnTo>
                  <a:lnTo>
                    <a:pt x="744" y="236"/>
                  </a:lnTo>
                  <a:lnTo>
                    <a:pt x="744" y="236"/>
                  </a:lnTo>
                  <a:lnTo>
                    <a:pt x="737" y="219"/>
                  </a:lnTo>
                  <a:lnTo>
                    <a:pt x="737" y="215"/>
                  </a:lnTo>
                  <a:lnTo>
                    <a:pt x="741" y="212"/>
                  </a:lnTo>
                  <a:lnTo>
                    <a:pt x="737" y="205"/>
                  </a:lnTo>
                  <a:lnTo>
                    <a:pt x="734" y="192"/>
                  </a:lnTo>
                  <a:lnTo>
                    <a:pt x="734" y="192"/>
                  </a:lnTo>
                  <a:lnTo>
                    <a:pt x="731" y="185"/>
                  </a:lnTo>
                  <a:lnTo>
                    <a:pt x="731" y="185"/>
                  </a:lnTo>
                  <a:lnTo>
                    <a:pt x="727" y="185"/>
                  </a:lnTo>
                  <a:lnTo>
                    <a:pt x="717" y="185"/>
                  </a:lnTo>
                  <a:lnTo>
                    <a:pt x="717" y="185"/>
                  </a:lnTo>
                  <a:lnTo>
                    <a:pt x="710" y="182"/>
                  </a:lnTo>
                  <a:lnTo>
                    <a:pt x="707" y="182"/>
                  </a:lnTo>
                  <a:lnTo>
                    <a:pt x="704" y="182"/>
                  </a:lnTo>
                  <a:lnTo>
                    <a:pt x="690" y="168"/>
                  </a:lnTo>
                  <a:lnTo>
                    <a:pt x="687" y="168"/>
                  </a:lnTo>
                  <a:lnTo>
                    <a:pt x="684" y="168"/>
                  </a:lnTo>
                  <a:lnTo>
                    <a:pt x="680" y="165"/>
                  </a:lnTo>
                  <a:lnTo>
                    <a:pt x="667" y="165"/>
                  </a:lnTo>
                  <a:lnTo>
                    <a:pt x="663" y="168"/>
                  </a:lnTo>
                  <a:lnTo>
                    <a:pt x="663" y="168"/>
                  </a:lnTo>
                  <a:lnTo>
                    <a:pt x="657" y="168"/>
                  </a:lnTo>
                  <a:lnTo>
                    <a:pt x="653" y="168"/>
                  </a:lnTo>
                  <a:lnTo>
                    <a:pt x="650" y="161"/>
                  </a:lnTo>
                  <a:lnTo>
                    <a:pt x="650" y="161"/>
                  </a:lnTo>
                  <a:lnTo>
                    <a:pt x="640" y="148"/>
                  </a:lnTo>
                  <a:lnTo>
                    <a:pt x="640" y="148"/>
                  </a:lnTo>
                  <a:lnTo>
                    <a:pt x="636" y="131"/>
                  </a:lnTo>
                  <a:lnTo>
                    <a:pt x="630" y="124"/>
                  </a:lnTo>
                  <a:lnTo>
                    <a:pt x="630" y="124"/>
                  </a:lnTo>
                  <a:lnTo>
                    <a:pt x="630" y="118"/>
                  </a:lnTo>
                  <a:lnTo>
                    <a:pt x="626" y="111"/>
                  </a:lnTo>
                  <a:lnTo>
                    <a:pt x="623" y="108"/>
                  </a:lnTo>
                  <a:lnTo>
                    <a:pt x="623" y="101"/>
                  </a:lnTo>
                  <a:lnTo>
                    <a:pt x="626" y="98"/>
                  </a:lnTo>
                  <a:lnTo>
                    <a:pt x="626" y="98"/>
                  </a:lnTo>
                  <a:lnTo>
                    <a:pt x="626" y="94"/>
                  </a:lnTo>
                  <a:lnTo>
                    <a:pt x="620" y="91"/>
                  </a:lnTo>
                  <a:lnTo>
                    <a:pt x="616" y="94"/>
                  </a:lnTo>
                  <a:lnTo>
                    <a:pt x="613" y="91"/>
                  </a:lnTo>
                  <a:lnTo>
                    <a:pt x="603" y="84"/>
                  </a:lnTo>
                  <a:lnTo>
                    <a:pt x="603" y="84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596" y="84"/>
                  </a:lnTo>
                  <a:lnTo>
                    <a:pt x="596" y="81"/>
                  </a:lnTo>
                  <a:lnTo>
                    <a:pt x="593" y="74"/>
                  </a:lnTo>
                  <a:lnTo>
                    <a:pt x="593" y="71"/>
                  </a:lnTo>
                  <a:lnTo>
                    <a:pt x="593" y="71"/>
                  </a:lnTo>
                  <a:lnTo>
                    <a:pt x="589" y="64"/>
                  </a:lnTo>
                  <a:lnTo>
                    <a:pt x="586" y="64"/>
                  </a:lnTo>
                  <a:lnTo>
                    <a:pt x="583" y="50"/>
                  </a:lnTo>
                  <a:lnTo>
                    <a:pt x="583" y="47"/>
                  </a:lnTo>
                  <a:lnTo>
                    <a:pt x="583" y="34"/>
                  </a:lnTo>
                  <a:lnTo>
                    <a:pt x="583" y="27"/>
                  </a:lnTo>
                  <a:lnTo>
                    <a:pt x="583" y="23"/>
                  </a:lnTo>
                  <a:lnTo>
                    <a:pt x="586" y="20"/>
                  </a:lnTo>
                  <a:lnTo>
                    <a:pt x="586" y="20"/>
                  </a:lnTo>
                  <a:lnTo>
                    <a:pt x="576" y="23"/>
                  </a:lnTo>
                  <a:lnTo>
                    <a:pt x="572" y="23"/>
                  </a:lnTo>
                  <a:lnTo>
                    <a:pt x="566" y="20"/>
                  </a:lnTo>
                  <a:lnTo>
                    <a:pt x="566" y="20"/>
                  </a:lnTo>
                  <a:lnTo>
                    <a:pt x="562" y="20"/>
                  </a:lnTo>
                  <a:lnTo>
                    <a:pt x="562" y="17"/>
                  </a:lnTo>
                  <a:lnTo>
                    <a:pt x="559" y="17"/>
                  </a:lnTo>
                  <a:lnTo>
                    <a:pt x="559" y="17"/>
                  </a:lnTo>
                  <a:lnTo>
                    <a:pt x="556" y="13"/>
                  </a:lnTo>
                  <a:lnTo>
                    <a:pt x="552" y="13"/>
                  </a:lnTo>
                  <a:lnTo>
                    <a:pt x="546" y="13"/>
                  </a:lnTo>
                  <a:lnTo>
                    <a:pt x="546" y="10"/>
                  </a:lnTo>
                  <a:lnTo>
                    <a:pt x="542" y="10"/>
                  </a:lnTo>
                  <a:lnTo>
                    <a:pt x="539" y="10"/>
                  </a:lnTo>
                  <a:lnTo>
                    <a:pt x="532" y="17"/>
                  </a:lnTo>
                  <a:lnTo>
                    <a:pt x="529" y="17"/>
                  </a:lnTo>
                  <a:lnTo>
                    <a:pt x="525" y="17"/>
                  </a:lnTo>
                  <a:lnTo>
                    <a:pt x="522" y="17"/>
                  </a:lnTo>
                  <a:lnTo>
                    <a:pt x="522" y="20"/>
                  </a:lnTo>
                  <a:lnTo>
                    <a:pt x="519" y="23"/>
                  </a:lnTo>
                  <a:lnTo>
                    <a:pt x="515" y="23"/>
                  </a:lnTo>
                  <a:lnTo>
                    <a:pt x="515" y="23"/>
                  </a:lnTo>
                  <a:lnTo>
                    <a:pt x="512" y="20"/>
                  </a:lnTo>
                  <a:lnTo>
                    <a:pt x="512" y="20"/>
                  </a:lnTo>
                  <a:lnTo>
                    <a:pt x="508" y="20"/>
                  </a:lnTo>
                  <a:lnTo>
                    <a:pt x="505" y="20"/>
                  </a:lnTo>
                  <a:lnTo>
                    <a:pt x="498" y="17"/>
                  </a:lnTo>
                  <a:lnTo>
                    <a:pt x="498" y="17"/>
                  </a:lnTo>
                  <a:lnTo>
                    <a:pt x="492" y="10"/>
                  </a:lnTo>
                  <a:lnTo>
                    <a:pt x="492" y="10"/>
                  </a:lnTo>
                  <a:lnTo>
                    <a:pt x="492" y="7"/>
                  </a:lnTo>
                  <a:lnTo>
                    <a:pt x="492" y="3"/>
                  </a:lnTo>
                  <a:lnTo>
                    <a:pt x="492" y="0"/>
                  </a:lnTo>
                  <a:lnTo>
                    <a:pt x="4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" name="Freeform 475">
              <a:extLst>
                <a:ext uri="{FF2B5EF4-FFF2-40B4-BE49-F238E27FC236}">
                  <a16:creationId xmlns:a16="http://schemas.microsoft.com/office/drawing/2014/main" id="{06419EA4-56BB-483D-C3B8-FAF5C9CAC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8" y="1970"/>
              <a:ext cx="824" cy="892"/>
            </a:xfrm>
            <a:custGeom>
              <a:avLst/>
              <a:gdLst>
                <a:gd name="T0" fmla="*/ 817 w 824"/>
                <a:gd name="T1" fmla="*/ 831 h 892"/>
                <a:gd name="T2" fmla="*/ 757 w 824"/>
                <a:gd name="T3" fmla="*/ 885 h 892"/>
                <a:gd name="T4" fmla="*/ 693 w 824"/>
                <a:gd name="T5" fmla="*/ 797 h 892"/>
                <a:gd name="T6" fmla="*/ 716 w 824"/>
                <a:gd name="T7" fmla="*/ 858 h 892"/>
                <a:gd name="T8" fmla="*/ 794 w 824"/>
                <a:gd name="T9" fmla="*/ 885 h 892"/>
                <a:gd name="T10" fmla="*/ 787 w 824"/>
                <a:gd name="T11" fmla="*/ 807 h 892"/>
                <a:gd name="T12" fmla="*/ 676 w 824"/>
                <a:gd name="T13" fmla="*/ 410 h 892"/>
                <a:gd name="T14" fmla="*/ 646 w 824"/>
                <a:gd name="T15" fmla="*/ 414 h 892"/>
                <a:gd name="T16" fmla="*/ 427 w 824"/>
                <a:gd name="T17" fmla="*/ 70 h 892"/>
                <a:gd name="T18" fmla="*/ 363 w 824"/>
                <a:gd name="T19" fmla="*/ 144 h 892"/>
                <a:gd name="T20" fmla="*/ 296 w 824"/>
                <a:gd name="T21" fmla="*/ 161 h 892"/>
                <a:gd name="T22" fmla="*/ 205 w 824"/>
                <a:gd name="T23" fmla="*/ 151 h 892"/>
                <a:gd name="T24" fmla="*/ 138 w 824"/>
                <a:gd name="T25" fmla="*/ 195 h 892"/>
                <a:gd name="T26" fmla="*/ 131 w 824"/>
                <a:gd name="T27" fmla="*/ 299 h 892"/>
                <a:gd name="T28" fmla="*/ 201 w 824"/>
                <a:gd name="T29" fmla="*/ 346 h 892"/>
                <a:gd name="T30" fmla="*/ 292 w 824"/>
                <a:gd name="T31" fmla="*/ 464 h 892"/>
                <a:gd name="T32" fmla="*/ 208 w 824"/>
                <a:gd name="T33" fmla="*/ 585 h 892"/>
                <a:gd name="T34" fmla="*/ 124 w 824"/>
                <a:gd name="T35" fmla="*/ 626 h 892"/>
                <a:gd name="T36" fmla="*/ 74 w 824"/>
                <a:gd name="T37" fmla="*/ 713 h 892"/>
                <a:gd name="T38" fmla="*/ 10 w 824"/>
                <a:gd name="T39" fmla="*/ 784 h 892"/>
                <a:gd name="T40" fmla="*/ 53 w 824"/>
                <a:gd name="T41" fmla="*/ 750 h 892"/>
                <a:gd name="T42" fmla="*/ 97 w 824"/>
                <a:gd name="T43" fmla="*/ 679 h 892"/>
                <a:gd name="T44" fmla="*/ 185 w 824"/>
                <a:gd name="T45" fmla="*/ 612 h 892"/>
                <a:gd name="T46" fmla="*/ 255 w 824"/>
                <a:gd name="T47" fmla="*/ 528 h 892"/>
                <a:gd name="T48" fmla="*/ 272 w 824"/>
                <a:gd name="T49" fmla="*/ 407 h 892"/>
                <a:gd name="T50" fmla="*/ 188 w 824"/>
                <a:gd name="T51" fmla="*/ 333 h 892"/>
                <a:gd name="T52" fmla="*/ 121 w 824"/>
                <a:gd name="T53" fmla="*/ 249 h 892"/>
                <a:gd name="T54" fmla="*/ 161 w 824"/>
                <a:gd name="T55" fmla="*/ 181 h 892"/>
                <a:gd name="T56" fmla="*/ 238 w 824"/>
                <a:gd name="T57" fmla="*/ 138 h 892"/>
                <a:gd name="T58" fmla="*/ 309 w 824"/>
                <a:gd name="T59" fmla="*/ 195 h 892"/>
                <a:gd name="T60" fmla="*/ 414 w 824"/>
                <a:gd name="T61" fmla="*/ 131 h 892"/>
                <a:gd name="T62" fmla="*/ 461 w 824"/>
                <a:gd name="T63" fmla="*/ 20 h 892"/>
                <a:gd name="T64" fmla="*/ 528 w 824"/>
                <a:gd name="T65" fmla="*/ 23 h 892"/>
                <a:gd name="T66" fmla="*/ 589 w 824"/>
                <a:gd name="T67" fmla="*/ 30 h 892"/>
                <a:gd name="T68" fmla="*/ 629 w 824"/>
                <a:gd name="T69" fmla="*/ 111 h 892"/>
                <a:gd name="T70" fmla="*/ 723 w 824"/>
                <a:gd name="T71" fmla="*/ 188 h 892"/>
                <a:gd name="T72" fmla="*/ 780 w 824"/>
                <a:gd name="T73" fmla="*/ 279 h 892"/>
                <a:gd name="T74" fmla="*/ 767 w 824"/>
                <a:gd name="T75" fmla="*/ 366 h 892"/>
                <a:gd name="T76" fmla="*/ 659 w 824"/>
                <a:gd name="T77" fmla="*/ 410 h 892"/>
                <a:gd name="T78" fmla="*/ 609 w 824"/>
                <a:gd name="T79" fmla="*/ 437 h 892"/>
                <a:gd name="T80" fmla="*/ 700 w 824"/>
                <a:gd name="T81" fmla="*/ 444 h 892"/>
                <a:gd name="T82" fmla="*/ 710 w 824"/>
                <a:gd name="T83" fmla="*/ 498 h 892"/>
                <a:gd name="T84" fmla="*/ 659 w 824"/>
                <a:gd name="T85" fmla="*/ 552 h 892"/>
                <a:gd name="T86" fmla="*/ 585 w 824"/>
                <a:gd name="T87" fmla="*/ 535 h 892"/>
                <a:gd name="T88" fmla="*/ 558 w 824"/>
                <a:gd name="T89" fmla="*/ 565 h 892"/>
                <a:gd name="T90" fmla="*/ 656 w 824"/>
                <a:gd name="T91" fmla="*/ 599 h 892"/>
                <a:gd name="T92" fmla="*/ 673 w 824"/>
                <a:gd name="T93" fmla="*/ 720 h 892"/>
                <a:gd name="T94" fmla="*/ 663 w 824"/>
                <a:gd name="T95" fmla="*/ 760 h 892"/>
                <a:gd name="T96" fmla="*/ 757 w 824"/>
                <a:gd name="T97" fmla="*/ 801 h 892"/>
                <a:gd name="T98" fmla="*/ 673 w 824"/>
                <a:gd name="T99" fmla="*/ 770 h 892"/>
                <a:gd name="T100" fmla="*/ 676 w 824"/>
                <a:gd name="T101" fmla="*/ 754 h 892"/>
                <a:gd name="T102" fmla="*/ 659 w 824"/>
                <a:gd name="T103" fmla="*/ 595 h 892"/>
                <a:gd name="T104" fmla="*/ 578 w 824"/>
                <a:gd name="T105" fmla="*/ 568 h 892"/>
                <a:gd name="T106" fmla="*/ 622 w 824"/>
                <a:gd name="T107" fmla="*/ 572 h 892"/>
                <a:gd name="T108" fmla="*/ 646 w 824"/>
                <a:gd name="T109" fmla="*/ 555 h 892"/>
                <a:gd name="T110" fmla="*/ 713 w 824"/>
                <a:gd name="T111" fmla="*/ 508 h 892"/>
                <a:gd name="T112" fmla="*/ 757 w 824"/>
                <a:gd name="T113" fmla="*/ 390 h 892"/>
                <a:gd name="T114" fmla="*/ 787 w 824"/>
                <a:gd name="T115" fmla="*/ 326 h 892"/>
                <a:gd name="T116" fmla="*/ 764 w 824"/>
                <a:gd name="T117" fmla="*/ 239 h 892"/>
                <a:gd name="T118" fmla="*/ 740 w 824"/>
                <a:gd name="T119" fmla="*/ 181 h 892"/>
                <a:gd name="T120" fmla="*/ 649 w 824"/>
                <a:gd name="T121" fmla="*/ 131 h 892"/>
                <a:gd name="T122" fmla="*/ 595 w 824"/>
                <a:gd name="T123" fmla="*/ 37 h 892"/>
                <a:gd name="T124" fmla="*/ 548 w 824"/>
                <a:gd name="T125" fmla="*/ 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4" h="892">
                  <a:moveTo>
                    <a:pt x="784" y="784"/>
                  </a:moveTo>
                  <a:lnTo>
                    <a:pt x="777" y="787"/>
                  </a:lnTo>
                  <a:lnTo>
                    <a:pt x="780" y="791"/>
                  </a:lnTo>
                  <a:lnTo>
                    <a:pt x="780" y="794"/>
                  </a:lnTo>
                  <a:lnTo>
                    <a:pt x="784" y="794"/>
                  </a:lnTo>
                  <a:lnTo>
                    <a:pt x="780" y="801"/>
                  </a:lnTo>
                  <a:lnTo>
                    <a:pt x="780" y="801"/>
                  </a:lnTo>
                  <a:lnTo>
                    <a:pt x="777" y="801"/>
                  </a:lnTo>
                  <a:lnTo>
                    <a:pt x="777" y="801"/>
                  </a:lnTo>
                  <a:lnTo>
                    <a:pt x="777" y="801"/>
                  </a:lnTo>
                  <a:lnTo>
                    <a:pt x="774" y="804"/>
                  </a:lnTo>
                  <a:lnTo>
                    <a:pt x="774" y="807"/>
                  </a:lnTo>
                  <a:lnTo>
                    <a:pt x="774" y="807"/>
                  </a:lnTo>
                  <a:lnTo>
                    <a:pt x="774" y="807"/>
                  </a:lnTo>
                  <a:lnTo>
                    <a:pt x="777" y="807"/>
                  </a:lnTo>
                  <a:lnTo>
                    <a:pt x="780" y="807"/>
                  </a:lnTo>
                  <a:lnTo>
                    <a:pt x="784" y="807"/>
                  </a:lnTo>
                  <a:lnTo>
                    <a:pt x="780" y="811"/>
                  </a:lnTo>
                  <a:lnTo>
                    <a:pt x="784" y="814"/>
                  </a:lnTo>
                  <a:lnTo>
                    <a:pt x="811" y="814"/>
                  </a:lnTo>
                  <a:lnTo>
                    <a:pt x="814" y="818"/>
                  </a:lnTo>
                  <a:lnTo>
                    <a:pt x="817" y="831"/>
                  </a:lnTo>
                  <a:lnTo>
                    <a:pt x="814" y="844"/>
                  </a:lnTo>
                  <a:lnTo>
                    <a:pt x="811" y="851"/>
                  </a:lnTo>
                  <a:lnTo>
                    <a:pt x="801" y="861"/>
                  </a:lnTo>
                  <a:lnTo>
                    <a:pt x="801" y="865"/>
                  </a:lnTo>
                  <a:lnTo>
                    <a:pt x="801" y="865"/>
                  </a:lnTo>
                  <a:lnTo>
                    <a:pt x="794" y="871"/>
                  </a:lnTo>
                  <a:lnTo>
                    <a:pt x="794" y="875"/>
                  </a:lnTo>
                  <a:lnTo>
                    <a:pt x="797" y="878"/>
                  </a:lnTo>
                  <a:lnTo>
                    <a:pt x="797" y="878"/>
                  </a:lnTo>
                  <a:lnTo>
                    <a:pt x="797" y="878"/>
                  </a:lnTo>
                  <a:lnTo>
                    <a:pt x="790" y="878"/>
                  </a:lnTo>
                  <a:lnTo>
                    <a:pt x="790" y="878"/>
                  </a:lnTo>
                  <a:lnTo>
                    <a:pt x="784" y="878"/>
                  </a:lnTo>
                  <a:lnTo>
                    <a:pt x="780" y="875"/>
                  </a:lnTo>
                  <a:lnTo>
                    <a:pt x="780" y="875"/>
                  </a:lnTo>
                  <a:lnTo>
                    <a:pt x="767" y="875"/>
                  </a:lnTo>
                  <a:lnTo>
                    <a:pt x="764" y="875"/>
                  </a:lnTo>
                  <a:lnTo>
                    <a:pt x="764" y="878"/>
                  </a:lnTo>
                  <a:lnTo>
                    <a:pt x="764" y="878"/>
                  </a:lnTo>
                  <a:lnTo>
                    <a:pt x="760" y="881"/>
                  </a:lnTo>
                  <a:lnTo>
                    <a:pt x="760" y="881"/>
                  </a:lnTo>
                  <a:lnTo>
                    <a:pt x="757" y="885"/>
                  </a:lnTo>
                  <a:lnTo>
                    <a:pt x="757" y="885"/>
                  </a:lnTo>
                  <a:lnTo>
                    <a:pt x="753" y="885"/>
                  </a:lnTo>
                  <a:lnTo>
                    <a:pt x="753" y="885"/>
                  </a:lnTo>
                  <a:lnTo>
                    <a:pt x="750" y="885"/>
                  </a:lnTo>
                  <a:lnTo>
                    <a:pt x="747" y="885"/>
                  </a:lnTo>
                  <a:lnTo>
                    <a:pt x="743" y="878"/>
                  </a:lnTo>
                  <a:lnTo>
                    <a:pt x="743" y="878"/>
                  </a:lnTo>
                  <a:lnTo>
                    <a:pt x="733" y="865"/>
                  </a:lnTo>
                  <a:lnTo>
                    <a:pt x="733" y="865"/>
                  </a:lnTo>
                  <a:lnTo>
                    <a:pt x="723" y="855"/>
                  </a:lnTo>
                  <a:lnTo>
                    <a:pt x="723" y="855"/>
                  </a:lnTo>
                  <a:lnTo>
                    <a:pt x="720" y="844"/>
                  </a:lnTo>
                  <a:lnTo>
                    <a:pt x="720" y="844"/>
                  </a:lnTo>
                  <a:lnTo>
                    <a:pt x="713" y="834"/>
                  </a:lnTo>
                  <a:lnTo>
                    <a:pt x="713" y="831"/>
                  </a:lnTo>
                  <a:lnTo>
                    <a:pt x="716" y="814"/>
                  </a:lnTo>
                  <a:lnTo>
                    <a:pt x="716" y="811"/>
                  </a:lnTo>
                  <a:lnTo>
                    <a:pt x="713" y="807"/>
                  </a:lnTo>
                  <a:lnTo>
                    <a:pt x="713" y="804"/>
                  </a:lnTo>
                  <a:lnTo>
                    <a:pt x="706" y="801"/>
                  </a:lnTo>
                  <a:lnTo>
                    <a:pt x="706" y="801"/>
                  </a:lnTo>
                  <a:lnTo>
                    <a:pt x="693" y="797"/>
                  </a:lnTo>
                  <a:lnTo>
                    <a:pt x="690" y="794"/>
                  </a:lnTo>
                  <a:lnTo>
                    <a:pt x="686" y="794"/>
                  </a:lnTo>
                  <a:lnTo>
                    <a:pt x="676" y="794"/>
                  </a:lnTo>
                  <a:lnTo>
                    <a:pt x="673" y="794"/>
                  </a:lnTo>
                  <a:lnTo>
                    <a:pt x="639" y="801"/>
                  </a:lnTo>
                  <a:lnTo>
                    <a:pt x="639" y="807"/>
                  </a:lnTo>
                  <a:lnTo>
                    <a:pt x="676" y="801"/>
                  </a:lnTo>
                  <a:lnTo>
                    <a:pt x="686" y="801"/>
                  </a:lnTo>
                  <a:lnTo>
                    <a:pt x="686" y="801"/>
                  </a:lnTo>
                  <a:lnTo>
                    <a:pt x="690" y="801"/>
                  </a:lnTo>
                  <a:lnTo>
                    <a:pt x="693" y="801"/>
                  </a:lnTo>
                  <a:lnTo>
                    <a:pt x="696" y="804"/>
                  </a:lnTo>
                  <a:lnTo>
                    <a:pt x="703" y="807"/>
                  </a:lnTo>
                  <a:lnTo>
                    <a:pt x="710" y="811"/>
                  </a:lnTo>
                  <a:lnTo>
                    <a:pt x="710" y="814"/>
                  </a:lnTo>
                  <a:lnTo>
                    <a:pt x="706" y="828"/>
                  </a:lnTo>
                  <a:lnTo>
                    <a:pt x="706" y="828"/>
                  </a:lnTo>
                  <a:lnTo>
                    <a:pt x="706" y="834"/>
                  </a:lnTo>
                  <a:lnTo>
                    <a:pt x="706" y="838"/>
                  </a:lnTo>
                  <a:lnTo>
                    <a:pt x="713" y="848"/>
                  </a:lnTo>
                  <a:lnTo>
                    <a:pt x="716" y="858"/>
                  </a:lnTo>
                  <a:lnTo>
                    <a:pt x="716" y="858"/>
                  </a:lnTo>
                  <a:lnTo>
                    <a:pt x="716" y="861"/>
                  </a:lnTo>
                  <a:lnTo>
                    <a:pt x="720" y="861"/>
                  </a:lnTo>
                  <a:lnTo>
                    <a:pt x="730" y="871"/>
                  </a:lnTo>
                  <a:lnTo>
                    <a:pt x="740" y="885"/>
                  </a:lnTo>
                  <a:lnTo>
                    <a:pt x="743" y="892"/>
                  </a:lnTo>
                  <a:lnTo>
                    <a:pt x="747" y="892"/>
                  </a:lnTo>
                  <a:lnTo>
                    <a:pt x="750" y="892"/>
                  </a:lnTo>
                  <a:lnTo>
                    <a:pt x="750" y="892"/>
                  </a:lnTo>
                  <a:lnTo>
                    <a:pt x="753" y="892"/>
                  </a:lnTo>
                  <a:lnTo>
                    <a:pt x="753" y="892"/>
                  </a:lnTo>
                  <a:lnTo>
                    <a:pt x="757" y="892"/>
                  </a:lnTo>
                  <a:lnTo>
                    <a:pt x="757" y="892"/>
                  </a:lnTo>
                  <a:lnTo>
                    <a:pt x="760" y="892"/>
                  </a:lnTo>
                  <a:lnTo>
                    <a:pt x="764" y="888"/>
                  </a:lnTo>
                  <a:lnTo>
                    <a:pt x="767" y="885"/>
                  </a:lnTo>
                  <a:lnTo>
                    <a:pt x="767" y="885"/>
                  </a:lnTo>
                  <a:lnTo>
                    <a:pt x="767" y="881"/>
                  </a:lnTo>
                  <a:lnTo>
                    <a:pt x="777" y="881"/>
                  </a:lnTo>
                  <a:lnTo>
                    <a:pt x="780" y="885"/>
                  </a:lnTo>
                  <a:lnTo>
                    <a:pt x="784" y="885"/>
                  </a:lnTo>
                  <a:lnTo>
                    <a:pt x="790" y="881"/>
                  </a:lnTo>
                  <a:lnTo>
                    <a:pt x="794" y="885"/>
                  </a:lnTo>
                  <a:lnTo>
                    <a:pt x="794" y="892"/>
                  </a:lnTo>
                  <a:lnTo>
                    <a:pt x="801" y="892"/>
                  </a:lnTo>
                  <a:lnTo>
                    <a:pt x="804" y="888"/>
                  </a:lnTo>
                  <a:lnTo>
                    <a:pt x="804" y="885"/>
                  </a:lnTo>
                  <a:lnTo>
                    <a:pt x="801" y="881"/>
                  </a:lnTo>
                  <a:lnTo>
                    <a:pt x="804" y="878"/>
                  </a:lnTo>
                  <a:lnTo>
                    <a:pt x="804" y="878"/>
                  </a:lnTo>
                  <a:lnTo>
                    <a:pt x="801" y="875"/>
                  </a:lnTo>
                  <a:lnTo>
                    <a:pt x="807" y="868"/>
                  </a:lnTo>
                  <a:lnTo>
                    <a:pt x="807" y="865"/>
                  </a:lnTo>
                  <a:lnTo>
                    <a:pt x="807" y="865"/>
                  </a:lnTo>
                  <a:lnTo>
                    <a:pt x="817" y="855"/>
                  </a:lnTo>
                  <a:lnTo>
                    <a:pt x="817" y="855"/>
                  </a:lnTo>
                  <a:lnTo>
                    <a:pt x="821" y="848"/>
                  </a:lnTo>
                  <a:lnTo>
                    <a:pt x="821" y="848"/>
                  </a:lnTo>
                  <a:lnTo>
                    <a:pt x="824" y="831"/>
                  </a:lnTo>
                  <a:lnTo>
                    <a:pt x="824" y="831"/>
                  </a:lnTo>
                  <a:lnTo>
                    <a:pt x="821" y="818"/>
                  </a:lnTo>
                  <a:lnTo>
                    <a:pt x="821" y="814"/>
                  </a:lnTo>
                  <a:lnTo>
                    <a:pt x="814" y="811"/>
                  </a:lnTo>
                  <a:lnTo>
                    <a:pt x="811" y="811"/>
                  </a:lnTo>
                  <a:lnTo>
                    <a:pt x="787" y="807"/>
                  </a:lnTo>
                  <a:lnTo>
                    <a:pt x="790" y="791"/>
                  </a:lnTo>
                  <a:lnTo>
                    <a:pt x="787" y="787"/>
                  </a:lnTo>
                  <a:lnTo>
                    <a:pt x="784" y="784"/>
                  </a:lnTo>
                  <a:close/>
                  <a:moveTo>
                    <a:pt x="535" y="541"/>
                  </a:moveTo>
                  <a:lnTo>
                    <a:pt x="538" y="541"/>
                  </a:lnTo>
                  <a:lnTo>
                    <a:pt x="545" y="548"/>
                  </a:lnTo>
                  <a:lnTo>
                    <a:pt x="541" y="548"/>
                  </a:lnTo>
                  <a:lnTo>
                    <a:pt x="535" y="545"/>
                  </a:lnTo>
                  <a:lnTo>
                    <a:pt x="535" y="541"/>
                  </a:lnTo>
                  <a:lnTo>
                    <a:pt x="535" y="541"/>
                  </a:lnTo>
                  <a:close/>
                  <a:moveTo>
                    <a:pt x="659" y="417"/>
                  </a:moveTo>
                  <a:lnTo>
                    <a:pt x="659" y="417"/>
                  </a:lnTo>
                  <a:lnTo>
                    <a:pt x="676" y="407"/>
                  </a:lnTo>
                  <a:lnTo>
                    <a:pt x="696" y="400"/>
                  </a:lnTo>
                  <a:lnTo>
                    <a:pt x="700" y="407"/>
                  </a:lnTo>
                  <a:lnTo>
                    <a:pt x="696" y="407"/>
                  </a:lnTo>
                  <a:lnTo>
                    <a:pt x="700" y="410"/>
                  </a:lnTo>
                  <a:lnTo>
                    <a:pt x="696" y="410"/>
                  </a:lnTo>
                  <a:lnTo>
                    <a:pt x="693" y="410"/>
                  </a:lnTo>
                  <a:lnTo>
                    <a:pt x="683" y="407"/>
                  </a:lnTo>
                  <a:lnTo>
                    <a:pt x="676" y="410"/>
                  </a:lnTo>
                  <a:lnTo>
                    <a:pt x="676" y="410"/>
                  </a:lnTo>
                  <a:lnTo>
                    <a:pt x="676" y="414"/>
                  </a:lnTo>
                  <a:lnTo>
                    <a:pt x="683" y="434"/>
                  </a:lnTo>
                  <a:lnTo>
                    <a:pt x="686" y="437"/>
                  </a:lnTo>
                  <a:lnTo>
                    <a:pt x="690" y="444"/>
                  </a:lnTo>
                  <a:lnTo>
                    <a:pt x="683" y="444"/>
                  </a:lnTo>
                  <a:lnTo>
                    <a:pt x="652" y="434"/>
                  </a:lnTo>
                  <a:lnTo>
                    <a:pt x="649" y="437"/>
                  </a:lnTo>
                  <a:lnTo>
                    <a:pt x="649" y="437"/>
                  </a:lnTo>
                  <a:lnTo>
                    <a:pt x="646" y="437"/>
                  </a:lnTo>
                  <a:lnTo>
                    <a:pt x="642" y="434"/>
                  </a:lnTo>
                  <a:lnTo>
                    <a:pt x="639" y="434"/>
                  </a:lnTo>
                  <a:lnTo>
                    <a:pt x="636" y="437"/>
                  </a:lnTo>
                  <a:lnTo>
                    <a:pt x="632" y="437"/>
                  </a:lnTo>
                  <a:lnTo>
                    <a:pt x="615" y="437"/>
                  </a:lnTo>
                  <a:lnTo>
                    <a:pt x="615" y="437"/>
                  </a:lnTo>
                  <a:lnTo>
                    <a:pt x="622" y="430"/>
                  </a:lnTo>
                  <a:lnTo>
                    <a:pt x="626" y="427"/>
                  </a:lnTo>
                  <a:lnTo>
                    <a:pt x="622" y="424"/>
                  </a:lnTo>
                  <a:lnTo>
                    <a:pt x="626" y="420"/>
                  </a:lnTo>
                  <a:lnTo>
                    <a:pt x="629" y="420"/>
                  </a:lnTo>
                  <a:lnTo>
                    <a:pt x="632" y="420"/>
                  </a:lnTo>
                  <a:lnTo>
                    <a:pt x="646" y="414"/>
                  </a:lnTo>
                  <a:lnTo>
                    <a:pt x="646" y="414"/>
                  </a:lnTo>
                  <a:lnTo>
                    <a:pt x="659" y="417"/>
                  </a:lnTo>
                  <a:close/>
                  <a:moveTo>
                    <a:pt x="494" y="0"/>
                  </a:moveTo>
                  <a:lnTo>
                    <a:pt x="491" y="0"/>
                  </a:lnTo>
                  <a:lnTo>
                    <a:pt x="477" y="3"/>
                  </a:lnTo>
                  <a:lnTo>
                    <a:pt x="474" y="3"/>
                  </a:lnTo>
                  <a:lnTo>
                    <a:pt x="467" y="3"/>
                  </a:lnTo>
                  <a:lnTo>
                    <a:pt x="464" y="3"/>
                  </a:lnTo>
                  <a:lnTo>
                    <a:pt x="454" y="13"/>
                  </a:lnTo>
                  <a:lnTo>
                    <a:pt x="454" y="16"/>
                  </a:lnTo>
                  <a:lnTo>
                    <a:pt x="454" y="20"/>
                  </a:lnTo>
                  <a:lnTo>
                    <a:pt x="440" y="30"/>
                  </a:lnTo>
                  <a:lnTo>
                    <a:pt x="440" y="33"/>
                  </a:lnTo>
                  <a:lnTo>
                    <a:pt x="440" y="40"/>
                  </a:lnTo>
                  <a:lnTo>
                    <a:pt x="440" y="53"/>
                  </a:lnTo>
                  <a:lnTo>
                    <a:pt x="437" y="57"/>
                  </a:lnTo>
                  <a:lnTo>
                    <a:pt x="434" y="57"/>
                  </a:lnTo>
                  <a:lnTo>
                    <a:pt x="434" y="57"/>
                  </a:lnTo>
                  <a:lnTo>
                    <a:pt x="430" y="60"/>
                  </a:lnTo>
                  <a:lnTo>
                    <a:pt x="427" y="60"/>
                  </a:lnTo>
                  <a:lnTo>
                    <a:pt x="427" y="67"/>
                  </a:lnTo>
                  <a:lnTo>
                    <a:pt x="427" y="70"/>
                  </a:lnTo>
                  <a:lnTo>
                    <a:pt x="430" y="80"/>
                  </a:lnTo>
                  <a:lnTo>
                    <a:pt x="427" y="84"/>
                  </a:lnTo>
                  <a:lnTo>
                    <a:pt x="427" y="87"/>
                  </a:lnTo>
                  <a:lnTo>
                    <a:pt x="430" y="94"/>
                  </a:lnTo>
                  <a:lnTo>
                    <a:pt x="427" y="97"/>
                  </a:lnTo>
                  <a:lnTo>
                    <a:pt x="427" y="101"/>
                  </a:lnTo>
                  <a:lnTo>
                    <a:pt x="427" y="111"/>
                  </a:lnTo>
                  <a:lnTo>
                    <a:pt x="424" y="117"/>
                  </a:lnTo>
                  <a:lnTo>
                    <a:pt x="410" y="124"/>
                  </a:lnTo>
                  <a:lnTo>
                    <a:pt x="410" y="127"/>
                  </a:lnTo>
                  <a:lnTo>
                    <a:pt x="407" y="131"/>
                  </a:lnTo>
                  <a:lnTo>
                    <a:pt x="400" y="138"/>
                  </a:lnTo>
                  <a:lnTo>
                    <a:pt x="400" y="138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3" y="141"/>
                  </a:lnTo>
                  <a:lnTo>
                    <a:pt x="383" y="141"/>
                  </a:lnTo>
                  <a:lnTo>
                    <a:pt x="373" y="141"/>
                  </a:lnTo>
                  <a:lnTo>
                    <a:pt x="370" y="141"/>
                  </a:lnTo>
                  <a:lnTo>
                    <a:pt x="370" y="144"/>
                  </a:lnTo>
                  <a:lnTo>
                    <a:pt x="366" y="144"/>
                  </a:lnTo>
                  <a:lnTo>
                    <a:pt x="363" y="144"/>
                  </a:lnTo>
                  <a:lnTo>
                    <a:pt x="353" y="151"/>
                  </a:lnTo>
                  <a:lnTo>
                    <a:pt x="353" y="154"/>
                  </a:lnTo>
                  <a:lnTo>
                    <a:pt x="343" y="171"/>
                  </a:lnTo>
                  <a:lnTo>
                    <a:pt x="329" y="181"/>
                  </a:lnTo>
                  <a:lnTo>
                    <a:pt x="323" y="181"/>
                  </a:lnTo>
                  <a:lnTo>
                    <a:pt x="319" y="181"/>
                  </a:lnTo>
                  <a:lnTo>
                    <a:pt x="316" y="185"/>
                  </a:lnTo>
                  <a:lnTo>
                    <a:pt x="316" y="185"/>
                  </a:lnTo>
                  <a:lnTo>
                    <a:pt x="313" y="188"/>
                  </a:lnTo>
                  <a:lnTo>
                    <a:pt x="309" y="185"/>
                  </a:lnTo>
                  <a:lnTo>
                    <a:pt x="306" y="181"/>
                  </a:lnTo>
                  <a:lnTo>
                    <a:pt x="306" y="178"/>
                  </a:lnTo>
                  <a:lnTo>
                    <a:pt x="302" y="175"/>
                  </a:lnTo>
                  <a:lnTo>
                    <a:pt x="299" y="175"/>
                  </a:lnTo>
                  <a:lnTo>
                    <a:pt x="296" y="175"/>
                  </a:lnTo>
                  <a:lnTo>
                    <a:pt x="292" y="178"/>
                  </a:lnTo>
                  <a:lnTo>
                    <a:pt x="289" y="178"/>
                  </a:lnTo>
                  <a:lnTo>
                    <a:pt x="286" y="178"/>
                  </a:lnTo>
                  <a:lnTo>
                    <a:pt x="286" y="175"/>
                  </a:lnTo>
                  <a:lnTo>
                    <a:pt x="289" y="168"/>
                  </a:lnTo>
                  <a:lnTo>
                    <a:pt x="296" y="164"/>
                  </a:lnTo>
                  <a:lnTo>
                    <a:pt x="296" y="161"/>
                  </a:lnTo>
                  <a:lnTo>
                    <a:pt x="296" y="158"/>
                  </a:lnTo>
                  <a:lnTo>
                    <a:pt x="292" y="154"/>
                  </a:lnTo>
                  <a:lnTo>
                    <a:pt x="292" y="154"/>
                  </a:lnTo>
                  <a:lnTo>
                    <a:pt x="292" y="154"/>
                  </a:lnTo>
                  <a:lnTo>
                    <a:pt x="282" y="158"/>
                  </a:lnTo>
                  <a:lnTo>
                    <a:pt x="276" y="151"/>
                  </a:lnTo>
                  <a:lnTo>
                    <a:pt x="276" y="151"/>
                  </a:lnTo>
                  <a:lnTo>
                    <a:pt x="255" y="141"/>
                  </a:lnTo>
                  <a:lnTo>
                    <a:pt x="249" y="131"/>
                  </a:lnTo>
                  <a:lnTo>
                    <a:pt x="245" y="131"/>
                  </a:lnTo>
                  <a:lnTo>
                    <a:pt x="238" y="131"/>
                  </a:lnTo>
                  <a:lnTo>
                    <a:pt x="232" y="127"/>
                  </a:lnTo>
                  <a:lnTo>
                    <a:pt x="228" y="127"/>
                  </a:lnTo>
                  <a:lnTo>
                    <a:pt x="225" y="131"/>
                  </a:lnTo>
                  <a:lnTo>
                    <a:pt x="208" y="121"/>
                  </a:lnTo>
                  <a:lnTo>
                    <a:pt x="205" y="124"/>
                  </a:lnTo>
                  <a:lnTo>
                    <a:pt x="205" y="124"/>
                  </a:lnTo>
                  <a:lnTo>
                    <a:pt x="201" y="138"/>
                  </a:lnTo>
                  <a:lnTo>
                    <a:pt x="205" y="141"/>
                  </a:lnTo>
                  <a:lnTo>
                    <a:pt x="205" y="141"/>
                  </a:lnTo>
                  <a:lnTo>
                    <a:pt x="208" y="144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4"/>
                  </a:lnTo>
                  <a:lnTo>
                    <a:pt x="201" y="151"/>
                  </a:lnTo>
                  <a:lnTo>
                    <a:pt x="198" y="151"/>
                  </a:lnTo>
                  <a:lnTo>
                    <a:pt x="185" y="158"/>
                  </a:lnTo>
                  <a:lnTo>
                    <a:pt x="185" y="15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75"/>
                  </a:lnTo>
                  <a:lnTo>
                    <a:pt x="171" y="178"/>
                  </a:lnTo>
                  <a:lnTo>
                    <a:pt x="168" y="175"/>
                  </a:lnTo>
                  <a:lnTo>
                    <a:pt x="164" y="175"/>
                  </a:lnTo>
                  <a:lnTo>
                    <a:pt x="161" y="175"/>
                  </a:lnTo>
                  <a:lnTo>
                    <a:pt x="161" y="171"/>
                  </a:lnTo>
                  <a:lnTo>
                    <a:pt x="154" y="171"/>
                  </a:lnTo>
                  <a:lnTo>
                    <a:pt x="148" y="178"/>
                  </a:lnTo>
                  <a:lnTo>
                    <a:pt x="148" y="181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1" y="188"/>
                  </a:lnTo>
                  <a:lnTo>
                    <a:pt x="138" y="195"/>
                  </a:lnTo>
                  <a:lnTo>
                    <a:pt x="138" y="195"/>
                  </a:lnTo>
                  <a:lnTo>
                    <a:pt x="134" y="198"/>
                  </a:lnTo>
                  <a:lnTo>
                    <a:pt x="131" y="212"/>
                  </a:lnTo>
                  <a:lnTo>
                    <a:pt x="131" y="215"/>
                  </a:lnTo>
                  <a:lnTo>
                    <a:pt x="134" y="215"/>
                  </a:lnTo>
                  <a:lnTo>
                    <a:pt x="131" y="218"/>
                  </a:lnTo>
                  <a:lnTo>
                    <a:pt x="127" y="218"/>
                  </a:lnTo>
                  <a:lnTo>
                    <a:pt x="124" y="218"/>
                  </a:lnTo>
                  <a:lnTo>
                    <a:pt x="121" y="225"/>
                  </a:lnTo>
                  <a:lnTo>
                    <a:pt x="117" y="228"/>
                  </a:lnTo>
                  <a:lnTo>
                    <a:pt x="117" y="242"/>
                  </a:lnTo>
                  <a:lnTo>
                    <a:pt x="117" y="245"/>
                  </a:lnTo>
                  <a:lnTo>
                    <a:pt x="114" y="242"/>
                  </a:lnTo>
                  <a:lnTo>
                    <a:pt x="111" y="245"/>
                  </a:lnTo>
                  <a:lnTo>
                    <a:pt x="107" y="252"/>
                  </a:lnTo>
                  <a:lnTo>
                    <a:pt x="107" y="252"/>
                  </a:lnTo>
                  <a:lnTo>
                    <a:pt x="114" y="272"/>
                  </a:lnTo>
                  <a:lnTo>
                    <a:pt x="117" y="272"/>
                  </a:lnTo>
                  <a:lnTo>
                    <a:pt x="138" y="282"/>
                  </a:lnTo>
                  <a:lnTo>
                    <a:pt x="134" y="289"/>
                  </a:lnTo>
                  <a:lnTo>
                    <a:pt x="131" y="289"/>
                  </a:lnTo>
                  <a:lnTo>
                    <a:pt x="131" y="299"/>
                  </a:lnTo>
                  <a:lnTo>
                    <a:pt x="134" y="299"/>
                  </a:lnTo>
                  <a:lnTo>
                    <a:pt x="138" y="302"/>
                  </a:lnTo>
                  <a:lnTo>
                    <a:pt x="154" y="323"/>
                  </a:lnTo>
                  <a:lnTo>
                    <a:pt x="154" y="323"/>
                  </a:lnTo>
                  <a:lnTo>
                    <a:pt x="158" y="326"/>
                  </a:lnTo>
                  <a:lnTo>
                    <a:pt x="158" y="329"/>
                  </a:lnTo>
                  <a:lnTo>
                    <a:pt x="168" y="333"/>
                  </a:lnTo>
                  <a:lnTo>
                    <a:pt x="168" y="333"/>
                  </a:lnTo>
                  <a:lnTo>
                    <a:pt x="171" y="333"/>
                  </a:lnTo>
                  <a:lnTo>
                    <a:pt x="181" y="336"/>
                  </a:lnTo>
                  <a:lnTo>
                    <a:pt x="181" y="336"/>
                  </a:lnTo>
                  <a:lnTo>
                    <a:pt x="185" y="336"/>
                  </a:lnTo>
                  <a:lnTo>
                    <a:pt x="185" y="336"/>
                  </a:lnTo>
                  <a:lnTo>
                    <a:pt x="188" y="340"/>
                  </a:lnTo>
                  <a:lnTo>
                    <a:pt x="188" y="340"/>
                  </a:lnTo>
                  <a:lnTo>
                    <a:pt x="191" y="336"/>
                  </a:lnTo>
                  <a:lnTo>
                    <a:pt x="195" y="336"/>
                  </a:lnTo>
                  <a:lnTo>
                    <a:pt x="191" y="340"/>
                  </a:lnTo>
                  <a:lnTo>
                    <a:pt x="195" y="343"/>
                  </a:lnTo>
                  <a:lnTo>
                    <a:pt x="198" y="343"/>
                  </a:lnTo>
                  <a:lnTo>
                    <a:pt x="201" y="346"/>
                  </a:lnTo>
                  <a:lnTo>
                    <a:pt x="201" y="346"/>
                  </a:lnTo>
                  <a:lnTo>
                    <a:pt x="205" y="350"/>
                  </a:lnTo>
                  <a:lnTo>
                    <a:pt x="218" y="356"/>
                  </a:lnTo>
                  <a:lnTo>
                    <a:pt x="218" y="356"/>
                  </a:lnTo>
                  <a:lnTo>
                    <a:pt x="222" y="356"/>
                  </a:lnTo>
                  <a:lnTo>
                    <a:pt x="232" y="366"/>
                  </a:lnTo>
                  <a:lnTo>
                    <a:pt x="232" y="366"/>
                  </a:lnTo>
                  <a:lnTo>
                    <a:pt x="235" y="370"/>
                  </a:lnTo>
                  <a:lnTo>
                    <a:pt x="228" y="393"/>
                  </a:lnTo>
                  <a:lnTo>
                    <a:pt x="232" y="397"/>
                  </a:lnTo>
                  <a:lnTo>
                    <a:pt x="245" y="407"/>
                  </a:lnTo>
                  <a:lnTo>
                    <a:pt x="249" y="403"/>
                  </a:lnTo>
                  <a:lnTo>
                    <a:pt x="269" y="414"/>
                  </a:lnTo>
                  <a:lnTo>
                    <a:pt x="279" y="440"/>
                  </a:lnTo>
                  <a:lnTo>
                    <a:pt x="279" y="440"/>
                  </a:lnTo>
                  <a:lnTo>
                    <a:pt x="282" y="451"/>
                  </a:lnTo>
                  <a:lnTo>
                    <a:pt x="289" y="451"/>
                  </a:lnTo>
                  <a:lnTo>
                    <a:pt x="289" y="451"/>
                  </a:lnTo>
                  <a:lnTo>
                    <a:pt x="296" y="451"/>
                  </a:lnTo>
                  <a:lnTo>
                    <a:pt x="296" y="451"/>
                  </a:lnTo>
                  <a:lnTo>
                    <a:pt x="292" y="457"/>
                  </a:lnTo>
                  <a:lnTo>
                    <a:pt x="292" y="457"/>
                  </a:lnTo>
                  <a:lnTo>
                    <a:pt x="292" y="464"/>
                  </a:lnTo>
                  <a:lnTo>
                    <a:pt x="289" y="467"/>
                  </a:lnTo>
                  <a:lnTo>
                    <a:pt x="279" y="474"/>
                  </a:lnTo>
                  <a:lnTo>
                    <a:pt x="276" y="478"/>
                  </a:lnTo>
                  <a:lnTo>
                    <a:pt x="279" y="484"/>
                  </a:lnTo>
                  <a:lnTo>
                    <a:pt x="272" y="491"/>
                  </a:lnTo>
                  <a:lnTo>
                    <a:pt x="265" y="494"/>
                  </a:lnTo>
                  <a:lnTo>
                    <a:pt x="265" y="494"/>
                  </a:lnTo>
                  <a:lnTo>
                    <a:pt x="255" y="515"/>
                  </a:lnTo>
                  <a:lnTo>
                    <a:pt x="255" y="515"/>
                  </a:lnTo>
                  <a:lnTo>
                    <a:pt x="252" y="525"/>
                  </a:lnTo>
                  <a:lnTo>
                    <a:pt x="249" y="525"/>
                  </a:lnTo>
                  <a:lnTo>
                    <a:pt x="245" y="531"/>
                  </a:lnTo>
                  <a:lnTo>
                    <a:pt x="245" y="535"/>
                  </a:lnTo>
                  <a:lnTo>
                    <a:pt x="242" y="565"/>
                  </a:lnTo>
                  <a:lnTo>
                    <a:pt x="242" y="568"/>
                  </a:lnTo>
                  <a:lnTo>
                    <a:pt x="242" y="572"/>
                  </a:lnTo>
                  <a:lnTo>
                    <a:pt x="245" y="575"/>
                  </a:lnTo>
                  <a:lnTo>
                    <a:pt x="242" y="579"/>
                  </a:lnTo>
                  <a:lnTo>
                    <a:pt x="242" y="582"/>
                  </a:lnTo>
                  <a:lnTo>
                    <a:pt x="238" y="582"/>
                  </a:lnTo>
                  <a:lnTo>
                    <a:pt x="222" y="585"/>
                  </a:lnTo>
                  <a:lnTo>
                    <a:pt x="208" y="585"/>
                  </a:lnTo>
                  <a:lnTo>
                    <a:pt x="208" y="585"/>
                  </a:lnTo>
                  <a:lnTo>
                    <a:pt x="198" y="589"/>
                  </a:lnTo>
                  <a:lnTo>
                    <a:pt x="198" y="589"/>
                  </a:lnTo>
                  <a:lnTo>
                    <a:pt x="191" y="592"/>
                  </a:lnTo>
                  <a:lnTo>
                    <a:pt x="185" y="595"/>
                  </a:lnTo>
                  <a:lnTo>
                    <a:pt x="185" y="599"/>
                  </a:lnTo>
                  <a:lnTo>
                    <a:pt x="181" y="605"/>
                  </a:lnTo>
                  <a:lnTo>
                    <a:pt x="168" y="599"/>
                  </a:lnTo>
                  <a:lnTo>
                    <a:pt x="164" y="599"/>
                  </a:lnTo>
                  <a:lnTo>
                    <a:pt x="161" y="605"/>
                  </a:lnTo>
                  <a:lnTo>
                    <a:pt x="148" y="595"/>
                  </a:lnTo>
                  <a:lnTo>
                    <a:pt x="148" y="595"/>
                  </a:lnTo>
                  <a:lnTo>
                    <a:pt x="138" y="595"/>
                  </a:lnTo>
                  <a:lnTo>
                    <a:pt x="134" y="595"/>
                  </a:lnTo>
                  <a:lnTo>
                    <a:pt x="131" y="599"/>
                  </a:lnTo>
                  <a:lnTo>
                    <a:pt x="131" y="599"/>
                  </a:lnTo>
                  <a:lnTo>
                    <a:pt x="124" y="612"/>
                  </a:lnTo>
                  <a:lnTo>
                    <a:pt x="121" y="612"/>
                  </a:lnTo>
                  <a:lnTo>
                    <a:pt x="117" y="612"/>
                  </a:lnTo>
                  <a:lnTo>
                    <a:pt x="117" y="616"/>
                  </a:lnTo>
                  <a:lnTo>
                    <a:pt x="117" y="619"/>
                  </a:lnTo>
                  <a:lnTo>
                    <a:pt x="124" y="626"/>
                  </a:lnTo>
                  <a:lnTo>
                    <a:pt x="124" y="629"/>
                  </a:lnTo>
                  <a:lnTo>
                    <a:pt x="117" y="636"/>
                  </a:lnTo>
                  <a:lnTo>
                    <a:pt x="117" y="636"/>
                  </a:lnTo>
                  <a:lnTo>
                    <a:pt x="117" y="646"/>
                  </a:lnTo>
                  <a:lnTo>
                    <a:pt x="114" y="646"/>
                  </a:lnTo>
                  <a:lnTo>
                    <a:pt x="114" y="646"/>
                  </a:lnTo>
                  <a:lnTo>
                    <a:pt x="111" y="649"/>
                  </a:lnTo>
                  <a:lnTo>
                    <a:pt x="111" y="649"/>
                  </a:lnTo>
                  <a:lnTo>
                    <a:pt x="107" y="669"/>
                  </a:lnTo>
                  <a:lnTo>
                    <a:pt x="97" y="673"/>
                  </a:lnTo>
                  <a:lnTo>
                    <a:pt x="90" y="673"/>
                  </a:lnTo>
                  <a:lnTo>
                    <a:pt x="87" y="676"/>
                  </a:lnTo>
                  <a:lnTo>
                    <a:pt x="84" y="679"/>
                  </a:lnTo>
                  <a:lnTo>
                    <a:pt x="77" y="683"/>
                  </a:lnTo>
                  <a:lnTo>
                    <a:pt x="77" y="686"/>
                  </a:lnTo>
                  <a:lnTo>
                    <a:pt x="77" y="690"/>
                  </a:lnTo>
                  <a:lnTo>
                    <a:pt x="77" y="693"/>
                  </a:lnTo>
                  <a:lnTo>
                    <a:pt x="77" y="693"/>
                  </a:lnTo>
                  <a:lnTo>
                    <a:pt x="70" y="703"/>
                  </a:lnTo>
                  <a:lnTo>
                    <a:pt x="70" y="703"/>
                  </a:lnTo>
                  <a:lnTo>
                    <a:pt x="74" y="713"/>
                  </a:lnTo>
                  <a:lnTo>
                    <a:pt x="74" y="713"/>
                  </a:lnTo>
                  <a:lnTo>
                    <a:pt x="70" y="720"/>
                  </a:lnTo>
                  <a:lnTo>
                    <a:pt x="70" y="720"/>
                  </a:lnTo>
                  <a:lnTo>
                    <a:pt x="70" y="720"/>
                  </a:lnTo>
                  <a:lnTo>
                    <a:pt x="67" y="723"/>
                  </a:lnTo>
                  <a:lnTo>
                    <a:pt x="63" y="723"/>
                  </a:lnTo>
                  <a:lnTo>
                    <a:pt x="57" y="740"/>
                  </a:lnTo>
                  <a:lnTo>
                    <a:pt x="53" y="740"/>
                  </a:lnTo>
                  <a:lnTo>
                    <a:pt x="50" y="743"/>
                  </a:lnTo>
                  <a:lnTo>
                    <a:pt x="47" y="747"/>
                  </a:lnTo>
                  <a:lnTo>
                    <a:pt x="40" y="747"/>
                  </a:lnTo>
                  <a:lnTo>
                    <a:pt x="37" y="750"/>
                  </a:lnTo>
                  <a:lnTo>
                    <a:pt x="33" y="754"/>
                  </a:lnTo>
                  <a:lnTo>
                    <a:pt x="33" y="754"/>
                  </a:lnTo>
                  <a:lnTo>
                    <a:pt x="30" y="760"/>
                  </a:lnTo>
                  <a:lnTo>
                    <a:pt x="30" y="760"/>
                  </a:lnTo>
                  <a:lnTo>
                    <a:pt x="30" y="760"/>
                  </a:lnTo>
                  <a:lnTo>
                    <a:pt x="26" y="764"/>
                  </a:lnTo>
                  <a:lnTo>
                    <a:pt x="26" y="764"/>
                  </a:lnTo>
                  <a:lnTo>
                    <a:pt x="26" y="767"/>
                  </a:lnTo>
                  <a:lnTo>
                    <a:pt x="20" y="767"/>
                  </a:lnTo>
                  <a:lnTo>
                    <a:pt x="16" y="767"/>
                  </a:lnTo>
                  <a:lnTo>
                    <a:pt x="10" y="784"/>
                  </a:lnTo>
                  <a:lnTo>
                    <a:pt x="10" y="784"/>
                  </a:lnTo>
                  <a:lnTo>
                    <a:pt x="3" y="804"/>
                  </a:lnTo>
                  <a:lnTo>
                    <a:pt x="3" y="804"/>
                  </a:lnTo>
                  <a:lnTo>
                    <a:pt x="3" y="828"/>
                  </a:lnTo>
                  <a:lnTo>
                    <a:pt x="0" y="831"/>
                  </a:lnTo>
                  <a:lnTo>
                    <a:pt x="6" y="831"/>
                  </a:lnTo>
                  <a:lnTo>
                    <a:pt x="6" y="831"/>
                  </a:lnTo>
                  <a:lnTo>
                    <a:pt x="10" y="831"/>
                  </a:lnTo>
                  <a:lnTo>
                    <a:pt x="10" y="807"/>
                  </a:lnTo>
                  <a:lnTo>
                    <a:pt x="16" y="787"/>
                  </a:lnTo>
                  <a:lnTo>
                    <a:pt x="23" y="774"/>
                  </a:lnTo>
                  <a:lnTo>
                    <a:pt x="26" y="774"/>
                  </a:lnTo>
                  <a:lnTo>
                    <a:pt x="30" y="774"/>
                  </a:lnTo>
                  <a:lnTo>
                    <a:pt x="33" y="767"/>
                  </a:lnTo>
                  <a:lnTo>
                    <a:pt x="33" y="764"/>
                  </a:lnTo>
                  <a:lnTo>
                    <a:pt x="33" y="764"/>
                  </a:lnTo>
                  <a:lnTo>
                    <a:pt x="37" y="764"/>
                  </a:lnTo>
                  <a:lnTo>
                    <a:pt x="40" y="757"/>
                  </a:lnTo>
                  <a:lnTo>
                    <a:pt x="40" y="757"/>
                  </a:lnTo>
                  <a:lnTo>
                    <a:pt x="40" y="754"/>
                  </a:lnTo>
                  <a:lnTo>
                    <a:pt x="50" y="750"/>
                  </a:lnTo>
                  <a:lnTo>
                    <a:pt x="53" y="750"/>
                  </a:lnTo>
                  <a:lnTo>
                    <a:pt x="53" y="747"/>
                  </a:lnTo>
                  <a:lnTo>
                    <a:pt x="60" y="743"/>
                  </a:lnTo>
                  <a:lnTo>
                    <a:pt x="63" y="743"/>
                  </a:lnTo>
                  <a:lnTo>
                    <a:pt x="70" y="727"/>
                  </a:lnTo>
                  <a:lnTo>
                    <a:pt x="74" y="727"/>
                  </a:lnTo>
                  <a:lnTo>
                    <a:pt x="77" y="723"/>
                  </a:lnTo>
                  <a:lnTo>
                    <a:pt x="77" y="723"/>
                  </a:lnTo>
                  <a:lnTo>
                    <a:pt x="77" y="717"/>
                  </a:lnTo>
                  <a:lnTo>
                    <a:pt x="80" y="717"/>
                  </a:lnTo>
                  <a:lnTo>
                    <a:pt x="80" y="713"/>
                  </a:lnTo>
                  <a:lnTo>
                    <a:pt x="77" y="703"/>
                  </a:lnTo>
                  <a:lnTo>
                    <a:pt x="80" y="696"/>
                  </a:lnTo>
                  <a:lnTo>
                    <a:pt x="84" y="693"/>
                  </a:lnTo>
                  <a:lnTo>
                    <a:pt x="87" y="696"/>
                  </a:lnTo>
                  <a:lnTo>
                    <a:pt x="90" y="690"/>
                  </a:lnTo>
                  <a:lnTo>
                    <a:pt x="87" y="690"/>
                  </a:lnTo>
                  <a:lnTo>
                    <a:pt x="87" y="686"/>
                  </a:lnTo>
                  <a:lnTo>
                    <a:pt x="84" y="686"/>
                  </a:lnTo>
                  <a:lnTo>
                    <a:pt x="87" y="686"/>
                  </a:lnTo>
                  <a:lnTo>
                    <a:pt x="90" y="686"/>
                  </a:lnTo>
                  <a:lnTo>
                    <a:pt x="94" y="679"/>
                  </a:lnTo>
                  <a:lnTo>
                    <a:pt x="97" y="679"/>
                  </a:lnTo>
                  <a:lnTo>
                    <a:pt x="100" y="679"/>
                  </a:lnTo>
                  <a:lnTo>
                    <a:pt x="114" y="676"/>
                  </a:lnTo>
                  <a:lnTo>
                    <a:pt x="114" y="673"/>
                  </a:lnTo>
                  <a:lnTo>
                    <a:pt x="117" y="653"/>
                  </a:lnTo>
                  <a:lnTo>
                    <a:pt x="117" y="653"/>
                  </a:lnTo>
                  <a:lnTo>
                    <a:pt x="121" y="649"/>
                  </a:lnTo>
                  <a:lnTo>
                    <a:pt x="124" y="639"/>
                  </a:lnTo>
                  <a:lnTo>
                    <a:pt x="131" y="632"/>
                  </a:lnTo>
                  <a:lnTo>
                    <a:pt x="131" y="629"/>
                  </a:lnTo>
                  <a:lnTo>
                    <a:pt x="131" y="626"/>
                  </a:lnTo>
                  <a:lnTo>
                    <a:pt x="131" y="622"/>
                  </a:lnTo>
                  <a:lnTo>
                    <a:pt x="124" y="619"/>
                  </a:lnTo>
                  <a:lnTo>
                    <a:pt x="127" y="619"/>
                  </a:lnTo>
                  <a:lnTo>
                    <a:pt x="131" y="616"/>
                  </a:lnTo>
                  <a:lnTo>
                    <a:pt x="138" y="602"/>
                  </a:lnTo>
                  <a:lnTo>
                    <a:pt x="138" y="602"/>
                  </a:lnTo>
                  <a:lnTo>
                    <a:pt x="144" y="602"/>
                  </a:lnTo>
                  <a:lnTo>
                    <a:pt x="161" y="612"/>
                  </a:lnTo>
                  <a:lnTo>
                    <a:pt x="164" y="609"/>
                  </a:lnTo>
                  <a:lnTo>
                    <a:pt x="168" y="605"/>
                  </a:lnTo>
                  <a:lnTo>
                    <a:pt x="181" y="612"/>
                  </a:lnTo>
                  <a:lnTo>
                    <a:pt x="185" y="612"/>
                  </a:lnTo>
                  <a:lnTo>
                    <a:pt x="185" y="609"/>
                  </a:lnTo>
                  <a:lnTo>
                    <a:pt x="185" y="609"/>
                  </a:lnTo>
                  <a:lnTo>
                    <a:pt x="188" y="602"/>
                  </a:lnTo>
                  <a:lnTo>
                    <a:pt x="195" y="599"/>
                  </a:lnTo>
                  <a:lnTo>
                    <a:pt x="195" y="599"/>
                  </a:lnTo>
                  <a:lnTo>
                    <a:pt x="201" y="595"/>
                  </a:lnTo>
                  <a:lnTo>
                    <a:pt x="208" y="592"/>
                  </a:lnTo>
                  <a:lnTo>
                    <a:pt x="222" y="592"/>
                  </a:lnTo>
                  <a:lnTo>
                    <a:pt x="225" y="592"/>
                  </a:lnTo>
                  <a:lnTo>
                    <a:pt x="242" y="589"/>
                  </a:lnTo>
                  <a:lnTo>
                    <a:pt x="242" y="589"/>
                  </a:lnTo>
                  <a:lnTo>
                    <a:pt x="249" y="585"/>
                  </a:lnTo>
                  <a:lnTo>
                    <a:pt x="249" y="579"/>
                  </a:lnTo>
                  <a:lnTo>
                    <a:pt x="249" y="579"/>
                  </a:lnTo>
                  <a:lnTo>
                    <a:pt x="252" y="579"/>
                  </a:lnTo>
                  <a:lnTo>
                    <a:pt x="252" y="572"/>
                  </a:lnTo>
                  <a:lnTo>
                    <a:pt x="249" y="568"/>
                  </a:lnTo>
                  <a:lnTo>
                    <a:pt x="249" y="568"/>
                  </a:lnTo>
                  <a:lnTo>
                    <a:pt x="249" y="565"/>
                  </a:lnTo>
                  <a:lnTo>
                    <a:pt x="252" y="53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262" y="515"/>
                  </a:lnTo>
                  <a:lnTo>
                    <a:pt x="269" y="498"/>
                  </a:lnTo>
                  <a:lnTo>
                    <a:pt x="272" y="498"/>
                  </a:lnTo>
                  <a:lnTo>
                    <a:pt x="276" y="498"/>
                  </a:lnTo>
                  <a:lnTo>
                    <a:pt x="286" y="488"/>
                  </a:lnTo>
                  <a:lnTo>
                    <a:pt x="286" y="484"/>
                  </a:lnTo>
                  <a:lnTo>
                    <a:pt x="282" y="478"/>
                  </a:lnTo>
                  <a:lnTo>
                    <a:pt x="292" y="471"/>
                  </a:lnTo>
                  <a:lnTo>
                    <a:pt x="292" y="471"/>
                  </a:lnTo>
                  <a:lnTo>
                    <a:pt x="299" y="467"/>
                  </a:lnTo>
                  <a:lnTo>
                    <a:pt x="299" y="464"/>
                  </a:lnTo>
                  <a:lnTo>
                    <a:pt x="299" y="461"/>
                  </a:lnTo>
                  <a:lnTo>
                    <a:pt x="302" y="451"/>
                  </a:lnTo>
                  <a:lnTo>
                    <a:pt x="302" y="451"/>
                  </a:lnTo>
                  <a:lnTo>
                    <a:pt x="302" y="444"/>
                  </a:lnTo>
                  <a:lnTo>
                    <a:pt x="299" y="440"/>
                  </a:lnTo>
                  <a:lnTo>
                    <a:pt x="296" y="444"/>
                  </a:lnTo>
                  <a:lnTo>
                    <a:pt x="289" y="444"/>
                  </a:lnTo>
                  <a:lnTo>
                    <a:pt x="286" y="444"/>
                  </a:lnTo>
                  <a:lnTo>
                    <a:pt x="282" y="440"/>
                  </a:lnTo>
                  <a:lnTo>
                    <a:pt x="276" y="410"/>
                  </a:lnTo>
                  <a:lnTo>
                    <a:pt x="272" y="407"/>
                  </a:lnTo>
                  <a:lnTo>
                    <a:pt x="249" y="397"/>
                  </a:lnTo>
                  <a:lnTo>
                    <a:pt x="245" y="400"/>
                  </a:lnTo>
                  <a:lnTo>
                    <a:pt x="235" y="393"/>
                  </a:lnTo>
                  <a:lnTo>
                    <a:pt x="242" y="366"/>
                  </a:lnTo>
                  <a:lnTo>
                    <a:pt x="238" y="366"/>
                  </a:lnTo>
                  <a:lnTo>
                    <a:pt x="235" y="360"/>
                  </a:lnTo>
                  <a:lnTo>
                    <a:pt x="235" y="360"/>
                  </a:lnTo>
                  <a:lnTo>
                    <a:pt x="225" y="353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22" y="350"/>
                  </a:lnTo>
                  <a:lnTo>
                    <a:pt x="208" y="346"/>
                  </a:lnTo>
                  <a:lnTo>
                    <a:pt x="208" y="346"/>
                  </a:lnTo>
                  <a:lnTo>
                    <a:pt x="208" y="343"/>
                  </a:lnTo>
                  <a:lnTo>
                    <a:pt x="205" y="340"/>
                  </a:lnTo>
                  <a:lnTo>
                    <a:pt x="201" y="336"/>
                  </a:lnTo>
                  <a:lnTo>
                    <a:pt x="198" y="336"/>
                  </a:lnTo>
                  <a:lnTo>
                    <a:pt x="198" y="333"/>
                  </a:lnTo>
                  <a:lnTo>
                    <a:pt x="198" y="329"/>
                  </a:lnTo>
                  <a:lnTo>
                    <a:pt x="191" y="329"/>
                  </a:lnTo>
                  <a:lnTo>
                    <a:pt x="191" y="329"/>
                  </a:lnTo>
                  <a:lnTo>
                    <a:pt x="188" y="333"/>
                  </a:lnTo>
                  <a:lnTo>
                    <a:pt x="185" y="329"/>
                  </a:lnTo>
                  <a:lnTo>
                    <a:pt x="181" y="329"/>
                  </a:lnTo>
                  <a:lnTo>
                    <a:pt x="181" y="329"/>
                  </a:lnTo>
                  <a:lnTo>
                    <a:pt x="175" y="329"/>
                  </a:lnTo>
                  <a:lnTo>
                    <a:pt x="175" y="326"/>
                  </a:lnTo>
                  <a:lnTo>
                    <a:pt x="171" y="326"/>
                  </a:lnTo>
                  <a:lnTo>
                    <a:pt x="164" y="323"/>
                  </a:lnTo>
                  <a:lnTo>
                    <a:pt x="164" y="323"/>
                  </a:lnTo>
                  <a:lnTo>
                    <a:pt x="158" y="319"/>
                  </a:lnTo>
                  <a:lnTo>
                    <a:pt x="141" y="299"/>
                  </a:lnTo>
                  <a:lnTo>
                    <a:pt x="141" y="299"/>
                  </a:lnTo>
                  <a:lnTo>
                    <a:pt x="138" y="296"/>
                  </a:lnTo>
                  <a:lnTo>
                    <a:pt x="138" y="289"/>
                  </a:lnTo>
                  <a:lnTo>
                    <a:pt x="144" y="286"/>
                  </a:lnTo>
                  <a:lnTo>
                    <a:pt x="144" y="282"/>
                  </a:lnTo>
                  <a:lnTo>
                    <a:pt x="144" y="282"/>
                  </a:lnTo>
                  <a:lnTo>
                    <a:pt x="141" y="279"/>
                  </a:lnTo>
                  <a:lnTo>
                    <a:pt x="121" y="269"/>
                  </a:lnTo>
                  <a:lnTo>
                    <a:pt x="114" y="252"/>
                  </a:lnTo>
                  <a:lnTo>
                    <a:pt x="117" y="249"/>
                  </a:lnTo>
                  <a:lnTo>
                    <a:pt x="117" y="249"/>
                  </a:lnTo>
                  <a:lnTo>
                    <a:pt x="121" y="249"/>
                  </a:lnTo>
                  <a:lnTo>
                    <a:pt x="124" y="245"/>
                  </a:lnTo>
                  <a:lnTo>
                    <a:pt x="124" y="242"/>
                  </a:lnTo>
                  <a:lnTo>
                    <a:pt x="124" y="228"/>
                  </a:lnTo>
                  <a:lnTo>
                    <a:pt x="127" y="225"/>
                  </a:lnTo>
                  <a:lnTo>
                    <a:pt x="131" y="225"/>
                  </a:lnTo>
                  <a:lnTo>
                    <a:pt x="134" y="225"/>
                  </a:lnTo>
                  <a:lnTo>
                    <a:pt x="138" y="218"/>
                  </a:lnTo>
                  <a:lnTo>
                    <a:pt x="141" y="215"/>
                  </a:lnTo>
                  <a:lnTo>
                    <a:pt x="138" y="212"/>
                  </a:lnTo>
                  <a:lnTo>
                    <a:pt x="141" y="198"/>
                  </a:lnTo>
                  <a:lnTo>
                    <a:pt x="141" y="198"/>
                  </a:lnTo>
                  <a:lnTo>
                    <a:pt x="144" y="198"/>
                  </a:lnTo>
                  <a:lnTo>
                    <a:pt x="148" y="191"/>
                  </a:lnTo>
                  <a:lnTo>
                    <a:pt x="148" y="191"/>
                  </a:lnTo>
                  <a:lnTo>
                    <a:pt x="151" y="188"/>
                  </a:lnTo>
                  <a:lnTo>
                    <a:pt x="151" y="188"/>
                  </a:lnTo>
                  <a:lnTo>
                    <a:pt x="151" y="188"/>
                  </a:lnTo>
                  <a:lnTo>
                    <a:pt x="154" y="185"/>
                  </a:lnTo>
                  <a:lnTo>
                    <a:pt x="154" y="181"/>
                  </a:lnTo>
                  <a:lnTo>
                    <a:pt x="154" y="181"/>
                  </a:lnTo>
                  <a:lnTo>
                    <a:pt x="158" y="178"/>
                  </a:lnTo>
                  <a:lnTo>
                    <a:pt x="161" y="181"/>
                  </a:lnTo>
                  <a:lnTo>
                    <a:pt x="161" y="181"/>
                  </a:lnTo>
                  <a:lnTo>
                    <a:pt x="164" y="181"/>
                  </a:lnTo>
                  <a:lnTo>
                    <a:pt x="168" y="185"/>
                  </a:lnTo>
                  <a:lnTo>
                    <a:pt x="171" y="185"/>
                  </a:lnTo>
                  <a:lnTo>
                    <a:pt x="181" y="178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8" y="164"/>
                  </a:lnTo>
                  <a:lnTo>
                    <a:pt x="198" y="158"/>
                  </a:lnTo>
                  <a:lnTo>
                    <a:pt x="208" y="161"/>
                  </a:lnTo>
                  <a:lnTo>
                    <a:pt x="212" y="158"/>
                  </a:lnTo>
                  <a:lnTo>
                    <a:pt x="212" y="151"/>
                  </a:lnTo>
                  <a:lnTo>
                    <a:pt x="215" y="148"/>
                  </a:lnTo>
                  <a:lnTo>
                    <a:pt x="215" y="144"/>
                  </a:lnTo>
                  <a:lnTo>
                    <a:pt x="212" y="138"/>
                  </a:lnTo>
                  <a:lnTo>
                    <a:pt x="212" y="134"/>
                  </a:lnTo>
                  <a:lnTo>
                    <a:pt x="208" y="134"/>
                  </a:lnTo>
                  <a:lnTo>
                    <a:pt x="208" y="127"/>
                  </a:lnTo>
                  <a:lnTo>
                    <a:pt x="222" y="138"/>
                  </a:lnTo>
                  <a:lnTo>
                    <a:pt x="225" y="138"/>
                  </a:lnTo>
                  <a:lnTo>
                    <a:pt x="232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45" y="138"/>
                  </a:lnTo>
                  <a:lnTo>
                    <a:pt x="252" y="144"/>
                  </a:lnTo>
                  <a:lnTo>
                    <a:pt x="252" y="144"/>
                  </a:lnTo>
                  <a:lnTo>
                    <a:pt x="272" y="154"/>
                  </a:lnTo>
                  <a:lnTo>
                    <a:pt x="282" y="161"/>
                  </a:lnTo>
                  <a:lnTo>
                    <a:pt x="286" y="164"/>
                  </a:lnTo>
                  <a:lnTo>
                    <a:pt x="286" y="164"/>
                  </a:lnTo>
                  <a:lnTo>
                    <a:pt x="286" y="164"/>
                  </a:lnTo>
                  <a:lnTo>
                    <a:pt x="282" y="171"/>
                  </a:lnTo>
                  <a:lnTo>
                    <a:pt x="279" y="175"/>
                  </a:lnTo>
                  <a:lnTo>
                    <a:pt x="279" y="178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6" y="185"/>
                  </a:lnTo>
                  <a:lnTo>
                    <a:pt x="296" y="185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5"/>
                  </a:lnTo>
                  <a:lnTo>
                    <a:pt x="302" y="188"/>
                  </a:lnTo>
                  <a:lnTo>
                    <a:pt x="306" y="191"/>
                  </a:lnTo>
                  <a:lnTo>
                    <a:pt x="309" y="195"/>
                  </a:lnTo>
                  <a:lnTo>
                    <a:pt x="313" y="195"/>
                  </a:lnTo>
                  <a:lnTo>
                    <a:pt x="319" y="191"/>
                  </a:lnTo>
                  <a:lnTo>
                    <a:pt x="319" y="188"/>
                  </a:lnTo>
                  <a:lnTo>
                    <a:pt x="323" y="188"/>
                  </a:lnTo>
                  <a:lnTo>
                    <a:pt x="333" y="188"/>
                  </a:lnTo>
                  <a:lnTo>
                    <a:pt x="333" y="188"/>
                  </a:lnTo>
                  <a:lnTo>
                    <a:pt x="350" y="178"/>
                  </a:lnTo>
                  <a:lnTo>
                    <a:pt x="350" y="175"/>
                  </a:lnTo>
                  <a:lnTo>
                    <a:pt x="356" y="158"/>
                  </a:lnTo>
                  <a:lnTo>
                    <a:pt x="366" y="151"/>
                  </a:lnTo>
                  <a:lnTo>
                    <a:pt x="370" y="151"/>
                  </a:lnTo>
                  <a:lnTo>
                    <a:pt x="373" y="151"/>
                  </a:lnTo>
                  <a:lnTo>
                    <a:pt x="376" y="148"/>
                  </a:lnTo>
                  <a:lnTo>
                    <a:pt x="383" y="148"/>
                  </a:lnTo>
                  <a:lnTo>
                    <a:pt x="383" y="148"/>
                  </a:lnTo>
                  <a:lnTo>
                    <a:pt x="393" y="148"/>
                  </a:lnTo>
                  <a:lnTo>
                    <a:pt x="400" y="148"/>
                  </a:lnTo>
                  <a:lnTo>
                    <a:pt x="400" y="148"/>
                  </a:lnTo>
                  <a:lnTo>
                    <a:pt x="407" y="141"/>
                  </a:lnTo>
                  <a:lnTo>
                    <a:pt x="414" y="134"/>
                  </a:lnTo>
                  <a:lnTo>
                    <a:pt x="414" y="131"/>
                  </a:lnTo>
                  <a:lnTo>
                    <a:pt x="414" y="131"/>
                  </a:lnTo>
                  <a:lnTo>
                    <a:pt x="427" y="121"/>
                  </a:lnTo>
                  <a:lnTo>
                    <a:pt x="430" y="121"/>
                  </a:lnTo>
                  <a:lnTo>
                    <a:pt x="434" y="114"/>
                  </a:lnTo>
                  <a:lnTo>
                    <a:pt x="434" y="111"/>
                  </a:lnTo>
                  <a:lnTo>
                    <a:pt x="434" y="101"/>
                  </a:lnTo>
                  <a:lnTo>
                    <a:pt x="437" y="94"/>
                  </a:lnTo>
                  <a:lnTo>
                    <a:pt x="437" y="90"/>
                  </a:lnTo>
                  <a:lnTo>
                    <a:pt x="434" y="84"/>
                  </a:lnTo>
                  <a:lnTo>
                    <a:pt x="434" y="84"/>
                  </a:lnTo>
                  <a:lnTo>
                    <a:pt x="437" y="80"/>
                  </a:lnTo>
                  <a:lnTo>
                    <a:pt x="434" y="67"/>
                  </a:lnTo>
                  <a:lnTo>
                    <a:pt x="434" y="63"/>
                  </a:lnTo>
                  <a:lnTo>
                    <a:pt x="437" y="63"/>
                  </a:lnTo>
                  <a:lnTo>
                    <a:pt x="437" y="63"/>
                  </a:lnTo>
                  <a:lnTo>
                    <a:pt x="440" y="60"/>
                  </a:lnTo>
                  <a:lnTo>
                    <a:pt x="444" y="53"/>
                  </a:lnTo>
                  <a:lnTo>
                    <a:pt x="444" y="53"/>
                  </a:lnTo>
                  <a:lnTo>
                    <a:pt x="447" y="40"/>
                  </a:lnTo>
                  <a:lnTo>
                    <a:pt x="447" y="40"/>
                  </a:lnTo>
                  <a:lnTo>
                    <a:pt x="447" y="33"/>
                  </a:lnTo>
                  <a:lnTo>
                    <a:pt x="461" y="23"/>
                  </a:lnTo>
                  <a:lnTo>
                    <a:pt x="461" y="20"/>
                  </a:lnTo>
                  <a:lnTo>
                    <a:pt x="461" y="16"/>
                  </a:lnTo>
                  <a:lnTo>
                    <a:pt x="467" y="10"/>
                  </a:lnTo>
                  <a:lnTo>
                    <a:pt x="474" y="10"/>
                  </a:lnTo>
                  <a:lnTo>
                    <a:pt x="477" y="10"/>
                  </a:lnTo>
                  <a:lnTo>
                    <a:pt x="481" y="10"/>
                  </a:lnTo>
                  <a:lnTo>
                    <a:pt x="481" y="10"/>
                  </a:lnTo>
                  <a:lnTo>
                    <a:pt x="494" y="3"/>
                  </a:lnTo>
                  <a:lnTo>
                    <a:pt x="498" y="3"/>
                  </a:lnTo>
                  <a:lnTo>
                    <a:pt x="498" y="6"/>
                  </a:lnTo>
                  <a:lnTo>
                    <a:pt x="498" y="10"/>
                  </a:lnTo>
                  <a:lnTo>
                    <a:pt x="498" y="13"/>
                  </a:lnTo>
                  <a:lnTo>
                    <a:pt x="498" y="13"/>
                  </a:lnTo>
                  <a:lnTo>
                    <a:pt x="504" y="20"/>
                  </a:lnTo>
                  <a:lnTo>
                    <a:pt x="504" y="20"/>
                  </a:lnTo>
                  <a:lnTo>
                    <a:pt x="511" y="23"/>
                  </a:lnTo>
                  <a:lnTo>
                    <a:pt x="514" y="2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521" y="26"/>
                  </a:lnTo>
                  <a:lnTo>
                    <a:pt x="521" y="26"/>
                  </a:lnTo>
                  <a:lnTo>
                    <a:pt x="525" y="26"/>
                  </a:lnTo>
                  <a:lnTo>
                    <a:pt x="528" y="23"/>
                  </a:lnTo>
                  <a:lnTo>
                    <a:pt x="528" y="20"/>
                  </a:lnTo>
                  <a:lnTo>
                    <a:pt x="531" y="20"/>
                  </a:lnTo>
                  <a:lnTo>
                    <a:pt x="535" y="20"/>
                  </a:lnTo>
                  <a:lnTo>
                    <a:pt x="538" y="20"/>
                  </a:lnTo>
                  <a:lnTo>
                    <a:pt x="545" y="13"/>
                  </a:lnTo>
                  <a:lnTo>
                    <a:pt x="548" y="13"/>
                  </a:lnTo>
                  <a:lnTo>
                    <a:pt x="552" y="13"/>
                  </a:lnTo>
                  <a:lnTo>
                    <a:pt x="552" y="16"/>
                  </a:lnTo>
                  <a:lnTo>
                    <a:pt x="558" y="16"/>
                  </a:lnTo>
                  <a:lnTo>
                    <a:pt x="562" y="16"/>
                  </a:lnTo>
                  <a:lnTo>
                    <a:pt x="565" y="20"/>
                  </a:lnTo>
                  <a:lnTo>
                    <a:pt x="565" y="20"/>
                  </a:lnTo>
                  <a:lnTo>
                    <a:pt x="568" y="20"/>
                  </a:lnTo>
                  <a:lnTo>
                    <a:pt x="568" y="23"/>
                  </a:lnTo>
                  <a:lnTo>
                    <a:pt x="572" y="23"/>
                  </a:lnTo>
                  <a:lnTo>
                    <a:pt x="572" y="23"/>
                  </a:lnTo>
                  <a:lnTo>
                    <a:pt x="578" y="26"/>
                  </a:lnTo>
                  <a:lnTo>
                    <a:pt x="582" y="26"/>
                  </a:lnTo>
                  <a:lnTo>
                    <a:pt x="592" y="23"/>
                  </a:lnTo>
                  <a:lnTo>
                    <a:pt x="592" y="23"/>
                  </a:lnTo>
                  <a:lnTo>
                    <a:pt x="589" y="26"/>
                  </a:lnTo>
                  <a:lnTo>
                    <a:pt x="589" y="30"/>
                  </a:lnTo>
                  <a:lnTo>
                    <a:pt x="589" y="37"/>
                  </a:lnTo>
                  <a:lnTo>
                    <a:pt x="589" y="50"/>
                  </a:lnTo>
                  <a:lnTo>
                    <a:pt x="589" y="53"/>
                  </a:lnTo>
                  <a:lnTo>
                    <a:pt x="592" y="67"/>
                  </a:lnTo>
                  <a:lnTo>
                    <a:pt x="595" y="67"/>
                  </a:lnTo>
                  <a:lnTo>
                    <a:pt x="599" y="74"/>
                  </a:lnTo>
                  <a:lnTo>
                    <a:pt x="599" y="74"/>
                  </a:lnTo>
                  <a:lnTo>
                    <a:pt x="599" y="77"/>
                  </a:lnTo>
                  <a:lnTo>
                    <a:pt x="602" y="84"/>
                  </a:lnTo>
                  <a:lnTo>
                    <a:pt x="602" y="87"/>
                  </a:lnTo>
                  <a:lnTo>
                    <a:pt x="605" y="87"/>
                  </a:lnTo>
                  <a:lnTo>
                    <a:pt x="605" y="87"/>
                  </a:lnTo>
                  <a:lnTo>
                    <a:pt x="609" y="87"/>
                  </a:lnTo>
                  <a:lnTo>
                    <a:pt x="609" y="87"/>
                  </a:lnTo>
                  <a:lnTo>
                    <a:pt x="619" y="94"/>
                  </a:lnTo>
                  <a:lnTo>
                    <a:pt x="622" y="97"/>
                  </a:lnTo>
                  <a:lnTo>
                    <a:pt x="626" y="94"/>
                  </a:lnTo>
                  <a:lnTo>
                    <a:pt x="632" y="97"/>
                  </a:lnTo>
                  <a:lnTo>
                    <a:pt x="632" y="101"/>
                  </a:lnTo>
                  <a:lnTo>
                    <a:pt x="632" y="101"/>
                  </a:lnTo>
                  <a:lnTo>
                    <a:pt x="629" y="104"/>
                  </a:lnTo>
                  <a:lnTo>
                    <a:pt x="629" y="111"/>
                  </a:lnTo>
                  <a:lnTo>
                    <a:pt x="632" y="114"/>
                  </a:lnTo>
                  <a:lnTo>
                    <a:pt x="636" y="121"/>
                  </a:lnTo>
                  <a:lnTo>
                    <a:pt x="636" y="127"/>
                  </a:lnTo>
                  <a:lnTo>
                    <a:pt x="636" y="127"/>
                  </a:lnTo>
                  <a:lnTo>
                    <a:pt x="642" y="134"/>
                  </a:lnTo>
                  <a:lnTo>
                    <a:pt x="646" y="151"/>
                  </a:lnTo>
                  <a:lnTo>
                    <a:pt x="646" y="151"/>
                  </a:lnTo>
                  <a:lnTo>
                    <a:pt x="656" y="164"/>
                  </a:lnTo>
                  <a:lnTo>
                    <a:pt x="656" y="164"/>
                  </a:lnTo>
                  <a:lnTo>
                    <a:pt x="659" y="171"/>
                  </a:lnTo>
                  <a:lnTo>
                    <a:pt x="663" y="171"/>
                  </a:lnTo>
                  <a:lnTo>
                    <a:pt x="669" y="171"/>
                  </a:lnTo>
                  <a:lnTo>
                    <a:pt x="669" y="171"/>
                  </a:lnTo>
                  <a:lnTo>
                    <a:pt x="673" y="168"/>
                  </a:lnTo>
                  <a:lnTo>
                    <a:pt x="686" y="168"/>
                  </a:lnTo>
                  <a:lnTo>
                    <a:pt x="690" y="171"/>
                  </a:lnTo>
                  <a:lnTo>
                    <a:pt x="693" y="171"/>
                  </a:lnTo>
                  <a:lnTo>
                    <a:pt x="696" y="171"/>
                  </a:lnTo>
                  <a:lnTo>
                    <a:pt x="710" y="185"/>
                  </a:lnTo>
                  <a:lnTo>
                    <a:pt x="713" y="185"/>
                  </a:lnTo>
                  <a:lnTo>
                    <a:pt x="716" y="185"/>
                  </a:lnTo>
                  <a:lnTo>
                    <a:pt x="723" y="188"/>
                  </a:lnTo>
                  <a:lnTo>
                    <a:pt x="723" y="188"/>
                  </a:lnTo>
                  <a:lnTo>
                    <a:pt x="733" y="188"/>
                  </a:lnTo>
                  <a:lnTo>
                    <a:pt x="737" y="188"/>
                  </a:lnTo>
                  <a:lnTo>
                    <a:pt x="737" y="188"/>
                  </a:lnTo>
                  <a:lnTo>
                    <a:pt x="740" y="195"/>
                  </a:lnTo>
                  <a:lnTo>
                    <a:pt x="740" y="195"/>
                  </a:lnTo>
                  <a:lnTo>
                    <a:pt x="743" y="208"/>
                  </a:lnTo>
                  <a:lnTo>
                    <a:pt x="747" y="215"/>
                  </a:lnTo>
                  <a:lnTo>
                    <a:pt x="743" y="218"/>
                  </a:lnTo>
                  <a:lnTo>
                    <a:pt x="743" y="222"/>
                  </a:lnTo>
                  <a:lnTo>
                    <a:pt x="750" y="239"/>
                  </a:lnTo>
                  <a:lnTo>
                    <a:pt x="750" y="239"/>
                  </a:lnTo>
                  <a:lnTo>
                    <a:pt x="750" y="242"/>
                  </a:lnTo>
                  <a:lnTo>
                    <a:pt x="753" y="245"/>
                  </a:lnTo>
                  <a:lnTo>
                    <a:pt x="760" y="245"/>
                  </a:lnTo>
                  <a:lnTo>
                    <a:pt x="764" y="245"/>
                  </a:lnTo>
                  <a:lnTo>
                    <a:pt x="764" y="252"/>
                  </a:lnTo>
                  <a:lnTo>
                    <a:pt x="767" y="252"/>
                  </a:lnTo>
                  <a:lnTo>
                    <a:pt x="777" y="259"/>
                  </a:lnTo>
                  <a:lnTo>
                    <a:pt x="777" y="265"/>
                  </a:lnTo>
                  <a:lnTo>
                    <a:pt x="777" y="265"/>
                  </a:lnTo>
                  <a:lnTo>
                    <a:pt x="780" y="279"/>
                  </a:lnTo>
                  <a:lnTo>
                    <a:pt x="780" y="292"/>
                  </a:lnTo>
                  <a:lnTo>
                    <a:pt x="780" y="292"/>
                  </a:lnTo>
                  <a:lnTo>
                    <a:pt x="777" y="296"/>
                  </a:lnTo>
                  <a:lnTo>
                    <a:pt x="777" y="296"/>
                  </a:lnTo>
                  <a:lnTo>
                    <a:pt x="770" y="306"/>
                  </a:lnTo>
                  <a:lnTo>
                    <a:pt x="770" y="309"/>
                  </a:lnTo>
                  <a:lnTo>
                    <a:pt x="770" y="313"/>
                  </a:lnTo>
                  <a:lnTo>
                    <a:pt x="774" y="316"/>
                  </a:lnTo>
                  <a:lnTo>
                    <a:pt x="784" y="316"/>
                  </a:lnTo>
                  <a:lnTo>
                    <a:pt x="784" y="319"/>
                  </a:lnTo>
                  <a:lnTo>
                    <a:pt x="784" y="323"/>
                  </a:lnTo>
                  <a:lnTo>
                    <a:pt x="777" y="319"/>
                  </a:lnTo>
                  <a:lnTo>
                    <a:pt x="774" y="323"/>
                  </a:lnTo>
                  <a:lnTo>
                    <a:pt x="774" y="326"/>
                  </a:lnTo>
                  <a:lnTo>
                    <a:pt x="774" y="326"/>
                  </a:lnTo>
                  <a:lnTo>
                    <a:pt x="770" y="333"/>
                  </a:lnTo>
                  <a:lnTo>
                    <a:pt x="770" y="333"/>
                  </a:lnTo>
                  <a:lnTo>
                    <a:pt x="767" y="336"/>
                  </a:lnTo>
                  <a:lnTo>
                    <a:pt x="767" y="340"/>
                  </a:lnTo>
                  <a:lnTo>
                    <a:pt x="767" y="340"/>
                  </a:lnTo>
                  <a:lnTo>
                    <a:pt x="764" y="343"/>
                  </a:lnTo>
                  <a:lnTo>
                    <a:pt x="767" y="366"/>
                  </a:lnTo>
                  <a:lnTo>
                    <a:pt x="767" y="370"/>
                  </a:lnTo>
                  <a:lnTo>
                    <a:pt x="774" y="377"/>
                  </a:lnTo>
                  <a:lnTo>
                    <a:pt x="777" y="380"/>
                  </a:lnTo>
                  <a:lnTo>
                    <a:pt x="784" y="380"/>
                  </a:lnTo>
                  <a:lnTo>
                    <a:pt x="780" y="383"/>
                  </a:lnTo>
                  <a:lnTo>
                    <a:pt x="774" y="390"/>
                  </a:lnTo>
                  <a:lnTo>
                    <a:pt x="770" y="390"/>
                  </a:lnTo>
                  <a:lnTo>
                    <a:pt x="757" y="383"/>
                  </a:lnTo>
                  <a:lnTo>
                    <a:pt x="753" y="383"/>
                  </a:lnTo>
                  <a:lnTo>
                    <a:pt x="743" y="390"/>
                  </a:lnTo>
                  <a:lnTo>
                    <a:pt x="743" y="390"/>
                  </a:lnTo>
                  <a:lnTo>
                    <a:pt x="727" y="407"/>
                  </a:lnTo>
                  <a:lnTo>
                    <a:pt x="716" y="410"/>
                  </a:lnTo>
                  <a:lnTo>
                    <a:pt x="706" y="407"/>
                  </a:lnTo>
                  <a:lnTo>
                    <a:pt x="706" y="407"/>
                  </a:lnTo>
                  <a:lnTo>
                    <a:pt x="703" y="397"/>
                  </a:lnTo>
                  <a:lnTo>
                    <a:pt x="700" y="393"/>
                  </a:lnTo>
                  <a:lnTo>
                    <a:pt x="696" y="393"/>
                  </a:lnTo>
                  <a:lnTo>
                    <a:pt x="696" y="393"/>
                  </a:lnTo>
                  <a:lnTo>
                    <a:pt x="673" y="400"/>
                  </a:lnTo>
                  <a:lnTo>
                    <a:pt x="673" y="400"/>
                  </a:lnTo>
                  <a:lnTo>
                    <a:pt x="659" y="410"/>
                  </a:lnTo>
                  <a:lnTo>
                    <a:pt x="649" y="407"/>
                  </a:lnTo>
                  <a:lnTo>
                    <a:pt x="649" y="407"/>
                  </a:lnTo>
                  <a:lnTo>
                    <a:pt x="646" y="407"/>
                  </a:lnTo>
                  <a:lnTo>
                    <a:pt x="642" y="407"/>
                  </a:lnTo>
                  <a:lnTo>
                    <a:pt x="629" y="414"/>
                  </a:lnTo>
                  <a:lnTo>
                    <a:pt x="626" y="414"/>
                  </a:lnTo>
                  <a:lnTo>
                    <a:pt x="626" y="414"/>
                  </a:lnTo>
                  <a:lnTo>
                    <a:pt x="619" y="417"/>
                  </a:lnTo>
                  <a:lnTo>
                    <a:pt x="615" y="420"/>
                  </a:lnTo>
                  <a:lnTo>
                    <a:pt x="619" y="427"/>
                  </a:lnTo>
                  <a:lnTo>
                    <a:pt x="612" y="430"/>
                  </a:lnTo>
                  <a:lnTo>
                    <a:pt x="609" y="427"/>
                  </a:lnTo>
                  <a:lnTo>
                    <a:pt x="609" y="427"/>
                  </a:lnTo>
                  <a:lnTo>
                    <a:pt x="609" y="424"/>
                  </a:lnTo>
                  <a:lnTo>
                    <a:pt x="602" y="424"/>
                  </a:lnTo>
                  <a:lnTo>
                    <a:pt x="602" y="427"/>
                  </a:lnTo>
                  <a:lnTo>
                    <a:pt x="602" y="430"/>
                  </a:lnTo>
                  <a:lnTo>
                    <a:pt x="599" y="430"/>
                  </a:lnTo>
                  <a:lnTo>
                    <a:pt x="599" y="430"/>
                  </a:lnTo>
                  <a:lnTo>
                    <a:pt x="599" y="430"/>
                  </a:lnTo>
                  <a:lnTo>
                    <a:pt x="602" y="437"/>
                  </a:lnTo>
                  <a:lnTo>
                    <a:pt x="609" y="437"/>
                  </a:lnTo>
                  <a:lnTo>
                    <a:pt x="609" y="437"/>
                  </a:lnTo>
                  <a:lnTo>
                    <a:pt x="609" y="437"/>
                  </a:lnTo>
                  <a:lnTo>
                    <a:pt x="609" y="437"/>
                  </a:lnTo>
                  <a:lnTo>
                    <a:pt x="609" y="440"/>
                  </a:lnTo>
                  <a:lnTo>
                    <a:pt x="612" y="440"/>
                  </a:lnTo>
                  <a:lnTo>
                    <a:pt x="612" y="444"/>
                  </a:lnTo>
                  <a:lnTo>
                    <a:pt x="615" y="444"/>
                  </a:lnTo>
                  <a:lnTo>
                    <a:pt x="615" y="444"/>
                  </a:lnTo>
                  <a:lnTo>
                    <a:pt x="619" y="444"/>
                  </a:lnTo>
                  <a:lnTo>
                    <a:pt x="632" y="444"/>
                  </a:lnTo>
                  <a:lnTo>
                    <a:pt x="636" y="444"/>
                  </a:lnTo>
                  <a:lnTo>
                    <a:pt x="639" y="440"/>
                  </a:lnTo>
                  <a:lnTo>
                    <a:pt x="642" y="440"/>
                  </a:lnTo>
                  <a:lnTo>
                    <a:pt x="649" y="444"/>
                  </a:lnTo>
                  <a:lnTo>
                    <a:pt x="652" y="444"/>
                  </a:lnTo>
                  <a:lnTo>
                    <a:pt x="652" y="440"/>
                  </a:lnTo>
                  <a:lnTo>
                    <a:pt x="679" y="451"/>
                  </a:lnTo>
                  <a:lnTo>
                    <a:pt x="683" y="451"/>
                  </a:lnTo>
                  <a:lnTo>
                    <a:pt x="693" y="451"/>
                  </a:lnTo>
                  <a:lnTo>
                    <a:pt x="696" y="451"/>
                  </a:lnTo>
                  <a:lnTo>
                    <a:pt x="700" y="451"/>
                  </a:lnTo>
                  <a:lnTo>
                    <a:pt x="700" y="444"/>
                  </a:lnTo>
                  <a:lnTo>
                    <a:pt x="696" y="440"/>
                  </a:lnTo>
                  <a:lnTo>
                    <a:pt x="690" y="434"/>
                  </a:lnTo>
                  <a:lnTo>
                    <a:pt x="683" y="414"/>
                  </a:lnTo>
                  <a:lnTo>
                    <a:pt x="690" y="417"/>
                  </a:lnTo>
                  <a:lnTo>
                    <a:pt x="693" y="417"/>
                  </a:lnTo>
                  <a:lnTo>
                    <a:pt x="696" y="417"/>
                  </a:lnTo>
                  <a:lnTo>
                    <a:pt x="700" y="417"/>
                  </a:lnTo>
                  <a:lnTo>
                    <a:pt x="700" y="417"/>
                  </a:lnTo>
                  <a:lnTo>
                    <a:pt x="710" y="420"/>
                  </a:lnTo>
                  <a:lnTo>
                    <a:pt x="713" y="451"/>
                  </a:lnTo>
                  <a:lnTo>
                    <a:pt x="713" y="454"/>
                  </a:lnTo>
                  <a:lnTo>
                    <a:pt x="716" y="467"/>
                  </a:lnTo>
                  <a:lnTo>
                    <a:pt x="720" y="471"/>
                  </a:lnTo>
                  <a:lnTo>
                    <a:pt x="737" y="471"/>
                  </a:lnTo>
                  <a:lnTo>
                    <a:pt x="740" y="474"/>
                  </a:lnTo>
                  <a:lnTo>
                    <a:pt x="740" y="478"/>
                  </a:lnTo>
                  <a:lnTo>
                    <a:pt x="740" y="478"/>
                  </a:lnTo>
                  <a:lnTo>
                    <a:pt x="737" y="478"/>
                  </a:lnTo>
                  <a:lnTo>
                    <a:pt x="730" y="484"/>
                  </a:lnTo>
                  <a:lnTo>
                    <a:pt x="720" y="494"/>
                  </a:lnTo>
                  <a:lnTo>
                    <a:pt x="713" y="498"/>
                  </a:lnTo>
                  <a:lnTo>
                    <a:pt x="710" y="498"/>
                  </a:lnTo>
                  <a:lnTo>
                    <a:pt x="706" y="501"/>
                  </a:lnTo>
                  <a:lnTo>
                    <a:pt x="706" y="504"/>
                  </a:lnTo>
                  <a:lnTo>
                    <a:pt x="706" y="508"/>
                  </a:lnTo>
                  <a:lnTo>
                    <a:pt x="703" y="511"/>
                  </a:lnTo>
                  <a:lnTo>
                    <a:pt x="700" y="511"/>
                  </a:lnTo>
                  <a:lnTo>
                    <a:pt x="696" y="511"/>
                  </a:lnTo>
                  <a:lnTo>
                    <a:pt x="693" y="518"/>
                  </a:lnTo>
                  <a:lnTo>
                    <a:pt x="693" y="518"/>
                  </a:lnTo>
                  <a:lnTo>
                    <a:pt x="669" y="572"/>
                  </a:lnTo>
                  <a:lnTo>
                    <a:pt x="663" y="582"/>
                  </a:lnTo>
                  <a:lnTo>
                    <a:pt x="656" y="585"/>
                  </a:lnTo>
                  <a:lnTo>
                    <a:pt x="656" y="582"/>
                  </a:lnTo>
                  <a:lnTo>
                    <a:pt x="652" y="582"/>
                  </a:lnTo>
                  <a:lnTo>
                    <a:pt x="646" y="585"/>
                  </a:lnTo>
                  <a:lnTo>
                    <a:pt x="646" y="582"/>
                  </a:lnTo>
                  <a:lnTo>
                    <a:pt x="642" y="579"/>
                  </a:lnTo>
                  <a:lnTo>
                    <a:pt x="649" y="575"/>
                  </a:lnTo>
                  <a:lnTo>
                    <a:pt x="649" y="572"/>
                  </a:lnTo>
                  <a:lnTo>
                    <a:pt x="652" y="562"/>
                  </a:lnTo>
                  <a:lnTo>
                    <a:pt x="656" y="562"/>
                  </a:lnTo>
                  <a:lnTo>
                    <a:pt x="659" y="558"/>
                  </a:lnTo>
                  <a:lnTo>
                    <a:pt x="659" y="552"/>
                  </a:lnTo>
                  <a:lnTo>
                    <a:pt x="663" y="548"/>
                  </a:lnTo>
                  <a:lnTo>
                    <a:pt x="673" y="545"/>
                  </a:lnTo>
                  <a:lnTo>
                    <a:pt x="676" y="538"/>
                  </a:lnTo>
                  <a:lnTo>
                    <a:pt x="669" y="535"/>
                  </a:lnTo>
                  <a:lnTo>
                    <a:pt x="669" y="535"/>
                  </a:lnTo>
                  <a:lnTo>
                    <a:pt x="659" y="528"/>
                  </a:lnTo>
                  <a:lnTo>
                    <a:pt x="649" y="521"/>
                  </a:lnTo>
                  <a:lnTo>
                    <a:pt x="649" y="518"/>
                  </a:lnTo>
                  <a:lnTo>
                    <a:pt x="632" y="511"/>
                  </a:lnTo>
                  <a:lnTo>
                    <a:pt x="629" y="515"/>
                  </a:lnTo>
                  <a:lnTo>
                    <a:pt x="629" y="528"/>
                  </a:lnTo>
                  <a:lnTo>
                    <a:pt x="629" y="528"/>
                  </a:lnTo>
                  <a:lnTo>
                    <a:pt x="632" y="531"/>
                  </a:lnTo>
                  <a:lnTo>
                    <a:pt x="632" y="531"/>
                  </a:lnTo>
                  <a:lnTo>
                    <a:pt x="629" y="535"/>
                  </a:lnTo>
                  <a:lnTo>
                    <a:pt x="629" y="535"/>
                  </a:lnTo>
                  <a:lnTo>
                    <a:pt x="626" y="535"/>
                  </a:lnTo>
                  <a:lnTo>
                    <a:pt x="615" y="535"/>
                  </a:lnTo>
                  <a:lnTo>
                    <a:pt x="599" y="528"/>
                  </a:lnTo>
                  <a:lnTo>
                    <a:pt x="599" y="528"/>
                  </a:lnTo>
                  <a:lnTo>
                    <a:pt x="589" y="531"/>
                  </a:lnTo>
                  <a:lnTo>
                    <a:pt x="585" y="535"/>
                  </a:lnTo>
                  <a:lnTo>
                    <a:pt x="575" y="541"/>
                  </a:lnTo>
                  <a:lnTo>
                    <a:pt x="568" y="538"/>
                  </a:lnTo>
                  <a:lnTo>
                    <a:pt x="565" y="538"/>
                  </a:lnTo>
                  <a:lnTo>
                    <a:pt x="558" y="545"/>
                  </a:lnTo>
                  <a:lnTo>
                    <a:pt x="555" y="541"/>
                  </a:lnTo>
                  <a:lnTo>
                    <a:pt x="548" y="541"/>
                  </a:lnTo>
                  <a:lnTo>
                    <a:pt x="541" y="538"/>
                  </a:lnTo>
                  <a:lnTo>
                    <a:pt x="538" y="535"/>
                  </a:lnTo>
                  <a:lnTo>
                    <a:pt x="538" y="535"/>
                  </a:lnTo>
                  <a:lnTo>
                    <a:pt x="535" y="535"/>
                  </a:lnTo>
                  <a:lnTo>
                    <a:pt x="531" y="531"/>
                  </a:lnTo>
                  <a:lnTo>
                    <a:pt x="528" y="531"/>
                  </a:lnTo>
                  <a:lnTo>
                    <a:pt x="525" y="535"/>
                  </a:lnTo>
                  <a:lnTo>
                    <a:pt x="525" y="538"/>
                  </a:lnTo>
                  <a:lnTo>
                    <a:pt x="528" y="541"/>
                  </a:lnTo>
                  <a:lnTo>
                    <a:pt x="528" y="541"/>
                  </a:lnTo>
                  <a:lnTo>
                    <a:pt x="528" y="545"/>
                  </a:lnTo>
                  <a:lnTo>
                    <a:pt x="531" y="548"/>
                  </a:lnTo>
                  <a:lnTo>
                    <a:pt x="538" y="552"/>
                  </a:lnTo>
                  <a:lnTo>
                    <a:pt x="538" y="552"/>
                  </a:lnTo>
                  <a:lnTo>
                    <a:pt x="545" y="555"/>
                  </a:lnTo>
                  <a:lnTo>
                    <a:pt x="558" y="565"/>
                  </a:lnTo>
                  <a:lnTo>
                    <a:pt x="562" y="565"/>
                  </a:lnTo>
                  <a:lnTo>
                    <a:pt x="565" y="565"/>
                  </a:lnTo>
                  <a:lnTo>
                    <a:pt x="568" y="568"/>
                  </a:lnTo>
                  <a:lnTo>
                    <a:pt x="575" y="575"/>
                  </a:lnTo>
                  <a:lnTo>
                    <a:pt x="575" y="575"/>
                  </a:lnTo>
                  <a:lnTo>
                    <a:pt x="578" y="579"/>
                  </a:lnTo>
                  <a:lnTo>
                    <a:pt x="582" y="579"/>
                  </a:lnTo>
                  <a:lnTo>
                    <a:pt x="585" y="575"/>
                  </a:lnTo>
                  <a:lnTo>
                    <a:pt x="589" y="579"/>
                  </a:lnTo>
                  <a:lnTo>
                    <a:pt x="592" y="582"/>
                  </a:lnTo>
                  <a:lnTo>
                    <a:pt x="595" y="579"/>
                  </a:lnTo>
                  <a:lnTo>
                    <a:pt x="599" y="579"/>
                  </a:lnTo>
                  <a:lnTo>
                    <a:pt x="615" y="592"/>
                  </a:lnTo>
                  <a:lnTo>
                    <a:pt x="615" y="592"/>
                  </a:lnTo>
                  <a:lnTo>
                    <a:pt x="619" y="592"/>
                  </a:lnTo>
                  <a:lnTo>
                    <a:pt x="622" y="592"/>
                  </a:lnTo>
                  <a:lnTo>
                    <a:pt x="622" y="592"/>
                  </a:lnTo>
                  <a:lnTo>
                    <a:pt x="626" y="592"/>
                  </a:lnTo>
                  <a:lnTo>
                    <a:pt x="632" y="599"/>
                  </a:lnTo>
                  <a:lnTo>
                    <a:pt x="636" y="599"/>
                  </a:lnTo>
                  <a:lnTo>
                    <a:pt x="649" y="595"/>
                  </a:lnTo>
                  <a:lnTo>
                    <a:pt x="656" y="599"/>
                  </a:lnTo>
                  <a:lnTo>
                    <a:pt x="659" y="612"/>
                  </a:lnTo>
                  <a:lnTo>
                    <a:pt x="663" y="612"/>
                  </a:lnTo>
                  <a:lnTo>
                    <a:pt x="669" y="616"/>
                  </a:lnTo>
                  <a:lnTo>
                    <a:pt x="679" y="626"/>
                  </a:lnTo>
                  <a:lnTo>
                    <a:pt x="679" y="632"/>
                  </a:lnTo>
                  <a:lnTo>
                    <a:pt x="679" y="632"/>
                  </a:lnTo>
                  <a:lnTo>
                    <a:pt x="683" y="642"/>
                  </a:lnTo>
                  <a:lnTo>
                    <a:pt x="679" y="646"/>
                  </a:lnTo>
                  <a:lnTo>
                    <a:pt x="679" y="649"/>
                  </a:lnTo>
                  <a:lnTo>
                    <a:pt x="676" y="666"/>
                  </a:lnTo>
                  <a:lnTo>
                    <a:pt x="676" y="666"/>
                  </a:lnTo>
                  <a:lnTo>
                    <a:pt x="676" y="676"/>
                  </a:lnTo>
                  <a:lnTo>
                    <a:pt x="676" y="676"/>
                  </a:lnTo>
                  <a:lnTo>
                    <a:pt x="690" y="740"/>
                  </a:lnTo>
                  <a:lnTo>
                    <a:pt x="690" y="750"/>
                  </a:lnTo>
                  <a:lnTo>
                    <a:pt x="686" y="754"/>
                  </a:lnTo>
                  <a:lnTo>
                    <a:pt x="683" y="757"/>
                  </a:lnTo>
                  <a:lnTo>
                    <a:pt x="683" y="754"/>
                  </a:lnTo>
                  <a:lnTo>
                    <a:pt x="676" y="740"/>
                  </a:lnTo>
                  <a:lnTo>
                    <a:pt x="676" y="730"/>
                  </a:lnTo>
                  <a:lnTo>
                    <a:pt x="676" y="730"/>
                  </a:lnTo>
                  <a:lnTo>
                    <a:pt x="673" y="720"/>
                  </a:lnTo>
                  <a:lnTo>
                    <a:pt x="669" y="703"/>
                  </a:lnTo>
                  <a:lnTo>
                    <a:pt x="669" y="703"/>
                  </a:lnTo>
                  <a:lnTo>
                    <a:pt x="666" y="696"/>
                  </a:lnTo>
                  <a:lnTo>
                    <a:pt x="666" y="696"/>
                  </a:lnTo>
                  <a:lnTo>
                    <a:pt x="659" y="693"/>
                  </a:lnTo>
                  <a:lnTo>
                    <a:pt x="656" y="693"/>
                  </a:lnTo>
                  <a:lnTo>
                    <a:pt x="642" y="696"/>
                  </a:lnTo>
                  <a:lnTo>
                    <a:pt x="642" y="700"/>
                  </a:lnTo>
                  <a:lnTo>
                    <a:pt x="642" y="700"/>
                  </a:lnTo>
                  <a:lnTo>
                    <a:pt x="642" y="703"/>
                  </a:lnTo>
                  <a:lnTo>
                    <a:pt x="646" y="706"/>
                  </a:lnTo>
                  <a:lnTo>
                    <a:pt x="649" y="706"/>
                  </a:lnTo>
                  <a:lnTo>
                    <a:pt x="652" y="706"/>
                  </a:lnTo>
                  <a:lnTo>
                    <a:pt x="649" y="710"/>
                  </a:lnTo>
                  <a:lnTo>
                    <a:pt x="646" y="723"/>
                  </a:lnTo>
                  <a:lnTo>
                    <a:pt x="646" y="727"/>
                  </a:lnTo>
                  <a:lnTo>
                    <a:pt x="649" y="730"/>
                  </a:lnTo>
                  <a:lnTo>
                    <a:pt x="649" y="737"/>
                  </a:lnTo>
                  <a:lnTo>
                    <a:pt x="652" y="737"/>
                  </a:lnTo>
                  <a:lnTo>
                    <a:pt x="656" y="740"/>
                  </a:lnTo>
                  <a:lnTo>
                    <a:pt x="663" y="757"/>
                  </a:lnTo>
                  <a:lnTo>
                    <a:pt x="663" y="760"/>
                  </a:lnTo>
                  <a:lnTo>
                    <a:pt x="666" y="767"/>
                  </a:lnTo>
                  <a:lnTo>
                    <a:pt x="669" y="774"/>
                  </a:lnTo>
                  <a:lnTo>
                    <a:pt x="669" y="777"/>
                  </a:lnTo>
                  <a:lnTo>
                    <a:pt x="673" y="780"/>
                  </a:lnTo>
                  <a:lnTo>
                    <a:pt x="676" y="780"/>
                  </a:lnTo>
                  <a:lnTo>
                    <a:pt x="683" y="784"/>
                  </a:lnTo>
                  <a:lnTo>
                    <a:pt x="683" y="787"/>
                  </a:lnTo>
                  <a:lnTo>
                    <a:pt x="686" y="791"/>
                  </a:lnTo>
                  <a:lnTo>
                    <a:pt x="690" y="791"/>
                  </a:lnTo>
                  <a:lnTo>
                    <a:pt x="693" y="787"/>
                  </a:lnTo>
                  <a:lnTo>
                    <a:pt x="696" y="784"/>
                  </a:lnTo>
                  <a:lnTo>
                    <a:pt x="696" y="784"/>
                  </a:lnTo>
                  <a:lnTo>
                    <a:pt x="696" y="784"/>
                  </a:lnTo>
                  <a:lnTo>
                    <a:pt x="703" y="787"/>
                  </a:lnTo>
                  <a:lnTo>
                    <a:pt x="706" y="787"/>
                  </a:lnTo>
                  <a:lnTo>
                    <a:pt x="706" y="787"/>
                  </a:lnTo>
                  <a:lnTo>
                    <a:pt x="716" y="791"/>
                  </a:lnTo>
                  <a:lnTo>
                    <a:pt x="716" y="791"/>
                  </a:lnTo>
                  <a:lnTo>
                    <a:pt x="743" y="791"/>
                  </a:lnTo>
                  <a:lnTo>
                    <a:pt x="753" y="797"/>
                  </a:lnTo>
                  <a:lnTo>
                    <a:pt x="757" y="801"/>
                  </a:lnTo>
                  <a:lnTo>
                    <a:pt x="757" y="801"/>
                  </a:lnTo>
                  <a:lnTo>
                    <a:pt x="760" y="797"/>
                  </a:lnTo>
                  <a:lnTo>
                    <a:pt x="760" y="797"/>
                  </a:lnTo>
                  <a:lnTo>
                    <a:pt x="764" y="794"/>
                  </a:lnTo>
                  <a:lnTo>
                    <a:pt x="757" y="794"/>
                  </a:lnTo>
                  <a:lnTo>
                    <a:pt x="747" y="787"/>
                  </a:lnTo>
                  <a:lnTo>
                    <a:pt x="747" y="784"/>
                  </a:lnTo>
                  <a:lnTo>
                    <a:pt x="720" y="784"/>
                  </a:lnTo>
                  <a:lnTo>
                    <a:pt x="710" y="780"/>
                  </a:lnTo>
                  <a:lnTo>
                    <a:pt x="710" y="780"/>
                  </a:lnTo>
                  <a:lnTo>
                    <a:pt x="706" y="780"/>
                  </a:lnTo>
                  <a:lnTo>
                    <a:pt x="700" y="777"/>
                  </a:lnTo>
                  <a:lnTo>
                    <a:pt x="693" y="770"/>
                  </a:lnTo>
                  <a:lnTo>
                    <a:pt x="690" y="774"/>
                  </a:lnTo>
                  <a:lnTo>
                    <a:pt x="686" y="777"/>
                  </a:lnTo>
                  <a:lnTo>
                    <a:pt x="686" y="780"/>
                  </a:lnTo>
                  <a:lnTo>
                    <a:pt x="690" y="784"/>
                  </a:lnTo>
                  <a:lnTo>
                    <a:pt x="690" y="784"/>
                  </a:lnTo>
                  <a:lnTo>
                    <a:pt x="686" y="784"/>
                  </a:lnTo>
                  <a:lnTo>
                    <a:pt x="686" y="780"/>
                  </a:lnTo>
                  <a:lnTo>
                    <a:pt x="686" y="780"/>
                  </a:lnTo>
                  <a:lnTo>
                    <a:pt x="679" y="777"/>
                  </a:lnTo>
                  <a:lnTo>
                    <a:pt x="673" y="770"/>
                  </a:lnTo>
                  <a:lnTo>
                    <a:pt x="669" y="764"/>
                  </a:lnTo>
                  <a:lnTo>
                    <a:pt x="669" y="764"/>
                  </a:lnTo>
                  <a:lnTo>
                    <a:pt x="666" y="757"/>
                  </a:lnTo>
                  <a:lnTo>
                    <a:pt x="659" y="737"/>
                  </a:lnTo>
                  <a:lnTo>
                    <a:pt x="659" y="737"/>
                  </a:lnTo>
                  <a:lnTo>
                    <a:pt x="656" y="733"/>
                  </a:lnTo>
                  <a:lnTo>
                    <a:pt x="656" y="727"/>
                  </a:lnTo>
                  <a:lnTo>
                    <a:pt x="656" y="727"/>
                  </a:lnTo>
                  <a:lnTo>
                    <a:pt x="652" y="723"/>
                  </a:lnTo>
                  <a:lnTo>
                    <a:pt x="656" y="710"/>
                  </a:lnTo>
                  <a:lnTo>
                    <a:pt x="656" y="710"/>
                  </a:lnTo>
                  <a:lnTo>
                    <a:pt x="656" y="703"/>
                  </a:lnTo>
                  <a:lnTo>
                    <a:pt x="656" y="700"/>
                  </a:lnTo>
                  <a:lnTo>
                    <a:pt x="656" y="700"/>
                  </a:lnTo>
                  <a:lnTo>
                    <a:pt x="663" y="703"/>
                  </a:lnTo>
                  <a:lnTo>
                    <a:pt x="663" y="706"/>
                  </a:lnTo>
                  <a:lnTo>
                    <a:pt x="666" y="720"/>
                  </a:lnTo>
                  <a:lnTo>
                    <a:pt x="666" y="723"/>
                  </a:lnTo>
                  <a:lnTo>
                    <a:pt x="669" y="730"/>
                  </a:lnTo>
                  <a:lnTo>
                    <a:pt x="669" y="740"/>
                  </a:lnTo>
                  <a:lnTo>
                    <a:pt x="669" y="743"/>
                  </a:lnTo>
                  <a:lnTo>
                    <a:pt x="676" y="754"/>
                  </a:lnTo>
                  <a:lnTo>
                    <a:pt x="676" y="757"/>
                  </a:lnTo>
                  <a:lnTo>
                    <a:pt x="676" y="760"/>
                  </a:lnTo>
                  <a:lnTo>
                    <a:pt x="676" y="760"/>
                  </a:lnTo>
                  <a:lnTo>
                    <a:pt x="679" y="760"/>
                  </a:lnTo>
                  <a:lnTo>
                    <a:pt x="690" y="760"/>
                  </a:lnTo>
                  <a:lnTo>
                    <a:pt x="690" y="760"/>
                  </a:lnTo>
                  <a:lnTo>
                    <a:pt x="696" y="754"/>
                  </a:lnTo>
                  <a:lnTo>
                    <a:pt x="696" y="750"/>
                  </a:lnTo>
                  <a:lnTo>
                    <a:pt x="696" y="740"/>
                  </a:lnTo>
                  <a:lnTo>
                    <a:pt x="696" y="737"/>
                  </a:lnTo>
                  <a:lnTo>
                    <a:pt x="683" y="676"/>
                  </a:lnTo>
                  <a:lnTo>
                    <a:pt x="683" y="666"/>
                  </a:lnTo>
                  <a:lnTo>
                    <a:pt x="686" y="649"/>
                  </a:lnTo>
                  <a:lnTo>
                    <a:pt x="686" y="642"/>
                  </a:lnTo>
                  <a:lnTo>
                    <a:pt x="690" y="642"/>
                  </a:lnTo>
                  <a:lnTo>
                    <a:pt x="686" y="632"/>
                  </a:lnTo>
                  <a:lnTo>
                    <a:pt x="686" y="622"/>
                  </a:lnTo>
                  <a:lnTo>
                    <a:pt x="683" y="619"/>
                  </a:lnTo>
                  <a:lnTo>
                    <a:pt x="673" y="612"/>
                  </a:lnTo>
                  <a:lnTo>
                    <a:pt x="673" y="612"/>
                  </a:lnTo>
                  <a:lnTo>
                    <a:pt x="666" y="609"/>
                  </a:lnTo>
                  <a:lnTo>
                    <a:pt x="659" y="595"/>
                  </a:lnTo>
                  <a:lnTo>
                    <a:pt x="659" y="595"/>
                  </a:lnTo>
                  <a:lnTo>
                    <a:pt x="649" y="592"/>
                  </a:lnTo>
                  <a:lnTo>
                    <a:pt x="649" y="589"/>
                  </a:lnTo>
                  <a:lnTo>
                    <a:pt x="636" y="592"/>
                  </a:lnTo>
                  <a:lnTo>
                    <a:pt x="629" y="585"/>
                  </a:lnTo>
                  <a:lnTo>
                    <a:pt x="626" y="585"/>
                  </a:lnTo>
                  <a:lnTo>
                    <a:pt x="626" y="585"/>
                  </a:lnTo>
                  <a:lnTo>
                    <a:pt x="626" y="575"/>
                  </a:lnTo>
                  <a:lnTo>
                    <a:pt x="622" y="575"/>
                  </a:lnTo>
                  <a:lnTo>
                    <a:pt x="619" y="575"/>
                  </a:lnTo>
                  <a:lnTo>
                    <a:pt x="619" y="582"/>
                  </a:lnTo>
                  <a:lnTo>
                    <a:pt x="619" y="585"/>
                  </a:lnTo>
                  <a:lnTo>
                    <a:pt x="619" y="585"/>
                  </a:lnTo>
                  <a:lnTo>
                    <a:pt x="602" y="575"/>
                  </a:lnTo>
                  <a:lnTo>
                    <a:pt x="599" y="572"/>
                  </a:lnTo>
                  <a:lnTo>
                    <a:pt x="595" y="572"/>
                  </a:lnTo>
                  <a:lnTo>
                    <a:pt x="592" y="572"/>
                  </a:lnTo>
                  <a:lnTo>
                    <a:pt x="592" y="575"/>
                  </a:lnTo>
                  <a:lnTo>
                    <a:pt x="589" y="572"/>
                  </a:lnTo>
                  <a:lnTo>
                    <a:pt x="585" y="568"/>
                  </a:lnTo>
                  <a:lnTo>
                    <a:pt x="582" y="572"/>
                  </a:lnTo>
                  <a:lnTo>
                    <a:pt x="578" y="568"/>
                  </a:lnTo>
                  <a:lnTo>
                    <a:pt x="572" y="562"/>
                  </a:lnTo>
                  <a:lnTo>
                    <a:pt x="572" y="562"/>
                  </a:lnTo>
                  <a:lnTo>
                    <a:pt x="568" y="558"/>
                  </a:lnTo>
                  <a:lnTo>
                    <a:pt x="568" y="558"/>
                  </a:lnTo>
                  <a:lnTo>
                    <a:pt x="562" y="558"/>
                  </a:lnTo>
                  <a:lnTo>
                    <a:pt x="548" y="548"/>
                  </a:lnTo>
                  <a:lnTo>
                    <a:pt x="548" y="548"/>
                  </a:lnTo>
                  <a:lnTo>
                    <a:pt x="552" y="548"/>
                  </a:lnTo>
                  <a:lnTo>
                    <a:pt x="552" y="548"/>
                  </a:lnTo>
                  <a:lnTo>
                    <a:pt x="555" y="552"/>
                  </a:lnTo>
                  <a:lnTo>
                    <a:pt x="558" y="552"/>
                  </a:lnTo>
                  <a:lnTo>
                    <a:pt x="568" y="545"/>
                  </a:lnTo>
                  <a:lnTo>
                    <a:pt x="575" y="545"/>
                  </a:lnTo>
                  <a:lnTo>
                    <a:pt x="578" y="545"/>
                  </a:lnTo>
                  <a:lnTo>
                    <a:pt x="589" y="538"/>
                  </a:lnTo>
                  <a:lnTo>
                    <a:pt x="599" y="535"/>
                  </a:lnTo>
                  <a:lnTo>
                    <a:pt x="615" y="541"/>
                  </a:lnTo>
                  <a:lnTo>
                    <a:pt x="615" y="541"/>
                  </a:lnTo>
                  <a:lnTo>
                    <a:pt x="626" y="541"/>
                  </a:lnTo>
                  <a:lnTo>
                    <a:pt x="626" y="541"/>
                  </a:lnTo>
                  <a:lnTo>
                    <a:pt x="619" y="565"/>
                  </a:lnTo>
                  <a:lnTo>
                    <a:pt x="622" y="572"/>
                  </a:lnTo>
                  <a:lnTo>
                    <a:pt x="626" y="572"/>
                  </a:lnTo>
                  <a:lnTo>
                    <a:pt x="629" y="568"/>
                  </a:lnTo>
                  <a:lnTo>
                    <a:pt x="632" y="538"/>
                  </a:lnTo>
                  <a:lnTo>
                    <a:pt x="636" y="538"/>
                  </a:lnTo>
                  <a:lnTo>
                    <a:pt x="636" y="538"/>
                  </a:lnTo>
                  <a:lnTo>
                    <a:pt x="639" y="535"/>
                  </a:lnTo>
                  <a:lnTo>
                    <a:pt x="642" y="528"/>
                  </a:lnTo>
                  <a:lnTo>
                    <a:pt x="639" y="525"/>
                  </a:lnTo>
                  <a:lnTo>
                    <a:pt x="636" y="525"/>
                  </a:lnTo>
                  <a:lnTo>
                    <a:pt x="636" y="525"/>
                  </a:lnTo>
                  <a:lnTo>
                    <a:pt x="636" y="518"/>
                  </a:lnTo>
                  <a:lnTo>
                    <a:pt x="646" y="525"/>
                  </a:lnTo>
                  <a:lnTo>
                    <a:pt x="656" y="535"/>
                  </a:lnTo>
                  <a:lnTo>
                    <a:pt x="656" y="535"/>
                  </a:lnTo>
                  <a:lnTo>
                    <a:pt x="666" y="538"/>
                  </a:lnTo>
                  <a:lnTo>
                    <a:pt x="666" y="541"/>
                  </a:lnTo>
                  <a:lnTo>
                    <a:pt x="659" y="545"/>
                  </a:lnTo>
                  <a:lnTo>
                    <a:pt x="659" y="545"/>
                  </a:lnTo>
                  <a:lnTo>
                    <a:pt x="656" y="548"/>
                  </a:lnTo>
                  <a:lnTo>
                    <a:pt x="656" y="548"/>
                  </a:lnTo>
                  <a:lnTo>
                    <a:pt x="652" y="555"/>
                  </a:lnTo>
                  <a:lnTo>
                    <a:pt x="646" y="555"/>
                  </a:lnTo>
                  <a:lnTo>
                    <a:pt x="646" y="558"/>
                  </a:lnTo>
                  <a:lnTo>
                    <a:pt x="642" y="572"/>
                  </a:lnTo>
                  <a:lnTo>
                    <a:pt x="636" y="579"/>
                  </a:lnTo>
                  <a:lnTo>
                    <a:pt x="636" y="582"/>
                  </a:lnTo>
                  <a:lnTo>
                    <a:pt x="639" y="585"/>
                  </a:lnTo>
                  <a:lnTo>
                    <a:pt x="639" y="585"/>
                  </a:lnTo>
                  <a:lnTo>
                    <a:pt x="639" y="585"/>
                  </a:lnTo>
                  <a:lnTo>
                    <a:pt x="642" y="589"/>
                  </a:lnTo>
                  <a:lnTo>
                    <a:pt x="646" y="592"/>
                  </a:lnTo>
                  <a:lnTo>
                    <a:pt x="652" y="589"/>
                  </a:lnTo>
                  <a:lnTo>
                    <a:pt x="656" y="592"/>
                  </a:lnTo>
                  <a:lnTo>
                    <a:pt x="659" y="592"/>
                  </a:lnTo>
                  <a:lnTo>
                    <a:pt x="666" y="589"/>
                  </a:lnTo>
                  <a:lnTo>
                    <a:pt x="666" y="585"/>
                  </a:lnTo>
                  <a:lnTo>
                    <a:pt x="676" y="575"/>
                  </a:lnTo>
                  <a:lnTo>
                    <a:pt x="676" y="575"/>
                  </a:lnTo>
                  <a:lnTo>
                    <a:pt x="700" y="521"/>
                  </a:lnTo>
                  <a:lnTo>
                    <a:pt x="703" y="515"/>
                  </a:lnTo>
                  <a:lnTo>
                    <a:pt x="703" y="515"/>
                  </a:lnTo>
                  <a:lnTo>
                    <a:pt x="706" y="515"/>
                  </a:lnTo>
                  <a:lnTo>
                    <a:pt x="710" y="511"/>
                  </a:lnTo>
                  <a:lnTo>
                    <a:pt x="713" y="508"/>
                  </a:lnTo>
                  <a:lnTo>
                    <a:pt x="713" y="504"/>
                  </a:lnTo>
                  <a:lnTo>
                    <a:pt x="713" y="501"/>
                  </a:lnTo>
                  <a:lnTo>
                    <a:pt x="723" y="501"/>
                  </a:lnTo>
                  <a:lnTo>
                    <a:pt x="723" y="501"/>
                  </a:lnTo>
                  <a:lnTo>
                    <a:pt x="737" y="491"/>
                  </a:lnTo>
                  <a:lnTo>
                    <a:pt x="737" y="488"/>
                  </a:lnTo>
                  <a:lnTo>
                    <a:pt x="740" y="481"/>
                  </a:lnTo>
                  <a:lnTo>
                    <a:pt x="743" y="481"/>
                  </a:lnTo>
                  <a:lnTo>
                    <a:pt x="747" y="481"/>
                  </a:lnTo>
                  <a:lnTo>
                    <a:pt x="747" y="474"/>
                  </a:lnTo>
                  <a:lnTo>
                    <a:pt x="747" y="471"/>
                  </a:lnTo>
                  <a:lnTo>
                    <a:pt x="740" y="464"/>
                  </a:lnTo>
                  <a:lnTo>
                    <a:pt x="737" y="464"/>
                  </a:lnTo>
                  <a:lnTo>
                    <a:pt x="723" y="464"/>
                  </a:lnTo>
                  <a:lnTo>
                    <a:pt x="720" y="451"/>
                  </a:lnTo>
                  <a:lnTo>
                    <a:pt x="713" y="417"/>
                  </a:lnTo>
                  <a:lnTo>
                    <a:pt x="716" y="417"/>
                  </a:lnTo>
                  <a:lnTo>
                    <a:pt x="720" y="417"/>
                  </a:lnTo>
                  <a:lnTo>
                    <a:pt x="730" y="410"/>
                  </a:lnTo>
                  <a:lnTo>
                    <a:pt x="730" y="410"/>
                  </a:lnTo>
                  <a:lnTo>
                    <a:pt x="747" y="397"/>
                  </a:lnTo>
                  <a:lnTo>
                    <a:pt x="757" y="390"/>
                  </a:lnTo>
                  <a:lnTo>
                    <a:pt x="767" y="397"/>
                  </a:lnTo>
                  <a:lnTo>
                    <a:pt x="770" y="397"/>
                  </a:lnTo>
                  <a:lnTo>
                    <a:pt x="774" y="397"/>
                  </a:lnTo>
                  <a:lnTo>
                    <a:pt x="777" y="397"/>
                  </a:lnTo>
                  <a:lnTo>
                    <a:pt x="787" y="387"/>
                  </a:lnTo>
                  <a:lnTo>
                    <a:pt x="787" y="387"/>
                  </a:lnTo>
                  <a:lnTo>
                    <a:pt x="790" y="380"/>
                  </a:lnTo>
                  <a:lnTo>
                    <a:pt x="790" y="377"/>
                  </a:lnTo>
                  <a:lnTo>
                    <a:pt x="787" y="373"/>
                  </a:lnTo>
                  <a:lnTo>
                    <a:pt x="784" y="373"/>
                  </a:lnTo>
                  <a:lnTo>
                    <a:pt x="777" y="373"/>
                  </a:lnTo>
                  <a:lnTo>
                    <a:pt x="770" y="366"/>
                  </a:lnTo>
                  <a:lnTo>
                    <a:pt x="770" y="346"/>
                  </a:lnTo>
                  <a:lnTo>
                    <a:pt x="770" y="346"/>
                  </a:lnTo>
                  <a:lnTo>
                    <a:pt x="774" y="343"/>
                  </a:lnTo>
                  <a:lnTo>
                    <a:pt x="774" y="340"/>
                  </a:lnTo>
                  <a:lnTo>
                    <a:pt x="777" y="336"/>
                  </a:lnTo>
                  <a:lnTo>
                    <a:pt x="777" y="336"/>
                  </a:lnTo>
                  <a:lnTo>
                    <a:pt x="777" y="326"/>
                  </a:lnTo>
                  <a:lnTo>
                    <a:pt x="777" y="326"/>
                  </a:lnTo>
                  <a:lnTo>
                    <a:pt x="784" y="326"/>
                  </a:lnTo>
                  <a:lnTo>
                    <a:pt x="787" y="326"/>
                  </a:lnTo>
                  <a:lnTo>
                    <a:pt x="790" y="319"/>
                  </a:lnTo>
                  <a:lnTo>
                    <a:pt x="790" y="316"/>
                  </a:lnTo>
                  <a:lnTo>
                    <a:pt x="790" y="313"/>
                  </a:lnTo>
                  <a:lnTo>
                    <a:pt x="787" y="309"/>
                  </a:lnTo>
                  <a:lnTo>
                    <a:pt x="777" y="309"/>
                  </a:lnTo>
                  <a:lnTo>
                    <a:pt x="777" y="309"/>
                  </a:lnTo>
                  <a:lnTo>
                    <a:pt x="780" y="302"/>
                  </a:lnTo>
                  <a:lnTo>
                    <a:pt x="784" y="306"/>
                  </a:lnTo>
                  <a:lnTo>
                    <a:pt x="784" y="306"/>
                  </a:lnTo>
                  <a:lnTo>
                    <a:pt x="787" y="302"/>
                  </a:lnTo>
                  <a:lnTo>
                    <a:pt x="790" y="299"/>
                  </a:lnTo>
                  <a:lnTo>
                    <a:pt x="787" y="296"/>
                  </a:lnTo>
                  <a:lnTo>
                    <a:pt x="787" y="296"/>
                  </a:lnTo>
                  <a:lnTo>
                    <a:pt x="787" y="279"/>
                  </a:lnTo>
                  <a:lnTo>
                    <a:pt x="787" y="279"/>
                  </a:lnTo>
                  <a:lnTo>
                    <a:pt x="784" y="265"/>
                  </a:lnTo>
                  <a:lnTo>
                    <a:pt x="780" y="255"/>
                  </a:lnTo>
                  <a:lnTo>
                    <a:pt x="780" y="252"/>
                  </a:lnTo>
                  <a:lnTo>
                    <a:pt x="770" y="249"/>
                  </a:lnTo>
                  <a:lnTo>
                    <a:pt x="770" y="245"/>
                  </a:lnTo>
                  <a:lnTo>
                    <a:pt x="767" y="242"/>
                  </a:lnTo>
                  <a:lnTo>
                    <a:pt x="764" y="239"/>
                  </a:lnTo>
                  <a:lnTo>
                    <a:pt x="764" y="239"/>
                  </a:lnTo>
                  <a:lnTo>
                    <a:pt x="757" y="239"/>
                  </a:lnTo>
                  <a:lnTo>
                    <a:pt x="753" y="235"/>
                  </a:lnTo>
                  <a:lnTo>
                    <a:pt x="750" y="222"/>
                  </a:lnTo>
                  <a:lnTo>
                    <a:pt x="750" y="218"/>
                  </a:lnTo>
                  <a:lnTo>
                    <a:pt x="753" y="215"/>
                  </a:lnTo>
                  <a:lnTo>
                    <a:pt x="750" y="208"/>
                  </a:lnTo>
                  <a:lnTo>
                    <a:pt x="750" y="208"/>
                  </a:lnTo>
                  <a:lnTo>
                    <a:pt x="747" y="195"/>
                  </a:lnTo>
                  <a:lnTo>
                    <a:pt x="743" y="185"/>
                  </a:lnTo>
                  <a:lnTo>
                    <a:pt x="747" y="185"/>
                  </a:lnTo>
                  <a:lnTo>
                    <a:pt x="747" y="181"/>
                  </a:lnTo>
                  <a:lnTo>
                    <a:pt x="753" y="181"/>
                  </a:lnTo>
                  <a:lnTo>
                    <a:pt x="757" y="178"/>
                  </a:lnTo>
                  <a:lnTo>
                    <a:pt x="757" y="175"/>
                  </a:lnTo>
                  <a:lnTo>
                    <a:pt x="753" y="171"/>
                  </a:lnTo>
                  <a:lnTo>
                    <a:pt x="750" y="171"/>
                  </a:lnTo>
                  <a:lnTo>
                    <a:pt x="747" y="168"/>
                  </a:lnTo>
                  <a:lnTo>
                    <a:pt x="747" y="168"/>
                  </a:lnTo>
                  <a:lnTo>
                    <a:pt x="747" y="171"/>
                  </a:lnTo>
                  <a:lnTo>
                    <a:pt x="750" y="178"/>
                  </a:lnTo>
                  <a:lnTo>
                    <a:pt x="740" y="181"/>
                  </a:lnTo>
                  <a:lnTo>
                    <a:pt x="740" y="181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33" y="181"/>
                  </a:lnTo>
                  <a:lnTo>
                    <a:pt x="733" y="181"/>
                  </a:lnTo>
                  <a:lnTo>
                    <a:pt x="723" y="181"/>
                  </a:lnTo>
                  <a:lnTo>
                    <a:pt x="720" y="178"/>
                  </a:lnTo>
                  <a:lnTo>
                    <a:pt x="716" y="178"/>
                  </a:lnTo>
                  <a:lnTo>
                    <a:pt x="713" y="178"/>
                  </a:lnTo>
                  <a:lnTo>
                    <a:pt x="700" y="168"/>
                  </a:lnTo>
                  <a:lnTo>
                    <a:pt x="696" y="168"/>
                  </a:lnTo>
                  <a:lnTo>
                    <a:pt x="693" y="168"/>
                  </a:lnTo>
                  <a:lnTo>
                    <a:pt x="686" y="164"/>
                  </a:lnTo>
                  <a:lnTo>
                    <a:pt x="686" y="164"/>
                  </a:lnTo>
                  <a:lnTo>
                    <a:pt x="673" y="161"/>
                  </a:lnTo>
                  <a:lnTo>
                    <a:pt x="669" y="161"/>
                  </a:lnTo>
                  <a:lnTo>
                    <a:pt x="666" y="164"/>
                  </a:lnTo>
                  <a:lnTo>
                    <a:pt x="663" y="164"/>
                  </a:lnTo>
                  <a:lnTo>
                    <a:pt x="659" y="161"/>
                  </a:lnTo>
                  <a:lnTo>
                    <a:pt x="652" y="148"/>
                  </a:lnTo>
                  <a:lnTo>
                    <a:pt x="649" y="134"/>
                  </a:lnTo>
                  <a:lnTo>
                    <a:pt x="649" y="131"/>
                  </a:lnTo>
                  <a:lnTo>
                    <a:pt x="642" y="124"/>
                  </a:lnTo>
                  <a:lnTo>
                    <a:pt x="642" y="121"/>
                  </a:lnTo>
                  <a:lnTo>
                    <a:pt x="642" y="121"/>
                  </a:lnTo>
                  <a:lnTo>
                    <a:pt x="636" y="111"/>
                  </a:lnTo>
                  <a:lnTo>
                    <a:pt x="636" y="104"/>
                  </a:lnTo>
                  <a:lnTo>
                    <a:pt x="636" y="104"/>
                  </a:lnTo>
                  <a:lnTo>
                    <a:pt x="639" y="101"/>
                  </a:lnTo>
                  <a:lnTo>
                    <a:pt x="636" y="97"/>
                  </a:lnTo>
                  <a:lnTo>
                    <a:pt x="636" y="94"/>
                  </a:lnTo>
                  <a:lnTo>
                    <a:pt x="626" y="90"/>
                  </a:lnTo>
                  <a:lnTo>
                    <a:pt x="626" y="87"/>
                  </a:lnTo>
                  <a:lnTo>
                    <a:pt x="622" y="90"/>
                  </a:lnTo>
                  <a:lnTo>
                    <a:pt x="612" y="84"/>
                  </a:lnTo>
                  <a:lnTo>
                    <a:pt x="612" y="80"/>
                  </a:lnTo>
                  <a:lnTo>
                    <a:pt x="605" y="80"/>
                  </a:lnTo>
                  <a:lnTo>
                    <a:pt x="605" y="80"/>
                  </a:lnTo>
                  <a:lnTo>
                    <a:pt x="602" y="77"/>
                  </a:lnTo>
                  <a:lnTo>
                    <a:pt x="605" y="74"/>
                  </a:lnTo>
                  <a:lnTo>
                    <a:pt x="605" y="70"/>
                  </a:lnTo>
                  <a:lnTo>
                    <a:pt x="599" y="63"/>
                  </a:lnTo>
                  <a:lnTo>
                    <a:pt x="595" y="50"/>
                  </a:lnTo>
                  <a:lnTo>
                    <a:pt x="595" y="37"/>
                  </a:lnTo>
                  <a:lnTo>
                    <a:pt x="595" y="37"/>
                  </a:lnTo>
                  <a:lnTo>
                    <a:pt x="595" y="30"/>
                  </a:lnTo>
                  <a:lnTo>
                    <a:pt x="599" y="26"/>
                  </a:lnTo>
                  <a:lnTo>
                    <a:pt x="599" y="26"/>
                  </a:lnTo>
                  <a:lnTo>
                    <a:pt x="599" y="23"/>
                  </a:lnTo>
                  <a:lnTo>
                    <a:pt x="599" y="20"/>
                  </a:lnTo>
                  <a:lnTo>
                    <a:pt x="595" y="20"/>
                  </a:lnTo>
                  <a:lnTo>
                    <a:pt x="592" y="16"/>
                  </a:lnTo>
                  <a:lnTo>
                    <a:pt x="582" y="20"/>
                  </a:lnTo>
                  <a:lnTo>
                    <a:pt x="575" y="16"/>
                  </a:lnTo>
                  <a:lnTo>
                    <a:pt x="572" y="16"/>
                  </a:lnTo>
                  <a:lnTo>
                    <a:pt x="572" y="16"/>
                  </a:lnTo>
                  <a:lnTo>
                    <a:pt x="568" y="13"/>
                  </a:lnTo>
                  <a:lnTo>
                    <a:pt x="568" y="13"/>
                  </a:lnTo>
                  <a:lnTo>
                    <a:pt x="568" y="13"/>
                  </a:lnTo>
                  <a:lnTo>
                    <a:pt x="565" y="13"/>
                  </a:lnTo>
                  <a:lnTo>
                    <a:pt x="565" y="10"/>
                  </a:lnTo>
                  <a:lnTo>
                    <a:pt x="562" y="10"/>
                  </a:lnTo>
                  <a:lnTo>
                    <a:pt x="562" y="10"/>
                  </a:lnTo>
                  <a:lnTo>
                    <a:pt x="555" y="10"/>
                  </a:lnTo>
                  <a:lnTo>
                    <a:pt x="552" y="6"/>
                  </a:lnTo>
                  <a:lnTo>
                    <a:pt x="548" y="6"/>
                  </a:lnTo>
                  <a:lnTo>
                    <a:pt x="545" y="6"/>
                  </a:lnTo>
                  <a:lnTo>
                    <a:pt x="541" y="10"/>
                  </a:lnTo>
                  <a:lnTo>
                    <a:pt x="541" y="10"/>
                  </a:lnTo>
                  <a:lnTo>
                    <a:pt x="535" y="13"/>
                  </a:lnTo>
                  <a:lnTo>
                    <a:pt x="531" y="13"/>
                  </a:lnTo>
                  <a:lnTo>
                    <a:pt x="531" y="13"/>
                  </a:lnTo>
                  <a:lnTo>
                    <a:pt x="521" y="16"/>
                  </a:lnTo>
                  <a:lnTo>
                    <a:pt x="521" y="20"/>
                  </a:lnTo>
                  <a:lnTo>
                    <a:pt x="521" y="20"/>
                  </a:lnTo>
                  <a:lnTo>
                    <a:pt x="518" y="20"/>
                  </a:lnTo>
                  <a:lnTo>
                    <a:pt x="518" y="20"/>
                  </a:lnTo>
                  <a:lnTo>
                    <a:pt x="514" y="20"/>
                  </a:lnTo>
                  <a:lnTo>
                    <a:pt x="508" y="16"/>
                  </a:lnTo>
                  <a:lnTo>
                    <a:pt x="504" y="10"/>
                  </a:lnTo>
                  <a:lnTo>
                    <a:pt x="504" y="6"/>
                  </a:lnTo>
                  <a:lnTo>
                    <a:pt x="504" y="3"/>
                  </a:lnTo>
                  <a:lnTo>
                    <a:pt x="501" y="0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" name="Freeform 476">
              <a:extLst>
                <a:ext uri="{FF2B5EF4-FFF2-40B4-BE49-F238E27FC236}">
                  <a16:creationId xmlns:a16="http://schemas.microsoft.com/office/drawing/2014/main" id="{74A8A817-F494-429C-F7E8-AB0E3FFAB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" y="2754"/>
              <a:ext cx="185" cy="108"/>
            </a:xfrm>
            <a:custGeom>
              <a:avLst/>
              <a:gdLst>
                <a:gd name="T0" fmla="*/ 141 w 185"/>
                <a:gd name="T1" fmla="*/ 7 h 108"/>
                <a:gd name="T2" fmla="*/ 141 w 185"/>
                <a:gd name="T3" fmla="*/ 17 h 108"/>
                <a:gd name="T4" fmla="*/ 138 w 185"/>
                <a:gd name="T5" fmla="*/ 17 h 108"/>
                <a:gd name="T6" fmla="*/ 135 w 185"/>
                <a:gd name="T7" fmla="*/ 23 h 108"/>
                <a:gd name="T8" fmla="*/ 138 w 185"/>
                <a:gd name="T9" fmla="*/ 23 h 108"/>
                <a:gd name="T10" fmla="*/ 141 w 185"/>
                <a:gd name="T11" fmla="*/ 27 h 108"/>
                <a:gd name="T12" fmla="*/ 175 w 185"/>
                <a:gd name="T13" fmla="*/ 34 h 108"/>
                <a:gd name="T14" fmla="*/ 172 w 185"/>
                <a:gd name="T15" fmla="*/ 67 h 108"/>
                <a:gd name="T16" fmla="*/ 162 w 185"/>
                <a:gd name="T17" fmla="*/ 81 h 108"/>
                <a:gd name="T18" fmla="*/ 158 w 185"/>
                <a:gd name="T19" fmla="*/ 94 h 108"/>
                <a:gd name="T20" fmla="*/ 151 w 185"/>
                <a:gd name="T21" fmla="*/ 94 h 108"/>
                <a:gd name="T22" fmla="*/ 141 w 185"/>
                <a:gd name="T23" fmla="*/ 91 h 108"/>
                <a:gd name="T24" fmla="*/ 125 w 185"/>
                <a:gd name="T25" fmla="*/ 91 h 108"/>
                <a:gd name="T26" fmla="*/ 121 w 185"/>
                <a:gd name="T27" fmla="*/ 97 h 108"/>
                <a:gd name="T28" fmla="*/ 118 w 185"/>
                <a:gd name="T29" fmla="*/ 101 h 108"/>
                <a:gd name="T30" fmla="*/ 111 w 185"/>
                <a:gd name="T31" fmla="*/ 101 h 108"/>
                <a:gd name="T32" fmla="*/ 104 w 185"/>
                <a:gd name="T33" fmla="*/ 94 h 108"/>
                <a:gd name="T34" fmla="*/ 84 w 185"/>
                <a:gd name="T35" fmla="*/ 71 h 108"/>
                <a:gd name="T36" fmla="*/ 81 w 185"/>
                <a:gd name="T37" fmla="*/ 60 h 108"/>
                <a:gd name="T38" fmla="*/ 77 w 185"/>
                <a:gd name="T39" fmla="*/ 30 h 108"/>
                <a:gd name="T40" fmla="*/ 74 w 185"/>
                <a:gd name="T41" fmla="*/ 20 h 108"/>
                <a:gd name="T42" fmla="*/ 54 w 185"/>
                <a:gd name="T43" fmla="*/ 13 h 108"/>
                <a:gd name="T44" fmla="*/ 37 w 185"/>
                <a:gd name="T45" fmla="*/ 10 h 108"/>
                <a:gd name="T46" fmla="*/ 0 w 185"/>
                <a:gd name="T47" fmla="*/ 23 h 108"/>
                <a:gd name="T48" fmla="*/ 47 w 185"/>
                <a:gd name="T49" fmla="*/ 17 h 108"/>
                <a:gd name="T50" fmla="*/ 57 w 185"/>
                <a:gd name="T51" fmla="*/ 20 h 108"/>
                <a:gd name="T52" fmla="*/ 71 w 185"/>
                <a:gd name="T53" fmla="*/ 30 h 108"/>
                <a:gd name="T54" fmla="*/ 67 w 185"/>
                <a:gd name="T55" fmla="*/ 50 h 108"/>
                <a:gd name="T56" fmla="*/ 77 w 185"/>
                <a:gd name="T57" fmla="*/ 74 h 108"/>
                <a:gd name="T58" fmla="*/ 81 w 185"/>
                <a:gd name="T59" fmla="*/ 77 h 108"/>
                <a:gd name="T60" fmla="*/ 104 w 185"/>
                <a:gd name="T61" fmla="*/ 108 h 108"/>
                <a:gd name="T62" fmla="*/ 111 w 185"/>
                <a:gd name="T63" fmla="*/ 108 h 108"/>
                <a:gd name="T64" fmla="*/ 118 w 185"/>
                <a:gd name="T65" fmla="*/ 108 h 108"/>
                <a:gd name="T66" fmla="*/ 125 w 185"/>
                <a:gd name="T67" fmla="*/ 104 h 108"/>
                <a:gd name="T68" fmla="*/ 128 w 185"/>
                <a:gd name="T69" fmla="*/ 97 h 108"/>
                <a:gd name="T70" fmla="*/ 145 w 185"/>
                <a:gd name="T71" fmla="*/ 101 h 108"/>
                <a:gd name="T72" fmla="*/ 155 w 185"/>
                <a:gd name="T73" fmla="*/ 108 h 108"/>
                <a:gd name="T74" fmla="*/ 165 w 185"/>
                <a:gd name="T75" fmla="*/ 101 h 108"/>
                <a:gd name="T76" fmla="*/ 165 w 185"/>
                <a:gd name="T77" fmla="*/ 94 h 108"/>
                <a:gd name="T78" fmla="*/ 168 w 185"/>
                <a:gd name="T79" fmla="*/ 81 h 108"/>
                <a:gd name="T80" fmla="*/ 178 w 185"/>
                <a:gd name="T81" fmla="*/ 71 h 108"/>
                <a:gd name="T82" fmla="*/ 185 w 185"/>
                <a:gd name="T83" fmla="*/ 47 h 108"/>
                <a:gd name="T84" fmla="*/ 182 w 185"/>
                <a:gd name="T85" fmla="*/ 30 h 108"/>
                <a:gd name="T86" fmla="*/ 148 w 185"/>
                <a:gd name="T87" fmla="*/ 23 h 108"/>
                <a:gd name="T88" fmla="*/ 145 w 185"/>
                <a:gd name="T8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5" h="108">
                  <a:moveTo>
                    <a:pt x="145" y="0"/>
                  </a:moveTo>
                  <a:lnTo>
                    <a:pt x="138" y="3"/>
                  </a:lnTo>
                  <a:lnTo>
                    <a:pt x="141" y="7"/>
                  </a:lnTo>
                  <a:lnTo>
                    <a:pt x="141" y="10"/>
                  </a:lnTo>
                  <a:lnTo>
                    <a:pt x="145" y="10"/>
                  </a:lnTo>
                  <a:lnTo>
                    <a:pt x="141" y="17"/>
                  </a:lnTo>
                  <a:lnTo>
                    <a:pt x="141" y="17"/>
                  </a:lnTo>
                  <a:lnTo>
                    <a:pt x="138" y="17"/>
                  </a:lnTo>
                  <a:lnTo>
                    <a:pt x="138" y="17"/>
                  </a:lnTo>
                  <a:lnTo>
                    <a:pt x="138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41" y="23"/>
                  </a:lnTo>
                  <a:lnTo>
                    <a:pt x="145" y="23"/>
                  </a:lnTo>
                  <a:lnTo>
                    <a:pt x="141" y="27"/>
                  </a:lnTo>
                  <a:lnTo>
                    <a:pt x="145" y="30"/>
                  </a:lnTo>
                  <a:lnTo>
                    <a:pt x="172" y="30"/>
                  </a:lnTo>
                  <a:lnTo>
                    <a:pt x="175" y="34"/>
                  </a:lnTo>
                  <a:lnTo>
                    <a:pt x="178" y="47"/>
                  </a:lnTo>
                  <a:lnTo>
                    <a:pt x="175" y="60"/>
                  </a:lnTo>
                  <a:lnTo>
                    <a:pt x="172" y="67"/>
                  </a:lnTo>
                  <a:lnTo>
                    <a:pt x="162" y="77"/>
                  </a:lnTo>
                  <a:lnTo>
                    <a:pt x="162" y="81"/>
                  </a:lnTo>
                  <a:lnTo>
                    <a:pt x="162" y="81"/>
                  </a:lnTo>
                  <a:lnTo>
                    <a:pt x="155" y="87"/>
                  </a:lnTo>
                  <a:lnTo>
                    <a:pt x="155" y="91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151" y="94"/>
                  </a:lnTo>
                  <a:lnTo>
                    <a:pt x="151" y="94"/>
                  </a:lnTo>
                  <a:lnTo>
                    <a:pt x="145" y="94"/>
                  </a:lnTo>
                  <a:lnTo>
                    <a:pt x="141" y="91"/>
                  </a:lnTo>
                  <a:lnTo>
                    <a:pt x="141" y="91"/>
                  </a:lnTo>
                  <a:lnTo>
                    <a:pt x="128" y="91"/>
                  </a:lnTo>
                  <a:lnTo>
                    <a:pt x="125" y="91"/>
                  </a:lnTo>
                  <a:lnTo>
                    <a:pt x="125" y="94"/>
                  </a:lnTo>
                  <a:lnTo>
                    <a:pt x="125" y="94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18" y="101"/>
                  </a:lnTo>
                  <a:lnTo>
                    <a:pt x="118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1" y="101"/>
                  </a:lnTo>
                  <a:lnTo>
                    <a:pt x="108" y="101"/>
                  </a:lnTo>
                  <a:lnTo>
                    <a:pt x="104" y="94"/>
                  </a:lnTo>
                  <a:lnTo>
                    <a:pt x="104" y="94"/>
                  </a:lnTo>
                  <a:lnTo>
                    <a:pt x="94" y="81"/>
                  </a:lnTo>
                  <a:lnTo>
                    <a:pt x="94" y="81"/>
                  </a:lnTo>
                  <a:lnTo>
                    <a:pt x="84" y="71"/>
                  </a:lnTo>
                  <a:lnTo>
                    <a:pt x="84" y="71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4" y="50"/>
                  </a:lnTo>
                  <a:lnTo>
                    <a:pt x="74" y="47"/>
                  </a:lnTo>
                  <a:lnTo>
                    <a:pt x="77" y="30"/>
                  </a:lnTo>
                  <a:lnTo>
                    <a:pt x="77" y="27"/>
                  </a:lnTo>
                  <a:lnTo>
                    <a:pt x="74" y="23"/>
                  </a:lnTo>
                  <a:lnTo>
                    <a:pt x="74" y="20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54" y="13"/>
                  </a:lnTo>
                  <a:lnTo>
                    <a:pt x="51" y="10"/>
                  </a:lnTo>
                  <a:lnTo>
                    <a:pt x="47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3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51" y="17"/>
                  </a:lnTo>
                  <a:lnTo>
                    <a:pt x="54" y="17"/>
                  </a:lnTo>
                  <a:lnTo>
                    <a:pt x="57" y="20"/>
                  </a:lnTo>
                  <a:lnTo>
                    <a:pt x="64" y="23"/>
                  </a:lnTo>
                  <a:lnTo>
                    <a:pt x="71" y="27"/>
                  </a:lnTo>
                  <a:lnTo>
                    <a:pt x="71" y="30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50"/>
                  </a:lnTo>
                  <a:lnTo>
                    <a:pt x="67" y="54"/>
                  </a:lnTo>
                  <a:lnTo>
                    <a:pt x="74" y="64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7"/>
                  </a:lnTo>
                  <a:lnTo>
                    <a:pt x="81" y="77"/>
                  </a:lnTo>
                  <a:lnTo>
                    <a:pt x="91" y="87"/>
                  </a:lnTo>
                  <a:lnTo>
                    <a:pt x="101" y="101"/>
                  </a:lnTo>
                  <a:lnTo>
                    <a:pt x="104" y="108"/>
                  </a:lnTo>
                  <a:lnTo>
                    <a:pt x="108" y="108"/>
                  </a:lnTo>
                  <a:lnTo>
                    <a:pt x="111" y="108"/>
                  </a:lnTo>
                  <a:lnTo>
                    <a:pt x="111" y="108"/>
                  </a:lnTo>
                  <a:lnTo>
                    <a:pt x="114" y="108"/>
                  </a:lnTo>
                  <a:lnTo>
                    <a:pt x="114" y="108"/>
                  </a:lnTo>
                  <a:lnTo>
                    <a:pt x="118" y="108"/>
                  </a:lnTo>
                  <a:lnTo>
                    <a:pt x="118" y="108"/>
                  </a:lnTo>
                  <a:lnTo>
                    <a:pt x="121" y="108"/>
                  </a:lnTo>
                  <a:lnTo>
                    <a:pt x="125" y="104"/>
                  </a:lnTo>
                  <a:lnTo>
                    <a:pt x="128" y="101"/>
                  </a:lnTo>
                  <a:lnTo>
                    <a:pt x="128" y="101"/>
                  </a:lnTo>
                  <a:lnTo>
                    <a:pt x="128" y="97"/>
                  </a:lnTo>
                  <a:lnTo>
                    <a:pt x="138" y="97"/>
                  </a:lnTo>
                  <a:lnTo>
                    <a:pt x="141" y="101"/>
                  </a:lnTo>
                  <a:lnTo>
                    <a:pt x="145" y="101"/>
                  </a:lnTo>
                  <a:lnTo>
                    <a:pt x="151" y="97"/>
                  </a:lnTo>
                  <a:lnTo>
                    <a:pt x="155" y="101"/>
                  </a:lnTo>
                  <a:lnTo>
                    <a:pt x="155" y="108"/>
                  </a:lnTo>
                  <a:lnTo>
                    <a:pt x="162" y="108"/>
                  </a:lnTo>
                  <a:lnTo>
                    <a:pt x="165" y="104"/>
                  </a:lnTo>
                  <a:lnTo>
                    <a:pt x="165" y="101"/>
                  </a:lnTo>
                  <a:lnTo>
                    <a:pt x="162" y="97"/>
                  </a:lnTo>
                  <a:lnTo>
                    <a:pt x="165" y="94"/>
                  </a:lnTo>
                  <a:lnTo>
                    <a:pt x="165" y="94"/>
                  </a:lnTo>
                  <a:lnTo>
                    <a:pt x="162" y="91"/>
                  </a:lnTo>
                  <a:lnTo>
                    <a:pt x="168" y="84"/>
                  </a:lnTo>
                  <a:lnTo>
                    <a:pt x="168" y="81"/>
                  </a:lnTo>
                  <a:lnTo>
                    <a:pt x="168" y="81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85" y="47"/>
                  </a:lnTo>
                  <a:lnTo>
                    <a:pt x="185" y="47"/>
                  </a:lnTo>
                  <a:lnTo>
                    <a:pt x="182" y="34"/>
                  </a:lnTo>
                  <a:lnTo>
                    <a:pt x="182" y="30"/>
                  </a:lnTo>
                  <a:lnTo>
                    <a:pt x="175" y="27"/>
                  </a:lnTo>
                  <a:lnTo>
                    <a:pt x="172" y="27"/>
                  </a:lnTo>
                  <a:lnTo>
                    <a:pt x="148" y="23"/>
                  </a:lnTo>
                  <a:lnTo>
                    <a:pt x="151" y="7"/>
                  </a:lnTo>
                  <a:lnTo>
                    <a:pt x="148" y="3"/>
                  </a:lnTo>
                  <a:lnTo>
                    <a:pt x="1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" name="Freeform 477">
              <a:extLst>
                <a:ext uri="{FF2B5EF4-FFF2-40B4-BE49-F238E27FC236}">
                  <a16:creationId xmlns:a16="http://schemas.microsoft.com/office/drawing/2014/main" id="{7267BCA5-FDF7-60CF-05B0-C11EBE6A5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" y="2511"/>
              <a:ext cx="10" cy="7"/>
            </a:xfrm>
            <a:custGeom>
              <a:avLst/>
              <a:gdLst>
                <a:gd name="T0" fmla="*/ 0 w 10"/>
                <a:gd name="T1" fmla="*/ 0 h 7"/>
                <a:gd name="T2" fmla="*/ 3 w 10"/>
                <a:gd name="T3" fmla="*/ 0 h 7"/>
                <a:gd name="T4" fmla="*/ 10 w 10"/>
                <a:gd name="T5" fmla="*/ 7 h 7"/>
                <a:gd name="T6" fmla="*/ 6 w 10"/>
                <a:gd name="T7" fmla="*/ 7 h 7"/>
                <a:gd name="T8" fmla="*/ 0 w 10"/>
                <a:gd name="T9" fmla="*/ 4 h 7"/>
                <a:gd name="T10" fmla="*/ 0 w 10"/>
                <a:gd name="T11" fmla="*/ 0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3" y="0"/>
                  </a:lnTo>
                  <a:lnTo>
                    <a:pt x="10" y="7"/>
                  </a:lnTo>
                  <a:lnTo>
                    <a:pt x="6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" name="Freeform 478">
              <a:extLst>
                <a:ext uri="{FF2B5EF4-FFF2-40B4-BE49-F238E27FC236}">
                  <a16:creationId xmlns:a16="http://schemas.microsoft.com/office/drawing/2014/main" id="{5158B12F-3219-5710-252C-EDFD0598D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370"/>
              <a:ext cx="85" cy="44"/>
            </a:xfrm>
            <a:custGeom>
              <a:avLst/>
              <a:gdLst>
                <a:gd name="T0" fmla="*/ 44 w 85"/>
                <a:gd name="T1" fmla="*/ 17 h 44"/>
                <a:gd name="T2" fmla="*/ 44 w 85"/>
                <a:gd name="T3" fmla="*/ 17 h 44"/>
                <a:gd name="T4" fmla="*/ 61 w 85"/>
                <a:gd name="T5" fmla="*/ 7 h 44"/>
                <a:gd name="T6" fmla="*/ 81 w 85"/>
                <a:gd name="T7" fmla="*/ 0 h 44"/>
                <a:gd name="T8" fmla="*/ 85 w 85"/>
                <a:gd name="T9" fmla="*/ 7 h 44"/>
                <a:gd name="T10" fmla="*/ 81 w 85"/>
                <a:gd name="T11" fmla="*/ 7 h 44"/>
                <a:gd name="T12" fmla="*/ 85 w 85"/>
                <a:gd name="T13" fmla="*/ 10 h 44"/>
                <a:gd name="T14" fmla="*/ 81 w 85"/>
                <a:gd name="T15" fmla="*/ 10 h 44"/>
                <a:gd name="T16" fmla="*/ 78 w 85"/>
                <a:gd name="T17" fmla="*/ 10 h 44"/>
                <a:gd name="T18" fmla="*/ 68 w 85"/>
                <a:gd name="T19" fmla="*/ 7 h 44"/>
                <a:gd name="T20" fmla="*/ 61 w 85"/>
                <a:gd name="T21" fmla="*/ 10 h 44"/>
                <a:gd name="T22" fmla="*/ 61 w 85"/>
                <a:gd name="T23" fmla="*/ 10 h 44"/>
                <a:gd name="T24" fmla="*/ 61 w 85"/>
                <a:gd name="T25" fmla="*/ 14 h 44"/>
                <a:gd name="T26" fmla="*/ 68 w 85"/>
                <a:gd name="T27" fmla="*/ 34 h 44"/>
                <a:gd name="T28" fmla="*/ 71 w 85"/>
                <a:gd name="T29" fmla="*/ 37 h 44"/>
                <a:gd name="T30" fmla="*/ 75 w 85"/>
                <a:gd name="T31" fmla="*/ 44 h 44"/>
                <a:gd name="T32" fmla="*/ 68 w 85"/>
                <a:gd name="T33" fmla="*/ 44 h 44"/>
                <a:gd name="T34" fmla="*/ 37 w 85"/>
                <a:gd name="T35" fmla="*/ 34 h 44"/>
                <a:gd name="T36" fmla="*/ 34 w 85"/>
                <a:gd name="T37" fmla="*/ 37 h 44"/>
                <a:gd name="T38" fmla="*/ 34 w 85"/>
                <a:gd name="T39" fmla="*/ 37 h 44"/>
                <a:gd name="T40" fmla="*/ 31 w 85"/>
                <a:gd name="T41" fmla="*/ 37 h 44"/>
                <a:gd name="T42" fmla="*/ 27 w 85"/>
                <a:gd name="T43" fmla="*/ 34 h 44"/>
                <a:gd name="T44" fmla="*/ 24 w 85"/>
                <a:gd name="T45" fmla="*/ 34 h 44"/>
                <a:gd name="T46" fmla="*/ 21 w 85"/>
                <a:gd name="T47" fmla="*/ 37 h 44"/>
                <a:gd name="T48" fmla="*/ 17 w 85"/>
                <a:gd name="T49" fmla="*/ 37 h 44"/>
                <a:gd name="T50" fmla="*/ 0 w 85"/>
                <a:gd name="T51" fmla="*/ 37 h 44"/>
                <a:gd name="T52" fmla="*/ 0 w 85"/>
                <a:gd name="T53" fmla="*/ 37 h 44"/>
                <a:gd name="T54" fmla="*/ 7 w 85"/>
                <a:gd name="T55" fmla="*/ 30 h 44"/>
                <a:gd name="T56" fmla="*/ 11 w 85"/>
                <a:gd name="T57" fmla="*/ 27 h 44"/>
                <a:gd name="T58" fmla="*/ 7 w 85"/>
                <a:gd name="T59" fmla="*/ 24 h 44"/>
                <a:gd name="T60" fmla="*/ 11 w 85"/>
                <a:gd name="T61" fmla="*/ 20 h 44"/>
                <a:gd name="T62" fmla="*/ 14 w 85"/>
                <a:gd name="T63" fmla="*/ 20 h 44"/>
                <a:gd name="T64" fmla="*/ 17 w 85"/>
                <a:gd name="T65" fmla="*/ 20 h 44"/>
                <a:gd name="T66" fmla="*/ 31 w 85"/>
                <a:gd name="T67" fmla="*/ 14 h 44"/>
                <a:gd name="T68" fmla="*/ 31 w 85"/>
                <a:gd name="T69" fmla="*/ 14 h 44"/>
                <a:gd name="T70" fmla="*/ 44 w 85"/>
                <a:gd name="T71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" h="44">
                  <a:moveTo>
                    <a:pt x="44" y="17"/>
                  </a:moveTo>
                  <a:lnTo>
                    <a:pt x="44" y="17"/>
                  </a:lnTo>
                  <a:lnTo>
                    <a:pt x="61" y="7"/>
                  </a:lnTo>
                  <a:lnTo>
                    <a:pt x="81" y="0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85" y="10"/>
                  </a:lnTo>
                  <a:lnTo>
                    <a:pt x="81" y="10"/>
                  </a:lnTo>
                  <a:lnTo>
                    <a:pt x="78" y="10"/>
                  </a:lnTo>
                  <a:lnTo>
                    <a:pt x="68" y="7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4"/>
                  </a:lnTo>
                  <a:lnTo>
                    <a:pt x="68" y="34"/>
                  </a:lnTo>
                  <a:lnTo>
                    <a:pt x="71" y="37"/>
                  </a:lnTo>
                  <a:lnTo>
                    <a:pt x="75" y="44"/>
                  </a:lnTo>
                  <a:lnTo>
                    <a:pt x="68" y="44"/>
                  </a:lnTo>
                  <a:lnTo>
                    <a:pt x="37" y="34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1" y="37"/>
                  </a:lnTo>
                  <a:lnTo>
                    <a:pt x="27" y="34"/>
                  </a:lnTo>
                  <a:lnTo>
                    <a:pt x="24" y="34"/>
                  </a:lnTo>
                  <a:lnTo>
                    <a:pt x="21" y="37"/>
                  </a:lnTo>
                  <a:lnTo>
                    <a:pt x="17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7" y="30"/>
                  </a:lnTo>
                  <a:lnTo>
                    <a:pt x="11" y="27"/>
                  </a:lnTo>
                  <a:lnTo>
                    <a:pt x="7" y="24"/>
                  </a:lnTo>
                  <a:lnTo>
                    <a:pt x="11" y="20"/>
                  </a:lnTo>
                  <a:lnTo>
                    <a:pt x="14" y="20"/>
                  </a:lnTo>
                  <a:lnTo>
                    <a:pt x="17" y="20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44" y="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" name="Freeform 479">
              <a:extLst>
                <a:ext uri="{FF2B5EF4-FFF2-40B4-BE49-F238E27FC236}">
                  <a16:creationId xmlns:a16="http://schemas.microsoft.com/office/drawing/2014/main" id="{771EE1CB-4369-2B99-AFE6-CD3E06289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1970"/>
              <a:ext cx="790" cy="831"/>
            </a:xfrm>
            <a:custGeom>
              <a:avLst/>
              <a:gdLst>
                <a:gd name="T0" fmla="*/ 427 w 790"/>
                <a:gd name="T1" fmla="*/ 70 h 831"/>
                <a:gd name="T2" fmla="*/ 370 w 790"/>
                <a:gd name="T3" fmla="*/ 144 h 831"/>
                <a:gd name="T4" fmla="*/ 286 w 790"/>
                <a:gd name="T5" fmla="*/ 178 h 831"/>
                <a:gd name="T6" fmla="*/ 205 w 790"/>
                <a:gd name="T7" fmla="*/ 124 h 831"/>
                <a:gd name="T8" fmla="*/ 161 w 790"/>
                <a:gd name="T9" fmla="*/ 171 h 831"/>
                <a:gd name="T10" fmla="*/ 117 w 790"/>
                <a:gd name="T11" fmla="*/ 245 h 831"/>
                <a:gd name="T12" fmla="*/ 181 w 790"/>
                <a:gd name="T13" fmla="*/ 336 h 831"/>
                <a:gd name="T14" fmla="*/ 228 w 790"/>
                <a:gd name="T15" fmla="*/ 393 h 831"/>
                <a:gd name="T16" fmla="*/ 265 w 790"/>
                <a:gd name="T17" fmla="*/ 494 h 831"/>
                <a:gd name="T18" fmla="*/ 191 w 790"/>
                <a:gd name="T19" fmla="*/ 592 h 831"/>
                <a:gd name="T20" fmla="*/ 117 w 790"/>
                <a:gd name="T21" fmla="*/ 636 h 831"/>
                <a:gd name="T22" fmla="*/ 74 w 790"/>
                <a:gd name="T23" fmla="*/ 713 h 831"/>
                <a:gd name="T24" fmla="*/ 20 w 790"/>
                <a:gd name="T25" fmla="*/ 767 h 831"/>
                <a:gd name="T26" fmla="*/ 40 w 790"/>
                <a:gd name="T27" fmla="*/ 757 h 831"/>
                <a:gd name="T28" fmla="*/ 87 w 790"/>
                <a:gd name="T29" fmla="*/ 690 h 831"/>
                <a:gd name="T30" fmla="*/ 131 w 790"/>
                <a:gd name="T31" fmla="*/ 616 h 831"/>
                <a:gd name="T32" fmla="*/ 249 w 790"/>
                <a:gd name="T33" fmla="*/ 585 h 831"/>
                <a:gd name="T34" fmla="*/ 299 w 790"/>
                <a:gd name="T35" fmla="*/ 467 h 831"/>
                <a:gd name="T36" fmla="*/ 225 w 790"/>
                <a:gd name="T37" fmla="*/ 353 h 831"/>
                <a:gd name="T38" fmla="*/ 171 w 790"/>
                <a:gd name="T39" fmla="*/ 326 h 831"/>
                <a:gd name="T40" fmla="*/ 127 w 790"/>
                <a:gd name="T41" fmla="*/ 225 h 831"/>
                <a:gd name="T42" fmla="*/ 164 w 790"/>
                <a:gd name="T43" fmla="*/ 181 h 831"/>
                <a:gd name="T44" fmla="*/ 238 w 790"/>
                <a:gd name="T45" fmla="*/ 138 h 831"/>
                <a:gd name="T46" fmla="*/ 302 w 790"/>
                <a:gd name="T47" fmla="*/ 188 h 831"/>
                <a:gd name="T48" fmla="*/ 400 w 790"/>
                <a:gd name="T49" fmla="*/ 148 h 831"/>
                <a:gd name="T50" fmla="*/ 444 w 790"/>
                <a:gd name="T51" fmla="*/ 53 h 831"/>
                <a:gd name="T52" fmla="*/ 504 w 790"/>
                <a:gd name="T53" fmla="*/ 20 h 831"/>
                <a:gd name="T54" fmla="*/ 565 w 790"/>
                <a:gd name="T55" fmla="*/ 20 h 831"/>
                <a:gd name="T56" fmla="*/ 602 w 790"/>
                <a:gd name="T57" fmla="*/ 87 h 831"/>
                <a:gd name="T58" fmla="*/ 656 w 790"/>
                <a:gd name="T59" fmla="*/ 164 h 831"/>
                <a:gd name="T60" fmla="*/ 740 w 790"/>
                <a:gd name="T61" fmla="*/ 195 h 831"/>
                <a:gd name="T62" fmla="*/ 777 w 790"/>
                <a:gd name="T63" fmla="*/ 296 h 831"/>
                <a:gd name="T64" fmla="*/ 774 w 790"/>
                <a:gd name="T65" fmla="*/ 377 h 831"/>
                <a:gd name="T66" fmla="*/ 659 w 790"/>
                <a:gd name="T67" fmla="*/ 410 h 831"/>
                <a:gd name="T68" fmla="*/ 599 w 790"/>
                <a:gd name="T69" fmla="*/ 430 h 831"/>
                <a:gd name="T70" fmla="*/ 683 w 790"/>
                <a:gd name="T71" fmla="*/ 451 h 831"/>
                <a:gd name="T72" fmla="*/ 740 w 790"/>
                <a:gd name="T73" fmla="*/ 478 h 831"/>
                <a:gd name="T74" fmla="*/ 646 w 790"/>
                <a:gd name="T75" fmla="*/ 585 h 831"/>
                <a:gd name="T76" fmla="*/ 629 w 790"/>
                <a:gd name="T77" fmla="*/ 528 h 831"/>
                <a:gd name="T78" fmla="*/ 535 w 790"/>
                <a:gd name="T79" fmla="*/ 535 h 831"/>
                <a:gd name="T80" fmla="*/ 585 w 790"/>
                <a:gd name="T81" fmla="*/ 575 h 831"/>
                <a:gd name="T82" fmla="*/ 679 w 790"/>
                <a:gd name="T83" fmla="*/ 632 h 831"/>
                <a:gd name="T84" fmla="*/ 666 w 790"/>
                <a:gd name="T85" fmla="*/ 696 h 831"/>
                <a:gd name="T86" fmla="*/ 669 w 790"/>
                <a:gd name="T87" fmla="*/ 774 h 831"/>
                <a:gd name="T88" fmla="*/ 757 w 790"/>
                <a:gd name="T89" fmla="*/ 801 h 831"/>
                <a:gd name="T90" fmla="*/ 686 w 790"/>
                <a:gd name="T91" fmla="*/ 780 h 831"/>
                <a:gd name="T92" fmla="*/ 666 w 790"/>
                <a:gd name="T93" fmla="*/ 723 h 831"/>
                <a:gd name="T94" fmla="*/ 686 w 790"/>
                <a:gd name="T95" fmla="*/ 632 h 831"/>
                <a:gd name="T96" fmla="*/ 602 w 790"/>
                <a:gd name="T97" fmla="*/ 575 h 831"/>
                <a:gd name="T98" fmla="*/ 568 w 790"/>
                <a:gd name="T99" fmla="*/ 545 h 831"/>
                <a:gd name="T100" fmla="*/ 636 w 790"/>
                <a:gd name="T101" fmla="*/ 525 h 831"/>
                <a:gd name="T102" fmla="*/ 642 w 790"/>
                <a:gd name="T103" fmla="*/ 589 h 831"/>
                <a:gd name="T104" fmla="*/ 737 w 790"/>
                <a:gd name="T105" fmla="*/ 488 h 831"/>
                <a:gd name="T106" fmla="*/ 777 w 790"/>
                <a:gd name="T107" fmla="*/ 397 h 831"/>
                <a:gd name="T108" fmla="*/ 790 w 790"/>
                <a:gd name="T109" fmla="*/ 316 h 831"/>
                <a:gd name="T110" fmla="*/ 764 w 790"/>
                <a:gd name="T111" fmla="*/ 239 h 831"/>
                <a:gd name="T112" fmla="*/ 747 w 790"/>
                <a:gd name="T113" fmla="*/ 171 h 831"/>
                <a:gd name="T114" fmla="*/ 663 w 790"/>
                <a:gd name="T115" fmla="*/ 164 h 831"/>
                <a:gd name="T116" fmla="*/ 605 w 790"/>
                <a:gd name="T117" fmla="*/ 80 h 831"/>
                <a:gd name="T118" fmla="*/ 568 w 790"/>
                <a:gd name="T119" fmla="*/ 13 h 831"/>
                <a:gd name="T120" fmla="*/ 514 w 790"/>
                <a:gd name="T121" fmla="*/ 2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831">
                  <a:moveTo>
                    <a:pt x="494" y="0"/>
                  </a:moveTo>
                  <a:lnTo>
                    <a:pt x="491" y="0"/>
                  </a:lnTo>
                  <a:lnTo>
                    <a:pt x="477" y="3"/>
                  </a:lnTo>
                  <a:lnTo>
                    <a:pt x="474" y="3"/>
                  </a:lnTo>
                  <a:lnTo>
                    <a:pt x="467" y="3"/>
                  </a:lnTo>
                  <a:lnTo>
                    <a:pt x="464" y="3"/>
                  </a:lnTo>
                  <a:lnTo>
                    <a:pt x="454" y="13"/>
                  </a:lnTo>
                  <a:lnTo>
                    <a:pt x="454" y="16"/>
                  </a:lnTo>
                  <a:lnTo>
                    <a:pt x="454" y="20"/>
                  </a:lnTo>
                  <a:lnTo>
                    <a:pt x="440" y="30"/>
                  </a:lnTo>
                  <a:lnTo>
                    <a:pt x="440" y="33"/>
                  </a:lnTo>
                  <a:lnTo>
                    <a:pt x="440" y="40"/>
                  </a:lnTo>
                  <a:lnTo>
                    <a:pt x="440" y="53"/>
                  </a:lnTo>
                  <a:lnTo>
                    <a:pt x="437" y="57"/>
                  </a:lnTo>
                  <a:lnTo>
                    <a:pt x="434" y="57"/>
                  </a:lnTo>
                  <a:lnTo>
                    <a:pt x="434" y="57"/>
                  </a:lnTo>
                  <a:lnTo>
                    <a:pt x="430" y="60"/>
                  </a:lnTo>
                  <a:lnTo>
                    <a:pt x="427" y="60"/>
                  </a:lnTo>
                  <a:lnTo>
                    <a:pt x="427" y="67"/>
                  </a:lnTo>
                  <a:lnTo>
                    <a:pt x="427" y="70"/>
                  </a:lnTo>
                  <a:lnTo>
                    <a:pt x="430" y="80"/>
                  </a:lnTo>
                  <a:lnTo>
                    <a:pt x="427" y="84"/>
                  </a:lnTo>
                  <a:lnTo>
                    <a:pt x="427" y="87"/>
                  </a:lnTo>
                  <a:lnTo>
                    <a:pt x="430" y="94"/>
                  </a:lnTo>
                  <a:lnTo>
                    <a:pt x="427" y="97"/>
                  </a:lnTo>
                  <a:lnTo>
                    <a:pt x="427" y="101"/>
                  </a:lnTo>
                  <a:lnTo>
                    <a:pt x="427" y="111"/>
                  </a:lnTo>
                  <a:lnTo>
                    <a:pt x="424" y="117"/>
                  </a:lnTo>
                  <a:lnTo>
                    <a:pt x="410" y="124"/>
                  </a:lnTo>
                  <a:lnTo>
                    <a:pt x="410" y="127"/>
                  </a:lnTo>
                  <a:lnTo>
                    <a:pt x="407" y="131"/>
                  </a:lnTo>
                  <a:lnTo>
                    <a:pt x="400" y="138"/>
                  </a:lnTo>
                  <a:lnTo>
                    <a:pt x="400" y="138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3" y="141"/>
                  </a:lnTo>
                  <a:lnTo>
                    <a:pt x="383" y="141"/>
                  </a:lnTo>
                  <a:lnTo>
                    <a:pt x="373" y="141"/>
                  </a:lnTo>
                  <a:lnTo>
                    <a:pt x="370" y="141"/>
                  </a:lnTo>
                  <a:lnTo>
                    <a:pt x="370" y="144"/>
                  </a:lnTo>
                  <a:lnTo>
                    <a:pt x="366" y="144"/>
                  </a:lnTo>
                  <a:lnTo>
                    <a:pt x="363" y="144"/>
                  </a:lnTo>
                  <a:lnTo>
                    <a:pt x="353" y="151"/>
                  </a:lnTo>
                  <a:lnTo>
                    <a:pt x="353" y="154"/>
                  </a:lnTo>
                  <a:lnTo>
                    <a:pt x="343" y="171"/>
                  </a:lnTo>
                  <a:lnTo>
                    <a:pt x="329" y="181"/>
                  </a:lnTo>
                  <a:lnTo>
                    <a:pt x="323" y="181"/>
                  </a:lnTo>
                  <a:lnTo>
                    <a:pt x="319" y="181"/>
                  </a:lnTo>
                  <a:lnTo>
                    <a:pt x="316" y="185"/>
                  </a:lnTo>
                  <a:lnTo>
                    <a:pt x="316" y="185"/>
                  </a:lnTo>
                  <a:lnTo>
                    <a:pt x="313" y="188"/>
                  </a:lnTo>
                  <a:lnTo>
                    <a:pt x="309" y="185"/>
                  </a:lnTo>
                  <a:lnTo>
                    <a:pt x="306" y="181"/>
                  </a:lnTo>
                  <a:lnTo>
                    <a:pt x="306" y="178"/>
                  </a:lnTo>
                  <a:lnTo>
                    <a:pt x="302" y="175"/>
                  </a:lnTo>
                  <a:lnTo>
                    <a:pt x="299" y="175"/>
                  </a:lnTo>
                  <a:lnTo>
                    <a:pt x="296" y="175"/>
                  </a:lnTo>
                  <a:lnTo>
                    <a:pt x="292" y="178"/>
                  </a:lnTo>
                  <a:lnTo>
                    <a:pt x="289" y="178"/>
                  </a:lnTo>
                  <a:lnTo>
                    <a:pt x="286" y="178"/>
                  </a:lnTo>
                  <a:lnTo>
                    <a:pt x="286" y="175"/>
                  </a:lnTo>
                  <a:lnTo>
                    <a:pt x="289" y="168"/>
                  </a:lnTo>
                  <a:lnTo>
                    <a:pt x="296" y="164"/>
                  </a:lnTo>
                  <a:lnTo>
                    <a:pt x="296" y="161"/>
                  </a:lnTo>
                  <a:lnTo>
                    <a:pt x="296" y="158"/>
                  </a:lnTo>
                  <a:lnTo>
                    <a:pt x="292" y="154"/>
                  </a:lnTo>
                  <a:lnTo>
                    <a:pt x="292" y="154"/>
                  </a:lnTo>
                  <a:lnTo>
                    <a:pt x="292" y="154"/>
                  </a:lnTo>
                  <a:lnTo>
                    <a:pt x="282" y="158"/>
                  </a:lnTo>
                  <a:lnTo>
                    <a:pt x="276" y="151"/>
                  </a:lnTo>
                  <a:lnTo>
                    <a:pt x="276" y="151"/>
                  </a:lnTo>
                  <a:lnTo>
                    <a:pt x="255" y="141"/>
                  </a:lnTo>
                  <a:lnTo>
                    <a:pt x="249" y="131"/>
                  </a:lnTo>
                  <a:lnTo>
                    <a:pt x="245" y="131"/>
                  </a:lnTo>
                  <a:lnTo>
                    <a:pt x="238" y="131"/>
                  </a:lnTo>
                  <a:lnTo>
                    <a:pt x="232" y="127"/>
                  </a:lnTo>
                  <a:lnTo>
                    <a:pt x="228" y="127"/>
                  </a:lnTo>
                  <a:lnTo>
                    <a:pt x="225" y="131"/>
                  </a:lnTo>
                  <a:lnTo>
                    <a:pt x="208" y="121"/>
                  </a:lnTo>
                  <a:lnTo>
                    <a:pt x="205" y="124"/>
                  </a:lnTo>
                  <a:lnTo>
                    <a:pt x="205" y="124"/>
                  </a:lnTo>
                  <a:lnTo>
                    <a:pt x="201" y="138"/>
                  </a:lnTo>
                  <a:lnTo>
                    <a:pt x="205" y="141"/>
                  </a:lnTo>
                  <a:lnTo>
                    <a:pt x="205" y="141"/>
                  </a:lnTo>
                  <a:lnTo>
                    <a:pt x="208" y="144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4"/>
                  </a:lnTo>
                  <a:lnTo>
                    <a:pt x="201" y="151"/>
                  </a:lnTo>
                  <a:lnTo>
                    <a:pt x="198" y="151"/>
                  </a:lnTo>
                  <a:lnTo>
                    <a:pt x="185" y="158"/>
                  </a:lnTo>
                  <a:lnTo>
                    <a:pt x="185" y="15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75"/>
                  </a:lnTo>
                  <a:lnTo>
                    <a:pt x="171" y="178"/>
                  </a:lnTo>
                  <a:lnTo>
                    <a:pt x="168" y="175"/>
                  </a:lnTo>
                  <a:lnTo>
                    <a:pt x="164" y="175"/>
                  </a:lnTo>
                  <a:lnTo>
                    <a:pt x="161" y="175"/>
                  </a:lnTo>
                  <a:lnTo>
                    <a:pt x="161" y="171"/>
                  </a:lnTo>
                  <a:lnTo>
                    <a:pt x="154" y="171"/>
                  </a:lnTo>
                  <a:lnTo>
                    <a:pt x="148" y="178"/>
                  </a:lnTo>
                  <a:lnTo>
                    <a:pt x="148" y="181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1" y="188"/>
                  </a:lnTo>
                  <a:lnTo>
                    <a:pt x="138" y="195"/>
                  </a:lnTo>
                  <a:lnTo>
                    <a:pt x="138" y="195"/>
                  </a:lnTo>
                  <a:lnTo>
                    <a:pt x="134" y="198"/>
                  </a:lnTo>
                  <a:lnTo>
                    <a:pt x="131" y="212"/>
                  </a:lnTo>
                  <a:lnTo>
                    <a:pt x="131" y="215"/>
                  </a:lnTo>
                  <a:lnTo>
                    <a:pt x="134" y="215"/>
                  </a:lnTo>
                  <a:lnTo>
                    <a:pt x="131" y="218"/>
                  </a:lnTo>
                  <a:lnTo>
                    <a:pt x="127" y="218"/>
                  </a:lnTo>
                  <a:lnTo>
                    <a:pt x="124" y="218"/>
                  </a:lnTo>
                  <a:lnTo>
                    <a:pt x="121" y="225"/>
                  </a:lnTo>
                  <a:lnTo>
                    <a:pt x="117" y="228"/>
                  </a:lnTo>
                  <a:lnTo>
                    <a:pt x="117" y="242"/>
                  </a:lnTo>
                  <a:lnTo>
                    <a:pt x="117" y="245"/>
                  </a:lnTo>
                  <a:lnTo>
                    <a:pt x="114" y="242"/>
                  </a:lnTo>
                  <a:lnTo>
                    <a:pt x="111" y="245"/>
                  </a:lnTo>
                  <a:lnTo>
                    <a:pt x="107" y="252"/>
                  </a:lnTo>
                  <a:lnTo>
                    <a:pt x="107" y="252"/>
                  </a:lnTo>
                  <a:lnTo>
                    <a:pt x="114" y="272"/>
                  </a:lnTo>
                  <a:lnTo>
                    <a:pt x="117" y="272"/>
                  </a:lnTo>
                  <a:lnTo>
                    <a:pt x="138" y="282"/>
                  </a:lnTo>
                  <a:lnTo>
                    <a:pt x="134" y="289"/>
                  </a:lnTo>
                  <a:lnTo>
                    <a:pt x="131" y="289"/>
                  </a:lnTo>
                  <a:lnTo>
                    <a:pt x="131" y="299"/>
                  </a:lnTo>
                  <a:lnTo>
                    <a:pt x="134" y="299"/>
                  </a:lnTo>
                  <a:lnTo>
                    <a:pt x="138" y="302"/>
                  </a:lnTo>
                  <a:lnTo>
                    <a:pt x="154" y="323"/>
                  </a:lnTo>
                  <a:lnTo>
                    <a:pt x="154" y="323"/>
                  </a:lnTo>
                  <a:lnTo>
                    <a:pt x="158" y="326"/>
                  </a:lnTo>
                  <a:lnTo>
                    <a:pt x="158" y="329"/>
                  </a:lnTo>
                  <a:lnTo>
                    <a:pt x="168" y="333"/>
                  </a:lnTo>
                  <a:lnTo>
                    <a:pt x="168" y="333"/>
                  </a:lnTo>
                  <a:lnTo>
                    <a:pt x="171" y="333"/>
                  </a:lnTo>
                  <a:lnTo>
                    <a:pt x="181" y="336"/>
                  </a:lnTo>
                  <a:lnTo>
                    <a:pt x="181" y="336"/>
                  </a:lnTo>
                  <a:lnTo>
                    <a:pt x="185" y="336"/>
                  </a:lnTo>
                  <a:lnTo>
                    <a:pt x="185" y="336"/>
                  </a:lnTo>
                  <a:lnTo>
                    <a:pt x="188" y="340"/>
                  </a:lnTo>
                  <a:lnTo>
                    <a:pt x="188" y="340"/>
                  </a:lnTo>
                  <a:lnTo>
                    <a:pt x="191" y="336"/>
                  </a:lnTo>
                  <a:lnTo>
                    <a:pt x="195" y="336"/>
                  </a:lnTo>
                  <a:lnTo>
                    <a:pt x="191" y="340"/>
                  </a:lnTo>
                  <a:lnTo>
                    <a:pt x="195" y="343"/>
                  </a:lnTo>
                  <a:lnTo>
                    <a:pt x="198" y="343"/>
                  </a:lnTo>
                  <a:lnTo>
                    <a:pt x="201" y="346"/>
                  </a:lnTo>
                  <a:lnTo>
                    <a:pt x="201" y="346"/>
                  </a:lnTo>
                  <a:lnTo>
                    <a:pt x="205" y="350"/>
                  </a:lnTo>
                  <a:lnTo>
                    <a:pt x="218" y="356"/>
                  </a:lnTo>
                  <a:lnTo>
                    <a:pt x="218" y="356"/>
                  </a:lnTo>
                  <a:lnTo>
                    <a:pt x="222" y="356"/>
                  </a:lnTo>
                  <a:lnTo>
                    <a:pt x="232" y="366"/>
                  </a:lnTo>
                  <a:lnTo>
                    <a:pt x="232" y="366"/>
                  </a:lnTo>
                  <a:lnTo>
                    <a:pt x="235" y="370"/>
                  </a:lnTo>
                  <a:lnTo>
                    <a:pt x="228" y="393"/>
                  </a:lnTo>
                  <a:lnTo>
                    <a:pt x="232" y="397"/>
                  </a:lnTo>
                  <a:lnTo>
                    <a:pt x="245" y="407"/>
                  </a:lnTo>
                  <a:lnTo>
                    <a:pt x="249" y="403"/>
                  </a:lnTo>
                  <a:lnTo>
                    <a:pt x="269" y="414"/>
                  </a:lnTo>
                  <a:lnTo>
                    <a:pt x="279" y="440"/>
                  </a:lnTo>
                  <a:lnTo>
                    <a:pt x="279" y="440"/>
                  </a:lnTo>
                  <a:lnTo>
                    <a:pt x="282" y="451"/>
                  </a:lnTo>
                  <a:lnTo>
                    <a:pt x="289" y="451"/>
                  </a:lnTo>
                  <a:lnTo>
                    <a:pt x="289" y="451"/>
                  </a:lnTo>
                  <a:lnTo>
                    <a:pt x="296" y="451"/>
                  </a:lnTo>
                  <a:lnTo>
                    <a:pt x="296" y="451"/>
                  </a:lnTo>
                  <a:lnTo>
                    <a:pt x="292" y="457"/>
                  </a:lnTo>
                  <a:lnTo>
                    <a:pt x="292" y="457"/>
                  </a:lnTo>
                  <a:lnTo>
                    <a:pt x="292" y="464"/>
                  </a:lnTo>
                  <a:lnTo>
                    <a:pt x="289" y="467"/>
                  </a:lnTo>
                  <a:lnTo>
                    <a:pt x="279" y="474"/>
                  </a:lnTo>
                  <a:lnTo>
                    <a:pt x="276" y="478"/>
                  </a:lnTo>
                  <a:lnTo>
                    <a:pt x="279" y="484"/>
                  </a:lnTo>
                  <a:lnTo>
                    <a:pt x="272" y="491"/>
                  </a:lnTo>
                  <a:lnTo>
                    <a:pt x="265" y="494"/>
                  </a:lnTo>
                  <a:lnTo>
                    <a:pt x="265" y="494"/>
                  </a:lnTo>
                  <a:lnTo>
                    <a:pt x="255" y="515"/>
                  </a:lnTo>
                  <a:lnTo>
                    <a:pt x="255" y="515"/>
                  </a:lnTo>
                  <a:lnTo>
                    <a:pt x="252" y="525"/>
                  </a:lnTo>
                  <a:lnTo>
                    <a:pt x="249" y="525"/>
                  </a:lnTo>
                  <a:lnTo>
                    <a:pt x="245" y="531"/>
                  </a:lnTo>
                  <a:lnTo>
                    <a:pt x="245" y="535"/>
                  </a:lnTo>
                  <a:lnTo>
                    <a:pt x="242" y="565"/>
                  </a:lnTo>
                  <a:lnTo>
                    <a:pt x="242" y="568"/>
                  </a:lnTo>
                  <a:lnTo>
                    <a:pt x="242" y="572"/>
                  </a:lnTo>
                  <a:lnTo>
                    <a:pt x="245" y="575"/>
                  </a:lnTo>
                  <a:lnTo>
                    <a:pt x="242" y="579"/>
                  </a:lnTo>
                  <a:lnTo>
                    <a:pt x="242" y="582"/>
                  </a:lnTo>
                  <a:lnTo>
                    <a:pt x="238" y="582"/>
                  </a:lnTo>
                  <a:lnTo>
                    <a:pt x="222" y="585"/>
                  </a:lnTo>
                  <a:lnTo>
                    <a:pt x="208" y="585"/>
                  </a:lnTo>
                  <a:lnTo>
                    <a:pt x="208" y="585"/>
                  </a:lnTo>
                  <a:lnTo>
                    <a:pt x="198" y="589"/>
                  </a:lnTo>
                  <a:lnTo>
                    <a:pt x="198" y="589"/>
                  </a:lnTo>
                  <a:lnTo>
                    <a:pt x="191" y="592"/>
                  </a:lnTo>
                  <a:lnTo>
                    <a:pt x="185" y="595"/>
                  </a:lnTo>
                  <a:lnTo>
                    <a:pt x="185" y="599"/>
                  </a:lnTo>
                  <a:lnTo>
                    <a:pt x="181" y="605"/>
                  </a:lnTo>
                  <a:lnTo>
                    <a:pt x="168" y="599"/>
                  </a:lnTo>
                  <a:lnTo>
                    <a:pt x="164" y="599"/>
                  </a:lnTo>
                  <a:lnTo>
                    <a:pt x="161" y="605"/>
                  </a:lnTo>
                  <a:lnTo>
                    <a:pt x="148" y="595"/>
                  </a:lnTo>
                  <a:lnTo>
                    <a:pt x="148" y="595"/>
                  </a:lnTo>
                  <a:lnTo>
                    <a:pt x="138" y="595"/>
                  </a:lnTo>
                  <a:lnTo>
                    <a:pt x="134" y="595"/>
                  </a:lnTo>
                  <a:lnTo>
                    <a:pt x="131" y="599"/>
                  </a:lnTo>
                  <a:lnTo>
                    <a:pt x="131" y="599"/>
                  </a:lnTo>
                  <a:lnTo>
                    <a:pt x="124" y="612"/>
                  </a:lnTo>
                  <a:lnTo>
                    <a:pt x="121" y="612"/>
                  </a:lnTo>
                  <a:lnTo>
                    <a:pt x="117" y="612"/>
                  </a:lnTo>
                  <a:lnTo>
                    <a:pt x="117" y="616"/>
                  </a:lnTo>
                  <a:lnTo>
                    <a:pt x="117" y="619"/>
                  </a:lnTo>
                  <a:lnTo>
                    <a:pt x="124" y="626"/>
                  </a:lnTo>
                  <a:lnTo>
                    <a:pt x="124" y="629"/>
                  </a:lnTo>
                  <a:lnTo>
                    <a:pt x="117" y="636"/>
                  </a:lnTo>
                  <a:lnTo>
                    <a:pt x="117" y="636"/>
                  </a:lnTo>
                  <a:lnTo>
                    <a:pt x="117" y="646"/>
                  </a:lnTo>
                  <a:lnTo>
                    <a:pt x="114" y="646"/>
                  </a:lnTo>
                  <a:lnTo>
                    <a:pt x="114" y="646"/>
                  </a:lnTo>
                  <a:lnTo>
                    <a:pt x="111" y="649"/>
                  </a:lnTo>
                  <a:lnTo>
                    <a:pt x="111" y="649"/>
                  </a:lnTo>
                  <a:lnTo>
                    <a:pt x="107" y="669"/>
                  </a:lnTo>
                  <a:lnTo>
                    <a:pt x="97" y="673"/>
                  </a:lnTo>
                  <a:lnTo>
                    <a:pt x="90" y="673"/>
                  </a:lnTo>
                  <a:lnTo>
                    <a:pt x="87" y="676"/>
                  </a:lnTo>
                  <a:lnTo>
                    <a:pt x="84" y="679"/>
                  </a:lnTo>
                  <a:lnTo>
                    <a:pt x="77" y="683"/>
                  </a:lnTo>
                  <a:lnTo>
                    <a:pt x="77" y="686"/>
                  </a:lnTo>
                  <a:lnTo>
                    <a:pt x="77" y="690"/>
                  </a:lnTo>
                  <a:lnTo>
                    <a:pt x="77" y="693"/>
                  </a:lnTo>
                  <a:lnTo>
                    <a:pt x="77" y="693"/>
                  </a:lnTo>
                  <a:lnTo>
                    <a:pt x="70" y="703"/>
                  </a:lnTo>
                  <a:lnTo>
                    <a:pt x="70" y="703"/>
                  </a:lnTo>
                  <a:lnTo>
                    <a:pt x="74" y="713"/>
                  </a:lnTo>
                  <a:lnTo>
                    <a:pt x="74" y="713"/>
                  </a:lnTo>
                  <a:lnTo>
                    <a:pt x="70" y="720"/>
                  </a:lnTo>
                  <a:lnTo>
                    <a:pt x="70" y="720"/>
                  </a:lnTo>
                  <a:lnTo>
                    <a:pt x="70" y="720"/>
                  </a:lnTo>
                  <a:lnTo>
                    <a:pt x="67" y="723"/>
                  </a:lnTo>
                  <a:lnTo>
                    <a:pt x="63" y="723"/>
                  </a:lnTo>
                  <a:lnTo>
                    <a:pt x="57" y="740"/>
                  </a:lnTo>
                  <a:lnTo>
                    <a:pt x="53" y="740"/>
                  </a:lnTo>
                  <a:lnTo>
                    <a:pt x="50" y="743"/>
                  </a:lnTo>
                  <a:lnTo>
                    <a:pt x="47" y="747"/>
                  </a:lnTo>
                  <a:lnTo>
                    <a:pt x="40" y="747"/>
                  </a:lnTo>
                  <a:lnTo>
                    <a:pt x="37" y="750"/>
                  </a:lnTo>
                  <a:lnTo>
                    <a:pt x="33" y="754"/>
                  </a:lnTo>
                  <a:lnTo>
                    <a:pt x="33" y="754"/>
                  </a:lnTo>
                  <a:lnTo>
                    <a:pt x="30" y="760"/>
                  </a:lnTo>
                  <a:lnTo>
                    <a:pt x="30" y="760"/>
                  </a:lnTo>
                  <a:lnTo>
                    <a:pt x="30" y="760"/>
                  </a:lnTo>
                  <a:lnTo>
                    <a:pt x="26" y="764"/>
                  </a:lnTo>
                  <a:lnTo>
                    <a:pt x="26" y="764"/>
                  </a:lnTo>
                  <a:lnTo>
                    <a:pt x="26" y="767"/>
                  </a:lnTo>
                  <a:lnTo>
                    <a:pt x="20" y="767"/>
                  </a:lnTo>
                  <a:lnTo>
                    <a:pt x="16" y="767"/>
                  </a:lnTo>
                  <a:lnTo>
                    <a:pt x="10" y="784"/>
                  </a:lnTo>
                  <a:lnTo>
                    <a:pt x="10" y="784"/>
                  </a:lnTo>
                  <a:lnTo>
                    <a:pt x="3" y="804"/>
                  </a:lnTo>
                  <a:lnTo>
                    <a:pt x="3" y="804"/>
                  </a:lnTo>
                  <a:lnTo>
                    <a:pt x="3" y="828"/>
                  </a:lnTo>
                  <a:lnTo>
                    <a:pt x="0" y="831"/>
                  </a:lnTo>
                  <a:lnTo>
                    <a:pt x="6" y="831"/>
                  </a:lnTo>
                  <a:lnTo>
                    <a:pt x="6" y="831"/>
                  </a:lnTo>
                  <a:lnTo>
                    <a:pt x="10" y="831"/>
                  </a:lnTo>
                  <a:lnTo>
                    <a:pt x="10" y="807"/>
                  </a:lnTo>
                  <a:lnTo>
                    <a:pt x="16" y="787"/>
                  </a:lnTo>
                  <a:lnTo>
                    <a:pt x="23" y="774"/>
                  </a:lnTo>
                  <a:lnTo>
                    <a:pt x="26" y="774"/>
                  </a:lnTo>
                  <a:lnTo>
                    <a:pt x="30" y="774"/>
                  </a:lnTo>
                  <a:lnTo>
                    <a:pt x="33" y="767"/>
                  </a:lnTo>
                  <a:lnTo>
                    <a:pt x="33" y="764"/>
                  </a:lnTo>
                  <a:lnTo>
                    <a:pt x="33" y="764"/>
                  </a:lnTo>
                  <a:lnTo>
                    <a:pt x="37" y="764"/>
                  </a:lnTo>
                  <a:lnTo>
                    <a:pt x="40" y="757"/>
                  </a:lnTo>
                  <a:lnTo>
                    <a:pt x="40" y="757"/>
                  </a:lnTo>
                  <a:lnTo>
                    <a:pt x="40" y="754"/>
                  </a:lnTo>
                  <a:lnTo>
                    <a:pt x="50" y="750"/>
                  </a:lnTo>
                  <a:lnTo>
                    <a:pt x="53" y="750"/>
                  </a:lnTo>
                  <a:lnTo>
                    <a:pt x="53" y="747"/>
                  </a:lnTo>
                  <a:lnTo>
                    <a:pt x="60" y="743"/>
                  </a:lnTo>
                  <a:lnTo>
                    <a:pt x="63" y="743"/>
                  </a:lnTo>
                  <a:lnTo>
                    <a:pt x="70" y="727"/>
                  </a:lnTo>
                  <a:lnTo>
                    <a:pt x="74" y="727"/>
                  </a:lnTo>
                  <a:lnTo>
                    <a:pt x="77" y="723"/>
                  </a:lnTo>
                  <a:lnTo>
                    <a:pt x="77" y="723"/>
                  </a:lnTo>
                  <a:lnTo>
                    <a:pt x="77" y="717"/>
                  </a:lnTo>
                  <a:lnTo>
                    <a:pt x="80" y="717"/>
                  </a:lnTo>
                  <a:lnTo>
                    <a:pt x="80" y="713"/>
                  </a:lnTo>
                  <a:lnTo>
                    <a:pt x="77" y="703"/>
                  </a:lnTo>
                  <a:lnTo>
                    <a:pt x="80" y="696"/>
                  </a:lnTo>
                  <a:lnTo>
                    <a:pt x="84" y="693"/>
                  </a:lnTo>
                  <a:lnTo>
                    <a:pt x="87" y="696"/>
                  </a:lnTo>
                  <a:lnTo>
                    <a:pt x="90" y="690"/>
                  </a:lnTo>
                  <a:lnTo>
                    <a:pt x="87" y="690"/>
                  </a:lnTo>
                  <a:lnTo>
                    <a:pt x="87" y="686"/>
                  </a:lnTo>
                  <a:lnTo>
                    <a:pt x="84" y="686"/>
                  </a:lnTo>
                  <a:lnTo>
                    <a:pt x="87" y="686"/>
                  </a:lnTo>
                  <a:lnTo>
                    <a:pt x="90" y="686"/>
                  </a:lnTo>
                  <a:lnTo>
                    <a:pt x="94" y="679"/>
                  </a:lnTo>
                  <a:lnTo>
                    <a:pt x="97" y="679"/>
                  </a:lnTo>
                  <a:lnTo>
                    <a:pt x="100" y="679"/>
                  </a:lnTo>
                  <a:lnTo>
                    <a:pt x="114" y="676"/>
                  </a:lnTo>
                  <a:lnTo>
                    <a:pt x="114" y="673"/>
                  </a:lnTo>
                  <a:lnTo>
                    <a:pt x="117" y="653"/>
                  </a:lnTo>
                  <a:lnTo>
                    <a:pt x="117" y="653"/>
                  </a:lnTo>
                  <a:lnTo>
                    <a:pt x="121" y="649"/>
                  </a:lnTo>
                  <a:lnTo>
                    <a:pt x="124" y="639"/>
                  </a:lnTo>
                  <a:lnTo>
                    <a:pt x="131" y="632"/>
                  </a:lnTo>
                  <a:lnTo>
                    <a:pt x="131" y="629"/>
                  </a:lnTo>
                  <a:lnTo>
                    <a:pt x="131" y="626"/>
                  </a:lnTo>
                  <a:lnTo>
                    <a:pt x="131" y="622"/>
                  </a:lnTo>
                  <a:lnTo>
                    <a:pt x="124" y="619"/>
                  </a:lnTo>
                  <a:lnTo>
                    <a:pt x="127" y="619"/>
                  </a:lnTo>
                  <a:lnTo>
                    <a:pt x="131" y="616"/>
                  </a:lnTo>
                  <a:lnTo>
                    <a:pt x="138" y="602"/>
                  </a:lnTo>
                  <a:lnTo>
                    <a:pt x="138" y="602"/>
                  </a:lnTo>
                  <a:lnTo>
                    <a:pt x="144" y="602"/>
                  </a:lnTo>
                  <a:lnTo>
                    <a:pt x="161" y="612"/>
                  </a:lnTo>
                  <a:lnTo>
                    <a:pt x="164" y="609"/>
                  </a:lnTo>
                  <a:lnTo>
                    <a:pt x="168" y="605"/>
                  </a:lnTo>
                  <a:lnTo>
                    <a:pt x="181" y="612"/>
                  </a:lnTo>
                  <a:lnTo>
                    <a:pt x="185" y="612"/>
                  </a:lnTo>
                  <a:lnTo>
                    <a:pt x="185" y="609"/>
                  </a:lnTo>
                  <a:lnTo>
                    <a:pt x="185" y="609"/>
                  </a:lnTo>
                  <a:lnTo>
                    <a:pt x="188" y="602"/>
                  </a:lnTo>
                  <a:lnTo>
                    <a:pt x="195" y="599"/>
                  </a:lnTo>
                  <a:lnTo>
                    <a:pt x="195" y="599"/>
                  </a:lnTo>
                  <a:lnTo>
                    <a:pt x="201" y="595"/>
                  </a:lnTo>
                  <a:lnTo>
                    <a:pt x="208" y="592"/>
                  </a:lnTo>
                  <a:lnTo>
                    <a:pt x="222" y="592"/>
                  </a:lnTo>
                  <a:lnTo>
                    <a:pt x="225" y="592"/>
                  </a:lnTo>
                  <a:lnTo>
                    <a:pt x="242" y="589"/>
                  </a:lnTo>
                  <a:lnTo>
                    <a:pt x="242" y="589"/>
                  </a:lnTo>
                  <a:lnTo>
                    <a:pt x="249" y="585"/>
                  </a:lnTo>
                  <a:lnTo>
                    <a:pt x="249" y="579"/>
                  </a:lnTo>
                  <a:lnTo>
                    <a:pt x="249" y="579"/>
                  </a:lnTo>
                  <a:lnTo>
                    <a:pt x="252" y="579"/>
                  </a:lnTo>
                  <a:lnTo>
                    <a:pt x="252" y="572"/>
                  </a:lnTo>
                  <a:lnTo>
                    <a:pt x="249" y="568"/>
                  </a:lnTo>
                  <a:lnTo>
                    <a:pt x="249" y="568"/>
                  </a:lnTo>
                  <a:lnTo>
                    <a:pt x="249" y="565"/>
                  </a:lnTo>
                  <a:lnTo>
                    <a:pt x="252" y="53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262" y="515"/>
                  </a:lnTo>
                  <a:lnTo>
                    <a:pt x="269" y="498"/>
                  </a:lnTo>
                  <a:lnTo>
                    <a:pt x="272" y="498"/>
                  </a:lnTo>
                  <a:lnTo>
                    <a:pt x="276" y="498"/>
                  </a:lnTo>
                  <a:lnTo>
                    <a:pt x="286" y="488"/>
                  </a:lnTo>
                  <a:lnTo>
                    <a:pt x="286" y="484"/>
                  </a:lnTo>
                  <a:lnTo>
                    <a:pt x="282" y="478"/>
                  </a:lnTo>
                  <a:lnTo>
                    <a:pt x="292" y="471"/>
                  </a:lnTo>
                  <a:lnTo>
                    <a:pt x="292" y="471"/>
                  </a:lnTo>
                  <a:lnTo>
                    <a:pt x="299" y="467"/>
                  </a:lnTo>
                  <a:lnTo>
                    <a:pt x="299" y="464"/>
                  </a:lnTo>
                  <a:lnTo>
                    <a:pt x="299" y="461"/>
                  </a:lnTo>
                  <a:lnTo>
                    <a:pt x="302" y="451"/>
                  </a:lnTo>
                  <a:lnTo>
                    <a:pt x="302" y="451"/>
                  </a:lnTo>
                  <a:lnTo>
                    <a:pt x="302" y="444"/>
                  </a:lnTo>
                  <a:lnTo>
                    <a:pt x="299" y="440"/>
                  </a:lnTo>
                  <a:lnTo>
                    <a:pt x="296" y="444"/>
                  </a:lnTo>
                  <a:lnTo>
                    <a:pt x="289" y="444"/>
                  </a:lnTo>
                  <a:lnTo>
                    <a:pt x="286" y="444"/>
                  </a:lnTo>
                  <a:lnTo>
                    <a:pt x="282" y="440"/>
                  </a:lnTo>
                  <a:lnTo>
                    <a:pt x="276" y="410"/>
                  </a:lnTo>
                  <a:lnTo>
                    <a:pt x="272" y="407"/>
                  </a:lnTo>
                  <a:lnTo>
                    <a:pt x="249" y="397"/>
                  </a:lnTo>
                  <a:lnTo>
                    <a:pt x="245" y="400"/>
                  </a:lnTo>
                  <a:lnTo>
                    <a:pt x="235" y="393"/>
                  </a:lnTo>
                  <a:lnTo>
                    <a:pt x="242" y="366"/>
                  </a:lnTo>
                  <a:lnTo>
                    <a:pt x="238" y="366"/>
                  </a:lnTo>
                  <a:lnTo>
                    <a:pt x="235" y="360"/>
                  </a:lnTo>
                  <a:lnTo>
                    <a:pt x="235" y="360"/>
                  </a:lnTo>
                  <a:lnTo>
                    <a:pt x="225" y="353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22" y="350"/>
                  </a:lnTo>
                  <a:lnTo>
                    <a:pt x="208" y="346"/>
                  </a:lnTo>
                  <a:lnTo>
                    <a:pt x="208" y="346"/>
                  </a:lnTo>
                  <a:lnTo>
                    <a:pt x="208" y="343"/>
                  </a:lnTo>
                  <a:lnTo>
                    <a:pt x="205" y="340"/>
                  </a:lnTo>
                  <a:lnTo>
                    <a:pt x="201" y="336"/>
                  </a:lnTo>
                  <a:lnTo>
                    <a:pt x="198" y="336"/>
                  </a:lnTo>
                  <a:lnTo>
                    <a:pt x="198" y="333"/>
                  </a:lnTo>
                  <a:lnTo>
                    <a:pt x="198" y="329"/>
                  </a:lnTo>
                  <a:lnTo>
                    <a:pt x="191" y="329"/>
                  </a:lnTo>
                  <a:lnTo>
                    <a:pt x="191" y="329"/>
                  </a:lnTo>
                  <a:lnTo>
                    <a:pt x="188" y="333"/>
                  </a:lnTo>
                  <a:lnTo>
                    <a:pt x="185" y="329"/>
                  </a:lnTo>
                  <a:lnTo>
                    <a:pt x="181" y="329"/>
                  </a:lnTo>
                  <a:lnTo>
                    <a:pt x="181" y="329"/>
                  </a:lnTo>
                  <a:lnTo>
                    <a:pt x="175" y="329"/>
                  </a:lnTo>
                  <a:lnTo>
                    <a:pt x="175" y="326"/>
                  </a:lnTo>
                  <a:lnTo>
                    <a:pt x="171" y="326"/>
                  </a:lnTo>
                  <a:lnTo>
                    <a:pt x="164" y="323"/>
                  </a:lnTo>
                  <a:lnTo>
                    <a:pt x="164" y="323"/>
                  </a:lnTo>
                  <a:lnTo>
                    <a:pt x="158" y="319"/>
                  </a:lnTo>
                  <a:lnTo>
                    <a:pt x="141" y="299"/>
                  </a:lnTo>
                  <a:lnTo>
                    <a:pt x="141" y="299"/>
                  </a:lnTo>
                  <a:lnTo>
                    <a:pt x="138" y="296"/>
                  </a:lnTo>
                  <a:lnTo>
                    <a:pt x="138" y="289"/>
                  </a:lnTo>
                  <a:lnTo>
                    <a:pt x="144" y="286"/>
                  </a:lnTo>
                  <a:lnTo>
                    <a:pt x="144" y="282"/>
                  </a:lnTo>
                  <a:lnTo>
                    <a:pt x="144" y="282"/>
                  </a:lnTo>
                  <a:lnTo>
                    <a:pt x="141" y="279"/>
                  </a:lnTo>
                  <a:lnTo>
                    <a:pt x="121" y="269"/>
                  </a:lnTo>
                  <a:lnTo>
                    <a:pt x="114" y="252"/>
                  </a:lnTo>
                  <a:lnTo>
                    <a:pt x="117" y="249"/>
                  </a:lnTo>
                  <a:lnTo>
                    <a:pt x="117" y="249"/>
                  </a:lnTo>
                  <a:lnTo>
                    <a:pt x="121" y="249"/>
                  </a:lnTo>
                  <a:lnTo>
                    <a:pt x="124" y="245"/>
                  </a:lnTo>
                  <a:lnTo>
                    <a:pt x="124" y="242"/>
                  </a:lnTo>
                  <a:lnTo>
                    <a:pt x="124" y="228"/>
                  </a:lnTo>
                  <a:lnTo>
                    <a:pt x="127" y="225"/>
                  </a:lnTo>
                  <a:lnTo>
                    <a:pt x="131" y="225"/>
                  </a:lnTo>
                  <a:lnTo>
                    <a:pt x="134" y="225"/>
                  </a:lnTo>
                  <a:lnTo>
                    <a:pt x="138" y="218"/>
                  </a:lnTo>
                  <a:lnTo>
                    <a:pt x="141" y="215"/>
                  </a:lnTo>
                  <a:lnTo>
                    <a:pt x="138" y="212"/>
                  </a:lnTo>
                  <a:lnTo>
                    <a:pt x="141" y="198"/>
                  </a:lnTo>
                  <a:lnTo>
                    <a:pt x="141" y="198"/>
                  </a:lnTo>
                  <a:lnTo>
                    <a:pt x="144" y="198"/>
                  </a:lnTo>
                  <a:lnTo>
                    <a:pt x="148" y="191"/>
                  </a:lnTo>
                  <a:lnTo>
                    <a:pt x="148" y="191"/>
                  </a:lnTo>
                  <a:lnTo>
                    <a:pt x="151" y="188"/>
                  </a:lnTo>
                  <a:lnTo>
                    <a:pt x="151" y="188"/>
                  </a:lnTo>
                  <a:lnTo>
                    <a:pt x="151" y="188"/>
                  </a:lnTo>
                  <a:lnTo>
                    <a:pt x="154" y="185"/>
                  </a:lnTo>
                  <a:lnTo>
                    <a:pt x="154" y="181"/>
                  </a:lnTo>
                  <a:lnTo>
                    <a:pt x="154" y="181"/>
                  </a:lnTo>
                  <a:lnTo>
                    <a:pt x="158" y="178"/>
                  </a:lnTo>
                  <a:lnTo>
                    <a:pt x="161" y="181"/>
                  </a:lnTo>
                  <a:lnTo>
                    <a:pt x="161" y="181"/>
                  </a:lnTo>
                  <a:lnTo>
                    <a:pt x="164" y="181"/>
                  </a:lnTo>
                  <a:lnTo>
                    <a:pt x="168" y="185"/>
                  </a:lnTo>
                  <a:lnTo>
                    <a:pt x="171" y="185"/>
                  </a:lnTo>
                  <a:lnTo>
                    <a:pt x="181" y="178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8" y="164"/>
                  </a:lnTo>
                  <a:lnTo>
                    <a:pt x="198" y="158"/>
                  </a:lnTo>
                  <a:lnTo>
                    <a:pt x="208" y="161"/>
                  </a:lnTo>
                  <a:lnTo>
                    <a:pt x="212" y="158"/>
                  </a:lnTo>
                  <a:lnTo>
                    <a:pt x="212" y="151"/>
                  </a:lnTo>
                  <a:lnTo>
                    <a:pt x="215" y="148"/>
                  </a:lnTo>
                  <a:lnTo>
                    <a:pt x="215" y="144"/>
                  </a:lnTo>
                  <a:lnTo>
                    <a:pt x="212" y="138"/>
                  </a:lnTo>
                  <a:lnTo>
                    <a:pt x="212" y="134"/>
                  </a:lnTo>
                  <a:lnTo>
                    <a:pt x="208" y="134"/>
                  </a:lnTo>
                  <a:lnTo>
                    <a:pt x="208" y="127"/>
                  </a:lnTo>
                  <a:lnTo>
                    <a:pt x="222" y="138"/>
                  </a:lnTo>
                  <a:lnTo>
                    <a:pt x="225" y="138"/>
                  </a:lnTo>
                  <a:lnTo>
                    <a:pt x="232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45" y="138"/>
                  </a:lnTo>
                  <a:lnTo>
                    <a:pt x="252" y="144"/>
                  </a:lnTo>
                  <a:lnTo>
                    <a:pt x="252" y="144"/>
                  </a:lnTo>
                  <a:lnTo>
                    <a:pt x="272" y="154"/>
                  </a:lnTo>
                  <a:lnTo>
                    <a:pt x="282" y="161"/>
                  </a:lnTo>
                  <a:lnTo>
                    <a:pt x="286" y="164"/>
                  </a:lnTo>
                  <a:lnTo>
                    <a:pt x="286" y="164"/>
                  </a:lnTo>
                  <a:lnTo>
                    <a:pt x="286" y="164"/>
                  </a:lnTo>
                  <a:lnTo>
                    <a:pt x="282" y="171"/>
                  </a:lnTo>
                  <a:lnTo>
                    <a:pt x="279" y="175"/>
                  </a:lnTo>
                  <a:lnTo>
                    <a:pt x="279" y="178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6" y="185"/>
                  </a:lnTo>
                  <a:lnTo>
                    <a:pt x="296" y="185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5"/>
                  </a:lnTo>
                  <a:lnTo>
                    <a:pt x="302" y="188"/>
                  </a:lnTo>
                  <a:lnTo>
                    <a:pt x="306" y="191"/>
                  </a:lnTo>
                  <a:lnTo>
                    <a:pt x="309" y="195"/>
                  </a:lnTo>
                  <a:lnTo>
                    <a:pt x="313" y="195"/>
                  </a:lnTo>
                  <a:lnTo>
                    <a:pt x="319" y="191"/>
                  </a:lnTo>
                  <a:lnTo>
                    <a:pt x="319" y="188"/>
                  </a:lnTo>
                  <a:lnTo>
                    <a:pt x="323" y="188"/>
                  </a:lnTo>
                  <a:lnTo>
                    <a:pt x="333" y="188"/>
                  </a:lnTo>
                  <a:lnTo>
                    <a:pt x="333" y="188"/>
                  </a:lnTo>
                  <a:lnTo>
                    <a:pt x="350" y="178"/>
                  </a:lnTo>
                  <a:lnTo>
                    <a:pt x="350" y="175"/>
                  </a:lnTo>
                  <a:lnTo>
                    <a:pt x="356" y="158"/>
                  </a:lnTo>
                  <a:lnTo>
                    <a:pt x="366" y="151"/>
                  </a:lnTo>
                  <a:lnTo>
                    <a:pt x="370" y="151"/>
                  </a:lnTo>
                  <a:lnTo>
                    <a:pt x="373" y="151"/>
                  </a:lnTo>
                  <a:lnTo>
                    <a:pt x="376" y="148"/>
                  </a:lnTo>
                  <a:lnTo>
                    <a:pt x="383" y="148"/>
                  </a:lnTo>
                  <a:lnTo>
                    <a:pt x="383" y="148"/>
                  </a:lnTo>
                  <a:lnTo>
                    <a:pt x="393" y="148"/>
                  </a:lnTo>
                  <a:lnTo>
                    <a:pt x="400" y="148"/>
                  </a:lnTo>
                  <a:lnTo>
                    <a:pt x="400" y="148"/>
                  </a:lnTo>
                  <a:lnTo>
                    <a:pt x="407" y="141"/>
                  </a:lnTo>
                  <a:lnTo>
                    <a:pt x="414" y="134"/>
                  </a:lnTo>
                  <a:lnTo>
                    <a:pt x="414" y="131"/>
                  </a:lnTo>
                  <a:lnTo>
                    <a:pt x="414" y="131"/>
                  </a:lnTo>
                  <a:lnTo>
                    <a:pt x="427" y="121"/>
                  </a:lnTo>
                  <a:lnTo>
                    <a:pt x="430" y="121"/>
                  </a:lnTo>
                  <a:lnTo>
                    <a:pt x="434" y="114"/>
                  </a:lnTo>
                  <a:lnTo>
                    <a:pt x="434" y="111"/>
                  </a:lnTo>
                  <a:lnTo>
                    <a:pt x="434" y="101"/>
                  </a:lnTo>
                  <a:lnTo>
                    <a:pt x="437" y="94"/>
                  </a:lnTo>
                  <a:lnTo>
                    <a:pt x="437" y="90"/>
                  </a:lnTo>
                  <a:lnTo>
                    <a:pt x="434" y="84"/>
                  </a:lnTo>
                  <a:lnTo>
                    <a:pt x="434" y="84"/>
                  </a:lnTo>
                  <a:lnTo>
                    <a:pt x="437" y="80"/>
                  </a:lnTo>
                  <a:lnTo>
                    <a:pt x="434" y="67"/>
                  </a:lnTo>
                  <a:lnTo>
                    <a:pt x="434" y="63"/>
                  </a:lnTo>
                  <a:lnTo>
                    <a:pt x="437" y="63"/>
                  </a:lnTo>
                  <a:lnTo>
                    <a:pt x="437" y="63"/>
                  </a:lnTo>
                  <a:lnTo>
                    <a:pt x="440" y="60"/>
                  </a:lnTo>
                  <a:lnTo>
                    <a:pt x="444" y="53"/>
                  </a:lnTo>
                  <a:lnTo>
                    <a:pt x="444" y="53"/>
                  </a:lnTo>
                  <a:lnTo>
                    <a:pt x="447" y="40"/>
                  </a:lnTo>
                  <a:lnTo>
                    <a:pt x="447" y="40"/>
                  </a:lnTo>
                  <a:lnTo>
                    <a:pt x="447" y="33"/>
                  </a:lnTo>
                  <a:lnTo>
                    <a:pt x="461" y="23"/>
                  </a:lnTo>
                  <a:lnTo>
                    <a:pt x="461" y="20"/>
                  </a:lnTo>
                  <a:lnTo>
                    <a:pt x="461" y="16"/>
                  </a:lnTo>
                  <a:lnTo>
                    <a:pt x="467" y="10"/>
                  </a:lnTo>
                  <a:lnTo>
                    <a:pt x="474" y="10"/>
                  </a:lnTo>
                  <a:lnTo>
                    <a:pt x="477" y="10"/>
                  </a:lnTo>
                  <a:lnTo>
                    <a:pt x="481" y="10"/>
                  </a:lnTo>
                  <a:lnTo>
                    <a:pt x="481" y="10"/>
                  </a:lnTo>
                  <a:lnTo>
                    <a:pt x="494" y="3"/>
                  </a:lnTo>
                  <a:lnTo>
                    <a:pt x="498" y="3"/>
                  </a:lnTo>
                  <a:lnTo>
                    <a:pt x="498" y="6"/>
                  </a:lnTo>
                  <a:lnTo>
                    <a:pt x="498" y="10"/>
                  </a:lnTo>
                  <a:lnTo>
                    <a:pt x="498" y="13"/>
                  </a:lnTo>
                  <a:lnTo>
                    <a:pt x="498" y="13"/>
                  </a:lnTo>
                  <a:lnTo>
                    <a:pt x="504" y="20"/>
                  </a:lnTo>
                  <a:lnTo>
                    <a:pt x="504" y="20"/>
                  </a:lnTo>
                  <a:lnTo>
                    <a:pt x="511" y="23"/>
                  </a:lnTo>
                  <a:lnTo>
                    <a:pt x="514" y="2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521" y="26"/>
                  </a:lnTo>
                  <a:lnTo>
                    <a:pt x="521" y="26"/>
                  </a:lnTo>
                  <a:lnTo>
                    <a:pt x="525" y="26"/>
                  </a:lnTo>
                  <a:lnTo>
                    <a:pt x="528" y="23"/>
                  </a:lnTo>
                  <a:lnTo>
                    <a:pt x="528" y="20"/>
                  </a:lnTo>
                  <a:lnTo>
                    <a:pt x="531" y="20"/>
                  </a:lnTo>
                  <a:lnTo>
                    <a:pt x="535" y="20"/>
                  </a:lnTo>
                  <a:lnTo>
                    <a:pt x="538" y="20"/>
                  </a:lnTo>
                  <a:lnTo>
                    <a:pt x="545" y="13"/>
                  </a:lnTo>
                  <a:lnTo>
                    <a:pt x="548" y="13"/>
                  </a:lnTo>
                  <a:lnTo>
                    <a:pt x="552" y="13"/>
                  </a:lnTo>
                  <a:lnTo>
                    <a:pt x="552" y="16"/>
                  </a:lnTo>
                  <a:lnTo>
                    <a:pt x="558" y="16"/>
                  </a:lnTo>
                  <a:lnTo>
                    <a:pt x="562" y="16"/>
                  </a:lnTo>
                  <a:lnTo>
                    <a:pt x="565" y="20"/>
                  </a:lnTo>
                  <a:lnTo>
                    <a:pt x="565" y="20"/>
                  </a:lnTo>
                  <a:lnTo>
                    <a:pt x="568" y="20"/>
                  </a:lnTo>
                  <a:lnTo>
                    <a:pt x="568" y="23"/>
                  </a:lnTo>
                  <a:lnTo>
                    <a:pt x="572" y="23"/>
                  </a:lnTo>
                  <a:lnTo>
                    <a:pt x="572" y="23"/>
                  </a:lnTo>
                  <a:lnTo>
                    <a:pt x="578" y="26"/>
                  </a:lnTo>
                  <a:lnTo>
                    <a:pt x="582" y="26"/>
                  </a:lnTo>
                  <a:lnTo>
                    <a:pt x="592" y="23"/>
                  </a:lnTo>
                  <a:lnTo>
                    <a:pt x="592" y="23"/>
                  </a:lnTo>
                  <a:lnTo>
                    <a:pt x="589" y="26"/>
                  </a:lnTo>
                  <a:lnTo>
                    <a:pt x="589" y="30"/>
                  </a:lnTo>
                  <a:lnTo>
                    <a:pt x="589" y="37"/>
                  </a:lnTo>
                  <a:lnTo>
                    <a:pt x="589" y="50"/>
                  </a:lnTo>
                  <a:lnTo>
                    <a:pt x="589" y="53"/>
                  </a:lnTo>
                  <a:lnTo>
                    <a:pt x="592" y="67"/>
                  </a:lnTo>
                  <a:lnTo>
                    <a:pt x="595" y="67"/>
                  </a:lnTo>
                  <a:lnTo>
                    <a:pt x="599" y="74"/>
                  </a:lnTo>
                  <a:lnTo>
                    <a:pt x="599" y="74"/>
                  </a:lnTo>
                  <a:lnTo>
                    <a:pt x="599" y="77"/>
                  </a:lnTo>
                  <a:lnTo>
                    <a:pt x="602" y="84"/>
                  </a:lnTo>
                  <a:lnTo>
                    <a:pt x="602" y="87"/>
                  </a:lnTo>
                  <a:lnTo>
                    <a:pt x="605" y="87"/>
                  </a:lnTo>
                  <a:lnTo>
                    <a:pt x="605" y="87"/>
                  </a:lnTo>
                  <a:lnTo>
                    <a:pt x="609" y="87"/>
                  </a:lnTo>
                  <a:lnTo>
                    <a:pt x="609" y="87"/>
                  </a:lnTo>
                  <a:lnTo>
                    <a:pt x="619" y="94"/>
                  </a:lnTo>
                  <a:lnTo>
                    <a:pt x="622" y="97"/>
                  </a:lnTo>
                  <a:lnTo>
                    <a:pt x="626" y="94"/>
                  </a:lnTo>
                  <a:lnTo>
                    <a:pt x="632" y="97"/>
                  </a:lnTo>
                  <a:lnTo>
                    <a:pt x="632" y="101"/>
                  </a:lnTo>
                  <a:lnTo>
                    <a:pt x="632" y="101"/>
                  </a:lnTo>
                  <a:lnTo>
                    <a:pt x="629" y="104"/>
                  </a:lnTo>
                  <a:lnTo>
                    <a:pt x="629" y="111"/>
                  </a:lnTo>
                  <a:lnTo>
                    <a:pt x="632" y="114"/>
                  </a:lnTo>
                  <a:lnTo>
                    <a:pt x="636" y="121"/>
                  </a:lnTo>
                  <a:lnTo>
                    <a:pt x="636" y="127"/>
                  </a:lnTo>
                  <a:lnTo>
                    <a:pt x="636" y="127"/>
                  </a:lnTo>
                  <a:lnTo>
                    <a:pt x="642" y="134"/>
                  </a:lnTo>
                  <a:lnTo>
                    <a:pt x="646" y="151"/>
                  </a:lnTo>
                  <a:lnTo>
                    <a:pt x="646" y="151"/>
                  </a:lnTo>
                  <a:lnTo>
                    <a:pt x="656" y="164"/>
                  </a:lnTo>
                  <a:lnTo>
                    <a:pt x="656" y="164"/>
                  </a:lnTo>
                  <a:lnTo>
                    <a:pt x="659" y="171"/>
                  </a:lnTo>
                  <a:lnTo>
                    <a:pt x="663" y="171"/>
                  </a:lnTo>
                  <a:lnTo>
                    <a:pt x="669" y="171"/>
                  </a:lnTo>
                  <a:lnTo>
                    <a:pt x="669" y="171"/>
                  </a:lnTo>
                  <a:lnTo>
                    <a:pt x="673" y="168"/>
                  </a:lnTo>
                  <a:lnTo>
                    <a:pt x="686" y="168"/>
                  </a:lnTo>
                  <a:lnTo>
                    <a:pt x="690" y="171"/>
                  </a:lnTo>
                  <a:lnTo>
                    <a:pt x="693" y="171"/>
                  </a:lnTo>
                  <a:lnTo>
                    <a:pt x="696" y="171"/>
                  </a:lnTo>
                  <a:lnTo>
                    <a:pt x="710" y="185"/>
                  </a:lnTo>
                  <a:lnTo>
                    <a:pt x="713" y="185"/>
                  </a:lnTo>
                  <a:lnTo>
                    <a:pt x="716" y="185"/>
                  </a:lnTo>
                  <a:lnTo>
                    <a:pt x="723" y="188"/>
                  </a:lnTo>
                  <a:lnTo>
                    <a:pt x="723" y="188"/>
                  </a:lnTo>
                  <a:lnTo>
                    <a:pt x="733" y="188"/>
                  </a:lnTo>
                  <a:lnTo>
                    <a:pt x="737" y="188"/>
                  </a:lnTo>
                  <a:lnTo>
                    <a:pt x="737" y="188"/>
                  </a:lnTo>
                  <a:lnTo>
                    <a:pt x="740" y="195"/>
                  </a:lnTo>
                  <a:lnTo>
                    <a:pt x="740" y="195"/>
                  </a:lnTo>
                  <a:lnTo>
                    <a:pt x="743" y="208"/>
                  </a:lnTo>
                  <a:lnTo>
                    <a:pt x="747" y="215"/>
                  </a:lnTo>
                  <a:lnTo>
                    <a:pt x="743" y="218"/>
                  </a:lnTo>
                  <a:lnTo>
                    <a:pt x="743" y="222"/>
                  </a:lnTo>
                  <a:lnTo>
                    <a:pt x="750" y="239"/>
                  </a:lnTo>
                  <a:lnTo>
                    <a:pt x="750" y="239"/>
                  </a:lnTo>
                  <a:lnTo>
                    <a:pt x="750" y="242"/>
                  </a:lnTo>
                  <a:lnTo>
                    <a:pt x="753" y="245"/>
                  </a:lnTo>
                  <a:lnTo>
                    <a:pt x="760" y="245"/>
                  </a:lnTo>
                  <a:lnTo>
                    <a:pt x="764" y="245"/>
                  </a:lnTo>
                  <a:lnTo>
                    <a:pt x="764" y="252"/>
                  </a:lnTo>
                  <a:lnTo>
                    <a:pt x="767" y="252"/>
                  </a:lnTo>
                  <a:lnTo>
                    <a:pt x="777" y="259"/>
                  </a:lnTo>
                  <a:lnTo>
                    <a:pt x="777" y="265"/>
                  </a:lnTo>
                  <a:lnTo>
                    <a:pt x="777" y="265"/>
                  </a:lnTo>
                  <a:lnTo>
                    <a:pt x="780" y="279"/>
                  </a:lnTo>
                  <a:lnTo>
                    <a:pt x="780" y="292"/>
                  </a:lnTo>
                  <a:lnTo>
                    <a:pt x="780" y="292"/>
                  </a:lnTo>
                  <a:lnTo>
                    <a:pt x="777" y="296"/>
                  </a:lnTo>
                  <a:lnTo>
                    <a:pt x="777" y="296"/>
                  </a:lnTo>
                  <a:lnTo>
                    <a:pt x="770" y="306"/>
                  </a:lnTo>
                  <a:lnTo>
                    <a:pt x="770" y="309"/>
                  </a:lnTo>
                  <a:lnTo>
                    <a:pt x="770" y="313"/>
                  </a:lnTo>
                  <a:lnTo>
                    <a:pt x="774" y="316"/>
                  </a:lnTo>
                  <a:lnTo>
                    <a:pt x="784" y="316"/>
                  </a:lnTo>
                  <a:lnTo>
                    <a:pt x="784" y="319"/>
                  </a:lnTo>
                  <a:lnTo>
                    <a:pt x="784" y="323"/>
                  </a:lnTo>
                  <a:lnTo>
                    <a:pt x="777" y="319"/>
                  </a:lnTo>
                  <a:lnTo>
                    <a:pt x="774" y="323"/>
                  </a:lnTo>
                  <a:lnTo>
                    <a:pt x="774" y="326"/>
                  </a:lnTo>
                  <a:lnTo>
                    <a:pt x="774" y="326"/>
                  </a:lnTo>
                  <a:lnTo>
                    <a:pt x="770" y="333"/>
                  </a:lnTo>
                  <a:lnTo>
                    <a:pt x="770" y="333"/>
                  </a:lnTo>
                  <a:lnTo>
                    <a:pt x="767" y="336"/>
                  </a:lnTo>
                  <a:lnTo>
                    <a:pt x="767" y="340"/>
                  </a:lnTo>
                  <a:lnTo>
                    <a:pt x="767" y="340"/>
                  </a:lnTo>
                  <a:lnTo>
                    <a:pt x="764" y="343"/>
                  </a:lnTo>
                  <a:lnTo>
                    <a:pt x="767" y="366"/>
                  </a:lnTo>
                  <a:lnTo>
                    <a:pt x="767" y="370"/>
                  </a:lnTo>
                  <a:lnTo>
                    <a:pt x="774" y="377"/>
                  </a:lnTo>
                  <a:lnTo>
                    <a:pt x="777" y="380"/>
                  </a:lnTo>
                  <a:lnTo>
                    <a:pt x="784" y="380"/>
                  </a:lnTo>
                  <a:lnTo>
                    <a:pt x="780" y="383"/>
                  </a:lnTo>
                  <a:lnTo>
                    <a:pt x="774" y="390"/>
                  </a:lnTo>
                  <a:lnTo>
                    <a:pt x="770" y="390"/>
                  </a:lnTo>
                  <a:lnTo>
                    <a:pt x="757" y="383"/>
                  </a:lnTo>
                  <a:lnTo>
                    <a:pt x="753" y="383"/>
                  </a:lnTo>
                  <a:lnTo>
                    <a:pt x="743" y="390"/>
                  </a:lnTo>
                  <a:lnTo>
                    <a:pt x="743" y="390"/>
                  </a:lnTo>
                  <a:lnTo>
                    <a:pt x="727" y="407"/>
                  </a:lnTo>
                  <a:lnTo>
                    <a:pt x="716" y="410"/>
                  </a:lnTo>
                  <a:lnTo>
                    <a:pt x="706" y="407"/>
                  </a:lnTo>
                  <a:lnTo>
                    <a:pt x="706" y="407"/>
                  </a:lnTo>
                  <a:lnTo>
                    <a:pt x="703" y="397"/>
                  </a:lnTo>
                  <a:lnTo>
                    <a:pt x="700" y="393"/>
                  </a:lnTo>
                  <a:lnTo>
                    <a:pt x="696" y="393"/>
                  </a:lnTo>
                  <a:lnTo>
                    <a:pt x="696" y="393"/>
                  </a:lnTo>
                  <a:lnTo>
                    <a:pt x="673" y="400"/>
                  </a:lnTo>
                  <a:lnTo>
                    <a:pt x="673" y="400"/>
                  </a:lnTo>
                  <a:lnTo>
                    <a:pt x="659" y="410"/>
                  </a:lnTo>
                  <a:lnTo>
                    <a:pt x="649" y="407"/>
                  </a:lnTo>
                  <a:lnTo>
                    <a:pt x="649" y="407"/>
                  </a:lnTo>
                  <a:lnTo>
                    <a:pt x="646" y="407"/>
                  </a:lnTo>
                  <a:lnTo>
                    <a:pt x="642" y="407"/>
                  </a:lnTo>
                  <a:lnTo>
                    <a:pt x="629" y="414"/>
                  </a:lnTo>
                  <a:lnTo>
                    <a:pt x="626" y="414"/>
                  </a:lnTo>
                  <a:lnTo>
                    <a:pt x="626" y="414"/>
                  </a:lnTo>
                  <a:lnTo>
                    <a:pt x="619" y="417"/>
                  </a:lnTo>
                  <a:lnTo>
                    <a:pt x="615" y="420"/>
                  </a:lnTo>
                  <a:lnTo>
                    <a:pt x="619" y="427"/>
                  </a:lnTo>
                  <a:lnTo>
                    <a:pt x="612" y="430"/>
                  </a:lnTo>
                  <a:lnTo>
                    <a:pt x="609" y="427"/>
                  </a:lnTo>
                  <a:lnTo>
                    <a:pt x="609" y="427"/>
                  </a:lnTo>
                  <a:lnTo>
                    <a:pt x="609" y="424"/>
                  </a:lnTo>
                  <a:lnTo>
                    <a:pt x="602" y="424"/>
                  </a:lnTo>
                  <a:lnTo>
                    <a:pt x="602" y="427"/>
                  </a:lnTo>
                  <a:lnTo>
                    <a:pt x="602" y="430"/>
                  </a:lnTo>
                  <a:lnTo>
                    <a:pt x="599" y="430"/>
                  </a:lnTo>
                  <a:lnTo>
                    <a:pt x="599" y="430"/>
                  </a:lnTo>
                  <a:lnTo>
                    <a:pt x="599" y="430"/>
                  </a:lnTo>
                  <a:lnTo>
                    <a:pt x="602" y="437"/>
                  </a:lnTo>
                  <a:lnTo>
                    <a:pt x="609" y="437"/>
                  </a:lnTo>
                  <a:lnTo>
                    <a:pt x="609" y="437"/>
                  </a:lnTo>
                  <a:lnTo>
                    <a:pt x="609" y="437"/>
                  </a:lnTo>
                  <a:lnTo>
                    <a:pt x="609" y="437"/>
                  </a:lnTo>
                  <a:lnTo>
                    <a:pt x="609" y="440"/>
                  </a:lnTo>
                  <a:lnTo>
                    <a:pt x="612" y="440"/>
                  </a:lnTo>
                  <a:lnTo>
                    <a:pt x="612" y="444"/>
                  </a:lnTo>
                  <a:lnTo>
                    <a:pt x="615" y="444"/>
                  </a:lnTo>
                  <a:lnTo>
                    <a:pt x="615" y="444"/>
                  </a:lnTo>
                  <a:lnTo>
                    <a:pt x="619" y="444"/>
                  </a:lnTo>
                  <a:lnTo>
                    <a:pt x="632" y="444"/>
                  </a:lnTo>
                  <a:lnTo>
                    <a:pt x="636" y="444"/>
                  </a:lnTo>
                  <a:lnTo>
                    <a:pt x="639" y="440"/>
                  </a:lnTo>
                  <a:lnTo>
                    <a:pt x="642" y="440"/>
                  </a:lnTo>
                  <a:lnTo>
                    <a:pt x="649" y="444"/>
                  </a:lnTo>
                  <a:lnTo>
                    <a:pt x="652" y="444"/>
                  </a:lnTo>
                  <a:lnTo>
                    <a:pt x="652" y="440"/>
                  </a:lnTo>
                  <a:lnTo>
                    <a:pt x="679" y="451"/>
                  </a:lnTo>
                  <a:lnTo>
                    <a:pt x="683" y="451"/>
                  </a:lnTo>
                  <a:lnTo>
                    <a:pt x="693" y="451"/>
                  </a:lnTo>
                  <a:lnTo>
                    <a:pt x="696" y="451"/>
                  </a:lnTo>
                  <a:lnTo>
                    <a:pt x="700" y="451"/>
                  </a:lnTo>
                  <a:lnTo>
                    <a:pt x="700" y="444"/>
                  </a:lnTo>
                  <a:lnTo>
                    <a:pt x="696" y="440"/>
                  </a:lnTo>
                  <a:lnTo>
                    <a:pt x="690" y="434"/>
                  </a:lnTo>
                  <a:lnTo>
                    <a:pt x="683" y="414"/>
                  </a:lnTo>
                  <a:lnTo>
                    <a:pt x="690" y="417"/>
                  </a:lnTo>
                  <a:lnTo>
                    <a:pt x="693" y="417"/>
                  </a:lnTo>
                  <a:lnTo>
                    <a:pt x="696" y="417"/>
                  </a:lnTo>
                  <a:lnTo>
                    <a:pt x="700" y="417"/>
                  </a:lnTo>
                  <a:lnTo>
                    <a:pt x="700" y="417"/>
                  </a:lnTo>
                  <a:lnTo>
                    <a:pt x="710" y="420"/>
                  </a:lnTo>
                  <a:lnTo>
                    <a:pt x="713" y="451"/>
                  </a:lnTo>
                  <a:lnTo>
                    <a:pt x="713" y="454"/>
                  </a:lnTo>
                  <a:lnTo>
                    <a:pt x="716" y="467"/>
                  </a:lnTo>
                  <a:lnTo>
                    <a:pt x="720" y="471"/>
                  </a:lnTo>
                  <a:lnTo>
                    <a:pt x="737" y="471"/>
                  </a:lnTo>
                  <a:lnTo>
                    <a:pt x="740" y="474"/>
                  </a:lnTo>
                  <a:lnTo>
                    <a:pt x="740" y="478"/>
                  </a:lnTo>
                  <a:lnTo>
                    <a:pt x="740" y="478"/>
                  </a:lnTo>
                  <a:lnTo>
                    <a:pt x="737" y="478"/>
                  </a:lnTo>
                  <a:lnTo>
                    <a:pt x="730" y="484"/>
                  </a:lnTo>
                  <a:lnTo>
                    <a:pt x="720" y="494"/>
                  </a:lnTo>
                  <a:lnTo>
                    <a:pt x="713" y="498"/>
                  </a:lnTo>
                  <a:lnTo>
                    <a:pt x="710" y="498"/>
                  </a:lnTo>
                  <a:lnTo>
                    <a:pt x="706" y="501"/>
                  </a:lnTo>
                  <a:lnTo>
                    <a:pt x="706" y="504"/>
                  </a:lnTo>
                  <a:lnTo>
                    <a:pt x="706" y="508"/>
                  </a:lnTo>
                  <a:lnTo>
                    <a:pt x="703" y="511"/>
                  </a:lnTo>
                  <a:lnTo>
                    <a:pt x="700" y="511"/>
                  </a:lnTo>
                  <a:lnTo>
                    <a:pt x="696" y="511"/>
                  </a:lnTo>
                  <a:lnTo>
                    <a:pt x="693" y="518"/>
                  </a:lnTo>
                  <a:lnTo>
                    <a:pt x="693" y="518"/>
                  </a:lnTo>
                  <a:lnTo>
                    <a:pt x="669" y="572"/>
                  </a:lnTo>
                  <a:lnTo>
                    <a:pt x="663" y="582"/>
                  </a:lnTo>
                  <a:lnTo>
                    <a:pt x="656" y="585"/>
                  </a:lnTo>
                  <a:lnTo>
                    <a:pt x="656" y="582"/>
                  </a:lnTo>
                  <a:lnTo>
                    <a:pt x="652" y="582"/>
                  </a:lnTo>
                  <a:lnTo>
                    <a:pt x="646" y="585"/>
                  </a:lnTo>
                  <a:lnTo>
                    <a:pt x="646" y="582"/>
                  </a:lnTo>
                  <a:lnTo>
                    <a:pt x="642" y="579"/>
                  </a:lnTo>
                  <a:lnTo>
                    <a:pt x="649" y="575"/>
                  </a:lnTo>
                  <a:lnTo>
                    <a:pt x="649" y="572"/>
                  </a:lnTo>
                  <a:lnTo>
                    <a:pt x="652" y="562"/>
                  </a:lnTo>
                  <a:lnTo>
                    <a:pt x="656" y="562"/>
                  </a:lnTo>
                  <a:lnTo>
                    <a:pt x="659" y="558"/>
                  </a:lnTo>
                  <a:lnTo>
                    <a:pt x="659" y="552"/>
                  </a:lnTo>
                  <a:lnTo>
                    <a:pt x="663" y="548"/>
                  </a:lnTo>
                  <a:lnTo>
                    <a:pt x="673" y="545"/>
                  </a:lnTo>
                  <a:lnTo>
                    <a:pt x="676" y="538"/>
                  </a:lnTo>
                  <a:lnTo>
                    <a:pt x="669" y="535"/>
                  </a:lnTo>
                  <a:lnTo>
                    <a:pt x="669" y="535"/>
                  </a:lnTo>
                  <a:lnTo>
                    <a:pt x="659" y="528"/>
                  </a:lnTo>
                  <a:lnTo>
                    <a:pt x="649" y="521"/>
                  </a:lnTo>
                  <a:lnTo>
                    <a:pt x="649" y="518"/>
                  </a:lnTo>
                  <a:lnTo>
                    <a:pt x="632" y="511"/>
                  </a:lnTo>
                  <a:lnTo>
                    <a:pt x="629" y="515"/>
                  </a:lnTo>
                  <a:lnTo>
                    <a:pt x="629" y="528"/>
                  </a:lnTo>
                  <a:lnTo>
                    <a:pt x="629" y="528"/>
                  </a:lnTo>
                  <a:lnTo>
                    <a:pt x="632" y="531"/>
                  </a:lnTo>
                  <a:lnTo>
                    <a:pt x="632" y="531"/>
                  </a:lnTo>
                  <a:lnTo>
                    <a:pt x="629" y="535"/>
                  </a:lnTo>
                  <a:lnTo>
                    <a:pt x="629" y="535"/>
                  </a:lnTo>
                  <a:lnTo>
                    <a:pt x="626" y="535"/>
                  </a:lnTo>
                  <a:lnTo>
                    <a:pt x="615" y="535"/>
                  </a:lnTo>
                  <a:lnTo>
                    <a:pt x="599" y="528"/>
                  </a:lnTo>
                  <a:lnTo>
                    <a:pt x="599" y="528"/>
                  </a:lnTo>
                  <a:lnTo>
                    <a:pt x="589" y="531"/>
                  </a:lnTo>
                  <a:lnTo>
                    <a:pt x="585" y="535"/>
                  </a:lnTo>
                  <a:lnTo>
                    <a:pt x="575" y="541"/>
                  </a:lnTo>
                  <a:lnTo>
                    <a:pt x="568" y="538"/>
                  </a:lnTo>
                  <a:lnTo>
                    <a:pt x="565" y="538"/>
                  </a:lnTo>
                  <a:lnTo>
                    <a:pt x="558" y="545"/>
                  </a:lnTo>
                  <a:lnTo>
                    <a:pt x="555" y="541"/>
                  </a:lnTo>
                  <a:lnTo>
                    <a:pt x="548" y="541"/>
                  </a:lnTo>
                  <a:lnTo>
                    <a:pt x="541" y="538"/>
                  </a:lnTo>
                  <a:lnTo>
                    <a:pt x="538" y="535"/>
                  </a:lnTo>
                  <a:lnTo>
                    <a:pt x="538" y="535"/>
                  </a:lnTo>
                  <a:lnTo>
                    <a:pt x="535" y="535"/>
                  </a:lnTo>
                  <a:lnTo>
                    <a:pt x="531" y="531"/>
                  </a:lnTo>
                  <a:lnTo>
                    <a:pt x="528" y="531"/>
                  </a:lnTo>
                  <a:lnTo>
                    <a:pt x="525" y="535"/>
                  </a:lnTo>
                  <a:lnTo>
                    <a:pt x="525" y="538"/>
                  </a:lnTo>
                  <a:lnTo>
                    <a:pt x="528" y="541"/>
                  </a:lnTo>
                  <a:lnTo>
                    <a:pt x="528" y="541"/>
                  </a:lnTo>
                  <a:lnTo>
                    <a:pt x="528" y="545"/>
                  </a:lnTo>
                  <a:lnTo>
                    <a:pt x="531" y="548"/>
                  </a:lnTo>
                  <a:lnTo>
                    <a:pt x="538" y="552"/>
                  </a:lnTo>
                  <a:lnTo>
                    <a:pt x="538" y="552"/>
                  </a:lnTo>
                  <a:lnTo>
                    <a:pt x="545" y="555"/>
                  </a:lnTo>
                  <a:lnTo>
                    <a:pt x="558" y="565"/>
                  </a:lnTo>
                  <a:lnTo>
                    <a:pt x="562" y="565"/>
                  </a:lnTo>
                  <a:lnTo>
                    <a:pt x="565" y="565"/>
                  </a:lnTo>
                  <a:lnTo>
                    <a:pt x="568" y="568"/>
                  </a:lnTo>
                  <a:lnTo>
                    <a:pt x="575" y="575"/>
                  </a:lnTo>
                  <a:lnTo>
                    <a:pt x="575" y="575"/>
                  </a:lnTo>
                  <a:lnTo>
                    <a:pt x="578" y="579"/>
                  </a:lnTo>
                  <a:lnTo>
                    <a:pt x="582" y="579"/>
                  </a:lnTo>
                  <a:lnTo>
                    <a:pt x="585" y="575"/>
                  </a:lnTo>
                  <a:lnTo>
                    <a:pt x="589" y="579"/>
                  </a:lnTo>
                  <a:lnTo>
                    <a:pt x="592" y="582"/>
                  </a:lnTo>
                  <a:lnTo>
                    <a:pt x="595" y="579"/>
                  </a:lnTo>
                  <a:lnTo>
                    <a:pt x="599" y="579"/>
                  </a:lnTo>
                  <a:lnTo>
                    <a:pt x="615" y="592"/>
                  </a:lnTo>
                  <a:lnTo>
                    <a:pt x="615" y="592"/>
                  </a:lnTo>
                  <a:lnTo>
                    <a:pt x="619" y="592"/>
                  </a:lnTo>
                  <a:lnTo>
                    <a:pt x="622" y="592"/>
                  </a:lnTo>
                  <a:lnTo>
                    <a:pt x="622" y="592"/>
                  </a:lnTo>
                  <a:lnTo>
                    <a:pt x="626" y="592"/>
                  </a:lnTo>
                  <a:lnTo>
                    <a:pt x="632" y="599"/>
                  </a:lnTo>
                  <a:lnTo>
                    <a:pt x="636" y="599"/>
                  </a:lnTo>
                  <a:lnTo>
                    <a:pt x="649" y="595"/>
                  </a:lnTo>
                  <a:lnTo>
                    <a:pt x="656" y="599"/>
                  </a:lnTo>
                  <a:lnTo>
                    <a:pt x="659" y="612"/>
                  </a:lnTo>
                  <a:lnTo>
                    <a:pt x="663" y="612"/>
                  </a:lnTo>
                  <a:lnTo>
                    <a:pt x="669" y="616"/>
                  </a:lnTo>
                  <a:lnTo>
                    <a:pt x="679" y="626"/>
                  </a:lnTo>
                  <a:lnTo>
                    <a:pt x="679" y="632"/>
                  </a:lnTo>
                  <a:lnTo>
                    <a:pt x="679" y="632"/>
                  </a:lnTo>
                  <a:lnTo>
                    <a:pt x="683" y="642"/>
                  </a:lnTo>
                  <a:lnTo>
                    <a:pt x="679" y="646"/>
                  </a:lnTo>
                  <a:lnTo>
                    <a:pt x="679" y="649"/>
                  </a:lnTo>
                  <a:lnTo>
                    <a:pt x="676" y="666"/>
                  </a:lnTo>
                  <a:lnTo>
                    <a:pt x="676" y="666"/>
                  </a:lnTo>
                  <a:lnTo>
                    <a:pt x="676" y="676"/>
                  </a:lnTo>
                  <a:lnTo>
                    <a:pt x="676" y="676"/>
                  </a:lnTo>
                  <a:lnTo>
                    <a:pt x="690" y="740"/>
                  </a:lnTo>
                  <a:lnTo>
                    <a:pt x="690" y="750"/>
                  </a:lnTo>
                  <a:lnTo>
                    <a:pt x="686" y="754"/>
                  </a:lnTo>
                  <a:lnTo>
                    <a:pt x="683" y="757"/>
                  </a:lnTo>
                  <a:lnTo>
                    <a:pt x="683" y="754"/>
                  </a:lnTo>
                  <a:lnTo>
                    <a:pt x="676" y="740"/>
                  </a:lnTo>
                  <a:lnTo>
                    <a:pt x="676" y="730"/>
                  </a:lnTo>
                  <a:lnTo>
                    <a:pt x="676" y="730"/>
                  </a:lnTo>
                  <a:lnTo>
                    <a:pt x="673" y="720"/>
                  </a:lnTo>
                  <a:lnTo>
                    <a:pt x="669" y="703"/>
                  </a:lnTo>
                  <a:lnTo>
                    <a:pt x="669" y="703"/>
                  </a:lnTo>
                  <a:lnTo>
                    <a:pt x="666" y="696"/>
                  </a:lnTo>
                  <a:lnTo>
                    <a:pt x="666" y="696"/>
                  </a:lnTo>
                  <a:lnTo>
                    <a:pt x="659" y="693"/>
                  </a:lnTo>
                  <a:lnTo>
                    <a:pt x="656" y="693"/>
                  </a:lnTo>
                  <a:lnTo>
                    <a:pt x="642" y="696"/>
                  </a:lnTo>
                  <a:lnTo>
                    <a:pt x="642" y="700"/>
                  </a:lnTo>
                  <a:lnTo>
                    <a:pt x="642" y="700"/>
                  </a:lnTo>
                  <a:lnTo>
                    <a:pt x="642" y="703"/>
                  </a:lnTo>
                  <a:lnTo>
                    <a:pt x="646" y="706"/>
                  </a:lnTo>
                  <a:lnTo>
                    <a:pt x="649" y="706"/>
                  </a:lnTo>
                  <a:lnTo>
                    <a:pt x="652" y="706"/>
                  </a:lnTo>
                  <a:lnTo>
                    <a:pt x="649" y="710"/>
                  </a:lnTo>
                  <a:lnTo>
                    <a:pt x="646" y="723"/>
                  </a:lnTo>
                  <a:lnTo>
                    <a:pt x="646" y="727"/>
                  </a:lnTo>
                  <a:lnTo>
                    <a:pt x="649" y="730"/>
                  </a:lnTo>
                  <a:lnTo>
                    <a:pt x="649" y="737"/>
                  </a:lnTo>
                  <a:lnTo>
                    <a:pt x="652" y="737"/>
                  </a:lnTo>
                  <a:lnTo>
                    <a:pt x="656" y="740"/>
                  </a:lnTo>
                  <a:lnTo>
                    <a:pt x="663" y="757"/>
                  </a:lnTo>
                  <a:lnTo>
                    <a:pt x="663" y="760"/>
                  </a:lnTo>
                  <a:lnTo>
                    <a:pt x="666" y="767"/>
                  </a:lnTo>
                  <a:lnTo>
                    <a:pt x="669" y="774"/>
                  </a:lnTo>
                  <a:lnTo>
                    <a:pt x="669" y="777"/>
                  </a:lnTo>
                  <a:lnTo>
                    <a:pt x="673" y="780"/>
                  </a:lnTo>
                  <a:lnTo>
                    <a:pt x="676" y="780"/>
                  </a:lnTo>
                  <a:lnTo>
                    <a:pt x="683" y="784"/>
                  </a:lnTo>
                  <a:lnTo>
                    <a:pt x="683" y="787"/>
                  </a:lnTo>
                  <a:lnTo>
                    <a:pt x="686" y="791"/>
                  </a:lnTo>
                  <a:lnTo>
                    <a:pt x="690" y="791"/>
                  </a:lnTo>
                  <a:lnTo>
                    <a:pt x="693" y="787"/>
                  </a:lnTo>
                  <a:lnTo>
                    <a:pt x="696" y="784"/>
                  </a:lnTo>
                  <a:lnTo>
                    <a:pt x="696" y="784"/>
                  </a:lnTo>
                  <a:lnTo>
                    <a:pt x="696" y="784"/>
                  </a:lnTo>
                  <a:lnTo>
                    <a:pt x="703" y="787"/>
                  </a:lnTo>
                  <a:lnTo>
                    <a:pt x="706" y="787"/>
                  </a:lnTo>
                  <a:lnTo>
                    <a:pt x="706" y="787"/>
                  </a:lnTo>
                  <a:lnTo>
                    <a:pt x="716" y="791"/>
                  </a:lnTo>
                  <a:lnTo>
                    <a:pt x="716" y="791"/>
                  </a:lnTo>
                  <a:lnTo>
                    <a:pt x="743" y="791"/>
                  </a:lnTo>
                  <a:lnTo>
                    <a:pt x="753" y="797"/>
                  </a:lnTo>
                  <a:lnTo>
                    <a:pt x="757" y="801"/>
                  </a:lnTo>
                  <a:lnTo>
                    <a:pt x="757" y="801"/>
                  </a:lnTo>
                  <a:lnTo>
                    <a:pt x="760" y="797"/>
                  </a:lnTo>
                  <a:lnTo>
                    <a:pt x="760" y="797"/>
                  </a:lnTo>
                  <a:lnTo>
                    <a:pt x="764" y="794"/>
                  </a:lnTo>
                  <a:lnTo>
                    <a:pt x="757" y="794"/>
                  </a:lnTo>
                  <a:lnTo>
                    <a:pt x="747" y="787"/>
                  </a:lnTo>
                  <a:lnTo>
                    <a:pt x="747" y="784"/>
                  </a:lnTo>
                  <a:lnTo>
                    <a:pt x="720" y="784"/>
                  </a:lnTo>
                  <a:lnTo>
                    <a:pt x="710" y="780"/>
                  </a:lnTo>
                  <a:lnTo>
                    <a:pt x="710" y="780"/>
                  </a:lnTo>
                  <a:lnTo>
                    <a:pt x="706" y="780"/>
                  </a:lnTo>
                  <a:lnTo>
                    <a:pt x="700" y="777"/>
                  </a:lnTo>
                  <a:lnTo>
                    <a:pt x="693" y="770"/>
                  </a:lnTo>
                  <a:lnTo>
                    <a:pt x="690" y="774"/>
                  </a:lnTo>
                  <a:lnTo>
                    <a:pt x="686" y="777"/>
                  </a:lnTo>
                  <a:lnTo>
                    <a:pt x="686" y="780"/>
                  </a:lnTo>
                  <a:lnTo>
                    <a:pt x="690" y="784"/>
                  </a:lnTo>
                  <a:lnTo>
                    <a:pt x="690" y="784"/>
                  </a:lnTo>
                  <a:lnTo>
                    <a:pt x="686" y="784"/>
                  </a:lnTo>
                  <a:lnTo>
                    <a:pt x="686" y="780"/>
                  </a:lnTo>
                  <a:lnTo>
                    <a:pt x="686" y="780"/>
                  </a:lnTo>
                  <a:lnTo>
                    <a:pt x="679" y="777"/>
                  </a:lnTo>
                  <a:lnTo>
                    <a:pt x="673" y="770"/>
                  </a:lnTo>
                  <a:lnTo>
                    <a:pt x="669" y="764"/>
                  </a:lnTo>
                  <a:lnTo>
                    <a:pt x="669" y="764"/>
                  </a:lnTo>
                  <a:lnTo>
                    <a:pt x="666" y="757"/>
                  </a:lnTo>
                  <a:lnTo>
                    <a:pt x="659" y="737"/>
                  </a:lnTo>
                  <a:lnTo>
                    <a:pt x="659" y="737"/>
                  </a:lnTo>
                  <a:lnTo>
                    <a:pt x="656" y="733"/>
                  </a:lnTo>
                  <a:lnTo>
                    <a:pt x="656" y="727"/>
                  </a:lnTo>
                  <a:lnTo>
                    <a:pt x="656" y="727"/>
                  </a:lnTo>
                  <a:lnTo>
                    <a:pt x="652" y="723"/>
                  </a:lnTo>
                  <a:lnTo>
                    <a:pt x="656" y="710"/>
                  </a:lnTo>
                  <a:lnTo>
                    <a:pt x="656" y="710"/>
                  </a:lnTo>
                  <a:lnTo>
                    <a:pt x="656" y="703"/>
                  </a:lnTo>
                  <a:lnTo>
                    <a:pt x="656" y="700"/>
                  </a:lnTo>
                  <a:lnTo>
                    <a:pt x="656" y="700"/>
                  </a:lnTo>
                  <a:lnTo>
                    <a:pt x="663" y="703"/>
                  </a:lnTo>
                  <a:lnTo>
                    <a:pt x="663" y="706"/>
                  </a:lnTo>
                  <a:lnTo>
                    <a:pt x="666" y="720"/>
                  </a:lnTo>
                  <a:lnTo>
                    <a:pt x="666" y="723"/>
                  </a:lnTo>
                  <a:lnTo>
                    <a:pt x="669" y="730"/>
                  </a:lnTo>
                  <a:lnTo>
                    <a:pt x="669" y="740"/>
                  </a:lnTo>
                  <a:lnTo>
                    <a:pt x="669" y="743"/>
                  </a:lnTo>
                  <a:lnTo>
                    <a:pt x="676" y="754"/>
                  </a:lnTo>
                  <a:lnTo>
                    <a:pt x="676" y="757"/>
                  </a:lnTo>
                  <a:lnTo>
                    <a:pt x="676" y="760"/>
                  </a:lnTo>
                  <a:lnTo>
                    <a:pt x="676" y="760"/>
                  </a:lnTo>
                  <a:lnTo>
                    <a:pt x="679" y="760"/>
                  </a:lnTo>
                  <a:lnTo>
                    <a:pt x="690" y="760"/>
                  </a:lnTo>
                  <a:lnTo>
                    <a:pt x="690" y="760"/>
                  </a:lnTo>
                  <a:lnTo>
                    <a:pt x="696" y="754"/>
                  </a:lnTo>
                  <a:lnTo>
                    <a:pt x="696" y="750"/>
                  </a:lnTo>
                  <a:lnTo>
                    <a:pt x="696" y="740"/>
                  </a:lnTo>
                  <a:lnTo>
                    <a:pt x="696" y="737"/>
                  </a:lnTo>
                  <a:lnTo>
                    <a:pt x="683" y="676"/>
                  </a:lnTo>
                  <a:lnTo>
                    <a:pt x="683" y="666"/>
                  </a:lnTo>
                  <a:lnTo>
                    <a:pt x="686" y="649"/>
                  </a:lnTo>
                  <a:lnTo>
                    <a:pt x="686" y="642"/>
                  </a:lnTo>
                  <a:lnTo>
                    <a:pt x="690" y="642"/>
                  </a:lnTo>
                  <a:lnTo>
                    <a:pt x="686" y="632"/>
                  </a:lnTo>
                  <a:lnTo>
                    <a:pt x="686" y="622"/>
                  </a:lnTo>
                  <a:lnTo>
                    <a:pt x="683" y="619"/>
                  </a:lnTo>
                  <a:lnTo>
                    <a:pt x="673" y="612"/>
                  </a:lnTo>
                  <a:lnTo>
                    <a:pt x="673" y="612"/>
                  </a:lnTo>
                  <a:lnTo>
                    <a:pt x="666" y="609"/>
                  </a:lnTo>
                  <a:lnTo>
                    <a:pt x="659" y="595"/>
                  </a:lnTo>
                  <a:lnTo>
                    <a:pt x="659" y="595"/>
                  </a:lnTo>
                  <a:lnTo>
                    <a:pt x="649" y="592"/>
                  </a:lnTo>
                  <a:lnTo>
                    <a:pt x="649" y="589"/>
                  </a:lnTo>
                  <a:lnTo>
                    <a:pt x="636" y="592"/>
                  </a:lnTo>
                  <a:lnTo>
                    <a:pt x="629" y="585"/>
                  </a:lnTo>
                  <a:lnTo>
                    <a:pt x="626" y="585"/>
                  </a:lnTo>
                  <a:lnTo>
                    <a:pt x="626" y="585"/>
                  </a:lnTo>
                  <a:lnTo>
                    <a:pt x="626" y="575"/>
                  </a:lnTo>
                  <a:lnTo>
                    <a:pt x="622" y="575"/>
                  </a:lnTo>
                  <a:lnTo>
                    <a:pt x="619" y="575"/>
                  </a:lnTo>
                  <a:lnTo>
                    <a:pt x="619" y="582"/>
                  </a:lnTo>
                  <a:lnTo>
                    <a:pt x="619" y="585"/>
                  </a:lnTo>
                  <a:lnTo>
                    <a:pt x="619" y="585"/>
                  </a:lnTo>
                  <a:lnTo>
                    <a:pt x="602" y="575"/>
                  </a:lnTo>
                  <a:lnTo>
                    <a:pt x="599" y="572"/>
                  </a:lnTo>
                  <a:lnTo>
                    <a:pt x="595" y="572"/>
                  </a:lnTo>
                  <a:lnTo>
                    <a:pt x="592" y="572"/>
                  </a:lnTo>
                  <a:lnTo>
                    <a:pt x="592" y="575"/>
                  </a:lnTo>
                  <a:lnTo>
                    <a:pt x="589" y="572"/>
                  </a:lnTo>
                  <a:lnTo>
                    <a:pt x="585" y="568"/>
                  </a:lnTo>
                  <a:lnTo>
                    <a:pt x="582" y="572"/>
                  </a:lnTo>
                  <a:lnTo>
                    <a:pt x="578" y="568"/>
                  </a:lnTo>
                  <a:lnTo>
                    <a:pt x="572" y="562"/>
                  </a:lnTo>
                  <a:lnTo>
                    <a:pt x="572" y="562"/>
                  </a:lnTo>
                  <a:lnTo>
                    <a:pt x="568" y="558"/>
                  </a:lnTo>
                  <a:lnTo>
                    <a:pt x="568" y="558"/>
                  </a:lnTo>
                  <a:lnTo>
                    <a:pt x="562" y="558"/>
                  </a:lnTo>
                  <a:lnTo>
                    <a:pt x="548" y="548"/>
                  </a:lnTo>
                  <a:lnTo>
                    <a:pt x="548" y="548"/>
                  </a:lnTo>
                  <a:lnTo>
                    <a:pt x="552" y="548"/>
                  </a:lnTo>
                  <a:lnTo>
                    <a:pt x="552" y="548"/>
                  </a:lnTo>
                  <a:lnTo>
                    <a:pt x="555" y="552"/>
                  </a:lnTo>
                  <a:lnTo>
                    <a:pt x="558" y="552"/>
                  </a:lnTo>
                  <a:lnTo>
                    <a:pt x="568" y="545"/>
                  </a:lnTo>
                  <a:lnTo>
                    <a:pt x="575" y="545"/>
                  </a:lnTo>
                  <a:lnTo>
                    <a:pt x="578" y="545"/>
                  </a:lnTo>
                  <a:lnTo>
                    <a:pt x="589" y="538"/>
                  </a:lnTo>
                  <a:lnTo>
                    <a:pt x="599" y="535"/>
                  </a:lnTo>
                  <a:lnTo>
                    <a:pt x="615" y="541"/>
                  </a:lnTo>
                  <a:lnTo>
                    <a:pt x="615" y="541"/>
                  </a:lnTo>
                  <a:lnTo>
                    <a:pt x="626" y="541"/>
                  </a:lnTo>
                  <a:lnTo>
                    <a:pt x="626" y="541"/>
                  </a:lnTo>
                  <a:lnTo>
                    <a:pt x="619" y="565"/>
                  </a:lnTo>
                  <a:lnTo>
                    <a:pt x="622" y="572"/>
                  </a:lnTo>
                  <a:lnTo>
                    <a:pt x="626" y="572"/>
                  </a:lnTo>
                  <a:lnTo>
                    <a:pt x="629" y="568"/>
                  </a:lnTo>
                  <a:lnTo>
                    <a:pt x="632" y="538"/>
                  </a:lnTo>
                  <a:lnTo>
                    <a:pt x="636" y="538"/>
                  </a:lnTo>
                  <a:lnTo>
                    <a:pt x="636" y="538"/>
                  </a:lnTo>
                  <a:lnTo>
                    <a:pt x="639" y="535"/>
                  </a:lnTo>
                  <a:lnTo>
                    <a:pt x="642" y="528"/>
                  </a:lnTo>
                  <a:lnTo>
                    <a:pt x="639" y="525"/>
                  </a:lnTo>
                  <a:lnTo>
                    <a:pt x="636" y="525"/>
                  </a:lnTo>
                  <a:lnTo>
                    <a:pt x="636" y="525"/>
                  </a:lnTo>
                  <a:lnTo>
                    <a:pt x="636" y="518"/>
                  </a:lnTo>
                  <a:lnTo>
                    <a:pt x="646" y="525"/>
                  </a:lnTo>
                  <a:lnTo>
                    <a:pt x="656" y="535"/>
                  </a:lnTo>
                  <a:lnTo>
                    <a:pt x="656" y="535"/>
                  </a:lnTo>
                  <a:lnTo>
                    <a:pt x="666" y="538"/>
                  </a:lnTo>
                  <a:lnTo>
                    <a:pt x="666" y="541"/>
                  </a:lnTo>
                  <a:lnTo>
                    <a:pt x="659" y="545"/>
                  </a:lnTo>
                  <a:lnTo>
                    <a:pt x="659" y="545"/>
                  </a:lnTo>
                  <a:lnTo>
                    <a:pt x="656" y="548"/>
                  </a:lnTo>
                  <a:lnTo>
                    <a:pt x="656" y="548"/>
                  </a:lnTo>
                  <a:lnTo>
                    <a:pt x="652" y="555"/>
                  </a:lnTo>
                  <a:lnTo>
                    <a:pt x="646" y="555"/>
                  </a:lnTo>
                  <a:lnTo>
                    <a:pt x="646" y="558"/>
                  </a:lnTo>
                  <a:lnTo>
                    <a:pt x="642" y="572"/>
                  </a:lnTo>
                  <a:lnTo>
                    <a:pt x="636" y="579"/>
                  </a:lnTo>
                  <a:lnTo>
                    <a:pt x="636" y="582"/>
                  </a:lnTo>
                  <a:lnTo>
                    <a:pt x="639" y="585"/>
                  </a:lnTo>
                  <a:lnTo>
                    <a:pt x="639" y="585"/>
                  </a:lnTo>
                  <a:lnTo>
                    <a:pt x="639" y="585"/>
                  </a:lnTo>
                  <a:lnTo>
                    <a:pt x="642" y="589"/>
                  </a:lnTo>
                  <a:lnTo>
                    <a:pt x="646" y="592"/>
                  </a:lnTo>
                  <a:lnTo>
                    <a:pt x="652" y="589"/>
                  </a:lnTo>
                  <a:lnTo>
                    <a:pt x="656" y="592"/>
                  </a:lnTo>
                  <a:lnTo>
                    <a:pt x="659" y="592"/>
                  </a:lnTo>
                  <a:lnTo>
                    <a:pt x="666" y="589"/>
                  </a:lnTo>
                  <a:lnTo>
                    <a:pt x="666" y="585"/>
                  </a:lnTo>
                  <a:lnTo>
                    <a:pt x="676" y="575"/>
                  </a:lnTo>
                  <a:lnTo>
                    <a:pt x="676" y="575"/>
                  </a:lnTo>
                  <a:lnTo>
                    <a:pt x="700" y="521"/>
                  </a:lnTo>
                  <a:lnTo>
                    <a:pt x="703" y="515"/>
                  </a:lnTo>
                  <a:lnTo>
                    <a:pt x="703" y="515"/>
                  </a:lnTo>
                  <a:lnTo>
                    <a:pt x="706" y="515"/>
                  </a:lnTo>
                  <a:lnTo>
                    <a:pt x="710" y="511"/>
                  </a:lnTo>
                  <a:lnTo>
                    <a:pt x="713" y="508"/>
                  </a:lnTo>
                  <a:lnTo>
                    <a:pt x="713" y="504"/>
                  </a:lnTo>
                  <a:lnTo>
                    <a:pt x="713" y="501"/>
                  </a:lnTo>
                  <a:lnTo>
                    <a:pt x="723" y="501"/>
                  </a:lnTo>
                  <a:lnTo>
                    <a:pt x="723" y="501"/>
                  </a:lnTo>
                  <a:lnTo>
                    <a:pt x="737" y="491"/>
                  </a:lnTo>
                  <a:lnTo>
                    <a:pt x="737" y="488"/>
                  </a:lnTo>
                  <a:lnTo>
                    <a:pt x="740" y="481"/>
                  </a:lnTo>
                  <a:lnTo>
                    <a:pt x="743" y="481"/>
                  </a:lnTo>
                  <a:lnTo>
                    <a:pt x="747" y="481"/>
                  </a:lnTo>
                  <a:lnTo>
                    <a:pt x="747" y="474"/>
                  </a:lnTo>
                  <a:lnTo>
                    <a:pt x="747" y="471"/>
                  </a:lnTo>
                  <a:lnTo>
                    <a:pt x="740" y="464"/>
                  </a:lnTo>
                  <a:lnTo>
                    <a:pt x="737" y="464"/>
                  </a:lnTo>
                  <a:lnTo>
                    <a:pt x="723" y="464"/>
                  </a:lnTo>
                  <a:lnTo>
                    <a:pt x="720" y="451"/>
                  </a:lnTo>
                  <a:lnTo>
                    <a:pt x="713" y="417"/>
                  </a:lnTo>
                  <a:lnTo>
                    <a:pt x="716" y="417"/>
                  </a:lnTo>
                  <a:lnTo>
                    <a:pt x="720" y="417"/>
                  </a:lnTo>
                  <a:lnTo>
                    <a:pt x="730" y="410"/>
                  </a:lnTo>
                  <a:lnTo>
                    <a:pt x="730" y="410"/>
                  </a:lnTo>
                  <a:lnTo>
                    <a:pt x="747" y="397"/>
                  </a:lnTo>
                  <a:lnTo>
                    <a:pt x="757" y="390"/>
                  </a:lnTo>
                  <a:lnTo>
                    <a:pt x="767" y="397"/>
                  </a:lnTo>
                  <a:lnTo>
                    <a:pt x="770" y="397"/>
                  </a:lnTo>
                  <a:lnTo>
                    <a:pt x="774" y="397"/>
                  </a:lnTo>
                  <a:lnTo>
                    <a:pt x="777" y="397"/>
                  </a:lnTo>
                  <a:lnTo>
                    <a:pt x="787" y="387"/>
                  </a:lnTo>
                  <a:lnTo>
                    <a:pt x="787" y="387"/>
                  </a:lnTo>
                  <a:lnTo>
                    <a:pt x="790" y="380"/>
                  </a:lnTo>
                  <a:lnTo>
                    <a:pt x="790" y="377"/>
                  </a:lnTo>
                  <a:lnTo>
                    <a:pt x="787" y="373"/>
                  </a:lnTo>
                  <a:lnTo>
                    <a:pt x="784" y="373"/>
                  </a:lnTo>
                  <a:lnTo>
                    <a:pt x="777" y="373"/>
                  </a:lnTo>
                  <a:lnTo>
                    <a:pt x="770" y="366"/>
                  </a:lnTo>
                  <a:lnTo>
                    <a:pt x="770" y="346"/>
                  </a:lnTo>
                  <a:lnTo>
                    <a:pt x="770" y="346"/>
                  </a:lnTo>
                  <a:lnTo>
                    <a:pt x="774" y="343"/>
                  </a:lnTo>
                  <a:lnTo>
                    <a:pt x="774" y="340"/>
                  </a:lnTo>
                  <a:lnTo>
                    <a:pt x="777" y="336"/>
                  </a:lnTo>
                  <a:lnTo>
                    <a:pt x="777" y="336"/>
                  </a:lnTo>
                  <a:lnTo>
                    <a:pt x="777" y="326"/>
                  </a:lnTo>
                  <a:lnTo>
                    <a:pt x="777" y="326"/>
                  </a:lnTo>
                  <a:lnTo>
                    <a:pt x="784" y="326"/>
                  </a:lnTo>
                  <a:lnTo>
                    <a:pt x="787" y="326"/>
                  </a:lnTo>
                  <a:lnTo>
                    <a:pt x="790" y="319"/>
                  </a:lnTo>
                  <a:lnTo>
                    <a:pt x="790" y="316"/>
                  </a:lnTo>
                  <a:lnTo>
                    <a:pt x="790" y="313"/>
                  </a:lnTo>
                  <a:lnTo>
                    <a:pt x="787" y="309"/>
                  </a:lnTo>
                  <a:lnTo>
                    <a:pt x="777" y="309"/>
                  </a:lnTo>
                  <a:lnTo>
                    <a:pt x="777" y="309"/>
                  </a:lnTo>
                  <a:lnTo>
                    <a:pt x="780" y="302"/>
                  </a:lnTo>
                  <a:lnTo>
                    <a:pt x="784" y="306"/>
                  </a:lnTo>
                  <a:lnTo>
                    <a:pt x="784" y="306"/>
                  </a:lnTo>
                  <a:lnTo>
                    <a:pt x="787" y="302"/>
                  </a:lnTo>
                  <a:lnTo>
                    <a:pt x="790" y="299"/>
                  </a:lnTo>
                  <a:lnTo>
                    <a:pt x="787" y="296"/>
                  </a:lnTo>
                  <a:lnTo>
                    <a:pt x="787" y="296"/>
                  </a:lnTo>
                  <a:lnTo>
                    <a:pt x="787" y="279"/>
                  </a:lnTo>
                  <a:lnTo>
                    <a:pt x="787" y="279"/>
                  </a:lnTo>
                  <a:lnTo>
                    <a:pt x="784" y="265"/>
                  </a:lnTo>
                  <a:lnTo>
                    <a:pt x="780" y="255"/>
                  </a:lnTo>
                  <a:lnTo>
                    <a:pt x="780" y="252"/>
                  </a:lnTo>
                  <a:lnTo>
                    <a:pt x="770" y="249"/>
                  </a:lnTo>
                  <a:lnTo>
                    <a:pt x="770" y="245"/>
                  </a:lnTo>
                  <a:lnTo>
                    <a:pt x="767" y="242"/>
                  </a:lnTo>
                  <a:lnTo>
                    <a:pt x="764" y="239"/>
                  </a:lnTo>
                  <a:lnTo>
                    <a:pt x="764" y="239"/>
                  </a:lnTo>
                  <a:lnTo>
                    <a:pt x="757" y="239"/>
                  </a:lnTo>
                  <a:lnTo>
                    <a:pt x="753" y="235"/>
                  </a:lnTo>
                  <a:lnTo>
                    <a:pt x="750" y="222"/>
                  </a:lnTo>
                  <a:lnTo>
                    <a:pt x="750" y="218"/>
                  </a:lnTo>
                  <a:lnTo>
                    <a:pt x="753" y="215"/>
                  </a:lnTo>
                  <a:lnTo>
                    <a:pt x="750" y="208"/>
                  </a:lnTo>
                  <a:lnTo>
                    <a:pt x="750" y="208"/>
                  </a:lnTo>
                  <a:lnTo>
                    <a:pt x="747" y="195"/>
                  </a:lnTo>
                  <a:lnTo>
                    <a:pt x="743" y="185"/>
                  </a:lnTo>
                  <a:lnTo>
                    <a:pt x="747" y="185"/>
                  </a:lnTo>
                  <a:lnTo>
                    <a:pt x="747" y="181"/>
                  </a:lnTo>
                  <a:lnTo>
                    <a:pt x="753" y="181"/>
                  </a:lnTo>
                  <a:lnTo>
                    <a:pt x="757" y="178"/>
                  </a:lnTo>
                  <a:lnTo>
                    <a:pt x="757" y="175"/>
                  </a:lnTo>
                  <a:lnTo>
                    <a:pt x="753" y="171"/>
                  </a:lnTo>
                  <a:lnTo>
                    <a:pt x="750" y="171"/>
                  </a:lnTo>
                  <a:lnTo>
                    <a:pt x="747" y="168"/>
                  </a:lnTo>
                  <a:lnTo>
                    <a:pt x="747" y="168"/>
                  </a:lnTo>
                  <a:lnTo>
                    <a:pt x="747" y="171"/>
                  </a:lnTo>
                  <a:lnTo>
                    <a:pt x="750" y="178"/>
                  </a:lnTo>
                  <a:lnTo>
                    <a:pt x="740" y="181"/>
                  </a:lnTo>
                  <a:lnTo>
                    <a:pt x="740" y="181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33" y="181"/>
                  </a:lnTo>
                  <a:lnTo>
                    <a:pt x="733" y="181"/>
                  </a:lnTo>
                  <a:lnTo>
                    <a:pt x="723" y="181"/>
                  </a:lnTo>
                  <a:lnTo>
                    <a:pt x="720" y="178"/>
                  </a:lnTo>
                  <a:lnTo>
                    <a:pt x="716" y="178"/>
                  </a:lnTo>
                  <a:lnTo>
                    <a:pt x="713" y="178"/>
                  </a:lnTo>
                  <a:lnTo>
                    <a:pt x="700" y="168"/>
                  </a:lnTo>
                  <a:lnTo>
                    <a:pt x="696" y="168"/>
                  </a:lnTo>
                  <a:lnTo>
                    <a:pt x="693" y="168"/>
                  </a:lnTo>
                  <a:lnTo>
                    <a:pt x="686" y="164"/>
                  </a:lnTo>
                  <a:lnTo>
                    <a:pt x="686" y="164"/>
                  </a:lnTo>
                  <a:lnTo>
                    <a:pt x="673" y="161"/>
                  </a:lnTo>
                  <a:lnTo>
                    <a:pt x="669" y="161"/>
                  </a:lnTo>
                  <a:lnTo>
                    <a:pt x="666" y="164"/>
                  </a:lnTo>
                  <a:lnTo>
                    <a:pt x="663" y="164"/>
                  </a:lnTo>
                  <a:lnTo>
                    <a:pt x="659" y="161"/>
                  </a:lnTo>
                  <a:lnTo>
                    <a:pt x="652" y="148"/>
                  </a:lnTo>
                  <a:lnTo>
                    <a:pt x="649" y="134"/>
                  </a:lnTo>
                  <a:lnTo>
                    <a:pt x="649" y="131"/>
                  </a:lnTo>
                  <a:lnTo>
                    <a:pt x="642" y="124"/>
                  </a:lnTo>
                  <a:lnTo>
                    <a:pt x="642" y="121"/>
                  </a:lnTo>
                  <a:lnTo>
                    <a:pt x="642" y="121"/>
                  </a:lnTo>
                  <a:lnTo>
                    <a:pt x="636" y="111"/>
                  </a:lnTo>
                  <a:lnTo>
                    <a:pt x="636" y="104"/>
                  </a:lnTo>
                  <a:lnTo>
                    <a:pt x="636" y="104"/>
                  </a:lnTo>
                  <a:lnTo>
                    <a:pt x="639" y="101"/>
                  </a:lnTo>
                  <a:lnTo>
                    <a:pt x="636" y="97"/>
                  </a:lnTo>
                  <a:lnTo>
                    <a:pt x="636" y="94"/>
                  </a:lnTo>
                  <a:lnTo>
                    <a:pt x="626" y="90"/>
                  </a:lnTo>
                  <a:lnTo>
                    <a:pt x="626" y="87"/>
                  </a:lnTo>
                  <a:lnTo>
                    <a:pt x="622" y="90"/>
                  </a:lnTo>
                  <a:lnTo>
                    <a:pt x="612" y="84"/>
                  </a:lnTo>
                  <a:lnTo>
                    <a:pt x="612" y="80"/>
                  </a:lnTo>
                  <a:lnTo>
                    <a:pt x="605" y="80"/>
                  </a:lnTo>
                  <a:lnTo>
                    <a:pt x="605" y="80"/>
                  </a:lnTo>
                  <a:lnTo>
                    <a:pt x="602" y="77"/>
                  </a:lnTo>
                  <a:lnTo>
                    <a:pt x="605" y="74"/>
                  </a:lnTo>
                  <a:lnTo>
                    <a:pt x="605" y="70"/>
                  </a:lnTo>
                  <a:lnTo>
                    <a:pt x="599" y="63"/>
                  </a:lnTo>
                  <a:lnTo>
                    <a:pt x="595" y="50"/>
                  </a:lnTo>
                  <a:lnTo>
                    <a:pt x="595" y="37"/>
                  </a:lnTo>
                  <a:lnTo>
                    <a:pt x="595" y="37"/>
                  </a:lnTo>
                  <a:lnTo>
                    <a:pt x="595" y="30"/>
                  </a:lnTo>
                  <a:lnTo>
                    <a:pt x="599" y="26"/>
                  </a:lnTo>
                  <a:lnTo>
                    <a:pt x="599" y="26"/>
                  </a:lnTo>
                  <a:lnTo>
                    <a:pt x="599" y="23"/>
                  </a:lnTo>
                  <a:lnTo>
                    <a:pt x="599" y="20"/>
                  </a:lnTo>
                  <a:lnTo>
                    <a:pt x="595" y="20"/>
                  </a:lnTo>
                  <a:lnTo>
                    <a:pt x="592" y="16"/>
                  </a:lnTo>
                  <a:lnTo>
                    <a:pt x="582" y="20"/>
                  </a:lnTo>
                  <a:lnTo>
                    <a:pt x="575" y="16"/>
                  </a:lnTo>
                  <a:lnTo>
                    <a:pt x="572" y="16"/>
                  </a:lnTo>
                  <a:lnTo>
                    <a:pt x="572" y="16"/>
                  </a:lnTo>
                  <a:lnTo>
                    <a:pt x="568" y="13"/>
                  </a:lnTo>
                  <a:lnTo>
                    <a:pt x="568" y="13"/>
                  </a:lnTo>
                  <a:lnTo>
                    <a:pt x="568" y="13"/>
                  </a:lnTo>
                  <a:lnTo>
                    <a:pt x="565" y="13"/>
                  </a:lnTo>
                  <a:lnTo>
                    <a:pt x="565" y="10"/>
                  </a:lnTo>
                  <a:lnTo>
                    <a:pt x="562" y="10"/>
                  </a:lnTo>
                  <a:lnTo>
                    <a:pt x="562" y="10"/>
                  </a:lnTo>
                  <a:lnTo>
                    <a:pt x="555" y="10"/>
                  </a:lnTo>
                  <a:lnTo>
                    <a:pt x="552" y="6"/>
                  </a:lnTo>
                  <a:lnTo>
                    <a:pt x="548" y="6"/>
                  </a:lnTo>
                  <a:lnTo>
                    <a:pt x="545" y="6"/>
                  </a:lnTo>
                  <a:lnTo>
                    <a:pt x="541" y="10"/>
                  </a:lnTo>
                  <a:lnTo>
                    <a:pt x="541" y="10"/>
                  </a:lnTo>
                  <a:lnTo>
                    <a:pt x="535" y="13"/>
                  </a:lnTo>
                  <a:lnTo>
                    <a:pt x="531" y="13"/>
                  </a:lnTo>
                  <a:lnTo>
                    <a:pt x="531" y="13"/>
                  </a:lnTo>
                  <a:lnTo>
                    <a:pt x="521" y="16"/>
                  </a:lnTo>
                  <a:lnTo>
                    <a:pt x="521" y="20"/>
                  </a:lnTo>
                  <a:lnTo>
                    <a:pt x="521" y="20"/>
                  </a:lnTo>
                  <a:lnTo>
                    <a:pt x="518" y="20"/>
                  </a:lnTo>
                  <a:lnTo>
                    <a:pt x="518" y="20"/>
                  </a:lnTo>
                  <a:lnTo>
                    <a:pt x="514" y="20"/>
                  </a:lnTo>
                  <a:lnTo>
                    <a:pt x="508" y="16"/>
                  </a:lnTo>
                  <a:lnTo>
                    <a:pt x="504" y="10"/>
                  </a:lnTo>
                  <a:lnTo>
                    <a:pt x="504" y="6"/>
                  </a:lnTo>
                  <a:lnTo>
                    <a:pt x="504" y="3"/>
                  </a:lnTo>
                  <a:lnTo>
                    <a:pt x="501" y="0"/>
                  </a:lnTo>
                  <a:lnTo>
                    <a:pt x="4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" name="Freeform 480">
              <a:extLst>
                <a:ext uri="{FF2B5EF4-FFF2-40B4-BE49-F238E27FC236}">
                  <a16:creationId xmlns:a16="http://schemas.microsoft.com/office/drawing/2014/main" id="{D8B5F2B4-6BFE-9F00-A052-54ABA0D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77"/>
              <a:ext cx="3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" name="Freeform 481">
              <a:extLst>
                <a:ext uri="{FF2B5EF4-FFF2-40B4-BE49-F238E27FC236}">
                  <a16:creationId xmlns:a16="http://schemas.microsoft.com/office/drawing/2014/main" id="{DD99F4DF-4298-AAD8-7E57-97EFC6113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77"/>
              <a:ext cx="3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" name="Freeform 482">
              <a:extLst>
                <a:ext uri="{FF2B5EF4-FFF2-40B4-BE49-F238E27FC236}">
                  <a16:creationId xmlns:a16="http://schemas.microsoft.com/office/drawing/2014/main" id="{B416C5FD-9B47-B524-97C1-633D38D01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814"/>
              <a:ext cx="10" cy="0"/>
            </a:xfrm>
            <a:custGeom>
              <a:avLst/>
              <a:gdLst>
                <a:gd name="T0" fmla="*/ 0 w 10"/>
                <a:gd name="T1" fmla="*/ 0 w 10"/>
                <a:gd name="T2" fmla="*/ 0 w 10"/>
                <a:gd name="T3" fmla="*/ 10 w 10"/>
                <a:gd name="T4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" name="Freeform 483">
              <a:extLst>
                <a:ext uri="{FF2B5EF4-FFF2-40B4-BE49-F238E27FC236}">
                  <a16:creationId xmlns:a16="http://schemas.microsoft.com/office/drawing/2014/main" id="{876B4326-311F-3095-B7B3-CBAD24730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814"/>
              <a:ext cx="10" cy="0"/>
            </a:xfrm>
            <a:custGeom>
              <a:avLst/>
              <a:gdLst>
                <a:gd name="T0" fmla="*/ 0 w 10"/>
                <a:gd name="T1" fmla="*/ 0 w 10"/>
                <a:gd name="T2" fmla="*/ 0 w 10"/>
                <a:gd name="T3" fmla="*/ 10 w 10"/>
                <a:gd name="T4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" name="Freeform 484">
              <a:extLst>
                <a:ext uri="{FF2B5EF4-FFF2-40B4-BE49-F238E27FC236}">
                  <a16:creationId xmlns:a16="http://schemas.microsoft.com/office/drawing/2014/main" id="{52B6B834-12B1-D31F-E906-73EB8687C1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" y="2394"/>
              <a:ext cx="24" cy="23"/>
            </a:xfrm>
            <a:custGeom>
              <a:avLst/>
              <a:gdLst>
                <a:gd name="T0" fmla="*/ 14 w 24"/>
                <a:gd name="T1" fmla="*/ 16 h 23"/>
                <a:gd name="T2" fmla="*/ 14 w 24"/>
                <a:gd name="T3" fmla="*/ 16 h 23"/>
                <a:gd name="T4" fmla="*/ 14 w 24"/>
                <a:gd name="T5" fmla="*/ 16 h 23"/>
                <a:gd name="T6" fmla="*/ 14 w 24"/>
                <a:gd name="T7" fmla="*/ 16 h 23"/>
                <a:gd name="T8" fmla="*/ 10 w 24"/>
                <a:gd name="T9" fmla="*/ 0 h 23"/>
                <a:gd name="T10" fmla="*/ 7 w 24"/>
                <a:gd name="T11" fmla="*/ 3 h 23"/>
                <a:gd name="T12" fmla="*/ 3 w 24"/>
                <a:gd name="T13" fmla="*/ 3 h 23"/>
                <a:gd name="T14" fmla="*/ 3 w 24"/>
                <a:gd name="T15" fmla="*/ 6 h 23"/>
                <a:gd name="T16" fmla="*/ 3 w 24"/>
                <a:gd name="T17" fmla="*/ 6 h 23"/>
                <a:gd name="T18" fmla="*/ 3 w 24"/>
                <a:gd name="T19" fmla="*/ 10 h 23"/>
                <a:gd name="T20" fmla="*/ 0 w 24"/>
                <a:gd name="T21" fmla="*/ 10 h 23"/>
                <a:gd name="T22" fmla="*/ 3 w 24"/>
                <a:gd name="T23" fmla="*/ 13 h 23"/>
                <a:gd name="T24" fmla="*/ 0 w 24"/>
                <a:gd name="T25" fmla="*/ 13 h 23"/>
                <a:gd name="T26" fmla="*/ 3 w 24"/>
                <a:gd name="T27" fmla="*/ 23 h 23"/>
                <a:gd name="T28" fmla="*/ 7 w 24"/>
                <a:gd name="T29" fmla="*/ 23 h 23"/>
                <a:gd name="T30" fmla="*/ 10 w 24"/>
                <a:gd name="T31" fmla="*/ 23 h 23"/>
                <a:gd name="T32" fmla="*/ 14 w 24"/>
                <a:gd name="T33" fmla="*/ 23 h 23"/>
                <a:gd name="T34" fmla="*/ 14 w 24"/>
                <a:gd name="T35" fmla="*/ 20 h 23"/>
                <a:gd name="T36" fmla="*/ 14 w 24"/>
                <a:gd name="T37" fmla="*/ 20 h 23"/>
                <a:gd name="T38" fmla="*/ 14 w 24"/>
                <a:gd name="T39" fmla="*/ 16 h 23"/>
                <a:gd name="T40" fmla="*/ 10 w 24"/>
                <a:gd name="T41" fmla="*/ 20 h 23"/>
                <a:gd name="T42" fmla="*/ 7 w 24"/>
                <a:gd name="T43" fmla="*/ 20 h 23"/>
                <a:gd name="T44" fmla="*/ 7 w 24"/>
                <a:gd name="T45" fmla="*/ 20 h 23"/>
                <a:gd name="T46" fmla="*/ 3 w 24"/>
                <a:gd name="T47" fmla="*/ 20 h 23"/>
                <a:gd name="T48" fmla="*/ 3 w 24"/>
                <a:gd name="T49" fmla="*/ 16 h 23"/>
                <a:gd name="T50" fmla="*/ 7 w 24"/>
                <a:gd name="T51" fmla="*/ 13 h 23"/>
                <a:gd name="T52" fmla="*/ 3 w 24"/>
                <a:gd name="T53" fmla="*/ 10 h 23"/>
                <a:gd name="T54" fmla="*/ 7 w 24"/>
                <a:gd name="T55" fmla="*/ 6 h 23"/>
                <a:gd name="T56" fmla="*/ 7 w 24"/>
                <a:gd name="T57" fmla="*/ 6 h 23"/>
                <a:gd name="T58" fmla="*/ 7 w 24"/>
                <a:gd name="T59" fmla="*/ 6 h 23"/>
                <a:gd name="T60" fmla="*/ 7 w 24"/>
                <a:gd name="T61" fmla="*/ 6 h 23"/>
                <a:gd name="T62" fmla="*/ 10 w 24"/>
                <a:gd name="T63" fmla="*/ 6 h 23"/>
                <a:gd name="T64" fmla="*/ 10 w 24"/>
                <a:gd name="T65" fmla="*/ 6 h 23"/>
                <a:gd name="T66" fmla="*/ 10 w 24"/>
                <a:gd name="T67" fmla="*/ 6 h 23"/>
                <a:gd name="T68" fmla="*/ 10 w 24"/>
                <a:gd name="T69" fmla="*/ 6 h 23"/>
                <a:gd name="T70" fmla="*/ 17 w 24"/>
                <a:gd name="T71" fmla="*/ 6 h 23"/>
                <a:gd name="T72" fmla="*/ 20 w 24"/>
                <a:gd name="T73" fmla="*/ 10 h 23"/>
                <a:gd name="T74" fmla="*/ 20 w 24"/>
                <a:gd name="T75" fmla="*/ 6 h 23"/>
                <a:gd name="T76" fmla="*/ 20 w 24"/>
                <a:gd name="T77" fmla="*/ 6 h 23"/>
                <a:gd name="T78" fmla="*/ 24 w 24"/>
                <a:gd name="T79" fmla="*/ 6 h 23"/>
                <a:gd name="T80" fmla="*/ 20 w 24"/>
                <a:gd name="T81" fmla="*/ 6 h 23"/>
                <a:gd name="T82" fmla="*/ 20 w 24"/>
                <a:gd name="T83" fmla="*/ 3 h 23"/>
                <a:gd name="T84" fmla="*/ 14 w 24"/>
                <a:gd name="T85" fmla="*/ 3 h 23"/>
                <a:gd name="T86" fmla="*/ 10 w 24"/>
                <a:gd name="T87" fmla="*/ 3 h 23"/>
                <a:gd name="T88" fmla="*/ 10 w 24"/>
                <a:gd name="T8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" h="23">
                  <a:moveTo>
                    <a:pt x="14" y="16"/>
                  </a:move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close/>
                  <a:moveTo>
                    <a:pt x="10" y="0"/>
                  </a:moveTo>
                  <a:lnTo>
                    <a:pt x="7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3" y="23"/>
                  </a:lnTo>
                  <a:lnTo>
                    <a:pt x="7" y="23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3" y="20"/>
                  </a:lnTo>
                  <a:lnTo>
                    <a:pt x="3" y="16"/>
                  </a:lnTo>
                  <a:lnTo>
                    <a:pt x="7" y="13"/>
                  </a:lnTo>
                  <a:lnTo>
                    <a:pt x="3" y="10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" name="Freeform 485">
              <a:extLst>
                <a:ext uri="{FF2B5EF4-FFF2-40B4-BE49-F238E27FC236}">
                  <a16:creationId xmlns:a16="http://schemas.microsoft.com/office/drawing/2014/main" id="{702A769E-243F-4500-F9FC-203D6A56F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" name="Freeform 486">
              <a:extLst>
                <a:ext uri="{FF2B5EF4-FFF2-40B4-BE49-F238E27FC236}">
                  <a16:creationId xmlns:a16="http://schemas.microsoft.com/office/drawing/2014/main" id="{910ED8E7-9CCF-69CF-EBAC-F8484529A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394"/>
              <a:ext cx="24" cy="23"/>
            </a:xfrm>
            <a:custGeom>
              <a:avLst/>
              <a:gdLst>
                <a:gd name="T0" fmla="*/ 10 w 24"/>
                <a:gd name="T1" fmla="*/ 0 h 23"/>
                <a:gd name="T2" fmla="*/ 7 w 24"/>
                <a:gd name="T3" fmla="*/ 3 h 23"/>
                <a:gd name="T4" fmla="*/ 3 w 24"/>
                <a:gd name="T5" fmla="*/ 3 h 23"/>
                <a:gd name="T6" fmla="*/ 3 w 24"/>
                <a:gd name="T7" fmla="*/ 6 h 23"/>
                <a:gd name="T8" fmla="*/ 3 w 24"/>
                <a:gd name="T9" fmla="*/ 6 h 23"/>
                <a:gd name="T10" fmla="*/ 3 w 24"/>
                <a:gd name="T11" fmla="*/ 10 h 23"/>
                <a:gd name="T12" fmla="*/ 0 w 24"/>
                <a:gd name="T13" fmla="*/ 10 h 23"/>
                <a:gd name="T14" fmla="*/ 3 w 24"/>
                <a:gd name="T15" fmla="*/ 13 h 23"/>
                <a:gd name="T16" fmla="*/ 0 w 24"/>
                <a:gd name="T17" fmla="*/ 13 h 23"/>
                <a:gd name="T18" fmla="*/ 3 w 24"/>
                <a:gd name="T19" fmla="*/ 23 h 23"/>
                <a:gd name="T20" fmla="*/ 7 w 24"/>
                <a:gd name="T21" fmla="*/ 23 h 23"/>
                <a:gd name="T22" fmla="*/ 10 w 24"/>
                <a:gd name="T23" fmla="*/ 23 h 23"/>
                <a:gd name="T24" fmla="*/ 14 w 24"/>
                <a:gd name="T25" fmla="*/ 23 h 23"/>
                <a:gd name="T26" fmla="*/ 14 w 24"/>
                <a:gd name="T27" fmla="*/ 20 h 23"/>
                <a:gd name="T28" fmla="*/ 14 w 24"/>
                <a:gd name="T29" fmla="*/ 20 h 23"/>
                <a:gd name="T30" fmla="*/ 14 w 24"/>
                <a:gd name="T31" fmla="*/ 16 h 23"/>
                <a:gd name="T32" fmla="*/ 10 w 24"/>
                <a:gd name="T33" fmla="*/ 20 h 23"/>
                <a:gd name="T34" fmla="*/ 7 w 24"/>
                <a:gd name="T35" fmla="*/ 20 h 23"/>
                <a:gd name="T36" fmla="*/ 7 w 24"/>
                <a:gd name="T37" fmla="*/ 20 h 23"/>
                <a:gd name="T38" fmla="*/ 3 w 24"/>
                <a:gd name="T39" fmla="*/ 20 h 23"/>
                <a:gd name="T40" fmla="*/ 3 w 24"/>
                <a:gd name="T41" fmla="*/ 16 h 23"/>
                <a:gd name="T42" fmla="*/ 7 w 24"/>
                <a:gd name="T43" fmla="*/ 13 h 23"/>
                <a:gd name="T44" fmla="*/ 3 w 24"/>
                <a:gd name="T45" fmla="*/ 10 h 23"/>
                <a:gd name="T46" fmla="*/ 7 w 24"/>
                <a:gd name="T47" fmla="*/ 6 h 23"/>
                <a:gd name="T48" fmla="*/ 7 w 24"/>
                <a:gd name="T49" fmla="*/ 6 h 23"/>
                <a:gd name="T50" fmla="*/ 7 w 24"/>
                <a:gd name="T51" fmla="*/ 6 h 23"/>
                <a:gd name="T52" fmla="*/ 7 w 24"/>
                <a:gd name="T53" fmla="*/ 6 h 23"/>
                <a:gd name="T54" fmla="*/ 10 w 24"/>
                <a:gd name="T55" fmla="*/ 6 h 23"/>
                <a:gd name="T56" fmla="*/ 10 w 24"/>
                <a:gd name="T57" fmla="*/ 6 h 23"/>
                <a:gd name="T58" fmla="*/ 10 w 24"/>
                <a:gd name="T59" fmla="*/ 6 h 23"/>
                <a:gd name="T60" fmla="*/ 10 w 24"/>
                <a:gd name="T61" fmla="*/ 6 h 23"/>
                <a:gd name="T62" fmla="*/ 17 w 24"/>
                <a:gd name="T63" fmla="*/ 6 h 23"/>
                <a:gd name="T64" fmla="*/ 20 w 24"/>
                <a:gd name="T65" fmla="*/ 10 h 23"/>
                <a:gd name="T66" fmla="*/ 20 w 24"/>
                <a:gd name="T67" fmla="*/ 6 h 23"/>
                <a:gd name="T68" fmla="*/ 20 w 24"/>
                <a:gd name="T69" fmla="*/ 6 h 23"/>
                <a:gd name="T70" fmla="*/ 24 w 24"/>
                <a:gd name="T71" fmla="*/ 6 h 23"/>
                <a:gd name="T72" fmla="*/ 20 w 24"/>
                <a:gd name="T73" fmla="*/ 6 h 23"/>
                <a:gd name="T74" fmla="*/ 20 w 24"/>
                <a:gd name="T75" fmla="*/ 3 h 23"/>
                <a:gd name="T76" fmla="*/ 14 w 24"/>
                <a:gd name="T77" fmla="*/ 3 h 23"/>
                <a:gd name="T78" fmla="*/ 10 w 24"/>
                <a:gd name="T79" fmla="*/ 3 h 23"/>
                <a:gd name="T80" fmla="*/ 10 w 24"/>
                <a:gd name="T8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" h="23">
                  <a:moveTo>
                    <a:pt x="10" y="0"/>
                  </a:moveTo>
                  <a:lnTo>
                    <a:pt x="7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3" y="23"/>
                  </a:lnTo>
                  <a:lnTo>
                    <a:pt x="7" y="23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3" y="20"/>
                  </a:lnTo>
                  <a:lnTo>
                    <a:pt x="3" y="16"/>
                  </a:lnTo>
                  <a:lnTo>
                    <a:pt x="7" y="13"/>
                  </a:lnTo>
                  <a:lnTo>
                    <a:pt x="3" y="10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" name="Freeform 487">
              <a:extLst>
                <a:ext uri="{FF2B5EF4-FFF2-40B4-BE49-F238E27FC236}">
                  <a16:creationId xmlns:a16="http://schemas.microsoft.com/office/drawing/2014/main" id="{A1958023-DBC1-6872-673D-9ECE66796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" y="2400"/>
              <a:ext cx="17" cy="14"/>
            </a:xfrm>
            <a:custGeom>
              <a:avLst/>
              <a:gdLst>
                <a:gd name="T0" fmla="*/ 7 w 17"/>
                <a:gd name="T1" fmla="*/ 0 h 14"/>
                <a:gd name="T2" fmla="*/ 7 w 17"/>
                <a:gd name="T3" fmla="*/ 0 h 14"/>
                <a:gd name="T4" fmla="*/ 7 w 17"/>
                <a:gd name="T5" fmla="*/ 0 h 14"/>
                <a:gd name="T6" fmla="*/ 7 w 17"/>
                <a:gd name="T7" fmla="*/ 0 h 14"/>
                <a:gd name="T8" fmla="*/ 4 w 17"/>
                <a:gd name="T9" fmla="*/ 0 h 14"/>
                <a:gd name="T10" fmla="*/ 4 w 17"/>
                <a:gd name="T11" fmla="*/ 0 h 14"/>
                <a:gd name="T12" fmla="*/ 4 w 17"/>
                <a:gd name="T13" fmla="*/ 0 h 14"/>
                <a:gd name="T14" fmla="*/ 4 w 17"/>
                <a:gd name="T15" fmla="*/ 0 h 14"/>
                <a:gd name="T16" fmla="*/ 0 w 17"/>
                <a:gd name="T17" fmla="*/ 4 h 14"/>
                <a:gd name="T18" fmla="*/ 4 w 17"/>
                <a:gd name="T19" fmla="*/ 7 h 14"/>
                <a:gd name="T20" fmla="*/ 0 w 17"/>
                <a:gd name="T21" fmla="*/ 10 h 14"/>
                <a:gd name="T22" fmla="*/ 0 w 17"/>
                <a:gd name="T23" fmla="*/ 14 h 14"/>
                <a:gd name="T24" fmla="*/ 4 w 17"/>
                <a:gd name="T25" fmla="*/ 14 h 14"/>
                <a:gd name="T26" fmla="*/ 4 w 17"/>
                <a:gd name="T27" fmla="*/ 14 h 14"/>
                <a:gd name="T28" fmla="*/ 7 w 17"/>
                <a:gd name="T29" fmla="*/ 14 h 14"/>
                <a:gd name="T30" fmla="*/ 11 w 17"/>
                <a:gd name="T31" fmla="*/ 10 h 14"/>
                <a:gd name="T32" fmla="*/ 7 w 17"/>
                <a:gd name="T33" fmla="*/ 10 h 14"/>
                <a:gd name="T34" fmla="*/ 11 w 17"/>
                <a:gd name="T35" fmla="*/ 10 h 14"/>
                <a:gd name="T36" fmla="*/ 11 w 17"/>
                <a:gd name="T37" fmla="*/ 10 h 14"/>
                <a:gd name="T38" fmla="*/ 11 w 17"/>
                <a:gd name="T39" fmla="*/ 10 h 14"/>
                <a:gd name="T40" fmla="*/ 11 w 17"/>
                <a:gd name="T41" fmla="*/ 10 h 14"/>
                <a:gd name="T42" fmla="*/ 11 w 17"/>
                <a:gd name="T43" fmla="*/ 4 h 14"/>
                <a:gd name="T44" fmla="*/ 14 w 17"/>
                <a:gd name="T45" fmla="*/ 4 h 14"/>
                <a:gd name="T46" fmla="*/ 17 w 17"/>
                <a:gd name="T47" fmla="*/ 4 h 14"/>
                <a:gd name="T48" fmla="*/ 14 w 17"/>
                <a:gd name="T49" fmla="*/ 0 h 14"/>
                <a:gd name="T50" fmla="*/ 7 w 17"/>
                <a:gd name="T5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14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11" y="10"/>
                  </a:lnTo>
                  <a:lnTo>
                    <a:pt x="7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7" y="4"/>
                  </a:lnTo>
                  <a:lnTo>
                    <a:pt x="1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" name="Freeform 488">
              <a:extLst>
                <a:ext uri="{FF2B5EF4-FFF2-40B4-BE49-F238E27FC236}">
                  <a16:creationId xmlns:a16="http://schemas.microsoft.com/office/drawing/2014/main" id="{01C4E4A4-9383-1FD2-FA05-4A6BD6F6C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" y="2400"/>
              <a:ext cx="17" cy="14"/>
            </a:xfrm>
            <a:custGeom>
              <a:avLst/>
              <a:gdLst>
                <a:gd name="T0" fmla="*/ 7 w 17"/>
                <a:gd name="T1" fmla="*/ 0 h 14"/>
                <a:gd name="T2" fmla="*/ 7 w 17"/>
                <a:gd name="T3" fmla="*/ 0 h 14"/>
                <a:gd name="T4" fmla="*/ 7 w 17"/>
                <a:gd name="T5" fmla="*/ 0 h 14"/>
                <a:gd name="T6" fmla="*/ 7 w 17"/>
                <a:gd name="T7" fmla="*/ 0 h 14"/>
                <a:gd name="T8" fmla="*/ 4 w 17"/>
                <a:gd name="T9" fmla="*/ 0 h 14"/>
                <a:gd name="T10" fmla="*/ 4 w 17"/>
                <a:gd name="T11" fmla="*/ 0 h 14"/>
                <a:gd name="T12" fmla="*/ 4 w 17"/>
                <a:gd name="T13" fmla="*/ 0 h 14"/>
                <a:gd name="T14" fmla="*/ 4 w 17"/>
                <a:gd name="T15" fmla="*/ 0 h 14"/>
                <a:gd name="T16" fmla="*/ 0 w 17"/>
                <a:gd name="T17" fmla="*/ 4 h 14"/>
                <a:gd name="T18" fmla="*/ 4 w 17"/>
                <a:gd name="T19" fmla="*/ 7 h 14"/>
                <a:gd name="T20" fmla="*/ 0 w 17"/>
                <a:gd name="T21" fmla="*/ 10 h 14"/>
                <a:gd name="T22" fmla="*/ 0 w 17"/>
                <a:gd name="T23" fmla="*/ 14 h 14"/>
                <a:gd name="T24" fmla="*/ 4 w 17"/>
                <a:gd name="T25" fmla="*/ 14 h 14"/>
                <a:gd name="T26" fmla="*/ 4 w 17"/>
                <a:gd name="T27" fmla="*/ 14 h 14"/>
                <a:gd name="T28" fmla="*/ 7 w 17"/>
                <a:gd name="T29" fmla="*/ 14 h 14"/>
                <a:gd name="T30" fmla="*/ 11 w 17"/>
                <a:gd name="T31" fmla="*/ 10 h 14"/>
                <a:gd name="T32" fmla="*/ 7 w 17"/>
                <a:gd name="T33" fmla="*/ 10 h 14"/>
                <a:gd name="T34" fmla="*/ 11 w 17"/>
                <a:gd name="T35" fmla="*/ 10 h 14"/>
                <a:gd name="T36" fmla="*/ 11 w 17"/>
                <a:gd name="T37" fmla="*/ 10 h 14"/>
                <a:gd name="T38" fmla="*/ 11 w 17"/>
                <a:gd name="T39" fmla="*/ 10 h 14"/>
                <a:gd name="T40" fmla="*/ 11 w 17"/>
                <a:gd name="T41" fmla="*/ 10 h 14"/>
                <a:gd name="T42" fmla="*/ 11 w 17"/>
                <a:gd name="T43" fmla="*/ 4 h 14"/>
                <a:gd name="T44" fmla="*/ 14 w 17"/>
                <a:gd name="T45" fmla="*/ 4 h 14"/>
                <a:gd name="T46" fmla="*/ 17 w 17"/>
                <a:gd name="T47" fmla="*/ 4 h 14"/>
                <a:gd name="T48" fmla="*/ 14 w 17"/>
                <a:gd name="T49" fmla="*/ 0 h 14"/>
                <a:gd name="T50" fmla="*/ 7 w 17"/>
                <a:gd name="T5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14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11" y="10"/>
                  </a:lnTo>
                  <a:lnTo>
                    <a:pt x="7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7" y="4"/>
                  </a:lnTo>
                  <a:lnTo>
                    <a:pt x="14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" name="Freeform 489">
              <a:extLst>
                <a:ext uri="{FF2B5EF4-FFF2-40B4-BE49-F238E27FC236}">
                  <a16:creationId xmlns:a16="http://schemas.microsoft.com/office/drawing/2014/main" id="{854541BF-6CA0-91FC-1F93-67760040E1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47" y="2400"/>
              <a:ext cx="20" cy="21"/>
            </a:xfrm>
            <a:custGeom>
              <a:avLst/>
              <a:gdLst>
                <a:gd name="T0" fmla="*/ 16 w 20"/>
                <a:gd name="T1" fmla="*/ 7 h 21"/>
                <a:gd name="T2" fmla="*/ 16 w 20"/>
                <a:gd name="T3" fmla="*/ 7 h 21"/>
                <a:gd name="T4" fmla="*/ 16 w 20"/>
                <a:gd name="T5" fmla="*/ 10 h 21"/>
                <a:gd name="T6" fmla="*/ 16 w 20"/>
                <a:gd name="T7" fmla="*/ 10 h 21"/>
                <a:gd name="T8" fmla="*/ 13 w 20"/>
                <a:gd name="T9" fmla="*/ 14 h 21"/>
                <a:gd name="T10" fmla="*/ 10 w 20"/>
                <a:gd name="T11" fmla="*/ 14 h 21"/>
                <a:gd name="T12" fmla="*/ 6 w 20"/>
                <a:gd name="T13" fmla="*/ 14 h 21"/>
                <a:gd name="T14" fmla="*/ 6 w 20"/>
                <a:gd name="T15" fmla="*/ 17 h 21"/>
                <a:gd name="T16" fmla="*/ 6 w 20"/>
                <a:gd name="T17" fmla="*/ 14 h 21"/>
                <a:gd name="T18" fmla="*/ 3 w 20"/>
                <a:gd name="T19" fmla="*/ 14 h 21"/>
                <a:gd name="T20" fmla="*/ 3 w 20"/>
                <a:gd name="T21" fmla="*/ 14 h 21"/>
                <a:gd name="T22" fmla="*/ 3 w 20"/>
                <a:gd name="T23" fmla="*/ 10 h 21"/>
                <a:gd name="T24" fmla="*/ 0 w 20"/>
                <a:gd name="T25" fmla="*/ 10 h 21"/>
                <a:gd name="T26" fmla="*/ 0 w 20"/>
                <a:gd name="T27" fmla="*/ 10 h 21"/>
                <a:gd name="T28" fmla="*/ 0 w 20"/>
                <a:gd name="T29" fmla="*/ 10 h 21"/>
                <a:gd name="T30" fmla="*/ 0 w 20"/>
                <a:gd name="T31" fmla="*/ 10 h 21"/>
                <a:gd name="T32" fmla="*/ 0 w 20"/>
                <a:gd name="T33" fmla="*/ 10 h 21"/>
                <a:gd name="T34" fmla="*/ 0 w 20"/>
                <a:gd name="T35" fmla="*/ 14 h 21"/>
                <a:gd name="T36" fmla="*/ 0 w 20"/>
                <a:gd name="T37" fmla="*/ 14 h 21"/>
                <a:gd name="T38" fmla="*/ 0 w 20"/>
                <a:gd name="T39" fmla="*/ 17 h 21"/>
                <a:gd name="T40" fmla="*/ 3 w 20"/>
                <a:gd name="T41" fmla="*/ 17 h 21"/>
                <a:gd name="T42" fmla="*/ 6 w 20"/>
                <a:gd name="T43" fmla="*/ 21 h 21"/>
                <a:gd name="T44" fmla="*/ 10 w 20"/>
                <a:gd name="T45" fmla="*/ 17 h 21"/>
                <a:gd name="T46" fmla="*/ 10 w 20"/>
                <a:gd name="T47" fmla="*/ 17 h 21"/>
                <a:gd name="T48" fmla="*/ 16 w 20"/>
                <a:gd name="T49" fmla="*/ 14 h 21"/>
                <a:gd name="T50" fmla="*/ 20 w 20"/>
                <a:gd name="T51" fmla="*/ 14 h 21"/>
                <a:gd name="T52" fmla="*/ 20 w 20"/>
                <a:gd name="T53" fmla="*/ 14 h 21"/>
                <a:gd name="T54" fmla="*/ 20 w 20"/>
                <a:gd name="T55" fmla="*/ 10 h 21"/>
                <a:gd name="T56" fmla="*/ 20 w 20"/>
                <a:gd name="T57" fmla="*/ 10 h 21"/>
                <a:gd name="T58" fmla="*/ 16 w 20"/>
                <a:gd name="T59" fmla="*/ 7 h 21"/>
                <a:gd name="T60" fmla="*/ 10 w 20"/>
                <a:gd name="T61" fmla="*/ 0 h 21"/>
                <a:gd name="T62" fmla="*/ 10 w 20"/>
                <a:gd name="T63" fmla="*/ 0 h 21"/>
                <a:gd name="T64" fmla="*/ 6 w 20"/>
                <a:gd name="T65" fmla="*/ 0 h 21"/>
                <a:gd name="T66" fmla="*/ 6 w 20"/>
                <a:gd name="T67" fmla="*/ 0 h 21"/>
                <a:gd name="T68" fmla="*/ 6 w 20"/>
                <a:gd name="T69" fmla="*/ 4 h 21"/>
                <a:gd name="T70" fmla="*/ 6 w 20"/>
                <a:gd name="T71" fmla="*/ 4 h 21"/>
                <a:gd name="T72" fmla="*/ 6 w 20"/>
                <a:gd name="T73" fmla="*/ 7 h 21"/>
                <a:gd name="T74" fmla="*/ 10 w 20"/>
                <a:gd name="T75" fmla="*/ 7 h 21"/>
                <a:gd name="T76" fmla="*/ 10 w 20"/>
                <a:gd name="T77" fmla="*/ 4 h 21"/>
                <a:gd name="T78" fmla="*/ 10 w 20"/>
                <a:gd name="T79" fmla="*/ 4 h 21"/>
                <a:gd name="T80" fmla="*/ 10 w 20"/>
                <a:gd name="T81" fmla="*/ 4 h 21"/>
                <a:gd name="T82" fmla="*/ 10 w 20"/>
                <a:gd name="T8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21">
                  <a:moveTo>
                    <a:pt x="16" y="7"/>
                  </a:moveTo>
                  <a:lnTo>
                    <a:pt x="16" y="7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6" y="21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7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8" name="Freeform 490">
              <a:extLst>
                <a:ext uri="{FF2B5EF4-FFF2-40B4-BE49-F238E27FC236}">
                  <a16:creationId xmlns:a16="http://schemas.microsoft.com/office/drawing/2014/main" id="{9635007C-59CD-5E39-02BB-D280650B6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07"/>
              <a:ext cx="20" cy="14"/>
            </a:xfrm>
            <a:custGeom>
              <a:avLst/>
              <a:gdLst>
                <a:gd name="T0" fmla="*/ 16 w 20"/>
                <a:gd name="T1" fmla="*/ 0 h 14"/>
                <a:gd name="T2" fmla="*/ 16 w 20"/>
                <a:gd name="T3" fmla="*/ 0 h 14"/>
                <a:gd name="T4" fmla="*/ 16 w 20"/>
                <a:gd name="T5" fmla="*/ 3 h 14"/>
                <a:gd name="T6" fmla="*/ 16 w 20"/>
                <a:gd name="T7" fmla="*/ 3 h 14"/>
                <a:gd name="T8" fmla="*/ 13 w 20"/>
                <a:gd name="T9" fmla="*/ 7 h 14"/>
                <a:gd name="T10" fmla="*/ 10 w 20"/>
                <a:gd name="T11" fmla="*/ 7 h 14"/>
                <a:gd name="T12" fmla="*/ 6 w 20"/>
                <a:gd name="T13" fmla="*/ 7 h 14"/>
                <a:gd name="T14" fmla="*/ 6 w 20"/>
                <a:gd name="T15" fmla="*/ 10 h 14"/>
                <a:gd name="T16" fmla="*/ 6 w 20"/>
                <a:gd name="T17" fmla="*/ 7 h 14"/>
                <a:gd name="T18" fmla="*/ 3 w 20"/>
                <a:gd name="T19" fmla="*/ 7 h 14"/>
                <a:gd name="T20" fmla="*/ 3 w 20"/>
                <a:gd name="T21" fmla="*/ 7 h 14"/>
                <a:gd name="T22" fmla="*/ 3 w 20"/>
                <a:gd name="T23" fmla="*/ 3 h 14"/>
                <a:gd name="T24" fmla="*/ 0 w 20"/>
                <a:gd name="T25" fmla="*/ 3 h 14"/>
                <a:gd name="T26" fmla="*/ 0 w 20"/>
                <a:gd name="T27" fmla="*/ 3 h 14"/>
                <a:gd name="T28" fmla="*/ 0 w 20"/>
                <a:gd name="T29" fmla="*/ 3 h 14"/>
                <a:gd name="T30" fmla="*/ 0 w 20"/>
                <a:gd name="T31" fmla="*/ 3 h 14"/>
                <a:gd name="T32" fmla="*/ 0 w 20"/>
                <a:gd name="T33" fmla="*/ 3 h 14"/>
                <a:gd name="T34" fmla="*/ 0 w 20"/>
                <a:gd name="T35" fmla="*/ 7 h 14"/>
                <a:gd name="T36" fmla="*/ 0 w 20"/>
                <a:gd name="T37" fmla="*/ 7 h 14"/>
                <a:gd name="T38" fmla="*/ 0 w 20"/>
                <a:gd name="T39" fmla="*/ 10 h 14"/>
                <a:gd name="T40" fmla="*/ 3 w 20"/>
                <a:gd name="T41" fmla="*/ 10 h 14"/>
                <a:gd name="T42" fmla="*/ 6 w 20"/>
                <a:gd name="T43" fmla="*/ 14 h 14"/>
                <a:gd name="T44" fmla="*/ 10 w 20"/>
                <a:gd name="T45" fmla="*/ 10 h 14"/>
                <a:gd name="T46" fmla="*/ 10 w 20"/>
                <a:gd name="T47" fmla="*/ 10 h 14"/>
                <a:gd name="T48" fmla="*/ 16 w 20"/>
                <a:gd name="T49" fmla="*/ 7 h 14"/>
                <a:gd name="T50" fmla="*/ 20 w 20"/>
                <a:gd name="T51" fmla="*/ 7 h 14"/>
                <a:gd name="T52" fmla="*/ 20 w 20"/>
                <a:gd name="T53" fmla="*/ 7 h 14"/>
                <a:gd name="T54" fmla="*/ 20 w 20"/>
                <a:gd name="T55" fmla="*/ 3 h 14"/>
                <a:gd name="T56" fmla="*/ 20 w 20"/>
                <a:gd name="T57" fmla="*/ 3 h 14"/>
                <a:gd name="T58" fmla="*/ 16 w 20"/>
                <a:gd name="T5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" h="14">
                  <a:moveTo>
                    <a:pt x="16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6" y="7"/>
                  </a:lnTo>
                  <a:lnTo>
                    <a:pt x="6" y="10"/>
                  </a:lnTo>
                  <a:lnTo>
                    <a:pt x="6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6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" name="Freeform 491">
              <a:extLst>
                <a:ext uri="{FF2B5EF4-FFF2-40B4-BE49-F238E27FC236}">
                  <a16:creationId xmlns:a16="http://schemas.microsoft.com/office/drawing/2014/main" id="{04D3AB3F-3130-628F-E47C-B4E963C43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400"/>
              <a:ext cx="4" cy="7"/>
            </a:xfrm>
            <a:custGeom>
              <a:avLst/>
              <a:gdLst>
                <a:gd name="T0" fmla="*/ 4 w 4"/>
                <a:gd name="T1" fmla="*/ 0 h 7"/>
                <a:gd name="T2" fmla="*/ 4 w 4"/>
                <a:gd name="T3" fmla="*/ 0 h 7"/>
                <a:gd name="T4" fmla="*/ 0 w 4"/>
                <a:gd name="T5" fmla="*/ 0 h 7"/>
                <a:gd name="T6" fmla="*/ 0 w 4"/>
                <a:gd name="T7" fmla="*/ 0 h 7"/>
                <a:gd name="T8" fmla="*/ 0 w 4"/>
                <a:gd name="T9" fmla="*/ 4 h 7"/>
                <a:gd name="T10" fmla="*/ 0 w 4"/>
                <a:gd name="T11" fmla="*/ 4 h 7"/>
                <a:gd name="T12" fmla="*/ 0 w 4"/>
                <a:gd name="T13" fmla="*/ 7 h 7"/>
                <a:gd name="T14" fmla="*/ 4 w 4"/>
                <a:gd name="T15" fmla="*/ 7 h 7"/>
                <a:gd name="T16" fmla="*/ 4 w 4"/>
                <a:gd name="T17" fmla="*/ 4 h 7"/>
                <a:gd name="T18" fmla="*/ 4 w 4"/>
                <a:gd name="T19" fmla="*/ 4 h 7"/>
                <a:gd name="T20" fmla="*/ 4 w 4"/>
                <a:gd name="T21" fmla="*/ 4 h 7"/>
                <a:gd name="T22" fmla="*/ 4 w 4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0" name="Freeform 492">
              <a:extLst>
                <a:ext uri="{FF2B5EF4-FFF2-40B4-BE49-F238E27FC236}">
                  <a16:creationId xmlns:a16="http://schemas.microsoft.com/office/drawing/2014/main" id="{68429F30-4726-BB13-8CA0-A8BF92760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" y="2400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0 w 10"/>
                <a:gd name="T5" fmla="*/ 4 h 10"/>
                <a:gd name="T6" fmla="*/ 0 w 10"/>
                <a:gd name="T7" fmla="*/ 4 h 10"/>
                <a:gd name="T8" fmla="*/ 0 w 10"/>
                <a:gd name="T9" fmla="*/ 4 h 10"/>
                <a:gd name="T10" fmla="*/ 3 w 10"/>
                <a:gd name="T11" fmla="*/ 4 h 10"/>
                <a:gd name="T12" fmla="*/ 3 w 10"/>
                <a:gd name="T13" fmla="*/ 7 h 10"/>
                <a:gd name="T14" fmla="*/ 6 w 10"/>
                <a:gd name="T15" fmla="*/ 7 h 10"/>
                <a:gd name="T16" fmla="*/ 6 w 10"/>
                <a:gd name="T17" fmla="*/ 7 h 10"/>
                <a:gd name="T18" fmla="*/ 6 w 10"/>
                <a:gd name="T19" fmla="*/ 7 h 10"/>
                <a:gd name="T20" fmla="*/ 6 w 10"/>
                <a:gd name="T21" fmla="*/ 7 h 10"/>
                <a:gd name="T22" fmla="*/ 6 w 10"/>
                <a:gd name="T23" fmla="*/ 7 h 10"/>
                <a:gd name="T24" fmla="*/ 10 w 10"/>
                <a:gd name="T25" fmla="*/ 10 h 10"/>
                <a:gd name="T26" fmla="*/ 10 w 10"/>
                <a:gd name="T27" fmla="*/ 7 h 10"/>
                <a:gd name="T28" fmla="*/ 10 w 10"/>
                <a:gd name="T29" fmla="*/ 7 h 10"/>
                <a:gd name="T30" fmla="*/ 10 w 10"/>
                <a:gd name="T31" fmla="*/ 7 h 10"/>
                <a:gd name="T32" fmla="*/ 10 w 10"/>
                <a:gd name="T33" fmla="*/ 7 h 10"/>
                <a:gd name="T34" fmla="*/ 3 w 10"/>
                <a:gd name="T35" fmla="*/ 7 h 10"/>
                <a:gd name="T36" fmla="*/ 0 w 10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1" name="Freeform 493">
              <a:extLst>
                <a:ext uri="{FF2B5EF4-FFF2-40B4-BE49-F238E27FC236}">
                  <a16:creationId xmlns:a16="http://schemas.microsoft.com/office/drawing/2014/main" id="{769B8ABC-022B-D9E4-234D-D06308912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" y="2400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0 w 10"/>
                <a:gd name="T5" fmla="*/ 4 h 10"/>
                <a:gd name="T6" fmla="*/ 0 w 10"/>
                <a:gd name="T7" fmla="*/ 4 h 10"/>
                <a:gd name="T8" fmla="*/ 0 w 10"/>
                <a:gd name="T9" fmla="*/ 4 h 10"/>
                <a:gd name="T10" fmla="*/ 3 w 10"/>
                <a:gd name="T11" fmla="*/ 4 h 10"/>
                <a:gd name="T12" fmla="*/ 3 w 10"/>
                <a:gd name="T13" fmla="*/ 7 h 10"/>
                <a:gd name="T14" fmla="*/ 6 w 10"/>
                <a:gd name="T15" fmla="*/ 7 h 10"/>
                <a:gd name="T16" fmla="*/ 6 w 10"/>
                <a:gd name="T17" fmla="*/ 7 h 10"/>
                <a:gd name="T18" fmla="*/ 6 w 10"/>
                <a:gd name="T19" fmla="*/ 7 h 10"/>
                <a:gd name="T20" fmla="*/ 6 w 10"/>
                <a:gd name="T21" fmla="*/ 7 h 10"/>
                <a:gd name="T22" fmla="*/ 6 w 10"/>
                <a:gd name="T23" fmla="*/ 7 h 10"/>
                <a:gd name="T24" fmla="*/ 10 w 10"/>
                <a:gd name="T25" fmla="*/ 10 h 10"/>
                <a:gd name="T26" fmla="*/ 10 w 10"/>
                <a:gd name="T27" fmla="*/ 7 h 10"/>
                <a:gd name="T28" fmla="*/ 10 w 10"/>
                <a:gd name="T29" fmla="*/ 7 h 10"/>
                <a:gd name="T30" fmla="*/ 10 w 10"/>
                <a:gd name="T31" fmla="*/ 7 h 10"/>
                <a:gd name="T32" fmla="*/ 10 w 10"/>
                <a:gd name="T33" fmla="*/ 7 h 10"/>
                <a:gd name="T34" fmla="*/ 3 w 10"/>
                <a:gd name="T35" fmla="*/ 7 h 10"/>
                <a:gd name="T36" fmla="*/ 0 w 10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3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2" name="Freeform 494">
              <a:extLst>
                <a:ext uri="{FF2B5EF4-FFF2-40B4-BE49-F238E27FC236}">
                  <a16:creationId xmlns:a16="http://schemas.microsoft.com/office/drawing/2014/main" id="{4ED877BA-4116-8BF3-FC9D-EC6A07E9B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43" y="2404"/>
              <a:ext cx="10" cy="6"/>
            </a:xfrm>
            <a:custGeom>
              <a:avLst/>
              <a:gdLst>
                <a:gd name="T0" fmla="*/ 4 w 10"/>
                <a:gd name="T1" fmla="*/ 6 h 6"/>
                <a:gd name="T2" fmla="*/ 0 w 10"/>
                <a:gd name="T3" fmla="*/ 6 h 6"/>
                <a:gd name="T4" fmla="*/ 4 w 10"/>
                <a:gd name="T5" fmla="*/ 6 h 6"/>
                <a:gd name="T6" fmla="*/ 4 w 10"/>
                <a:gd name="T7" fmla="*/ 6 h 6"/>
                <a:gd name="T8" fmla="*/ 4 w 10"/>
                <a:gd name="T9" fmla="*/ 6 h 6"/>
                <a:gd name="T10" fmla="*/ 10 w 10"/>
                <a:gd name="T11" fmla="*/ 0 h 6"/>
                <a:gd name="T12" fmla="*/ 7 w 10"/>
                <a:gd name="T13" fmla="*/ 0 h 6"/>
                <a:gd name="T14" fmla="*/ 4 w 10"/>
                <a:gd name="T15" fmla="*/ 0 h 6"/>
                <a:gd name="T16" fmla="*/ 4 w 10"/>
                <a:gd name="T17" fmla="*/ 6 h 6"/>
                <a:gd name="T18" fmla="*/ 4 w 10"/>
                <a:gd name="T19" fmla="*/ 6 h 6"/>
                <a:gd name="T20" fmla="*/ 4 w 10"/>
                <a:gd name="T21" fmla="*/ 6 h 6"/>
                <a:gd name="T22" fmla="*/ 7 w 10"/>
                <a:gd name="T23" fmla="*/ 6 h 6"/>
                <a:gd name="T24" fmla="*/ 4 w 10"/>
                <a:gd name="T25" fmla="*/ 6 h 6"/>
                <a:gd name="T26" fmla="*/ 4 w 10"/>
                <a:gd name="T27" fmla="*/ 6 h 6"/>
                <a:gd name="T28" fmla="*/ 4 w 10"/>
                <a:gd name="T29" fmla="*/ 6 h 6"/>
                <a:gd name="T30" fmla="*/ 4 w 10"/>
                <a:gd name="T31" fmla="*/ 6 h 6"/>
                <a:gd name="T32" fmla="*/ 10 w 10"/>
                <a:gd name="T33" fmla="*/ 0 h 6"/>
                <a:gd name="T34" fmla="*/ 10 w 10"/>
                <a:gd name="T35" fmla="*/ 0 h 6"/>
                <a:gd name="T36" fmla="*/ 10 w 10"/>
                <a:gd name="T37" fmla="*/ 0 h 6"/>
                <a:gd name="T38" fmla="*/ 10 w 10"/>
                <a:gd name="T39" fmla="*/ 0 h 6"/>
                <a:gd name="T40" fmla="*/ 10 w 10"/>
                <a:gd name="T41" fmla="*/ 3 h 6"/>
                <a:gd name="T42" fmla="*/ 10 w 10"/>
                <a:gd name="T43" fmla="*/ 3 h 6"/>
                <a:gd name="T44" fmla="*/ 10 w 10"/>
                <a:gd name="T45" fmla="*/ 0 h 6"/>
                <a:gd name="T46" fmla="*/ 10 w 10"/>
                <a:gd name="T4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6">
                  <a:moveTo>
                    <a:pt x="4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close/>
                  <a:moveTo>
                    <a:pt x="10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3" name="Freeform 495">
              <a:extLst>
                <a:ext uri="{FF2B5EF4-FFF2-40B4-BE49-F238E27FC236}">
                  <a16:creationId xmlns:a16="http://schemas.microsoft.com/office/drawing/2014/main" id="{A859BD94-5147-AE35-E917-B7245A68F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3" y="2410"/>
              <a:ext cx="4" cy="0"/>
            </a:xfrm>
            <a:custGeom>
              <a:avLst/>
              <a:gdLst>
                <a:gd name="T0" fmla="*/ 4 w 4"/>
                <a:gd name="T1" fmla="*/ 0 w 4"/>
                <a:gd name="T2" fmla="*/ 4 w 4"/>
                <a:gd name="T3" fmla="*/ 4 w 4"/>
                <a:gd name="T4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4" name="Freeform 496">
              <a:extLst>
                <a:ext uri="{FF2B5EF4-FFF2-40B4-BE49-F238E27FC236}">
                  <a16:creationId xmlns:a16="http://schemas.microsoft.com/office/drawing/2014/main" id="{BA73491D-9292-9B89-AE19-D71DC0931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04"/>
              <a:ext cx="6" cy="6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0 h 6"/>
                <a:gd name="T6" fmla="*/ 0 w 6"/>
                <a:gd name="T7" fmla="*/ 6 h 6"/>
                <a:gd name="T8" fmla="*/ 0 w 6"/>
                <a:gd name="T9" fmla="*/ 6 h 6"/>
                <a:gd name="T10" fmla="*/ 0 w 6"/>
                <a:gd name="T11" fmla="*/ 6 h 6"/>
                <a:gd name="T12" fmla="*/ 3 w 6"/>
                <a:gd name="T13" fmla="*/ 6 h 6"/>
                <a:gd name="T14" fmla="*/ 0 w 6"/>
                <a:gd name="T15" fmla="*/ 6 h 6"/>
                <a:gd name="T16" fmla="*/ 0 w 6"/>
                <a:gd name="T17" fmla="*/ 6 h 6"/>
                <a:gd name="T18" fmla="*/ 0 w 6"/>
                <a:gd name="T19" fmla="*/ 6 h 6"/>
                <a:gd name="T20" fmla="*/ 0 w 6"/>
                <a:gd name="T21" fmla="*/ 6 h 6"/>
                <a:gd name="T22" fmla="*/ 6 w 6"/>
                <a:gd name="T23" fmla="*/ 0 h 6"/>
                <a:gd name="T24" fmla="*/ 6 w 6"/>
                <a:gd name="T25" fmla="*/ 0 h 6"/>
                <a:gd name="T26" fmla="*/ 6 w 6"/>
                <a:gd name="T27" fmla="*/ 0 h 6"/>
                <a:gd name="T28" fmla="*/ 6 w 6"/>
                <a:gd name="T29" fmla="*/ 0 h 6"/>
                <a:gd name="T30" fmla="*/ 6 w 6"/>
                <a:gd name="T31" fmla="*/ 3 h 6"/>
                <a:gd name="T32" fmla="*/ 6 w 6"/>
                <a:gd name="T33" fmla="*/ 3 h 6"/>
                <a:gd name="T34" fmla="*/ 6 w 6"/>
                <a:gd name="T35" fmla="*/ 0 h 6"/>
                <a:gd name="T36" fmla="*/ 6 w 6"/>
                <a:gd name="T3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5" name="Freeform 497">
              <a:extLst>
                <a:ext uri="{FF2B5EF4-FFF2-40B4-BE49-F238E27FC236}">
                  <a16:creationId xmlns:a16="http://schemas.microsoft.com/office/drawing/2014/main" id="{63A17DD3-4FAB-4C58-8F02-3382A8B7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04"/>
              <a:ext cx="16" cy="13"/>
            </a:xfrm>
            <a:custGeom>
              <a:avLst/>
              <a:gdLst>
                <a:gd name="T0" fmla="*/ 13 w 16"/>
                <a:gd name="T1" fmla="*/ 0 h 13"/>
                <a:gd name="T2" fmla="*/ 10 w 16"/>
                <a:gd name="T3" fmla="*/ 0 h 13"/>
                <a:gd name="T4" fmla="*/ 10 w 16"/>
                <a:gd name="T5" fmla="*/ 3 h 13"/>
                <a:gd name="T6" fmla="*/ 6 w 16"/>
                <a:gd name="T7" fmla="*/ 3 h 13"/>
                <a:gd name="T8" fmla="*/ 6 w 16"/>
                <a:gd name="T9" fmla="*/ 3 h 13"/>
                <a:gd name="T10" fmla="*/ 6 w 16"/>
                <a:gd name="T11" fmla="*/ 0 h 13"/>
                <a:gd name="T12" fmla="*/ 6 w 16"/>
                <a:gd name="T13" fmla="*/ 0 h 13"/>
                <a:gd name="T14" fmla="*/ 6 w 16"/>
                <a:gd name="T15" fmla="*/ 0 h 13"/>
                <a:gd name="T16" fmla="*/ 6 w 16"/>
                <a:gd name="T17" fmla="*/ 0 h 13"/>
                <a:gd name="T18" fmla="*/ 0 w 16"/>
                <a:gd name="T19" fmla="*/ 6 h 13"/>
                <a:gd name="T20" fmla="*/ 0 w 16"/>
                <a:gd name="T21" fmla="*/ 6 h 13"/>
                <a:gd name="T22" fmla="*/ 0 w 16"/>
                <a:gd name="T23" fmla="*/ 6 h 13"/>
                <a:gd name="T24" fmla="*/ 0 w 16"/>
                <a:gd name="T25" fmla="*/ 6 h 13"/>
                <a:gd name="T26" fmla="*/ 3 w 16"/>
                <a:gd name="T27" fmla="*/ 6 h 13"/>
                <a:gd name="T28" fmla="*/ 3 w 16"/>
                <a:gd name="T29" fmla="*/ 10 h 13"/>
                <a:gd name="T30" fmla="*/ 3 w 16"/>
                <a:gd name="T31" fmla="*/ 10 h 13"/>
                <a:gd name="T32" fmla="*/ 6 w 16"/>
                <a:gd name="T33" fmla="*/ 10 h 13"/>
                <a:gd name="T34" fmla="*/ 6 w 16"/>
                <a:gd name="T35" fmla="*/ 13 h 13"/>
                <a:gd name="T36" fmla="*/ 6 w 16"/>
                <a:gd name="T37" fmla="*/ 10 h 13"/>
                <a:gd name="T38" fmla="*/ 10 w 16"/>
                <a:gd name="T39" fmla="*/ 10 h 13"/>
                <a:gd name="T40" fmla="*/ 13 w 16"/>
                <a:gd name="T41" fmla="*/ 10 h 13"/>
                <a:gd name="T42" fmla="*/ 16 w 16"/>
                <a:gd name="T43" fmla="*/ 6 h 13"/>
                <a:gd name="T44" fmla="*/ 16 w 16"/>
                <a:gd name="T45" fmla="*/ 6 h 13"/>
                <a:gd name="T46" fmla="*/ 16 w 16"/>
                <a:gd name="T47" fmla="*/ 3 h 13"/>
                <a:gd name="T48" fmla="*/ 16 w 16"/>
                <a:gd name="T49" fmla="*/ 3 h 13"/>
                <a:gd name="T50" fmla="*/ 16 w 16"/>
                <a:gd name="T51" fmla="*/ 3 h 13"/>
                <a:gd name="T52" fmla="*/ 16 w 16"/>
                <a:gd name="T53" fmla="*/ 3 h 13"/>
                <a:gd name="T54" fmla="*/ 13 w 16"/>
                <a:gd name="T55" fmla="*/ 3 h 13"/>
                <a:gd name="T56" fmla="*/ 13 w 16"/>
                <a:gd name="T5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13">
                  <a:moveTo>
                    <a:pt x="13" y="0"/>
                  </a:moveTo>
                  <a:lnTo>
                    <a:pt x="10" y="0"/>
                  </a:lnTo>
                  <a:lnTo>
                    <a:pt x="10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6" y="13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6" name="Freeform 498">
              <a:extLst>
                <a:ext uri="{FF2B5EF4-FFF2-40B4-BE49-F238E27FC236}">
                  <a16:creationId xmlns:a16="http://schemas.microsoft.com/office/drawing/2014/main" id="{CD586C2F-166A-815F-B599-D53E35D6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404"/>
              <a:ext cx="16" cy="13"/>
            </a:xfrm>
            <a:custGeom>
              <a:avLst/>
              <a:gdLst>
                <a:gd name="T0" fmla="*/ 13 w 16"/>
                <a:gd name="T1" fmla="*/ 0 h 13"/>
                <a:gd name="T2" fmla="*/ 10 w 16"/>
                <a:gd name="T3" fmla="*/ 0 h 13"/>
                <a:gd name="T4" fmla="*/ 10 w 16"/>
                <a:gd name="T5" fmla="*/ 3 h 13"/>
                <a:gd name="T6" fmla="*/ 6 w 16"/>
                <a:gd name="T7" fmla="*/ 3 h 13"/>
                <a:gd name="T8" fmla="*/ 6 w 16"/>
                <a:gd name="T9" fmla="*/ 3 h 13"/>
                <a:gd name="T10" fmla="*/ 6 w 16"/>
                <a:gd name="T11" fmla="*/ 0 h 13"/>
                <a:gd name="T12" fmla="*/ 6 w 16"/>
                <a:gd name="T13" fmla="*/ 0 h 13"/>
                <a:gd name="T14" fmla="*/ 6 w 16"/>
                <a:gd name="T15" fmla="*/ 0 h 13"/>
                <a:gd name="T16" fmla="*/ 6 w 16"/>
                <a:gd name="T17" fmla="*/ 0 h 13"/>
                <a:gd name="T18" fmla="*/ 0 w 16"/>
                <a:gd name="T19" fmla="*/ 6 h 13"/>
                <a:gd name="T20" fmla="*/ 0 w 16"/>
                <a:gd name="T21" fmla="*/ 6 h 13"/>
                <a:gd name="T22" fmla="*/ 0 w 16"/>
                <a:gd name="T23" fmla="*/ 6 h 13"/>
                <a:gd name="T24" fmla="*/ 0 w 16"/>
                <a:gd name="T25" fmla="*/ 6 h 13"/>
                <a:gd name="T26" fmla="*/ 3 w 16"/>
                <a:gd name="T27" fmla="*/ 6 h 13"/>
                <a:gd name="T28" fmla="*/ 3 w 16"/>
                <a:gd name="T29" fmla="*/ 10 h 13"/>
                <a:gd name="T30" fmla="*/ 3 w 16"/>
                <a:gd name="T31" fmla="*/ 10 h 13"/>
                <a:gd name="T32" fmla="*/ 6 w 16"/>
                <a:gd name="T33" fmla="*/ 10 h 13"/>
                <a:gd name="T34" fmla="*/ 6 w 16"/>
                <a:gd name="T35" fmla="*/ 13 h 13"/>
                <a:gd name="T36" fmla="*/ 6 w 16"/>
                <a:gd name="T37" fmla="*/ 10 h 13"/>
                <a:gd name="T38" fmla="*/ 10 w 16"/>
                <a:gd name="T39" fmla="*/ 10 h 13"/>
                <a:gd name="T40" fmla="*/ 13 w 16"/>
                <a:gd name="T41" fmla="*/ 10 h 13"/>
                <a:gd name="T42" fmla="*/ 16 w 16"/>
                <a:gd name="T43" fmla="*/ 6 h 13"/>
                <a:gd name="T44" fmla="*/ 16 w 16"/>
                <a:gd name="T45" fmla="*/ 6 h 13"/>
                <a:gd name="T46" fmla="*/ 16 w 16"/>
                <a:gd name="T47" fmla="*/ 3 h 13"/>
                <a:gd name="T48" fmla="*/ 16 w 16"/>
                <a:gd name="T49" fmla="*/ 3 h 13"/>
                <a:gd name="T50" fmla="*/ 16 w 16"/>
                <a:gd name="T51" fmla="*/ 3 h 13"/>
                <a:gd name="T52" fmla="*/ 16 w 16"/>
                <a:gd name="T53" fmla="*/ 3 h 13"/>
                <a:gd name="T54" fmla="*/ 13 w 16"/>
                <a:gd name="T55" fmla="*/ 3 h 13"/>
                <a:gd name="T56" fmla="*/ 13 w 16"/>
                <a:gd name="T5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13">
                  <a:moveTo>
                    <a:pt x="13" y="0"/>
                  </a:moveTo>
                  <a:lnTo>
                    <a:pt x="10" y="0"/>
                  </a:lnTo>
                  <a:lnTo>
                    <a:pt x="10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6" y="13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7" name="Freeform 499">
              <a:extLst>
                <a:ext uri="{FF2B5EF4-FFF2-40B4-BE49-F238E27FC236}">
                  <a16:creationId xmlns:a16="http://schemas.microsoft.com/office/drawing/2014/main" id="{03E653B6-760F-2890-E537-D231C5AD1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9" y="2421"/>
              <a:ext cx="88" cy="64"/>
            </a:xfrm>
            <a:custGeom>
              <a:avLst/>
              <a:gdLst>
                <a:gd name="T0" fmla="*/ 47 w 88"/>
                <a:gd name="T1" fmla="*/ 6 h 64"/>
                <a:gd name="T2" fmla="*/ 37 w 88"/>
                <a:gd name="T3" fmla="*/ 10 h 64"/>
                <a:gd name="T4" fmla="*/ 37 w 88"/>
                <a:gd name="T5" fmla="*/ 13 h 64"/>
                <a:gd name="T6" fmla="*/ 44 w 88"/>
                <a:gd name="T7" fmla="*/ 10 h 64"/>
                <a:gd name="T8" fmla="*/ 51 w 88"/>
                <a:gd name="T9" fmla="*/ 6 h 64"/>
                <a:gd name="T10" fmla="*/ 57 w 88"/>
                <a:gd name="T11" fmla="*/ 6 h 64"/>
                <a:gd name="T12" fmla="*/ 64 w 88"/>
                <a:gd name="T13" fmla="*/ 13 h 64"/>
                <a:gd name="T14" fmla="*/ 71 w 88"/>
                <a:gd name="T15" fmla="*/ 16 h 64"/>
                <a:gd name="T16" fmla="*/ 77 w 88"/>
                <a:gd name="T17" fmla="*/ 20 h 64"/>
                <a:gd name="T18" fmla="*/ 84 w 88"/>
                <a:gd name="T19" fmla="*/ 23 h 64"/>
                <a:gd name="T20" fmla="*/ 74 w 88"/>
                <a:gd name="T21" fmla="*/ 30 h 64"/>
                <a:gd name="T22" fmla="*/ 67 w 88"/>
                <a:gd name="T23" fmla="*/ 30 h 64"/>
                <a:gd name="T24" fmla="*/ 64 w 88"/>
                <a:gd name="T25" fmla="*/ 33 h 64"/>
                <a:gd name="T26" fmla="*/ 61 w 88"/>
                <a:gd name="T27" fmla="*/ 40 h 64"/>
                <a:gd name="T28" fmla="*/ 61 w 88"/>
                <a:gd name="T29" fmla="*/ 50 h 64"/>
                <a:gd name="T30" fmla="*/ 57 w 88"/>
                <a:gd name="T31" fmla="*/ 53 h 64"/>
                <a:gd name="T32" fmla="*/ 51 w 88"/>
                <a:gd name="T33" fmla="*/ 57 h 64"/>
                <a:gd name="T34" fmla="*/ 47 w 88"/>
                <a:gd name="T35" fmla="*/ 60 h 64"/>
                <a:gd name="T36" fmla="*/ 44 w 88"/>
                <a:gd name="T37" fmla="*/ 60 h 64"/>
                <a:gd name="T38" fmla="*/ 34 w 88"/>
                <a:gd name="T39" fmla="*/ 57 h 64"/>
                <a:gd name="T40" fmla="*/ 30 w 88"/>
                <a:gd name="T41" fmla="*/ 57 h 64"/>
                <a:gd name="T42" fmla="*/ 24 w 88"/>
                <a:gd name="T43" fmla="*/ 53 h 64"/>
                <a:gd name="T44" fmla="*/ 17 w 88"/>
                <a:gd name="T45" fmla="*/ 47 h 64"/>
                <a:gd name="T46" fmla="*/ 14 w 88"/>
                <a:gd name="T47" fmla="*/ 40 h 64"/>
                <a:gd name="T48" fmla="*/ 7 w 88"/>
                <a:gd name="T49" fmla="*/ 30 h 64"/>
                <a:gd name="T50" fmla="*/ 7 w 88"/>
                <a:gd name="T51" fmla="*/ 30 h 64"/>
                <a:gd name="T52" fmla="*/ 7 w 88"/>
                <a:gd name="T53" fmla="*/ 27 h 64"/>
                <a:gd name="T54" fmla="*/ 3 w 88"/>
                <a:gd name="T55" fmla="*/ 30 h 64"/>
                <a:gd name="T56" fmla="*/ 10 w 88"/>
                <a:gd name="T57" fmla="*/ 43 h 64"/>
                <a:gd name="T58" fmla="*/ 20 w 88"/>
                <a:gd name="T59" fmla="*/ 50 h 64"/>
                <a:gd name="T60" fmla="*/ 20 w 88"/>
                <a:gd name="T61" fmla="*/ 53 h 64"/>
                <a:gd name="T62" fmla="*/ 27 w 88"/>
                <a:gd name="T63" fmla="*/ 57 h 64"/>
                <a:gd name="T64" fmla="*/ 34 w 88"/>
                <a:gd name="T65" fmla="*/ 64 h 64"/>
                <a:gd name="T66" fmla="*/ 51 w 88"/>
                <a:gd name="T67" fmla="*/ 64 h 64"/>
                <a:gd name="T68" fmla="*/ 54 w 88"/>
                <a:gd name="T69" fmla="*/ 60 h 64"/>
                <a:gd name="T70" fmla="*/ 57 w 88"/>
                <a:gd name="T71" fmla="*/ 57 h 64"/>
                <a:gd name="T72" fmla="*/ 64 w 88"/>
                <a:gd name="T73" fmla="*/ 53 h 64"/>
                <a:gd name="T74" fmla="*/ 64 w 88"/>
                <a:gd name="T75" fmla="*/ 43 h 64"/>
                <a:gd name="T76" fmla="*/ 67 w 88"/>
                <a:gd name="T77" fmla="*/ 33 h 64"/>
                <a:gd name="T78" fmla="*/ 74 w 88"/>
                <a:gd name="T79" fmla="*/ 33 h 64"/>
                <a:gd name="T80" fmla="*/ 84 w 88"/>
                <a:gd name="T81" fmla="*/ 27 h 64"/>
                <a:gd name="T82" fmla="*/ 81 w 88"/>
                <a:gd name="T83" fmla="*/ 16 h 64"/>
                <a:gd name="T84" fmla="*/ 71 w 88"/>
                <a:gd name="T85" fmla="*/ 13 h 64"/>
                <a:gd name="T86" fmla="*/ 61 w 88"/>
                <a:gd name="T87" fmla="*/ 3 h 64"/>
                <a:gd name="T88" fmla="*/ 20 w 88"/>
                <a:gd name="T89" fmla="*/ 0 h 64"/>
                <a:gd name="T90" fmla="*/ 10 w 88"/>
                <a:gd name="T91" fmla="*/ 13 h 64"/>
                <a:gd name="T92" fmla="*/ 10 w 88"/>
                <a:gd name="T93" fmla="*/ 16 h 64"/>
                <a:gd name="T94" fmla="*/ 14 w 88"/>
                <a:gd name="T95" fmla="*/ 16 h 64"/>
                <a:gd name="T96" fmla="*/ 17 w 88"/>
                <a:gd name="T97" fmla="*/ 13 h 64"/>
                <a:gd name="T98" fmla="*/ 24 w 88"/>
                <a:gd name="T99" fmla="*/ 3 h 64"/>
                <a:gd name="T100" fmla="*/ 27 w 88"/>
                <a:gd name="T101" fmla="*/ 6 h 64"/>
                <a:gd name="T102" fmla="*/ 30 w 88"/>
                <a:gd name="T103" fmla="*/ 6 h 64"/>
                <a:gd name="T104" fmla="*/ 24 w 88"/>
                <a:gd name="T105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" h="64">
                  <a:moveTo>
                    <a:pt x="51" y="0"/>
                  </a:moveTo>
                  <a:lnTo>
                    <a:pt x="51" y="3"/>
                  </a:lnTo>
                  <a:lnTo>
                    <a:pt x="51" y="3"/>
                  </a:lnTo>
                  <a:lnTo>
                    <a:pt x="47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7" y="10"/>
                  </a:lnTo>
                  <a:lnTo>
                    <a:pt x="47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10"/>
                  </a:lnTo>
                  <a:lnTo>
                    <a:pt x="64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4" y="16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81" y="20"/>
                  </a:lnTo>
                  <a:lnTo>
                    <a:pt x="84" y="23"/>
                  </a:lnTo>
                  <a:lnTo>
                    <a:pt x="84" y="23"/>
                  </a:lnTo>
                  <a:lnTo>
                    <a:pt x="81" y="27"/>
                  </a:lnTo>
                  <a:lnTo>
                    <a:pt x="81" y="27"/>
                  </a:lnTo>
                  <a:lnTo>
                    <a:pt x="77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1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7"/>
                  </a:lnTo>
                  <a:lnTo>
                    <a:pt x="61" y="40"/>
                  </a:lnTo>
                  <a:lnTo>
                    <a:pt x="57" y="4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53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0" y="50"/>
                  </a:lnTo>
                  <a:lnTo>
                    <a:pt x="24" y="47"/>
                  </a:lnTo>
                  <a:lnTo>
                    <a:pt x="20" y="47"/>
                  </a:lnTo>
                  <a:lnTo>
                    <a:pt x="17" y="47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3" y="40"/>
                  </a:lnTo>
                  <a:lnTo>
                    <a:pt x="3" y="37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3" y="43"/>
                  </a:lnTo>
                  <a:lnTo>
                    <a:pt x="10" y="43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7" y="50"/>
                  </a:lnTo>
                  <a:lnTo>
                    <a:pt x="20" y="50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7" y="57"/>
                  </a:lnTo>
                  <a:lnTo>
                    <a:pt x="27" y="60"/>
                  </a:lnTo>
                  <a:lnTo>
                    <a:pt x="30" y="60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44" y="64"/>
                  </a:lnTo>
                  <a:lnTo>
                    <a:pt x="47" y="64"/>
                  </a:lnTo>
                  <a:lnTo>
                    <a:pt x="51" y="64"/>
                  </a:lnTo>
                  <a:lnTo>
                    <a:pt x="47" y="60"/>
                  </a:lnTo>
                  <a:lnTo>
                    <a:pt x="51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61" y="57"/>
                  </a:lnTo>
                  <a:lnTo>
                    <a:pt x="61" y="53"/>
                  </a:lnTo>
                  <a:lnTo>
                    <a:pt x="64" y="53"/>
                  </a:lnTo>
                  <a:lnTo>
                    <a:pt x="61" y="47"/>
                  </a:lnTo>
                  <a:lnTo>
                    <a:pt x="64" y="47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71" y="33"/>
                  </a:lnTo>
                  <a:lnTo>
                    <a:pt x="67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7" y="33"/>
                  </a:lnTo>
                  <a:lnTo>
                    <a:pt x="84" y="27"/>
                  </a:lnTo>
                  <a:lnTo>
                    <a:pt x="84" y="27"/>
                  </a:lnTo>
                  <a:lnTo>
                    <a:pt x="88" y="27"/>
                  </a:lnTo>
                  <a:lnTo>
                    <a:pt x="88" y="23"/>
                  </a:lnTo>
                  <a:lnTo>
                    <a:pt x="81" y="16"/>
                  </a:lnTo>
                  <a:lnTo>
                    <a:pt x="77" y="16"/>
                  </a:lnTo>
                  <a:lnTo>
                    <a:pt x="74" y="13"/>
                  </a:lnTo>
                  <a:lnTo>
                    <a:pt x="71" y="10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0"/>
                  </a:lnTo>
                  <a:lnTo>
                    <a:pt x="64" y="3"/>
                  </a:lnTo>
                  <a:lnTo>
                    <a:pt x="61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1" y="0"/>
                  </a:lnTo>
                  <a:close/>
                  <a:moveTo>
                    <a:pt x="20" y="0"/>
                  </a:move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6"/>
                  </a:lnTo>
                  <a:lnTo>
                    <a:pt x="2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3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8" name="Freeform 500">
              <a:extLst>
                <a:ext uri="{FF2B5EF4-FFF2-40B4-BE49-F238E27FC236}">
                  <a16:creationId xmlns:a16="http://schemas.microsoft.com/office/drawing/2014/main" id="{D1D35A55-82E4-048F-54E0-720D6EE5A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" y="2421"/>
              <a:ext cx="88" cy="64"/>
            </a:xfrm>
            <a:custGeom>
              <a:avLst/>
              <a:gdLst>
                <a:gd name="T0" fmla="*/ 51 w 88"/>
                <a:gd name="T1" fmla="*/ 3 h 64"/>
                <a:gd name="T2" fmla="*/ 44 w 88"/>
                <a:gd name="T3" fmla="*/ 6 h 64"/>
                <a:gd name="T4" fmla="*/ 37 w 88"/>
                <a:gd name="T5" fmla="*/ 10 h 64"/>
                <a:gd name="T6" fmla="*/ 37 w 88"/>
                <a:gd name="T7" fmla="*/ 13 h 64"/>
                <a:gd name="T8" fmla="*/ 44 w 88"/>
                <a:gd name="T9" fmla="*/ 10 h 64"/>
                <a:gd name="T10" fmla="*/ 47 w 88"/>
                <a:gd name="T11" fmla="*/ 10 h 64"/>
                <a:gd name="T12" fmla="*/ 51 w 88"/>
                <a:gd name="T13" fmla="*/ 6 h 64"/>
                <a:gd name="T14" fmla="*/ 57 w 88"/>
                <a:gd name="T15" fmla="*/ 6 h 64"/>
                <a:gd name="T16" fmla="*/ 67 w 88"/>
                <a:gd name="T17" fmla="*/ 10 h 64"/>
                <a:gd name="T18" fmla="*/ 67 w 88"/>
                <a:gd name="T19" fmla="*/ 13 h 64"/>
                <a:gd name="T20" fmla="*/ 71 w 88"/>
                <a:gd name="T21" fmla="*/ 16 h 64"/>
                <a:gd name="T22" fmla="*/ 77 w 88"/>
                <a:gd name="T23" fmla="*/ 20 h 64"/>
                <a:gd name="T24" fmla="*/ 84 w 88"/>
                <a:gd name="T25" fmla="*/ 23 h 64"/>
                <a:gd name="T26" fmla="*/ 81 w 88"/>
                <a:gd name="T27" fmla="*/ 27 h 64"/>
                <a:gd name="T28" fmla="*/ 74 w 88"/>
                <a:gd name="T29" fmla="*/ 30 h 64"/>
                <a:gd name="T30" fmla="*/ 67 w 88"/>
                <a:gd name="T31" fmla="*/ 30 h 64"/>
                <a:gd name="T32" fmla="*/ 64 w 88"/>
                <a:gd name="T33" fmla="*/ 30 h 64"/>
                <a:gd name="T34" fmla="*/ 64 w 88"/>
                <a:gd name="T35" fmla="*/ 33 h 64"/>
                <a:gd name="T36" fmla="*/ 57 w 88"/>
                <a:gd name="T37" fmla="*/ 40 h 64"/>
                <a:gd name="T38" fmla="*/ 61 w 88"/>
                <a:gd name="T39" fmla="*/ 50 h 64"/>
                <a:gd name="T40" fmla="*/ 57 w 88"/>
                <a:gd name="T41" fmla="*/ 53 h 64"/>
                <a:gd name="T42" fmla="*/ 54 w 88"/>
                <a:gd name="T43" fmla="*/ 57 h 64"/>
                <a:gd name="T44" fmla="*/ 51 w 88"/>
                <a:gd name="T45" fmla="*/ 60 h 64"/>
                <a:gd name="T46" fmla="*/ 47 w 88"/>
                <a:gd name="T47" fmla="*/ 60 h 64"/>
                <a:gd name="T48" fmla="*/ 44 w 88"/>
                <a:gd name="T49" fmla="*/ 60 h 64"/>
                <a:gd name="T50" fmla="*/ 34 w 88"/>
                <a:gd name="T51" fmla="*/ 60 h 64"/>
                <a:gd name="T52" fmla="*/ 34 w 88"/>
                <a:gd name="T53" fmla="*/ 57 h 64"/>
                <a:gd name="T54" fmla="*/ 30 w 88"/>
                <a:gd name="T55" fmla="*/ 57 h 64"/>
                <a:gd name="T56" fmla="*/ 24 w 88"/>
                <a:gd name="T57" fmla="*/ 53 h 64"/>
                <a:gd name="T58" fmla="*/ 24 w 88"/>
                <a:gd name="T59" fmla="*/ 47 h 64"/>
                <a:gd name="T60" fmla="*/ 14 w 88"/>
                <a:gd name="T61" fmla="*/ 43 h 64"/>
                <a:gd name="T62" fmla="*/ 14 w 88"/>
                <a:gd name="T63" fmla="*/ 40 h 64"/>
                <a:gd name="T64" fmla="*/ 3 w 88"/>
                <a:gd name="T65" fmla="*/ 33 h 64"/>
                <a:gd name="T66" fmla="*/ 7 w 88"/>
                <a:gd name="T67" fmla="*/ 30 h 64"/>
                <a:gd name="T68" fmla="*/ 7 w 88"/>
                <a:gd name="T69" fmla="*/ 30 h 64"/>
                <a:gd name="T70" fmla="*/ 7 w 88"/>
                <a:gd name="T71" fmla="*/ 27 h 64"/>
                <a:gd name="T72" fmla="*/ 3 w 88"/>
                <a:gd name="T73" fmla="*/ 30 h 64"/>
                <a:gd name="T74" fmla="*/ 0 w 88"/>
                <a:gd name="T75" fmla="*/ 37 h 64"/>
                <a:gd name="T76" fmla="*/ 14 w 88"/>
                <a:gd name="T77" fmla="*/ 47 h 64"/>
                <a:gd name="T78" fmla="*/ 20 w 88"/>
                <a:gd name="T79" fmla="*/ 50 h 64"/>
                <a:gd name="T80" fmla="*/ 20 w 88"/>
                <a:gd name="T81" fmla="*/ 53 h 64"/>
                <a:gd name="T82" fmla="*/ 24 w 88"/>
                <a:gd name="T83" fmla="*/ 57 h 64"/>
                <a:gd name="T84" fmla="*/ 27 w 88"/>
                <a:gd name="T85" fmla="*/ 60 h 64"/>
                <a:gd name="T86" fmla="*/ 34 w 88"/>
                <a:gd name="T87" fmla="*/ 64 h 64"/>
                <a:gd name="T88" fmla="*/ 47 w 88"/>
                <a:gd name="T89" fmla="*/ 64 h 64"/>
                <a:gd name="T90" fmla="*/ 51 w 88"/>
                <a:gd name="T91" fmla="*/ 60 h 64"/>
                <a:gd name="T92" fmla="*/ 54 w 88"/>
                <a:gd name="T93" fmla="*/ 60 h 64"/>
                <a:gd name="T94" fmla="*/ 57 w 88"/>
                <a:gd name="T95" fmla="*/ 57 h 64"/>
                <a:gd name="T96" fmla="*/ 61 w 88"/>
                <a:gd name="T97" fmla="*/ 53 h 64"/>
                <a:gd name="T98" fmla="*/ 64 w 88"/>
                <a:gd name="T99" fmla="*/ 47 h 64"/>
                <a:gd name="T100" fmla="*/ 64 w 88"/>
                <a:gd name="T101" fmla="*/ 40 h 64"/>
                <a:gd name="T102" fmla="*/ 67 w 88"/>
                <a:gd name="T103" fmla="*/ 33 h 64"/>
                <a:gd name="T104" fmla="*/ 67 w 88"/>
                <a:gd name="T105" fmla="*/ 33 h 64"/>
                <a:gd name="T106" fmla="*/ 74 w 88"/>
                <a:gd name="T107" fmla="*/ 33 h 64"/>
                <a:gd name="T108" fmla="*/ 84 w 88"/>
                <a:gd name="T109" fmla="*/ 27 h 64"/>
                <a:gd name="T110" fmla="*/ 81 w 88"/>
                <a:gd name="T111" fmla="*/ 16 h 64"/>
                <a:gd name="T112" fmla="*/ 71 w 88"/>
                <a:gd name="T113" fmla="*/ 10 h 64"/>
                <a:gd name="T114" fmla="*/ 71 w 88"/>
                <a:gd name="T115" fmla="*/ 10 h 64"/>
                <a:gd name="T116" fmla="*/ 57 w 88"/>
                <a:gd name="T117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64">
                  <a:moveTo>
                    <a:pt x="51" y="0"/>
                  </a:moveTo>
                  <a:lnTo>
                    <a:pt x="51" y="3"/>
                  </a:lnTo>
                  <a:lnTo>
                    <a:pt x="51" y="3"/>
                  </a:lnTo>
                  <a:lnTo>
                    <a:pt x="47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7" y="10"/>
                  </a:lnTo>
                  <a:lnTo>
                    <a:pt x="47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10"/>
                  </a:lnTo>
                  <a:lnTo>
                    <a:pt x="64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4" y="16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81" y="20"/>
                  </a:lnTo>
                  <a:lnTo>
                    <a:pt x="84" y="23"/>
                  </a:lnTo>
                  <a:lnTo>
                    <a:pt x="84" y="23"/>
                  </a:lnTo>
                  <a:lnTo>
                    <a:pt x="81" y="27"/>
                  </a:lnTo>
                  <a:lnTo>
                    <a:pt x="81" y="27"/>
                  </a:lnTo>
                  <a:lnTo>
                    <a:pt x="77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1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7"/>
                  </a:lnTo>
                  <a:lnTo>
                    <a:pt x="61" y="40"/>
                  </a:lnTo>
                  <a:lnTo>
                    <a:pt x="57" y="4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53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0" y="50"/>
                  </a:lnTo>
                  <a:lnTo>
                    <a:pt x="24" y="47"/>
                  </a:lnTo>
                  <a:lnTo>
                    <a:pt x="20" y="47"/>
                  </a:lnTo>
                  <a:lnTo>
                    <a:pt x="17" y="47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3" y="40"/>
                  </a:lnTo>
                  <a:lnTo>
                    <a:pt x="3" y="37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3" y="43"/>
                  </a:lnTo>
                  <a:lnTo>
                    <a:pt x="10" y="43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7" y="50"/>
                  </a:lnTo>
                  <a:lnTo>
                    <a:pt x="20" y="50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7" y="57"/>
                  </a:lnTo>
                  <a:lnTo>
                    <a:pt x="27" y="60"/>
                  </a:lnTo>
                  <a:lnTo>
                    <a:pt x="30" y="60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44" y="64"/>
                  </a:lnTo>
                  <a:lnTo>
                    <a:pt x="47" y="64"/>
                  </a:lnTo>
                  <a:lnTo>
                    <a:pt x="51" y="64"/>
                  </a:lnTo>
                  <a:lnTo>
                    <a:pt x="47" y="60"/>
                  </a:lnTo>
                  <a:lnTo>
                    <a:pt x="51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61" y="57"/>
                  </a:lnTo>
                  <a:lnTo>
                    <a:pt x="61" y="53"/>
                  </a:lnTo>
                  <a:lnTo>
                    <a:pt x="64" y="53"/>
                  </a:lnTo>
                  <a:lnTo>
                    <a:pt x="61" y="47"/>
                  </a:lnTo>
                  <a:lnTo>
                    <a:pt x="64" y="47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71" y="33"/>
                  </a:lnTo>
                  <a:lnTo>
                    <a:pt x="67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7" y="33"/>
                  </a:lnTo>
                  <a:lnTo>
                    <a:pt x="84" y="27"/>
                  </a:lnTo>
                  <a:lnTo>
                    <a:pt x="84" y="27"/>
                  </a:lnTo>
                  <a:lnTo>
                    <a:pt x="88" y="27"/>
                  </a:lnTo>
                  <a:lnTo>
                    <a:pt x="88" y="23"/>
                  </a:lnTo>
                  <a:lnTo>
                    <a:pt x="81" y="16"/>
                  </a:lnTo>
                  <a:lnTo>
                    <a:pt x="77" y="16"/>
                  </a:lnTo>
                  <a:lnTo>
                    <a:pt x="74" y="13"/>
                  </a:lnTo>
                  <a:lnTo>
                    <a:pt x="71" y="10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0"/>
                  </a:lnTo>
                  <a:lnTo>
                    <a:pt x="64" y="3"/>
                  </a:lnTo>
                  <a:lnTo>
                    <a:pt x="61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9" name="Freeform 501">
              <a:extLst>
                <a:ext uri="{FF2B5EF4-FFF2-40B4-BE49-F238E27FC236}">
                  <a16:creationId xmlns:a16="http://schemas.microsoft.com/office/drawing/2014/main" id="{A6AAB379-AAC9-5552-2142-451358F08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21"/>
              <a:ext cx="20" cy="16"/>
            </a:xfrm>
            <a:custGeom>
              <a:avLst/>
              <a:gdLst>
                <a:gd name="T0" fmla="*/ 10 w 20"/>
                <a:gd name="T1" fmla="*/ 0 h 16"/>
                <a:gd name="T2" fmla="*/ 4 w 20"/>
                <a:gd name="T3" fmla="*/ 6 h 16"/>
                <a:gd name="T4" fmla="*/ 4 w 20"/>
                <a:gd name="T5" fmla="*/ 6 h 16"/>
                <a:gd name="T6" fmla="*/ 4 w 20"/>
                <a:gd name="T7" fmla="*/ 6 h 16"/>
                <a:gd name="T8" fmla="*/ 0 w 20"/>
                <a:gd name="T9" fmla="*/ 13 h 16"/>
                <a:gd name="T10" fmla="*/ 0 w 20"/>
                <a:gd name="T11" fmla="*/ 13 h 16"/>
                <a:gd name="T12" fmla="*/ 0 w 20"/>
                <a:gd name="T13" fmla="*/ 16 h 16"/>
                <a:gd name="T14" fmla="*/ 0 w 20"/>
                <a:gd name="T15" fmla="*/ 16 h 16"/>
                <a:gd name="T16" fmla="*/ 0 w 20"/>
                <a:gd name="T17" fmla="*/ 16 h 16"/>
                <a:gd name="T18" fmla="*/ 0 w 20"/>
                <a:gd name="T19" fmla="*/ 16 h 16"/>
                <a:gd name="T20" fmla="*/ 4 w 20"/>
                <a:gd name="T21" fmla="*/ 16 h 16"/>
                <a:gd name="T22" fmla="*/ 4 w 20"/>
                <a:gd name="T23" fmla="*/ 16 h 16"/>
                <a:gd name="T24" fmla="*/ 4 w 20"/>
                <a:gd name="T25" fmla="*/ 16 h 16"/>
                <a:gd name="T26" fmla="*/ 4 w 20"/>
                <a:gd name="T27" fmla="*/ 13 h 16"/>
                <a:gd name="T28" fmla="*/ 7 w 20"/>
                <a:gd name="T29" fmla="*/ 13 h 16"/>
                <a:gd name="T30" fmla="*/ 7 w 20"/>
                <a:gd name="T31" fmla="*/ 13 h 16"/>
                <a:gd name="T32" fmla="*/ 7 w 20"/>
                <a:gd name="T33" fmla="*/ 13 h 16"/>
                <a:gd name="T34" fmla="*/ 7 w 20"/>
                <a:gd name="T35" fmla="*/ 6 h 16"/>
                <a:gd name="T36" fmla="*/ 10 w 20"/>
                <a:gd name="T37" fmla="*/ 3 h 16"/>
                <a:gd name="T38" fmla="*/ 14 w 20"/>
                <a:gd name="T39" fmla="*/ 3 h 16"/>
                <a:gd name="T40" fmla="*/ 14 w 20"/>
                <a:gd name="T41" fmla="*/ 3 h 16"/>
                <a:gd name="T42" fmla="*/ 17 w 20"/>
                <a:gd name="T43" fmla="*/ 3 h 16"/>
                <a:gd name="T44" fmla="*/ 17 w 20"/>
                <a:gd name="T45" fmla="*/ 6 h 16"/>
                <a:gd name="T46" fmla="*/ 17 w 20"/>
                <a:gd name="T47" fmla="*/ 6 h 16"/>
                <a:gd name="T48" fmla="*/ 17 w 20"/>
                <a:gd name="T49" fmla="*/ 6 h 16"/>
                <a:gd name="T50" fmla="*/ 20 w 20"/>
                <a:gd name="T51" fmla="*/ 6 h 16"/>
                <a:gd name="T52" fmla="*/ 20 w 20"/>
                <a:gd name="T53" fmla="*/ 6 h 16"/>
                <a:gd name="T54" fmla="*/ 20 w 20"/>
                <a:gd name="T55" fmla="*/ 6 h 16"/>
                <a:gd name="T56" fmla="*/ 20 w 20"/>
                <a:gd name="T57" fmla="*/ 6 h 16"/>
                <a:gd name="T58" fmla="*/ 20 w 20"/>
                <a:gd name="T59" fmla="*/ 6 h 16"/>
                <a:gd name="T60" fmla="*/ 20 w 20"/>
                <a:gd name="T61" fmla="*/ 3 h 16"/>
                <a:gd name="T62" fmla="*/ 17 w 20"/>
                <a:gd name="T63" fmla="*/ 0 h 16"/>
                <a:gd name="T64" fmla="*/ 14 w 20"/>
                <a:gd name="T65" fmla="*/ 3 h 16"/>
                <a:gd name="T66" fmla="*/ 14 w 20"/>
                <a:gd name="T67" fmla="*/ 0 h 16"/>
                <a:gd name="T68" fmla="*/ 10 w 20"/>
                <a:gd name="T6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16">
                  <a:moveTo>
                    <a:pt x="10" y="0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0" name="Freeform 502">
              <a:extLst>
                <a:ext uri="{FF2B5EF4-FFF2-40B4-BE49-F238E27FC236}">
                  <a16:creationId xmlns:a16="http://schemas.microsoft.com/office/drawing/2014/main" id="{B2C03BBB-7BB6-170D-25C5-A009E3F5B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3" y="2431"/>
              <a:ext cx="57" cy="43"/>
            </a:xfrm>
            <a:custGeom>
              <a:avLst/>
              <a:gdLst>
                <a:gd name="T0" fmla="*/ 40 w 57"/>
                <a:gd name="T1" fmla="*/ 6 h 43"/>
                <a:gd name="T2" fmla="*/ 47 w 57"/>
                <a:gd name="T3" fmla="*/ 10 h 43"/>
                <a:gd name="T4" fmla="*/ 40 w 57"/>
                <a:gd name="T5" fmla="*/ 20 h 43"/>
                <a:gd name="T6" fmla="*/ 37 w 57"/>
                <a:gd name="T7" fmla="*/ 23 h 43"/>
                <a:gd name="T8" fmla="*/ 33 w 57"/>
                <a:gd name="T9" fmla="*/ 33 h 43"/>
                <a:gd name="T10" fmla="*/ 37 w 57"/>
                <a:gd name="T11" fmla="*/ 37 h 43"/>
                <a:gd name="T12" fmla="*/ 33 w 57"/>
                <a:gd name="T13" fmla="*/ 40 h 43"/>
                <a:gd name="T14" fmla="*/ 26 w 57"/>
                <a:gd name="T15" fmla="*/ 40 h 43"/>
                <a:gd name="T16" fmla="*/ 13 w 57"/>
                <a:gd name="T17" fmla="*/ 30 h 43"/>
                <a:gd name="T18" fmla="*/ 10 w 57"/>
                <a:gd name="T19" fmla="*/ 27 h 43"/>
                <a:gd name="T20" fmla="*/ 6 w 57"/>
                <a:gd name="T21" fmla="*/ 23 h 43"/>
                <a:gd name="T22" fmla="*/ 6 w 57"/>
                <a:gd name="T23" fmla="*/ 13 h 43"/>
                <a:gd name="T24" fmla="*/ 16 w 57"/>
                <a:gd name="T25" fmla="*/ 17 h 43"/>
                <a:gd name="T26" fmla="*/ 30 w 57"/>
                <a:gd name="T27" fmla="*/ 13 h 43"/>
                <a:gd name="T28" fmla="*/ 33 w 57"/>
                <a:gd name="T29" fmla="*/ 10 h 43"/>
                <a:gd name="T30" fmla="*/ 40 w 57"/>
                <a:gd name="T31" fmla="*/ 0 h 43"/>
                <a:gd name="T32" fmla="*/ 37 w 57"/>
                <a:gd name="T33" fmla="*/ 3 h 43"/>
                <a:gd name="T34" fmla="*/ 33 w 57"/>
                <a:gd name="T35" fmla="*/ 6 h 43"/>
                <a:gd name="T36" fmla="*/ 26 w 57"/>
                <a:gd name="T37" fmla="*/ 10 h 43"/>
                <a:gd name="T38" fmla="*/ 26 w 57"/>
                <a:gd name="T39" fmla="*/ 10 h 43"/>
                <a:gd name="T40" fmla="*/ 16 w 57"/>
                <a:gd name="T41" fmla="*/ 13 h 43"/>
                <a:gd name="T42" fmla="*/ 10 w 57"/>
                <a:gd name="T43" fmla="*/ 10 h 43"/>
                <a:gd name="T44" fmla="*/ 6 w 57"/>
                <a:gd name="T45" fmla="*/ 6 h 43"/>
                <a:gd name="T46" fmla="*/ 6 w 57"/>
                <a:gd name="T47" fmla="*/ 10 h 43"/>
                <a:gd name="T48" fmla="*/ 6 w 57"/>
                <a:gd name="T49" fmla="*/ 17 h 43"/>
                <a:gd name="T50" fmla="*/ 3 w 57"/>
                <a:gd name="T51" fmla="*/ 23 h 43"/>
                <a:gd name="T52" fmla="*/ 3 w 57"/>
                <a:gd name="T53" fmla="*/ 27 h 43"/>
                <a:gd name="T54" fmla="*/ 10 w 57"/>
                <a:gd name="T55" fmla="*/ 30 h 43"/>
                <a:gd name="T56" fmla="*/ 16 w 57"/>
                <a:gd name="T57" fmla="*/ 37 h 43"/>
                <a:gd name="T58" fmla="*/ 20 w 57"/>
                <a:gd name="T59" fmla="*/ 40 h 43"/>
                <a:gd name="T60" fmla="*/ 30 w 57"/>
                <a:gd name="T61" fmla="*/ 43 h 43"/>
                <a:gd name="T62" fmla="*/ 37 w 57"/>
                <a:gd name="T63" fmla="*/ 40 h 43"/>
                <a:gd name="T64" fmla="*/ 37 w 57"/>
                <a:gd name="T65" fmla="*/ 40 h 43"/>
                <a:gd name="T66" fmla="*/ 40 w 57"/>
                <a:gd name="T67" fmla="*/ 37 h 43"/>
                <a:gd name="T68" fmla="*/ 40 w 57"/>
                <a:gd name="T69" fmla="*/ 30 h 43"/>
                <a:gd name="T70" fmla="*/ 40 w 57"/>
                <a:gd name="T71" fmla="*/ 23 h 43"/>
                <a:gd name="T72" fmla="*/ 43 w 57"/>
                <a:gd name="T73" fmla="*/ 20 h 43"/>
                <a:gd name="T74" fmla="*/ 47 w 57"/>
                <a:gd name="T75" fmla="*/ 13 h 43"/>
                <a:gd name="T76" fmla="*/ 57 w 57"/>
                <a:gd name="T77" fmla="*/ 13 h 43"/>
                <a:gd name="T78" fmla="*/ 57 w 57"/>
                <a:gd name="T79" fmla="*/ 10 h 43"/>
                <a:gd name="T80" fmla="*/ 50 w 57"/>
                <a:gd name="T81" fmla="*/ 10 h 43"/>
                <a:gd name="T82" fmla="*/ 47 w 57"/>
                <a:gd name="T83" fmla="*/ 10 h 43"/>
                <a:gd name="T84" fmla="*/ 43 w 57"/>
                <a:gd name="T85" fmla="*/ 3 h 43"/>
                <a:gd name="T86" fmla="*/ 40 w 57"/>
                <a:gd name="T8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43">
                  <a:moveTo>
                    <a:pt x="37" y="6"/>
                  </a:move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7" y="27"/>
                  </a:lnTo>
                  <a:lnTo>
                    <a:pt x="37" y="30"/>
                  </a:lnTo>
                  <a:lnTo>
                    <a:pt x="33" y="33"/>
                  </a:lnTo>
                  <a:lnTo>
                    <a:pt x="37" y="33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6" y="40"/>
                  </a:lnTo>
                  <a:lnTo>
                    <a:pt x="23" y="37"/>
                  </a:lnTo>
                  <a:lnTo>
                    <a:pt x="20" y="37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3"/>
                  </a:lnTo>
                  <a:lnTo>
                    <a:pt x="6" y="20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10" y="10"/>
                  </a:lnTo>
                  <a:lnTo>
                    <a:pt x="16" y="17"/>
                  </a:lnTo>
                  <a:lnTo>
                    <a:pt x="20" y="17"/>
                  </a:lnTo>
                  <a:lnTo>
                    <a:pt x="26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7" y="6"/>
                  </a:lnTo>
                  <a:lnTo>
                    <a:pt x="37" y="6"/>
                  </a:lnTo>
                  <a:close/>
                  <a:moveTo>
                    <a:pt x="40" y="0"/>
                  </a:move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0" y="13"/>
                  </a:lnTo>
                  <a:lnTo>
                    <a:pt x="16" y="13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7"/>
                  </a:lnTo>
                  <a:lnTo>
                    <a:pt x="6" y="20"/>
                  </a:lnTo>
                  <a:lnTo>
                    <a:pt x="3" y="20"/>
                  </a:lnTo>
                  <a:lnTo>
                    <a:pt x="3" y="23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0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6" y="37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20" y="40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30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7"/>
                  </a:lnTo>
                  <a:lnTo>
                    <a:pt x="40" y="23"/>
                  </a:lnTo>
                  <a:lnTo>
                    <a:pt x="43" y="23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7" y="20"/>
                  </a:lnTo>
                  <a:lnTo>
                    <a:pt x="47" y="17"/>
                  </a:lnTo>
                  <a:lnTo>
                    <a:pt x="47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3" y="13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3" y="6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1" name="Freeform 503">
              <a:extLst>
                <a:ext uri="{FF2B5EF4-FFF2-40B4-BE49-F238E27FC236}">
                  <a16:creationId xmlns:a16="http://schemas.microsoft.com/office/drawing/2014/main" id="{558F1198-ADCC-473C-D30B-9EB0E48DC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2437"/>
              <a:ext cx="41" cy="34"/>
            </a:xfrm>
            <a:custGeom>
              <a:avLst/>
              <a:gdLst>
                <a:gd name="T0" fmla="*/ 31 w 41"/>
                <a:gd name="T1" fmla="*/ 0 h 34"/>
                <a:gd name="T2" fmla="*/ 34 w 41"/>
                <a:gd name="T3" fmla="*/ 0 h 34"/>
                <a:gd name="T4" fmla="*/ 34 w 41"/>
                <a:gd name="T5" fmla="*/ 0 h 34"/>
                <a:gd name="T6" fmla="*/ 34 w 41"/>
                <a:gd name="T7" fmla="*/ 0 h 34"/>
                <a:gd name="T8" fmla="*/ 41 w 41"/>
                <a:gd name="T9" fmla="*/ 4 h 34"/>
                <a:gd name="T10" fmla="*/ 41 w 41"/>
                <a:gd name="T11" fmla="*/ 4 h 34"/>
                <a:gd name="T12" fmla="*/ 37 w 41"/>
                <a:gd name="T13" fmla="*/ 11 h 34"/>
                <a:gd name="T14" fmla="*/ 37 w 41"/>
                <a:gd name="T15" fmla="*/ 11 h 34"/>
                <a:gd name="T16" fmla="*/ 34 w 41"/>
                <a:gd name="T17" fmla="*/ 14 h 34"/>
                <a:gd name="T18" fmla="*/ 34 w 41"/>
                <a:gd name="T19" fmla="*/ 14 h 34"/>
                <a:gd name="T20" fmla="*/ 34 w 41"/>
                <a:gd name="T21" fmla="*/ 17 h 34"/>
                <a:gd name="T22" fmla="*/ 31 w 41"/>
                <a:gd name="T23" fmla="*/ 17 h 34"/>
                <a:gd name="T24" fmla="*/ 31 w 41"/>
                <a:gd name="T25" fmla="*/ 21 h 34"/>
                <a:gd name="T26" fmla="*/ 31 w 41"/>
                <a:gd name="T27" fmla="*/ 24 h 34"/>
                <a:gd name="T28" fmla="*/ 27 w 41"/>
                <a:gd name="T29" fmla="*/ 27 h 34"/>
                <a:gd name="T30" fmla="*/ 31 w 41"/>
                <a:gd name="T31" fmla="*/ 27 h 34"/>
                <a:gd name="T32" fmla="*/ 31 w 41"/>
                <a:gd name="T33" fmla="*/ 31 h 34"/>
                <a:gd name="T34" fmla="*/ 31 w 41"/>
                <a:gd name="T35" fmla="*/ 31 h 34"/>
                <a:gd name="T36" fmla="*/ 31 w 41"/>
                <a:gd name="T37" fmla="*/ 31 h 34"/>
                <a:gd name="T38" fmla="*/ 31 w 41"/>
                <a:gd name="T39" fmla="*/ 31 h 34"/>
                <a:gd name="T40" fmla="*/ 27 w 41"/>
                <a:gd name="T41" fmla="*/ 34 h 34"/>
                <a:gd name="T42" fmla="*/ 24 w 41"/>
                <a:gd name="T43" fmla="*/ 34 h 34"/>
                <a:gd name="T44" fmla="*/ 24 w 41"/>
                <a:gd name="T45" fmla="*/ 34 h 34"/>
                <a:gd name="T46" fmla="*/ 20 w 41"/>
                <a:gd name="T47" fmla="*/ 34 h 34"/>
                <a:gd name="T48" fmla="*/ 17 w 41"/>
                <a:gd name="T49" fmla="*/ 31 h 34"/>
                <a:gd name="T50" fmla="*/ 14 w 41"/>
                <a:gd name="T51" fmla="*/ 31 h 34"/>
                <a:gd name="T52" fmla="*/ 7 w 41"/>
                <a:gd name="T53" fmla="*/ 24 h 34"/>
                <a:gd name="T54" fmla="*/ 7 w 41"/>
                <a:gd name="T55" fmla="*/ 24 h 34"/>
                <a:gd name="T56" fmla="*/ 4 w 41"/>
                <a:gd name="T57" fmla="*/ 21 h 34"/>
                <a:gd name="T58" fmla="*/ 4 w 41"/>
                <a:gd name="T59" fmla="*/ 21 h 34"/>
                <a:gd name="T60" fmla="*/ 0 w 41"/>
                <a:gd name="T61" fmla="*/ 21 h 34"/>
                <a:gd name="T62" fmla="*/ 0 w 41"/>
                <a:gd name="T63" fmla="*/ 21 h 34"/>
                <a:gd name="T64" fmla="*/ 0 w 41"/>
                <a:gd name="T65" fmla="*/ 17 h 34"/>
                <a:gd name="T66" fmla="*/ 0 w 41"/>
                <a:gd name="T67" fmla="*/ 14 h 34"/>
                <a:gd name="T68" fmla="*/ 0 w 41"/>
                <a:gd name="T69" fmla="*/ 11 h 34"/>
                <a:gd name="T70" fmla="*/ 0 w 41"/>
                <a:gd name="T71" fmla="*/ 7 h 34"/>
                <a:gd name="T72" fmla="*/ 0 w 41"/>
                <a:gd name="T73" fmla="*/ 7 h 34"/>
                <a:gd name="T74" fmla="*/ 4 w 41"/>
                <a:gd name="T75" fmla="*/ 4 h 34"/>
                <a:gd name="T76" fmla="*/ 10 w 41"/>
                <a:gd name="T77" fmla="*/ 11 h 34"/>
                <a:gd name="T78" fmla="*/ 14 w 41"/>
                <a:gd name="T79" fmla="*/ 11 h 34"/>
                <a:gd name="T80" fmla="*/ 20 w 41"/>
                <a:gd name="T81" fmla="*/ 7 h 34"/>
                <a:gd name="T82" fmla="*/ 24 w 41"/>
                <a:gd name="T83" fmla="*/ 7 h 34"/>
                <a:gd name="T84" fmla="*/ 24 w 41"/>
                <a:gd name="T85" fmla="*/ 7 h 34"/>
                <a:gd name="T86" fmla="*/ 27 w 41"/>
                <a:gd name="T87" fmla="*/ 4 h 34"/>
                <a:gd name="T88" fmla="*/ 27 w 41"/>
                <a:gd name="T89" fmla="*/ 4 h 34"/>
                <a:gd name="T90" fmla="*/ 31 w 41"/>
                <a:gd name="T91" fmla="*/ 0 h 34"/>
                <a:gd name="T92" fmla="*/ 31 w 41"/>
                <a:gd name="T9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1" h="34">
                  <a:moveTo>
                    <a:pt x="31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7"/>
                  </a:lnTo>
                  <a:lnTo>
                    <a:pt x="31" y="17"/>
                  </a:lnTo>
                  <a:lnTo>
                    <a:pt x="31" y="21"/>
                  </a:lnTo>
                  <a:lnTo>
                    <a:pt x="31" y="24"/>
                  </a:lnTo>
                  <a:lnTo>
                    <a:pt x="27" y="27"/>
                  </a:lnTo>
                  <a:lnTo>
                    <a:pt x="31" y="27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7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17" y="31"/>
                  </a:lnTo>
                  <a:lnTo>
                    <a:pt x="14" y="31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4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1" y="0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2" name="Freeform 504">
              <a:extLst>
                <a:ext uri="{FF2B5EF4-FFF2-40B4-BE49-F238E27FC236}">
                  <a16:creationId xmlns:a16="http://schemas.microsoft.com/office/drawing/2014/main" id="{5D6D3686-078C-7A9F-7BD6-C828A5385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2431"/>
              <a:ext cx="57" cy="43"/>
            </a:xfrm>
            <a:custGeom>
              <a:avLst/>
              <a:gdLst>
                <a:gd name="T0" fmla="*/ 37 w 57"/>
                <a:gd name="T1" fmla="*/ 3 h 43"/>
                <a:gd name="T2" fmla="*/ 37 w 57"/>
                <a:gd name="T3" fmla="*/ 3 h 43"/>
                <a:gd name="T4" fmla="*/ 37 w 57"/>
                <a:gd name="T5" fmla="*/ 3 h 43"/>
                <a:gd name="T6" fmla="*/ 30 w 57"/>
                <a:gd name="T7" fmla="*/ 6 h 43"/>
                <a:gd name="T8" fmla="*/ 26 w 57"/>
                <a:gd name="T9" fmla="*/ 10 h 43"/>
                <a:gd name="T10" fmla="*/ 26 w 57"/>
                <a:gd name="T11" fmla="*/ 10 h 43"/>
                <a:gd name="T12" fmla="*/ 23 w 57"/>
                <a:gd name="T13" fmla="*/ 13 h 43"/>
                <a:gd name="T14" fmla="*/ 16 w 57"/>
                <a:gd name="T15" fmla="*/ 13 h 43"/>
                <a:gd name="T16" fmla="*/ 13 w 57"/>
                <a:gd name="T17" fmla="*/ 10 h 43"/>
                <a:gd name="T18" fmla="*/ 10 w 57"/>
                <a:gd name="T19" fmla="*/ 6 h 43"/>
                <a:gd name="T20" fmla="*/ 6 w 57"/>
                <a:gd name="T21" fmla="*/ 6 h 43"/>
                <a:gd name="T22" fmla="*/ 6 w 57"/>
                <a:gd name="T23" fmla="*/ 10 h 43"/>
                <a:gd name="T24" fmla="*/ 6 w 57"/>
                <a:gd name="T25" fmla="*/ 13 h 43"/>
                <a:gd name="T26" fmla="*/ 6 w 57"/>
                <a:gd name="T27" fmla="*/ 17 h 43"/>
                <a:gd name="T28" fmla="*/ 3 w 57"/>
                <a:gd name="T29" fmla="*/ 20 h 43"/>
                <a:gd name="T30" fmla="*/ 0 w 57"/>
                <a:gd name="T31" fmla="*/ 23 h 43"/>
                <a:gd name="T32" fmla="*/ 3 w 57"/>
                <a:gd name="T33" fmla="*/ 27 h 43"/>
                <a:gd name="T34" fmla="*/ 6 w 57"/>
                <a:gd name="T35" fmla="*/ 30 h 43"/>
                <a:gd name="T36" fmla="*/ 13 w 57"/>
                <a:gd name="T37" fmla="*/ 33 h 43"/>
                <a:gd name="T38" fmla="*/ 16 w 57"/>
                <a:gd name="T39" fmla="*/ 37 h 43"/>
                <a:gd name="T40" fmla="*/ 16 w 57"/>
                <a:gd name="T41" fmla="*/ 40 h 43"/>
                <a:gd name="T42" fmla="*/ 23 w 57"/>
                <a:gd name="T43" fmla="*/ 43 h 43"/>
                <a:gd name="T44" fmla="*/ 30 w 57"/>
                <a:gd name="T45" fmla="*/ 43 h 43"/>
                <a:gd name="T46" fmla="*/ 33 w 57"/>
                <a:gd name="T47" fmla="*/ 43 h 43"/>
                <a:gd name="T48" fmla="*/ 37 w 57"/>
                <a:gd name="T49" fmla="*/ 40 h 43"/>
                <a:gd name="T50" fmla="*/ 37 w 57"/>
                <a:gd name="T51" fmla="*/ 40 h 43"/>
                <a:gd name="T52" fmla="*/ 40 w 57"/>
                <a:gd name="T53" fmla="*/ 37 h 43"/>
                <a:gd name="T54" fmla="*/ 40 w 57"/>
                <a:gd name="T55" fmla="*/ 33 h 43"/>
                <a:gd name="T56" fmla="*/ 40 w 57"/>
                <a:gd name="T57" fmla="*/ 30 h 43"/>
                <a:gd name="T58" fmla="*/ 40 w 57"/>
                <a:gd name="T59" fmla="*/ 27 h 43"/>
                <a:gd name="T60" fmla="*/ 43 w 57"/>
                <a:gd name="T61" fmla="*/ 23 h 43"/>
                <a:gd name="T62" fmla="*/ 43 w 57"/>
                <a:gd name="T63" fmla="*/ 20 h 43"/>
                <a:gd name="T64" fmla="*/ 47 w 57"/>
                <a:gd name="T65" fmla="*/ 17 h 43"/>
                <a:gd name="T66" fmla="*/ 53 w 57"/>
                <a:gd name="T67" fmla="*/ 13 h 43"/>
                <a:gd name="T68" fmla="*/ 57 w 57"/>
                <a:gd name="T69" fmla="*/ 13 h 43"/>
                <a:gd name="T70" fmla="*/ 57 w 57"/>
                <a:gd name="T71" fmla="*/ 13 h 43"/>
                <a:gd name="T72" fmla="*/ 57 w 57"/>
                <a:gd name="T73" fmla="*/ 10 h 43"/>
                <a:gd name="T74" fmla="*/ 50 w 57"/>
                <a:gd name="T75" fmla="*/ 10 h 43"/>
                <a:gd name="T76" fmla="*/ 47 w 57"/>
                <a:gd name="T77" fmla="*/ 10 h 43"/>
                <a:gd name="T78" fmla="*/ 43 w 57"/>
                <a:gd name="T79" fmla="*/ 6 h 43"/>
                <a:gd name="T80" fmla="*/ 43 w 57"/>
                <a:gd name="T81" fmla="*/ 3 h 43"/>
                <a:gd name="T82" fmla="*/ 40 w 57"/>
                <a:gd name="T8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" h="43">
                  <a:moveTo>
                    <a:pt x="40" y="0"/>
                  </a:move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0" y="13"/>
                  </a:lnTo>
                  <a:lnTo>
                    <a:pt x="16" y="13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7"/>
                  </a:lnTo>
                  <a:lnTo>
                    <a:pt x="6" y="20"/>
                  </a:lnTo>
                  <a:lnTo>
                    <a:pt x="3" y="20"/>
                  </a:lnTo>
                  <a:lnTo>
                    <a:pt x="3" y="23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0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6" y="37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20" y="40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30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7"/>
                  </a:lnTo>
                  <a:lnTo>
                    <a:pt x="40" y="23"/>
                  </a:lnTo>
                  <a:lnTo>
                    <a:pt x="43" y="23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7" y="20"/>
                  </a:lnTo>
                  <a:lnTo>
                    <a:pt x="47" y="17"/>
                  </a:lnTo>
                  <a:lnTo>
                    <a:pt x="47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3" y="13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3" y="6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0" y="0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3" name="Freeform 505">
              <a:extLst>
                <a:ext uri="{FF2B5EF4-FFF2-40B4-BE49-F238E27FC236}">
                  <a16:creationId xmlns:a16="http://schemas.microsoft.com/office/drawing/2014/main" id="{10315407-3375-6C9E-775F-76D2E7E0F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2" y="2424"/>
              <a:ext cx="81" cy="57"/>
            </a:xfrm>
            <a:custGeom>
              <a:avLst/>
              <a:gdLst>
                <a:gd name="T0" fmla="*/ 44 w 81"/>
                <a:gd name="T1" fmla="*/ 3 h 57"/>
                <a:gd name="T2" fmla="*/ 41 w 81"/>
                <a:gd name="T3" fmla="*/ 7 h 57"/>
                <a:gd name="T4" fmla="*/ 37 w 81"/>
                <a:gd name="T5" fmla="*/ 10 h 57"/>
                <a:gd name="T6" fmla="*/ 34 w 81"/>
                <a:gd name="T7" fmla="*/ 10 h 57"/>
                <a:gd name="T8" fmla="*/ 24 w 81"/>
                <a:gd name="T9" fmla="*/ 17 h 57"/>
                <a:gd name="T10" fmla="*/ 31 w 81"/>
                <a:gd name="T11" fmla="*/ 20 h 57"/>
                <a:gd name="T12" fmla="*/ 37 w 81"/>
                <a:gd name="T13" fmla="*/ 17 h 57"/>
                <a:gd name="T14" fmla="*/ 41 w 81"/>
                <a:gd name="T15" fmla="*/ 13 h 57"/>
                <a:gd name="T16" fmla="*/ 48 w 81"/>
                <a:gd name="T17" fmla="*/ 10 h 57"/>
                <a:gd name="T18" fmla="*/ 48 w 81"/>
                <a:gd name="T19" fmla="*/ 10 h 57"/>
                <a:gd name="T20" fmla="*/ 51 w 81"/>
                <a:gd name="T21" fmla="*/ 7 h 57"/>
                <a:gd name="T22" fmla="*/ 54 w 81"/>
                <a:gd name="T23" fmla="*/ 10 h 57"/>
                <a:gd name="T24" fmla="*/ 58 w 81"/>
                <a:gd name="T25" fmla="*/ 17 h 57"/>
                <a:gd name="T26" fmla="*/ 64 w 81"/>
                <a:gd name="T27" fmla="*/ 20 h 57"/>
                <a:gd name="T28" fmla="*/ 68 w 81"/>
                <a:gd name="T29" fmla="*/ 20 h 57"/>
                <a:gd name="T30" fmla="*/ 64 w 81"/>
                <a:gd name="T31" fmla="*/ 20 h 57"/>
                <a:gd name="T32" fmla="*/ 58 w 81"/>
                <a:gd name="T33" fmla="*/ 24 h 57"/>
                <a:gd name="T34" fmla="*/ 54 w 81"/>
                <a:gd name="T35" fmla="*/ 27 h 57"/>
                <a:gd name="T36" fmla="*/ 51 w 81"/>
                <a:gd name="T37" fmla="*/ 34 h 57"/>
                <a:gd name="T38" fmla="*/ 51 w 81"/>
                <a:gd name="T39" fmla="*/ 40 h 57"/>
                <a:gd name="T40" fmla="*/ 51 w 81"/>
                <a:gd name="T41" fmla="*/ 44 h 57"/>
                <a:gd name="T42" fmla="*/ 48 w 81"/>
                <a:gd name="T43" fmla="*/ 47 h 57"/>
                <a:gd name="T44" fmla="*/ 44 w 81"/>
                <a:gd name="T45" fmla="*/ 50 h 57"/>
                <a:gd name="T46" fmla="*/ 34 w 81"/>
                <a:gd name="T47" fmla="*/ 50 h 57"/>
                <a:gd name="T48" fmla="*/ 27 w 81"/>
                <a:gd name="T49" fmla="*/ 47 h 57"/>
                <a:gd name="T50" fmla="*/ 24 w 81"/>
                <a:gd name="T51" fmla="*/ 40 h 57"/>
                <a:gd name="T52" fmla="*/ 17 w 81"/>
                <a:gd name="T53" fmla="*/ 37 h 57"/>
                <a:gd name="T54" fmla="*/ 14 w 81"/>
                <a:gd name="T55" fmla="*/ 30 h 57"/>
                <a:gd name="T56" fmla="*/ 14 w 81"/>
                <a:gd name="T57" fmla="*/ 27 h 57"/>
                <a:gd name="T58" fmla="*/ 4 w 81"/>
                <a:gd name="T59" fmla="*/ 27 h 57"/>
                <a:gd name="T60" fmla="*/ 0 w 81"/>
                <a:gd name="T61" fmla="*/ 34 h 57"/>
                <a:gd name="T62" fmla="*/ 11 w 81"/>
                <a:gd name="T63" fmla="*/ 37 h 57"/>
                <a:gd name="T64" fmla="*/ 14 w 81"/>
                <a:gd name="T65" fmla="*/ 44 h 57"/>
                <a:gd name="T66" fmla="*/ 17 w 81"/>
                <a:gd name="T67" fmla="*/ 47 h 57"/>
                <a:gd name="T68" fmla="*/ 21 w 81"/>
                <a:gd name="T69" fmla="*/ 50 h 57"/>
                <a:gd name="T70" fmla="*/ 27 w 81"/>
                <a:gd name="T71" fmla="*/ 54 h 57"/>
                <a:gd name="T72" fmla="*/ 31 w 81"/>
                <a:gd name="T73" fmla="*/ 54 h 57"/>
                <a:gd name="T74" fmla="*/ 34 w 81"/>
                <a:gd name="T75" fmla="*/ 57 h 57"/>
                <a:gd name="T76" fmla="*/ 44 w 81"/>
                <a:gd name="T77" fmla="*/ 57 h 57"/>
                <a:gd name="T78" fmla="*/ 48 w 81"/>
                <a:gd name="T79" fmla="*/ 57 h 57"/>
                <a:gd name="T80" fmla="*/ 48 w 81"/>
                <a:gd name="T81" fmla="*/ 54 h 57"/>
                <a:gd name="T82" fmla="*/ 51 w 81"/>
                <a:gd name="T83" fmla="*/ 54 h 57"/>
                <a:gd name="T84" fmla="*/ 58 w 81"/>
                <a:gd name="T85" fmla="*/ 50 h 57"/>
                <a:gd name="T86" fmla="*/ 58 w 81"/>
                <a:gd name="T87" fmla="*/ 40 h 57"/>
                <a:gd name="T88" fmla="*/ 58 w 81"/>
                <a:gd name="T89" fmla="*/ 37 h 57"/>
                <a:gd name="T90" fmla="*/ 61 w 81"/>
                <a:gd name="T91" fmla="*/ 30 h 57"/>
                <a:gd name="T92" fmla="*/ 61 w 81"/>
                <a:gd name="T93" fmla="*/ 27 h 57"/>
                <a:gd name="T94" fmla="*/ 68 w 81"/>
                <a:gd name="T95" fmla="*/ 27 h 57"/>
                <a:gd name="T96" fmla="*/ 71 w 81"/>
                <a:gd name="T97" fmla="*/ 27 h 57"/>
                <a:gd name="T98" fmla="*/ 78 w 81"/>
                <a:gd name="T99" fmla="*/ 24 h 57"/>
                <a:gd name="T100" fmla="*/ 78 w 81"/>
                <a:gd name="T101" fmla="*/ 17 h 57"/>
                <a:gd name="T102" fmla="*/ 74 w 81"/>
                <a:gd name="T103" fmla="*/ 17 h 57"/>
                <a:gd name="T104" fmla="*/ 68 w 81"/>
                <a:gd name="T105" fmla="*/ 13 h 57"/>
                <a:gd name="T106" fmla="*/ 64 w 81"/>
                <a:gd name="T107" fmla="*/ 10 h 57"/>
                <a:gd name="T108" fmla="*/ 61 w 81"/>
                <a:gd name="T109" fmla="*/ 3 h 57"/>
                <a:gd name="T110" fmla="*/ 54 w 81"/>
                <a:gd name="T111" fmla="*/ 3 h 57"/>
                <a:gd name="T112" fmla="*/ 24 w 81"/>
                <a:gd name="T113" fmla="*/ 0 h 57"/>
                <a:gd name="T114" fmla="*/ 17 w 81"/>
                <a:gd name="T115" fmla="*/ 0 h 57"/>
                <a:gd name="T116" fmla="*/ 14 w 81"/>
                <a:gd name="T117" fmla="*/ 10 h 57"/>
                <a:gd name="T118" fmla="*/ 11 w 81"/>
                <a:gd name="T119" fmla="*/ 13 h 57"/>
                <a:gd name="T120" fmla="*/ 17 w 81"/>
                <a:gd name="T121" fmla="*/ 13 h 57"/>
                <a:gd name="T122" fmla="*/ 17 w 81"/>
                <a:gd name="T123" fmla="*/ 13 h 57"/>
                <a:gd name="T124" fmla="*/ 21 w 81"/>
                <a:gd name="T125" fmla="*/ 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7">
                  <a:moveTo>
                    <a:pt x="48" y="3"/>
                  </a:moveTo>
                  <a:lnTo>
                    <a:pt x="48" y="3"/>
                  </a:lnTo>
                  <a:lnTo>
                    <a:pt x="44" y="3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1" y="17"/>
                  </a:lnTo>
                  <a:lnTo>
                    <a:pt x="27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7" y="20"/>
                  </a:lnTo>
                  <a:lnTo>
                    <a:pt x="31" y="20"/>
                  </a:lnTo>
                  <a:lnTo>
                    <a:pt x="34" y="20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4" y="13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4" y="20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30"/>
                  </a:lnTo>
                  <a:lnTo>
                    <a:pt x="51" y="30"/>
                  </a:lnTo>
                  <a:lnTo>
                    <a:pt x="51" y="34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1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1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7" y="44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1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4" y="44"/>
                  </a:lnTo>
                  <a:lnTo>
                    <a:pt x="17" y="44"/>
                  </a:lnTo>
                  <a:lnTo>
                    <a:pt x="21" y="44"/>
                  </a:lnTo>
                  <a:lnTo>
                    <a:pt x="17" y="47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4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8" y="50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4" y="37"/>
                  </a:lnTo>
                  <a:lnTo>
                    <a:pt x="58" y="37"/>
                  </a:lnTo>
                  <a:lnTo>
                    <a:pt x="61" y="34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8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4" y="27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8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1" y="13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4" y="13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1" y="10"/>
                  </a:lnTo>
                  <a:lnTo>
                    <a:pt x="64" y="7"/>
                  </a:lnTo>
                  <a:lnTo>
                    <a:pt x="61" y="3"/>
                  </a:lnTo>
                  <a:lnTo>
                    <a:pt x="58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48" y="3"/>
                  </a:lnTo>
                  <a:close/>
                  <a:moveTo>
                    <a:pt x="24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1" y="10"/>
                  </a:lnTo>
                  <a:lnTo>
                    <a:pt x="11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4" name="Freeform 506">
              <a:extLst>
                <a:ext uri="{FF2B5EF4-FFF2-40B4-BE49-F238E27FC236}">
                  <a16:creationId xmlns:a16="http://schemas.microsoft.com/office/drawing/2014/main" id="{5198C026-9988-0C73-0047-B318AE245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2427"/>
              <a:ext cx="81" cy="54"/>
            </a:xfrm>
            <a:custGeom>
              <a:avLst/>
              <a:gdLst>
                <a:gd name="T0" fmla="*/ 44 w 81"/>
                <a:gd name="T1" fmla="*/ 0 h 54"/>
                <a:gd name="T2" fmla="*/ 41 w 81"/>
                <a:gd name="T3" fmla="*/ 4 h 54"/>
                <a:gd name="T4" fmla="*/ 37 w 81"/>
                <a:gd name="T5" fmla="*/ 7 h 54"/>
                <a:gd name="T6" fmla="*/ 34 w 81"/>
                <a:gd name="T7" fmla="*/ 7 h 54"/>
                <a:gd name="T8" fmla="*/ 24 w 81"/>
                <a:gd name="T9" fmla="*/ 14 h 54"/>
                <a:gd name="T10" fmla="*/ 31 w 81"/>
                <a:gd name="T11" fmla="*/ 17 h 54"/>
                <a:gd name="T12" fmla="*/ 37 w 81"/>
                <a:gd name="T13" fmla="*/ 14 h 54"/>
                <a:gd name="T14" fmla="*/ 41 w 81"/>
                <a:gd name="T15" fmla="*/ 10 h 54"/>
                <a:gd name="T16" fmla="*/ 48 w 81"/>
                <a:gd name="T17" fmla="*/ 7 h 54"/>
                <a:gd name="T18" fmla="*/ 48 w 81"/>
                <a:gd name="T19" fmla="*/ 7 h 54"/>
                <a:gd name="T20" fmla="*/ 51 w 81"/>
                <a:gd name="T21" fmla="*/ 4 h 54"/>
                <a:gd name="T22" fmla="*/ 54 w 81"/>
                <a:gd name="T23" fmla="*/ 7 h 54"/>
                <a:gd name="T24" fmla="*/ 58 w 81"/>
                <a:gd name="T25" fmla="*/ 14 h 54"/>
                <a:gd name="T26" fmla="*/ 64 w 81"/>
                <a:gd name="T27" fmla="*/ 17 h 54"/>
                <a:gd name="T28" fmla="*/ 68 w 81"/>
                <a:gd name="T29" fmla="*/ 17 h 54"/>
                <a:gd name="T30" fmla="*/ 64 w 81"/>
                <a:gd name="T31" fmla="*/ 17 h 54"/>
                <a:gd name="T32" fmla="*/ 58 w 81"/>
                <a:gd name="T33" fmla="*/ 21 h 54"/>
                <a:gd name="T34" fmla="*/ 54 w 81"/>
                <a:gd name="T35" fmla="*/ 24 h 54"/>
                <a:gd name="T36" fmla="*/ 51 w 81"/>
                <a:gd name="T37" fmla="*/ 31 h 54"/>
                <a:gd name="T38" fmla="*/ 51 w 81"/>
                <a:gd name="T39" fmla="*/ 37 h 54"/>
                <a:gd name="T40" fmla="*/ 51 w 81"/>
                <a:gd name="T41" fmla="*/ 41 h 54"/>
                <a:gd name="T42" fmla="*/ 48 w 81"/>
                <a:gd name="T43" fmla="*/ 44 h 54"/>
                <a:gd name="T44" fmla="*/ 44 w 81"/>
                <a:gd name="T45" fmla="*/ 47 h 54"/>
                <a:gd name="T46" fmla="*/ 34 w 81"/>
                <a:gd name="T47" fmla="*/ 47 h 54"/>
                <a:gd name="T48" fmla="*/ 27 w 81"/>
                <a:gd name="T49" fmla="*/ 44 h 54"/>
                <a:gd name="T50" fmla="*/ 24 w 81"/>
                <a:gd name="T51" fmla="*/ 37 h 54"/>
                <a:gd name="T52" fmla="*/ 17 w 81"/>
                <a:gd name="T53" fmla="*/ 34 h 54"/>
                <a:gd name="T54" fmla="*/ 14 w 81"/>
                <a:gd name="T55" fmla="*/ 27 h 54"/>
                <a:gd name="T56" fmla="*/ 14 w 81"/>
                <a:gd name="T57" fmla="*/ 24 h 54"/>
                <a:gd name="T58" fmla="*/ 4 w 81"/>
                <a:gd name="T59" fmla="*/ 24 h 54"/>
                <a:gd name="T60" fmla="*/ 0 w 81"/>
                <a:gd name="T61" fmla="*/ 31 h 54"/>
                <a:gd name="T62" fmla="*/ 11 w 81"/>
                <a:gd name="T63" fmla="*/ 34 h 54"/>
                <a:gd name="T64" fmla="*/ 14 w 81"/>
                <a:gd name="T65" fmla="*/ 41 h 54"/>
                <a:gd name="T66" fmla="*/ 17 w 81"/>
                <a:gd name="T67" fmla="*/ 44 h 54"/>
                <a:gd name="T68" fmla="*/ 21 w 81"/>
                <a:gd name="T69" fmla="*/ 47 h 54"/>
                <a:gd name="T70" fmla="*/ 27 w 81"/>
                <a:gd name="T71" fmla="*/ 51 h 54"/>
                <a:gd name="T72" fmla="*/ 31 w 81"/>
                <a:gd name="T73" fmla="*/ 51 h 54"/>
                <a:gd name="T74" fmla="*/ 34 w 81"/>
                <a:gd name="T75" fmla="*/ 54 h 54"/>
                <a:gd name="T76" fmla="*/ 44 w 81"/>
                <a:gd name="T77" fmla="*/ 54 h 54"/>
                <a:gd name="T78" fmla="*/ 48 w 81"/>
                <a:gd name="T79" fmla="*/ 54 h 54"/>
                <a:gd name="T80" fmla="*/ 48 w 81"/>
                <a:gd name="T81" fmla="*/ 51 h 54"/>
                <a:gd name="T82" fmla="*/ 51 w 81"/>
                <a:gd name="T83" fmla="*/ 51 h 54"/>
                <a:gd name="T84" fmla="*/ 58 w 81"/>
                <a:gd name="T85" fmla="*/ 47 h 54"/>
                <a:gd name="T86" fmla="*/ 58 w 81"/>
                <a:gd name="T87" fmla="*/ 37 h 54"/>
                <a:gd name="T88" fmla="*/ 58 w 81"/>
                <a:gd name="T89" fmla="*/ 34 h 54"/>
                <a:gd name="T90" fmla="*/ 61 w 81"/>
                <a:gd name="T91" fmla="*/ 27 h 54"/>
                <a:gd name="T92" fmla="*/ 61 w 81"/>
                <a:gd name="T93" fmla="*/ 24 h 54"/>
                <a:gd name="T94" fmla="*/ 68 w 81"/>
                <a:gd name="T95" fmla="*/ 24 h 54"/>
                <a:gd name="T96" fmla="*/ 71 w 81"/>
                <a:gd name="T97" fmla="*/ 24 h 54"/>
                <a:gd name="T98" fmla="*/ 78 w 81"/>
                <a:gd name="T99" fmla="*/ 21 h 54"/>
                <a:gd name="T100" fmla="*/ 78 w 81"/>
                <a:gd name="T101" fmla="*/ 14 h 54"/>
                <a:gd name="T102" fmla="*/ 74 w 81"/>
                <a:gd name="T103" fmla="*/ 14 h 54"/>
                <a:gd name="T104" fmla="*/ 68 w 81"/>
                <a:gd name="T105" fmla="*/ 10 h 54"/>
                <a:gd name="T106" fmla="*/ 64 w 81"/>
                <a:gd name="T107" fmla="*/ 7 h 54"/>
                <a:gd name="T108" fmla="*/ 61 w 81"/>
                <a:gd name="T109" fmla="*/ 0 h 54"/>
                <a:gd name="T110" fmla="*/ 54 w 81"/>
                <a:gd name="T1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54">
                  <a:moveTo>
                    <a:pt x="48" y="0"/>
                  </a:moveTo>
                  <a:lnTo>
                    <a:pt x="48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1" y="14"/>
                  </a:lnTo>
                  <a:lnTo>
                    <a:pt x="27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7" y="17"/>
                  </a:lnTo>
                  <a:lnTo>
                    <a:pt x="31" y="17"/>
                  </a:lnTo>
                  <a:lnTo>
                    <a:pt x="34" y="17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4" y="17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58" y="17"/>
                  </a:lnTo>
                  <a:lnTo>
                    <a:pt x="58" y="21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1" y="27"/>
                  </a:lnTo>
                  <a:lnTo>
                    <a:pt x="51" y="31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1" y="47"/>
                  </a:lnTo>
                  <a:lnTo>
                    <a:pt x="34" y="47"/>
                  </a:lnTo>
                  <a:lnTo>
                    <a:pt x="34" y="47"/>
                  </a:lnTo>
                  <a:lnTo>
                    <a:pt x="31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1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1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4" y="31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14" y="27"/>
                  </a:lnTo>
                  <a:lnTo>
                    <a:pt x="1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4" y="41"/>
                  </a:lnTo>
                  <a:lnTo>
                    <a:pt x="17" y="41"/>
                  </a:lnTo>
                  <a:lnTo>
                    <a:pt x="21" y="41"/>
                  </a:lnTo>
                  <a:lnTo>
                    <a:pt x="17" y="44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4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8" y="51"/>
                  </a:lnTo>
                  <a:lnTo>
                    <a:pt x="48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4" y="34"/>
                  </a:lnTo>
                  <a:lnTo>
                    <a:pt x="58" y="34"/>
                  </a:lnTo>
                  <a:lnTo>
                    <a:pt x="61" y="31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4" y="24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8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1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4" y="10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1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5" name="Freeform 507">
              <a:extLst>
                <a:ext uri="{FF2B5EF4-FFF2-40B4-BE49-F238E27FC236}">
                  <a16:creationId xmlns:a16="http://schemas.microsoft.com/office/drawing/2014/main" id="{B05419DC-526E-2D8B-23C9-16BF4DB88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2424"/>
              <a:ext cx="13" cy="17"/>
            </a:xfrm>
            <a:custGeom>
              <a:avLst/>
              <a:gdLst>
                <a:gd name="T0" fmla="*/ 13 w 13"/>
                <a:gd name="T1" fmla="*/ 0 h 17"/>
                <a:gd name="T2" fmla="*/ 10 w 13"/>
                <a:gd name="T3" fmla="*/ 0 h 17"/>
                <a:gd name="T4" fmla="*/ 10 w 13"/>
                <a:gd name="T5" fmla="*/ 0 h 17"/>
                <a:gd name="T6" fmla="*/ 6 w 13"/>
                <a:gd name="T7" fmla="*/ 0 h 17"/>
                <a:gd name="T8" fmla="*/ 3 w 13"/>
                <a:gd name="T9" fmla="*/ 3 h 17"/>
                <a:gd name="T10" fmla="*/ 3 w 13"/>
                <a:gd name="T11" fmla="*/ 10 h 17"/>
                <a:gd name="T12" fmla="*/ 3 w 13"/>
                <a:gd name="T13" fmla="*/ 10 h 17"/>
                <a:gd name="T14" fmla="*/ 3 w 13"/>
                <a:gd name="T15" fmla="*/ 10 h 17"/>
                <a:gd name="T16" fmla="*/ 0 w 13"/>
                <a:gd name="T17" fmla="*/ 10 h 17"/>
                <a:gd name="T18" fmla="*/ 0 w 13"/>
                <a:gd name="T19" fmla="*/ 13 h 17"/>
                <a:gd name="T20" fmla="*/ 3 w 13"/>
                <a:gd name="T21" fmla="*/ 13 h 17"/>
                <a:gd name="T22" fmla="*/ 3 w 13"/>
                <a:gd name="T23" fmla="*/ 13 h 17"/>
                <a:gd name="T24" fmla="*/ 6 w 13"/>
                <a:gd name="T25" fmla="*/ 13 h 17"/>
                <a:gd name="T26" fmla="*/ 6 w 13"/>
                <a:gd name="T27" fmla="*/ 17 h 17"/>
                <a:gd name="T28" fmla="*/ 6 w 13"/>
                <a:gd name="T29" fmla="*/ 17 h 17"/>
                <a:gd name="T30" fmla="*/ 6 w 13"/>
                <a:gd name="T31" fmla="*/ 13 h 17"/>
                <a:gd name="T32" fmla="*/ 6 w 13"/>
                <a:gd name="T33" fmla="*/ 13 h 17"/>
                <a:gd name="T34" fmla="*/ 10 w 13"/>
                <a:gd name="T35" fmla="*/ 13 h 17"/>
                <a:gd name="T36" fmla="*/ 10 w 13"/>
                <a:gd name="T37" fmla="*/ 3 h 17"/>
                <a:gd name="T38" fmla="*/ 13 w 13"/>
                <a:gd name="T39" fmla="*/ 3 h 17"/>
                <a:gd name="T40" fmla="*/ 13 w 13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17">
                  <a:moveTo>
                    <a:pt x="13" y="0"/>
                  </a:move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6" y="13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10" y="13"/>
                  </a:lnTo>
                  <a:lnTo>
                    <a:pt x="10" y="3"/>
                  </a:lnTo>
                  <a:lnTo>
                    <a:pt x="13" y="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6" name="Freeform 508">
              <a:extLst>
                <a:ext uri="{FF2B5EF4-FFF2-40B4-BE49-F238E27FC236}">
                  <a16:creationId xmlns:a16="http://schemas.microsoft.com/office/drawing/2014/main" id="{E43686CB-83AA-1E49-F8B9-BE5B84B849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28" y="2703"/>
              <a:ext cx="34" cy="44"/>
            </a:xfrm>
            <a:custGeom>
              <a:avLst/>
              <a:gdLst>
                <a:gd name="T0" fmla="*/ 10 w 34"/>
                <a:gd name="T1" fmla="*/ 21 h 44"/>
                <a:gd name="T2" fmla="*/ 4 w 34"/>
                <a:gd name="T3" fmla="*/ 7 h 44"/>
                <a:gd name="T4" fmla="*/ 7 w 34"/>
                <a:gd name="T5" fmla="*/ 4 h 44"/>
                <a:gd name="T6" fmla="*/ 27 w 34"/>
                <a:gd name="T7" fmla="*/ 4 h 44"/>
                <a:gd name="T8" fmla="*/ 27 w 34"/>
                <a:gd name="T9" fmla="*/ 7 h 44"/>
                <a:gd name="T10" fmla="*/ 27 w 34"/>
                <a:gd name="T11" fmla="*/ 21 h 44"/>
                <a:gd name="T12" fmla="*/ 31 w 34"/>
                <a:gd name="T13" fmla="*/ 31 h 44"/>
                <a:gd name="T14" fmla="*/ 31 w 34"/>
                <a:gd name="T15" fmla="*/ 34 h 44"/>
                <a:gd name="T16" fmla="*/ 27 w 34"/>
                <a:gd name="T17" fmla="*/ 37 h 44"/>
                <a:gd name="T18" fmla="*/ 27 w 34"/>
                <a:gd name="T19" fmla="*/ 37 h 44"/>
                <a:gd name="T20" fmla="*/ 24 w 34"/>
                <a:gd name="T21" fmla="*/ 37 h 44"/>
                <a:gd name="T22" fmla="*/ 20 w 34"/>
                <a:gd name="T23" fmla="*/ 37 h 44"/>
                <a:gd name="T24" fmla="*/ 20 w 34"/>
                <a:gd name="T25" fmla="*/ 37 h 44"/>
                <a:gd name="T26" fmla="*/ 17 w 34"/>
                <a:gd name="T27" fmla="*/ 37 h 44"/>
                <a:gd name="T28" fmla="*/ 17 w 34"/>
                <a:gd name="T29" fmla="*/ 34 h 44"/>
                <a:gd name="T30" fmla="*/ 10 w 34"/>
                <a:gd name="T31" fmla="*/ 24 h 44"/>
                <a:gd name="T32" fmla="*/ 10 w 34"/>
                <a:gd name="T33" fmla="*/ 21 h 44"/>
                <a:gd name="T34" fmla="*/ 7 w 34"/>
                <a:gd name="T35" fmla="*/ 0 h 44"/>
                <a:gd name="T36" fmla="*/ 0 w 34"/>
                <a:gd name="T37" fmla="*/ 7 h 44"/>
                <a:gd name="T38" fmla="*/ 7 w 34"/>
                <a:gd name="T39" fmla="*/ 21 h 44"/>
                <a:gd name="T40" fmla="*/ 7 w 34"/>
                <a:gd name="T41" fmla="*/ 27 h 44"/>
                <a:gd name="T42" fmla="*/ 14 w 34"/>
                <a:gd name="T43" fmla="*/ 37 h 44"/>
                <a:gd name="T44" fmla="*/ 14 w 34"/>
                <a:gd name="T45" fmla="*/ 41 h 44"/>
                <a:gd name="T46" fmla="*/ 17 w 34"/>
                <a:gd name="T47" fmla="*/ 41 h 44"/>
                <a:gd name="T48" fmla="*/ 20 w 34"/>
                <a:gd name="T49" fmla="*/ 44 h 44"/>
                <a:gd name="T50" fmla="*/ 24 w 34"/>
                <a:gd name="T51" fmla="*/ 41 h 44"/>
                <a:gd name="T52" fmla="*/ 24 w 34"/>
                <a:gd name="T53" fmla="*/ 41 h 44"/>
                <a:gd name="T54" fmla="*/ 31 w 34"/>
                <a:gd name="T55" fmla="*/ 41 h 44"/>
                <a:gd name="T56" fmla="*/ 34 w 34"/>
                <a:gd name="T57" fmla="*/ 37 h 44"/>
                <a:gd name="T58" fmla="*/ 34 w 34"/>
                <a:gd name="T59" fmla="*/ 27 h 44"/>
                <a:gd name="T60" fmla="*/ 31 w 34"/>
                <a:gd name="T61" fmla="*/ 21 h 44"/>
                <a:gd name="T62" fmla="*/ 31 w 34"/>
                <a:gd name="T63" fmla="*/ 7 h 44"/>
                <a:gd name="T64" fmla="*/ 27 w 34"/>
                <a:gd name="T65" fmla="*/ 0 h 44"/>
                <a:gd name="T66" fmla="*/ 7 w 34"/>
                <a:gd name="T6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4">
                  <a:moveTo>
                    <a:pt x="10" y="21"/>
                  </a:moveTo>
                  <a:lnTo>
                    <a:pt x="4" y="7"/>
                  </a:lnTo>
                  <a:lnTo>
                    <a:pt x="7" y="4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7" y="21"/>
                  </a:lnTo>
                  <a:lnTo>
                    <a:pt x="31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4" y="37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7" y="37"/>
                  </a:lnTo>
                  <a:lnTo>
                    <a:pt x="17" y="34"/>
                  </a:lnTo>
                  <a:lnTo>
                    <a:pt x="10" y="24"/>
                  </a:lnTo>
                  <a:lnTo>
                    <a:pt x="10" y="21"/>
                  </a:lnTo>
                  <a:close/>
                  <a:moveTo>
                    <a:pt x="7" y="0"/>
                  </a:moveTo>
                  <a:lnTo>
                    <a:pt x="0" y="7"/>
                  </a:lnTo>
                  <a:lnTo>
                    <a:pt x="7" y="21"/>
                  </a:lnTo>
                  <a:lnTo>
                    <a:pt x="7" y="27"/>
                  </a:lnTo>
                  <a:lnTo>
                    <a:pt x="14" y="37"/>
                  </a:lnTo>
                  <a:lnTo>
                    <a:pt x="14" y="41"/>
                  </a:lnTo>
                  <a:lnTo>
                    <a:pt x="17" y="41"/>
                  </a:lnTo>
                  <a:lnTo>
                    <a:pt x="20" y="44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31" y="41"/>
                  </a:lnTo>
                  <a:lnTo>
                    <a:pt x="34" y="37"/>
                  </a:lnTo>
                  <a:lnTo>
                    <a:pt x="34" y="27"/>
                  </a:lnTo>
                  <a:lnTo>
                    <a:pt x="31" y="21"/>
                  </a:lnTo>
                  <a:lnTo>
                    <a:pt x="31" y="7"/>
                  </a:lnTo>
                  <a:lnTo>
                    <a:pt x="2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7" name="Freeform 509">
              <a:extLst>
                <a:ext uri="{FF2B5EF4-FFF2-40B4-BE49-F238E27FC236}">
                  <a16:creationId xmlns:a16="http://schemas.microsoft.com/office/drawing/2014/main" id="{D94C3FBC-3427-FFA8-AF33-80AF3F95B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2707"/>
              <a:ext cx="27" cy="33"/>
            </a:xfrm>
            <a:custGeom>
              <a:avLst/>
              <a:gdLst>
                <a:gd name="T0" fmla="*/ 6 w 27"/>
                <a:gd name="T1" fmla="*/ 17 h 33"/>
                <a:gd name="T2" fmla="*/ 0 w 27"/>
                <a:gd name="T3" fmla="*/ 3 h 33"/>
                <a:gd name="T4" fmla="*/ 3 w 27"/>
                <a:gd name="T5" fmla="*/ 0 h 33"/>
                <a:gd name="T6" fmla="*/ 23 w 27"/>
                <a:gd name="T7" fmla="*/ 0 h 33"/>
                <a:gd name="T8" fmla="*/ 23 w 27"/>
                <a:gd name="T9" fmla="*/ 3 h 33"/>
                <a:gd name="T10" fmla="*/ 23 w 27"/>
                <a:gd name="T11" fmla="*/ 17 h 33"/>
                <a:gd name="T12" fmla="*/ 27 w 27"/>
                <a:gd name="T13" fmla="*/ 27 h 33"/>
                <a:gd name="T14" fmla="*/ 27 w 27"/>
                <a:gd name="T15" fmla="*/ 30 h 33"/>
                <a:gd name="T16" fmla="*/ 23 w 27"/>
                <a:gd name="T17" fmla="*/ 33 h 33"/>
                <a:gd name="T18" fmla="*/ 23 w 27"/>
                <a:gd name="T19" fmla="*/ 33 h 33"/>
                <a:gd name="T20" fmla="*/ 20 w 27"/>
                <a:gd name="T21" fmla="*/ 33 h 33"/>
                <a:gd name="T22" fmla="*/ 16 w 27"/>
                <a:gd name="T23" fmla="*/ 33 h 33"/>
                <a:gd name="T24" fmla="*/ 16 w 27"/>
                <a:gd name="T25" fmla="*/ 33 h 33"/>
                <a:gd name="T26" fmla="*/ 13 w 27"/>
                <a:gd name="T27" fmla="*/ 33 h 33"/>
                <a:gd name="T28" fmla="*/ 13 w 27"/>
                <a:gd name="T29" fmla="*/ 30 h 33"/>
                <a:gd name="T30" fmla="*/ 6 w 27"/>
                <a:gd name="T31" fmla="*/ 20 h 33"/>
                <a:gd name="T32" fmla="*/ 6 w 27"/>
                <a:gd name="T3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3">
                  <a:moveTo>
                    <a:pt x="6" y="17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17"/>
                  </a:lnTo>
                  <a:lnTo>
                    <a:pt x="27" y="27"/>
                  </a:lnTo>
                  <a:lnTo>
                    <a:pt x="27" y="30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0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3" y="33"/>
                  </a:lnTo>
                  <a:lnTo>
                    <a:pt x="13" y="30"/>
                  </a:lnTo>
                  <a:lnTo>
                    <a:pt x="6" y="20"/>
                  </a:lnTo>
                  <a:lnTo>
                    <a:pt x="6" y="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8" name="Freeform 510">
              <a:extLst>
                <a:ext uri="{FF2B5EF4-FFF2-40B4-BE49-F238E27FC236}">
                  <a16:creationId xmlns:a16="http://schemas.microsoft.com/office/drawing/2014/main" id="{019F49D3-1A0E-3D3B-244B-E496354FC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703"/>
              <a:ext cx="34" cy="44"/>
            </a:xfrm>
            <a:custGeom>
              <a:avLst/>
              <a:gdLst>
                <a:gd name="T0" fmla="*/ 7 w 34"/>
                <a:gd name="T1" fmla="*/ 0 h 44"/>
                <a:gd name="T2" fmla="*/ 0 w 34"/>
                <a:gd name="T3" fmla="*/ 7 h 44"/>
                <a:gd name="T4" fmla="*/ 7 w 34"/>
                <a:gd name="T5" fmla="*/ 21 h 44"/>
                <a:gd name="T6" fmla="*/ 7 w 34"/>
                <a:gd name="T7" fmla="*/ 27 h 44"/>
                <a:gd name="T8" fmla="*/ 14 w 34"/>
                <a:gd name="T9" fmla="*/ 37 h 44"/>
                <a:gd name="T10" fmla="*/ 14 w 34"/>
                <a:gd name="T11" fmla="*/ 41 h 44"/>
                <a:gd name="T12" fmla="*/ 17 w 34"/>
                <a:gd name="T13" fmla="*/ 41 h 44"/>
                <a:gd name="T14" fmla="*/ 20 w 34"/>
                <a:gd name="T15" fmla="*/ 44 h 44"/>
                <a:gd name="T16" fmla="*/ 24 w 34"/>
                <a:gd name="T17" fmla="*/ 41 h 44"/>
                <a:gd name="T18" fmla="*/ 24 w 34"/>
                <a:gd name="T19" fmla="*/ 41 h 44"/>
                <a:gd name="T20" fmla="*/ 31 w 34"/>
                <a:gd name="T21" fmla="*/ 41 h 44"/>
                <a:gd name="T22" fmla="*/ 34 w 34"/>
                <a:gd name="T23" fmla="*/ 37 h 44"/>
                <a:gd name="T24" fmla="*/ 34 w 34"/>
                <a:gd name="T25" fmla="*/ 27 h 44"/>
                <a:gd name="T26" fmla="*/ 31 w 34"/>
                <a:gd name="T27" fmla="*/ 21 h 44"/>
                <a:gd name="T28" fmla="*/ 31 w 34"/>
                <a:gd name="T29" fmla="*/ 7 h 44"/>
                <a:gd name="T30" fmla="*/ 27 w 34"/>
                <a:gd name="T31" fmla="*/ 0 h 44"/>
                <a:gd name="T32" fmla="*/ 7 w 34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44">
                  <a:moveTo>
                    <a:pt x="7" y="0"/>
                  </a:moveTo>
                  <a:lnTo>
                    <a:pt x="0" y="7"/>
                  </a:lnTo>
                  <a:lnTo>
                    <a:pt x="7" y="21"/>
                  </a:lnTo>
                  <a:lnTo>
                    <a:pt x="7" y="27"/>
                  </a:lnTo>
                  <a:lnTo>
                    <a:pt x="14" y="37"/>
                  </a:lnTo>
                  <a:lnTo>
                    <a:pt x="14" y="41"/>
                  </a:lnTo>
                  <a:lnTo>
                    <a:pt x="17" y="41"/>
                  </a:lnTo>
                  <a:lnTo>
                    <a:pt x="20" y="44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31" y="41"/>
                  </a:lnTo>
                  <a:lnTo>
                    <a:pt x="34" y="37"/>
                  </a:lnTo>
                  <a:lnTo>
                    <a:pt x="34" y="27"/>
                  </a:lnTo>
                  <a:lnTo>
                    <a:pt x="31" y="21"/>
                  </a:lnTo>
                  <a:lnTo>
                    <a:pt x="31" y="7"/>
                  </a:lnTo>
                  <a:lnTo>
                    <a:pt x="27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9" name="Freeform 511">
              <a:extLst>
                <a:ext uri="{FF2B5EF4-FFF2-40B4-BE49-F238E27FC236}">
                  <a16:creationId xmlns:a16="http://schemas.microsoft.com/office/drawing/2014/main" id="{405E3339-96C6-87DE-F03D-D77202D3C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2" y="2713"/>
              <a:ext cx="10" cy="21"/>
            </a:xfrm>
            <a:custGeom>
              <a:avLst/>
              <a:gdLst>
                <a:gd name="T0" fmla="*/ 0 w 10"/>
                <a:gd name="T1" fmla="*/ 0 h 21"/>
                <a:gd name="T2" fmla="*/ 3 w 10"/>
                <a:gd name="T3" fmla="*/ 11 h 21"/>
                <a:gd name="T4" fmla="*/ 3 w 10"/>
                <a:gd name="T5" fmla="*/ 11 h 21"/>
                <a:gd name="T6" fmla="*/ 10 w 10"/>
                <a:gd name="T7" fmla="*/ 21 h 21"/>
                <a:gd name="T8" fmla="*/ 10 w 10"/>
                <a:gd name="T9" fmla="*/ 21 h 21"/>
                <a:gd name="T10" fmla="*/ 10 w 10"/>
                <a:gd name="T11" fmla="*/ 21 h 21"/>
                <a:gd name="T12" fmla="*/ 6 w 10"/>
                <a:gd name="T13" fmla="*/ 14 h 21"/>
                <a:gd name="T14" fmla="*/ 6 w 10"/>
                <a:gd name="T15" fmla="*/ 14 h 21"/>
                <a:gd name="T16" fmla="*/ 6 w 10"/>
                <a:gd name="T17" fmla="*/ 0 h 21"/>
                <a:gd name="T18" fmla="*/ 0 w 1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1">
                  <a:moveTo>
                    <a:pt x="0" y="0"/>
                  </a:moveTo>
                  <a:lnTo>
                    <a:pt x="3" y="11"/>
                  </a:lnTo>
                  <a:lnTo>
                    <a:pt x="3" y="1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0" name="Freeform 512">
              <a:extLst>
                <a:ext uri="{FF2B5EF4-FFF2-40B4-BE49-F238E27FC236}">
                  <a16:creationId xmlns:a16="http://schemas.microsoft.com/office/drawing/2014/main" id="{057985EC-55AE-B0BA-2487-0262B0BCE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2" y="2713"/>
              <a:ext cx="10" cy="21"/>
            </a:xfrm>
            <a:custGeom>
              <a:avLst/>
              <a:gdLst>
                <a:gd name="T0" fmla="*/ 0 w 10"/>
                <a:gd name="T1" fmla="*/ 0 h 21"/>
                <a:gd name="T2" fmla="*/ 3 w 10"/>
                <a:gd name="T3" fmla="*/ 11 h 21"/>
                <a:gd name="T4" fmla="*/ 3 w 10"/>
                <a:gd name="T5" fmla="*/ 11 h 21"/>
                <a:gd name="T6" fmla="*/ 10 w 10"/>
                <a:gd name="T7" fmla="*/ 21 h 21"/>
                <a:gd name="T8" fmla="*/ 10 w 10"/>
                <a:gd name="T9" fmla="*/ 21 h 21"/>
                <a:gd name="T10" fmla="*/ 10 w 10"/>
                <a:gd name="T11" fmla="*/ 21 h 21"/>
                <a:gd name="T12" fmla="*/ 6 w 10"/>
                <a:gd name="T13" fmla="*/ 14 h 21"/>
                <a:gd name="T14" fmla="*/ 6 w 10"/>
                <a:gd name="T15" fmla="*/ 14 h 21"/>
                <a:gd name="T16" fmla="*/ 6 w 10"/>
                <a:gd name="T17" fmla="*/ 0 h 21"/>
                <a:gd name="T18" fmla="*/ 0 w 1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1">
                  <a:moveTo>
                    <a:pt x="0" y="0"/>
                  </a:moveTo>
                  <a:lnTo>
                    <a:pt x="3" y="11"/>
                  </a:lnTo>
                  <a:lnTo>
                    <a:pt x="3" y="1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1" name="Freeform 513">
              <a:extLst>
                <a:ext uri="{FF2B5EF4-FFF2-40B4-BE49-F238E27FC236}">
                  <a16:creationId xmlns:a16="http://schemas.microsoft.com/office/drawing/2014/main" id="{2791DC7C-DC2B-4A54-8818-9A412CC682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2" y="2707"/>
              <a:ext cx="27" cy="33"/>
            </a:xfrm>
            <a:custGeom>
              <a:avLst/>
              <a:gdLst>
                <a:gd name="T0" fmla="*/ 13 w 27"/>
                <a:gd name="T1" fmla="*/ 17 h 33"/>
                <a:gd name="T2" fmla="*/ 13 w 27"/>
                <a:gd name="T3" fmla="*/ 17 h 33"/>
                <a:gd name="T4" fmla="*/ 10 w 27"/>
                <a:gd name="T5" fmla="*/ 6 h 33"/>
                <a:gd name="T6" fmla="*/ 16 w 27"/>
                <a:gd name="T7" fmla="*/ 6 h 33"/>
                <a:gd name="T8" fmla="*/ 16 w 27"/>
                <a:gd name="T9" fmla="*/ 20 h 33"/>
                <a:gd name="T10" fmla="*/ 16 w 27"/>
                <a:gd name="T11" fmla="*/ 20 h 33"/>
                <a:gd name="T12" fmla="*/ 20 w 27"/>
                <a:gd name="T13" fmla="*/ 27 h 33"/>
                <a:gd name="T14" fmla="*/ 20 w 27"/>
                <a:gd name="T15" fmla="*/ 27 h 33"/>
                <a:gd name="T16" fmla="*/ 20 w 27"/>
                <a:gd name="T17" fmla="*/ 27 h 33"/>
                <a:gd name="T18" fmla="*/ 13 w 27"/>
                <a:gd name="T19" fmla="*/ 17 h 33"/>
                <a:gd name="T20" fmla="*/ 3 w 27"/>
                <a:gd name="T21" fmla="*/ 0 h 33"/>
                <a:gd name="T22" fmla="*/ 0 w 27"/>
                <a:gd name="T23" fmla="*/ 3 h 33"/>
                <a:gd name="T24" fmla="*/ 6 w 27"/>
                <a:gd name="T25" fmla="*/ 17 h 33"/>
                <a:gd name="T26" fmla="*/ 6 w 27"/>
                <a:gd name="T27" fmla="*/ 20 h 33"/>
                <a:gd name="T28" fmla="*/ 13 w 27"/>
                <a:gd name="T29" fmla="*/ 30 h 33"/>
                <a:gd name="T30" fmla="*/ 13 w 27"/>
                <a:gd name="T31" fmla="*/ 33 h 33"/>
                <a:gd name="T32" fmla="*/ 16 w 27"/>
                <a:gd name="T33" fmla="*/ 33 h 33"/>
                <a:gd name="T34" fmla="*/ 16 w 27"/>
                <a:gd name="T35" fmla="*/ 33 h 33"/>
                <a:gd name="T36" fmla="*/ 20 w 27"/>
                <a:gd name="T37" fmla="*/ 33 h 33"/>
                <a:gd name="T38" fmla="*/ 23 w 27"/>
                <a:gd name="T39" fmla="*/ 33 h 33"/>
                <a:gd name="T40" fmla="*/ 23 w 27"/>
                <a:gd name="T41" fmla="*/ 33 h 33"/>
                <a:gd name="T42" fmla="*/ 27 w 27"/>
                <a:gd name="T43" fmla="*/ 30 h 33"/>
                <a:gd name="T44" fmla="*/ 27 w 27"/>
                <a:gd name="T45" fmla="*/ 27 h 33"/>
                <a:gd name="T46" fmla="*/ 23 w 27"/>
                <a:gd name="T47" fmla="*/ 17 h 33"/>
                <a:gd name="T48" fmla="*/ 23 w 27"/>
                <a:gd name="T49" fmla="*/ 3 h 33"/>
                <a:gd name="T50" fmla="*/ 23 w 27"/>
                <a:gd name="T51" fmla="*/ 0 h 33"/>
                <a:gd name="T52" fmla="*/ 3 w 27"/>
                <a:gd name="T5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33">
                  <a:moveTo>
                    <a:pt x="13" y="17"/>
                  </a:moveTo>
                  <a:lnTo>
                    <a:pt x="13" y="17"/>
                  </a:lnTo>
                  <a:lnTo>
                    <a:pt x="10" y="6"/>
                  </a:lnTo>
                  <a:lnTo>
                    <a:pt x="16" y="6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3" y="17"/>
                  </a:lnTo>
                  <a:close/>
                  <a:moveTo>
                    <a:pt x="3" y="0"/>
                  </a:moveTo>
                  <a:lnTo>
                    <a:pt x="0" y="3"/>
                  </a:lnTo>
                  <a:lnTo>
                    <a:pt x="6" y="17"/>
                  </a:lnTo>
                  <a:lnTo>
                    <a:pt x="6" y="20"/>
                  </a:lnTo>
                  <a:lnTo>
                    <a:pt x="13" y="30"/>
                  </a:lnTo>
                  <a:lnTo>
                    <a:pt x="13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0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7" y="30"/>
                  </a:lnTo>
                  <a:lnTo>
                    <a:pt x="27" y="27"/>
                  </a:lnTo>
                  <a:lnTo>
                    <a:pt x="23" y="17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2" name="Freeform 514">
              <a:extLst>
                <a:ext uri="{FF2B5EF4-FFF2-40B4-BE49-F238E27FC236}">
                  <a16:creationId xmlns:a16="http://schemas.microsoft.com/office/drawing/2014/main" id="{756A86BC-9F38-D825-8A2D-D6501F318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2" y="2713"/>
              <a:ext cx="10" cy="21"/>
            </a:xfrm>
            <a:custGeom>
              <a:avLst/>
              <a:gdLst>
                <a:gd name="T0" fmla="*/ 3 w 10"/>
                <a:gd name="T1" fmla="*/ 11 h 21"/>
                <a:gd name="T2" fmla="*/ 3 w 10"/>
                <a:gd name="T3" fmla="*/ 11 h 21"/>
                <a:gd name="T4" fmla="*/ 0 w 10"/>
                <a:gd name="T5" fmla="*/ 0 h 21"/>
                <a:gd name="T6" fmla="*/ 6 w 10"/>
                <a:gd name="T7" fmla="*/ 0 h 21"/>
                <a:gd name="T8" fmla="*/ 6 w 10"/>
                <a:gd name="T9" fmla="*/ 14 h 21"/>
                <a:gd name="T10" fmla="*/ 6 w 10"/>
                <a:gd name="T11" fmla="*/ 14 h 21"/>
                <a:gd name="T12" fmla="*/ 10 w 10"/>
                <a:gd name="T13" fmla="*/ 21 h 21"/>
                <a:gd name="T14" fmla="*/ 10 w 10"/>
                <a:gd name="T15" fmla="*/ 21 h 21"/>
                <a:gd name="T16" fmla="*/ 10 w 10"/>
                <a:gd name="T17" fmla="*/ 21 h 21"/>
                <a:gd name="T18" fmla="*/ 3 w 10"/>
                <a:gd name="T1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1">
                  <a:moveTo>
                    <a:pt x="3" y="11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3" y="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3" name="Freeform 515">
              <a:extLst>
                <a:ext uri="{FF2B5EF4-FFF2-40B4-BE49-F238E27FC236}">
                  <a16:creationId xmlns:a16="http://schemas.microsoft.com/office/drawing/2014/main" id="{CF215F20-38E5-A1A9-F1D0-B7AFE84E8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2707"/>
              <a:ext cx="27" cy="33"/>
            </a:xfrm>
            <a:custGeom>
              <a:avLst/>
              <a:gdLst>
                <a:gd name="T0" fmla="*/ 3 w 27"/>
                <a:gd name="T1" fmla="*/ 0 h 33"/>
                <a:gd name="T2" fmla="*/ 0 w 27"/>
                <a:gd name="T3" fmla="*/ 3 h 33"/>
                <a:gd name="T4" fmla="*/ 6 w 27"/>
                <a:gd name="T5" fmla="*/ 17 h 33"/>
                <a:gd name="T6" fmla="*/ 6 w 27"/>
                <a:gd name="T7" fmla="*/ 20 h 33"/>
                <a:gd name="T8" fmla="*/ 13 w 27"/>
                <a:gd name="T9" fmla="*/ 30 h 33"/>
                <a:gd name="T10" fmla="*/ 13 w 27"/>
                <a:gd name="T11" fmla="*/ 33 h 33"/>
                <a:gd name="T12" fmla="*/ 16 w 27"/>
                <a:gd name="T13" fmla="*/ 33 h 33"/>
                <a:gd name="T14" fmla="*/ 16 w 27"/>
                <a:gd name="T15" fmla="*/ 33 h 33"/>
                <a:gd name="T16" fmla="*/ 20 w 27"/>
                <a:gd name="T17" fmla="*/ 33 h 33"/>
                <a:gd name="T18" fmla="*/ 23 w 27"/>
                <a:gd name="T19" fmla="*/ 33 h 33"/>
                <a:gd name="T20" fmla="*/ 23 w 27"/>
                <a:gd name="T21" fmla="*/ 33 h 33"/>
                <a:gd name="T22" fmla="*/ 27 w 27"/>
                <a:gd name="T23" fmla="*/ 30 h 33"/>
                <a:gd name="T24" fmla="*/ 27 w 27"/>
                <a:gd name="T25" fmla="*/ 27 h 33"/>
                <a:gd name="T26" fmla="*/ 23 w 27"/>
                <a:gd name="T27" fmla="*/ 17 h 33"/>
                <a:gd name="T28" fmla="*/ 23 w 27"/>
                <a:gd name="T29" fmla="*/ 3 h 33"/>
                <a:gd name="T30" fmla="*/ 23 w 27"/>
                <a:gd name="T31" fmla="*/ 0 h 33"/>
                <a:gd name="T32" fmla="*/ 3 w 27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3">
                  <a:moveTo>
                    <a:pt x="3" y="0"/>
                  </a:moveTo>
                  <a:lnTo>
                    <a:pt x="0" y="3"/>
                  </a:lnTo>
                  <a:lnTo>
                    <a:pt x="6" y="17"/>
                  </a:lnTo>
                  <a:lnTo>
                    <a:pt x="6" y="20"/>
                  </a:lnTo>
                  <a:lnTo>
                    <a:pt x="13" y="30"/>
                  </a:lnTo>
                  <a:lnTo>
                    <a:pt x="13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0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7" y="30"/>
                  </a:lnTo>
                  <a:lnTo>
                    <a:pt x="27" y="27"/>
                  </a:lnTo>
                  <a:lnTo>
                    <a:pt x="23" y="17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4" name="Freeform 516">
              <a:extLst>
                <a:ext uri="{FF2B5EF4-FFF2-40B4-BE49-F238E27FC236}">
                  <a16:creationId xmlns:a16="http://schemas.microsoft.com/office/drawing/2014/main" id="{964E7D10-EFB4-252E-1DC5-B15787358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54"/>
              <a:ext cx="16" cy="17"/>
            </a:xfrm>
            <a:custGeom>
              <a:avLst/>
              <a:gdLst>
                <a:gd name="T0" fmla="*/ 10 w 16"/>
                <a:gd name="T1" fmla="*/ 0 h 17"/>
                <a:gd name="T2" fmla="*/ 0 w 16"/>
                <a:gd name="T3" fmla="*/ 7 h 17"/>
                <a:gd name="T4" fmla="*/ 0 w 16"/>
                <a:gd name="T5" fmla="*/ 7 h 17"/>
                <a:gd name="T6" fmla="*/ 0 w 16"/>
                <a:gd name="T7" fmla="*/ 10 h 17"/>
                <a:gd name="T8" fmla="*/ 0 w 16"/>
                <a:gd name="T9" fmla="*/ 13 h 17"/>
                <a:gd name="T10" fmla="*/ 3 w 16"/>
                <a:gd name="T11" fmla="*/ 10 h 17"/>
                <a:gd name="T12" fmla="*/ 10 w 16"/>
                <a:gd name="T13" fmla="*/ 3 h 17"/>
                <a:gd name="T14" fmla="*/ 16 w 16"/>
                <a:gd name="T15" fmla="*/ 7 h 17"/>
                <a:gd name="T16" fmla="*/ 10 w 16"/>
                <a:gd name="T17" fmla="*/ 17 h 17"/>
                <a:gd name="T18" fmla="*/ 13 w 16"/>
                <a:gd name="T19" fmla="*/ 17 h 17"/>
                <a:gd name="T20" fmla="*/ 16 w 16"/>
                <a:gd name="T21" fmla="*/ 10 h 17"/>
                <a:gd name="T22" fmla="*/ 13 w 16"/>
                <a:gd name="T23" fmla="*/ 3 h 17"/>
                <a:gd name="T24" fmla="*/ 10 w 16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7">
                  <a:moveTo>
                    <a:pt x="1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3" y="10"/>
                  </a:lnTo>
                  <a:lnTo>
                    <a:pt x="10" y="3"/>
                  </a:lnTo>
                  <a:lnTo>
                    <a:pt x="16" y="7"/>
                  </a:lnTo>
                  <a:lnTo>
                    <a:pt x="10" y="17"/>
                  </a:lnTo>
                  <a:lnTo>
                    <a:pt x="13" y="17"/>
                  </a:lnTo>
                  <a:lnTo>
                    <a:pt x="16" y="10"/>
                  </a:lnTo>
                  <a:lnTo>
                    <a:pt x="13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5" name="Freeform 517">
              <a:extLst>
                <a:ext uri="{FF2B5EF4-FFF2-40B4-BE49-F238E27FC236}">
                  <a16:creationId xmlns:a16="http://schemas.microsoft.com/office/drawing/2014/main" id="{AEBEB137-F371-E8D2-80D1-0991B4E40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54"/>
              <a:ext cx="16" cy="17"/>
            </a:xfrm>
            <a:custGeom>
              <a:avLst/>
              <a:gdLst>
                <a:gd name="T0" fmla="*/ 10 w 16"/>
                <a:gd name="T1" fmla="*/ 0 h 17"/>
                <a:gd name="T2" fmla="*/ 0 w 16"/>
                <a:gd name="T3" fmla="*/ 7 h 17"/>
                <a:gd name="T4" fmla="*/ 0 w 16"/>
                <a:gd name="T5" fmla="*/ 7 h 17"/>
                <a:gd name="T6" fmla="*/ 0 w 16"/>
                <a:gd name="T7" fmla="*/ 10 h 17"/>
                <a:gd name="T8" fmla="*/ 0 w 16"/>
                <a:gd name="T9" fmla="*/ 13 h 17"/>
                <a:gd name="T10" fmla="*/ 3 w 16"/>
                <a:gd name="T11" fmla="*/ 10 h 17"/>
                <a:gd name="T12" fmla="*/ 10 w 16"/>
                <a:gd name="T13" fmla="*/ 3 h 17"/>
                <a:gd name="T14" fmla="*/ 16 w 16"/>
                <a:gd name="T15" fmla="*/ 7 h 17"/>
                <a:gd name="T16" fmla="*/ 10 w 16"/>
                <a:gd name="T17" fmla="*/ 17 h 17"/>
                <a:gd name="T18" fmla="*/ 13 w 16"/>
                <a:gd name="T19" fmla="*/ 17 h 17"/>
                <a:gd name="T20" fmla="*/ 16 w 16"/>
                <a:gd name="T21" fmla="*/ 10 h 17"/>
                <a:gd name="T22" fmla="*/ 13 w 16"/>
                <a:gd name="T23" fmla="*/ 3 h 17"/>
                <a:gd name="T24" fmla="*/ 10 w 16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7">
                  <a:moveTo>
                    <a:pt x="1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3" y="10"/>
                  </a:lnTo>
                  <a:lnTo>
                    <a:pt x="10" y="3"/>
                  </a:lnTo>
                  <a:lnTo>
                    <a:pt x="16" y="7"/>
                  </a:lnTo>
                  <a:lnTo>
                    <a:pt x="10" y="17"/>
                  </a:lnTo>
                  <a:lnTo>
                    <a:pt x="13" y="17"/>
                  </a:lnTo>
                  <a:lnTo>
                    <a:pt x="16" y="10"/>
                  </a:lnTo>
                  <a:lnTo>
                    <a:pt x="13" y="3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6" name="Freeform 518">
              <a:extLst>
                <a:ext uri="{FF2B5EF4-FFF2-40B4-BE49-F238E27FC236}">
                  <a16:creationId xmlns:a16="http://schemas.microsoft.com/office/drawing/2014/main" id="{48B2FE53-1FF2-AA8A-58E4-8E6E40A39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771"/>
              <a:ext cx="17" cy="10"/>
            </a:xfrm>
            <a:custGeom>
              <a:avLst/>
              <a:gdLst>
                <a:gd name="T0" fmla="*/ 0 w 17"/>
                <a:gd name="T1" fmla="*/ 0 h 10"/>
                <a:gd name="T2" fmla="*/ 0 w 17"/>
                <a:gd name="T3" fmla="*/ 0 h 10"/>
                <a:gd name="T4" fmla="*/ 3 w 17"/>
                <a:gd name="T5" fmla="*/ 3 h 10"/>
                <a:gd name="T6" fmla="*/ 3 w 17"/>
                <a:gd name="T7" fmla="*/ 3 h 10"/>
                <a:gd name="T8" fmla="*/ 3 w 17"/>
                <a:gd name="T9" fmla="*/ 6 h 10"/>
                <a:gd name="T10" fmla="*/ 7 w 17"/>
                <a:gd name="T11" fmla="*/ 6 h 10"/>
                <a:gd name="T12" fmla="*/ 7 w 17"/>
                <a:gd name="T13" fmla="*/ 6 h 10"/>
                <a:gd name="T14" fmla="*/ 10 w 17"/>
                <a:gd name="T15" fmla="*/ 6 h 10"/>
                <a:gd name="T16" fmla="*/ 10 w 17"/>
                <a:gd name="T17" fmla="*/ 10 h 10"/>
                <a:gd name="T18" fmla="*/ 10 w 17"/>
                <a:gd name="T19" fmla="*/ 10 h 10"/>
                <a:gd name="T20" fmla="*/ 13 w 17"/>
                <a:gd name="T21" fmla="*/ 6 h 10"/>
                <a:gd name="T22" fmla="*/ 17 w 17"/>
                <a:gd name="T23" fmla="*/ 6 h 10"/>
                <a:gd name="T24" fmla="*/ 10 w 17"/>
                <a:gd name="T25" fmla="*/ 3 h 10"/>
                <a:gd name="T26" fmla="*/ 10 w 17"/>
                <a:gd name="T27" fmla="*/ 3 h 10"/>
                <a:gd name="T28" fmla="*/ 7 w 17"/>
                <a:gd name="T29" fmla="*/ 3 h 10"/>
                <a:gd name="T30" fmla="*/ 7 w 17"/>
                <a:gd name="T31" fmla="*/ 3 h 10"/>
                <a:gd name="T32" fmla="*/ 7 w 17"/>
                <a:gd name="T33" fmla="*/ 3 h 10"/>
                <a:gd name="T34" fmla="*/ 0 w 17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7" y="6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7" name="Freeform 519">
              <a:extLst>
                <a:ext uri="{FF2B5EF4-FFF2-40B4-BE49-F238E27FC236}">
                  <a16:creationId xmlns:a16="http://schemas.microsoft.com/office/drawing/2014/main" id="{0A512F89-2108-298B-CD05-EB3AACCCA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771"/>
              <a:ext cx="17" cy="10"/>
            </a:xfrm>
            <a:custGeom>
              <a:avLst/>
              <a:gdLst>
                <a:gd name="T0" fmla="*/ 0 w 17"/>
                <a:gd name="T1" fmla="*/ 0 h 10"/>
                <a:gd name="T2" fmla="*/ 0 w 17"/>
                <a:gd name="T3" fmla="*/ 0 h 10"/>
                <a:gd name="T4" fmla="*/ 3 w 17"/>
                <a:gd name="T5" fmla="*/ 3 h 10"/>
                <a:gd name="T6" fmla="*/ 3 w 17"/>
                <a:gd name="T7" fmla="*/ 3 h 10"/>
                <a:gd name="T8" fmla="*/ 3 w 17"/>
                <a:gd name="T9" fmla="*/ 6 h 10"/>
                <a:gd name="T10" fmla="*/ 7 w 17"/>
                <a:gd name="T11" fmla="*/ 6 h 10"/>
                <a:gd name="T12" fmla="*/ 7 w 17"/>
                <a:gd name="T13" fmla="*/ 6 h 10"/>
                <a:gd name="T14" fmla="*/ 10 w 17"/>
                <a:gd name="T15" fmla="*/ 6 h 10"/>
                <a:gd name="T16" fmla="*/ 10 w 17"/>
                <a:gd name="T17" fmla="*/ 10 h 10"/>
                <a:gd name="T18" fmla="*/ 10 w 17"/>
                <a:gd name="T19" fmla="*/ 10 h 10"/>
                <a:gd name="T20" fmla="*/ 13 w 17"/>
                <a:gd name="T21" fmla="*/ 6 h 10"/>
                <a:gd name="T22" fmla="*/ 17 w 17"/>
                <a:gd name="T23" fmla="*/ 6 h 10"/>
                <a:gd name="T24" fmla="*/ 10 w 17"/>
                <a:gd name="T25" fmla="*/ 3 h 10"/>
                <a:gd name="T26" fmla="*/ 10 w 17"/>
                <a:gd name="T27" fmla="*/ 3 h 10"/>
                <a:gd name="T28" fmla="*/ 7 w 17"/>
                <a:gd name="T29" fmla="*/ 3 h 10"/>
                <a:gd name="T30" fmla="*/ 7 w 17"/>
                <a:gd name="T31" fmla="*/ 3 h 10"/>
                <a:gd name="T32" fmla="*/ 7 w 17"/>
                <a:gd name="T33" fmla="*/ 3 h 10"/>
                <a:gd name="T34" fmla="*/ 0 w 17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7" y="6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8" name="Freeform 520">
              <a:extLst>
                <a:ext uri="{FF2B5EF4-FFF2-40B4-BE49-F238E27FC236}">
                  <a16:creationId xmlns:a16="http://schemas.microsoft.com/office/drawing/2014/main" id="{131B4B72-8F6A-E7E9-4C7C-4B618E21E9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5" y="2764"/>
              <a:ext cx="20" cy="13"/>
            </a:xfrm>
            <a:custGeom>
              <a:avLst/>
              <a:gdLst>
                <a:gd name="T0" fmla="*/ 17 w 20"/>
                <a:gd name="T1" fmla="*/ 7 h 13"/>
                <a:gd name="T2" fmla="*/ 13 w 20"/>
                <a:gd name="T3" fmla="*/ 7 h 13"/>
                <a:gd name="T4" fmla="*/ 13 w 20"/>
                <a:gd name="T5" fmla="*/ 10 h 13"/>
                <a:gd name="T6" fmla="*/ 13 w 20"/>
                <a:gd name="T7" fmla="*/ 10 h 13"/>
                <a:gd name="T8" fmla="*/ 10 w 20"/>
                <a:gd name="T9" fmla="*/ 10 h 13"/>
                <a:gd name="T10" fmla="*/ 10 w 20"/>
                <a:gd name="T11" fmla="*/ 10 h 13"/>
                <a:gd name="T12" fmla="*/ 10 w 20"/>
                <a:gd name="T13" fmla="*/ 10 h 13"/>
                <a:gd name="T14" fmla="*/ 10 w 20"/>
                <a:gd name="T15" fmla="*/ 10 h 13"/>
                <a:gd name="T16" fmla="*/ 17 w 20"/>
                <a:gd name="T17" fmla="*/ 13 h 13"/>
                <a:gd name="T18" fmla="*/ 17 w 20"/>
                <a:gd name="T19" fmla="*/ 13 h 13"/>
                <a:gd name="T20" fmla="*/ 17 w 20"/>
                <a:gd name="T21" fmla="*/ 10 h 13"/>
                <a:gd name="T22" fmla="*/ 20 w 20"/>
                <a:gd name="T23" fmla="*/ 7 h 13"/>
                <a:gd name="T24" fmla="*/ 17 w 20"/>
                <a:gd name="T25" fmla="*/ 7 h 13"/>
                <a:gd name="T26" fmla="*/ 7 w 20"/>
                <a:gd name="T27" fmla="*/ 0 h 13"/>
                <a:gd name="T28" fmla="*/ 3 w 20"/>
                <a:gd name="T29" fmla="*/ 3 h 13"/>
                <a:gd name="T30" fmla="*/ 3 w 20"/>
                <a:gd name="T31" fmla="*/ 3 h 13"/>
                <a:gd name="T32" fmla="*/ 0 w 20"/>
                <a:gd name="T33" fmla="*/ 7 h 13"/>
                <a:gd name="T34" fmla="*/ 7 w 20"/>
                <a:gd name="T35" fmla="*/ 10 h 13"/>
                <a:gd name="T36" fmla="*/ 7 w 20"/>
                <a:gd name="T37" fmla="*/ 10 h 13"/>
                <a:gd name="T38" fmla="*/ 7 w 20"/>
                <a:gd name="T39" fmla="*/ 7 h 13"/>
                <a:gd name="T40" fmla="*/ 7 w 20"/>
                <a:gd name="T41" fmla="*/ 7 h 13"/>
                <a:gd name="T42" fmla="*/ 7 w 20"/>
                <a:gd name="T43" fmla="*/ 3 h 13"/>
                <a:gd name="T44" fmla="*/ 7 w 20"/>
                <a:gd name="T45" fmla="*/ 3 h 13"/>
                <a:gd name="T46" fmla="*/ 7 w 20"/>
                <a:gd name="T47" fmla="*/ 3 h 13"/>
                <a:gd name="T48" fmla="*/ 7 w 20"/>
                <a:gd name="T4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3">
                  <a:moveTo>
                    <a:pt x="17" y="7"/>
                  </a:moveTo>
                  <a:lnTo>
                    <a:pt x="13" y="7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0"/>
                  </a:lnTo>
                  <a:lnTo>
                    <a:pt x="20" y="7"/>
                  </a:lnTo>
                  <a:lnTo>
                    <a:pt x="17" y="7"/>
                  </a:lnTo>
                  <a:close/>
                  <a:moveTo>
                    <a:pt x="7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0" y="7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9" name="Freeform 521">
              <a:extLst>
                <a:ext uri="{FF2B5EF4-FFF2-40B4-BE49-F238E27FC236}">
                  <a16:creationId xmlns:a16="http://schemas.microsoft.com/office/drawing/2014/main" id="{E17B523D-126E-7B13-D738-031FE51A4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71"/>
              <a:ext cx="10" cy="6"/>
            </a:xfrm>
            <a:custGeom>
              <a:avLst/>
              <a:gdLst>
                <a:gd name="T0" fmla="*/ 7 w 10"/>
                <a:gd name="T1" fmla="*/ 0 h 6"/>
                <a:gd name="T2" fmla="*/ 3 w 10"/>
                <a:gd name="T3" fmla="*/ 0 h 6"/>
                <a:gd name="T4" fmla="*/ 3 w 10"/>
                <a:gd name="T5" fmla="*/ 3 h 6"/>
                <a:gd name="T6" fmla="*/ 3 w 10"/>
                <a:gd name="T7" fmla="*/ 3 h 6"/>
                <a:gd name="T8" fmla="*/ 0 w 10"/>
                <a:gd name="T9" fmla="*/ 3 h 6"/>
                <a:gd name="T10" fmla="*/ 0 w 10"/>
                <a:gd name="T11" fmla="*/ 3 h 6"/>
                <a:gd name="T12" fmla="*/ 0 w 10"/>
                <a:gd name="T13" fmla="*/ 3 h 6"/>
                <a:gd name="T14" fmla="*/ 0 w 10"/>
                <a:gd name="T15" fmla="*/ 3 h 6"/>
                <a:gd name="T16" fmla="*/ 7 w 10"/>
                <a:gd name="T17" fmla="*/ 6 h 6"/>
                <a:gd name="T18" fmla="*/ 7 w 10"/>
                <a:gd name="T19" fmla="*/ 6 h 6"/>
                <a:gd name="T20" fmla="*/ 7 w 10"/>
                <a:gd name="T21" fmla="*/ 3 h 6"/>
                <a:gd name="T22" fmla="*/ 10 w 10"/>
                <a:gd name="T23" fmla="*/ 0 h 6"/>
                <a:gd name="T24" fmla="*/ 7 w 10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7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3"/>
                  </a:lnTo>
                  <a:lnTo>
                    <a:pt x="10" y="0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0" name="Freeform 522">
              <a:extLst>
                <a:ext uri="{FF2B5EF4-FFF2-40B4-BE49-F238E27FC236}">
                  <a16:creationId xmlns:a16="http://schemas.microsoft.com/office/drawing/2014/main" id="{DAED027D-5DCD-921B-3298-5CC277029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764"/>
              <a:ext cx="7" cy="10"/>
            </a:xfrm>
            <a:custGeom>
              <a:avLst/>
              <a:gdLst>
                <a:gd name="T0" fmla="*/ 7 w 7"/>
                <a:gd name="T1" fmla="*/ 0 h 10"/>
                <a:gd name="T2" fmla="*/ 3 w 7"/>
                <a:gd name="T3" fmla="*/ 3 h 10"/>
                <a:gd name="T4" fmla="*/ 3 w 7"/>
                <a:gd name="T5" fmla="*/ 3 h 10"/>
                <a:gd name="T6" fmla="*/ 0 w 7"/>
                <a:gd name="T7" fmla="*/ 7 h 10"/>
                <a:gd name="T8" fmla="*/ 7 w 7"/>
                <a:gd name="T9" fmla="*/ 10 h 10"/>
                <a:gd name="T10" fmla="*/ 7 w 7"/>
                <a:gd name="T11" fmla="*/ 10 h 10"/>
                <a:gd name="T12" fmla="*/ 7 w 7"/>
                <a:gd name="T13" fmla="*/ 7 h 10"/>
                <a:gd name="T14" fmla="*/ 7 w 7"/>
                <a:gd name="T15" fmla="*/ 7 h 10"/>
                <a:gd name="T16" fmla="*/ 7 w 7"/>
                <a:gd name="T17" fmla="*/ 3 h 10"/>
                <a:gd name="T18" fmla="*/ 7 w 7"/>
                <a:gd name="T19" fmla="*/ 3 h 10"/>
                <a:gd name="T20" fmla="*/ 7 w 7"/>
                <a:gd name="T21" fmla="*/ 3 h 10"/>
                <a:gd name="T22" fmla="*/ 7 w 7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0">
                  <a:moveTo>
                    <a:pt x="7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0" y="7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" name="Freeform 523">
              <a:extLst>
                <a:ext uri="{FF2B5EF4-FFF2-40B4-BE49-F238E27FC236}">
                  <a16:creationId xmlns:a16="http://schemas.microsoft.com/office/drawing/2014/main" id="{756BC388-FBCD-9BE5-CBE9-F6D8AB17A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57"/>
              <a:ext cx="16" cy="17"/>
            </a:xfrm>
            <a:custGeom>
              <a:avLst/>
              <a:gdLst>
                <a:gd name="T0" fmla="*/ 10 w 16"/>
                <a:gd name="T1" fmla="*/ 0 h 17"/>
                <a:gd name="T2" fmla="*/ 3 w 16"/>
                <a:gd name="T3" fmla="*/ 7 h 17"/>
                <a:gd name="T4" fmla="*/ 0 w 16"/>
                <a:gd name="T5" fmla="*/ 10 h 17"/>
                <a:gd name="T6" fmla="*/ 0 w 16"/>
                <a:gd name="T7" fmla="*/ 10 h 17"/>
                <a:gd name="T8" fmla="*/ 0 w 16"/>
                <a:gd name="T9" fmla="*/ 10 h 17"/>
                <a:gd name="T10" fmla="*/ 0 w 16"/>
                <a:gd name="T11" fmla="*/ 14 h 17"/>
                <a:gd name="T12" fmla="*/ 0 w 16"/>
                <a:gd name="T13" fmla="*/ 14 h 17"/>
                <a:gd name="T14" fmla="*/ 0 w 16"/>
                <a:gd name="T15" fmla="*/ 17 h 17"/>
                <a:gd name="T16" fmla="*/ 0 w 16"/>
                <a:gd name="T17" fmla="*/ 17 h 17"/>
                <a:gd name="T18" fmla="*/ 3 w 16"/>
                <a:gd name="T19" fmla="*/ 17 h 17"/>
                <a:gd name="T20" fmla="*/ 3 w 16"/>
                <a:gd name="T21" fmla="*/ 17 h 17"/>
                <a:gd name="T22" fmla="*/ 3 w 16"/>
                <a:gd name="T23" fmla="*/ 17 h 17"/>
                <a:gd name="T24" fmla="*/ 6 w 16"/>
                <a:gd name="T25" fmla="*/ 17 h 17"/>
                <a:gd name="T26" fmla="*/ 6 w 16"/>
                <a:gd name="T27" fmla="*/ 17 h 17"/>
                <a:gd name="T28" fmla="*/ 6 w 16"/>
                <a:gd name="T29" fmla="*/ 14 h 17"/>
                <a:gd name="T30" fmla="*/ 10 w 16"/>
                <a:gd name="T31" fmla="*/ 14 h 17"/>
                <a:gd name="T32" fmla="*/ 16 w 16"/>
                <a:gd name="T33" fmla="*/ 4 h 17"/>
                <a:gd name="T34" fmla="*/ 10 w 16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7">
                  <a:moveTo>
                    <a:pt x="10" y="0"/>
                  </a:moveTo>
                  <a:lnTo>
                    <a:pt x="3" y="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4"/>
                  </a:lnTo>
                  <a:lnTo>
                    <a:pt x="10" y="14"/>
                  </a:lnTo>
                  <a:lnTo>
                    <a:pt x="16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2" name="Freeform 524">
              <a:extLst>
                <a:ext uri="{FF2B5EF4-FFF2-40B4-BE49-F238E27FC236}">
                  <a16:creationId xmlns:a16="http://schemas.microsoft.com/office/drawing/2014/main" id="{A6158857-720B-8C0A-317F-1F8CDCBCC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2757"/>
              <a:ext cx="16" cy="17"/>
            </a:xfrm>
            <a:custGeom>
              <a:avLst/>
              <a:gdLst>
                <a:gd name="T0" fmla="*/ 10 w 16"/>
                <a:gd name="T1" fmla="*/ 0 h 17"/>
                <a:gd name="T2" fmla="*/ 3 w 16"/>
                <a:gd name="T3" fmla="*/ 7 h 17"/>
                <a:gd name="T4" fmla="*/ 0 w 16"/>
                <a:gd name="T5" fmla="*/ 10 h 17"/>
                <a:gd name="T6" fmla="*/ 0 w 16"/>
                <a:gd name="T7" fmla="*/ 10 h 17"/>
                <a:gd name="T8" fmla="*/ 0 w 16"/>
                <a:gd name="T9" fmla="*/ 10 h 17"/>
                <a:gd name="T10" fmla="*/ 0 w 16"/>
                <a:gd name="T11" fmla="*/ 14 h 17"/>
                <a:gd name="T12" fmla="*/ 0 w 16"/>
                <a:gd name="T13" fmla="*/ 14 h 17"/>
                <a:gd name="T14" fmla="*/ 0 w 16"/>
                <a:gd name="T15" fmla="*/ 17 h 17"/>
                <a:gd name="T16" fmla="*/ 0 w 16"/>
                <a:gd name="T17" fmla="*/ 17 h 17"/>
                <a:gd name="T18" fmla="*/ 3 w 16"/>
                <a:gd name="T19" fmla="*/ 17 h 17"/>
                <a:gd name="T20" fmla="*/ 3 w 16"/>
                <a:gd name="T21" fmla="*/ 17 h 17"/>
                <a:gd name="T22" fmla="*/ 3 w 16"/>
                <a:gd name="T23" fmla="*/ 17 h 17"/>
                <a:gd name="T24" fmla="*/ 6 w 16"/>
                <a:gd name="T25" fmla="*/ 17 h 17"/>
                <a:gd name="T26" fmla="*/ 6 w 16"/>
                <a:gd name="T27" fmla="*/ 17 h 17"/>
                <a:gd name="T28" fmla="*/ 6 w 16"/>
                <a:gd name="T29" fmla="*/ 14 h 17"/>
                <a:gd name="T30" fmla="*/ 10 w 16"/>
                <a:gd name="T31" fmla="*/ 14 h 17"/>
                <a:gd name="T32" fmla="*/ 16 w 16"/>
                <a:gd name="T33" fmla="*/ 4 h 17"/>
                <a:gd name="T34" fmla="*/ 10 w 16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7">
                  <a:moveTo>
                    <a:pt x="10" y="0"/>
                  </a:moveTo>
                  <a:lnTo>
                    <a:pt x="3" y="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4"/>
                  </a:lnTo>
                  <a:lnTo>
                    <a:pt x="10" y="14"/>
                  </a:lnTo>
                  <a:lnTo>
                    <a:pt x="16" y="4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3" name="Freeform 525">
              <a:extLst>
                <a:ext uri="{FF2B5EF4-FFF2-40B4-BE49-F238E27FC236}">
                  <a16:creationId xmlns:a16="http://schemas.microsoft.com/office/drawing/2014/main" id="{776372AD-2401-9220-65B4-9C5321C2D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1" y="2134"/>
              <a:ext cx="14" cy="17"/>
            </a:xfrm>
            <a:custGeom>
              <a:avLst/>
              <a:gdLst>
                <a:gd name="T0" fmla="*/ 10 w 14"/>
                <a:gd name="T1" fmla="*/ 0 h 17"/>
                <a:gd name="T2" fmla="*/ 7 w 14"/>
                <a:gd name="T3" fmla="*/ 4 h 17"/>
                <a:gd name="T4" fmla="*/ 0 w 14"/>
                <a:gd name="T5" fmla="*/ 0 h 17"/>
                <a:gd name="T6" fmla="*/ 0 w 14"/>
                <a:gd name="T7" fmla="*/ 7 h 17"/>
                <a:gd name="T8" fmla="*/ 0 w 14"/>
                <a:gd name="T9" fmla="*/ 11 h 17"/>
                <a:gd name="T10" fmla="*/ 0 w 14"/>
                <a:gd name="T11" fmla="*/ 11 h 17"/>
                <a:gd name="T12" fmla="*/ 4 w 14"/>
                <a:gd name="T13" fmla="*/ 11 h 17"/>
                <a:gd name="T14" fmla="*/ 4 w 14"/>
                <a:gd name="T15" fmla="*/ 17 h 17"/>
                <a:gd name="T16" fmla="*/ 4 w 14"/>
                <a:gd name="T17" fmla="*/ 17 h 17"/>
                <a:gd name="T18" fmla="*/ 4 w 14"/>
                <a:gd name="T19" fmla="*/ 17 h 17"/>
                <a:gd name="T20" fmla="*/ 4 w 14"/>
                <a:gd name="T21" fmla="*/ 14 h 17"/>
                <a:gd name="T22" fmla="*/ 4 w 14"/>
                <a:gd name="T23" fmla="*/ 14 h 17"/>
                <a:gd name="T24" fmla="*/ 4 w 14"/>
                <a:gd name="T25" fmla="*/ 7 h 17"/>
                <a:gd name="T26" fmla="*/ 4 w 14"/>
                <a:gd name="T27" fmla="*/ 7 h 17"/>
                <a:gd name="T28" fmla="*/ 4 w 14"/>
                <a:gd name="T29" fmla="*/ 7 h 17"/>
                <a:gd name="T30" fmla="*/ 7 w 14"/>
                <a:gd name="T31" fmla="*/ 7 h 17"/>
                <a:gd name="T32" fmla="*/ 7 w 14"/>
                <a:gd name="T33" fmla="*/ 7 h 17"/>
                <a:gd name="T34" fmla="*/ 10 w 14"/>
                <a:gd name="T35" fmla="*/ 4 h 17"/>
                <a:gd name="T36" fmla="*/ 10 w 14"/>
                <a:gd name="T37" fmla="*/ 4 h 17"/>
                <a:gd name="T38" fmla="*/ 10 w 14"/>
                <a:gd name="T39" fmla="*/ 4 h 17"/>
                <a:gd name="T40" fmla="*/ 10 w 14"/>
                <a:gd name="T41" fmla="*/ 4 h 17"/>
                <a:gd name="T42" fmla="*/ 14 w 14"/>
                <a:gd name="T43" fmla="*/ 4 h 17"/>
                <a:gd name="T44" fmla="*/ 14 w 14"/>
                <a:gd name="T45" fmla="*/ 4 h 17"/>
                <a:gd name="T46" fmla="*/ 10 w 14"/>
                <a:gd name="T47" fmla="*/ 4 h 17"/>
                <a:gd name="T48" fmla="*/ 10 w 14"/>
                <a:gd name="T49" fmla="*/ 4 h 17"/>
                <a:gd name="T50" fmla="*/ 10 w 14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" h="17">
                  <a:moveTo>
                    <a:pt x="10" y="0"/>
                  </a:moveTo>
                  <a:lnTo>
                    <a:pt x="7" y="4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4" name="Freeform 526">
              <a:extLst>
                <a:ext uri="{FF2B5EF4-FFF2-40B4-BE49-F238E27FC236}">
                  <a16:creationId xmlns:a16="http://schemas.microsoft.com/office/drawing/2014/main" id="{CB2AF78F-3B27-9FCB-89D8-C42B63778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1" y="2134"/>
              <a:ext cx="14" cy="17"/>
            </a:xfrm>
            <a:custGeom>
              <a:avLst/>
              <a:gdLst>
                <a:gd name="T0" fmla="*/ 10 w 14"/>
                <a:gd name="T1" fmla="*/ 0 h 17"/>
                <a:gd name="T2" fmla="*/ 7 w 14"/>
                <a:gd name="T3" fmla="*/ 4 h 17"/>
                <a:gd name="T4" fmla="*/ 0 w 14"/>
                <a:gd name="T5" fmla="*/ 0 h 17"/>
                <a:gd name="T6" fmla="*/ 0 w 14"/>
                <a:gd name="T7" fmla="*/ 7 h 17"/>
                <a:gd name="T8" fmla="*/ 0 w 14"/>
                <a:gd name="T9" fmla="*/ 11 h 17"/>
                <a:gd name="T10" fmla="*/ 0 w 14"/>
                <a:gd name="T11" fmla="*/ 11 h 17"/>
                <a:gd name="T12" fmla="*/ 4 w 14"/>
                <a:gd name="T13" fmla="*/ 11 h 17"/>
                <a:gd name="T14" fmla="*/ 4 w 14"/>
                <a:gd name="T15" fmla="*/ 17 h 17"/>
                <a:gd name="T16" fmla="*/ 4 w 14"/>
                <a:gd name="T17" fmla="*/ 17 h 17"/>
                <a:gd name="T18" fmla="*/ 4 w 14"/>
                <a:gd name="T19" fmla="*/ 17 h 17"/>
                <a:gd name="T20" fmla="*/ 4 w 14"/>
                <a:gd name="T21" fmla="*/ 14 h 17"/>
                <a:gd name="T22" fmla="*/ 4 w 14"/>
                <a:gd name="T23" fmla="*/ 14 h 17"/>
                <a:gd name="T24" fmla="*/ 4 w 14"/>
                <a:gd name="T25" fmla="*/ 7 h 17"/>
                <a:gd name="T26" fmla="*/ 4 w 14"/>
                <a:gd name="T27" fmla="*/ 7 h 17"/>
                <a:gd name="T28" fmla="*/ 4 w 14"/>
                <a:gd name="T29" fmla="*/ 7 h 17"/>
                <a:gd name="T30" fmla="*/ 7 w 14"/>
                <a:gd name="T31" fmla="*/ 7 h 17"/>
                <a:gd name="T32" fmla="*/ 7 w 14"/>
                <a:gd name="T33" fmla="*/ 7 h 17"/>
                <a:gd name="T34" fmla="*/ 10 w 14"/>
                <a:gd name="T35" fmla="*/ 4 h 17"/>
                <a:gd name="T36" fmla="*/ 10 w 14"/>
                <a:gd name="T37" fmla="*/ 4 h 17"/>
                <a:gd name="T38" fmla="*/ 10 w 14"/>
                <a:gd name="T39" fmla="*/ 4 h 17"/>
                <a:gd name="T40" fmla="*/ 10 w 14"/>
                <a:gd name="T41" fmla="*/ 4 h 17"/>
                <a:gd name="T42" fmla="*/ 14 w 14"/>
                <a:gd name="T43" fmla="*/ 4 h 17"/>
                <a:gd name="T44" fmla="*/ 14 w 14"/>
                <a:gd name="T45" fmla="*/ 4 h 17"/>
                <a:gd name="T46" fmla="*/ 10 w 14"/>
                <a:gd name="T47" fmla="*/ 4 h 17"/>
                <a:gd name="T48" fmla="*/ 10 w 14"/>
                <a:gd name="T49" fmla="*/ 4 h 17"/>
                <a:gd name="T50" fmla="*/ 10 w 14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" h="17">
                  <a:moveTo>
                    <a:pt x="10" y="0"/>
                  </a:moveTo>
                  <a:lnTo>
                    <a:pt x="7" y="4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5" name="Rectangle 527">
              <a:extLst>
                <a:ext uri="{FF2B5EF4-FFF2-40B4-BE49-F238E27FC236}">
                  <a16:creationId xmlns:a16="http://schemas.microsoft.com/office/drawing/2014/main" id="{D61EADC9-5285-4B9A-EB48-B5CA27FFF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1" y="2145"/>
              <a:ext cx="1" cy="1"/>
            </a:xfrm>
            <a:prstGeom prst="rect">
              <a:avLst/>
            </a:pr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6" name="Freeform 528">
              <a:extLst>
                <a:ext uri="{FF2B5EF4-FFF2-40B4-BE49-F238E27FC236}">
                  <a16:creationId xmlns:a16="http://schemas.microsoft.com/office/drawing/2014/main" id="{C387AA32-0B2A-C8D0-B59E-1E388515F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1" y="21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7" name="Freeform 529">
              <a:extLst>
                <a:ext uri="{FF2B5EF4-FFF2-40B4-BE49-F238E27FC236}">
                  <a16:creationId xmlns:a16="http://schemas.microsoft.com/office/drawing/2014/main" id="{53E7E03D-A9BF-C01D-A731-2490B85BB2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5" y="2138"/>
              <a:ext cx="13" cy="13"/>
            </a:xfrm>
            <a:custGeom>
              <a:avLst/>
              <a:gdLst>
                <a:gd name="T0" fmla="*/ 3 w 13"/>
                <a:gd name="T1" fmla="*/ 3 h 13"/>
                <a:gd name="T2" fmla="*/ 3 w 13"/>
                <a:gd name="T3" fmla="*/ 3 h 13"/>
                <a:gd name="T4" fmla="*/ 3 w 13"/>
                <a:gd name="T5" fmla="*/ 3 h 13"/>
                <a:gd name="T6" fmla="*/ 3 w 13"/>
                <a:gd name="T7" fmla="*/ 3 h 13"/>
                <a:gd name="T8" fmla="*/ 6 w 13"/>
                <a:gd name="T9" fmla="*/ 7 h 13"/>
                <a:gd name="T10" fmla="*/ 6 w 13"/>
                <a:gd name="T11" fmla="*/ 7 h 13"/>
                <a:gd name="T12" fmla="*/ 6 w 13"/>
                <a:gd name="T13" fmla="*/ 7 h 13"/>
                <a:gd name="T14" fmla="*/ 6 w 13"/>
                <a:gd name="T15" fmla="*/ 7 h 13"/>
                <a:gd name="T16" fmla="*/ 6 w 13"/>
                <a:gd name="T17" fmla="*/ 0 h 13"/>
                <a:gd name="T18" fmla="*/ 6 w 13"/>
                <a:gd name="T19" fmla="*/ 0 h 13"/>
                <a:gd name="T20" fmla="*/ 6 w 13"/>
                <a:gd name="T21" fmla="*/ 3 h 13"/>
                <a:gd name="T22" fmla="*/ 6 w 13"/>
                <a:gd name="T23" fmla="*/ 3 h 13"/>
                <a:gd name="T24" fmla="*/ 6 w 13"/>
                <a:gd name="T25" fmla="*/ 7 h 13"/>
                <a:gd name="T26" fmla="*/ 6 w 13"/>
                <a:gd name="T27" fmla="*/ 7 h 13"/>
                <a:gd name="T28" fmla="*/ 6 w 13"/>
                <a:gd name="T29" fmla="*/ 7 h 13"/>
                <a:gd name="T30" fmla="*/ 3 w 13"/>
                <a:gd name="T31" fmla="*/ 10 h 13"/>
                <a:gd name="T32" fmla="*/ 0 w 13"/>
                <a:gd name="T33" fmla="*/ 10 h 13"/>
                <a:gd name="T34" fmla="*/ 0 w 13"/>
                <a:gd name="T35" fmla="*/ 13 h 13"/>
                <a:gd name="T36" fmla="*/ 0 w 13"/>
                <a:gd name="T37" fmla="*/ 13 h 13"/>
                <a:gd name="T38" fmla="*/ 0 w 13"/>
                <a:gd name="T39" fmla="*/ 13 h 13"/>
                <a:gd name="T40" fmla="*/ 0 w 13"/>
                <a:gd name="T41" fmla="*/ 13 h 13"/>
                <a:gd name="T42" fmla="*/ 3 w 13"/>
                <a:gd name="T43" fmla="*/ 13 h 13"/>
                <a:gd name="T44" fmla="*/ 3 w 13"/>
                <a:gd name="T45" fmla="*/ 13 h 13"/>
                <a:gd name="T46" fmla="*/ 13 w 13"/>
                <a:gd name="T47" fmla="*/ 10 h 13"/>
                <a:gd name="T48" fmla="*/ 10 w 13"/>
                <a:gd name="T49" fmla="*/ 3 h 13"/>
                <a:gd name="T50" fmla="*/ 10 w 13"/>
                <a:gd name="T51" fmla="*/ 0 h 13"/>
                <a:gd name="T52" fmla="*/ 6 w 13"/>
                <a:gd name="T53" fmla="*/ 0 h 13"/>
                <a:gd name="T54" fmla="*/ 6 w 13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6" y="7"/>
                  </a:move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close/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13" y="10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8" name="Freeform 530">
              <a:extLst>
                <a:ext uri="{FF2B5EF4-FFF2-40B4-BE49-F238E27FC236}">
                  <a16:creationId xmlns:a16="http://schemas.microsoft.com/office/drawing/2014/main" id="{DAE5008E-76B4-372B-A92C-972AB930D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21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9" name="Freeform 531">
              <a:extLst>
                <a:ext uri="{FF2B5EF4-FFF2-40B4-BE49-F238E27FC236}">
                  <a16:creationId xmlns:a16="http://schemas.microsoft.com/office/drawing/2014/main" id="{A8DC7043-A001-A385-ED8D-89E653B0B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1" y="21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0" name="Freeform 532">
              <a:extLst>
                <a:ext uri="{FF2B5EF4-FFF2-40B4-BE49-F238E27FC236}">
                  <a16:creationId xmlns:a16="http://schemas.microsoft.com/office/drawing/2014/main" id="{E2E8AC29-8069-EC34-A4BB-AA61C7EE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38"/>
              <a:ext cx="13" cy="13"/>
            </a:xfrm>
            <a:custGeom>
              <a:avLst/>
              <a:gdLst>
                <a:gd name="T0" fmla="*/ 6 w 13"/>
                <a:gd name="T1" fmla="*/ 0 h 13"/>
                <a:gd name="T2" fmla="*/ 6 w 13"/>
                <a:gd name="T3" fmla="*/ 0 h 13"/>
                <a:gd name="T4" fmla="*/ 6 w 13"/>
                <a:gd name="T5" fmla="*/ 3 h 13"/>
                <a:gd name="T6" fmla="*/ 6 w 13"/>
                <a:gd name="T7" fmla="*/ 3 h 13"/>
                <a:gd name="T8" fmla="*/ 6 w 13"/>
                <a:gd name="T9" fmla="*/ 7 h 13"/>
                <a:gd name="T10" fmla="*/ 6 w 13"/>
                <a:gd name="T11" fmla="*/ 7 h 13"/>
                <a:gd name="T12" fmla="*/ 6 w 13"/>
                <a:gd name="T13" fmla="*/ 7 h 13"/>
                <a:gd name="T14" fmla="*/ 3 w 13"/>
                <a:gd name="T15" fmla="*/ 10 h 13"/>
                <a:gd name="T16" fmla="*/ 0 w 13"/>
                <a:gd name="T17" fmla="*/ 10 h 13"/>
                <a:gd name="T18" fmla="*/ 0 w 13"/>
                <a:gd name="T19" fmla="*/ 13 h 13"/>
                <a:gd name="T20" fmla="*/ 0 w 13"/>
                <a:gd name="T21" fmla="*/ 13 h 13"/>
                <a:gd name="T22" fmla="*/ 0 w 13"/>
                <a:gd name="T23" fmla="*/ 13 h 13"/>
                <a:gd name="T24" fmla="*/ 0 w 13"/>
                <a:gd name="T25" fmla="*/ 13 h 13"/>
                <a:gd name="T26" fmla="*/ 3 w 13"/>
                <a:gd name="T27" fmla="*/ 13 h 13"/>
                <a:gd name="T28" fmla="*/ 3 w 13"/>
                <a:gd name="T29" fmla="*/ 13 h 13"/>
                <a:gd name="T30" fmla="*/ 13 w 13"/>
                <a:gd name="T31" fmla="*/ 10 h 13"/>
                <a:gd name="T32" fmla="*/ 10 w 13"/>
                <a:gd name="T33" fmla="*/ 3 h 13"/>
                <a:gd name="T34" fmla="*/ 10 w 13"/>
                <a:gd name="T35" fmla="*/ 0 h 13"/>
                <a:gd name="T36" fmla="*/ 6 w 13"/>
                <a:gd name="T37" fmla="*/ 0 h 13"/>
                <a:gd name="T38" fmla="*/ 6 w 13"/>
                <a:gd name="T3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13" y="10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1" name="Freeform 533">
              <a:extLst>
                <a:ext uri="{FF2B5EF4-FFF2-40B4-BE49-F238E27FC236}">
                  <a16:creationId xmlns:a16="http://schemas.microsoft.com/office/drawing/2014/main" id="{CD51915B-AA59-4022-1EC1-78064ECF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38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3 w 6"/>
                <a:gd name="T3" fmla="*/ 3 h 10"/>
                <a:gd name="T4" fmla="*/ 3 w 6"/>
                <a:gd name="T5" fmla="*/ 3 h 10"/>
                <a:gd name="T6" fmla="*/ 3 w 6"/>
                <a:gd name="T7" fmla="*/ 3 h 10"/>
                <a:gd name="T8" fmla="*/ 0 w 6"/>
                <a:gd name="T9" fmla="*/ 3 h 10"/>
                <a:gd name="T10" fmla="*/ 0 w 6"/>
                <a:gd name="T11" fmla="*/ 3 h 10"/>
                <a:gd name="T12" fmla="*/ 0 w 6"/>
                <a:gd name="T13" fmla="*/ 3 h 10"/>
                <a:gd name="T14" fmla="*/ 0 w 6"/>
                <a:gd name="T15" fmla="*/ 10 h 10"/>
                <a:gd name="T16" fmla="*/ 0 w 6"/>
                <a:gd name="T17" fmla="*/ 10 h 10"/>
                <a:gd name="T18" fmla="*/ 3 w 6"/>
                <a:gd name="T19" fmla="*/ 10 h 10"/>
                <a:gd name="T20" fmla="*/ 6 w 6"/>
                <a:gd name="T21" fmla="*/ 7 h 10"/>
                <a:gd name="T22" fmla="*/ 6 w 6"/>
                <a:gd name="T23" fmla="*/ 7 h 10"/>
                <a:gd name="T24" fmla="*/ 6 w 6"/>
                <a:gd name="T25" fmla="*/ 7 h 10"/>
                <a:gd name="T26" fmla="*/ 6 w 6"/>
                <a:gd name="T27" fmla="*/ 3 h 10"/>
                <a:gd name="T28" fmla="*/ 6 w 6"/>
                <a:gd name="T29" fmla="*/ 3 h 10"/>
                <a:gd name="T30" fmla="*/ 6 w 6"/>
                <a:gd name="T31" fmla="*/ 0 h 10"/>
                <a:gd name="T32" fmla="*/ 6 w 6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" name="Freeform 534">
              <a:extLst>
                <a:ext uri="{FF2B5EF4-FFF2-40B4-BE49-F238E27FC236}">
                  <a16:creationId xmlns:a16="http://schemas.microsoft.com/office/drawing/2014/main" id="{615CAFA5-76F6-89B0-23DC-FDFA83E1B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38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3 w 6"/>
                <a:gd name="T3" fmla="*/ 3 h 10"/>
                <a:gd name="T4" fmla="*/ 3 w 6"/>
                <a:gd name="T5" fmla="*/ 3 h 10"/>
                <a:gd name="T6" fmla="*/ 3 w 6"/>
                <a:gd name="T7" fmla="*/ 3 h 10"/>
                <a:gd name="T8" fmla="*/ 0 w 6"/>
                <a:gd name="T9" fmla="*/ 3 h 10"/>
                <a:gd name="T10" fmla="*/ 0 w 6"/>
                <a:gd name="T11" fmla="*/ 3 h 10"/>
                <a:gd name="T12" fmla="*/ 0 w 6"/>
                <a:gd name="T13" fmla="*/ 3 h 10"/>
                <a:gd name="T14" fmla="*/ 0 w 6"/>
                <a:gd name="T15" fmla="*/ 10 h 10"/>
                <a:gd name="T16" fmla="*/ 0 w 6"/>
                <a:gd name="T17" fmla="*/ 10 h 10"/>
                <a:gd name="T18" fmla="*/ 3 w 6"/>
                <a:gd name="T19" fmla="*/ 10 h 10"/>
                <a:gd name="T20" fmla="*/ 6 w 6"/>
                <a:gd name="T21" fmla="*/ 7 h 10"/>
                <a:gd name="T22" fmla="*/ 6 w 6"/>
                <a:gd name="T23" fmla="*/ 7 h 10"/>
                <a:gd name="T24" fmla="*/ 6 w 6"/>
                <a:gd name="T25" fmla="*/ 7 h 10"/>
                <a:gd name="T26" fmla="*/ 6 w 6"/>
                <a:gd name="T27" fmla="*/ 3 h 10"/>
                <a:gd name="T28" fmla="*/ 6 w 6"/>
                <a:gd name="T29" fmla="*/ 3 h 10"/>
                <a:gd name="T30" fmla="*/ 6 w 6"/>
                <a:gd name="T31" fmla="*/ 0 h 10"/>
                <a:gd name="T32" fmla="*/ 6 w 6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3" name="Rectangle 535">
              <a:extLst>
                <a:ext uri="{FF2B5EF4-FFF2-40B4-BE49-F238E27FC236}">
                  <a16:creationId xmlns:a16="http://schemas.microsoft.com/office/drawing/2014/main" id="{767A0D76-A5D4-5397-9F61-646B1F0FA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37"/>
              <a:ext cx="1" cy="1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4" name="Rectangle 536">
              <a:extLst>
                <a:ext uri="{FF2B5EF4-FFF2-40B4-BE49-F238E27FC236}">
                  <a16:creationId xmlns:a16="http://schemas.microsoft.com/office/drawing/2014/main" id="{C78A689F-8F3C-76C8-A3D1-711480663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37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5" name="Rectangle 537">
              <a:extLst>
                <a:ext uri="{FF2B5EF4-FFF2-40B4-BE49-F238E27FC236}">
                  <a16:creationId xmlns:a16="http://schemas.microsoft.com/office/drawing/2014/main" id="{8A0609DF-360E-8A8F-4153-74CB5F514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37"/>
              <a:ext cx="3" cy="1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6" name="Rectangle 538">
              <a:extLst>
                <a:ext uri="{FF2B5EF4-FFF2-40B4-BE49-F238E27FC236}">
                  <a16:creationId xmlns:a16="http://schemas.microsoft.com/office/drawing/2014/main" id="{05579C4C-19DE-1C8E-F479-922A31248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37"/>
              <a:ext cx="3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7" name="Freeform 539">
              <a:extLst>
                <a:ext uri="{FF2B5EF4-FFF2-40B4-BE49-F238E27FC236}">
                  <a16:creationId xmlns:a16="http://schemas.microsoft.com/office/drawing/2014/main" id="{AD2DE7DE-7FAC-966A-D011-058C99828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37"/>
              <a:ext cx="3" cy="14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4 h 14"/>
                <a:gd name="T4" fmla="*/ 0 w 3"/>
                <a:gd name="T5" fmla="*/ 4 h 14"/>
                <a:gd name="T6" fmla="*/ 0 w 3"/>
                <a:gd name="T7" fmla="*/ 7 h 14"/>
                <a:gd name="T8" fmla="*/ 0 w 3"/>
                <a:gd name="T9" fmla="*/ 11 h 14"/>
                <a:gd name="T10" fmla="*/ 0 w 3"/>
                <a:gd name="T11" fmla="*/ 14 h 14"/>
                <a:gd name="T12" fmla="*/ 0 w 3"/>
                <a:gd name="T13" fmla="*/ 14 h 14"/>
                <a:gd name="T14" fmla="*/ 0 w 3"/>
                <a:gd name="T15" fmla="*/ 14 h 14"/>
                <a:gd name="T16" fmla="*/ 0 w 3"/>
                <a:gd name="T17" fmla="*/ 14 h 14"/>
                <a:gd name="T18" fmla="*/ 3 w 3"/>
                <a:gd name="T19" fmla="*/ 11 h 14"/>
                <a:gd name="T20" fmla="*/ 3 w 3"/>
                <a:gd name="T21" fmla="*/ 11 h 14"/>
                <a:gd name="T22" fmla="*/ 3 w 3"/>
                <a:gd name="T23" fmla="*/ 11 h 14"/>
                <a:gd name="T24" fmla="*/ 3 w 3"/>
                <a:gd name="T25" fmla="*/ 11 h 14"/>
                <a:gd name="T26" fmla="*/ 3 w 3"/>
                <a:gd name="T27" fmla="*/ 11 h 14"/>
                <a:gd name="T28" fmla="*/ 3 w 3"/>
                <a:gd name="T29" fmla="*/ 11 h 14"/>
                <a:gd name="T30" fmla="*/ 3 w 3"/>
                <a:gd name="T31" fmla="*/ 4 h 14"/>
                <a:gd name="T32" fmla="*/ 3 w 3"/>
                <a:gd name="T33" fmla="*/ 4 h 14"/>
                <a:gd name="T34" fmla="*/ 3 w 3"/>
                <a:gd name="T35" fmla="*/ 4 h 14"/>
                <a:gd name="T36" fmla="*/ 3 w 3"/>
                <a:gd name="T37" fmla="*/ 4 h 14"/>
                <a:gd name="T38" fmla="*/ 3 w 3"/>
                <a:gd name="T39" fmla="*/ 0 h 14"/>
                <a:gd name="T40" fmla="*/ 3 w 3"/>
                <a:gd name="T41" fmla="*/ 0 h 14"/>
                <a:gd name="T42" fmla="*/ 0 w 3"/>
                <a:gd name="T4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8" name="Freeform 540">
              <a:extLst>
                <a:ext uri="{FF2B5EF4-FFF2-40B4-BE49-F238E27FC236}">
                  <a16:creationId xmlns:a16="http://schemas.microsoft.com/office/drawing/2014/main" id="{3B307A5A-70FF-F44B-59B6-59686BF6F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37"/>
              <a:ext cx="3" cy="14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4 h 14"/>
                <a:gd name="T4" fmla="*/ 0 w 3"/>
                <a:gd name="T5" fmla="*/ 4 h 14"/>
                <a:gd name="T6" fmla="*/ 0 w 3"/>
                <a:gd name="T7" fmla="*/ 7 h 14"/>
                <a:gd name="T8" fmla="*/ 0 w 3"/>
                <a:gd name="T9" fmla="*/ 11 h 14"/>
                <a:gd name="T10" fmla="*/ 0 w 3"/>
                <a:gd name="T11" fmla="*/ 14 h 14"/>
                <a:gd name="T12" fmla="*/ 0 w 3"/>
                <a:gd name="T13" fmla="*/ 14 h 14"/>
                <a:gd name="T14" fmla="*/ 0 w 3"/>
                <a:gd name="T15" fmla="*/ 14 h 14"/>
                <a:gd name="T16" fmla="*/ 0 w 3"/>
                <a:gd name="T17" fmla="*/ 14 h 14"/>
                <a:gd name="T18" fmla="*/ 3 w 3"/>
                <a:gd name="T19" fmla="*/ 11 h 14"/>
                <a:gd name="T20" fmla="*/ 3 w 3"/>
                <a:gd name="T21" fmla="*/ 11 h 14"/>
                <a:gd name="T22" fmla="*/ 3 w 3"/>
                <a:gd name="T23" fmla="*/ 11 h 14"/>
                <a:gd name="T24" fmla="*/ 3 w 3"/>
                <a:gd name="T25" fmla="*/ 11 h 14"/>
                <a:gd name="T26" fmla="*/ 3 w 3"/>
                <a:gd name="T27" fmla="*/ 11 h 14"/>
                <a:gd name="T28" fmla="*/ 3 w 3"/>
                <a:gd name="T29" fmla="*/ 11 h 14"/>
                <a:gd name="T30" fmla="*/ 3 w 3"/>
                <a:gd name="T31" fmla="*/ 4 h 14"/>
                <a:gd name="T32" fmla="*/ 3 w 3"/>
                <a:gd name="T33" fmla="*/ 4 h 14"/>
                <a:gd name="T34" fmla="*/ 3 w 3"/>
                <a:gd name="T35" fmla="*/ 4 h 14"/>
                <a:gd name="T36" fmla="*/ 3 w 3"/>
                <a:gd name="T37" fmla="*/ 4 h 14"/>
                <a:gd name="T38" fmla="*/ 3 w 3"/>
                <a:gd name="T39" fmla="*/ 0 h 14"/>
                <a:gd name="T40" fmla="*/ 3 w 3"/>
                <a:gd name="T41" fmla="*/ 0 h 14"/>
                <a:gd name="T42" fmla="*/ 0 w 3"/>
                <a:gd name="T4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9" name="Freeform 541">
              <a:extLst>
                <a:ext uri="{FF2B5EF4-FFF2-40B4-BE49-F238E27FC236}">
                  <a16:creationId xmlns:a16="http://schemas.microsoft.com/office/drawing/2014/main" id="{EEFE86CB-7F84-2EC7-4DE3-F98AF073D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" y="2441"/>
              <a:ext cx="3" cy="10"/>
            </a:xfrm>
            <a:custGeom>
              <a:avLst/>
              <a:gdLst>
                <a:gd name="T0" fmla="*/ 3 w 3"/>
                <a:gd name="T1" fmla="*/ 0 h 10"/>
                <a:gd name="T2" fmla="*/ 3 w 3"/>
                <a:gd name="T3" fmla="*/ 10 h 10"/>
                <a:gd name="T4" fmla="*/ 0 w 3"/>
                <a:gd name="T5" fmla="*/ 10 h 10"/>
                <a:gd name="T6" fmla="*/ 0 w 3"/>
                <a:gd name="T7" fmla="*/ 10 h 10"/>
                <a:gd name="T8" fmla="*/ 0 w 3"/>
                <a:gd name="T9" fmla="*/ 10 h 10"/>
                <a:gd name="T10" fmla="*/ 3 w 3"/>
                <a:gd name="T11" fmla="*/ 10 h 10"/>
                <a:gd name="T12" fmla="*/ 3 w 3"/>
                <a:gd name="T13" fmla="*/ 7 h 10"/>
                <a:gd name="T14" fmla="*/ 3 w 3"/>
                <a:gd name="T15" fmla="*/ 3 h 10"/>
                <a:gd name="T16" fmla="*/ 3 w 3"/>
                <a:gd name="T17" fmla="*/ 3 h 10"/>
                <a:gd name="T18" fmla="*/ 3 w 3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lnTo>
                    <a:pt x="3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0" name="Freeform 542">
              <a:extLst>
                <a:ext uri="{FF2B5EF4-FFF2-40B4-BE49-F238E27FC236}">
                  <a16:creationId xmlns:a16="http://schemas.microsoft.com/office/drawing/2014/main" id="{314B0F99-AF2C-F91B-BC32-5F61EE594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" y="2441"/>
              <a:ext cx="3" cy="10"/>
            </a:xfrm>
            <a:custGeom>
              <a:avLst/>
              <a:gdLst>
                <a:gd name="T0" fmla="*/ 3 w 3"/>
                <a:gd name="T1" fmla="*/ 0 h 10"/>
                <a:gd name="T2" fmla="*/ 3 w 3"/>
                <a:gd name="T3" fmla="*/ 10 h 10"/>
                <a:gd name="T4" fmla="*/ 0 w 3"/>
                <a:gd name="T5" fmla="*/ 10 h 10"/>
                <a:gd name="T6" fmla="*/ 0 w 3"/>
                <a:gd name="T7" fmla="*/ 10 h 10"/>
                <a:gd name="T8" fmla="*/ 0 w 3"/>
                <a:gd name="T9" fmla="*/ 10 h 10"/>
                <a:gd name="T10" fmla="*/ 3 w 3"/>
                <a:gd name="T11" fmla="*/ 10 h 10"/>
                <a:gd name="T12" fmla="*/ 3 w 3"/>
                <a:gd name="T13" fmla="*/ 7 h 10"/>
                <a:gd name="T14" fmla="*/ 3 w 3"/>
                <a:gd name="T15" fmla="*/ 3 h 10"/>
                <a:gd name="T16" fmla="*/ 3 w 3"/>
                <a:gd name="T17" fmla="*/ 3 h 10"/>
                <a:gd name="T18" fmla="*/ 3 w 3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lnTo>
                    <a:pt x="3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1" name="Freeform 543">
              <a:extLst>
                <a:ext uri="{FF2B5EF4-FFF2-40B4-BE49-F238E27FC236}">
                  <a16:creationId xmlns:a16="http://schemas.microsoft.com/office/drawing/2014/main" id="{1ABE4050-8198-CF74-0BA7-B80987AF2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48"/>
              <a:ext cx="10" cy="3"/>
            </a:xfrm>
            <a:custGeom>
              <a:avLst/>
              <a:gdLst>
                <a:gd name="T0" fmla="*/ 3 w 10"/>
                <a:gd name="T1" fmla="*/ 0 h 3"/>
                <a:gd name="T2" fmla="*/ 0 w 10"/>
                <a:gd name="T3" fmla="*/ 3 h 3"/>
                <a:gd name="T4" fmla="*/ 10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3 w 10"/>
                <a:gd name="T11" fmla="*/ 0 h 3"/>
                <a:gd name="T12" fmla="*/ 3 w 1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3" y="0"/>
                  </a:moveTo>
                  <a:lnTo>
                    <a:pt x="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2" name="Freeform 544">
              <a:extLst>
                <a:ext uri="{FF2B5EF4-FFF2-40B4-BE49-F238E27FC236}">
                  <a16:creationId xmlns:a16="http://schemas.microsoft.com/office/drawing/2014/main" id="{BB18D21F-B35D-38E6-1624-7FD08050A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48"/>
              <a:ext cx="10" cy="3"/>
            </a:xfrm>
            <a:custGeom>
              <a:avLst/>
              <a:gdLst>
                <a:gd name="T0" fmla="*/ 3 w 10"/>
                <a:gd name="T1" fmla="*/ 0 h 3"/>
                <a:gd name="T2" fmla="*/ 0 w 10"/>
                <a:gd name="T3" fmla="*/ 3 h 3"/>
                <a:gd name="T4" fmla="*/ 10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3 w 10"/>
                <a:gd name="T11" fmla="*/ 0 h 3"/>
                <a:gd name="T12" fmla="*/ 3 w 1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3" y="0"/>
                  </a:moveTo>
                  <a:lnTo>
                    <a:pt x="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3" name="Freeform 545">
              <a:extLst>
                <a:ext uri="{FF2B5EF4-FFF2-40B4-BE49-F238E27FC236}">
                  <a16:creationId xmlns:a16="http://schemas.microsoft.com/office/drawing/2014/main" id="{371DA7F0-01FD-D533-F94C-FE65AA076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0" cy="7"/>
            </a:xfrm>
            <a:custGeom>
              <a:avLst/>
              <a:gdLst>
                <a:gd name="T0" fmla="*/ 0 h 7"/>
                <a:gd name="T1" fmla="*/ 0 h 7"/>
                <a:gd name="T2" fmla="*/ 0 h 7"/>
                <a:gd name="T3" fmla="*/ 7 h 7"/>
                <a:gd name="T4" fmla="*/ 7 h 7"/>
                <a:gd name="T5" fmla="*/ 7 h 7"/>
                <a:gd name="T6" fmla="*/ 7 h 7"/>
                <a:gd name="T7" fmla="*/ 7 h 7"/>
                <a:gd name="T8" fmla="*/ 3 h 7"/>
                <a:gd name="T9" fmla="*/ 3 h 7"/>
                <a:gd name="T10" fmla="*/ 0 h 7"/>
                <a:gd name="T11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4" name="Freeform 546">
              <a:extLst>
                <a:ext uri="{FF2B5EF4-FFF2-40B4-BE49-F238E27FC236}">
                  <a16:creationId xmlns:a16="http://schemas.microsoft.com/office/drawing/2014/main" id="{2966007D-979D-35C1-0EB2-DDFEDC979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0" cy="7"/>
            </a:xfrm>
            <a:custGeom>
              <a:avLst/>
              <a:gdLst>
                <a:gd name="T0" fmla="*/ 0 h 7"/>
                <a:gd name="T1" fmla="*/ 0 h 7"/>
                <a:gd name="T2" fmla="*/ 0 h 7"/>
                <a:gd name="T3" fmla="*/ 7 h 7"/>
                <a:gd name="T4" fmla="*/ 7 h 7"/>
                <a:gd name="T5" fmla="*/ 7 h 7"/>
                <a:gd name="T6" fmla="*/ 7 h 7"/>
                <a:gd name="T7" fmla="*/ 7 h 7"/>
                <a:gd name="T8" fmla="*/ 3 h 7"/>
                <a:gd name="T9" fmla="*/ 3 h 7"/>
                <a:gd name="T10" fmla="*/ 0 h 7"/>
                <a:gd name="T11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5" name="Freeform 547">
              <a:extLst>
                <a:ext uri="{FF2B5EF4-FFF2-40B4-BE49-F238E27FC236}">
                  <a16:creationId xmlns:a16="http://schemas.microsoft.com/office/drawing/2014/main" id="{05387C4C-9E03-AB65-FE01-201865F58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27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0 w 10"/>
                <a:gd name="T5" fmla="*/ 0 h 10"/>
                <a:gd name="T6" fmla="*/ 0 w 10"/>
                <a:gd name="T7" fmla="*/ 0 h 10"/>
                <a:gd name="T8" fmla="*/ 0 w 10"/>
                <a:gd name="T9" fmla="*/ 0 h 10"/>
                <a:gd name="T10" fmla="*/ 0 w 10"/>
                <a:gd name="T11" fmla="*/ 4 h 10"/>
                <a:gd name="T12" fmla="*/ 3 w 10"/>
                <a:gd name="T13" fmla="*/ 4 h 10"/>
                <a:gd name="T14" fmla="*/ 3 w 10"/>
                <a:gd name="T15" fmla="*/ 4 h 10"/>
                <a:gd name="T16" fmla="*/ 3 w 10"/>
                <a:gd name="T17" fmla="*/ 4 h 10"/>
                <a:gd name="T18" fmla="*/ 3 w 10"/>
                <a:gd name="T19" fmla="*/ 4 h 10"/>
                <a:gd name="T20" fmla="*/ 7 w 10"/>
                <a:gd name="T21" fmla="*/ 4 h 10"/>
                <a:gd name="T22" fmla="*/ 7 w 10"/>
                <a:gd name="T23" fmla="*/ 4 h 10"/>
                <a:gd name="T24" fmla="*/ 7 w 10"/>
                <a:gd name="T25" fmla="*/ 7 h 10"/>
                <a:gd name="T26" fmla="*/ 7 w 10"/>
                <a:gd name="T27" fmla="*/ 10 h 10"/>
                <a:gd name="T28" fmla="*/ 7 w 10"/>
                <a:gd name="T29" fmla="*/ 10 h 10"/>
                <a:gd name="T30" fmla="*/ 7 w 10"/>
                <a:gd name="T31" fmla="*/ 10 h 10"/>
                <a:gd name="T32" fmla="*/ 10 w 10"/>
                <a:gd name="T33" fmla="*/ 7 h 10"/>
                <a:gd name="T34" fmla="*/ 10 w 10"/>
                <a:gd name="T35" fmla="*/ 4 h 10"/>
                <a:gd name="T36" fmla="*/ 10 w 10"/>
                <a:gd name="T37" fmla="*/ 0 h 10"/>
                <a:gd name="T38" fmla="*/ 3 w 10"/>
                <a:gd name="T39" fmla="*/ 0 h 10"/>
                <a:gd name="T40" fmla="*/ 3 w 10"/>
                <a:gd name="T41" fmla="*/ 0 h 10"/>
                <a:gd name="T42" fmla="*/ 3 w 10"/>
                <a:gd name="T43" fmla="*/ 0 h 10"/>
                <a:gd name="T44" fmla="*/ 0 w 10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6" name="Freeform 548">
              <a:extLst>
                <a:ext uri="{FF2B5EF4-FFF2-40B4-BE49-F238E27FC236}">
                  <a16:creationId xmlns:a16="http://schemas.microsoft.com/office/drawing/2014/main" id="{EA814E7D-1BEE-2C75-2850-F1E029110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27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0 w 10"/>
                <a:gd name="T5" fmla="*/ 0 h 10"/>
                <a:gd name="T6" fmla="*/ 0 w 10"/>
                <a:gd name="T7" fmla="*/ 0 h 10"/>
                <a:gd name="T8" fmla="*/ 0 w 10"/>
                <a:gd name="T9" fmla="*/ 0 h 10"/>
                <a:gd name="T10" fmla="*/ 0 w 10"/>
                <a:gd name="T11" fmla="*/ 4 h 10"/>
                <a:gd name="T12" fmla="*/ 3 w 10"/>
                <a:gd name="T13" fmla="*/ 4 h 10"/>
                <a:gd name="T14" fmla="*/ 3 w 10"/>
                <a:gd name="T15" fmla="*/ 4 h 10"/>
                <a:gd name="T16" fmla="*/ 3 w 10"/>
                <a:gd name="T17" fmla="*/ 4 h 10"/>
                <a:gd name="T18" fmla="*/ 3 w 10"/>
                <a:gd name="T19" fmla="*/ 4 h 10"/>
                <a:gd name="T20" fmla="*/ 7 w 10"/>
                <a:gd name="T21" fmla="*/ 4 h 10"/>
                <a:gd name="T22" fmla="*/ 7 w 10"/>
                <a:gd name="T23" fmla="*/ 4 h 10"/>
                <a:gd name="T24" fmla="*/ 7 w 10"/>
                <a:gd name="T25" fmla="*/ 7 h 10"/>
                <a:gd name="T26" fmla="*/ 7 w 10"/>
                <a:gd name="T27" fmla="*/ 10 h 10"/>
                <a:gd name="T28" fmla="*/ 7 w 10"/>
                <a:gd name="T29" fmla="*/ 10 h 10"/>
                <a:gd name="T30" fmla="*/ 7 w 10"/>
                <a:gd name="T31" fmla="*/ 10 h 10"/>
                <a:gd name="T32" fmla="*/ 10 w 10"/>
                <a:gd name="T33" fmla="*/ 7 h 10"/>
                <a:gd name="T34" fmla="*/ 10 w 10"/>
                <a:gd name="T35" fmla="*/ 4 h 10"/>
                <a:gd name="T36" fmla="*/ 10 w 10"/>
                <a:gd name="T37" fmla="*/ 0 h 10"/>
                <a:gd name="T38" fmla="*/ 3 w 10"/>
                <a:gd name="T39" fmla="*/ 0 h 10"/>
                <a:gd name="T40" fmla="*/ 3 w 10"/>
                <a:gd name="T41" fmla="*/ 0 h 10"/>
                <a:gd name="T42" fmla="*/ 3 w 10"/>
                <a:gd name="T43" fmla="*/ 0 h 10"/>
                <a:gd name="T44" fmla="*/ 0 w 10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7" name="Freeform 549">
              <a:extLst>
                <a:ext uri="{FF2B5EF4-FFF2-40B4-BE49-F238E27FC236}">
                  <a16:creationId xmlns:a16="http://schemas.microsoft.com/office/drawing/2014/main" id="{0A454D3B-AC78-9E9E-E516-B39697315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2434"/>
              <a:ext cx="3" cy="7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3 h 7"/>
                <a:gd name="T4" fmla="*/ 0 w 3"/>
                <a:gd name="T5" fmla="*/ 7 h 7"/>
                <a:gd name="T6" fmla="*/ 3 w 3"/>
                <a:gd name="T7" fmla="*/ 7 h 7"/>
                <a:gd name="T8" fmla="*/ 3 w 3"/>
                <a:gd name="T9" fmla="*/ 3 h 7"/>
                <a:gd name="T10" fmla="*/ 3 w 3"/>
                <a:gd name="T11" fmla="*/ 3 h 7"/>
                <a:gd name="T12" fmla="*/ 3 w 3"/>
                <a:gd name="T13" fmla="*/ 3 h 7"/>
                <a:gd name="T14" fmla="*/ 3 w 3"/>
                <a:gd name="T15" fmla="*/ 3 h 7"/>
                <a:gd name="T16" fmla="*/ 3 w 3"/>
                <a:gd name="T17" fmla="*/ 0 h 7"/>
                <a:gd name="T18" fmla="*/ 0 w 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8" name="Freeform 550">
              <a:extLst>
                <a:ext uri="{FF2B5EF4-FFF2-40B4-BE49-F238E27FC236}">
                  <a16:creationId xmlns:a16="http://schemas.microsoft.com/office/drawing/2014/main" id="{0942E7A6-0CA6-5F3C-71E3-DDCAB03F6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2434"/>
              <a:ext cx="3" cy="7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3 h 7"/>
                <a:gd name="T4" fmla="*/ 0 w 3"/>
                <a:gd name="T5" fmla="*/ 7 h 7"/>
                <a:gd name="T6" fmla="*/ 3 w 3"/>
                <a:gd name="T7" fmla="*/ 7 h 7"/>
                <a:gd name="T8" fmla="*/ 3 w 3"/>
                <a:gd name="T9" fmla="*/ 3 h 7"/>
                <a:gd name="T10" fmla="*/ 3 w 3"/>
                <a:gd name="T11" fmla="*/ 3 h 7"/>
                <a:gd name="T12" fmla="*/ 3 w 3"/>
                <a:gd name="T13" fmla="*/ 3 h 7"/>
                <a:gd name="T14" fmla="*/ 3 w 3"/>
                <a:gd name="T15" fmla="*/ 3 h 7"/>
                <a:gd name="T16" fmla="*/ 3 w 3"/>
                <a:gd name="T17" fmla="*/ 0 h 7"/>
                <a:gd name="T18" fmla="*/ 0 w 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9" name="Freeform 551">
              <a:extLst>
                <a:ext uri="{FF2B5EF4-FFF2-40B4-BE49-F238E27FC236}">
                  <a16:creationId xmlns:a16="http://schemas.microsoft.com/office/drawing/2014/main" id="{8F0ABF50-033E-B73C-9D25-87F636911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" y="2427"/>
              <a:ext cx="13" cy="14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10 h 14"/>
                <a:gd name="T4" fmla="*/ 6 w 13"/>
                <a:gd name="T5" fmla="*/ 10 h 14"/>
                <a:gd name="T6" fmla="*/ 3 w 13"/>
                <a:gd name="T7" fmla="*/ 10 h 14"/>
                <a:gd name="T8" fmla="*/ 3 w 13"/>
                <a:gd name="T9" fmla="*/ 10 h 14"/>
                <a:gd name="T10" fmla="*/ 3 w 13"/>
                <a:gd name="T11" fmla="*/ 10 h 14"/>
                <a:gd name="T12" fmla="*/ 3 w 13"/>
                <a:gd name="T13" fmla="*/ 14 h 14"/>
                <a:gd name="T14" fmla="*/ 6 w 13"/>
                <a:gd name="T15" fmla="*/ 14 h 14"/>
                <a:gd name="T16" fmla="*/ 10 w 13"/>
                <a:gd name="T17" fmla="*/ 14 h 14"/>
                <a:gd name="T18" fmla="*/ 13 w 13"/>
                <a:gd name="T19" fmla="*/ 7 h 14"/>
                <a:gd name="T20" fmla="*/ 10 w 13"/>
                <a:gd name="T21" fmla="*/ 10 h 14"/>
                <a:gd name="T22" fmla="*/ 10 w 13"/>
                <a:gd name="T23" fmla="*/ 10 h 14"/>
                <a:gd name="T24" fmla="*/ 10 w 13"/>
                <a:gd name="T25" fmla="*/ 10 h 14"/>
                <a:gd name="T26" fmla="*/ 10 w 13"/>
                <a:gd name="T27" fmla="*/ 7 h 14"/>
                <a:gd name="T28" fmla="*/ 10 w 13"/>
                <a:gd name="T29" fmla="*/ 4 h 14"/>
                <a:gd name="T30" fmla="*/ 6 w 13"/>
                <a:gd name="T31" fmla="*/ 4 h 14"/>
                <a:gd name="T32" fmla="*/ 6 w 13"/>
                <a:gd name="T33" fmla="*/ 4 h 14"/>
                <a:gd name="T34" fmla="*/ 6 w 13"/>
                <a:gd name="T35" fmla="*/ 4 h 14"/>
                <a:gd name="T36" fmla="*/ 6 w 13"/>
                <a:gd name="T37" fmla="*/ 4 h 14"/>
                <a:gd name="T38" fmla="*/ 6 w 13"/>
                <a:gd name="T39" fmla="*/ 4 h 14"/>
                <a:gd name="T40" fmla="*/ 0 w 13"/>
                <a:gd name="T41" fmla="*/ 0 h 14"/>
                <a:gd name="T42" fmla="*/ 0 w 13"/>
                <a:gd name="T43" fmla="*/ 10 h 14"/>
                <a:gd name="T44" fmla="*/ 0 w 13"/>
                <a:gd name="T45" fmla="*/ 7 h 14"/>
                <a:gd name="T46" fmla="*/ 3 w 13"/>
                <a:gd name="T47" fmla="*/ 7 h 14"/>
                <a:gd name="T48" fmla="*/ 3 w 13"/>
                <a:gd name="T49" fmla="*/ 4 h 14"/>
                <a:gd name="T50" fmla="*/ 3 w 13"/>
                <a:gd name="T51" fmla="*/ 4 h 14"/>
                <a:gd name="T52" fmla="*/ 3 w 13"/>
                <a:gd name="T53" fmla="*/ 4 h 14"/>
                <a:gd name="T54" fmla="*/ 3 w 13"/>
                <a:gd name="T55" fmla="*/ 4 h 14"/>
                <a:gd name="T56" fmla="*/ 3 w 13"/>
                <a:gd name="T57" fmla="*/ 0 h 14"/>
                <a:gd name="T58" fmla="*/ 3 w 13"/>
                <a:gd name="T59" fmla="*/ 0 h 14"/>
                <a:gd name="T60" fmla="*/ 3 w 13"/>
                <a:gd name="T61" fmla="*/ 0 h 14"/>
                <a:gd name="T62" fmla="*/ 0 w 13"/>
                <a:gd name="T6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lnTo>
                    <a:pt x="6" y="10"/>
                  </a:lnTo>
                  <a:lnTo>
                    <a:pt x="6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4"/>
                  </a:lnTo>
                  <a:lnTo>
                    <a:pt x="6" y="14"/>
                  </a:lnTo>
                  <a:lnTo>
                    <a:pt x="10" y="14"/>
                  </a:lnTo>
                  <a:lnTo>
                    <a:pt x="13" y="7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0" y="4"/>
                  </a:lnTo>
                  <a:close/>
                  <a:moveTo>
                    <a:pt x="6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  <a:moveTo>
                    <a:pt x="0" y="0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0" name="Freeform 552">
              <a:extLst>
                <a:ext uri="{FF2B5EF4-FFF2-40B4-BE49-F238E27FC236}">
                  <a16:creationId xmlns:a16="http://schemas.microsoft.com/office/drawing/2014/main" id="{AC319575-94EB-DECD-38A9-B35FCAEC0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1"/>
              <a:ext cx="10" cy="10"/>
            </a:xfrm>
            <a:custGeom>
              <a:avLst/>
              <a:gdLst>
                <a:gd name="T0" fmla="*/ 7 w 10"/>
                <a:gd name="T1" fmla="*/ 0 h 10"/>
                <a:gd name="T2" fmla="*/ 3 w 10"/>
                <a:gd name="T3" fmla="*/ 6 h 10"/>
                <a:gd name="T4" fmla="*/ 3 w 10"/>
                <a:gd name="T5" fmla="*/ 6 h 10"/>
                <a:gd name="T6" fmla="*/ 0 w 10"/>
                <a:gd name="T7" fmla="*/ 6 h 10"/>
                <a:gd name="T8" fmla="*/ 0 w 10"/>
                <a:gd name="T9" fmla="*/ 6 h 10"/>
                <a:gd name="T10" fmla="*/ 0 w 10"/>
                <a:gd name="T11" fmla="*/ 6 h 10"/>
                <a:gd name="T12" fmla="*/ 0 w 10"/>
                <a:gd name="T13" fmla="*/ 10 h 10"/>
                <a:gd name="T14" fmla="*/ 3 w 10"/>
                <a:gd name="T15" fmla="*/ 10 h 10"/>
                <a:gd name="T16" fmla="*/ 7 w 10"/>
                <a:gd name="T17" fmla="*/ 10 h 10"/>
                <a:gd name="T18" fmla="*/ 10 w 10"/>
                <a:gd name="T19" fmla="*/ 3 h 10"/>
                <a:gd name="T20" fmla="*/ 7 w 10"/>
                <a:gd name="T21" fmla="*/ 6 h 10"/>
                <a:gd name="T22" fmla="*/ 7 w 10"/>
                <a:gd name="T23" fmla="*/ 6 h 10"/>
                <a:gd name="T24" fmla="*/ 7 w 10"/>
                <a:gd name="T25" fmla="*/ 6 h 10"/>
                <a:gd name="T26" fmla="*/ 7 w 10"/>
                <a:gd name="T27" fmla="*/ 3 h 10"/>
                <a:gd name="T28" fmla="*/ 7 w 10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lnTo>
                    <a:pt x="3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10" y="3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" name="Rectangle 553">
              <a:extLst>
                <a:ext uri="{FF2B5EF4-FFF2-40B4-BE49-F238E27FC236}">
                  <a16:creationId xmlns:a16="http://schemas.microsoft.com/office/drawing/2014/main" id="{05F5BF19-A34B-AE9D-ECFB-278996FAE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431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" name="Freeform 554">
              <a:extLst>
                <a:ext uri="{FF2B5EF4-FFF2-40B4-BE49-F238E27FC236}">
                  <a16:creationId xmlns:a16="http://schemas.microsoft.com/office/drawing/2014/main" id="{8171B560-A112-B6BC-90C0-81292AD22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2427"/>
              <a:ext cx="3" cy="10"/>
            </a:xfrm>
            <a:custGeom>
              <a:avLst/>
              <a:gdLst>
                <a:gd name="T0" fmla="*/ 0 w 3"/>
                <a:gd name="T1" fmla="*/ 0 h 10"/>
                <a:gd name="T2" fmla="*/ 0 w 3"/>
                <a:gd name="T3" fmla="*/ 10 h 10"/>
                <a:gd name="T4" fmla="*/ 0 w 3"/>
                <a:gd name="T5" fmla="*/ 7 h 10"/>
                <a:gd name="T6" fmla="*/ 3 w 3"/>
                <a:gd name="T7" fmla="*/ 7 h 10"/>
                <a:gd name="T8" fmla="*/ 3 w 3"/>
                <a:gd name="T9" fmla="*/ 4 h 10"/>
                <a:gd name="T10" fmla="*/ 3 w 3"/>
                <a:gd name="T11" fmla="*/ 4 h 10"/>
                <a:gd name="T12" fmla="*/ 3 w 3"/>
                <a:gd name="T13" fmla="*/ 4 h 10"/>
                <a:gd name="T14" fmla="*/ 3 w 3"/>
                <a:gd name="T15" fmla="*/ 4 h 10"/>
                <a:gd name="T16" fmla="*/ 3 w 3"/>
                <a:gd name="T17" fmla="*/ 0 h 10"/>
                <a:gd name="T18" fmla="*/ 3 w 3"/>
                <a:gd name="T19" fmla="*/ 0 h 10"/>
                <a:gd name="T20" fmla="*/ 3 w 3"/>
                <a:gd name="T21" fmla="*/ 0 h 10"/>
                <a:gd name="T22" fmla="*/ 0 w 3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" name="Freeform 555">
              <a:extLst>
                <a:ext uri="{FF2B5EF4-FFF2-40B4-BE49-F238E27FC236}">
                  <a16:creationId xmlns:a16="http://schemas.microsoft.com/office/drawing/2014/main" id="{48F23A6A-BDC4-303C-3E60-85F681532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1"/>
              <a:ext cx="7" cy="6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0 h 6"/>
                <a:gd name="T4" fmla="*/ 0 w 7"/>
                <a:gd name="T5" fmla="*/ 0 h 6"/>
                <a:gd name="T6" fmla="*/ 0 w 7"/>
                <a:gd name="T7" fmla="*/ 3 h 6"/>
                <a:gd name="T8" fmla="*/ 0 w 7"/>
                <a:gd name="T9" fmla="*/ 6 h 6"/>
                <a:gd name="T10" fmla="*/ 0 w 7"/>
                <a:gd name="T11" fmla="*/ 6 h 6"/>
                <a:gd name="T12" fmla="*/ 3 w 7"/>
                <a:gd name="T13" fmla="*/ 6 h 6"/>
                <a:gd name="T14" fmla="*/ 3 w 7"/>
                <a:gd name="T15" fmla="*/ 6 h 6"/>
                <a:gd name="T16" fmla="*/ 7 w 7"/>
                <a:gd name="T17" fmla="*/ 0 h 6"/>
                <a:gd name="T18" fmla="*/ 7 w 7"/>
                <a:gd name="T19" fmla="*/ 0 h 6"/>
                <a:gd name="T20" fmla="*/ 3 w 7"/>
                <a:gd name="T21" fmla="*/ 0 h 6"/>
                <a:gd name="T22" fmla="*/ 3 w 7"/>
                <a:gd name="T23" fmla="*/ 0 h 6"/>
                <a:gd name="T24" fmla="*/ 3 w 7"/>
                <a:gd name="T25" fmla="*/ 0 h 6"/>
                <a:gd name="T26" fmla="*/ 3 w 7"/>
                <a:gd name="T27" fmla="*/ 0 h 6"/>
                <a:gd name="T28" fmla="*/ 0 w 7"/>
                <a:gd name="T29" fmla="*/ 0 h 6"/>
                <a:gd name="T30" fmla="*/ 0 w 7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" name="Freeform 556">
              <a:extLst>
                <a:ext uri="{FF2B5EF4-FFF2-40B4-BE49-F238E27FC236}">
                  <a16:creationId xmlns:a16="http://schemas.microsoft.com/office/drawing/2014/main" id="{BC339ACF-9CD8-B211-58BE-A5F9B19BA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1"/>
              <a:ext cx="7" cy="6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0 h 6"/>
                <a:gd name="T4" fmla="*/ 0 w 7"/>
                <a:gd name="T5" fmla="*/ 0 h 6"/>
                <a:gd name="T6" fmla="*/ 0 w 7"/>
                <a:gd name="T7" fmla="*/ 3 h 6"/>
                <a:gd name="T8" fmla="*/ 0 w 7"/>
                <a:gd name="T9" fmla="*/ 6 h 6"/>
                <a:gd name="T10" fmla="*/ 0 w 7"/>
                <a:gd name="T11" fmla="*/ 6 h 6"/>
                <a:gd name="T12" fmla="*/ 3 w 7"/>
                <a:gd name="T13" fmla="*/ 6 h 6"/>
                <a:gd name="T14" fmla="*/ 3 w 7"/>
                <a:gd name="T15" fmla="*/ 6 h 6"/>
                <a:gd name="T16" fmla="*/ 7 w 7"/>
                <a:gd name="T17" fmla="*/ 0 h 6"/>
                <a:gd name="T18" fmla="*/ 7 w 7"/>
                <a:gd name="T19" fmla="*/ 0 h 6"/>
                <a:gd name="T20" fmla="*/ 3 w 7"/>
                <a:gd name="T21" fmla="*/ 0 h 6"/>
                <a:gd name="T22" fmla="*/ 3 w 7"/>
                <a:gd name="T23" fmla="*/ 0 h 6"/>
                <a:gd name="T24" fmla="*/ 3 w 7"/>
                <a:gd name="T25" fmla="*/ 0 h 6"/>
                <a:gd name="T26" fmla="*/ 3 w 7"/>
                <a:gd name="T27" fmla="*/ 0 h 6"/>
                <a:gd name="T28" fmla="*/ 0 w 7"/>
                <a:gd name="T29" fmla="*/ 0 h 6"/>
                <a:gd name="T30" fmla="*/ 0 w 7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" name="Freeform 557">
              <a:extLst>
                <a:ext uri="{FF2B5EF4-FFF2-40B4-BE49-F238E27FC236}">
                  <a16:creationId xmlns:a16="http://schemas.microsoft.com/office/drawing/2014/main" id="{D6F47B11-B727-4134-6F53-82CEB87F15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9" y="2437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0 w 4"/>
                <a:gd name="T3" fmla="*/ 11 h 11"/>
                <a:gd name="T4" fmla="*/ 0 w 4"/>
                <a:gd name="T5" fmla="*/ 11 h 11"/>
                <a:gd name="T6" fmla="*/ 0 w 4"/>
                <a:gd name="T7" fmla="*/ 11 h 11"/>
                <a:gd name="T8" fmla="*/ 0 w 4"/>
                <a:gd name="T9" fmla="*/ 11 h 11"/>
                <a:gd name="T10" fmla="*/ 0 w 4"/>
                <a:gd name="T11" fmla="*/ 11 h 11"/>
                <a:gd name="T12" fmla="*/ 0 w 4"/>
                <a:gd name="T13" fmla="*/ 11 h 11"/>
                <a:gd name="T14" fmla="*/ 0 w 4"/>
                <a:gd name="T15" fmla="*/ 0 h 11"/>
                <a:gd name="T16" fmla="*/ 0 w 4"/>
                <a:gd name="T17" fmla="*/ 0 h 11"/>
                <a:gd name="T18" fmla="*/ 0 w 4"/>
                <a:gd name="T19" fmla="*/ 0 h 11"/>
                <a:gd name="T20" fmla="*/ 0 w 4"/>
                <a:gd name="T21" fmla="*/ 4 h 11"/>
                <a:gd name="T22" fmla="*/ 0 w 4"/>
                <a:gd name="T23" fmla="*/ 4 h 11"/>
                <a:gd name="T24" fmla="*/ 4 w 4"/>
                <a:gd name="T25" fmla="*/ 4 h 11"/>
                <a:gd name="T26" fmla="*/ 4 w 4"/>
                <a:gd name="T27" fmla="*/ 0 h 11"/>
                <a:gd name="T28" fmla="*/ 4 w 4"/>
                <a:gd name="T29" fmla="*/ 0 h 11"/>
                <a:gd name="T30" fmla="*/ 4 w 4"/>
                <a:gd name="T31" fmla="*/ 0 h 11"/>
                <a:gd name="T32" fmla="*/ 4 w 4"/>
                <a:gd name="T33" fmla="*/ 0 h 11"/>
                <a:gd name="T34" fmla="*/ 0 w 4"/>
                <a:gd name="T3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11">
                  <a:moveTo>
                    <a:pt x="0" y="11"/>
                  </a:move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" name="Freeform 558">
              <a:extLst>
                <a:ext uri="{FF2B5EF4-FFF2-40B4-BE49-F238E27FC236}">
                  <a16:creationId xmlns:a16="http://schemas.microsoft.com/office/drawing/2014/main" id="{543780E1-1A57-CF70-F62C-BBEE3929B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" name="Freeform 559">
              <a:extLst>
                <a:ext uri="{FF2B5EF4-FFF2-40B4-BE49-F238E27FC236}">
                  <a16:creationId xmlns:a16="http://schemas.microsoft.com/office/drawing/2014/main" id="{1BE75B9A-A242-ED72-035A-8EF5502D4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37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0 h 4"/>
                <a:gd name="T14" fmla="*/ 4 w 4"/>
                <a:gd name="T15" fmla="*/ 0 h 4"/>
                <a:gd name="T16" fmla="*/ 4 w 4"/>
                <a:gd name="T17" fmla="*/ 0 h 4"/>
                <a:gd name="T18" fmla="*/ 4 w 4"/>
                <a:gd name="T19" fmla="*/ 0 h 4"/>
                <a:gd name="T20" fmla="*/ 0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" name="Freeform 560">
              <a:extLst>
                <a:ext uri="{FF2B5EF4-FFF2-40B4-BE49-F238E27FC236}">
                  <a16:creationId xmlns:a16="http://schemas.microsoft.com/office/drawing/2014/main" id="{45BF2E0D-1226-FDF2-CDA8-922A6C7D0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" y="2441"/>
              <a:ext cx="3" cy="10"/>
            </a:xfrm>
            <a:custGeom>
              <a:avLst/>
              <a:gdLst>
                <a:gd name="T0" fmla="*/ 3 w 3"/>
                <a:gd name="T1" fmla="*/ 0 h 10"/>
                <a:gd name="T2" fmla="*/ 3 w 3"/>
                <a:gd name="T3" fmla="*/ 0 h 10"/>
                <a:gd name="T4" fmla="*/ 0 w 3"/>
                <a:gd name="T5" fmla="*/ 0 h 10"/>
                <a:gd name="T6" fmla="*/ 0 w 3"/>
                <a:gd name="T7" fmla="*/ 3 h 10"/>
                <a:gd name="T8" fmla="*/ 0 w 3"/>
                <a:gd name="T9" fmla="*/ 7 h 10"/>
                <a:gd name="T10" fmla="*/ 0 w 3"/>
                <a:gd name="T11" fmla="*/ 10 h 10"/>
                <a:gd name="T12" fmla="*/ 3 w 3"/>
                <a:gd name="T13" fmla="*/ 10 h 10"/>
                <a:gd name="T14" fmla="*/ 3 w 3"/>
                <a:gd name="T15" fmla="*/ 0 h 10"/>
                <a:gd name="T16" fmla="*/ 3 w 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" name="Freeform 561">
              <a:extLst>
                <a:ext uri="{FF2B5EF4-FFF2-40B4-BE49-F238E27FC236}">
                  <a16:creationId xmlns:a16="http://schemas.microsoft.com/office/drawing/2014/main" id="{AD319FC8-6D31-7914-D6E2-BFA23957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" y="2441"/>
              <a:ext cx="3" cy="10"/>
            </a:xfrm>
            <a:custGeom>
              <a:avLst/>
              <a:gdLst>
                <a:gd name="T0" fmla="*/ 3 w 3"/>
                <a:gd name="T1" fmla="*/ 0 h 10"/>
                <a:gd name="T2" fmla="*/ 3 w 3"/>
                <a:gd name="T3" fmla="*/ 0 h 10"/>
                <a:gd name="T4" fmla="*/ 0 w 3"/>
                <a:gd name="T5" fmla="*/ 0 h 10"/>
                <a:gd name="T6" fmla="*/ 0 w 3"/>
                <a:gd name="T7" fmla="*/ 3 h 10"/>
                <a:gd name="T8" fmla="*/ 0 w 3"/>
                <a:gd name="T9" fmla="*/ 7 h 10"/>
                <a:gd name="T10" fmla="*/ 0 w 3"/>
                <a:gd name="T11" fmla="*/ 10 h 10"/>
                <a:gd name="T12" fmla="*/ 3 w 3"/>
                <a:gd name="T13" fmla="*/ 10 h 10"/>
                <a:gd name="T14" fmla="*/ 3 w 3"/>
                <a:gd name="T15" fmla="*/ 0 h 10"/>
                <a:gd name="T16" fmla="*/ 3 w 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" name="Freeform 562">
              <a:extLst>
                <a:ext uri="{FF2B5EF4-FFF2-40B4-BE49-F238E27FC236}">
                  <a16:creationId xmlns:a16="http://schemas.microsoft.com/office/drawing/2014/main" id="{5AF8FE46-B7DB-08DC-31E7-447567F5A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37"/>
              <a:ext cx="10" cy="14"/>
            </a:xfrm>
            <a:custGeom>
              <a:avLst/>
              <a:gdLst>
                <a:gd name="T0" fmla="*/ 4 w 10"/>
                <a:gd name="T1" fmla="*/ 0 h 14"/>
                <a:gd name="T2" fmla="*/ 4 w 10"/>
                <a:gd name="T3" fmla="*/ 0 h 14"/>
                <a:gd name="T4" fmla="*/ 4 w 10"/>
                <a:gd name="T5" fmla="*/ 0 h 14"/>
                <a:gd name="T6" fmla="*/ 4 w 10"/>
                <a:gd name="T7" fmla="*/ 4 h 14"/>
                <a:gd name="T8" fmla="*/ 4 w 10"/>
                <a:gd name="T9" fmla="*/ 4 h 14"/>
                <a:gd name="T10" fmla="*/ 4 w 10"/>
                <a:gd name="T11" fmla="*/ 4 h 14"/>
                <a:gd name="T12" fmla="*/ 4 w 10"/>
                <a:gd name="T13" fmla="*/ 4 h 14"/>
                <a:gd name="T14" fmla="*/ 4 w 10"/>
                <a:gd name="T15" fmla="*/ 4 h 14"/>
                <a:gd name="T16" fmla="*/ 7 w 10"/>
                <a:gd name="T17" fmla="*/ 4 h 14"/>
                <a:gd name="T18" fmla="*/ 7 w 10"/>
                <a:gd name="T19" fmla="*/ 4 h 14"/>
                <a:gd name="T20" fmla="*/ 7 w 10"/>
                <a:gd name="T21" fmla="*/ 7 h 14"/>
                <a:gd name="T22" fmla="*/ 7 w 10"/>
                <a:gd name="T23" fmla="*/ 7 h 14"/>
                <a:gd name="T24" fmla="*/ 7 w 10"/>
                <a:gd name="T25" fmla="*/ 7 h 14"/>
                <a:gd name="T26" fmla="*/ 7 w 10"/>
                <a:gd name="T27" fmla="*/ 11 h 14"/>
                <a:gd name="T28" fmla="*/ 0 w 10"/>
                <a:gd name="T29" fmla="*/ 11 h 14"/>
                <a:gd name="T30" fmla="*/ 0 w 10"/>
                <a:gd name="T31" fmla="*/ 11 h 14"/>
                <a:gd name="T32" fmla="*/ 0 w 10"/>
                <a:gd name="T33" fmla="*/ 11 h 14"/>
                <a:gd name="T34" fmla="*/ 0 w 10"/>
                <a:gd name="T35" fmla="*/ 11 h 14"/>
                <a:gd name="T36" fmla="*/ 0 w 10"/>
                <a:gd name="T37" fmla="*/ 11 h 14"/>
                <a:gd name="T38" fmla="*/ 0 w 10"/>
                <a:gd name="T39" fmla="*/ 11 h 14"/>
                <a:gd name="T40" fmla="*/ 7 w 10"/>
                <a:gd name="T41" fmla="*/ 14 h 14"/>
                <a:gd name="T42" fmla="*/ 7 w 10"/>
                <a:gd name="T43" fmla="*/ 11 h 14"/>
                <a:gd name="T44" fmla="*/ 7 w 10"/>
                <a:gd name="T45" fmla="*/ 7 h 14"/>
                <a:gd name="T46" fmla="*/ 7 w 10"/>
                <a:gd name="T47" fmla="*/ 4 h 14"/>
                <a:gd name="T48" fmla="*/ 10 w 10"/>
                <a:gd name="T49" fmla="*/ 4 h 14"/>
                <a:gd name="T50" fmla="*/ 10 w 10"/>
                <a:gd name="T51" fmla="*/ 4 h 14"/>
                <a:gd name="T52" fmla="*/ 10 w 10"/>
                <a:gd name="T53" fmla="*/ 0 h 14"/>
                <a:gd name="T54" fmla="*/ 7 w 10"/>
                <a:gd name="T55" fmla="*/ 0 h 14"/>
                <a:gd name="T56" fmla="*/ 4 w 10"/>
                <a:gd name="T5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" h="1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7" y="14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1" name="Freeform 563">
              <a:extLst>
                <a:ext uri="{FF2B5EF4-FFF2-40B4-BE49-F238E27FC236}">
                  <a16:creationId xmlns:a16="http://schemas.microsoft.com/office/drawing/2014/main" id="{AD973454-D453-7365-0F42-5C84693C9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37"/>
              <a:ext cx="10" cy="14"/>
            </a:xfrm>
            <a:custGeom>
              <a:avLst/>
              <a:gdLst>
                <a:gd name="T0" fmla="*/ 4 w 10"/>
                <a:gd name="T1" fmla="*/ 0 h 14"/>
                <a:gd name="T2" fmla="*/ 4 w 10"/>
                <a:gd name="T3" fmla="*/ 0 h 14"/>
                <a:gd name="T4" fmla="*/ 4 w 10"/>
                <a:gd name="T5" fmla="*/ 0 h 14"/>
                <a:gd name="T6" fmla="*/ 4 w 10"/>
                <a:gd name="T7" fmla="*/ 4 h 14"/>
                <a:gd name="T8" fmla="*/ 4 w 10"/>
                <a:gd name="T9" fmla="*/ 4 h 14"/>
                <a:gd name="T10" fmla="*/ 4 w 10"/>
                <a:gd name="T11" fmla="*/ 4 h 14"/>
                <a:gd name="T12" fmla="*/ 4 w 10"/>
                <a:gd name="T13" fmla="*/ 4 h 14"/>
                <a:gd name="T14" fmla="*/ 4 w 10"/>
                <a:gd name="T15" fmla="*/ 4 h 14"/>
                <a:gd name="T16" fmla="*/ 7 w 10"/>
                <a:gd name="T17" fmla="*/ 4 h 14"/>
                <a:gd name="T18" fmla="*/ 7 w 10"/>
                <a:gd name="T19" fmla="*/ 4 h 14"/>
                <a:gd name="T20" fmla="*/ 7 w 10"/>
                <a:gd name="T21" fmla="*/ 7 h 14"/>
                <a:gd name="T22" fmla="*/ 7 w 10"/>
                <a:gd name="T23" fmla="*/ 7 h 14"/>
                <a:gd name="T24" fmla="*/ 7 w 10"/>
                <a:gd name="T25" fmla="*/ 7 h 14"/>
                <a:gd name="T26" fmla="*/ 7 w 10"/>
                <a:gd name="T27" fmla="*/ 11 h 14"/>
                <a:gd name="T28" fmla="*/ 0 w 10"/>
                <a:gd name="T29" fmla="*/ 11 h 14"/>
                <a:gd name="T30" fmla="*/ 0 w 10"/>
                <a:gd name="T31" fmla="*/ 11 h 14"/>
                <a:gd name="T32" fmla="*/ 0 w 10"/>
                <a:gd name="T33" fmla="*/ 11 h 14"/>
                <a:gd name="T34" fmla="*/ 0 w 10"/>
                <a:gd name="T35" fmla="*/ 11 h 14"/>
                <a:gd name="T36" fmla="*/ 0 w 10"/>
                <a:gd name="T37" fmla="*/ 11 h 14"/>
                <a:gd name="T38" fmla="*/ 0 w 10"/>
                <a:gd name="T39" fmla="*/ 11 h 14"/>
                <a:gd name="T40" fmla="*/ 7 w 10"/>
                <a:gd name="T41" fmla="*/ 14 h 14"/>
                <a:gd name="T42" fmla="*/ 7 w 10"/>
                <a:gd name="T43" fmla="*/ 11 h 14"/>
                <a:gd name="T44" fmla="*/ 7 w 10"/>
                <a:gd name="T45" fmla="*/ 7 h 14"/>
                <a:gd name="T46" fmla="*/ 7 w 10"/>
                <a:gd name="T47" fmla="*/ 4 h 14"/>
                <a:gd name="T48" fmla="*/ 10 w 10"/>
                <a:gd name="T49" fmla="*/ 4 h 14"/>
                <a:gd name="T50" fmla="*/ 10 w 10"/>
                <a:gd name="T51" fmla="*/ 4 h 14"/>
                <a:gd name="T52" fmla="*/ 10 w 10"/>
                <a:gd name="T53" fmla="*/ 0 h 14"/>
                <a:gd name="T54" fmla="*/ 7 w 10"/>
                <a:gd name="T55" fmla="*/ 0 h 14"/>
                <a:gd name="T56" fmla="*/ 4 w 10"/>
                <a:gd name="T5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" h="1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7" y="14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2" name="Freeform 564">
              <a:extLst>
                <a:ext uri="{FF2B5EF4-FFF2-40B4-BE49-F238E27FC236}">
                  <a16:creationId xmlns:a16="http://schemas.microsoft.com/office/drawing/2014/main" id="{CA8A13E0-755C-ACF9-EA17-AE4099B05C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7 w 7"/>
                <a:gd name="T1" fmla="*/ 0 h 7"/>
                <a:gd name="T2" fmla="*/ 7 w 7"/>
                <a:gd name="T3" fmla="*/ 7 h 7"/>
                <a:gd name="T4" fmla="*/ 0 w 7"/>
                <a:gd name="T5" fmla="*/ 3 h 7"/>
                <a:gd name="T6" fmla="*/ 0 w 7"/>
                <a:gd name="T7" fmla="*/ 7 h 7"/>
                <a:gd name="T8" fmla="*/ 0 w 7"/>
                <a:gd name="T9" fmla="*/ 7 h 7"/>
                <a:gd name="T10" fmla="*/ 7 w 7"/>
                <a:gd name="T11" fmla="*/ 7 h 7"/>
                <a:gd name="T12" fmla="*/ 7 w 7"/>
                <a:gd name="T13" fmla="*/ 3 h 7"/>
                <a:gd name="T14" fmla="*/ 7 w 7"/>
                <a:gd name="T15" fmla="*/ 3 h 7"/>
                <a:gd name="T16" fmla="*/ 7 w 7"/>
                <a:gd name="T17" fmla="*/ 3 h 7"/>
                <a:gd name="T18" fmla="*/ 7 w 7"/>
                <a:gd name="T19" fmla="*/ 0 h 7"/>
                <a:gd name="T20" fmla="*/ 0 w 7"/>
                <a:gd name="T21" fmla="*/ 0 h 7"/>
                <a:gd name="T22" fmla="*/ 0 w 7"/>
                <a:gd name="T23" fmla="*/ 3 h 7"/>
                <a:gd name="T24" fmla="*/ 0 w 7"/>
                <a:gd name="T25" fmla="*/ 0 h 7"/>
                <a:gd name="T26" fmla="*/ 4 w 7"/>
                <a:gd name="T27" fmla="*/ 0 h 7"/>
                <a:gd name="T28" fmla="*/ 4 w 7"/>
                <a:gd name="T29" fmla="*/ 0 h 7"/>
                <a:gd name="T30" fmla="*/ 4 w 7"/>
                <a:gd name="T31" fmla="*/ 0 h 7"/>
                <a:gd name="T32" fmla="*/ 4 w 7"/>
                <a:gd name="T33" fmla="*/ 0 h 7"/>
                <a:gd name="T34" fmla="*/ 4 w 7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7" y="7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0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3" name="Freeform 565">
              <a:extLst>
                <a:ext uri="{FF2B5EF4-FFF2-40B4-BE49-F238E27FC236}">
                  <a16:creationId xmlns:a16="http://schemas.microsoft.com/office/drawing/2014/main" id="{3AA61FC0-4594-0E4F-BCB6-8FCDA77C0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7 w 7"/>
                <a:gd name="T1" fmla="*/ 0 h 7"/>
                <a:gd name="T2" fmla="*/ 7 w 7"/>
                <a:gd name="T3" fmla="*/ 7 h 7"/>
                <a:gd name="T4" fmla="*/ 0 w 7"/>
                <a:gd name="T5" fmla="*/ 3 h 7"/>
                <a:gd name="T6" fmla="*/ 0 w 7"/>
                <a:gd name="T7" fmla="*/ 7 h 7"/>
                <a:gd name="T8" fmla="*/ 0 w 7"/>
                <a:gd name="T9" fmla="*/ 7 h 7"/>
                <a:gd name="T10" fmla="*/ 7 w 7"/>
                <a:gd name="T11" fmla="*/ 7 h 7"/>
                <a:gd name="T12" fmla="*/ 7 w 7"/>
                <a:gd name="T13" fmla="*/ 3 h 7"/>
                <a:gd name="T14" fmla="*/ 7 w 7"/>
                <a:gd name="T15" fmla="*/ 3 h 7"/>
                <a:gd name="T16" fmla="*/ 7 w 7"/>
                <a:gd name="T17" fmla="*/ 3 h 7"/>
                <a:gd name="T18" fmla="*/ 7 w 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7" y="7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4" name="Freeform 566">
              <a:extLst>
                <a:ext uri="{FF2B5EF4-FFF2-40B4-BE49-F238E27FC236}">
                  <a16:creationId xmlns:a16="http://schemas.microsoft.com/office/drawing/2014/main" id="{080A359C-F206-B85E-ECD2-DFDFC7B39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5" name="Rectangle 567">
              <a:extLst>
                <a:ext uri="{FF2B5EF4-FFF2-40B4-BE49-F238E27FC236}">
                  <a16:creationId xmlns:a16="http://schemas.microsoft.com/office/drawing/2014/main" id="{53613F0B-4C9D-8623-0500-F5349FDDC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41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6" name="Freeform 568">
              <a:extLst>
                <a:ext uri="{FF2B5EF4-FFF2-40B4-BE49-F238E27FC236}">
                  <a16:creationId xmlns:a16="http://schemas.microsoft.com/office/drawing/2014/main" id="{AE7FCED8-FC35-AD51-085A-B1F7606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0 h 7"/>
                <a:gd name="T4" fmla="*/ 0 w 7"/>
                <a:gd name="T5" fmla="*/ 0 h 7"/>
                <a:gd name="T6" fmla="*/ 0 w 7"/>
                <a:gd name="T7" fmla="*/ 3 h 7"/>
                <a:gd name="T8" fmla="*/ 0 w 7"/>
                <a:gd name="T9" fmla="*/ 3 h 7"/>
                <a:gd name="T10" fmla="*/ 7 w 7"/>
                <a:gd name="T11" fmla="*/ 7 h 7"/>
                <a:gd name="T12" fmla="*/ 7 w 7"/>
                <a:gd name="T13" fmla="*/ 0 h 7"/>
                <a:gd name="T14" fmla="*/ 7 w 7"/>
                <a:gd name="T15" fmla="*/ 0 h 7"/>
                <a:gd name="T16" fmla="*/ 4 w 7"/>
                <a:gd name="T17" fmla="*/ 0 h 7"/>
                <a:gd name="T18" fmla="*/ 4 w 7"/>
                <a:gd name="T19" fmla="*/ 0 h 7"/>
                <a:gd name="T20" fmla="*/ 4 w 7"/>
                <a:gd name="T21" fmla="*/ 0 h 7"/>
                <a:gd name="T22" fmla="*/ 0 w 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7" name="Freeform 569">
              <a:extLst>
                <a:ext uri="{FF2B5EF4-FFF2-40B4-BE49-F238E27FC236}">
                  <a16:creationId xmlns:a16="http://schemas.microsoft.com/office/drawing/2014/main" id="{021D84F9-CC44-AE08-F945-A80F91F04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1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0 h 7"/>
                <a:gd name="T4" fmla="*/ 0 w 7"/>
                <a:gd name="T5" fmla="*/ 0 h 7"/>
                <a:gd name="T6" fmla="*/ 0 w 7"/>
                <a:gd name="T7" fmla="*/ 3 h 7"/>
                <a:gd name="T8" fmla="*/ 0 w 7"/>
                <a:gd name="T9" fmla="*/ 3 h 7"/>
                <a:gd name="T10" fmla="*/ 7 w 7"/>
                <a:gd name="T11" fmla="*/ 7 h 7"/>
                <a:gd name="T12" fmla="*/ 7 w 7"/>
                <a:gd name="T13" fmla="*/ 0 h 7"/>
                <a:gd name="T14" fmla="*/ 7 w 7"/>
                <a:gd name="T15" fmla="*/ 0 h 7"/>
                <a:gd name="T16" fmla="*/ 4 w 7"/>
                <a:gd name="T17" fmla="*/ 0 h 7"/>
                <a:gd name="T18" fmla="*/ 4 w 7"/>
                <a:gd name="T19" fmla="*/ 0 h 7"/>
                <a:gd name="T20" fmla="*/ 4 w 7"/>
                <a:gd name="T21" fmla="*/ 0 h 7"/>
                <a:gd name="T22" fmla="*/ 0 w 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8" name="Freeform 570">
              <a:extLst>
                <a:ext uri="{FF2B5EF4-FFF2-40B4-BE49-F238E27FC236}">
                  <a16:creationId xmlns:a16="http://schemas.microsoft.com/office/drawing/2014/main" id="{64804D1A-E004-07C3-CD72-3A0B20A6C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3222"/>
              <a:ext cx="340" cy="195"/>
            </a:xfrm>
            <a:custGeom>
              <a:avLst/>
              <a:gdLst>
                <a:gd name="T0" fmla="*/ 0 w 340"/>
                <a:gd name="T1" fmla="*/ 6 h 195"/>
                <a:gd name="T2" fmla="*/ 20 w 340"/>
                <a:gd name="T3" fmla="*/ 23 h 195"/>
                <a:gd name="T4" fmla="*/ 27 w 340"/>
                <a:gd name="T5" fmla="*/ 30 h 195"/>
                <a:gd name="T6" fmla="*/ 40 w 340"/>
                <a:gd name="T7" fmla="*/ 20 h 195"/>
                <a:gd name="T8" fmla="*/ 53 w 340"/>
                <a:gd name="T9" fmla="*/ 13 h 195"/>
                <a:gd name="T10" fmla="*/ 67 w 340"/>
                <a:gd name="T11" fmla="*/ 13 h 195"/>
                <a:gd name="T12" fmla="*/ 101 w 340"/>
                <a:gd name="T13" fmla="*/ 17 h 195"/>
                <a:gd name="T14" fmla="*/ 107 w 340"/>
                <a:gd name="T15" fmla="*/ 37 h 195"/>
                <a:gd name="T16" fmla="*/ 107 w 340"/>
                <a:gd name="T17" fmla="*/ 50 h 195"/>
                <a:gd name="T18" fmla="*/ 124 w 340"/>
                <a:gd name="T19" fmla="*/ 64 h 195"/>
                <a:gd name="T20" fmla="*/ 127 w 340"/>
                <a:gd name="T21" fmla="*/ 77 h 195"/>
                <a:gd name="T22" fmla="*/ 134 w 340"/>
                <a:gd name="T23" fmla="*/ 91 h 195"/>
                <a:gd name="T24" fmla="*/ 148 w 340"/>
                <a:gd name="T25" fmla="*/ 81 h 195"/>
                <a:gd name="T26" fmla="*/ 175 w 340"/>
                <a:gd name="T27" fmla="*/ 74 h 195"/>
                <a:gd name="T28" fmla="*/ 191 w 340"/>
                <a:gd name="T29" fmla="*/ 81 h 195"/>
                <a:gd name="T30" fmla="*/ 178 w 340"/>
                <a:gd name="T31" fmla="*/ 134 h 195"/>
                <a:gd name="T32" fmla="*/ 202 w 340"/>
                <a:gd name="T33" fmla="*/ 161 h 195"/>
                <a:gd name="T34" fmla="*/ 235 w 340"/>
                <a:gd name="T35" fmla="*/ 185 h 195"/>
                <a:gd name="T36" fmla="*/ 269 w 340"/>
                <a:gd name="T37" fmla="*/ 195 h 195"/>
                <a:gd name="T38" fmla="*/ 326 w 340"/>
                <a:gd name="T39" fmla="*/ 70 h 195"/>
                <a:gd name="T40" fmla="*/ 326 w 340"/>
                <a:gd name="T41" fmla="*/ 54 h 195"/>
                <a:gd name="T42" fmla="*/ 336 w 340"/>
                <a:gd name="T43" fmla="*/ 50 h 195"/>
                <a:gd name="T44" fmla="*/ 326 w 340"/>
                <a:gd name="T45" fmla="*/ 47 h 195"/>
                <a:gd name="T46" fmla="*/ 323 w 340"/>
                <a:gd name="T47" fmla="*/ 70 h 195"/>
                <a:gd name="T48" fmla="*/ 306 w 340"/>
                <a:gd name="T49" fmla="*/ 141 h 195"/>
                <a:gd name="T50" fmla="*/ 245 w 340"/>
                <a:gd name="T51" fmla="*/ 185 h 195"/>
                <a:gd name="T52" fmla="*/ 222 w 340"/>
                <a:gd name="T53" fmla="*/ 168 h 195"/>
                <a:gd name="T54" fmla="*/ 181 w 340"/>
                <a:gd name="T55" fmla="*/ 141 h 195"/>
                <a:gd name="T56" fmla="*/ 195 w 340"/>
                <a:gd name="T57" fmla="*/ 84 h 195"/>
                <a:gd name="T58" fmla="*/ 188 w 340"/>
                <a:gd name="T59" fmla="*/ 67 h 195"/>
                <a:gd name="T60" fmla="*/ 161 w 340"/>
                <a:gd name="T61" fmla="*/ 70 h 195"/>
                <a:gd name="T62" fmla="*/ 138 w 340"/>
                <a:gd name="T63" fmla="*/ 87 h 195"/>
                <a:gd name="T64" fmla="*/ 131 w 340"/>
                <a:gd name="T65" fmla="*/ 77 h 195"/>
                <a:gd name="T66" fmla="*/ 127 w 340"/>
                <a:gd name="T67" fmla="*/ 57 h 195"/>
                <a:gd name="T68" fmla="*/ 114 w 340"/>
                <a:gd name="T69" fmla="*/ 50 h 195"/>
                <a:gd name="T70" fmla="*/ 111 w 340"/>
                <a:gd name="T71" fmla="*/ 43 h 195"/>
                <a:gd name="T72" fmla="*/ 101 w 340"/>
                <a:gd name="T73" fmla="*/ 13 h 195"/>
                <a:gd name="T74" fmla="*/ 67 w 340"/>
                <a:gd name="T75" fmla="*/ 10 h 195"/>
                <a:gd name="T76" fmla="*/ 60 w 340"/>
                <a:gd name="T77" fmla="*/ 10 h 195"/>
                <a:gd name="T78" fmla="*/ 37 w 340"/>
                <a:gd name="T79" fmla="*/ 13 h 195"/>
                <a:gd name="T80" fmla="*/ 30 w 340"/>
                <a:gd name="T81" fmla="*/ 27 h 195"/>
                <a:gd name="T82" fmla="*/ 23 w 340"/>
                <a:gd name="T83" fmla="*/ 23 h 195"/>
                <a:gd name="T84" fmla="*/ 13 w 340"/>
                <a:gd name="T85" fmla="*/ 1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195">
                  <a:moveTo>
                    <a:pt x="0" y="0"/>
                  </a:moveTo>
                  <a:lnTo>
                    <a:pt x="0" y="3"/>
                  </a:lnTo>
                  <a:lnTo>
                    <a:pt x="0" y="6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20" y="23"/>
                  </a:lnTo>
                  <a:lnTo>
                    <a:pt x="23" y="27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30" y="30"/>
                  </a:lnTo>
                  <a:lnTo>
                    <a:pt x="37" y="27"/>
                  </a:lnTo>
                  <a:lnTo>
                    <a:pt x="40" y="20"/>
                  </a:lnTo>
                  <a:lnTo>
                    <a:pt x="40" y="17"/>
                  </a:lnTo>
                  <a:lnTo>
                    <a:pt x="43" y="13"/>
                  </a:lnTo>
                  <a:lnTo>
                    <a:pt x="53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80" y="13"/>
                  </a:lnTo>
                  <a:lnTo>
                    <a:pt x="101" y="17"/>
                  </a:lnTo>
                  <a:lnTo>
                    <a:pt x="101" y="17"/>
                  </a:lnTo>
                  <a:lnTo>
                    <a:pt x="101" y="17"/>
                  </a:lnTo>
                  <a:lnTo>
                    <a:pt x="107" y="37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7" y="50"/>
                  </a:lnTo>
                  <a:lnTo>
                    <a:pt x="111" y="54"/>
                  </a:lnTo>
                  <a:lnTo>
                    <a:pt x="114" y="64"/>
                  </a:lnTo>
                  <a:lnTo>
                    <a:pt x="124" y="64"/>
                  </a:lnTo>
                  <a:lnTo>
                    <a:pt x="127" y="64"/>
                  </a:lnTo>
                  <a:lnTo>
                    <a:pt x="131" y="74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84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41" y="87"/>
                  </a:lnTo>
                  <a:lnTo>
                    <a:pt x="148" y="81"/>
                  </a:lnTo>
                  <a:lnTo>
                    <a:pt x="161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88" y="70"/>
                  </a:lnTo>
                  <a:lnTo>
                    <a:pt x="191" y="74"/>
                  </a:lnTo>
                  <a:lnTo>
                    <a:pt x="191" y="81"/>
                  </a:lnTo>
                  <a:lnTo>
                    <a:pt x="191" y="84"/>
                  </a:lnTo>
                  <a:lnTo>
                    <a:pt x="188" y="107"/>
                  </a:lnTo>
                  <a:lnTo>
                    <a:pt x="178" y="134"/>
                  </a:lnTo>
                  <a:lnTo>
                    <a:pt x="181" y="144"/>
                  </a:lnTo>
                  <a:lnTo>
                    <a:pt x="202" y="161"/>
                  </a:lnTo>
                  <a:lnTo>
                    <a:pt x="202" y="161"/>
                  </a:lnTo>
                  <a:lnTo>
                    <a:pt x="222" y="171"/>
                  </a:lnTo>
                  <a:lnTo>
                    <a:pt x="232" y="185"/>
                  </a:lnTo>
                  <a:lnTo>
                    <a:pt x="235" y="185"/>
                  </a:lnTo>
                  <a:lnTo>
                    <a:pt x="242" y="188"/>
                  </a:lnTo>
                  <a:lnTo>
                    <a:pt x="259" y="195"/>
                  </a:lnTo>
                  <a:lnTo>
                    <a:pt x="269" y="195"/>
                  </a:lnTo>
                  <a:lnTo>
                    <a:pt x="309" y="144"/>
                  </a:lnTo>
                  <a:lnTo>
                    <a:pt x="309" y="141"/>
                  </a:lnTo>
                  <a:lnTo>
                    <a:pt x="326" y="70"/>
                  </a:lnTo>
                  <a:lnTo>
                    <a:pt x="326" y="67"/>
                  </a:lnTo>
                  <a:lnTo>
                    <a:pt x="319" y="54"/>
                  </a:lnTo>
                  <a:lnTo>
                    <a:pt x="326" y="54"/>
                  </a:lnTo>
                  <a:lnTo>
                    <a:pt x="333" y="54"/>
                  </a:lnTo>
                  <a:lnTo>
                    <a:pt x="333" y="54"/>
                  </a:lnTo>
                  <a:lnTo>
                    <a:pt x="336" y="50"/>
                  </a:lnTo>
                  <a:lnTo>
                    <a:pt x="340" y="50"/>
                  </a:lnTo>
                  <a:lnTo>
                    <a:pt x="336" y="50"/>
                  </a:lnTo>
                  <a:lnTo>
                    <a:pt x="326" y="47"/>
                  </a:lnTo>
                  <a:lnTo>
                    <a:pt x="326" y="47"/>
                  </a:lnTo>
                  <a:lnTo>
                    <a:pt x="316" y="54"/>
                  </a:lnTo>
                  <a:lnTo>
                    <a:pt x="323" y="70"/>
                  </a:lnTo>
                  <a:lnTo>
                    <a:pt x="323" y="70"/>
                  </a:lnTo>
                  <a:lnTo>
                    <a:pt x="306" y="141"/>
                  </a:lnTo>
                  <a:lnTo>
                    <a:pt x="306" y="141"/>
                  </a:lnTo>
                  <a:lnTo>
                    <a:pt x="265" y="192"/>
                  </a:lnTo>
                  <a:lnTo>
                    <a:pt x="262" y="192"/>
                  </a:lnTo>
                  <a:lnTo>
                    <a:pt x="245" y="185"/>
                  </a:lnTo>
                  <a:lnTo>
                    <a:pt x="235" y="182"/>
                  </a:lnTo>
                  <a:lnTo>
                    <a:pt x="232" y="182"/>
                  </a:lnTo>
                  <a:lnTo>
                    <a:pt x="222" y="168"/>
                  </a:lnTo>
                  <a:lnTo>
                    <a:pt x="205" y="158"/>
                  </a:lnTo>
                  <a:lnTo>
                    <a:pt x="205" y="158"/>
                  </a:lnTo>
                  <a:lnTo>
                    <a:pt x="181" y="141"/>
                  </a:lnTo>
                  <a:lnTo>
                    <a:pt x="181" y="138"/>
                  </a:lnTo>
                  <a:lnTo>
                    <a:pt x="191" y="111"/>
                  </a:lnTo>
                  <a:lnTo>
                    <a:pt x="195" y="84"/>
                  </a:lnTo>
                  <a:lnTo>
                    <a:pt x="195" y="84"/>
                  </a:lnTo>
                  <a:lnTo>
                    <a:pt x="198" y="74"/>
                  </a:lnTo>
                  <a:lnTo>
                    <a:pt x="188" y="67"/>
                  </a:lnTo>
                  <a:lnTo>
                    <a:pt x="175" y="70"/>
                  </a:lnTo>
                  <a:lnTo>
                    <a:pt x="175" y="70"/>
                  </a:lnTo>
                  <a:lnTo>
                    <a:pt x="161" y="70"/>
                  </a:lnTo>
                  <a:lnTo>
                    <a:pt x="148" y="77"/>
                  </a:lnTo>
                  <a:lnTo>
                    <a:pt x="138" y="84"/>
                  </a:lnTo>
                  <a:lnTo>
                    <a:pt x="138" y="87"/>
                  </a:lnTo>
                  <a:lnTo>
                    <a:pt x="134" y="87"/>
                  </a:lnTo>
                  <a:lnTo>
                    <a:pt x="131" y="84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4" y="74"/>
                  </a:lnTo>
                  <a:lnTo>
                    <a:pt x="127" y="57"/>
                  </a:lnTo>
                  <a:lnTo>
                    <a:pt x="124" y="60"/>
                  </a:lnTo>
                  <a:lnTo>
                    <a:pt x="117" y="60"/>
                  </a:lnTo>
                  <a:lnTo>
                    <a:pt x="114" y="50"/>
                  </a:lnTo>
                  <a:lnTo>
                    <a:pt x="111" y="50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11" y="37"/>
                  </a:lnTo>
                  <a:lnTo>
                    <a:pt x="104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80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3" y="10"/>
                  </a:lnTo>
                  <a:lnTo>
                    <a:pt x="40" y="10"/>
                  </a:lnTo>
                  <a:lnTo>
                    <a:pt x="37" y="13"/>
                  </a:lnTo>
                  <a:lnTo>
                    <a:pt x="37" y="20"/>
                  </a:lnTo>
                  <a:lnTo>
                    <a:pt x="33" y="23"/>
                  </a:lnTo>
                  <a:lnTo>
                    <a:pt x="30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3" y="23"/>
                  </a:lnTo>
                  <a:lnTo>
                    <a:pt x="20" y="20"/>
                  </a:lnTo>
                  <a:lnTo>
                    <a:pt x="16" y="17"/>
                  </a:lnTo>
                  <a:lnTo>
                    <a:pt x="13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9" name="Freeform 571">
              <a:extLst>
                <a:ext uri="{FF2B5EF4-FFF2-40B4-BE49-F238E27FC236}">
                  <a16:creationId xmlns:a16="http://schemas.microsoft.com/office/drawing/2014/main" id="{C22890D8-1E1A-AB04-EAD4-9186D8BC2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3222"/>
              <a:ext cx="340" cy="195"/>
            </a:xfrm>
            <a:custGeom>
              <a:avLst/>
              <a:gdLst>
                <a:gd name="T0" fmla="*/ 0 w 340"/>
                <a:gd name="T1" fmla="*/ 6 h 195"/>
                <a:gd name="T2" fmla="*/ 20 w 340"/>
                <a:gd name="T3" fmla="*/ 23 h 195"/>
                <a:gd name="T4" fmla="*/ 27 w 340"/>
                <a:gd name="T5" fmla="*/ 30 h 195"/>
                <a:gd name="T6" fmla="*/ 40 w 340"/>
                <a:gd name="T7" fmla="*/ 20 h 195"/>
                <a:gd name="T8" fmla="*/ 53 w 340"/>
                <a:gd name="T9" fmla="*/ 13 h 195"/>
                <a:gd name="T10" fmla="*/ 67 w 340"/>
                <a:gd name="T11" fmla="*/ 13 h 195"/>
                <a:gd name="T12" fmla="*/ 101 w 340"/>
                <a:gd name="T13" fmla="*/ 17 h 195"/>
                <a:gd name="T14" fmla="*/ 107 w 340"/>
                <a:gd name="T15" fmla="*/ 37 h 195"/>
                <a:gd name="T16" fmla="*/ 107 w 340"/>
                <a:gd name="T17" fmla="*/ 50 h 195"/>
                <a:gd name="T18" fmla="*/ 124 w 340"/>
                <a:gd name="T19" fmla="*/ 64 h 195"/>
                <a:gd name="T20" fmla="*/ 127 w 340"/>
                <a:gd name="T21" fmla="*/ 77 h 195"/>
                <a:gd name="T22" fmla="*/ 134 w 340"/>
                <a:gd name="T23" fmla="*/ 91 h 195"/>
                <a:gd name="T24" fmla="*/ 148 w 340"/>
                <a:gd name="T25" fmla="*/ 81 h 195"/>
                <a:gd name="T26" fmla="*/ 175 w 340"/>
                <a:gd name="T27" fmla="*/ 74 h 195"/>
                <a:gd name="T28" fmla="*/ 191 w 340"/>
                <a:gd name="T29" fmla="*/ 81 h 195"/>
                <a:gd name="T30" fmla="*/ 178 w 340"/>
                <a:gd name="T31" fmla="*/ 134 h 195"/>
                <a:gd name="T32" fmla="*/ 202 w 340"/>
                <a:gd name="T33" fmla="*/ 161 h 195"/>
                <a:gd name="T34" fmla="*/ 235 w 340"/>
                <a:gd name="T35" fmla="*/ 185 h 195"/>
                <a:gd name="T36" fmla="*/ 269 w 340"/>
                <a:gd name="T37" fmla="*/ 195 h 195"/>
                <a:gd name="T38" fmla="*/ 326 w 340"/>
                <a:gd name="T39" fmla="*/ 70 h 195"/>
                <a:gd name="T40" fmla="*/ 326 w 340"/>
                <a:gd name="T41" fmla="*/ 54 h 195"/>
                <a:gd name="T42" fmla="*/ 336 w 340"/>
                <a:gd name="T43" fmla="*/ 50 h 195"/>
                <a:gd name="T44" fmla="*/ 326 w 340"/>
                <a:gd name="T45" fmla="*/ 47 h 195"/>
                <a:gd name="T46" fmla="*/ 323 w 340"/>
                <a:gd name="T47" fmla="*/ 70 h 195"/>
                <a:gd name="T48" fmla="*/ 306 w 340"/>
                <a:gd name="T49" fmla="*/ 141 h 195"/>
                <a:gd name="T50" fmla="*/ 245 w 340"/>
                <a:gd name="T51" fmla="*/ 185 h 195"/>
                <a:gd name="T52" fmla="*/ 222 w 340"/>
                <a:gd name="T53" fmla="*/ 168 h 195"/>
                <a:gd name="T54" fmla="*/ 181 w 340"/>
                <a:gd name="T55" fmla="*/ 141 h 195"/>
                <a:gd name="T56" fmla="*/ 195 w 340"/>
                <a:gd name="T57" fmla="*/ 84 h 195"/>
                <a:gd name="T58" fmla="*/ 188 w 340"/>
                <a:gd name="T59" fmla="*/ 67 h 195"/>
                <a:gd name="T60" fmla="*/ 161 w 340"/>
                <a:gd name="T61" fmla="*/ 70 h 195"/>
                <a:gd name="T62" fmla="*/ 138 w 340"/>
                <a:gd name="T63" fmla="*/ 87 h 195"/>
                <a:gd name="T64" fmla="*/ 131 w 340"/>
                <a:gd name="T65" fmla="*/ 77 h 195"/>
                <a:gd name="T66" fmla="*/ 127 w 340"/>
                <a:gd name="T67" fmla="*/ 57 h 195"/>
                <a:gd name="T68" fmla="*/ 114 w 340"/>
                <a:gd name="T69" fmla="*/ 50 h 195"/>
                <a:gd name="T70" fmla="*/ 111 w 340"/>
                <a:gd name="T71" fmla="*/ 43 h 195"/>
                <a:gd name="T72" fmla="*/ 101 w 340"/>
                <a:gd name="T73" fmla="*/ 13 h 195"/>
                <a:gd name="T74" fmla="*/ 67 w 340"/>
                <a:gd name="T75" fmla="*/ 10 h 195"/>
                <a:gd name="T76" fmla="*/ 60 w 340"/>
                <a:gd name="T77" fmla="*/ 10 h 195"/>
                <a:gd name="T78" fmla="*/ 37 w 340"/>
                <a:gd name="T79" fmla="*/ 13 h 195"/>
                <a:gd name="T80" fmla="*/ 30 w 340"/>
                <a:gd name="T81" fmla="*/ 27 h 195"/>
                <a:gd name="T82" fmla="*/ 23 w 340"/>
                <a:gd name="T83" fmla="*/ 23 h 195"/>
                <a:gd name="T84" fmla="*/ 13 w 340"/>
                <a:gd name="T85" fmla="*/ 1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195">
                  <a:moveTo>
                    <a:pt x="0" y="0"/>
                  </a:moveTo>
                  <a:lnTo>
                    <a:pt x="0" y="3"/>
                  </a:lnTo>
                  <a:lnTo>
                    <a:pt x="0" y="6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20" y="23"/>
                  </a:lnTo>
                  <a:lnTo>
                    <a:pt x="23" y="27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30" y="30"/>
                  </a:lnTo>
                  <a:lnTo>
                    <a:pt x="37" y="27"/>
                  </a:lnTo>
                  <a:lnTo>
                    <a:pt x="40" y="20"/>
                  </a:lnTo>
                  <a:lnTo>
                    <a:pt x="40" y="17"/>
                  </a:lnTo>
                  <a:lnTo>
                    <a:pt x="43" y="13"/>
                  </a:lnTo>
                  <a:lnTo>
                    <a:pt x="53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80" y="13"/>
                  </a:lnTo>
                  <a:lnTo>
                    <a:pt x="101" y="17"/>
                  </a:lnTo>
                  <a:lnTo>
                    <a:pt x="101" y="17"/>
                  </a:lnTo>
                  <a:lnTo>
                    <a:pt x="101" y="17"/>
                  </a:lnTo>
                  <a:lnTo>
                    <a:pt x="107" y="37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7" y="50"/>
                  </a:lnTo>
                  <a:lnTo>
                    <a:pt x="111" y="54"/>
                  </a:lnTo>
                  <a:lnTo>
                    <a:pt x="114" y="64"/>
                  </a:lnTo>
                  <a:lnTo>
                    <a:pt x="124" y="64"/>
                  </a:lnTo>
                  <a:lnTo>
                    <a:pt x="127" y="64"/>
                  </a:lnTo>
                  <a:lnTo>
                    <a:pt x="131" y="74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84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41" y="87"/>
                  </a:lnTo>
                  <a:lnTo>
                    <a:pt x="148" y="81"/>
                  </a:lnTo>
                  <a:lnTo>
                    <a:pt x="161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88" y="70"/>
                  </a:lnTo>
                  <a:lnTo>
                    <a:pt x="191" y="74"/>
                  </a:lnTo>
                  <a:lnTo>
                    <a:pt x="191" y="81"/>
                  </a:lnTo>
                  <a:lnTo>
                    <a:pt x="191" y="84"/>
                  </a:lnTo>
                  <a:lnTo>
                    <a:pt x="188" y="107"/>
                  </a:lnTo>
                  <a:lnTo>
                    <a:pt x="178" y="134"/>
                  </a:lnTo>
                  <a:lnTo>
                    <a:pt x="181" y="144"/>
                  </a:lnTo>
                  <a:lnTo>
                    <a:pt x="202" y="161"/>
                  </a:lnTo>
                  <a:lnTo>
                    <a:pt x="202" y="161"/>
                  </a:lnTo>
                  <a:lnTo>
                    <a:pt x="222" y="171"/>
                  </a:lnTo>
                  <a:lnTo>
                    <a:pt x="232" y="185"/>
                  </a:lnTo>
                  <a:lnTo>
                    <a:pt x="235" y="185"/>
                  </a:lnTo>
                  <a:lnTo>
                    <a:pt x="242" y="188"/>
                  </a:lnTo>
                  <a:lnTo>
                    <a:pt x="259" y="195"/>
                  </a:lnTo>
                  <a:lnTo>
                    <a:pt x="269" y="195"/>
                  </a:lnTo>
                  <a:lnTo>
                    <a:pt x="309" y="144"/>
                  </a:lnTo>
                  <a:lnTo>
                    <a:pt x="309" y="141"/>
                  </a:lnTo>
                  <a:lnTo>
                    <a:pt x="326" y="70"/>
                  </a:lnTo>
                  <a:lnTo>
                    <a:pt x="326" y="67"/>
                  </a:lnTo>
                  <a:lnTo>
                    <a:pt x="319" y="54"/>
                  </a:lnTo>
                  <a:lnTo>
                    <a:pt x="326" y="54"/>
                  </a:lnTo>
                  <a:lnTo>
                    <a:pt x="333" y="54"/>
                  </a:lnTo>
                  <a:lnTo>
                    <a:pt x="333" y="54"/>
                  </a:lnTo>
                  <a:lnTo>
                    <a:pt x="336" y="50"/>
                  </a:lnTo>
                  <a:lnTo>
                    <a:pt x="340" y="50"/>
                  </a:lnTo>
                  <a:lnTo>
                    <a:pt x="336" y="50"/>
                  </a:lnTo>
                  <a:lnTo>
                    <a:pt x="326" y="47"/>
                  </a:lnTo>
                  <a:lnTo>
                    <a:pt x="326" y="47"/>
                  </a:lnTo>
                  <a:lnTo>
                    <a:pt x="316" y="54"/>
                  </a:lnTo>
                  <a:lnTo>
                    <a:pt x="323" y="70"/>
                  </a:lnTo>
                  <a:lnTo>
                    <a:pt x="323" y="70"/>
                  </a:lnTo>
                  <a:lnTo>
                    <a:pt x="306" y="141"/>
                  </a:lnTo>
                  <a:lnTo>
                    <a:pt x="306" y="141"/>
                  </a:lnTo>
                  <a:lnTo>
                    <a:pt x="265" y="192"/>
                  </a:lnTo>
                  <a:lnTo>
                    <a:pt x="262" y="192"/>
                  </a:lnTo>
                  <a:lnTo>
                    <a:pt x="245" y="185"/>
                  </a:lnTo>
                  <a:lnTo>
                    <a:pt x="235" y="182"/>
                  </a:lnTo>
                  <a:lnTo>
                    <a:pt x="232" y="182"/>
                  </a:lnTo>
                  <a:lnTo>
                    <a:pt x="222" y="168"/>
                  </a:lnTo>
                  <a:lnTo>
                    <a:pt x="205" y="158"/>
                  </a:lnTo>
                  <a:lnTo>
                    <a:pt x="205" y="158"/>
                  </a:lnTo>
                  <a:lnTo>
                    <a:pt x="181" y="141"/>
                  </a:lnTo>
                  <a:lnTo>
                    <a:pt x="181" y="138"/>
                  </a:lnTo>
                  <a:lnTo>
                    <a:pt x="191" y="111"/>
                  </a:lnTo>
                  <a:lnTo>
                    <a:pt x="195" y="84"/>
                  </a:lnTo>
                  <a:lnTo>
                    <a:pt x="195" y="84"/>
                  </a:lnTo>
                  <a:lnTo>
                    <a:pt x="198" y="74"/>
                  </a:lnTo>
                  <a:lnTo>
                    <a:pt x="188" y="67"/>
                  </a:lnTo>
                  <a:lnTo>
                    <a:pt x="175" y="70"/>
                  </a:lnTo>
                  <a:lnTo>
                    <a:pt x="175" y="70"/>
                  </a:lnTo>
                  <a:lnTo>
                    <a:pt x="161" y="70"/>
                  </a:lnTo>
                  <a:lnTo>
                    <a:pt x="148" y="77"/>
                  </a:lnTo>
                  <a:lnTo>
                    <a:pt x="138" y="84"/>
                  </a:lnTo>
                  <a:lnTo>
                    <a:pt x="138" y="87"/>
                  </a:lnTo>
                  <a:lnTo>
                    <a:pt x="134" y="87"/>
                  </a:lnTo>
                  <a:lnTo>
                    <a:pt x="131" y="84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4" y="74"/>
                  </a:lnTo>
                  <a:lnTo>
                    <a:pt x="127" y="57"/>
                  </a:lnTo>
                  <a:lnTo>
                    <a:pt x="124" y="60"/>
                  </a:lnTo>
                  <a:lnTo>
                    <a:pt x="117" y="60"/>
                  </a:lnTo>
                  <a:lnTo>
                    <a:pt x="114" y="50"/>
                  </a:lnTo>
                  <a:lnTo>
                    <a:pt x="111" y="50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11" y="37"/>
                  </a:lnTo>
                  <a:lnTo>
                    <a:pt x="104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80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3" y="10"/>
                  </a:lnTo>
                  <a:lnTo>
                    <a:pt x="40" y="10"/>
                  </a:lnTo>
                  <a:lnTo>
                    <a:pt x="37" y="13"/>
                  </a:lnTo>
                  <a:lnTo>
                    <a:pt x="37" y="20"/>
                  </a:lnTo>
                  <a:lnTo>
                    <a:pt x="33" y="23"/>
                  </a:lnTo>
                  <a:lnTo>
                    <a:pt x="30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3" y="23"/>
                  </a:lnTo>
                  <a:lnTo>
                    <a:pt x="20" y="20"/>
                  </a:lnTo>
                  <a:lnTo>
                    <a:pt x="16" y="17"/>
                  </a:lnTo>
                  <a:lnTo>
                    <a:pt x="13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0" name="Freeform 572">
              <a:extLst>
                <a:ext uri="{FF2B5EF4-FFF2-40B4-BE49-F238E27FC236}">
                  <a16:creationId xmlns:a16="http://schemas.microsoft.com/office/drawing/2014/main" id="{A3FB0D1A-0E9A-2D92-4D47-F5C1067D10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1" y="3222"/>
              <a:ext cx="340" cy="54"/>
            </a:xfrm>
            <a:custGeom>
              <a:avLst/>
              <a:gdLst>
                <a:gd name="T0" fmla="*/ 326 w 340"/>
                <a:gd name="T1" fmla="*/ 47 h 54"/>
                <a:gd name="T2" fmla="*/ 336 w 340"/>
                <a:gd name="T3" fmla="*/ 50 h 54"/>
                <a:gd name="T4" fmla="*/ 340 w 340"/>
                <a:gd name="T5" fmla="*/ 50 h 54"/>
                <a:gd name="T6" fmla="*/ 336 w 340"/>
                <a:gd name="T7" fmla="*/ 50 h 54"/>
                <a:gd name="T8" fmla="*/ 333 w 340"/>
                <a:gd name="T9" fmla="*/ 50 h 54"/>
                <a:gd name="T10" fmla="*/ 326 w 340"/>
                <a:gd name="T11" fmla="*/ 47 h 54"/>
                <a:gd name="T12" fmla="*/ 326 w 340"/>
                <a:gd name="T13" fmla="*/ 47 h 54"/>
                <a:gd name="T14" fmla="*/ 316 w 340"/>
                <a:gd name="T15" fmla="*/ 54 h 54"/>
                <a:gd name="T16" fmla="*/ 326 w 340"/>
                <a:gd name="T17" fmla="*/ 47 h 54"/>
                <a:gd name="T18" fmla="*/ 326 w 340"/>
                <a:gd name="T19" fmla="*/ 47 h 54"/>
                <a:gd name="T20" fmla="*/ 0 w 340"/>
                <a:gd name="T21" fmla="*/ 0 h 54"/>
                <a:gd name="T22" fmla="*/ 0 w 340"/>
                <a:gd name="T23" fmla="*/ 0 h 54"/>
                <a:gd name="T24" fmla="*/ 13 w 340"/>
                <a:gd name="T25" fmla="*/ 17 h 54"/>
                <a:gd name="T26" fmla="*/ 16 w 340"/>
                <a:gd name="T27" fmla="*/ 17 h 54"/>
                <a:gd name="T28" fmla="*/ 20 w 340"/>
                <a:gd name="T29" fmla="*/ 20 h 54"/>
                <a:gd name="T30" fmla="*/ 23 w 340"/>
                <a:gd name="T31" fmla="*/ 23 h 54"/>
                <a:gd name="T32" fmla="*/ 27 w 340"/>
                <a:gd name="T33" fmla="*/ 27 h 54"/>
                <a:gd name="T34" fmla="*/ 27 w 340"/>
                <a:gd name="T35" fmla="*/ 27 h 54"/>
                <a:gd name="T36" fmla="*/ 30 w 340"/>
                <a:gd name="T37" fmla="*/ 27 h 54"/>
                <a:gd name="T38" fmla="*/ 33 w 340"/>
                <a:gd name="T39" fmla="*/ 23 h 54"/>
                <a:gd name="T40" fmla="*/ 37 w 340"/>
                <a:gd name="T41" fmla="*/ 20 h 54"/>
                <a:gd name="T42" fmla="*/ 37 w 340"/>
                <a:gd name="T43" fmla="*/ 13 h 54"/>
                <a:gd name="T44" fmla="*/ 40 w 340"/>
                <a:gd name="T45" fmla="*/ 10 h 54"/>
                <a:gd name="T46" fmla="*/ 53 w 340"/>
                <a:gd name="T47" fmla="*/ 10 h 54"/>
                <a:gd name="T48" fmla="*/ 60 w 340"/>
                <a:gd name="T49" fmla="*/ 10 h 54"/>
                <a:gd name="T50" fmla="*/ 60 w 340"/>
                <a:gd name="T51" fmla="*/ 10 h 54"/>
                <a:gd name="T52" fmla="*/ 67 w 340"/>
                <a:gd name="T53" fmla="*/ 10 h 54"/>
                <a:gd name="T54" fmla="*/ 67 w 340"/>
                <a:gd name="T55" fmla="*/ 10 h 54"/>
                <a:gd name="T56" fmla="*/ 80 w 340"/>
                <a:gd name="T57" fmla="*/ 10 h 54"/>
                <a:gd name="T58" fmla="*/ 101 w 340"/>
                <a:gd name="T59" fmla="*/ 13 h 54"/>
                <a:gd name="T60" fmla="*/ 101 w 340"/>
                <a:gd name="T61" fmla="*/ 13 h 54"/>
                <a:gd name="T62" fmla="*/ 104 w 340"/>
                <a:gd name="T63" fmla="*/ 13 h 54"/>
                <a:gd name="T64" fmla="*/ 111 w 340"/>
                <a:gd name="T65" fmla="*/ 37 h 54"/>
                <a:gd name="T66" fmla="*/ 104 w 340"/>
                <a:gd name="T67" fmla="*/ 13 h 54"/>
                <a:gd name="T68" fmla="*/ 101 w 340"/>
                <a:gd name="T69" fmla="*/ 13 h 54"/>
                <a:gd name="T70" fmla="*/ 101 w 340"/>
                <a:gd name="T71" fmla="*/ 13 h 54"/>
                <a:gd name="T72" fmla="*/ 80 w 340"/>
                <a:gd name="T73" fmla="*/ 10 h 54"/>
                <a:gd name="T74" fmla="*/ 67 w 340"/>
                <a:gd name="T75" fmla="*/ 10 h 54"/>
                <a:gd name="T76" fmla="*/ 67 w 340"/>
                <a:gd name="T77" fmla="*/ 10 h 54"/>
                <a:gd name="T78" fmla="*/ 60 w 340"/>
                <a:gd name="T79" fmla="*/ 10 h 54"/>
                <a:gd name="T80" fmla="*/ 60 w 340"/>
                <a:gd name="T81" fmla="*/ 10 h 54"/>
                <a:gd name="T82" fmla="*/ 53 w 340"/>
                <a:gd name="T83" fmla="*/ 10 h 54"/>
                <a:gd name="T84" fmla="*/ 40 w 340"/>
                <a:gd name="T85" fmla="*/ 10 h 54"/>
                <a:gd name="T86" fmla="*/ 37 w 340"/>
                <a:gd name="T87" fmla="*/ 13 h 54"/>
                <a:gd name="T88" fmla="*/ 37 w 340"/>
                <a:gd name="T89" fmla="*/ 20 h 54"/>
                <a:gd name="T90" fmla="*/ 33 w 340"/>
                <a:gd name="T91" fmla="*/ 23 h 54"/>
                <a:gd name="T92" fmla="*/ 30 w 340"/>
                <a:gd name="T93" fmla="*/ 27 h 54"/>
                <a:gd name="T94" fmla="*/ 27 w 340"/>
                <a:gd name="T95" fmla="*/ 27 h 54"/>
                <a:gd name="T96" fmla="*/ 27 w 340"/>
                <a:gd name="T97" fmla="*/ 27 h 54"/>
                <a:gd name="T98" fmla="*/ 23 w 340"/>
                <a:gd name="T99" fmla="*/ 23 h 54"/>
                <a:gd name="T100" fmla="*/ 20 w 340"/>
                <a:gd name="T101" fmla="*/ 20 h 54"/>
                <a:gd name="T102" fmla="*/ 16 w 340"/>
                <a:gd name="T103" fmla="*/ 17 h 54"/>
                <a:gd name="T104" fmla="*/ 13 w 340"/>
                <a:gd name="T105" fmla="*/ 17 h 54"/>
                <a:gd name="T106" fmla="*/ 0 w 340"/>
                <a:gd name="T10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0" h="54">
                  <a:moveTo>
                    <a:pt x="326" y="47"/>
                  </a:moveTo>
                  <a:lnTo>
                    <a:pt x="336" y="50"/>
                  </a:lnTo>
                  <a:lnTo>
                    <a:pt x="340" y="50"/>
                  </a:lnTo>
                  <a:lnTo>
                    <a:pt x="336" y="50"/>
                  </a:lnTo>
                  <a:lnTo>
                    <a:pt x="333" y="50"/>
                  </a:lnTo>
                  <a:lnTo>
                    <a:pt x="326" y="47"/>
                  </a:lnTo>
                  <a:close/>
                  <a:moveTo>
                    <a:pt x="326" y="47"/>
                  </a:moveTo>
                  <a:lnTo>
                    <a:pt x="316" y="54"/>
                  </a:lnTo>
                  <a:lnTo>
                    <a:pt x="326" y="47"/>
                  </a:lnTo>
                  <a:lnTo>
                    <a:pt x="326" y="47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3" y="23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3" y="23"/>
                  </a:lnTo>
                  <a:lnTo>
                    <a:pt x="37" y="20"/>
                  </a:lnTo>
                  <a:lnTo>
                    <a:pt x="37" y="13"/>
                  </a:lnTo>
                  <a:lnTo>
                    <a:pt x="40" y="10"/>
                  </a:lnTo>
                  <a:lnTo>
                    <a:pt x="53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80" y="10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4" y="13"/>
                  </a:lnTo>
                  <a:lnTo>
                    <a:pt x="111" y="37"/>
                  </a:lnTo>
                  <a:lnTo>
                    <a:pt x="104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80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3" y="10"/>
                  </a:lnTo>
                  <a:lnTo>
                    <a:pt x="40" y="10"/>
                  </a:lnTo>
                  <a:lnTo>
                    <a:pt x="37" y="13"/>
                  </a:lnTo>
                  <a:lnTo>
                    <a:pt x="37" y="20"/>
                  </a:lnTo>
                  <a:lnTo>
                    <a:pt x="33" y="23"/>
                  </a:lnTo>
                  <a:lnTo>
                    <a:pt x="30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3" y="23"/>
                  </a:lnTo>
                  <a:lnTo>
                    <a:pt x="20" y="20"/>
                  </a:lnTo>
                  <a:lnTo>
                    <a:pt x="16" y="17"/>
                  </a:lnTo>
                  <a:lnTo>
                    <a:pt x="13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1" name="Freeform 573">
              <a:extLst>
                <a:ext uri="{FF2B5EF4-FFF2-40B4-BE49-F238E27FC236}">
                  <a16:creationId xmlns:a16="http://schemas.microsoft.com/office/drawing/2014/main" id="{C4D200FF-4C68-4DC8-8E31-6703AEAA9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7" y="3269"/>
              <a:ext cx="14" cy="3"/>
            </a:xfrm>
            <a:custGeom>
              <a:avLst/>
              <a:gdLst>
                <a:gd name="T0" fmla="*/ 0 w 14"/>
                <a:gd name="T1" fmla="*/ 0 h 3"/>
                <a:gd name="T2" fmla="*/ 10 w 14"/>
                <a:gd name="T3" fmla="*/ 3 h 3"/>
                <a:gd name="T4" fmla="*/ 14 w 14"/>
                <a:gd name="T5" fmla="*/ 3 h 3"/>
                <a:gd name="T6" fmla="*/ 10 w 14"/>
                <a:gd name="T7" fmla="*/ 3 h 3"/>
                <a:gd name="T8" fmla="*/ 7 w 14"/>
                <a:gd name="T9" fmla="*/ 3 h 3"/>
                <a:gd name="T10" fmla="*/ 0 w 1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">
                  <a:moveTo>
                    <a:pt x="0" y="0"/>
                  </a:moveTo>
                  <a:lnTo>
                    <a:pt x="10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2" name="Freeform 574">
              <a:extLst>
                <a:ext uri="{FF2B5EF4-FFF2-40B4-BE49-F238E27FC236}">
                  <a16:creationId xmlns:a16="http://schemas.microsoft.com/office/drawing/2014/main" id="{34738CF8-3AE3-190B-B974-A7D3C431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3269"/>
              <a:ext cx="10" cy="7"/>
            </a:xfrm>
            <a:custGeom>
              <a:avLst/>
              <a:gdLst>
                <a:gd name="T0" fmla="*/ 10 w 10"/>
                <a:gd name="T1" fmla="*/ 0 h 7"/>
                <a:gd name="T2" fmla="*/ 0 w 10"/>
                <a:gd name="T3" fmla="*/ 7 h 7"/>
                <a:gd name="T4" fmla="*/ 10 w 10"/>
                <a:gd name="T5" fmla="*/ 0 h 7"/>
                <a:gd name="T6" fmla="*/ 1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lnTo>
                    <a:pt x="0" y="7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3" name="Freeform 575">
              <a:extLst>
                <a:ext uri="{FF2B5EF4-FFF2-40B4-BE49-F238E27FC236}">
                  <a16:creationId xmlns:a16="http://schemas.microsoft.com/office/drawing/2014/main" id="{866D270B-61DC-F89D-D6B5-C21B72F0F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3222"/>
              <a:ext cx="111" cy="37"/>
            </a:xfrm>
            <a:custGeom>
              <a:avLst/>
              <a:gdLst>
                <a:gd name="T0" fmla="*/ 0 w 111"/>
                <a:gd name="T1" fmla="*/ 0 h 37"/>
                <a:gd name="T2" fmla="*/ 0 w 111"/>
                <a:gd name="T3" fmla="*/ 0 h 37"/>
                <a:gd name="T4" fmla="*/ 13 w 111"/>
                <a:gd name="T5" fmla="*/ 17 h 37"/>
                <a:gd name="T6" fmla="*/ 16 w 111"/>
                <a:gd name="T7" fmla="*/ 17 h 37"/>
                <a:gd name="T8" fmla="*/ 20 w 111"/>
                <a:gd name="T9" fmla="*/ 20 h 37"/>
                <a:gd name="T10" fmla="*/ 23 w 111"/>
                <a:gd name="T11" fmla="*/ 23 h 37"/>
                <a:gd name="T12" fmla="*/ 27 w 111"/>
                <a:gd name="T13" fmla="*/ 27 h 37"/>
                <a:gd name="T14" fmla="*/ 27 w 111"/>
                <a:gd name="T15" fmla="*/ 27 h 37"/>
                <a:gd name="T16" fmla="*/ 30 w 111"/>
                <a:gd name="T17" fmla="*/ 27 h 37"/>
                <a:gd name="T18" fmla="*/ 33 w 111"/>
                <a:gd name="T19" fmla="*/ 23 h 37"/>
                <a:gd name="T20" fmla="*/ 37 w 111"/>
                <a:gd name="T21" fmla="*/ 20 h 37"/>
                <a:gd name="T22" fmla="*/ 37 w 111"/>
                <a:gd name="T23" fmla="*/ 13 h 37"/>
                <a:gd name="T24" fmla="*/ 40 w 111"/>
                <a:gd name="T25" fmla="*/ 10 h 37"/>
                <a:gd name="T26" fmla="*/ 53 w 111"/>
                <a:gd name="T27" fmla="*/ 10 h 37"/>
                <a:gd name="T28" fmla="*/ 60 w 111"/>
                <a:gd name="T29" fmla="*/ 10 h 37"/>
                <a:gd name="T30" fmla="*/ 60 w 111"/>
                <a:gd name="T31" fmla="*/ 10 h 37"/>
                <a:gd name="T32" fmla="*/ 67 w 111"/>
                <a:gd name="T33" fmla="*/ 10 h 37"/>
                <a:gd name="T34" fmla="*/ 67 w 111"/>
                <a:gd name="T35" fmla="*/ 10 h 37"/>
                <a:gd name="T36" fmla="*/ 80 w 111"/>
                <a:gd name="T37" fmla="*/ 10 h 37"/>
                <a:gd name="T38" fmla="*/ 101 w 111"/>
                <a:gd name="T39" fmla="*/ 13 h 37"/>
                <a:gd name="T40" fmla="*/ 101 w 111"/>
                <a:gd name="T41" fmla="*/ 13 h 37"/>
                <a:gd name="T42" fmla="*/ 104 w 111"/>
                <a:gd name="T43" fmla="*/ 13 h 37"/>
                <a:gd name="T44" fmla="*/ 111 w 111"/>
                <a:gd name="T45" fmla="*/ 37 h 37"/>
                <a:gd name="T46" fmla="*/ 104 w 111"/>
                <a:gd name="T47" fmla="*/ 13 h 37"/>
                <a:gd name="T48" fmla="*/ 101 w 111"/>
                <a:gd name="T49" fmla="*/ 13 h 37"/>
                <a:gd name="T50" fmla="*/ 101 w 111"/>
                <a:gd name="T51" fmla="*/ 13 h 37"/>
                <a:gd name="T52" fmla="*/ 80 w 111"/>
                <a:gd name="T53" fmla="*/ 10 h 37"/>
                <a:gd name="T54" fmla="*/ 67 w 111"/>
                <a:gd name="T55" fmla="*/ 10 h 37"/>
                <a:gd name="T56" fmla="*/ 67 w 111"/>
                <a:gd name="T57" fmla="*/ 10 h 37"/>
                <a:gd name="T58" fmla="*/ 60 w 111"/>
                <a:gd name="T59" fmla="*/ 10 h 37"/>
                <a:gd name="T60" fmla="*/ 60 w 111"/>
                <a:gd name="T61" fmla="*/ 10 h 37"/>
                <a:gd name="T62" fmla="*/ 53 w 111"/>
                <a:gd name="T63" fmla="*/ 10 h 37"/>
                <a:gd name="T64" fmla="*/ 40 w 111"/>
                <a:gd name="T65" fmla="*/ 10 h 37"/>
                <a:gd name="T66" fmla="*/ 37 w 111"/>
                <a:gd name="T67" fmla="*/ 13 h 37"/>
                <a:gd name="T68" fmla="*/ 37 w 111"/>
                <a:gd name="T69" fmla="*/ 20 h 37"/>
                <a:gd name="T70" fmla="*/ 33 w 111"/>
                <a:gd name="T71" fmla="*/ 23 h 37"/>
                <a:gd name="T72" fmla="*/ 30 w 111"/>
                <a:gd name="T73" fmla="*/ 27 h 37"/>
                <a:gd name="T74" fmla="*/ 27 w 111"/>
                <a:gd name="T75" fmla="*/ 27 h 37"/>
                <a:gd name="T76" fmla="*/ 27 w 111"/>
                <a:gd name="T77" fmla="*/ 27 h 37"/>
                <a:gd name="T78" fmla="*/ 23 w 111"/>
                <a:gd name="T79" fmla="*/ 23 h 37"/>
                <a:gd name="T80" fmla="*/ 20 w 111"/>
                <a:gd name="T81" fmla="*/ 20 h 37"/>
                <a:gd name="T82" fmla="*/ 16 w 111"/>
                <a:gd name="T83" fmla="*/ 17 h 37"/>
                <a:gd name="T84" fmla="*/ 13 w 111"/>
                <a:gd name="T85" fmla="*/ 17 h 37"/>
                <a:gd name="T86" fmla="*/ 0 w 111"/>
                <a:gd name="T8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" h="37">
                  <a:moveTo>
                    <a:pt x="0" y="0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3" y="23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3" y="23"/>
                  </a:lnTo>
                  <a:lnTo>
                    <a:pt x="37" y="20"/>
                  </a:lnTo>
                  <a:lnTo>
                    <a:pt x="37" y="13"/>
                  </a:lnTo>
                  <a:lnTo>
                    <a:pt x="40" y="10"/>
                  </a:lnTo>
                  <a:lnTo>
                    <a:pt x="53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80" y="10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4" y="13"/>
                  </a:lnTo>
                  <a:lnTo>
                    <a:pt x="111" y="37"/>
                  </a:lnTo>
                  <a:lnTo>
                    <a:pt x="104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80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3" y="10"/>
                  </a:lnTo>
                  <a:lnTo>
                    <a:pt x="40" y="10"/>
                  </a:lnTo>
                  <a:lnTo>
                    <a:pt x="37" y="13"/>
                  </a:lnTo>
                  <a:lnTo>
                    <a:pt x="37" y="20"/>
                  </a:lnTo>
                  <a:lnTo>
                    <a:pt x="33" y="23"/>
                  </a:lnTo>
                  <a:lnTo>
                    <a:pt x="30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3" y="23"/>
                  </a:lnTo>
                  <a:lnTo>
                    <a:pt x="20" y="20"/>
                  </a:lnTo>
                  <a:lnTo>
                    <a:pt x="16" y="17"/>
                  </a:lnTo>
                  <a:lnTo>
                    <a:pt x="13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4" name="Freeform 576">
              <a:extLst>
                <a:ext uri="{FF2B5EF4-FFF2-40B4-BE49-F238E27FC236}">
                  <a16:creationId xmlns:a16="http://schemas.microsoft.com/office/drawing/2014/main" id="{35687DAB-455C-6D47-862C-41A1679E4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9" y="2798"/>
              <a:ext cx="159" cy="420"/>
            </a:xfrm>
            <a:custGeom>
              <a:avLst/>
              <a:gdLst>
                <a:gd name="T0" fmla="*/ 125 w 159"/>
                <a:gd name="T1" fmla="*/ 6 h 420"/>
                <a:gd name="T2" fmla="*/ 115 w 159"/>
                <a:gd name="T3" fmla="*/ 33 h 420"/>
                <a:gd name="T4" fmla="*/ 108 w 159"/>
                <a:gd name="T5" fmla="*/ 57 h 420"/>
                <a:gd name="T6" fmla="*/ 108 w 159"/>
                <a:gd name="T7" fmla="*/ 74 h 420"/>
                <a:gd name="T8" fmla="*/ 118 w 159"/>
                <a:gd name="T9" fmla="*/ 90 h 420"/>
                <a:gd name="T10" fmla="*/ 108 w 159"/>
                <a:gd name="T11" fmla="*/ 104 h 420"/>
                <a:gd name="T12" fmla="*/ 105 w 159"/>
                <a:gd name="T13" fmla="*/ 114 h 420"/>
                <a:gd name="T14" fmla="*/ 91 w 159"/>
                <a:gd name="T15" fmla="*/ 121 h 420"/>
                <a:gd name="T16" fmla="*/ 68 w 159"/>
                <a:gd name="T17" fmla="*/ 117 h 420"/>
                <a:gd name="T18" fmla="*/ 58 w 159"/>
                <a:gd name="T19" fmla="*/ 124 h 420"/>
                <a:gd name="T20" fmla="*/ 37 w 159"/>
                <a:gd name="T21" fmla="*/ 144 h 420"/>
                <a:gd name="T22" fmla="*/ 17 w 159"/>
                <a:gd name="T23" fmla="*/ 171 h 420"/>
                <a:gd name="T24" fmla="*/ 44 w 159"/>
                <a:gd name="T25" fmla="*/ 202 h 420"/>
                <a:gd name="T26" fmla="*/ 24 w 159"/>
                <a:gd name="T27" fmla="*/ 249 h 420"/>
                <a:gd name="T28" fmla="*/ 4 w 159"/>
                <a:gd name="T29" fmla="*/ 269 h 420"/>
                <a:gd name="T30" fmla="*/ 10 w 159"/>
                <a:gd name="T31" fmla="*/ 286 h 420"/>
                <a:gd name="T32" fmla="*/ 31 w 159"/>
                <a:gd name="T33" fmla="*/ 303 h 420"/>
                <a:gd name="T34" fmla="*/ 44 w 159"/>
                <a:gd name="T35" fmla="*/ 313 h 420"/>
                <a:gd name="T36" fmla="*/ 47 w 159"/>
                <a:gd name="T37" fmla="*/ 329 h 420"/>
                <a:gd name="T38" fmla="*/ 31 w 159"/>
                <a:gd name="T39" fmla="*/ 336 h 420"/>
                <a:gd name="T40" fmla="*/ 17 w 159"/>
                <a:gd name="T41" fmla="*/ 350 h 420"/>
                <a:gd name="T42" fmla="*/ 21 w 159"/>
                <a:gd name="T43" fmla="*/ 370 h 420"/>
                <a:gd name="T44" fmla="*/ 44 w 159"/>
                <a:gd name="T45" fmla="*/ 377 h 420"/>
                <a:gd name="T46" fmla="*/ 54 w 159"/>
                <a:gd name="T47" fmla="*/ 377 h 420"/>
                <a:gd name="T48" fmla="*/ 91 w 159"/>
                <a:gd name="T49" fmla="*/ 397 h 420"/>
                <a:gd name="T50" fmla="*/ 128 w 159"/>
                <a:gd name="T51" fmla="*/ 420 h 420"/>
                <a:gd name="T52" fmla="*/ 95 w 159"/>
                <a:gd name="T53" fmla="*/ 393 h 420"/>
                <a:gd name="T54" fmla="*/ 54 w 159"/>
                <a:gd name="T55" fmla="*/ 370 h 420"/>
                <a:gd name="T56" fmla="*/ 44 w 159"/>
                <a:gd name="T57" fmla="*/ 373 h 420"/>
                <a:gd name="T58" fmla="*/ 24 w 159"/>
                <a:gd name="T59" fmla="*/ 367 h 420"/>
                <a:gd name="T60" fmla="*/ 21 w 159"/>
                <a:gd name="T61" fmla="*/ 356 h 420"/>
                <a:gd name="T62" fmla="*/ 24 w 159"/>
                <a:gd name="T63" fmla="*/ 343 h 420"/>
                <a:gd name="T64" fmla="*/ 41 w 159"/>
                <a:gd name="T65" fmla="*/ 329 h 420"/>
                <a:gd name="T66" fmla="*/ 47 w 159"/>
                <a:gd name="T67" fmla="*/ 333 h 420"/>
                <a:gd name="T68" fmla="*/ 64 w 159"/>
                <a:gd name="T69" fmla="*/ 323 h 420"/>
                <a:gd name="T70" fmla="*/ 74 w 159"/>
                <a:gd name="T71" fmla="*/ 323 h 420"/>
                <a:gd name="T72" fmla="*/ 71 w 159"/>
                <a:gd name="T73" fmla="*/ 319 h 420"/>
                <a:gd name="T74" fmla="*/ 44 w 159"/>
                <a:gd name="T75" fmla="*/ 306 h 420"/>
                <a:gd name="T76" fmla="*/ 34 w 159"/>
                <a:gd name="T77" fmla="*/ 303 h 420"/>
                <a:gd name="T78" fmla="*/ 14 w 159"/>
                <a:gd name="T79" fmla="*/ 282 h 420"/>
                <a:gd name="T80" fmla="*/ 7 w 159"/>
                <a:gd name="T81" fmla="*/ 272 h 420"/>
                <a:gd name="T82" fmla="*/ 10 w 159"/>
                <a:gd name="T83" fmla="*/ 255 h 420"/>
                <a:gd name="T84" fmla="*/ 37 w 159"/>
                <a:gd name="T85" fmla="*/ 239 h 420"/>
                <a:gd name="T86" fmla="*/ 24 w 159"/>
                <a:gd name="T87" fmla="*/ 185 h 420"/>
                <a:gd name="T88" fmla="*/ 44 w 159"/>
                <a:gd name="T89" fmla="*/ 161 h 420"/>
                <a:gd name="T90" fmla="*/ 44 w 159"/>
                <a:gd name="T91" fmla="*/ 144 h 420"/>
                <a:gd name="T92" fmla="*/ 61 w 159"/>
                <a:gd name="T93" fmla="*/ 128 h 420"/>
                <a:gd name="T94" fmla="*/ 71 w 159"/>
                <a:gd name="T95" fmla="*/ 121 h 420"/>
                <a:gd name="T96" fmla="*/ 84 w 159"/>
                <a:gd name="T97" fmla="*/ 128 h 420"/>
                <a:gd name="T98" fmla="*/ 98 w 159"/>
                <a:gd name="T99" fmla="*/ 131 h 420"/>
                <a:gd name="T100" fmla="*/ 105 w 159"/>
                <a:gd name="T101" fmla="*/ 117 h 420"/>
                <a:gd name="T102" fmla="*/ 111 w 159"/>
                <a:gd name="T103" fmla="*/ 107 h 420"/>
                <a:gd name="T104" fmla="*/ 121 w 159"/>
                <a:gd name="T105" fmla="*/ 97 h 420"/>
                <a:gd name="T106" fmla="*/ 118 w 159"/>
                <a:gd name="T107" fmla="*/ 80 h 420"/>
                <a:gd name="T108" fmla="*/ 111 w 159"/>
                <a:gd name="T109" fmla="*/ 74 h 420"/>
                <a:gd name="T110" fmla="*/ 111 w 159"/>
                <a:gd name="T111" fmla="*/ 57 h 420"/>
                <a:gd name="T112" fmla="*/ 118 w 159"/>
                <a:gd name="T113" fmla="*/ 33 h 420"/>
                <a:gd name="T114" fmla="*/ 128 w 159"/>
                <a:gd name="T115" fmla="*/ 6 h 420"/>
                <a:gd name="T116" fmla="*/ 159 w 159"/>
                <a:gd name="T117" fmla="*/ 6 h 420"/>
                <a:gd name="T118" fmla="*/ 135 w 159"/>
                <a:gd name="T11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" h="420">
                  <a:moveTo>
                    <a:pt x="135" y="0"/>
                  </a:moveTo>
                  <a:lnTo>
                    <a:pt x="135" y="0"/>
                  </a:lnTo>
                  <a:lnTo>
                    <a:pt x="128" y="3"/>
                  </a:lnTo>
                  <a:lnTo>
                    <a:pt x="125" y="6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18" y="23"/>
                  </a:lnTo>
                  <a:lnTo>
                    <a:pt x="115" y="33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5" y="43"/>
                  </a:lnTo>
                  <a:lnTo>
                    <a:pt x="108" y="57"/>
                  </a:lnTo>
                  <a:lnTo>
                    <a:pt x="108" y="60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74"/>
                  </a:lnTo>
                  <a:lnTo>
                    <a:pt x="108" y="77"/>
                  </a:lnTo>
                  <a:lnTo>
                    <a:pt x="115" y="80"/>
                  </a:lnTo>
                  <a:lnTo>
                    <a:pt x="115" y="87"/>
                  </a:lnTo>
                  <a:lnTo>
                    <a:pt x="118" y="90"/>
                  </a:lnTo>
                  <a:lnTo>
                    <a:pt x="118" y="94"/>
                  </a:lnTo>
                  <a:lnTo>
                    <a:pt x="115" y="94"/>
                  </a:lnTo>
                  <a:lnTo>
                    <a:pt x="111" y="97"/>
                  </a:lnTo>
                  <a:lnTo>
                    <a:pt x="108" y="104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11"/>
                  </a:lnTo>
                  <a:lnTo>
                    <a:pt x="105" y="114"/>
                  </a:lnTo>
                  <a:lnTo>
                    <a:pt x="101" y="117"/>
                  </a:lnTo>
                  <a:lnTo>
                    <a:pt x="101" y="124"/>
                  </a:lnTo>
                  <a:lnTo>
                    <a:pt x="98" y="124"/>
                  </a:lnTo>
                  <a:lnTo>
                    <a:pt x="91" y="121"/>
                  </a:lnTo>
                  <a:lnTo>
                    <a:pt x="84" y="124"/>
                  </a:lnTo>
                  <a:lnTo>
                    <a:pt x="81" y="124"/>
                  </a:lnTo>
                  <a:lnTo>
                    <a:pt x="71" y="117"/>
                  </a:lnTo>
                  <a:lnTo>
                    <a:pt x="68" y="117"/>
                  </a:lnTo>
                  <a:lnTo>
                    <a:pt x="68" y="117"/>
                  </a:lnTo>
                  <a:lnTo>
                    <a:pt x="61" y="124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1" y="128"/>
                  </a:lnTo>
                  <a:lnTo>
                    <a:pt x="44" y="138"/>
                  </a:lnTo>
                  <a:lnTo>
                    <a:pt x="41" y="141"/>
                  </a:lnTo>
                  <a:lnTo>
                    <a:pt x="37" y="144"/>
                  </a:lnTo>
                  <a:lnTo>
                    <a:pt x="37" y="151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17" y="171"/>
                  </a:lnTo>
                  <a:lnTo>
                    <a:pt x="14" y="181"/>
                  </a:lnTo>
                  <a:lnTo>
                    <a:pt x="21" y="185"/>
                  </a:lnTo>
                  <a:lnTo>
                    <a:pt x="21" y="188"/>
                  </a:lnTo>
                  <a:lnTo>
                    <a:pt x="44" y="202"/>
                  </a:lnTo>
                  <a:lnTo>
                    <a:pt x="37" y="232"/>
                  </a:lnTo>
                  <a:lnTo>
                    <a:pt x="34" y="235"/>
                  </a:lnTo>
                  <a:lnTo>
                    <a:pt x="31" y="239"/>
                  </a:lnTo>
                  <a:lnTo>
                    <a:pt x="24" y="249"/>
                  </a:lnTo>
                  <a:lnTo>
                    <a:pt x="10" y="252"/>
                  </a:lnTo>
                  <a:lnTo>
                    <a:pt x="7" y="255"/>
                  </a:lnTo>
                  <a:lnTo>
                    <a:pt x="0" y="262"/>
                  </a:lnTo>
                  <a:lnTo>
                    <a:pt x="4" y="269"/>
                  </a:lnTo>
                  <a:lnTo>
                    <a:pt x="4" y="272"/>
                  </a:lnTo>
                  <a:lnTo>
                    <a:pt x="0" y="276"/>
                  </a:lnTo>
                  <a:lnTo>
                    <a:pt x="7" y="286"/>
                  </a:lnTo>
                  <a:lnTo>
                    <a:pt x="10" y="286"/>
                  </a:lnTo>
                  <a:lnTo>
                    <a:pt x="14" y="286"/>
                  </a:lnTo>
                  <a:lnTo>
                    <a:pt x="14" y="286"/>
                  </a:lnTo>
                  <a:lnTo>
                    <a:pt x="27" y="299"/>
                  </a:lnTo>
                  <a:lnTo>
                    <a:pt x="31" y="303"/>
                  </a:lnTo>
                  <a:lnTo>
                    <a:pt x="31" y="306"/>
                  </a:lnTo>
                  <a:lnTo>
                    <a:pt x="34" y="309"/>
                  </a:lnTo>
                  <a:lnTo>
                    <a:pt x="41" y="313"/>
                  </a:lnTo>
                  <a:lnTo>
                    <a:pt x="44" y="313"/>
                  </a:lnTo>
                  <a:lnTo>
                    <a:pt x="44" y="313"/>
                  </a:lnTo>
                  <a:lnTo>
                    <a:pt x="54" y="319"/>
                  </a:lnTo>
                  <a:lnTo>
                    <a:pt x="51" y="323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4" y="326"/>
                  </a:lnTo>
                  <a:lnTo>
                    <a:pt x="34" y="329"/>
                  </a:lnTo>
                  <a:lnTo>
                    <a:pt x="31" y="336"/>
                  </a:lnTo>
                  <a:lnTo>
                    <a:pt x="24" y="336"/>
                  </a:lnTo>
                  <a:lnTo>
                    <a:pt x="21" y="340"/>
                  </a:lnTo>
                  <a:lnTo>
                    <a:pt x="17" y="343"/>
                  </a:lnTo>
                  <a:lnTo>
                    <a:pt x="17" y="350"/>
                  </a:lnTo>
                  <a:lnTo>
                    <a:pt x="21" y="356"/>
                  </a:lnTo>
                  <a:lnTo>
                    <a:pt x="17" y="356"/>
                  </a:lnTo>
                  <a:lnTo>
                    <a:pt x="21" y="360"/>
                  </a:lnTo>
                  <a:lnTo>
                    <a:pt x="21" y="370"/>
                  </a:lnTo>
                  <a:lnTo>
                    <a:pt x="31" y="377"/>
                  </a:lnTo>
                  <a:lnTo>
                    <a:pt x="41" y="377"/>
                  </a:lnTo>
                  <a:lnTo>
                    <a:pt x="41" y="377"/>
                  </a:lnTo>
                  <a:lnTo>
                    <a:pt x="44" y="377"/>
                  </a:lnTo>
                  <a:lnTo>
                    <a:pt x="44" y="377"/>
                  </a:lnTo>
                  <a:lnTo>
                    <a:pt x="47" y="377"/>
                  </a:lnTo>
                  <a:lnTo>
                    <a:pt x="54" y="377"/>
                  </a:lnTo>
                  <a:lnTo>
                    <a:pt x="54" y="377"/>
                  </a:lnTo>
                  <a:lnTo>
                    <a:pt x="61" y="377"/>
                  </a:lnTo>
                  <a:lnTo>
                    <a:pt x="64" y="380"/>
                  </a:lnTo>
                  <a:lnTo>
                    <a:pt x="91" y="393"/>
                  </a:lnTo>
                  <a:lnTo>
                    <a:pt x="91" y="397"/>
                  </a:lnTo>
                  <a:lnTo>
                    <a:pt x="128" y="410"/>
                  </a:lnTo>
                  <a:lnTo>
                    <a:pt x="128" y="414"/>
                  </a:lnTo>
                  <a:lnTo>
                    <a:pt x="128" y="414"/>
                  </a:lnTo>
                  <a:lnTo>
                    <a:pt x="128" y="420"/>
                  </a:lnTo>
                  <a:lnTo>
                    <a:pt x="132" y="417"/>
                  </a:lnTo>
                  <a:lnTo>
                    <a:pt x="135" y="410"/>
                  </a:lnTo>
                  <a:lnTo>
                    <a:pt x="135" y="410"/>
                  </a:lnTo>
                  <a:lnTo>
                    <a:pt x="95" y="393"/>
                  </a:lnTo>
                  <a:lnTo>
                    <a:pt x="91" y="393"/>
                  </a:lnTo>
                  <a:lnTo>
                    <a:pt x="68" y="377"/>
                  </a:lnTo>
                  <a:lnTo>
                    <a:pt x="61" y="373"/>
                  </a:lnTo>
                  <a:lnTo>
                    <a:pt x="54" y="370"/>
                  </a:lnTo>
                  <a:lnTo>
                    <a:pt x="51" y="373"/>
                  </a:lnTo>
                  <a:lnTo>
                    <a:pt x="47" y="373"/>
                  </a:lnTo>
                  <a:lnTo>
                    <a:pt x="44" y="373"/>
                  </a:lnTo>
                  <a:lnTo>
                    <a:pt x="44" y="373"/>
                  </a:lnTo>
                  <a:lnTo>
                    <a:pt x="41" y="373"/>
                  </a:lnTo>
                  <a:lnTo>
                    <a:pt x="37" y="377"/>
                  </a:lnTo>
                  <a:lnTo>
                    <a:pt x="34" y="377"/>
                  </a:lnTo>
                  <a:lnTo>
                    <a:pt x="24" y="367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1" y="356"/>
                  </a:lnTo>
                  <a:lnTo>
                    <a:pt x="24" y="356"/>
                  </a:lnTo>
                  <a:lnTo>
                    <a:pt x="21" y="350"/>
                  </a:lnTo>
                  <a:lnTo>
                    <a:pt x="21" y="346"/>
                  </a:lnTo>
                  <a:lnTo>
                    <a:pt x="24" y="343"/>
                  </a:lnTo>
                  <a:lnTo>
                    <a:pt x="24" y="340"/>
                  </a:lnTo>
                  <a:lnTo>
                    <a:pt x="34" y="336"/>
                  </a:lnTo>
                  <a:lnTo>
                    <a:pt x="37" y="329"/>
                  </a:lnTo>
                  <a:lnTo>
                    <a:pt x="41" y="329"/>
                  </a:lnTo>
                  <a:lnTo>
                    <a:pt x="44" y="329"/>
                  </a:lnTo>
                  <a:lnTo>
                    <a:pt x="44" y="333"/>
                  </a:lnTo>
                  <a:lnTo>
                    <a:pt x="47" y="336"/>
                  </a:lnTo>
                  <a:lnTo>
                    <a:pt x="47" y="333"/>
                  </a:lnTo>
                  <a:lnTo>
                    <a:pt x="54" y="323"/>
                  </a:lnTo>
                  <a:lnTo>
                    <a:pt x="58" y="323"/>
                  </a:lnTo>
                  <a:lnTo>
                    <a:pt x="64" y="323"/>
                  </a:lnTo>
                  <a:lnTo>
                    <a:pt x="64" y="323"/>
                  </a:lnTo>
                  <a:lnTo>
                    <a:pt x="64" y="323"/>
                  </a:lnTo>
                  <a:lnTo>
                    <a:pt x="71" y="323"/>
                  </a:lnTo>
                  <a:lnTo>
                    <a:pt x="71" y="323"/>
                  </a:lnTo>
                  <a:lnTo>
                    <a:pt x="74" y="323"/>
                  </a:lnTo>
                  <a:lnTo>
                    <a:pt x="78" y="319"/>
                  </a:lnTo>
                  <a:lnTo>
                    <a:pt x="74" y="319"/>
                  </a:lnTo>
                  <a:lnTo>
                    <a:pt x="74" y="319"/>
                  </a:lnTo>
                  <a:lnTo>
                    <a:pt x="71" y="319"/>
                  </a:lnTo>
                  <a:lnTo>
                    <a:pt x="64" y="323"/>
                  </a:lnTo>
                  <a:lnTo>
                    <a:pt x="61" y="319"/>
                  </a:lnTo>
                  <a:lnTo>
                    <a:pt x="47" y="309"/>
                  </a:lnTo>
                  <a:lnTo>
                    <a:pt x="44" y="306"/>
                  </a:lnTo>
                  <a:lnTo>
                    <a:pt x="41" y="309"/>
                  </a:lnTo>
                  <a:lnTo>
                    <a:pt x="37" y="306"/>
                  </a:lnTo>
                  <a:lnTo>
                    <a:pt x="34" y="303"/>
                  </a:lnTo>
                  <a:lnTo>
                    <a:pt x="34" y="303"/>
                  </a:lnTo>
                  <a:lnTo>
                    <a:pt x="31" y="299"/>
                  </a:lnTo>
                  <a:lnTo>
                    <a:pt x="17" y="282"/>
                  </a:lnTo>
                  <a:lnTo>
                    <a:pt x="14" y="282"/>
                  </a:lnTo>
                  <a:lnTo>
                    <a:pt x="14" y="282"/>
                  </a:lnTo>
                  <a:lnTo>
                    <a:pt x="10" y="282"/>
                  </a:lnTo>
                  <a:lnTo>
                    <a:pt x="7" y="282"/>
                  </a:lnTo>
                  <a:lnTo>
                    <a:pt x="4" y="276"/>
                  </a:lnTo>
                  <a:lnTo>
                    <a:pt x="7" y="272"/>
                  </a:lnTo>
                  <a:lnTo>
                    <a:pt x="4" y="269"/>
                  </a:lnTo>
                  <a:lnTo>
                    <a:pt x="4" y="266"/>
                  </a:lnTo>
                  <a:lnTo>
                    <a:pt x="10" y="255"/>
                  </a:lnTo>
                  <a:lnTo>
                    <a:pt x="10" y="255"/>
                  </a:lnTo>
                  <a:lnTo>
                    <a:pt x="24" y="252"/>
                  </a:lnTo>
                  <a:lnTo>
                    <a:pt x="31" y="242"/>
                  </a:lnTo>
                  <a:lnTo>
                    <a:pt x="34" y="239"/>
                  </a:lnTo>
                  <a:lnTo>
                    <a:pt x="37" y="239"/>
                  </a:lnTo>
                  <a:lnTo>
                    <a:pt x="41" y="235"/>
                  </a:lnTo>
                  <a:lnTo>
                    <a:pt x="47" y="205"/>
                  </a:lnTo>
                  <a:lnTo>
                    <a:pt x="47" y="202"/>
                  </a:lnTo>
                  <a:lnTo>
                    <a:pt x="24" y="185"/>
                  </a:lnTo>
                  <a:lnTo>
                    <a:pt x="21" y="185"/>
                  </a:lnTo>
                  <a:lnTo>
                    <a:pt x="17" y="178"/>
                  </a:lnTo>
                  <a:lnTo>
                    <a:pt x="17" y="175"/>
                  </a:lnTo>
                  <a:lnTo>
                    <a:pt x="44" y="161"/>
                  </a:lnTo>
                  <a:lnTo>
                    <a:pt x="41" y="158"/>
                  </a:lnTo>
                  <a:lnTo>
                    <a:pt x="41" y="154"/>
                  </a:lnTo>
                  <a:lnTo>
                    <a:pt x="41" y="148"/>
                  </a:lnTo>
                  <a:lnTo>
                    <a:pt x="44" y="144"/>
                  </a:lnTo>
                  <a:lnTo>
                    <a:pt x="47" y="141"/>
                  </a:lnTo>
                  <a:lnTo>
                    <a:pt x="54" y="131"/>
                  </a:lnTo>
                  <a:lnTo>
                    <a:pt x="58" y="131"/>
                  </a:lnTo>
                  <a:lnTo>
                    <a:pt x="61" y="128"/>
                  </a:lnTo>
                  <a:lnTo>
                    <a:pt x="64" y="124"/>
                  </a:lnTo>
                  <a:lnTo>
                    <a:pt x="68" y="121"/>
                  </a:lnTo>
                  <a:lnTo>
                    <a:pt x="68" y="121"/>
                  </a:lnTo>
                  <a:lnTo>
                    <a:pt x="71" y="121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84" y="128"/>
                  </a:lnTo>
                  <a:lnTo>
                    <a:pt x="84" y="128"/>
                  </a:lnTo>
                  <a:lnTo>
                    <a:pt x="95" y="124"/>
                  </a:lnTo>
                  <a:lnTo>
                    <a:pt x="98" y="124"/>
                  </a:lnTo>
                  <a:lnTo>
                    <a:pt x="98" y="128"/>
                  </a:lnTo>
                  <a:lnTo>
                    <a:pt x="98" y="131"/>
                  </a:lnTo>
                  <a:lnTo>
                    <a:pt x="98" y="134"/>
                  </a:lnTo>
                  <a:lnTo>
                    <a:pt x="101" y="134"/>
                  </a:lnTo>
                  <a:lnTo>
                    <a:pt x="101" y="131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11" y="114"/>
                  </a:lnTo>
                  <a:lnTo>
                    <a:pt x="115" y="111"/>
                  </a:lnTo>
                  <a:lnTo>
                    <a:pt x="111" y="107"/>
                  </a:lnTo>
                  <a:lnTo>
                    <a:pt x="111" y="104"/>
                  </a:lnTo>
                  <a:lnTo>
                    <a:pt x="115" y="101"/>
                  </a:lnTo>
                  <a:lnTo>
                    <a:pt x="118" y="97"/>
                  </a:lnTo>
                  <a:lnTo>
                    <a:pt x="121" y="97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18" y="87"/>
                  </a:lnTo>
                  <a:lnTo>
                    <a:pt x="118" y="80"/>
                  </a:lnTo>
                  <a:lnTo>
                    <a:pt x="118" y="77"/>
                  </a:lnTo>
                  <a:lnTo>
                    <a:pt x="115" y="80"/>
                  </a:lnTo>
                  <a:lnTo>
                    <a:pt x="111" y="77"/>
                  </a:lnTo>
                  <a:lnTo>
                    <a:pt x="111" y="74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11" y="60"/>
                  </a:lnTo>
                  <a:lnTo>
                    <a:pt x="111" y="57"/>
                  </a:lnTo>
                  <a:lnTo>
                    <a:pt x="118" y="47"/>
                  </a:lnTo>
                  <a:lnTo>
                    <a:pt x="121" y="40"/>
                  </a:lnTo>
                  <a:lnTo>
                    <a:pt x="118" y="37"/>
                  </a:lnTo>
                  <a:lnTo>
                    <a:pt x="118" y="33"/>
                  </a:lnTo>
                  <a:lnTo>
                    <a:pt x="125" y="27"/>
                  </a:lnTo>
                  <a:lnTo>
                    <a:pt x="125" y="23"/>
                  </a:lnTo>
                  <a:lnTo>
                    <a:pt x="125" y="23"/>
                  </a:lnTo>
                  <a:lnTo>
                    <a:pt x="128" y="6"/>
                  </a:lnTo>
                  <a:lnTo>
                    <a:pt x="132" y="6"/>
                  </a:lnTo>
                  <a:lnTo>
                    <a:pt x="135" y="3"/>
                  </a:lnTo>
                  <a:lnTo>
                    <a:pt x="135" y="3"/>
                  </a:lnTo>
                  <a:lnTo>
                    <a:pt x="159" y="6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5" y="3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5" name="Freeform 577">
              <a:extLst>
                <a:ext uri="{FF2B5EF4-FFF2-40B4-BE49-F238E27FC236}">
                  <a16:creationId xmlns:a16="http://schemas.microsoft.com/office/drawing/2014/main" id="{17FA1705-13C8-BE0A-90AC-36566AEF3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9" y="2798"/>
              <a:ext cx="159" cy="420"/>
            </a:xfrm>
            <a:custGeom>
              <a:avLst/>
              <a:gdLst>
                <a:gd name="T0" fmla="*/ 125 w 159"/>
                <a:gd name="T1" fmla="*/ 6 h 420"/>
                <a:gd name="T2" fmla="*/ 115 w 159"/>
                <a:gd name="T3" fmla="*/ 33 h 420"/>
                <a:gd name="T4" fmla="*/ 108 w 159"/>
                <a:gd name="T5" fmla="*/ 57 h 420"/>
                <a:gd name="T6" fmla="*/ 108 w 159"/>
                <a:gd name="T7" fmla="*/ 74 h 420"/>
                <a:gd name="T8" fmla="*/ 118 w 159"/>
                <a:gd name="T9" fmla="*/ 90 h 420"/>
                <a:gd name="T10" fmla="*/ 108 w 159"/>
                <a:gd name="T11" fmla="*/ 104 h 420"/>
                <a:gd name="T12" fmla="*/ 105 w 159"/>
                <a:gd name="T13" fmla="*/ 114 h 420"/>
                <a:gd name="T14" fmla="*/ 91 w 159"/>
                <a:gd name="T15" fmla="*/ 121 h 420"/>
                <a:gd name="T16" fmla="*/ 68 w 159"/>
                <a:gd name="T17" fmla="*/ 117 h 420"/>
                <a:gd name="T18" fmla="*/ 58 w 159"/>
                <a:gd name="T19" fmla="*/ 124 h 420"/>
                <a:gd name="T20" fmla="*/ 37 w 159"/>
                <a:gd name="T21" fmla="*/ 144 h 420"/>
                <a:gd name="T22" fmla="*/ 17 w 159"/>
                <a:gd name="T23" fmla="*/ 171 h 420"/>
                <a:gd name="T24" fmla="*/ 44 w 159"/>
                <a:gd name="T25" fmla="*/ 202 h 420"/>
                <a:gd name="T26" fmla="*/ 24 w 159"/>
                <a:gd name="T27" fmla="*/ 249 h 420"/>
                <a:gd name="T28" fmla="*/ 4 w 159"/>
                <a:gd name="T29" fmla="*/ 269 h 420"/>
                <a:gd name="T30" fmla="*/ 10 w 159"/>
                <a:gd name="T31" fmla="*/ 286 h 420"/>
                <a:gd name="T32" fmla="*/ 31 w 159"/>
                <a:gd name="T33" fmla="*/ 303 h 420"/>
                <a:gd name="T34" fmla="*/ 44 w 159"/>
                <a:gd name="T35" fmla="*/ 313 h 420"/>
                <a:gd name="T36" fmla="*/ 47 w 159"/>
                <a:gd name="T37" fmla="*/ 329 h 420"/>
                <a:gd name="T38" fmla="*/ 31 w 159"/>
                <a:gd name="T39" fmla="*/ 336 h 420"/>
                <a:gd name="T40" fmla="*/ 17 w 159"/>
                <a:gd name="T41" fmla="*/ 350 h 420"/>
                <a:gd name="T42" fmla="*/ 21 w 159"/>
                <a:gd name="T43" fmla="*/ 370 h 420"/>
                <a:gd name="T44" fmla="*/ 44 w 159"/>
                <a:gd name="T45" fmla="*/ 377 h 420"/>
                <a:gd name="T46" fmla="*/ 54 w 159"/>
                <a:gd name="T47" fmla="*/ 377 h 420"/>
                <a:gd name="T48" fmla="*/ 91 w 159"/>
                <a:gd name="T49" fmla="*/ 397 h 420"/>
                <a:gd name="T50" fmla="*/ 128 w 159"/>
                <a:gd name="T51" fmla="*/ 420 h 420"/>
                <a:gd name="T52" fmla="*/ 95 w 159"/>
                <a:gd name="T53" fmla="*/ 393 h 420"/>
                <a:gd name="T54" fmla="*/ 54 w 159"/>
                <a:gd name="T55" fmla="*/ 370 h 420"/>
                <a:gd name="T56" fmla="*/ 44 w 159"/>
                <a:gd name="T57" fmla="*/ 373 h 420"/>
                <a:gd name="T58" fmla="*/ 24 w 159"/>
                <a:gd name="T59" fmla="*/ 367 h 420"/>
                <a:gd name="T60" fmla="*/ 21 w 159"/>
                <a:gd name="T61" fmla="*/ 356 h 420"/>
                <a:gd name="T62" fmla="*/ 24 w 159"/>
                <a:gd name="T63" fmla="*/ 343 h 420"/>
                <a:gd name="T64" fmla="*/ 41 w 159"/>
                <a:gd name="T65" fmla="*/ 329 h 420"/>
                <a:gd name="T66" fmla="*/ 47 w 159"/>
                <a:gd name="T67" fmla="*/ 333 h 420"/>
                <a:gd name="T68" fmla="*/ 64 w 159"/>
                <a:gd name="T69" fmla="*/ 323 h 420"/>
                <a:gd name="T70" fmla="*/ 74 w 159"/>
                <a:gd name="T71" fmla="*/ 323 h 420"/>
                <a:gd name="T72" fmla="*/ 71 w 159"/>
                <a:gd name="T73" fmla="*/ 319 h 420"/>
                <a:gd name="T74" fmla="*/ 44 w 159"/>
                <a:gd name="T75" fmla="*/ 306 h 420"/>
                <a:gd name="T76" fmla="*/ 34 w 159"/>
                <a:gd name="T77" fmla="*/ 303 h 420"/>
                <a:gd name="T78" fmla="*/ 14 w 159"/>
                <a:gd name="T79" fmla="*/ 282 h 420"/>
                <a:gd name="T80" fmla="*/ 7 w 159"/>
                <a:gd name="T81" fmla="*/ 272 h 420"/>
                <a:gd name="T82" fmla="*/ 10 w 159"/>
                <a:gd name="T83" fmla="*/ 255 h 420"/>
                <a:gd name="T84" fmla="*/ 37 w 159"/>
                <a:gd name="T85" fmla="*/ 239 h 420"/>
                <a:gd name="T86" fmla="*/ 24 w 159"/>
                <a:gd name="T87" fmla="*/ 185 h 420"/>
                <a:gd name="T88" fmla="*/ 44 w 159"/>
                <a:gd name="T89" fmla="*/ 161 h 420"/>
                <a:gd name="T90" fmla="*/ 44 w 159"/>
                <a:gd name="T91" fmla="*/ 144 h 420"/>
                <a:gd name="T92" fmla="*/ 61 w 159"/>
                <a:gd name="T93" fmla="*/ 128 h 420"/>
                <a:gd name="T94" fmla="*/ 71 w 159"/>
                <a:gd name="T95" fmla="*/ 121 h 420"/>
                <a:gd name="T96" fmla="*/ 84 w 159"/>
                <a:gd name="T97" fmla="*/ 128 h 420"/>
                <a:gd name="T98" fmla="*/ 98 w 159"/>
                <a:gd name="T99" fmla="*/ 131 h 420"/>
                <a:gd name="T100" fmla="*/ 105 w 159"/>
                <a:gd name="T101" fmla="*/ 117 h 420"/>
                <a:gd name="T102" fmla="*/ 111 w 159"/>
                <a:gd name="T103" fmla="*/ 107 h 420"/>
                <a:gd name="T104" fmla="*/ 121 w 159"/>
                <a:gd name="T105" fmla="*/ 97 h 420"/>
                <a:gd name="T106" fmla="*/ 118 w 159"/>
                <a:gd name="T107" fmla="*/ 80 h 420"/>
                <a:gd name="T108" fmla="*/ 111 w 159"/>
                <a:gd name="T109" fmla="*/ 74 h 420"/>
                <a:gd name="T110" fmla="*/ 111 w 159"/>
                <a:gd name="T111" fmla="*/ 57 h 420"/>
                <a:gd name="T112" fmla="*/ 118 w 159"/>
                <a:gd name="T113" fmla="*/ 33 h 420"/>
                <a:gd name="T114" fmla="*/ 128 w 159"/>
                <a:gd name="T115" fmla="*/ 6 h 420"/>
                <a:gd name="T116" fmla="*/ 159 w 159"/>
                <a:gd name="T117" fmla="*/ 6 h 420"/>
                <a:gd name="T118" fmla="*/ 135 w 159"/>
                <a:gd name="T11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" h="420">
                  <a:moveTo>
                    <a:pt x="135" y="0"/>
                  </a:moveTo>
                  <a:lnTo>
                    <a:pt x="135" y="0"/>
                  </a:lnTo>
                  <a:lnTo>
                    <a:pt x="128" y="3"/>
                  </a:lnTo>
                  <a:lnTo>
                    <a:pt x="125" y="6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18" y="23"/>
                  </a:lnTo>
                  <a:lnTo>
                    <a:pt x="115" y="33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5" y="43"/>
                  </a:lnTo>
                  <a:lnTo>
                    <a:pt x="108" y="57"/>
                  </a:lnTo>
                  <a:lnTo>
                    <a:pt x="108" y="60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74"/>
                  </a:lnTo>
                  <a:lnTo>
                    <a:pt x="108" y="77"/>
                  </a:lnTo>
                  <a:lnTo>
                    <a:pt x="115" y="80"/>
                  </a:lnTo>
                  <a:lnTo>
                    <a:pt x="115" y="87"/>
                  </a:lnTo>
                  <a:lnTo>
                    <a:pt x="118" y="90"/>
                  </a:lnTo>
                  <a:lnTo>
                    <a:pt x="118" y="94"/>
                  </a:lnTo>
                  <a:lnTo>
                    <a:pt x="115" y="94"/>
                  </a:lnTo>
                  <a:lnTo>
                    <a:pt x="111" y="97"/>
                  </a:lnTo>
                  <a:lnTo>
                    <a:pt x="108" y="104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11"/>
                  </a:lnTo>
                  <a:lnTo>
                    <a:pt x="105" y="114"/>
                  </a:lnTo>
                  <a:lnTo>
                    <a:pt x="101" y="117"/>
                  </a:lnTo>
                  <a:lnTo>
                    <a:pt x="101" y="124"/>
                  </a:lnTo>
                  <a:lnTo>
                    <a:pt x="98" y="124"/>
                  </a:lnTo>
                  <a:lnTo>
                    <a:pt x="91" y="121"/>
                  </a:lnTo>
                  <a:lnTo>
                    <a:pt x="84" y="124"/>
                  </a:lnTo>
                  <a:lnTo>
                    <a:pt x="81" y="124"/>
                  </a:lnTo>
                  <a:lnTo>
                    <a:pt x="71" y="117"/>
                  </a:lnTo>
                  <a:lnTo>
                    <a:pt x="68" y="117"/>
                  </a:lnTo>
                  <a:lnTo>
                    <a:pt x="68" y="117"/>
                  </a:lnTo>
                  <a:lnTo>
                    <a:pt x="61" y="124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1" y="128"/>
                  </a:lnTo>
                  <a:lnTo>
                    <a:pt x="44" y="138"/>
                  </a:lnTo>
                  <a:lnTo>
                    <a:pt x="41" y="141"/>
                  </a:lnTo>
                  <a:lnTo>
                    <a:pt x="37" y="144"/>
                  </a:lnTo>
                  <a:lnTo>
                    <a:pt x="37" y="151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17" y="171"/>
                  </a:lnTo>
                  <a:lnTo>
                    <a:pt x="14" y="181"/>
                  </a:lnTo>
                  <a:lnTo>
                    <a:pt x="21" y="185"/>
                  </a:lnTo>
                  <a:lnTo>
                    <a:pt x="21" y="188"/>
                  </a:lnTo>
                  <a:lnTo>
                    <a:pt x="44" y="202"/>
                  </a:lnTo>
                  <a:lnTo>
                    <a:pt x="37" y="232"/>
                  </a:lnTo>
                  <a:lnTo>
                    <a:pt x="34" y="235"/>
                  </a:lnTo>
                  <a:lnTo>
                    <a:pt x="31" y="239"/>
                  </a:lnTo>
                  <a:lnTo>
                    <a:pt x="24" y="249"/>
                  </a:lnTo>
                  <a:lnTo>
                    <a:pt x="10" y="252"/>
                  </a:lnTo>
                  <a:lnTo>
                    <a:pt x="7" y="255"/>
                  </a:lnTo>
                  <a:lnTo>
                    <a:pt x="0" y="262"/>
                  </a:lnTo>
                  <a:lnTo>
                    <a:pt x="4" y="269"/>
                  </a:lnTo>
                  <a:lnTo>
                    <a:pt x="4" y="272"/>
                  </a:lnTo>
                  <a:lnTo>
                    <a:pt x="0" y="276"/>
                  </a:lnTo>
                  <a:lnTo>
                    <a:pt x="7" y="286"/>
                  </a:lnTo>
                  <a:lnTo>
                    <a:pt x="10" y="286"/>
                  </a:lnTo>
                  <a:lnTo>
                    <a:pt x="14" y="286"/>
                  </a:lnTo>
                  <a:lnTo>
                    <a:pt x="14" y="286"/>
                  </a:lnTo>
                  <a:lnTo>
                    <a:pt x="27" y="299"/>
                  </a:lnTo>
                  <a:lnTo>
                    <a:pt x="31" y="303"/>
                  </a:lnTo>
                  <a:lnTo>
                    <a:pt x="31" y="306"/>
                  </a:lnTo>
                  <a:lnTo>
                    <a:pt x="34" y="309"/>
                  </a:lnTo>
                  <a:lnTo>
                    <a:pt x="41" y="313"/>
                  </a:lnTo>
                  <a:lnTo>
                    <a:pt x="44" y="313"/>
                  </a:lnTo>
                  <a:lnTo>
                    <a:pt x="44" y="313"/>
                  </a:lnTo>
                  <a:lnTo>
                    <a:pt x="54" y="319"/>
                  </a:lnTo>
                  <a:lnTo>
                    <a:pt x="51" y="323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4" y="326"/>
                  </a:lnTo>
                  <a:lnTo>
                    <a:pt x="34" y="329"/>
                  </a:lnTo>
                  <a:lnTo>
                    <a:pt x="31" y="336"/>
                  </a:lnTo>
                  <a:lnTo>
                    <a:pt x="24" y="336"/>
                  </a:lnTo>
                  <a:lnTo>
                    <a:pt x="21" y="340"/>
                  </a:lnTo>
                  <a:lnTo>
                    <a:pt x="17" y="343"/>
                  </a:lnTo>
                  <a:lnTo>
                    <a:pt x="17" y="350"/>
                  </a:lnTo>
                  <a:lnTo>
                    <a:pt x="21" y="356"/>
                  </a:lnTo>
                  <a:lnTo>
                    <a:pt x="17" y="356"/>
                  </a:lnTo>
                  <a:lnTo>
                    <a:pt x="21" y="360"/>
                  </a:lnTo>
                  <a:lnTo>
                    <a:pt x="21" y="370"/>
                  </a:lnTo>
                  <a:lnTo>
                    <a:pt x="31" y="377"/>
                  </a:lnTo>
                  <a:lnTo>
                    <a:pt x="41" y="377"/>
                  </a:lnTo>
                  <a:lnTo>
                    <a:pt x="41" y="377"/>
                  </a:lnTo>
                  <a:lnTo>
                    <a:pt x="44" y="377"/>
                  </a:lnTo>
                  <a:lnTo>
                    <a:pt x="44" y="377"/>
                  </a:lnTo>
                  <a:lnTo>
                    <a:pt x="47" y="377"/>
                  </a:lnTo>
                  <a:lnTo>
                    <a:pt x="54" y="377"/>
                  </a:lnTo>
                  <a:lnTo>
                    <a:pt x="54" y="377"/>
                  </a:lnTo>
                  <a:lnTo>
                    <a:pt x="61" y="377"/>
                  </a:lnTo>
                  <a:lnTo>
                    <a:pt x="64" y="380"/>
                  </a:lnTo>
                  <a:lnTo>
                    <a:pt x="91" y="393"/>
                  </a:lnTo>
                  <a:lnTo>
                    <a:pt x="91" y="397"/>
                  </a:lnTo>
                  <a:lnTo>
                    <a:pt x="128" y="410"/>
                  </a:lnTo>
                  <a:lnTo>
                    <a:pt x="128" y="414"/>
                  </a:lnTo>
                  <a:lnTo>
                    <a:pt x="128" y="414"/>
                  </a:lnTo>
                  <a:lnTo>
                    <a:pt x="128" y="420"/>
                  </a:lnTo>
                  <a:lnTo>
                    <a:pt x="132" y="417"/>
                  </a:lnTo>
                  <a:lnTo>
                    <a:pt x="135" y="410"/>
                  </a:lnTo>
                  <a:lnTo>
                    <a:pt x="135" y="410"/>
                  </a:lnTo>
                  <a:lnTo>
                    <a:pt x="95" y="393"/>
                  </a:lnTo>
                  <a:lnTo>
                    <a:pt x="91" y="393"/>
                  </a:lnTo>
                  <a:lnTo>
                    <a:pt x="68" y="377"/>
                  </a:lnTo>
                  <a:lnTo>
                    <a:pt x="61" y="373"/>
                  </a:lnTo>
                  <a:lnTo>
                    <a:pt x="54" y="370"/>
                  </a:lnTo>
                  <a:lnTo>
                    <a:pt x="51" y="373"/>
                  </a:lnTo>
                  <a:lnTo>
                    <a:pt x="47" y="373"/>
                  </a:lnTo>
                  <a:lnTo>
                    <a:pt x="44" y="373"/>
                  </a:lnTo>
                  <a:lnTo>
                    <a:pt x="44" y="373"/>
                  </a:lnTo>
                  <a:lnTo>
                    <a:pt x="41" y="373"/>
                  </a:lnTo>
                  <a:lnTo>
                    <a:pt x="37" y="377"/>
                  </a:lnTo>
                  <a:lnTo>
                    <a:pt x="34" y="377"/>
                  </a:lnTo>
                  <a:lnTo>
                    <a:pt x="24" y="367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1" y="356"/>
                  </a:lnTo>
                  <a:lnTo>
                    <a:pt x="24" y="356"/>
                  </a:lnTo>
                  <a:lnTo>
                    <a:pt x="21" y="350"/>
                  </a:lnTo>
                  <a:lnTo>
                    <a:pt x="21" y="346"/>
                  </a:lnTo>
                  <a:lnTo>
                    <a:pt x="24" y="343"/>
                  </a:lnTo>
                  <a:lnTo>
                    <a:pt x="24" y="340"/>
                  </a:lnTo>
                  <a:lnTo>
                    <a:pt x="34" y="336"/>
                  </a:lnTo>
                  <a:lnTo>
                    <a:pt x="37" y="329"/>
                  </a:lnTo>
                  <a:lnTo>
                    <a:pt x="41" y="329"/>
                  </a:lnTo>
                  <a:lnTo>
                    <a:pt x="44" y="329"/>
                  </a:lnTo>
                  <a:lnTo>
                    <a:pt x="44" y="333"/>
                  </a:lnTo>
                  <a:lnTo>
                    <a:pt x="47" y="336"/>
                  </a:lnTo>
                  <a:lnTo>
                    <a:pt x="47" y="333"/>
                  </a:lnTo>
                  <a:lnTo>
                    <a:pt x="54" y="323"/>
                  </a:lnTo>
                  <a:lnTo>
                    <a:pt x="58" y="323"/>
                  </a:lnTo>
                  <a:lnTo>
                    <a:pt x="64" y="323"/>
                  </a:lnTo>
                  <a:lnTo>
                    <a:pt x="64" y="323"/>
                  </a:lnTo>
                  <a:lnTo>
                    <a:pt x="64" y="323"/>
                  </a:lnTo>
                  <a:lnTo>
                    <a:pt x="71" y="323"/>
                  </a:lnTo>
                  <a:lnTo>
                    <a:pt x="71" y="323"/>
                  </a:lnTo>
                  <a:lnTo>
                    <a:pt x="74" y="323"/>
                  </a:lnTo>
                  <a:lnTo>
                    <a:pt x="78" y="319"/>
                  </a:lnTo>
                  <a:lnTo>
                    <a:pt x="74" y="319"/>
                  </a:lnTo>
                  <a:lnTo>
                    <a:pt x="74" y="319"/>
                  </a:lnTo>
                  <a:lnTo>
                    <a:pt x="71" y="319"/>
                  </a:lnTo>
                  <a:lnTo>
                    <a:pt x="64" y="323"/>
                  </a:lnTo>
                  <a:lnTo>
                    <a:pt x="61" y="319"/>
                  </a:lnTo>
                  <a:lnTo>
                    <a:pt x="47" y="309"/>
                  </a:lnTo>
                  <a:lnTo>
                    <a:pt x="44" y="306"/>
                  </a:lnTo>
                  <a:lnTo>
                    <a:pt x="41" y="309"/>
                  </a:lnTo>
                  <a:lnTo>
                    <a:pt x="37" y="306"/>
                  </a:lnTo>
                  <a:lnTo>
                    <a:pt x="34" y="303"/>
                  </a:lnTo>
                  <a:lnTo>
                    <a:pt x="34" y="303"/>
                  </a:lnTo>
                  <a:lnTo>
                    <a:pt x="31" y="299"/>
                  </a:lnTo>
                  <a:lnTo>
                    <a:pt x="17" y="282"/>
                  </a:lnTo>
                  <a:lnTo>
                    <a:pt x="14" y="282"/>
                  </a:lnTo>
                  <a:lnTo>
                    <a:pt x="14" y="282"/>
                  </a:lnTo>
                  <a:lnTo>
                    <a:pt x="10" y="282"/>
                  </a:lnTo>
                  <a:lnTo>
                    <a:pt x="7" y="282"/>
                  </a:lnTo>
                  <a:lnTo>
                    <a:pt x="4" y="276"/>
                  </a:lnTo>
                  <a:lnTo>
                    <a:pt x="7" y="272"/>
                  </a:lnTo>
                  <a:lnTo>
                    <a:pt x="4" y="269"/>
                  </a:lnTo>
                  <a:lnTo>
                    <a:pt x="4" y="266"/>
                  </a:lnTo>
                  <a:lnTo>
                    <a:pt x="10" y="255"/>
                  </a:lnTo>
                  <a:lnTo>
                    <a:pt x="10" y="255"/>
                  </a:lnTo>
                  <a:lnTo>
                    <a:pt x="24" y="252"/>
                  </a:lnTo>
                  <a:lnTo>
                    <a:pt x="31" y="242"/>
                  </a:lnTo>
                  <a:lnTo>
                    <a:pt x="34" y="239"/>
                  </a:lnTo>
                  <a:lnTo>
                    <a:pt x="37" y="239"/>
                  </a:lnTo>
                  <a:lnTo>
                    <a:pt x="41" y="235"/>
                  </a:lnTo>
                  <a:lnTo>
                    <a:pt x="47" y="205"/>
                  </a:lnTo>
                  <a:lnTo>
                    <a:pt x="47" y="202"/>
                  </a:lnTo>
                  <a:lnTo>
                    <a:pt x="24" y="185"/>
                  </a:lnTo>
                  <a:lnTo>
                    <a:pt x="21" y="185"/>
                  </a:lnTo>
                  <a:lnTo>
                    <a:pt x="17" y="178"/>
                  </a:lnTo>
                  <a:lnTo>
                    <a:pt x="17" y="175"/>
                  </a:lnTo>
                  <a:lnTo>
                    <a:pt x="44" y="161"/>
                  </a:lnTo>
                  <a:lnTo>
                    <a:pt x="41" y="158"/>
                  </a:lnTo>
                  <a:lnTo>
                    <a:pt x="41" y="154"/>
                  </a:lnTo>
                  <a:lnTo>
                    <a:pt x="41" y="148"/>
                  </a:lnTo>
                  <a:lnTo>
                    <a:pt x="44" y="144"/>
                  </a:lnTo>
                  <a:lnTo>
                    <a:pt x="47" y="141"/>
                  </a:lnTo>
                  <a:lnTo>
                    <a:pt x="54" y="131"/>
                  </a:lnTo>
                  <a:lnTo>
                    <a:pt x="58" y="131"/>
                  </a:lnTo>
                  <a:lnTo>
                    <a:pt x="61" y="128"/>
                  </a:lnTo>
                  <a:lnTo>
                    <a:pt x="64" y="124"/>
                  </a:lnTo>
                  <a:lnTo>
                    <a:pt x="68" y="121"/>
                  </a:lnTo>
                  <a:lnTo>
                    <a:pt x="68" y="121"/>
                  </a:lnTo>
                  <a:lnTo>
                    <a:pt x="71" y="121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84" y="128"/>
                  </a:lnTo>
                  <a:lnTo>
                    <a:pt x="84" y="128"/>
                  </a:lnTo>
                  <a:lnTo>
                    <a:pt x="95" y="124"/>
                  </a:lnTo>
                  <a:lnTo>
                    <a:pt x="98" y="124"/>
                  </a:lnTo>
                  <a:lnTo>
                    <a:pt x="98" y="128"/>
                  </a:lnTo>
                  <a:lnTo>
                    <a:pt x="98" y="131"/>
                  </a:lnTo>
                  <a:lnTo>
                    <a:pt x="98" y="134"/>
                  </a:lnTo>
                  <a:lnTo>
                    <a:pt x="101" y="134"/>
                  </a:lnTo>
                  <a:lnTo>
                    <a:pt x="101" y="131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11" y="114"/>
                  </a:lnTo>
                  <a:lnTo>
                    <a:pt x="115" y="111"/>
                  </a:lnTo>
                  <a:lnTo>
                    <a:pt x="111" y="107"/>
                  </a:lnTo>
                  <a:lnTo>
                    <a:pt x="111" y="104"/>
                  </a:lnTo>
                  <a:lnTo>
                    <a:pt x="115" y="101"/>
                  </a:lnTo>
                  <a:lnTo>
                    <a:pt x="118" y="97"/>
                  </a:lnTo>
                  <a:lnTo>
                    <a:pt x="121" y="97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18" y="87"/>
                  </a:lnTo>
                  <a:lnTo>
                    <a:pt x="118" y="80"/>
                  </a:lnTo>
                  <a:lnTo>
                    <a:pt x="118" y="77"/>
                  </a:lnTo>
                  <a:lnTo>
                    <a:pt x="115" y="80"/>
                  </a:lnTo>
                  <a:lnTo>
                    <a:pt x="111" y="77"/>
                  </a:lnTo>
                  <a:lnTo>
                    <a:pt x="111" y="74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11" y="60"/>
                  </a:lnTo>
                  <a:lnTo>
                    <a:pt x="111" y="57"/>
                  </a:lnTo>
                  <a:lnTo>
                    <a:pt x="118" y="47"/>
                  </a:lnTo>
                  <a:lnTo>
                    <a:pt x="121" y="40"/>
                  </a:lnTo>
                  <a:lnTo>
                    <a:pt x="118" y="37"/>
                  </a:lnTo>
                  <a:lnTo>
                    <a:pt x="118" y="33"/>
                  </a:lnTo>
                  <a:lnTo>
                    <a:pt x="125" y="27"/>
                  </a:lnTo>
                  <a:lnTo>
                    <a:pt x="125" y="23"/>
                  </a:lnTo>
                  <a:lnTo>
                    <a:pt x="125" y="23"/>
                  </a:lnTo>
                  <a:lnTo>
                    <a:pt x="128" y="6"/>
                  </a:lnTo>
                  <a:lnTo>
                    <a:pt x="132" y="6"/>
                  </a:lnTo>
                  <a:lnTo>
                    <a:pt x="135" y="3"/>
                  </a:lnTo>
                  <a:lnTo>
                    <a:pt x="135" y="3"/>
                  </a:lnTo>
                  <a:lnTo>
                    <a:pt x="159" y="6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5" y="3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6" name="Freeform 578">
              <a:extLst>
                <a:ext uri="{FF2B5EF4-FFF2-40B4-BE49-F238E27FC236}">
                  <a16:creationId xmlns:a16="http://schemas.microsoft.com/office/drawing/2014/main" id="{844C0E8D-885C-1AE2-0B46-E73A248D17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3" y="2801"/>
              <a:ext cx="135" cy="424"/>
            </a:xfrm>
            <a:custGeom>
              <a:avLst/>
              <a:gdLst>
                <a:gd name="T0" fmla="*/ 0 w 135"/>
                <a:gd name="T1" fmla="*/ 360 h 424"/>
                <a:gd name="T2" fmla="*/ 0 w 135"/>
                <a:gd name="T3" fmla="*/ 360 h 424"/>
                <a:gd name="T4" fmla="*/ 0 w 135"/>
                <a:gd name="T5" fmla="*/ 364 h 424"/>
                <a:gd name="T6" fmla="*/ 10 w 135"/>
                <a:gd name="T7" fmla="*/ 374 h 424"/>
                <a:gd name="T8" fmla="*/ 13 w 135"/>
                <a:gd name="T9" fmla="*/ 374 h 424"/>
                <a:gd name="T10" fmla="*/ 17 w 135"/>
                <a:gd name="T11" fmla="*/ 370 h 424"/>
                <a:gd name="T12" fmla="*/ 20 w 135"/>
                <a:gd name="T13" fmla="*/ 370 h 424"/>
                <a:gd name="T14" fmla="*/ 20 w 135"/>
                <a:gd name="T15" fmla="*/ 370 h 424"/>
                <a:gd name="T16" fmla="*/ 23 w 135"/>
                <a:gd name="T17" fmla="*/ 370 h 424"/>
                <a:gd name="T18" fmla="*/ 27 w 135"/>
                <a:gd name="T19" fmla="*/ 370 h 424"/>
                <a:gd name="T20" fmla="*/ 30 w 135"/>
                <a:gd name="T21" fmla="*/ 367 h 424"/>
                <a:gd name="T22" fmla="*/ 37 w 135"/>
                <a:gd name="T23" fmla="*/ 370 h 424"/>
                <a:gd name="T24" fmla="*/ 44 w 135"/>
                <a:gd name="T25" fmla="*/ 374 h 424"/>
                <a:gd name="T26" fmla="*/ 67 w 135"/>
                <a:gd name="T27" fmla="*/ 390 h 424"/>
                <a:gd name="T28" fmla="*/ 71 w 135"/>
                <a:gd name="T29" fmla="*/ 390 h 424"/>
                <a:gd name="T30" fmla="*/ 111 w 135"/>
                <a:gd name="T31" fmla="*/ 407 h 424"/>
                <a:gd name="T32" fmla="*/ 111 w 135"/>
                <a:gd name="T33" fmla="*/ 407 h 424"/>
                <a:gd name="T34" fmla="*/ 108 w 135"/>
                <a:gd name="T35" fmla="*/ 414 h 424"/>
                <a:gd name="T36" fmla="*/ 104 w 135"/>
                <a:gd name="T37" fmla="*/ 417 h 424"/>
                <a:gd name="T38" fmla="*/ 104 w 135"/>
                <a:gd name="T39" fmla="*/ 417 h 424"/>
                <a:gd name="T40" fmla="*/ 108 w 135"/>
                <a:gd name="T41" fmla="*/ 424 h 424"/>
                <a:gd name="T42" fmla="*/ 108 w 135"/>
                <a:gd name="T43" fmla="*/ 421 h 424"/>
                <a:gd name="T44" fmla="*/ 108 w 135"/>
                <a:gd name="T45" fmla="*/ 421 h 424"/>
                <a:gd name="T46" fmla="*/ 108 w 135"/>
                <a:gd name="T47" fmla="*/ 417 h 424"/>
                <a:gd name="T48" fmla="*/ 108 w 135"/>
                <a:gd name="T49" fmla="*/ 414 h 424"/>
                <a:gd name="T50" fmla="*/ 111 w 135"/>
                <a:gd name="T51" fmla="*/ 407 h 424"/>
                <a:gd name="T52" fmla="*/ 111 w 135"/>
                <a:gd name="T53" fmla="*/ 407 h 424"/>
                <a:gd name="T54" fmla="*/ 71 w 135"/>
                <a:gd name="T55" fmla="*/ 390 h 424"/>
                <a:gd name="T56" fmla="*/ 67 w 135"/>
                <a:gd name="T57" fmla="*/ 390 h 424"/>
                <a:gd name="T58" fmla="*/ 44 w 135"/>
                <a:gd name="T59" fmla="*/ 374 h 424"/>
                <a:gd name="T60" fmla="*/ 37 w 135"/>
                <a:gd name="T61" fmla="*/ 370 h 424"/>
                <a:gd name="T62" fmla="*/ 30 w 135"/>
                <a:gd name="T63" fmla="*/ 367 h 424"/>
                <a:gd name="T64" fmla="*/ 27 w 135"/>
                <a:gd name="T65" fmla="*/ 370 h 424"/>
                <a:gd name="T66" fmla="*/ 23 w 135"/>
                <a:gd name="T67" fmla="*/ 370 h 424"/>
                <a:gd name="T68" fmla="*/ 20 w 135"/>
                <a:gd name="T69" fmla="*/ 370 h 424"/>
                <a:gd name="T70" fmla="*/ 20 w 135"/>
                <a:gd name="T71" fmla="*/ 370 h 424"/>
                <a:gd name="T72" fmla="*/ 17 w 135"/>
                <a:gd name="T73" fmla="*/ 370 h 424"/>
                <a:gd name="T74" fmla="*/ 13 w 135"/>
                <a:gd name="T75" fmla="*/ 374 h 424"/>
                <a:gd name="T76" fmla="*/ 10 w 135"/>
                <a:gd name="T77" fmla="*/ 374 h 424"/>
                <a:gd name="T78" fmla="*/ 0 w 135"/>
                <a:gd name="T79" fmla="*/ 364 h 424"/>
                <a:gd name="T80" fmla="*/ 0 w 135"/>
                <a:gd name="T81" fmla="*/ 360 h 424"/>
                <a:gd name="T82" fmla="*/ 135 w 135"/>
                <a:gd name="T83" fmla="*/ 0 h 424"/>
                <a:gd name="T84" fmla="*/ 135 w 135"/>
                <a:gd name="T85" fmla="*/ 3 h 424"/>
                <a:gd name="T86" fmla="*/ 135 w 135"/>
                <a:gd name="T87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" h="424">
                  <a:moveTo>
                    <a:pt x="0" y="360"/>
                  </a:moveTo>
                  <a:lnTo>
                    <a:pt x="0" y="360"/>
                  </a:lnTo>
                  <a:lnTo>
                    <a:pt x="0" y="364"/>
                  </a:lnTo>
                  <a:lnTo>
                    <a:pt x="10" y="374"/>
                  </a:lnTo>
                  <a:lnTo>
                    <a:pt x="13" y="374"/>
                  </a:lnTo>
                  <a:lnTo>
                    <a:pt x="17" y="370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3" y="370"/>
                  </a:lnTo>
                  <a:lnTo>
                    <a:pt x="27" y="370"/>
                  </a:lnTo>
                  <a:lnTo>
                    <a:pt x="30" y="367"/>
                  </a:lnTo>
                  <a:lnTo>
                    <a:pt x="37" y="370"/>
                  </a:lnTo>
                  <a:lnTo>
                    <a:pt x="44" y="374"/>
                  </a:lnTo>
                  <a:lnTo>
                    <a:pt x="67" y="390"/>
                  </a:lnTo>
                  <a:lnTo>
                    <a:pt x="71" y="390"/>
                  </a:lnTo>
                  <a:lnTo>
                    <a:pt x="111" y="407"/>
                  </a:lnTo>
                  <a:lnTo>
                    <a:pt x="111" y="407"/>
                  </a:lnTo>
                  <a:lnTo>
                    <a:pt x="108" y="414"/>
                  </a:lnTo>
                  <a:lnTo>
                    <a:pt x="104" y="417"/>
                  </a:lnTo>
                  <a:lnTo>
                    <a:pt x="104" y="417"/>
                  </a:lnTo>
                  <a:lnTo>
                    <a:pt x="108" y="424"/>
                  </a:lnTo>
                  <a:lnTo>
                    <a:pt x="108" y="421"/>
                  </a:lnTo>
                  <a:lnTo>
                    <a:pt x="108" y="421"/>
                  </a:lnTo>
                  <a:lnTo>
                    <a:pt x="108" y="417"/>
                  </a:lnTo>
                  <a:lnTo>
                    <a:pt x="108" y="414"/>
                  </a:lnTo>
                  <a:lnTo>
                    <a:pt x="111" y="407"/>
                  </a:lnTo>
                  <a:lnTo>
                    <a:pt x="111" y="407"/>
                  </a:lnTo>
                  <a:lnTo>
                    <a:pt x="71" y="390"/>
                  </a:lnTo>
                  <a:lnTo>
                    <a:pt x="67" y="390"/>
                  </a:lnTo>
                  <a:lnTo>
                    <a:pt x="44" y="374"/>
                  </a:lnTo>
                  <a:lnTo>
                    <a:pt x="37" y="370"/>
                  </a:lnTo>
                  <a:lnTo>
                    <a:pt x="30" y="367"/>
                  </a:lnTo>
                  <a:lnTo>
                    <a:pt x="27" y="370"/>
                  </a:lnTo>
                  <a:lnTo>
                    <a:pt x="23" y="370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17" y="370"/>
                  </a:lnTo>
                  <a:lnTo>
                    <a:pt x="13" y="374"/>
                  </a:lnTo>
                  <a:lnTo>
                    <a:pt x="10" y="374"/>
                  </a:lnTo>
                  <a:lnTo>
                    <a:pt x="0" y="364"/>
                  </a:lnTo>
                  <a:lnTo>
                    <a:pt x="0" y="360"/>
                  </a:lnTo>
                  <a:close/>
                  <a:moveTo>
                    <a:pt x="135" y="0"/>
                  </a:move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7" name="Freeform 579">
              <a:extLst>
                <a:ext uri="{FF2B5EF4-FFF2-40B4-BE49-F238E27FC236}">
                  <a16:creationId xmlns:a16="http://schemas.microsoft.com/office/drawing/2014/main" id="{E2D8C52F-DF5A-4F6B-5568-A79207D8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3161"/>
              <a:ext cx="111" cy="64"/>
            </a:xfrm>
            <a:custGeom>
              <a:avLst/>
              <a:gdLst>
                <a:gd name="T0" fmla="*/ 0 w 111"/>
                <a:gd name="T1" fmla="*/ 0 h 64"/>
                <a:gd name="T2" fmla="*/ 0 w 111"/>
                <a:gd name="T3" fmla="*/ 0 h 64"/>
                <a:gd name="T4" fmla="*/ 0 w 111"/>
                <a:gd name="T5" fmla="*/ 4 h 64"/>
                <a:gd name="T6" fmla="*/ 10 w 111"/>
                <a:gd name="T7" fmla="*/ 14 h 64"/>
                <a:gd name="T8" fmla="*/ 13 w 111"/>
                <a:gd name="T9" fmla="*/ 14 h 64"/>
                <a:gd name="T10" fmla="*/ 17 w 111"/>
                <a:gd name="T11" fmla="*/ 10 h 64"/>
                <a:gd name="T12" fmla="*/ 20 w 111"/>
                <a:gd name="T13" fmla="*/ 10 h 64"/>
                <a:gd name="T14" fmla="*/ 20 w 111"/>
                <a:gd name="T15" fmla="*/ 10 h 64"/>
                <a:gd name="T16" fmla="*/ 23 w 111"/>
                <a:gd name="T17" fmla="*/ 10 h 64"/>
                <a:gd name="T18" fmla="*/ 27 w 111"/>
                <a:gd name="T19" fmla="*/ 10 h 64"/>
                <a:gd name="T20" fmla="*/ 30 w 111"/>
                <a:gd name="T21" fmla="*/ 7 h 64"/>
                <a:gd name="T22" fmla="*/ 37 w 111"/>
                <a:gd name="T23" fmla="*/ 10 h 64"/>
                <a:gd name="T24" fmla="*/ 44 w 111"/>
                <a:gd name="T25" fmla="*/ 14 h 64"/>
                <a:gd name="T26" fmla="*/ 67 w 111"/>
                <a:gd name="T27" fmla="*/ 30 h 64"/>
                <a:gd name="T28" fmla="*/ 71 w 111"/>
                <a:gd name="T29" fmla="*/ 30 h 64"/>
                <a:gd name="T30" fmla="*/ 111 w 111"/>
                <a:gd name="T31" fmla="*/ 47 h 64"/>
                <a:gd name="T32" fmla="*/ 111 w 111"/>
                <a:gd name="T33" fmla="*/ 47 h 64"/>
                <a:gd name="T34" fmla="*/ 108 w 111"/>
                <a:gd name="T35" fmla="*/ 54 h 64"/>
                <a:gd name="T36" fmla="*/ 104 w 111"/>
                <a:gd name="T37" fmla="*/ 57 h 64"/>
                <a:gd name="T38" fmla="*/ 104 w 111"/>
                <a:gd name="T39" fmla="*/ 57 h 64"/>
                <a:gd name="T40" fmla="*/ 108 w 111"/>
                <a:gd name="T41" fmla="*/ 64 h 64"/>
                <a:gd name="T42" fmla="*/ 108 w 111"/>
                <a:gd name="T43" fmla="*/ 61 h 64"/>
                <a:gd name="T44" fmla="*/ 108 w 111"/>
                <a:gd name="T45" fmla="*/ 61 h 64"/>
                <a:gd name="T46" fmla="*/ 108 w 111"/>
                <a:gd name="T47" fmla="*/ 57 h 64"/>
                <a:gd name="T48" fmla="*/ 108 w 111"/>
                <a:gd name="T49" fmla="*/ 54 h 64"/>
                <a:gd name="T50" fmla="*/ 111 w 111"/>
                <a:gd name="T51" fmla="*/ 47 h 64"/>
                <a:gd name="T52" fmla="*/ 111 w 111"/>
                <a:gd name="T53" fmla="*/ 47 h 64"/>
                <a:gd name="T54" fmla="*/ 71 w 111"/>
                <a:gd name="T55" fmla="*/ 30 h 64"/>
                <a:gd name="T56" fmla="*/ 67 w 111"/>
                <a:gd name="T57" fmla="*/ 30 h 64"/>
                <a:gd name="T58" fmla="*/ 44 w 111"/>
                <a:gd name="T59" fmla="*/ 14 h 64"/>
                <a:gd name="T60" fmla="*/ 37 w 111"/>
                <a:gd name="T61" fmla="*/ 10 h 64"/>
                <a:gd name="T62" fmla="*/ 30 w 111"/>
                <a:gd name="T63" fmla="*/ 7 h 64"/>
                <a:gd name="T64" fmla="*/ 27 w 111"/>
                <a:gd name="T65" fmla="*/ 10 h 64"/>
                <a:gd name="T66" fmla="*/ 23 w 111"/>
                <a:gd name="T67" fmla="*/ 10 h 64"/>
                <a:gd name="T68" fmla="*/ 20 w 111"/>
                <a:gd name="T69" fmla="*/ 10 h 64"/>
                <a:gd name="T70" fmla="*/ 20 w 111"/>
                <a:gd name="T71" fmla="*/ 10 h 64"/>
                <a:gd name="T72" fmla="*/ 17 w 111"/>
                <a:gd name="T73" fmla="*/ 10 h 64"/>
                <a:gd name="T74" fmla="*/ 13 w 111"/>
                <a:gd name="T75" fmla="*/ 14 h 64"/>
                <a:gd name="T76" fmla="*/ 10 w 111"/>
                <a:gd name="T77" fmla="*/ 14 h 64"/>
                <a:gd name="T78" fmla="*/ 0 w 111"/>
                <a:gd name="T79" fmla="*/ 4 h 64"/>
                <a:gd name="T80" fmla="*/ 0 w 111"/>
                <a:gd name="T8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6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0" y="14"/>
                  </a:lnTo>
                  <a:lnTo>
                    <a:pt x="13" y="14"/>
                  </a:lnTo>
                  <a:lnTo>
                    <a:pt x="17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3" y="10"/>
                  </a:lnTo>
                  <a:lnTo>
                    <a:pt x="27" y="10"/>
                  </a:lnTo>
                  <a:lnTo>
                    <a:pt x="30" y="7"/>
                  </a:lnTo>
                  <a:lnTo>
                    <a:pt x="37" y="10"/>
                  </a:lnTo>
                  <a:lnTo>
                    <a:pt x="44" y="14"/>
                  </a:lnTo>
                  <a:lnTo>
                    <a:pt x="67" y="30"/>
                  </a:lnTo>
                  <a:lnTo>
                    <a:pt x="71" y="30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08" y="54"/>
                  </a:lnTo>
                  <a:lnTo>
                    <a:pt x="104" y="57"/>
                  </a:lnTo>
                  <a:lnTo>
                    <a:pt x="104" y="57"/>
                  </a:lnTo>
                  <a:lnTo>
                    <a:pt x="108" y="64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57"/>
                  </a:lnTo>
                  <a:lnTo>
                    <a:pt x="108" y="54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71" y="30"/>
                  </a:lnTo>
                  <a:lnTo>
                    <a:pt x="67" y="30"/>
                  </a:lnTo>
                  <a:lnTo>
                    <a:pt x="44" y="14"/>
                  </a:lnTo>
                  <a:lnTo>
                    <a:pt x="37" y="10"/>
                  </a:lnTo>
                  <a:lnTo>
                    <a:pt x="30" y="7"/>
                  </a:lnTo>
                  <a:lnTo>
                    <a:pt x="27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8" name="Freeform 580">
              <a:extLst>
                <a:ext uri="{FF2B5EF4-FFF2-40B4-BE49-F238E27FC236}">
                  <a16:creationId xmlns:a16="http://schemas.microsoft.com/office/drawing/2014/main" id="{4413E41C-5B89-267A-4AEA-E92EDBA85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801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9" name="Freeform 581">
              <a:extLst>
                <a:ext uri="{FF2B5EF4-FFF2-40B4-BE49-F238E27FC236}">
                  <a16:creationId xmlns:a16="http://schemas.microsoft.com/office/drawing/2014/main" id="{84DFF47C-20A9-E1AF-2AC2-2B98D8359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3023"/>
              <a:ext cx="64" cy="246"/>
            </a:xfrm>
            <a:custGeom>
              <a:avLst/>
              <a:gdLst>
                <a:gd name="T0" fmla="*/ 54 w 64"/>
                <a:gd name="T1" fmla="*/ 7 h 246"/>
                <a:gd name="T2" fmla="*/ 50 w 64"/>
                <a:gd name="T3" fmla="*/ 10 h 246"/>
                <a:gd name="T4" fmla="*/ 50 w 64"/>
                <a:gd name="T5" fmla="*/ 14 h 246"/>
                <a:gd name="T6" fmla="*/ 50 w 64"/>
                <a:gd name="T7" fmla="*/ 20 h 246"/>
                <a:gd name="T8" fmla="*/ 47 w 64"/>
                <a:gd name="T9" fmla="*/ 24 h 246"/>
                <a:gd name="T10" fmla="*/ 50 w 64"/>
                <a:gd name="T11" fmla="*/ 27 h 246"/>
                <a:gd name="T12" fmla="*/ 54 w 64"/>
                <a:gd name="T13" fmla="*/ 41 h 246"/>
                <a:gd name="T14" fmla="*/ 60 w 64"/>
                <a:gd name="T15" fmla="*/ 44 h 246"/>
                <a:gd name="T16" fmla="*/ 57 w 64"/>
                <a:gd name="T17" fmla="*/ 64 h 246"/>
                <a:gd name="T18" fmla="*/ 54 w 64"/>
                <a:gd name="T19" fmla="*/ 67 h 246"/>
                <a:gd name="T20" fmla="*/ 54 w 64"/>
                <a:gd name="T21" fmla="*/ 81 h 246"/>
                <a:gd name="T22" fmla="*/ 50 w 64"/>
                <a:gd name="T23" fmla="*/ 94 h 246"/>
                <a:gd name="T24" fmla="*/ 47 w 64"/>
                <a:gd name="T25" fmla="*/ 94 h 246"/>
                <a:gd name="T26" fmla="*/ 47 w 64"/>
                <a:gd name="T27" fmla="*/ 111 h 246"/>
                <a:gd name="T28" fmla="*/ 34 w 64"/>
                <a:gd name="T29" fmla="*/ 115 h 246"/>
                <a:gd name="T30" fmla="*/ 20 w 64"/>
                <a:gd name="T31" fmla="*/ 125 h 246"/>
                <a:gd name="T32" fmla="*/ 7 w 64"/>
                <a:gd name="T33" fmla="*/ 131 h 246"/>
                <a:gd name="T34" fmla="*/ 3 w 64"/>
                <a:gd name="T35" fmla="*/ 148 h 246"/>
                <a:gd name="T36" fmla="*/ 3 w 64"/>
                <a:gd name="T37" fmla="*/ 172 h 246"/>
                <a:gd name="T38" fmla="*/ 7 w 64"/>
                <a:gd name="T39" fmla="*/ 182 h 246"/>
                <a:gd name="T40" fmla="*/ 17 w 64"/>
                <a:gd name="T41" fmla="*/ 199 h 246"/>
                <a:gd name="T42" fmla="*/ 17 w 64"/>
                <a:gd name="T43" fmla="*/ 209 h 246"/>
                <a:gd name="T44" fmla="*/ 3 w 64"/>
                <a:gd name="T45" fmla="*/ 236 h 246"/>
                <a:gd name="T46" fmla="*/ 3 w 64"/>
                <a:gd name="T47" fmla="*/ 242 h 246"/>
                <a:gd name="T48" fmla="*/ 3 w 64"/>
                <a:gd name="T49" fmla="*/ 246 h 246"/>
                <a:gd name="T50" fmla="*/ 7 w 64"/>
                <a:gd name="T51" fmla="*/ 236 h 246"/>
                <a:gd name="T52" fmla="*/ 13 w 64"/>
                <a:gd name="T53" fmla="*/ 216 h 246"/>
                <a:gd name="T54" fmla="*/ 20 w 64"/>
                <a:gd name="T55" fmla="*/ 209 h 246"/>
                <a:gd name="T56" fmla="*/ 20 w 64"/>
                <a:gd name="T57" fmla="*/ 195 h 246"/>
                <a:gd name="T58" fmla="*/ 7 w 64"/>
                <a:gd name="T59" fmla="*/ 175 h 246"/>
                <a:gd name="T60" fmla="*/ 7 w 64"/>
                <a:gd name="T61" fmla="*/ 148 h 246"/>
                <a:gd name="T62" fmla="*/ 10 w 64"/>
                <a:gd name="T63" fmla="*/ 131 h 246"/>
                <a:gd name="T64" fmla="*/ 20 w 64"/>
                <a:gd name="T65" fmla="*/ 128 h 246"/>
                <a:gd name="T66" fmla="*/ 34 w 64"/>
                <a:gd name="T67" fmla="*/ 118 h 246"/>
                <a:gd name="T68" fmla="*/ 50 w 64"/>
                <a:gd name="T69" fmla="*/ 111 h 246"/>
                <a:gd name="T70" fmla="*/ 50 w 64"/>
                <a:gd name="T71" fmla="*/ 98 h 246"/>
                <a:gd name="T72" fmla="*/ 57 w 64"/>
                <a:gd name="T73" fmla="*/ 81 h 246"/>
                <a:gd name="T74" fmla="*/ 57 w 64"/>
                <a:gd name="T75" fmla="*/ 71 h 246"/>
                <a:gd name="T76" fmla="*/ 60 w 64"/>
                <a:gd name="T77" fmla="*/ 64 h 246"/>
                <a:gd name="T78" fmla="*/ 57 w 64"/>
                <a:gd name="T79" fmla="*/ 37 h 246"/>
                <a:gd name="T80" fmla="*/ 54 w 64"/>
                <a:gd name="T81" fmla="*/ 30 h 246"/>
                <a:gd name="T82" fmla="*/ 50 w 64"/>
                <a:gd name="T83" fmla="*/ 20 h 246"/>
                <a:gd name="T84" fmla="*/ 54 w 64"/>
                <a:gd name="T85" fmla="*/ 20 h 246"/>
                <a:gd name="T86" fmla="*/ 54 w 64"/>
                <a:gd name="T87" fmla="*/ 14 h 246"/>
                <a:gd name="T88" fmla="*/ 57 w 64"/>
                <a:gd name="T89" fmla="*/ 7 h 246"/>
                <a:gd name="T90" fmla="*/ 64 w 64"/>
                <a:gd name="T91" fmla="*/ 0 h 246"/>
                <a:gd name="T92" fmla="*/ 60 w 64"/>
                <a:gd name="T9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246">
                  <a:moveTo>
                    <a:pt x="60" y="0"/>
                  </a:moveTo>
                  <a:lnTo>
                    <a:pt x="54" y="7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20"/>
                  </a:lnTo>
                  <a:lnTo>
                    <a:pt x="47" y="20"/>
                  </a:lnTo>
                  <a:lnTo>
                    <a:pt x="47" y="24"/>
                  </a:lnTo>
                  <a:lnTo>
                    <a:pt x="50" y="24"/>
                  </a:lnTo>
                  <a:lnTo>
                    <a:pt x="50" y="27"/>
                  </a:lnTo>
                  <a:lnTo>
                    <a:pt x="50" y="30"/>
                  </a:lnTo>
                  <a:lnTo>
                    <a:pt x="54" y="41"/>
                  </a:lnTo>
                  <a:lnTo>
                    <a:pt x="57" y="41"/>
                  </a:lnTo>
                  <a:lnTo>
                    <a:pt x="60" y="4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7" y="74"/>
                  </a:lnTo>
                  <a:lnTo>
                    <a:pt x="54" y="81"/>
                  </a:lnTo>
                  <a:lnTo>
                    <a:pt x="54" y="91"/>
                  </a:lnTo>
                  <a:lnTo>
                    <a:pt x="50" y="94"/>
                  </a:lnTo>
                  <a:lnTo>
                    <a:pt x="47" y="94"/>
                  </a:lnTo>
                  <a:lnTo>
                    <a:pt x="47" y="94"/>
                  </a:lnTo>
                  <a:lnTo>
                    <a:pt x="47" y="94"/>
                  </a:lnTo>
                  <a:lnTo>
                    <a:pt x="47" y="111"/>
                  </a:lnTo>
                  <a:lnTo>
                    <a:pt x="44" y="115"/>
                  </a:lnTo>
                  <a:lnTo>
                    <a:pt x="34" y="115"/>
                  </a:lnTo>
                  <a:lnTo>
                    <a:pt x="23" y="125"/>
                  </a:lnTo>
                  <a:lnTo>
                    <a:pt x="20" y="125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3" y="145"/>
                  </a:lnTo>
                  <a:lnTo>
                    <a:pt x="3" y="148"/>
                  </a:lnTo>
                  <a:lnTo>
                    <a:pt x="3" y="148"/>
                  </a:lnTo>
                  <a:lnTo>
                    <a:pt x="3" y="172"/>
                  </a:lnTo>
                  <a:lnTo>
                    <a:pt x="3" y="175"/>
                  </a:lnTo>
                  <a:lnTo>
                    <a:pt x="7" y="182"/>
                  </a:lnTo>
                  <a:lnTo>
                    <a:pt x="17" y="195"/>
                  </a:lnTo>
                  <a:lnTo>
                    <a:pt x="17" y="199"/>
                  </a:lnTo>
                  <a:lnTo>
                    <a:pt x="17" y="209"/>
                  </a:lnTo>
                  <a:lnTo>
                    <a:pt x="17" y="209"/>
                  </a:lnTo>
                  <a:lnTo>
                    <a:pt x="10" y="216"/>
                  </a:lnTo>
                  <a:lnTo>
                    <a:pt x="3" y="236"/>
                  </a:lnTo>
                  <a:lnTo>
                    <a:pt x="3" y="236"/>
                  </a:lnTo>
                  <a:lnTo>
                    <a:pt x="3" y="242"/>
                  </a:lnTo>
                  <a:lnTo>
                    <a:pt x="0" y="242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7" y="236"/>
                  </a:lnTo>
                  <a:lnTo>
                    <a:pt x="7" y="232"/>
                  </a:lnTo>
                  <a:lnTo>
                    <a:pt x="13" y="216"/>
                  </a:lnTo>
                  <a:lnTo>
                    <a:pt x="20" y="212"/>
                  </a:lnTo>
                  <a:lnTo>
                    <a:pt x="20" y="209"/>
                  </a:lnTo>
                  <a:lnTo>
                    <a:pt x="20" y="202"/>
                  </a:lnTo>
                  <a:lnTo>
                    <a:pt x="20" y="195"/>
                  </a:lnTo>
                  <a:lnTo>
                    <a:pt x="7" y="182"/>
                  </a:lnTo>
                  <a:lnTo>
                    <a:pt x="7" y="175"/>
                  </a:lnTo>
                  <a:lnTo>
                    <a:pt x="7" y="172"/>
                  </a:lnTo>
                  <a:lnTo>
                    <a:pt x="7" y="148"/>
                  </a:lnTo>
                  <a:lnTo>
                    <a:pt x="7" y="145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20" y="128"/>
                  </a:lnTo>
                  <a:lnTo>
                    <a:pt x="23" y="128"/>
                  </a:lnTo>
                  <a:lnTo>
                    <a:pt x="34" y="118"/>
                  </a:lnTo>
                  <a:lnTo>
                    <a:pt x="44" y="118"/>
                  </a:lnTo>
                  <a:lnTo>
                    <a:pt x="50" y="111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57" y="91"/>
                  </a:lnTo>
                  <a:lnTo>
                    <a:pt x="57" y="81"/>
                  </a:lnTo>
                  <a:lnTo>
                    <a:pt x="60" y="74"/>
                  </a:lnTo>
                  <a:lnTo>
                    <a:pt x="57" y="71"/>
                  </a:lnTo>
                  <a:lnTo>
                    <a:pt x="60" y="67"/>
                  </a:lnTo>
                  <a:lnTo>
                    <a:pt x="60" y="64"/>
                  </a:lnTo>
                  <a:lnTo>
                    <a:pt x="64" y="44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4" y="30"/>
                  </a:lnTo>
                  <a:lnTo>
                    <a:pt x="54" y="27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4" y="20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7" y="10"/>
                  </a:lnTo>
                  <a:lnTo>
                    <a:pt x="57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0" name="Freeform 582">
              <a:extLst>
                <a:ext uri="{FF2B5EF4-FFF2-40B4-BE49-F238E27FC236}">
                  <a16:creationId xmlns:a16="http://schemas.microsoft.com/office/drawing/2014/main" id="{7C0EE142-4D06-2B84-A1C6-54A5B4A3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3023"/>
              <a:ext cx="64" cy="246"/>
            </a:xfrm>
            <a:custGeom>
              <a:avLst/>
              <a:gdLst>
                <a:gd name="T0" fmla="*/ 54 w 64"/>
                <a:gd name="T1" fmla="*/ 7 h 246"/>
                <a:gd name="T2" fmla="*/ 50 w 64"/>
                <a:gd name="T3" fmla="*/ 10 h 246"/>
                <a:gd name="T4" fmla="*/ 50 w 64"/>
                <a:gd name="T5" fmla="*/ 14 h 246"/>
                <a:gd name="T6" fmla="*/ 50 w 64"/>
                <a:gd name="T7" fmla="*/ 20 h 246"/>
                <a:gd name="T8" fmla="*/ 47 w 64"/>
                <a:gd name="T9" fmla="*/ 24 h 246"/>
                <a:gd name="T10" fmla="*/ 50 w 64"/>
                <a:gd name="T11" fmla="*/ 27 h 246"/>
                <a:gd name="T12" fmla="*/ 54 w 64"/>
                <a:gd name="T13" fmla="*/ 41 h 246"/>
                <a:gd name="T14" fmla="*/ 60 w 64"/>
                <a:gd name="T15" fmla="*/ 44 h 246"/>
                <a:gd name="T16" fmla="*/ 57 w 64"/>
                <a:gd name="T17" fmla="*/ 64 h 246"/>
                <a:gd name="T18" fmla="*/ 54 w 64"/>
                <a:gd name="T19" fmla="*/ 67 h 246"/>
                <a:gd name="T20" fmla="*/ 54 w 64"/>
                <a:gd name="T21" fmla="*/ 81 h 246"/>
                <a:gd name="T22" fmla="*/ 50 w 64"/>
                <a:gd name="T23" fmla="*/ 94 h 246"/>
                <a:gd name="T24" fmla="*/ 47 w 64"/>
                <a:gd name="T25" fmla="*/ 94 h 246"/>
                <a:gd name="T26" fmla="*/ 47 w 64"/>
                <a:gd name="T27" fmla="*/ 111 h 246"/>
                <a:gd name="T28" fmla="*/ 34 w 64"/>
                <a:gd name="T29" fmla="*/ 115 h 246"/>
                <a:gd name="T30" fmla="*/ 20 w 64"/>
                <a:gd name="T31" fmla="*/ 125 h 246"/>
                <a:gd name="T32" fmla="*/ 7 w 64"/>
                <a:gd name="T33" fmla="*/ 131 h 246"/>
                <a:gd name="T34" fmla="*/ 3 w 64"/>
                <a:gd name="T35" fmla="*/ 148 h 246"/>
                <a:gd name="T36" fmla="*/ 3 w 64"/>
                <a:gd name="T37" fmla="*/ 172 h 246"/>
                <a:gd name="T38" fmla="*/ 7 w 64"/>
                <a:gd name="T39" fmla="*/ 182 h 246"/>
                <a:gd name="T40" fmla="*/ 17 w 64"/>
                <a:gd name="T41" fmla="*/ 199 h 246"/>
                <a:gd name="T42" fmla="*/ 17 w 64"/>
                <a:gd name="T43" fmla="*/ 209 h 246"/>
                <a:gd name="T44" fmla="*/ 3 w 64"/>
                <a:gd name="T45" fmla="*/ 236 h 246"/>
                <a:gd name="T46" fmla="*/ 3 w 64"/>
                <a:gd name="T47" fmla="*/ 242 h 246"/>
                <a:gd name="T48" fmla="*/ 3 w 64"/>
                <a:gd name="T49" fmla="*/ 246 h 246"/>
                <a:gd name="T50" fmla="*/ 7 w 64"/>
                <a:gd name="T51" fmla="*/ 236 h 246"/>
                <a:gd name="T52" fmla="*/ 13 w 64"/>
                <a:gd name="T53" fmla="*/ 216 h 246"/>
                <a:gd name="T54" fmla="*/ 20 w 64"/>
                <a:gd name="T55" fmla="*/ 209 h 246"/>
                <a:gd name="T56" fmla="*/ 20 w 64"/>
                <a:gd name="T57" fmla="*/ 195 h 246"/>
                <a:gd name="T58" fmla="*/ 7 w 64"/>
                <a:gd name="T59" fmla="*/ 175 h 246"/>
                <a:gd name="T60" fmla="*/ 7 w 64"/>
                <a:gd name="T61" fmla="*/ 148 h 246"/>
                <a:gd name="T62" fmla="*/ 10 w 64"/>
                <a:gd name="T63" fmla="*/ 131 h 246"/>
                <a:gd name="T64" fmla="*/ 20 w 64"/>
                <a:gd name="T65" fmla="*/ 128 h 246"/>
                <a:gd name="T66" fmla="*/ 34 w 64"/>
                <a:gd name="T67" fmla="*/ 118 h 246"/>
                <a:gd name="T68" fmla="*/ 50 w 64"/>
                <a:gd name="T69" fmla="*/ 111 h 246"/>
                <a:gd name="T70" fmla="*/ 50 w 64"/>
                <a:gd name="T71" fmla="*/ 98 h 246"/>
                <a:gd name="T72" fmla="*/ 57 w 64"/>
                <a:gd name="T73" fmla="*/ 81 h 246"/>
                <a:gd name="T74" fmla="*/ 57 w 64"/>
                <a:gd name="T75" fmla="*/ 71 h 246"/>
                <a:gd name="T76" fmla="*/ 60 w 64"/>
                <a:gd name="T77" fmla="*/ 64 h 246"/>
                <a:gd name="T78" fmla="*/ 57 w 64"/>
                <a:gd name="T79" fmla="*/ 37 h 246"/>
                <a:gd name="T80" fmla="*/ 54 w 64"/>
                <a:gd name="T81" fmla="*/ 30 h 246"/>
                <a:gd name="T82" fmla="*/ 50 w 64"/>
                <a:gd name="T83" fmla="*/ 20 h 246"/>
                <a:gd name="T84" fmla="*/ 54 w 64"/>
                <a:gd name="T85" fmla="*/ 20 h 246"/>
                <a:gd name="T86" fmla="*/ 54 w 64"/>
                <a:gd name="T87" fmla="*/ 14 h 246"/>
                <a:gd name="T88" fmla="*/ 57 w 64"/>
                <a:gd name="T89" fmla="*/ 7 h 246"/>
                <a:gd name="T90" fmla="*/ 64 w 64"/>
                <a:gd name="T91" fmla="*/ 0 h 246"/>
                <a:gd name="T92" fmla="*/ 60 w 64"/>
                <a:gd name="T9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246">
                  <a:moveTo>
                    <a:pt x="60" y="0"/>
                  </a:moveTo>
                  <a:lnTo>
                    <a:pt x="54" y="7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20"/>
                  </a:lnTo>
                  <a:lnTo>
                    <a:pt x="47" y="20"/>
                  </a:lnTo>
                  <a:lnTo>
                    <a:pt x="47" y="24"/>
                  </a:lnTo>
                  <a:lnTo>
                    <a:pt x="50" y="24"/>
                  </a:lnTo>
                  <a:lnTo>
                    <a:pt x="50" y="27"/>
                  </a:lnTo>
                  <a:lnTo>
                    <a:pt x="50" y="30"/>
                  </a:lnTo>
                  <a:lnTo>
                    <a:pt x="54" y="41"/>
                  </a:lnTo>
                  <a:lnTo>
                    <a:pt x="57" y="41"/>
                  </a:lnTo>
                  <a:lnTo>
                    <a:pt x="60" y="4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7" y="74"/>
                  </a:lnTo>
                  <a:lnTo>
                    <a:pt x="54" y="81"/>
                  </a:lnTo>
                  <a:lnTo>
                    <a:pt x="54" y="91"/>
                  </a:lnTo>
                  <a:lnTo>
                    <a:pt x="50" y="94"/>
                  </a:lnTo>
                  <a:lnTo>
                    <a:pt x="47" y="94"/>
                  </a:lnTo>
                  <a:lnTo>
                    <a:pt x="47" y="94"/>
                  </a:lnTo>
                  <a:lnTo>
                    <a:pt x="47" y="94"/>
                  </a:lnTo>
                  <a:lnTo>
                    <a:pt x="47" y="111"/>
                  </a:lnTo>
                  <a:lnTo>
                    <a:pt x="44" y="115"/>
                  </a:lnTo>
                  <a:lnTo>
                    <a:pt x="34" y="115"/>
                  </a:lnTo>
                  <a:lnTo>
                    <a:pt x="23" y="125"/>
                  </a:lnTo>
                  <a:lnTo>
                    <a:pt x="20" y="125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3" y="145"/>
                  </a:lnTo>
                  <a:lnTo>
                    <a:pt x="3" y="148"/>
                  </a:lnTo>
                  <a:lnTo>
                    <a:pt x="3" y="148"/>
                  </a:lnTo>
                  <a:lnTo>
                    <a:pt x="3" y="172"/>
                  </a:lnTo>
                  <a:lnTo>
                    <a:pt x="3" y="175"/>
                  </a:lnTo>
                  <a:lnTo>
                    <a:pt x="7" y="182"/>
                  </a:lnTo>
                  <a:lnTo>
                    <a:pt x="17" y="195"/>
                  </a:lnTo>
                  <a:lnTo>
                    <a:pt x="17" y="199"/>
                  </a:lnTo>
                  <a:lnTo>
                    <a:pt x="17" y="209"/>
                  </a:lnTo>
                  <a:lnTo>
                    <a:pt x="17" y="209"/>
                  </a:lnTo>
                  <a:lnTo>
                    <a:pt x="10" y="216"/>
                  </a:lnTo>
                  <a:lnTo>
                    <a:pt x="3" y="236"/>
                  </a:lnTo>
                  <a:lnTo>
                    <a:pt x="3" y="236"/>
                  </a:lnTo>
                  <a:lnTo>
                    <a:pt x="3" y="242"/>
                  </a:lnTo>
                  <a:lnTo>
                    <a:pt x="0" y="242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7" y="236"/>
                  </a:lnTo>
                  <a:lnTo>
                    <a:pt x="7" y="232"/>
                  </a:lnTo>
                  <a:lnTo>
                    <a:pt x="13" y="216"/>
                  </a:lnTo>
                  <a:lnTo>
                    <a:pt x="20" y="212"/>
                  </a:lnTo>
                  <a:lnTo>
                    <a:pt x="20" y="209"/>
                  </a:lnTo>
                  <a:lnTo>
                    <a:pt x="20" y="202"/>
                  </a:lnTo>
                  <a:lnTo>
                    <a:pt x="20" y="195"/>
                  </a:lnTo>
                  <a:lnTo>
                    <a:pt x="7" y="182"/>
                  </a:lnTo>
                  <a:lnTo>
                    <a:pt x="7" y="175"/>
                  </a:lnTo>
                  <a:lnTo>
                    <a:pt x="7" y="172"/>
                  </a:lnTo>
                  <a:lnTo>
                    <a:pt x="7" y="148"/>
                  </a:lnTo>
                  <a:lnTo>
                    <a:pt x="7" y="145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20" y="128"/>
                  </a:lnTo>
                  <a:lnTo>
                    <a:pt x="23" y="128"/>
                  </a:lnTo>
                  <a:lnTo>
                    <a:pt x="34" y="118"/>
                  </a:lnTo>
                  <a:lnTo>
                    <a:pt x="44" y="118"/>
                  </a:lnTo>
                  <a:lnTo>
                    <a:pt x="50" y="111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57" y="91"/>
                  </a:lnTo>
                  <a:lnTo>
                    <a:pt x="57" y="81"/>
                  </a:lnTo>
                  <a:lnTo>
                    <a:pt x="60" y="74"/>
                  </a:lnTo>
                  <a:lnTo>
                    <a:pt x="57" y="71"/>
                  </a:lnTo>
                  <a:lnTo>
                    <a:pt x="60" y="67"/>
                  </a:lnTo>
                  <a:lnTo>
                    <a:pt x="60" y="64"/>
                  </a:lnTo>
                  <a:lnTo>
                    <a:pt x="64" y="44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4" y="30"/>
                  </a:lnTo>
                  <a:lnTo>
                    <a:pt x="54" y="27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4" y="20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7" y="10"/>
                  </a:lnTo>
                  <a:lnTo>
                    <a:pt x="57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1" name="Freeform 583">
              <a:extLst>
                <a:ext uri="{FF2B5EF4-FFF2-40B4-BE49-F238E27FC236}">
                  <a16:creationId xmlns:a16="http://schemas.microsoft.com/office/drawing/2014/main" id="{0F48DEEF-7D38-AE02-DCC2-DA8C14EF6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3259"/>
              <a:ext cx="13" cy="13"/>
            </a:xfrm>
            <a:custGeom>
              <a:avLst/>
              <a:gdLst>
                <a:gd name="T0" fmla="*/ 13 w 13"/>
                <a:gd name="T1" fmla="*/ 0 h 13"/>
                <a:gd name="T2" fmla="*/ 13 w 13"/>
                <a:gd name="T3" fmla="*/ 6 h 13"/>
                <a:gd name="T4" fmla="*/ 0 w 13"/>
                <a:gd name="T5" fmla="*/ 13 h 13"/>
                <a:gd name="T6" fmla="*/ 0 w 13"/>
                <a:gd name="T7" fmla="*/ 13 h 13"/>
                <a:gd name="T8" fmla="*/ 3 w 13"/>
                <a:gd name="T9" fmla="*/ 13 h 13"/>
                <a:gd name="T10" fmla="*/ 7 w 13"/>
                <a:gd name="T11" fmla="*/ 13 h 13"/>
                <a:gd name="T12" fmla="*/ 13 w 13"/>
                <a:gd name="T13" fmla="*/ 10 h 13"/>
                <a:gd name="T14" fmla="*/ 10 w 13"/>
                <a:gd name="T15" fmla="*/ 6 h 13"/>
                <a:gd name="T16" fmla="*/ 13 w 13"/>
                <a:gd name="T17" fmla="*/ 6 h 13"/>
                <a:gd name="T18" fmla="*/ 13 w 13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7" y="13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2" name="Freeform 584">
              <a:extLst>
                <a:ext uri="{FF2B5EF4-FFF2-40B4-BE49-F238E27FC236}">
                  <a16:creationId xmlns:a16="http://schemas.microsoft.com/office/drawing/2014/main" id="{71FB7D2B-D988-855B-1167-56890EF8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3259"/>
              <a:ext cx="13" cy="13"/>
            </a:xfrm>
            <a:custGeom>
              <a:avLst/>
              <a:gdLst>
                <a:gd name="T0" fmla="*/ 13 w 13"/>
                <a:gd name="T1" fmla="*/ 0 h 13"/>
                <a:gd name="T2" fmla="*/ 13 w 13"/>
                <a:gd name="T3" fmla="*/ 6 h 13"/>
                <a:gd name="T4" fmla="*/ 0 w 13"/>
                <a:gd name="T5" fmla="*/ 13 h 13"/>
                <a:gd name="T6" fmla="*/ 0 w 13"/>
                <a:gd name="T7" fmla="*/ 13 h 13"/>
                <a:gd name="T8" fmla="*/ 3 w 13"/>
                <a:gd name="T9" fmla="*/ 13 h 13"/>
                <a:gd name="T10" fmla="*/ 7 w 13"/>
                <a:gd name="T11" fmla="*/ 13 h 13"/>
                <a:gd name="T12" fmla="*/ 13 w 13"/>
                <a:gd name="T13" fmla="*/ 10 h 13"/>
                <a:gd name="T14" fmla="*/ 10 w 13"/>
                <a:gd name="T15" fmla="*/ 6 h 13"/>
                <a:gd name="T16" fmla="*/ 13 w 13"/>
                <a:gd name="T17" fmla="*/ 6 h 13"/>
                <a:gd name="T18" fmla="*/ 13 w 13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7" y="13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3" name="Freeform 585">
              <a:extLst>
                <a:ext uri="{FF2B5EF4-FFF2-40B4-BE49-F238E27FC236}">
                  <a16:creationId xmlns:a16="http://schemas.microsoft.com/office/drawing/2014/main" id="{8C61A7B9-DD82-AF7D-FF14-B303384252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4" y="2788"/>
              <a:ext cx="216" cy="60"/>
            </a:xfrm>
            <a:custGeom>
              <a:avLst/>
              <a:gdLst>
                <a:gd name="T0" fmla="*/ 216 w 216"/>
                <a:gd name="T1" fmla="*/ 53 h 60"/>
                <a:gd name="T2" fmla="*/ 216 w 216"/>
                <a:gd name="T3" fmla="*/ 60 h 60"/>
                <a:gd name="T4" fmla="*/ 216 w 216"/>
                <a:gd name="T5" fmla="*/ 57 h 60"/>
                <a:gd name="T6" fmla="*/ 71 w 216"/>
                <a:gd name="T7" fmla="*/ 0 h 60"/>
                <a:gd name="T8" fmla="*/ 61 w 216"/>
                <a:gd name="T9" fmla="*/ 3 h 60"/>
                <a:gd name="T10" fmla="*/ 51 w 216"/>
                <a:gd name="T11" fmla="*/ 23 h 60"/>
                <a:gd name="T12" fmla="*/ 44 w 216"/>
                <a:gd name="T13" fmla="*/ 23 h 60"/>
                <a:gd name="T14" fmla="*/ 37 w 216"/>
                <a:gd name="T15" fmla="*/ 30 h 60"/>
                <a:gd name="T16" fmla="*/ 34 w 216"/>
                <a:gd name="T17" fmla="*/ 30 h 60"/>
                <a:gd name="T18" fmla="*/ 20 w 216"/>
                <a:gd name="T19" fmla="*/ 33 h 60"/>
                <a:gd name="T20" fmla="*/ 17 w 216"/>
                <a:gd name="T21" fmla="*/ 23 h 60"/>
                <a:gd name="T22" fmla="*/ 7 w 216"/>
                <a:gd name="T23" fmla="*/ 13 h 60"/>
                <a:gd name="T24" fmla="*/ 4 w 216"/>
                <a:gd name="T25" fmla="*/ 13 h 60"/>
                <a:gd name="T26" fmla="*/ 0 w 216"/>
                <a:gd name="T27" fmla="*/ 16 h 60"/>
                <a:gd name="T28" fmla="*/ 4 w 216"/>
                <a:gd name="T29" fmla="*/ 16 h 60"/>
                <a:gd name="T30" fmla="*/ 14 w 216"/>
                <a:gd name="T31" fmla="*/ 23 h 60"/>
                <a:gd name="T32" fmla="*/ 17 w 216"/>
                <a:gd name="T33" fmla="*/ 37 h 60"/>
                <a:gd name="T34" fmla="*/ 37 w 216"/>
                <a:gd name="T35" fmla="*/ 33 h 60"/>
                <a:gd name="T36" fmla="*/ 41 w 216"/>
                <a:gd name="T37" fmla="*/ 30 h 60"/>
                <a:gd name="T38" fmla="*/ 44 w 216"/>
                <a:gd name="T39" fmla="*/ 26 h 60"/>
                <a:gd name="T40" fmla="*/ 47 w 216"/>
                <a:gd name="T41" fmla="*/ 26 h 60"/>
                <a:gd name="T42" fmla="*/ 61 w 216"/>
                <a:gd name="T43" fmla="*/ 10 h 60"/>
                <a:gd name="T44" fmla="*/ 68 w 216"/>
                <a:gd name="T45" fmla="*/ 3 h 60"/>
                <a:gd name="T46" fmla="*/ 84 w 216"/>
                <a:gd name="T47" fmla="*/ 6 h 60"/>
                <a:gd name="T48" fmla="*/ 91 w 216"/>
                <a:gd name="T49" fmla="*/ 16 h 60"/>
                <a:gd name="T50" fmla="*/ 98 w 216"/>
                <a:gd name="T51" fmla="*/ 10 h 60"/>
                <a:gd name="T52" fmla="*/ 111 w 216"/>
                <a:gd name="T53" fmla="*/ 6 h 60"/>
                <a:gd name="T54" fmla="*/ 121 w 216"/>
                <a:gd name="T55" fmla="*/ 13 h 60"/>
                <a:gd name="T56" fmla="*/ 132 w 216"/>
                <a:gd name="T57" fmla="*/ 26 h 60"/>
                <a:gd name="T58" fmla="*/ 169 w 216"/>
                <a:gd name="T59" fmla="*/ 30 h 60"/>
                <a:gd name="T60" fmla="*/ 195 w 216"/>
                <a:gd name="T61" fmla="*/ 30 h 60"/>
                <a:gd name="T62" fmla="*/ 206 w 216"/>
                <a:gd name="T63" fmla="*/ 37 h 60"/>
                <a:gd name="T64" fmla="*/ 212 w 216"/>
                <a:gd name="T65" fmla="*/ 43 h 60"/>
                <a:gd name="T66" fmla="*/ 216 w 216"/>
                <a:gd name="T67" fmla="*/ 40 h 60"/>
                <a:gd name="T68" fmla="*/ 206 w 216"/>
                <a:gd name="T69" fmla="*/ 33 h 60"/>
                <a:gd name="T70" fmla="*/ 195 w 216"/>
                <a:gd name="T71" fmla="*/ 26 h 60"/>
                <a:gd name="T72" fmla="*/ 169 w 216"/>
                <a:gd name="T73" fmla="*/ 26 h 60"/>
                <a:gd name="T74" fmla="*/ 132 w 216"/>
                <a:gd name="T75" fmla="*/ 23 h 60"/>
                <a:gd name="T76" fmla="*/ 125 w 216"/>
                <a:gd name="T77" fmla="*/ 13 h 60"/>
                <a:gd name="T78" fmla="*/ 111 w 216"/>
                <a:gd name="T79" fmla="*/ 3 h 60"/>
                <a:gd name="T80" fmla="*/ 98 w 216"/>
                <a:gd name="T81" fmla="*/ 6 h 60"/>
                <a:gd name="T82" fmla="*/ 94 w 216"/>
                <a:gd name="T83" fmla="*/ 10 h 60"/>
                <a:gd name="T84" fmla="*/ 84 w 216"/>
                <a:gd name="T85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60">
                  <a:moveTo>
                    <a:pt x="216" y="53"/>
                  </a:moveTo>
                  <a:lnTo>
                    <a:pt x="216" y="53"/>
                  </a:lnTo>
                  <a:lnTo>
                    <a:pt x="212" y="57"/>
                  </a:lnTo>
                  <a:lnTo>
                    <a:pt x="216" y="60"/>
                  </a:lnTo>
                  <a:lnTo>
                    <a:pt x="216" y="57"/>
                  </a:lnTo>
                  <a:lnTo>
                    <a:pt x="216" y="57"/>
                  </a:lnTo>
                  <a:lnTo>
                    <a:pt x="216" y="53"/>
                  </a:lnTo>
                  <a:close/>
                  <a:moveTo>
                    <a:pt x="71" y="0"/>
                  </a:moveTo>
                  <a:lnTo>
                    <a:pt x="68" y="0"/>
                  </a:lnTo>
                  <a:lnTo>
                    <a:pt x="61" y="3"/>
                  </a:lnTo>
                  <a:lnTo>
                    <a:pt x="57" y="6"/>
                  </a:lnTo>
                  <a:lnTo>
                    <a:pt x="51" y="23"/>
                  </a:lnTo>
                  <a:lnTo>
                    <a:pt x="47" y="23"/>
                  </a:lnTo>
                  <a:lnTo>
                    <a:pt x="44" y="23"/>
                  </a:lnTo>
                  <a:lnTo>
                    <a:pt x="41" y="2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24" y="37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7" y="23"/>
                  </a:lnTo>
                  <a:lnTo>
                    <a:pt x="14" y="16"/>
                  </a:lnTo>
                  <a:lnTo>
                    <a:pt x="7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20"/>
                  </a:lnTo>
                  <a:lnTo>
                    <a:pt x="14" y="23"/>
                  </a:lnTo>
                  <a:lnTo>
                    <a:pt x="14" y="30"/>
                  </a:lnTo>
                  <a:lnTo>
                    <a:pt x="17" y="37"/>
                  </a:lnTo>
                  <a:lnTo>
                    <a:pt x="24" y="43"/>
                  </a:lnTo>
                  <a:lnTo>
                    <a:pt x="37" y="33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51" y="26"/>
                  </a:lnTo>
                  <a:lnTo>
                    <a:pt x="61" y="10"/>
                  </a:lnTo>
                  <a:lnTo>
                    <a:pt x="61" y="6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84" y="6"/>
                  </a:lnTo>
                  <a:lnTo>
                    <a:pt x="88" y="6"/>
                  </a:lnTo>
                  <a:lnTo>
                    <a:pt x="91" y="16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8" y="13"/>
                  </a:lnTo>
                  <a:lnTo>
                    <a:pt x="121" y="13"/>
                  </a:lnTo>
                  <a:lnTo>
                    <a:pt x="125" y="26"/>
                  </a:lnTo>
                  <a:lnTo>
                    <a:pt x="132" y="26"/>
                  </a:lnTo>
                  <a:lnTo>
                    <a:pt x="152" y="33"/>
                  </a:lnTo>
                  <a:lnTo>
                    <a:pt x="169" y="30"/>
                  </a:lnTo>
                  <a:lnTo>
                    <a:pt x="172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12" y="43"/>
                  </a:lnTo>
                  <a:lnTo>
                    <a:pt x="212" y="43"/>
                  </a:lnTo>
                  <a:lnTo>
                    <a:pt x="216" y="40"/>
                  </a:lnTo>
                  <a:lnTo>
                    <a:pt x="209" y="33"/>
                  </a:lnTo>
                  <a:lnTo>
                    <a:pt x="206" y="33"/>
                  </a:lnTo>
                  <a:lnTo>
                    <a:pt x="199" y="26"/>
                  </a:lnTo>
                  <a:lnTo>
                    <a:pt x="195" y="26"/>
                  </a:lnTo>
                  <a:lnTo>
                    <a:pt x="172" y="23"/>
                  </a:lnTo>
                  <a:lnTo>
                    <a:pt x="169" y="26"/>
                  </a:lnTo>
                  <a:lnTo>
                    <a:pt x="152" y="30"/>
                  </a:lnTo>
                  <a:lnTo>
                    <a:pt x="132" y="23"/>
                  </a:lnTo>
                  <a:lnTo>
                    <a:pt x="125" y="23"/>
                  </a:lnTo>
                  <a:lnTo>
                    <a:pt x="125" y="13"/>
                  </a:lnTo>
                  <a:lnTo>
                    <a:pt x="121" y="10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4" y="10"/>
                  </a:lnTo>
                  <a:lnTo>
                    <a:pt x="88" y="6"/>
                  </a:lnTo>
                  <a:lnTo>
                    <a:pt x="84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4" name="Freeform 586">
              <a:extLst>
                <a:ext uri="{FF2B5EF4-FFF2-40B4-BE49-F238E27FC236}">
                  <a16:creationId xmlns:a16="http://schemas.microsoft.com/office/drawing/2014/main" id="{F7F5AF6E-D02B-A478-80D8-172D07D9D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2841"/>
              <a:ext cx="4" cy="7"/>
            </a:xfrm>
            <a:custGeom>
              <a:avLst/>
              <a:gdLst>
                <a:gd name="T0" fmla="*/ 4 w 4"/>
                <a:gd name="T1" fmla="*/ 0 h 7"/>
                <a:gd name="T2" fmla="*/ 4 w 4"/>
                <a:gd name="T3" fmla="*/ 0 h 7"/>
                <a:gd name="T4" fmla="*/ 0 w 4"/>
                <a:gd name="T5" fmla="*/ 4 h 7"/>
                <a:gd name="T6" fmla="*/ 4 w 4"/>
                <a:gd name="T7" fmla="*/ 7 h 7"/>
                <a:gd name="T8" fmla="*/ 4 w 4"/>
                <a:gd name="T9" fmla="*/ 4 h 7"/>
                <a:gd name="T10" fmla="*/ 4 w 4"/>
                <a:gd name="T11" fmla="*/ 4 h 7"/>
                <a:gd name="T12" fmla="*/ 4 w 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5" name="Freeform 587">
              <a:extLst>
                <a:ext uri="{FF2B5EF4-FFF2-40B4-BE49-F238E27FC236}">
                  <a16:creationId xmlns:a16="http://schemas.microsoft.com/office/drawing/2014/main" id="{C31C3BDD-7151-C25F-644C-DAFB9593F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" y="2788"/>
              <a:ext cx="216" cy="43"/>
            </a:xfrm>
            <a:custGeom>
              <a:avLst/>
              <a:gdLst>
                <a:gd name="T0" fmla="*/ 68 w 216"/>
                <a:gd name="T1" fmla="*/ 0 h 43"/>
                <a:gd name="T2" fmla="*/ 57 w 216"/>
                <a:gd name="T3" fmla="*/ 6 h 43"/>
                <a:gd name="T4" fmla="*/ 47 w 216"/>
                <a:gd name="T5" fmla="*/ 23 h 43"/>
                <a:gd name="T6" fmla="*/ 41 w 216"/>
                <a:gd name="T7" fmla="*/ 23 h 43"/>
                <a:gd name="T8" fmla="*/ 37 w 216"/>
                <a:gd name="T9" fmla="*/ 30 h 43"/>
                <a:gd name="T10" fmla="*/ 24 w 216"/>
                <a:gd name="T11" fmla="*/ 37 h 43"/>
                <a:gd name="T12" fmla="*/ 17 w 216"/>
                <a:gd name="T13" fmla="*/ 30 h 43"/>
                <a:gd name="T14" fmla="*/ 14 w 216"/>
                <a:gd name="T15" fmla="*/ 16 h 43"/>
                <a:gd name="T16" fmla="*/ 4 w 216"/>
                <a:gd name="T17" fmla="*/ 13 h 43"/>
                <a:gd name="T18" fmla="*/ 0 w 216"/>
                <a:gd name="T19" fmla="*/ 13 h 43"/>
                <a:gd name="T20" fmla="*/ 4 w 216"/>
                <a:gd name="T21" fmla="*/ 16 h 43"/>
                <a:gd name="T22" fmla="*/ 10 w 216"/>
                <a:gd name="T23" fmla="*/ 20 h 43"/>
                <a:gd name="T24" fmla="*/ 14 w 216"/>
                <a:gd name="T25" fmla="*/ 30 h 43"/>
                <a:gd name="T26" fmla="*/ 24 w 216"/>
                <a:gd name="T27" fmla="*/ 43 h 43"/>
                <a:gd name="T28" fmla="*/ 41 w 216"/>
                <a:gd name="T29" fmla="*/ 30 h 43"/>
                <a:gd name="T30" fmla="*/ 41 w 216"/>
                <a:gd name="T31" fmla="*/ 26 h 43"/>
                <a:gd name="T32" fmla="*/ 47 w 216"/>
                <a:gd name="T33" fmla="*/ 26 h 43"/>
                <a:gd name="T34" fmla="*/ 51 w 216"/>
                <a:gd name="T35" fmla="*/ 26 h 43"/>
                <a:gd name="T36" fmla="*/ 61 w 216"/>
                <a:gd name="T37" fmla="*/ 6 h 43"/>
                <a:gd name="T38" fmla="*/ 71 w 216"/>
                <a:gd name="T39" fmla="*/ 3 h 43"/>
                <a:gd name="T40" fmla="*/ 88 w 216"/>
                <a:gd name="T41" fmla="*/ 6 h 43"/>
                <a:gd name="T42" fmla="*/ 98 w 216"/>
                <a:gd name="T43" fmla="*/ 10 h 43"/>
                <a:gd name="T44" fmla="*/ 108 w 216"/>
                <a:gd name="T45" fmla="*/ 6 h 43"/>
                <a:gd name="T46" fmla="*/ 118 w 216"/>
                <a:gd name="T47" fmla="*/ 13 h 43"/>
                <a:gd name="T48" fmla="*/ 125 w 216"/>
                <a:gd name="T49" fmla="*/ 26 h 43"/>
                <a:gd name="T50" fmla="*/ 152 w 216"/>
                <a:gd name="T51" fmla="*/ 33 h 43"/>
                <a:gd name="T52" fmla="*/ 172 w 216"/>
                <a:gd name="T53" fmla="*/ 30 h 43"/>
                <a:gd name="T54" fmla="*/ 195 w 216"/>
                <a:gd name="T55" fmla="*/ 30 h 43"/>
                <a:gd name="T56" fmla="*/ 206 w 216"/>
                <a:gd name="T57" fmla="*/ 37 h 43"/>
                <a:gd name="T58" fmla="*/ 212 w 216"/>
                <a:gd name="T59" fmla="*/ 43 h 43"/>
                <a:gd name="T60" fmla="*/ 209 w 216"/>
                <a:gd name="T61" fmla="*/ 33 h 43"/>
                <a:gd name="T62" fmla="*/ 199 w 216"/>
                <a:gd name="T63" fmla="*/ 26 h 43"/>
                <a:gd name="T64" fmla="*/ 172 w 216"/>
                <a:gd name="T65" fmla="*/ 23 h 43"/>
                <a:gd name="T66" fmla="*/ 152 w 216"/>
                <a:gd name="T67" fmla="*/ 30 h 43"/>
                <a:gd name="T68" fmla="*/ 125 w 216"/>
                <a:gd name="T69" fmla="*/ 23 h 43"/>
                <a:gd name="T70" fmla="*/ 121 w 216"/>
                <a:gd name="T71" fmla="*/ 10 h 43"/>
                <a:gd name="T72" fmla="*/ 108 w 216"/>
                <a:gd name="T73" fmla="*/ 3 h 43"/>
                <a:gd name="T74" fmla="*/ 98 w 216"/>
                <a:gd name="T75" fmla="*/ 6 h 43"/>
                <a:gd name="T76" fmla="*/ 88 w 216"/>
                <a:gd name="T77" fmla="*/ 6 h 43"/>
                <a:gd name="T78" fmla="*/ 71 w 216"/>
                <a:gd name="T7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6" h="43">
                  <a:moveTo>
                    <a:pt x="71" y="0"/>
                  </a:moveTo>
                  <a:lnTo>
                    <a:pt x="68" y="0"/>
                  </a:lnTo>
                  <a:lnTo>
                    <a:pt x="61" y="3"/>
                  </a:lnTo>
                  <a:lnTo>
                    <a:pt x="57" y="6"/>
                  </a:lnTo>
                  <a:lnTo>
                    <a:pt x="51" y="23"/>
                  </a:lnTo>
                  <a:lnTo>
                    <a:pt x="47" y="23"/>
                  </a:lnTo>
                  <a:lnTo>
                    <a:pt x="44" y="23"/>
                  </a:lnTo>
                  <a:lnTo>
                    <a:pt x="41" y="2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24" y="37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7" y="23"/>
                  </a:lnTo>
                  <a:lnTo>
                    <a:pt x="14" y="16"/>
                  </a:lnTo>
                  <a:lnTo>
                    <a:pt x="7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20"/>
                  </a:lnTo>
                  <a:lnTo>
                    <a:pt x="14" y="23"/>
                  </a:lnTo>
                  <a:lnTo>
                    <a:pt x="14" y="30"/>
                  </a:lnTo>
                  <a:lnTo>
                    <a:pt x="17" y="37"/>
                  </a:lnTo>
                  <a:lnTo>
                    <a:pt x="24" y="43"/>
                  </a:lnTo>
                  <a:lnTo>
                    <a:pt x="37" y="33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51" y="26"/>
                  </a:lnTo>
                  <a:lnTo>
                    <a:pt x="61" y="10"/>
                  </a:lnTo>
                  <a:lnTo>
                    <a:pt x="61" y="6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84" y="6"/>
                  </a:lnTo>
                  <a:lnTo>
                    <a:pt x="88" y="6"/>
                  </a:lnTo>
                  <a:lnTo>
                    <a:pt x="91" y="16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8" y="13"/>
                  </a:lnTo>
                  <a:lnTo>
                    <a:pt x="121" y="13"/>
                  </a:lnTo>
                  <a:lnTo>
                    <a:pt x="125" y="26"/>
                  </a:lnTo>
                  <a:lnTo>
                    <a:pt x="132" y="26"/>
                  </a:lnTo>
                  <a:lnTo>
                    <a:pt x="152" y="33"/>
                  </a:lnTo>
                  <a:lnTo>
                    <a:pt x="169" y="30"/>
                  </a:lnTo>
                  <a:lnTo>
                    <a:pt x="172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12" y="43"/>
                  </a:lnTo>
                  <a:lnTo>
                    <a:pt x="212" y="43"/>
                  </a:lnTo>
                  <a:lnTo>
                    <a:pt x="216" y="40"/>
                  </a:lnTo>
                  <a:lnTo>
                    <a:pt x="209" y="33"/>
                  </a:lnTo>
                  <a:lnTo>
                    <a:pt x="206" y="33"/>
                  </a:lnTo>
                  <a:lnTo>
                    <a:pt x="199" y="26"/>
                  </a:lnTo>
                  <a:lnTo>
                    <a:pt x="195" y="26"/>
                  </a:lnTo>
                  <a:lnTo>
                    <a:pt x="172" y="23"/>
                  </a:lnTo>
                  <a:lnTo>
                    <a:pt x="169" y="26"/>
                  </a:lnTo>
                  <a:lnTo>
                    <a:pt x="152" y="30"/>
                  </a:lnTo>
                  <a:lnTo>
                    <a:pt x="132" y="23"/>
                  </a:lnTo>
                  <a:lnTo>
                    <a:pt x="125" y="23"/>
                  </a:lnTo>
                  <a:lnTo>
                    <a:pt x="125" y="13"/>
                  </a:lnTo>
                  <a:lnTo>
                    <a:pt x="121" y="10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4" y="10"/>
                  </a:lnTo>
                  <a:lnTo>
                    <a:pt x="88" y="6"/>
                  </a:lnTo>
                  <a:lnTo>
                    <a:pt x="84" y="3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6" name="Rectangle 588">
              <a:extLst>
                <a:ext uri="{FF2B5EF4-FFF2-40B4-BE49-F238E27FC236}">
                  <a16:creationId xmlns:a16="http://schemas.microsoft.com/office/drawing/2014/main" id="{7C44D501-F5F9-386D-2D87-0A129745E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8" y="2801"/>
              <a:ext cx="6" cy="3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7" name="Rectangle 589">
              <a:extLst>
                <a:ext uri="{FF2B5EF4-FFF2-40B4-BE49-F238E27FC236}">
                  <a16:creationId xmlns:a16="http://schemas.microsoft.com/office/drawing/2014/main" id="{5B65296F-2780-84A1-B7E8-89351B8EC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8" y="2801"/>
              <a:ext cx="6" cy="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8" name="Freeform 590">
              <a:extLst>
                <a:ext uri="{FF2B5EF4-FFF2-40B4-BE49-F238E27FC236}">
                  <a16:creationId xmlns:a16="http://schemas.microsoft.com/office/drawing/2014/main" id="{F751C663-9827-9D37-9BE5-A84F6E7B5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9" y="2798"/>
              <a:ext cx="519" cy="609"/>
            </a:xfrm>
            <a:custGeom>
              <a:avLst/>
              <a:gdLst>
                <a:gd name="T0" fmla="*/ 509 w 519"/>
                <a:gd name="T1" fmla="*/ 229 h 609"/>
                <a:gd name="T2" fmla="*/ 199 w 519"/>
                <a:gd name="T3" fmla="*/ 23 h 609"/>
                <a:gd name="T4" fmla="*/ 162 w 519"/>
                <a:gd name="T5" fmla="*/ 13 h 609"/>
                <a:gd name="T6" fmla="*/ 118 w 519"/>
                <a:gd name="T7" fmla="*/ 43 h 609"/>
                <a:gd name="T8" fmla="*/ 111 w 519"/>
                <a:gd name="T9" fmla="*/ 74 h 609"/>
                <a:gd name="T10" fmla="*/ 108 w 519"/>
                <a:gd name="T11" fmla="*/ 107 h 609"/>
                <a:gd name="T12" fmla="*/ 81 w 519"/>
                <a:gd name="T13" fmla="*/ 138 h 609"/>
                <a:gd name="T14" fmla="*/ 58 w 519"/>
                <a:gd name="T15" fmla="*/ 131 h 609"/>
                <a:gd name="T16" fmla="*/ 14 w 519"/>
                <a:gd name="T17" fmla="*/ 178 h 609"/>
                <a:gd name="T18" fmla="*/ 27 w 519"/>
                <a:gd name="T19" fmla="*/ 245 h 609"/>
                <a:gd name="T20" fmla="*/ 4 w 519"/>
                <a:gd name="T21" fmla="*/ 276 h 609"/>
                <a:gd name="T22" fmla="*/ 41 w 519"/>
                <a:gd name="T23" fmla="*/ 303 h 609"/>
                <a:gd name="T24" fmla="*/ 64 w 519"/>
                <a:gd name="T25" fmla="*/ 329 h 609"/>
                <a:gd name="T26" fmla="*/ 34 w 519"/>
                <a:gd name="T27" fmla="*/ 340 h 609"/>
                <a:gd name="T28" fmla="*/ 21 w 519"/>
                <a:gd name="T29" fmla="*/ 356 h 609"/>
                <a:gd name="T30" fmla="*/ 41 w 519"/>
                <a:gd name="T31" fmla="*/ 367 h 609"/>
                <a:gd name="T32" fmla="*/ 132 w 519"/>
                <a:gd name="T33" fmla="*/ 407 h 609"/>
                <a:gd name="T34" fmla="*/ 152 w 519"/>
                <a:gd name="T35" fmla="*/ 437 h 609"/>
                <a:gd name="T36" fmla="*/ 202 w 519"/>
                <a:gd name="T37" fmla="*/ 427 h 609"/>
                <a:gd name="T38" fmla="*/ 249 w 519"/>
                <a:gd name="T39" fmla="*/ 474 h 609"/>
                <a:gd name="T40" fmla="*/ 283 w 519"/>
                <a:gd name="T41" fmla="*/ 488 h 609"/>
                <a:gd name="T42" fmla="*/ 310 w 519"/>
                <a:gd name="T43" fmla="*/ 562 h 609"/>
                <a:gd name="T44" fmla="*/ 438 w 519"/>
                <a:gd name="T45" fmla="*/ 494 h 609"/>
                <a:gd name="T46" fmla="*/ 472 w 519"/>
                <a:gd name="T47" fmla="*/ 437 h 609"/>
                <a:gd name="T48" fmla="*/ 462 w 519"/>
                <a:gd name="T49" fmla="*/ 370 h 609"/>
                <a:gd name="T50" fmla="*/ 499 w 519"/>
                <a:gd name="T51" fmla="*/ 333 h 609"/>
                <a:gd name="T52" fmla="*/ 515 w 519"/>
                <a:gd name="T53" fmla="*/ 299 h 609"/>
                <a:gd name="T54" fmla="*/ 509 w 519"/>
                <a:gd name="T55" fmla="*/ 255 h 609"/>
                <a:gd name="T56" fmla="*/ 509 w 519"/>
                <a:gd name="T57" fmla="*/ 229 h 609"/>
                <a:gd name="T58" fmla="*/ 502 w 519"/>
                <a:gd name="T59" fmla="*/ 229 h 609"/>
                <a:gd name="T60" fmla="*/ 468 w 519"/>
                <a:gd name="T61" fmla="*/ 222 h 609"/>
                <a:gd name="T62" fmla="*/ 492 w 519"/>
                <a:gd name="T63" fmla="*/ 239 h 609"/>
                <a:gd name="T64" fmla="*/ 502 w 519"/>
                <a:gd name="T65" fmla="*/ 242 h 609"/>
                <a:gd name="T66" fmla="*/ 512 w 519"/>
                <a:gd name="T67" fmla="*/ 299 h 609"/>
                <a:gd name="T68" fmla="*/ 492 w 519"/>
                <a:gd name="T69" fmla="*/ 329 h 609"/>
                <a:gd name="T70" fmla="*/ 458 w 519"/>
                <a:gd name="T71" fmla="*/ 400 h 609"/>
                <a:gd name="T72" fmla="*/ 455 w 519"/>
                <a:gd name="T73" fmla="*/ 464 h 609"/>
                <a:gd name="T74" fmla="*/ 367 w 519"/>
                <a:gd name="T75" fmla="*/ 599 h 609"/>
                <a:gd name="T76" fmla="*/ 330 w 519"/>
                <a:gd name="T77" fmla="*/ 498 h 609"/>
                <a:gd name="T78" fmla="*/ 260 w 519"/>
                <a:gd name="T79" fmla="*/ 478 h 609"/>
                <a:gd name="T80" fmla="*/ 233 w 519"/>
                <a:gd name="T81" fmla="*/ 430 h 609"/>
                <a:gd name="T82" fmla="*/ 162 w 519"/>
                <a:gd name="T83" fmla="*/ 424 h 609"/>
                <a:gd name="T84" fmla="*/ 135 w 519"/>
                <a:gd name="T85" fmla="*/ 407 h 609"/>
                <a:gd name="T86" fmla="*/ 48 w 519"/>
                <a:gd name="T87" fmla="*/ 360 h 609"/>
                <a:gd name="T88" fmla="*/ 24 w 519"/>
                <a:gd name="T89" fmla="*/ 356 h 609"/>
                <a:gd name="T90" fmla="*/ 51 w 519"/>
                <a:gd name="T91" fmla="*/ 333 h 609"/>
                <a:gd name="T92" fmla="*/ 58 w 519"/>
                <a:gd name="T93" fmla="*/ 309 h 609"/>
                <a:gd name="T94" fmla="*/ 31 w 519"/>
                <a:gd name="T95" fmla="*/ 292 h 609"/>
                <a:gd name="T96" fmla="*/ 21 w 519"/>
                <a:gd name="T97" fmla="*/ 259 h 609"/>
                <a:gd name="T98" fmla="*/ 44 w 519"/>
                <a:gd name="T99" fmla="*/ 195 h 609"/>
                <a:gd name="T100" fmla="*/ 54 w 519"/>
                <a:gd name="T101" fmla="*/ 138 h 609"/>
                <a:gd name="T102" fmla="*/ 81 w 519"/>
                <a:gd name="T103" fmla="*/ 141 h 609"/>
                <a:gd name="T104" fmla="*/ 111 w 519"/>
                <a:gd name="T105" fmla="*/ 107 h 609"/>
                <a:gd name="T106" fmla="*/ 111 w 519"/>
                <a:gd name="T107" fmla="*/ 70 h 609"/>
                <a:gd name="T108" fmla="*/ 122 w 519"/>
                <a:gd name="T109" fmla="*/ 27 h 609"/>
                <a:gd name="T110" fmla="*/ 162 w 519"/>
                <a:gd name="T111" fmla="*/ 30 h 609"/>
                <a:gd name="T112" fmla="*/ 209 w 519"/>
                <a:gd name="T113" fmla="*/ 27 h 609"/>
                <a:gd name="T114" fmla="*/ 266 w 519"/>
                <a:gd name="T115" fmla="*/ 10 h 609"/>
                <a:gd name="T116" fmla="*/ 354 w 519"/>
                <a:gd name="T117" fmla="*/ 33 h 609"/>
                <a:gd name="T118" fmla="*/ 364 w 519"/>
                <a:gd name="T119" fmla="*/ 40 h 609"/>
                <a:gd name="T120" fmla="*/ 273 w 519"/>
                <a:gd name="T121" fmla="*/ 2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9" h="609">
                  <a:moveTo>
                    <a:pt x="502" y="229"/>
                  </a:moveTo>
                  <a:lnTo>
                    <a:pt x="502" y="225"/>
                  </a:lnTo>
                  <a:lnTo>
                    <a:pt x="502" y="222"/>
                  </a:lnTo>
                  <a:lnTo>
                    <a:pt x="502" y="222"/>
                  </a:lnTo>
                  <a:lnTo>
                    <a:pt x="512" y="222"/>
                  </a:lnTo>
                  <a:lnTo>
                    <a:pt x="512" y="225"/>
                  </a:lnTo>
                  <a:lnTo>
                    <a:pt x="512" y="225"/>
                  </a:lnTo>
                  <a:lnTo>
                    <a:pt x="509" y="225"/>
                  </a:lnTo>
                  <a:lnTo>
                    <a:pt x="509" y="229"/>
                  </a:lnTo>
                  <a:lnTo>
                    <a:pt x="502" y="229"/>
                  </a:lnTo>
                  <a:close/>
                  <a:moveTo>
                    <a:pt x="226" y="0"/>
                  </a:moveTo>
                  <a:lnTo>
                    <a:pt x="223" y="3"/>
                  </a:lnTo>
                  <a:lnTo>
                    <a:pt x="212" y="20"/>
                  </a:lnTo>
                  <a:lnTo>
                    <a:pt x="209" y="23"/>
                  </a:lnTo>
                  <a:lnTo>
                    <a:pt x="202" y="23"/>
                  </a:lnTo>
                  <a:lnTo>
                    <a:pt x="199" y="23"/>
                  </a:lnTo>
                  <a:lnTo>
                    <a:pt x="199" y="23"/>
                  </a:lnTo>
                  <a:lnTo>
                    <a:pt x="199" y="23"/>
                  </a:lnTo>
                  <a:lnTo>
                    <a:pt x="196" y="27"/>
                  </a:lnTo>
                  <a:lnTo>
                    <a:pt x="196" y="30"/>
                  </a:lnTo>
                  <a:lnTo>
                    <a:pt x="182" y="40"/>
                  </a:lnTo>
                  <a:lnTo>
                    <a:pt x="179" y="40"/>
                  </a:lnTo>
                  <a:lnTo>
                    <a:pt x="165" y="30"/>
                  </a:lnTo>
                  <a:lnTo>
                    <a:pt x="165" y="30"/>
                  </a:lnTo>
                  <a:lnTo>
                    <a:pt x="162" y="23"/>
                  </a:lnTo>
                  <a:lnTo>
                    <a:pt x="162" y="20"/>
                  </a:lnTo>
                  <a:lnTo>
                    <a:pt x="162" y="13"/>
                  </a:lnTo>
                  <a:lnTo>
                    <a:pt x="159" y="13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18" y="23"/>
                  </a:lnTo>
                  <a:lnTo>
                    <a:pt x="118" y="27"/>
                  </a:lnTo>
                  <a:lnTo>
                    <a:pt x="118" y="27"/>
                  </a:lnTo>
                  <a:lnTo>
                    <a:pt x="115" y="37"/>
                  </a:lnTo>
                  <a:lnTo>
                    <a:pt x="118" y="40"/>
                  </a:lnTo>
                  <a:lnTo>
                    <a:pt x="118" y="43"/>
                  </a:lnTo>
                  <a:lnTo>
                    <a:pt x="115" y="50"/>
                  </a:lnTo>
                  <a:lnTo>
                    <a:pt x="115" y="50"/>
                  </a:lnTo>
                  <a:lnTo>
                    <a:pt x="108" y="60"/>
                  </a:lnTo>
                  <a:lnTo>
                    <a:pt x="105" y="67"/>
                  </a:lnTo>
                  <a:lnTo>
                    <a:pt x="108" y="70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11" y="74"/>
                  </a:lnTo>
                  <a:lnTo>
                    <a:pt x="115" y="77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8" y="87"/>
                  </a:lnTo>
                  <a:lnTo>
                    <a:pt x="115" y="101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08" y="104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11" y="111"/>
                  </a:lnTo>
                  <a:lnTo>
                    <a:pt x="105" y="117"/>
                  </a:lnTo>
                  <a:lnTo>
                    <a:pt x="101" y="121"/>
                  </a:lnTo>
                  <a:lnTo>
                    <a:pt x="98" y="134"/>
                  </a:lnTo>
                  <a:lnTo>
                    <a:pt x="98" y="134"/>
                  </a:lnTo>
                  <a:lnTo>
                    <a:pt x="95" y="141"/>
                  </a:lnTo>
                  <a:lnTo>
                    <a:pt x="91" y="141"/>
                  </a:lnTo>
                  <a:lnTo>
                    <a:pt x="81" y="138"/>
                  </a:lnTo>
                  <a:lnTo>
                    <a:pt x="81" y="131"/>
                  </a:lnTo>
                  <a:lnTo>
                    <a:pt x="81" y="131"/>
                  </a:lnTo>
                  <a:lnTo>
                    <a:pt x="78" y="13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58" y="128"/>
                  </a:lnTo>
                  <a:lnTo>
                    <a:pt x="58" y="131"/>
                  </a:lnTo>
                  <a:lnTo>
                    <a:pt x="54" y="134"/>
                  </a:lnTo>
                  <a:lnTo>
                    <a:pt x="48" y="134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37" y="148"/>
                  </a:lnTo>
                  <a:lnTo>
                    <a:pt x="34" y="154"/>
                  </a:lnTo>
                  <a:lnTo>
                    <a:pt x="41" y="158"/>
                  </a:lnTo>
                  <a:lnTo>
                    <a:pt x="41" y="161"/>
                  </a:lnTo>
                  <a:lnTo>
                    <a:pt x="14" y="178"/>
                  </a:lnTo>
                  <a:lnTo>
                    <a:pt x="17" y="181"/>
                  </a:lnTo>
                  <a:lnTo>
                    <a:pt x="41" y="198"/>
                  </a:lnTo>
                  <a:lnTo>
                    <a:pt x="44" y="202"/>
                  </a:lnTo>
                  <a:lnTo>
                    <a:pt x="41" y="205"/>
                  </a:lnTo>
                  <a:lnTo>
                    <a:pt x="41" y="205"/>
                  </a:lnTo>
                  <a:lnTo>
                    <a:pt x="34" y="235"/>
                  </a:lnTo>
                  <a:lnTo>
                    <a:pt x="34" y="235"/>
                  </a:lnTo>
                  <a:lnTo>
                    <a:pt x="31" y="245"/>
                  </a:lnTo>
                  <a:lnTo>
                    <a:pt x="27" y="245"/>
                  </a:lnTo>
                  <a:lnTo>
                    <a:pt x="27" y="245"/>
                  </a:lnTo>
                  <a:lnTo>
                    <a:pt x="21" y="255"/>
                  </a:lnTo>
                  <a:lnTo>
                    <a:pt x="17" y="255"/>
                  </a:lnTo>
                  <a:lnTo>
                    <a:pt x="4" y="259"/>
                  </a:lnTo>
                  <a:lnTo>
                    <a:pt x="0" y="266"/>
                  </a:lnTo>
                  <a:lnTo>
                    <a:pt x="4" y="269"/>
                  </a:lnTo>
                  <a:lnTo>
                    <a:pt x="4" y="272"/>
                  </a:lnTo>
                  <a:lnTo>
                    <a:pt x="4" y="276"/>
                  </a:lnTo>
                  <a:lnTo>
                    <a:pt x="4" y="276"/>
                  </a:lnTo>
                  <a:lnTo>
                    <a:pt x="11" y="276"/>
                  </a:lnTo>
                  <a:lnTo>
                    <a:pt x="11" y="276"/>
                  </a:lnTo>
                  <a:lnTo>
                    <a:pt x="27" y="292"/>
                  </a:lnTo>
                  <a:lnTo>
                    <a:pt x="27" y="296"/>
                  </a:lnTo>
                  <a:lnTo>
                    <a:pt x="31" y="299"/>
                  </a:lnTo>
                  <a:lnTo>
                    <a:pt x="31" y="303"/>
                  </a:lnTo>
                  <a:lnTo>
                    <a:pt x="34" y="303"/>
                  </a:lnTo>
                  <a:lnTo>
                    <a:pt x="37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54" y="316"/>
                  </a:lnTo>
                  <a:lnTo>
                    <a:pt x="61" y="316"/>
                  </a:lnTo>
                  <a:lnTo>
                    <a:pt x="61" y="313"/>
                  </a:lnTo>
                  <a:lnTo>
                    <a:pt x="68" y="309"/>
                  </a:lnTo>
                  <a:lnTo>
                    <a:pt x="71" y="316"/>
                  </a:lnTo>
                  <a:lnTo>
                    <a:pt x="74" y="319"/>
                  </a:lnTo>
                  <a:lnTo>
                    <a:pt x="68" y="329"/>
                  </a:lnTo>
                  <a:lnTo>
                    <a:pt x="64" y="329"/>
                  </a:lnTo>
                  <a:lnTo>
                    <a:pt x="61" y="329"/>
                  </a:lnTo>
                  <a:lnTo>
                    <a:pt x="61" y="329"/>
                  </a:lnTo>
                  <a:lnTo>
                    <a:pt x="54" y="329"/>
                  </a:lnTo>
                  <a:lnTo>
                    <a:pt x="51" y="329"/>
                  </a:lnTo>
                  <a:lnTo>
                    <a:pt x="51" y="329"/>
                  </a:lnTo>
                  <a:lnTo>
                    <a:pt x="48" y="329"/>
                  </a:lnTo>
                  <a:lnTo>
                    <a:pt x="44" y="340"/>
                  </a:lnTo>
                  <a:lnTo>
                    <a:pt x="41" y="340"/>
                  </a:lnTo>
                  <a:lnTo>
                    <a:pt x="34" y="340"/>
                  </a:lnTo>
                  <a:lnTo>
                    <a:pt x="31" y="340"/>
                  </a:lnTo>
                  <a:lnTo>
                    <a:pt x="31" y="336"/>
                  </a:lnTo>
                  <a:lnTo>
                    <a:pt x="27" y="343"/>
                  </a:lnTo>
                  <a:lnTo>
                    <a:pt x="27" y="343"/>
                  </a:lnTo>
                  <a:lnTo>
                    <a:pt x="17" y="346"/>
                  </a:lnTo>
                  <a:lnTo>
                    <a:pt x="17" y="350"/>
                  </a:lnTo>
                  <a:lnTo>
                    <a:pt x="21" y="353"/>
                  </a:lnTo>
                  <a:lnTo>
                    <a:pt x="21" y="356"/>
                  </a:lnTo>
                  <a:lnTo>
                    <a:pt x="21" y="356"/>
                  </a:lnTo>
                  <a:lnTo>
                    <a:pt x="21" y="356"/>
                  </a:lnTo>
                  <a:lnTo>
                    <a:pt x="21" y="363"/>
                  </a:lnTo>
                  <a:lnTo>
                    <a:pt x="21" y="363"/>
                  </a:lnTo>
                  <a:lnTo>
                    <a:pt x="24" y="370"/>
                  </a:lnTo>
                  <a:lnTo>
                    <a:pt x="27" y="367"/>
                  </a:lnTo>
                  <a:lnTo>
                    <a:pt x="31" y="367"/>
                  </a:lnTo>
                  <a:lnTo>
                    <a:pt x="34" y="367"/>
                  </a:lnTo>
                  <a:lnTo>
                    <a:pt x="37" y="367"/>
                  </a:lnTo>
                  <a:lnTo>
                    <a:pt x="41" y="367"/>
                  </a:lnTo>
                  <a:lnTo>
                    <a:pt x="44" y="363"/>
                  </a:lnTo>
                  <a:lnTo>
                    <a:pt x="54" y="367"/>
                  </a:lnTo>
                  <a:lnTo>
                    <a:pt x="54" y="367"/>
                  </a:lnTo>
                  <a:lnTo>
                    <a:pt x="58" y="370"/>
                  </a:lnTo>
                  <a:lnTo>
                    <a:pt x="58" y="370"/>
                  </a:lnTo>
                  <a:lnTo>
                    <a:pt x="85" y="387"/>
                  </a:lnTo>
                  <a:lnTo>
                    <a:pt x="125" y="404"/>
                  </a:lnTo>
                  <a:lnTo>
                    <a:pt x="128" y="404"/>
                  </a:lnTo>
                  <a:lnTo>
                    <a:pt x="132" y="407"/>
                  </a:lnTo>
                  <a:lnTo>
                    <a:pt x="132" y="407"/>
                  </a:lnTo>
                  <a:lnTo>
                    <a:pt x="132" y="410"/>
                  </a:lnTo>
                  <a:lnTo>
                    <a:pt x="128" y="417"/>
                  </a:lnTo>
                  <a:lnTo>
                    <a:pt x="142" y="437"/>
                  </a:lnTo>
                  <a:lnTo>
                    <a:pt x="145" y="441"/>
                  </a:lnTo>
                  <a:lnTo>
                    <a:pt x="149" y="441"/>
                  </a:lnTo>
                  <a:lnTo>
                    <a:pt x="149" y="444"/>
                  </a:lnTo>
                  <a:lnTo>
                    <a:pt x="152" y="444"/>
                  </a:lnTo>
                  <a:lnTo>
                    <a:pt x="152" y="437"/>
                  </a:lnTo>
                  <a:lnTo>
                    <a:pt x="152" y="434"/>
                  </a:lnTo>
                  <a:lnTo>
                    <a:pt x="159" y="427"/>
                  </a:lnTo>
                  <a:lnTo>
                    <a:pt x="162" y="427"/>
                  </a:lnTo>
                  <a:lnTo>
                    <a:pt x="175" y="427"/>
                  </a:lnTo>
                  <a:lnTo>
                    <a:pt x="175" y="427"/>
                  </a:lnTo>
                  <a:lnTo>
                    <a:pt x="182" y="427"/>
                  </a:lnTo>
                  <a:lnTo>
                    <a:pt x="189" y="427"/>
                  </a:lnTo>
                  <a:lnTo>
                    <a:pt x="202" y="427"/>
                  </a:lnTo>
                  <a:lnTo>
                    <a:pt x="202" y="427"/>
                  </a:lnTo>
                  <a:lnTo>
                    <a:pt x="223" y="430"/>
                  </a:lnTo>
                  <a:lnTo>
                    <a:pt x="226" y="430"/>
                  </a:lnTo>
                  <a:lnTo>
                    <a:pt x="229" y="434"/>
                  </a:lnTo>
                  <a:lnTo>
                    <a:pt x="239" y="457"/>
                  </a:lnTo>
                  <a:lnTo>
                    <a:pt x="239" y="461"/>
                  </a:lnTo>
                  <a:lnTo>
                    <a:pt x="239" y="467"/>
                  </a:lnTo>
                  <a:lnTo>
                    <a:pt x="239" y="471"/>
                  </a:lnTo>
                  <a:lnTo>
                    <a:pt x="243" y="478"/>
                  </a:lnTo>
                  <a:lnTo>
                    <a:pt x="249" y="474"/>
                  </a:lnTo>
                  <a:lnTo>
                    <a:pt x="249" y="474"/>
                  </a:lnTo>
                  <a:lnTo>
                    <a:pt x="253" y="474"/>
                  </a:lnTo>
                  <a:lnTo>
                    <a:pt x="256" y="478"/>
                  </a:lnTo>
                  <a:lnTo>
                    <a:pt x="263" y="498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4"/>
                  </a:lnTo>
                  <a:lnTo>
                    <a:pt x="280" y="488"/>
                  </a:lnTo>
                  <a:lnTo>
                    <a:pt x="283" y="488"/>
                  </a:lnTo>
                  <a:lnTo>
                    <a:pt x="297" y="488"/>
                  </a:lnTo>
                  <a:lnTo>
                    <a:pt x="310" y="484"/>
                  </a:lnTo>
                  <a:lnTo>
                    <a:pt x="313" y="488"/>
                  </a:lnTo>
                  <a:lnTo>
                    <a:pt x="324" y="494"/>
                  </a:lnTo>
                  <a:lnTo>
                    <a:pt x="327" y="498"/>
                  </a:lnTo>
                  <a:lnTo>
                    <a:pt x="324" y="508"/>
                  </a:lnTo>
                  <a:lnTo>
                    <a:pt x="317" y="535"/>
                  </a:lnTo>
                  <a:lnTo>
                    <a:pt x="317" y="535"/>
                  </a:lnTo>
                  <a:lnTo>
                    <a:pt x="310" y="562"/>
                  </a:lnTo>
                  <a:lnTo>
                    <a:pt x="330" y="57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61" y="599"/>
                  </a:lnTo>
                  <a:lnTo>
                    <a:pt x="367" y="602"/>
                  </a:lnTo>
                  <a:lnTo>
                    <a:pt x="367" y="602"/>
                  </a:lnTo>
                  <a:lnTo>
                    <a:pt x="384" y="609"/>
                  </a:lnTo>
                  <a:lnTo>
                    <a:pt x="425" y="562"/>
                  </a:lnTo>
                  <a:lnTo>
                    <a:pt x="438" y="494"/>
                  </a:lnTo>
                  <a:lnTo>
                    <a:pt x="431" y="478"/>
                  </a:lnTo>
                  <a:lnTo>
                    <a:pt x="435" y="471"/>
                  </a:lnTo>
                  <a:lnTo>
                    <a:pt x="445" y="467"/>
                  </a:lnTo>
                  <a:lnTo>
                    <a:pt x="448" y="467"/>
                  </a:lnTo>
                  <a:lnTo>
                    <a:pt x="455" y="467"/>
                  </a:lnTo>
                  <a:lnTo>
                    <a:pt x="462" y="464"/>
                  </a:lnTo>
                  <a:lnTo>
                    <a:pt x="462" y="461"/>
                  </a:lnTo>
                  <a:lnTo>
                    <a:pt x="462" y="457"/>
                  </a:lnTo>
                  <a:lnTo>
                    <a:pt x="472" y="437"/>
                  </a:lnTo>
                  <a:lnTo>
                    <a:pt x="472" y="437"/>
                  </a:lnTo>
                  <a:lnTo>
                    <a:pt x="475" y="430"/>
                  </a:lnTo>
                  <a:lnTo>
                    <a:pt x="475" y="424"/>
                  </a:lnTo>
                  <a:lnTo>
                    <a:pt x="465" y="414"/>
                  </a:lnTo>
                  <a:lnTo>
                    <a:pt x="465" y="410"/>
                  </a:lnTo>
                  <a:lnTo>
                    <a:pt x="462" y="400"/>
                  </a:lnTo>
                  <a:lnTo>
                    <a:pt x="462" y="397"/>
                  </a:lnTo>
                  <a:lnTo>
                    <a:pt x="462" y="397"/>
                  </a:lnTo>
                  <a:lnTo>
                    <a:pt x="462" y="370"/>
                  </a:lnTo>
                  <a:lnTo>
                    <a:pt x="462" y="367"/>
                  </a:lnTo>
                  <a:lnTo>
                    <a:pt x="465" y="367"/>
                  </a:lnTo>
                  <a:lnTo>
                    <a:pt x="465" y="353"/>
                  </a:lnTo>
                  <a:lnTo>
                    <a:pt x="465" y="350"/>
                  </a:lnTo>
                  <a:lnTo>
                    <a:pt x="472" y="346"/>
                  </a:lnTo>
                  <a:lnTo>
                    <a:pt x="472" y="346"/>
                  </a:lnTo>
                  <a:lnTo>
                    <a:pt x="485" y="343"/>
                  </a:lnTo>
                  <a:lnTo>
                    <a:pt x="495" y="333"/>
                  </a:lnTo>
                  <a:lnTo>
                    <a:pt x="499" y="333"/>
                  </a:lnTo>
                  <a:lnTo>
                    <a:pt x="505" y="333"/>
                  </a:lnTo>
                  <a:lnTo>
                    <a:pt x="505" y="316"/>
                  </a:lnTo>
                  <a:lnTo>
                    <a:pt x="505" y="316"/>
                  </a:lnTo>
                  <a:lnTo>
                    <a:pt x="505" y="313"/>
                  </a:lnTo>
                  <a:lnTo>
                    <a:pt x="509" y="309"/>
                  </a:lnTo>
                  <a:lnTo>
                    <a:pt x="512" y="313"/>
                  </a:lnTo>
                  <a:lnTo>
                    <a:pt x="515" y="303"/>
                  </a:lnTo>
                  <a:lnTo>
                    <a:pt x="515" y="303"/>
                  </a:lnTo>
                  <a:lnTo>
                    <a:pt x="515" y="299"/>
                  </a:lnTo>
                  <a:lnTo>
                    <a:pt x="515" y="299"/>
                  </a:lnTo>
                  <a:lnTo>
                    <a:pt x="512" y="292"/>
                  </a:lnTo>
                  <a:lnTo>
                    <a:pt x="515" y="286"/>
                  </a:lnTo>
                  <a:lnTo>
                    <a:pt x="519" y="269"/>
                  </a:lnTo>
                  <a:lnTo>
                    <a:pt x="519" y="269"/>
                  </a:lnTo>
                  <a:lnTo>
                    <a:pt x="515" y="269"/>
                  </a:lnTo>
                  <a:lnTo>
                    <a:pt x="509" y="259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05" y="249"/>
                  </a:lnTo>
                  <a:lnTo>
                    <a:pt x="505" y="245"/>
                  </a:lnTo>
                  <a:lnTo>
                    <a:pt x="509" y="242"/>
                  </a:lnTo>
                  <a:lnTo>
                    <a:pt x="509" y="242"/>
                  </a:lnTo>
                  <a:lnTo>
                    <a:pt x="502" y="235"/>
                  </a:lnTo>
                  <a:lnTo>
                    <a:pt x="502" y="232"/>
                  </a:lnTo>
                  <a:lnTo>
                    <a:pt x="502" y="232"/>
                  </a:lnTo>
                  <a:lnTo>
                    <a:pt x="509" y="229"/>
                  </a:lnTo>
                  <a:lnTo>
                    <a:pt x="509" y="229"/>
                  </a:lnTo>
                  <a:lnTo>
                    <a:pt x="512" y="229"/>
                  </a:lnTo>
                  <a:lnTo>
                    <a:pt x="512" y="229"/>
                  </a:lnTo>
                  <a:lnTo>
                    <a:pt x="515" y="225"/>
                  </a:lnTo>
                  <a:lnTo>
                    <a:pt x="519" y="222"/>
                  </a:lnTo>
                  <a:lnTo>
                    <a:pt x="515" y="222"/>
                  </a:lnTo>
                  <a:lnTo>
                    <a:pt x="502" y="222"/>
                  </a:lnTo>
                  <a:lnTo>
                    <a:pt x="502" y="222"/>
                  </a:lnTo>
                  <a:lnTo>
                    <a:pt x="502" y="225"/>
                  </a:lnTo>
                  <a:lnTo>
                    <a:pt x="502" y="229"/>
                  </a:lnTo>
                  <a:lnTo>
                    <a:pt x="495" y="235"/>
                  </a:lnTo>
                  <a:lnTo>
                    <a:pt x="495" y="235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82" y="239"/>
                  </a:lnTo>
                  <a:lnTo>
                    <a:pt x="475" y="229"/>
                  </a:lnTo>
                  <a:lnTo>
                    <a:pt x="468" y="229"/>
                  </a:lnTo>
                  <a:lnTo>
                    <a:pt x="468" y="222"/>
                  </a:lnTo>
                  <a:lnTo>
                    <a:pt x="468" y="222"/>
                  </a:lnTo>
                  <a:lnTo>
                    <a:pt x="462" y="202"/>
                  </a:lnTo>
                  <a:lnTo>
                    <a:pt x="468" y="222"/>
                  </a:lnTo>
                  <a:lnTo>
                    <a:pt x="468" y="222"/>
                  </a:lnTo>
                  <a:lnTo>
                    <a:pt x="468" y="229"/>
                  </a:lnTo>
                  <a:lnTo>
                    <a:pt x="475" y="229"/>
                  </a:lnTo>
                  <a:lnTo>
                    <a:pt x="482" y="239"/>
                  </a:lnTo>
                  <a:lnTo>
                    <a:pt x="485" y="239"/>
                  </a:lnTo>
                  <a:lnTo>
                    <a:pt x="488" y="242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95" y="235"/>
                  </a:lnTo>
                  <a:lnTo>
                    <a:pt x="495" y="235"/>
                  </a:lnTo>
                  <a:lnTo>
                    <a:pt x="499" y="232"/>
                  </a:lnTo>
                  <a:lnTo>
                    <a:pt x="499" y="232"/>
                  </a:lnTo>
                  <a:lnTo>
                    <a:pt x="502" y="235"/>
                  </a:lnTo>
                  <a:lnTo>
                    <a:pt x="505" y="242"/>
                  </a:lnTo>
                  <a:lnTo>
                    <a:pt x="502" y="242"/>
                  </a:lnTo>
                  <a:lnTo>
                    <a:pt x="502" y="252"/>
                  </a:lnTo>
                  <a:lnTo>
                    <a:pt x="505" y="255"/>
                  </a:lnTo>
                  <a:lnTo>
                    <a:pt x="505" y="255"/>
                  </a:lnTo>
                  <a:lnTo>
                    <a:pt x="505" y="259"/>
                  </a:lnTo>
                  <a:lnTo>
                    <a:pt x="512" y="269"/>
                  </a:lnTo>
                  <a:lnTo>
                    <a:pt x="515" y="272"/>
                  </a:lnTo>
                  <a:lnTo>
                    <a:pt x="512" y="286"/>
                  </a:lnTo>
                  <a:lnTo>
                    <a:pt x="509" y="292"/>
                  </a:lnTo>
                  <a:lnTo>
                    <a:pt x="512" y="299"/>
                  </a:lnTo>
                  <a:lnTo>
                    <a:pt x="512" y="303"/>
                  </a:lnTo>
                  <a:lnTo>
                    <a:pt x="512" y="303"/>
                  </a:lnTo>
                  <a:lnTo>
                    <a:pt x="509" y="309"/>
                  </a:lnTo>
                  <a:lnTo>
                    <a:pt x="502" y="313"/>
                  </a:lnTo>
                  <a:lnTo>
                    <a:pt x="502" y="316"/>
                  </a:lnTo>
                  <a:lnTo>
                    <a:pt x="502" y="316"/>
                  </a:lnTo>
                  <a:lnTo>
                    <a:pt x="502" y="329"/>
                  </a:lnTo>
                  <a:lnTo>
                    <a:pt x="499" y="329"/>
                  </a:lnTo>
                  <a:lnTo>
                    <a:pt x="492" y="329"/>
                  </a:lnTo>
                  <a:lnTo>
                    <a:pt x="482" y="340"/>
                  </a:lnTo>
                  <a:lnTo>
                    <a:pt x="472" y="343"/>
                  </a:lnTo>
                  <a:lnTo>
                    <a:pt x="468" y="343"/>
                  </a:lnTo>
                  <a:lnTo>
                    <a:pt x="465" y="350"/>
                  </a:lnTo>
                  <a:lnTo>
                    <a:pt x="462" y="353"/>
                  </a:lnTo>
                  <a:lnTo>
                    <a:pt x="462" y="367"/>
                  </a:lnTo>
                  <a:lnTo>
                    <a:pt x="458" y="370"/>
                  </a:lnTo>
                  <a:lnTo>
                    <a:pt x="458" y="397"/>
                  </a:lnTo>
                  <a:lnTo>
                    <a:pt x="458" y="400"/>
                  </a:lnTo>
                  <a:lnTo>
                    <a:pt x="462" y="410"/>
                  </a:lnTo>
                  <a:lnTo>
                    <a:pt x="462" y="414"/>
                  </a:lnTo>
                  <a:lnTo>
                    <a:pt x="472" y="427"/>
                  </a:lnTo>
                  <a:lnTo>
                    <a:pt x="472" y="430"/>
                  </a:lnTo>
                  <a:lnTo>
                    <a:pt x="468" y="434"/>
                  </a:lnTo>
                  <a:lnTo>
                    <a:pt x="468" y="437"/>
                  </a:lnTo>
                  <a:lnTo>
                    <a:pt x="458" y="457"/>
                  </a:lnTo>
                  <a:lnTo>
                    <a:pt x="458" y="461"/>
                  </a:lnTo>
                  <a:lnTo>
                    <a:pt x="455" y="464"/>
                  </a:lnTo>
                  <a:lnTo>
                    <a:pt x="448" y="461"/>
                  </a:lnTo>
                  <a:lnTo>
                    <a:pt x="445" y="464"/>
                  </a:lnTo>
                  <a:lnTo>
                    <a:pt x="431" y="471"/>
                  </a:lnTo>
                  <a:lnTo>
                    <a:pt x="428" y="478"/>
                  </a:lnTo>
                  <a:lnTo>
                    <a:pt x="435" y="494"/>
                  </a:lnTo>
                  <a:lnTo>
                    <a:pt x="421" y="562"/>
                  </a:lnTo>
                  <a:lnTo>
                    <a:pt x="384" y="606"/>
                  </a:lnTo>
                  <a:lnTo>
                    <a:pt x="371" y="599"/>
                  </a:lnTo>
                  <a:lnTo>
                    <a:pt x="367" y="599"/>
                  </a:lnTo>
                  <a:lnTo>
                    <a:pt x="361" y="599"/>
                  </a:lnTo>
                  <a:lnTo>
                    <a:pt x="354" y="585"/>
                  </a:lnTo>
                  <a:lnTo>
                    <a:pt x="350" y="585"/>
                  </a:lnTo>
                  <a:lnTo>
                    <a:pt x="334" y="575"/>
                  </a:lnTo>
                  <a:lnTo>
                    <a:pt x="313" y="558"/>
                  </a:lnTo>
                  <a:lnTo>
                    <a:pt x="320" y="538"/>
                  </a:lnTo>
                  <a:lnTo>
                    <a:pt x="324" y="535"/>
                  </a:lnTo>
                  <a:lnTo>
                    <a:pt x="327" y="508"/>
                  </a:lnTo>
                  <a:lnTo>
                    <a:pt x="330" y="498"/>
                  </a:lnTo>
                  <a:lnTo>
                    <a:pt x="327" y="491"/>
                  </a:lnTo>
                  <a:lnTo>
                    <a:pt x="313" y="484"/>
                  </a:lnTo>
                  <a:lnTo>
                    <a:pt x="310" y="481"/>
                  </a:lnTo>
                  <a:lnTo>
                    <a:pt x="297" y="484"/>
                  </a:lnTo>
                  <a:lnTo>
                    <a:pt x="283" y="484"/>
                  </a:lnTo>
                  <a:lnTo>
                    <a:pt x="280" y="484"/>
                  </a:lnTo>
                  <a:lnTo>
                    <a:pt x="266" y="491"/>
                  </a:lnTo>
                  <a:lnTo>
                    <a:pt x="263" y="491"/>
                  </a:lnTo>
                  <a:lnTo>
                    <a:pt x="260" y="478"/>
                  </a:lnTo>
                  <a:lnTo>
                    <a:pt x="253" y="471"/>
                  </a:lnTo>
                  <a:lnTo>
                    <a:pt x="253" y="471"/>
                  </a:lnTo>
                  <a:lnTo>
                    <a:pt x="246" y="474"/>
                  </a:lnTo>
                  <a:lnTo>
                    <a:pt x="246" y="474"/>
                  </a:lnTo>
                  <a:lnTo>
                    <a:pt x="243" y="471"/>
                  </a:lnTo>
                  <a:lnTo>
                    <a:pt x="243" y="467"/>
                  </a:lnTo>
                  <a:lnTo>
                    <a:pt x="243" y="461"/>
                  </a:lnTo>
                  <a:lnTo>
                    <a:pt x="243" y="457"/>
                  </a:lnTo>
                  <a:lnTo>
                    <a:pt x="233" y="430"/>
                  </a:lnTo>
                  <a:lnTo>
                    <a:pt x="226" y="427"/>
                  </a:lnTo>
                  <a:lnTo>
                    <a:pt x="223" y="427"/>
                  </a:lnTo>
                  <a:lnTo>
                    <a:pt x="202" y="424"/>
                  </a:lnTo>
                  <a:lnTo>
                    <a:pt x="202" y="424"/>
                  </a:lnTo>
                  <a:lnTo>
                    <a:pt x="189" y="424"/>
                  </a:lnTo>
                  <a:lnTo>
                    <a:pt x="186" y="424"/>
                  </a:lnTo>
                  <a:lnTo>
                    <a:pt x="179" y="424"/>
                  </a:lnTo>
                  <a:lnTo>
                    <a:pt x="175" y="424"/>
                  </a:lnTo>
                  <a:lnTo>
                    <a:pt x="162" y="424"/>
                  </a:lnTo>
                  <a:lnTo>
                    <a:pt x="155" y="424"/>
                  </a:lnTo>
                  <a:lnTo>
                    <a:pt x="152" y="430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2" y="434"/>
                  </a:lnTo>
                  <a:lnTo>
                    <a:pt x="132" y="417"/>
                  </a:lnTo>
                  <a:lnTo>
                    <a:pt x="135" y="410"/>
                  </a:lnTo>
                  <a:lnTo>
                    <a:pt x="135" y="407"/>
                  </a:lnTo>
                  <a:lnTo>
                    <a:pt x="135" y="407"/>
                  </a:lnTo>
                  <a:lnTo>
                    <a:pt x="128" y="400"/>
                  </a:lnTo>
                  <a:lnTo>
                    <a:pt x="125" y="400"/>
                  </a:lnTo>
                  <a:lnTo>
                    <a:pt x="88" y="383"/>
                  </a:lnTo>
                  <a:lnTo>
                    <a:pt x="61" y="367"/>
                  </a:lnTo>
                  <a:lnTo>
                    <a:pt x="61" y="367"/>
                  </a:lnTo>
                  <a:lnTo>
                    <a:pt x="58" y="363"/>
                  </a:lnTo>
                  <a:lnTo>
                    <a:pt x="54" y="363"/>
                  </a:lnTo>
                  <a:lnTo>
                    <a:pt x="48" y="360"/>
                  </a:lnTo>
                  <a:lnTo>
                    <a:pt x="41" y="363"/>
                  </a:lnTo>
                  <a:lnTo>
                    <a:pt x="37" y="363"/>
                  </a:lnTo>
                  <a:lnTo>
                    <a:pt x="37" y="363"/>
                  </a:lnTo>
                  <a:lnTo>
                    <a:pt x="31" y="363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4" y="360"/>
                  </a:lnTo>
                  <a:lnTo>
                    <a:pt x="24" y="356"/>
                  </a:lnTo>
                  <a:lnTo>
                    <a:pt x="24" y="353"/>
                  </a:lnTo>
                  <a:lnTo>
                    <a:pt x="21" y="350"/>
                  </a:lnTo>
                  <a:lnTo>
                    <a:pt x="27" y="346"/>
                  </a:lnTo>
                  <a:lnTo>
                    <a:pt x="31" y="343"/>
                  </a:lnTo>
                  <a:lnTo>
                    <a:pt x="31" y="343"/>
                  </a:lnTo>
                  <a:lnTo>
                    <a:pt x="34" y="346"/>
                  </a:lnTo>
                  <a:lnTo>
                    <a:pt x="41" y="343"/>
                  </a:lnTo>
                  <a:lnTo>
                    <a:pt x="48" y="340"/>
                  </a:lnTo>
                  <a:lnTo>
                    <a:pt x="51" y="333"/>
                  </a:lnTo>
                  <a:lnTo>
                    <a:pt x="54" y="333"/>
                  </a:lnTo>
                  <a:lnTo>
                    <a:pt x="61" y="333"/>
                  </a:lnTo>
                  <a:lnTo>
                    <a:pt x="61" y="333"/>
                  </a:lnTo>
                  <a:lnTo>
                    <a:pt x="64" y="333"/>
                  </a:lnTo>
                  <a:lnTo>
                    <a:pt x="71" y="329"/>
                  </a:lnTo>
                  <a:lnTo>
                    <a:pt x="78" y="323"/>
                  </a:lnTo>
                  <a:lnTo>
                    <a:pt x="74" y="313"/>
                  </a:lnTo>
                  <a:lnTo>
                    <a:pt x="68" y="306"/>
                  </a:lnTo>
                  <a:lnTo>
                    <a:pt x="58" y="309"/>
                  </a:lnTo>
                  <a:lnTo>
                    <a:pt x="58" y="313"/>
                  </a:lnTo>
                  <a:lnTo>
                    <a:pt x="54" y="313"/>
                  </a:lnTo>
                  <a:lnTo>
                    <a:pt x="44" y="303"/>
                  </a:lnTo>
                  <a:lnTo>
                    <a:pt x="41" y="299"/>
                  </a:lnTo>
                  <a:lnTo>
                    <a:pt x="37" y="299"/>
                  </a:lnTo>
                  <a:lnTo>
                    <a:pt x="34" y="299"/>
                  </a:lnTo>
                  <a:lnTo>
                    <a:pt x="34" y="299"/>
                  </a:lnTo>
                  <a:lnTo>
                    <a:pt x="34" y="296"/>
                  </a:lnTo>
                  <a:lnTo>
                    <a:pt x="31" y="292"/>
                  </a:lnTo>
                  <a:lnTo>
                    <a:pt x="31" y="292"/>
                  </a:lnTo>
                  <a:lnTo>
                    <a:pt x="14" y="276"/>
                  </a:lnTo>
                  <a:lnTo>
                    <a:pt x="11" y="272"/>
                  </a:lnTo>
                  <a:lnTo>
                    <a:pt x="7" y="272"/>
                  </a:lnTo>
                  <a:lnTo>
                    <a:pt x="7" y="266"/>
                  </a:lnTo>
                  <a:lnTo>
                    <a:pt x="7" y="266"/>
                  </a:lnTo>
                  <a:lnTo>
                    <a:pt x="7" y="262"/>
                  </a:lnTo>
                  <a:lnTo>
                    <a:pt x="17" y="259"/>
                  </a:lnTo>
                  <a:lnTo>
                    <a:pt x="21" y="259"/>
                  </a:lnTo>
                  <a:lnTo>
                    <a:pt x="27" y="249"/>
                  </a:lnTo>
                  <a:lnTo>
                    <a:pt x="27" y="249"/>
                  </a:lnTo>
                  <a:lnTo>
                    <a:pt x="34" y="245"/>
                  </a:lnTo>
                  <a:lnTo>
                    <a:pt x="37" y="239"/>
                  </a:lnTo>
                  <a:lnTo>
                    <a:pt x="37" y="235"/>
                  </a:lnTo>
                  <a:lnTo>
                    <a:pt x="44" y="205"/>
                  </a:lnTo>
                  <a:lnTo>
                    <a:pt x="48" y="205"/>
                  </a:lnTo>
                  <a:lnTo>
                    <a:pt x="48" y="202"/>
                  </a:lnTo>
                  <a:lnTo>
                    <a:pt x="44" y="195"/>
                  </a:lnTo>
                  <a:lnTo>
                    <a:pt x="21" y="178"/>
                  </a:lnTo>
                  <a:lnTo>
                    <a:pt x="41" y="165"/>
                  </a:lnTo>
                  <a:lnTo>
                    <a:pt x="44" y="154"/>
                  </a:lnTo>
                  <a:lnTo>
                    <a:pt x="41" y="151"/>
                  </a:lnTo>
                  <a:lnTo>
                    <a:pt x="41" y="151"/>
                  </a:lnTo>
                  <a:lnTo>
                    <a:pt x="44" y="148"/>
                  </a:lnTo>
                  <a:lnTo>
                    <a:pt x="48" y="148"/>
                  </a:lnTo>
                  <a:lnTo>
                    <a:pt x="51" y="138"/>
                  </a:lnTo>
                  <a:lnTo>
                    <a:pt x="54" y="138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68" y="138"/>
                  </a:lnTo>
                  <a:lnTo>
                    <a:pt x="71" y="138"/>
                  </a:lnTo>
                  <a:lnTo>
                    <a:pt x="74" y="138"/>
                  </a:lnTo>
                  <a:lnTo>
                    <a:pt x="78" y="134"/>
                  </a:lnTo>
                  <a:lnTo>
                    <a:pt x="78" y="134"/>
                  </a:lnTo>
                  <a:lnTo>
                    <a:pt x="78" y="134"/>
                  </a:lnTo>
                  <a:lnTo>
                    <a:pt x="81" y="141"/>
                  </a:lnTo>
                  <a:lnTo>
                    <a:pt x="88" y="144"/>
                  </a:lnTo>
                  <a:lnTo>
                    <a:pt x="98" y="141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5" y="124"/>
                  </a:lnTo>
                  <a:lnTo>
                    <a:pt x="108" y="117"/>
                  </a:lnTo>
                  <a:lnTo>
                    <a:pt x="111" y="11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8" y="101"/>
                  </a:lnTo>
                  <a:lnTo>
                    <a:pt x="122" y="87"/>
                  </a:lnTo>
                  <a:lnTo>
                    <a:pt x="118" y="84"/>
                  </a:lnTo>
                  <a:lnTo>
                    <a:pt x="118" y="77"/>
                  </a:lnTo>
                  <a:lnTo>
                    <a:pt x="115" y="70"/>
                  </a:lnTo>
                  <a:lnTo>
                    <a:pt x="111" y="70"/>
                  </a:lnTo>
                  <a:lnTo>
                    <a:pt x="111" y="70"/>
                  </a:lnTo>
                  <a:lnTo>
                    <a:pt x="111" y="67"/>
                  </a:lnTo>
                  <a:lnTo>
                    <a:pt x="111" y="60"/>
                  </a:lnTo>
                  <a:lnTo>
                    <a:pt x="115" y="50"/>
                  </a:lnTo>
                  <a:lnTo>
                    <a:pt x="115" y="50"/>
                  </a:lnTo>
                  <a:lnTo>
                    <a:pt x="118" y="43"/>
                  </a:lnTo>
                  <a:lnTo>
                    <a:pt x="118" y="37"/>
                  </a:lnTo>
                  <a:lnTo>
                    <a:pt x="118" y="37"/>
                  </a:lnTo>
                  <a:lnTo>
                    <a:pt x="122" y="30"/>
                  </a:lnTo>
                  <a:lnTo>
                    <a:pt x="122" y="27"/>
                  </a:lnTo>
                  <a:lnTo>
                    <a:pt x="125" y="23"/>
                  </a:lnTo>
                  <a:lnTo>
                    <a:pt x="125" y="13"/>
                  </a:lnTo>
                  <a:lnTo>
                    <a:pt x="149" y="16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20"/>
                  </a:lnTo>
                  <a:lnTo>
                    <a:pt x="159" y="23"/>
                  </a:lnTo>
                  <a:lnTo>
                    <a:pt x="162" y="30"/>
                  </a:lnTo>
                  <a:lnTo>
                    <a:pt x="165" y="33"/>
                  </a:lnTo>
                  <a:lnTo>
                    <a:pt x="175" y="40"/>
                  </a:lnTo>
                  <a:lnTo>
                    <a:pt x="182" y="4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209" y="27"/>
                  </a:lnTo>
                  <a:lnTo>
                    <a:pt x="216" y="23"/>
                  </a:lnTo>
                  <a:lnTo>
                    <a:pt x="223" y="3"/>
                  </a:lnTo>
                  <a:lnTo>
                    <a:pt x="226" y="3"/>
                  </a:lnTo>
                  <a:lnTo>
                    <a:pt x="236" y="3"/>
                  </a:lnTo>
                  <a:lnTo>
                    <a:pt x="239" y="13"/>
                  </a:lnTo>
                  <a:lnTo>
                    <a:pt x="249" y="13"/>
                  </a:lnTo>
                  <a:lnTo>
                    <a:pt x="260" y="10"/>
                  </a:lnTo>
                  <a:lnTo>
                    <a:pt x="263" y="6"/>
                  </a:lnTo>
                  <a:lnTo>
                    <a:pt x="266" y="10"/>
                  </a:lnTo>
                  <a:lnTo>
                    <a:pt x="270" y="20"/>
                  </a:lnTo>
                  <a:lnTo>
                    <a:pt x="273" y="23"/>
                  </a:lnTo>
                  <a:lnTo>
                    <a:pt x="283" y="27"/>
                  </a:lnTo>
                  <a:lnTo>
                    <a:pt x="283" y="27"/>
                  </a:lnTo>
                  <a:lnTo>
                    <a:pt x="307" y="33"/>
                  </a:lnTo>
                  <a:lnTo>
                    <a:pt x="310" y="33"/>
                  </a:lnTo>
                  <a:lnTo>
                    <a:pt x="327" y="30"/>
                  </a:lnTo>
                  <a:lnTo>
                    <a:pt x="347" y="30"/>
                  </a:lnTo>
                  <a:lnTo>
                    <a:pt x="354" y="33"/>
                  </a:lnTo>
                  <a:lnTo>
                    <a:pt x="361" y="40"/>
                  </a:lnTo>
                  <a:lnTo>
                    <a:pt x="361" y="40"/>
                  </a:lnTo>
                  <a:lnTo>
                    <a:pt x="357" y="43"/>
                  </a:lnTo>
                  <a:lnTo>
                    <a:pt x="357" y="53"/>
                  </a:lnTo>
                  <a:lnTo>
                    <a:pt x="361" y="53"/>
                  </a:lnTo>
                  <a:lnTo>
                    <a:pt x="361" y="50"/>
                  </a:lnTo>
                  <a:lnTo>
                    <a:pt x="361" y="50"/>
                  </a:lnTo>
                  <a:lnTo>
                    <a:pt x="361" y="47"/>
                  </a:lnTo>
                  <a:lnTo>
                    <a:pt x="364" y="40"/>
                  </a:lnTo>
                  <a:lnTo>
                    <a:pt x="364" y="37"/>
                  </a:lnTo>
                  <a:lnTo>
                    <a:pt x="357" y="30"/>
                  </a:lnTo>
                  <a:lnTo>
                    <a:pt x="350" y="27"/>
                  </a:lnTo>
                  <a:lnTo>
                    <a:pt x="327" y="23"/>
                  </a:lnTo>
                  <a:lnTo>
                    <a:pt x="307" y="30"/>
                  </a:lnTo>
                  <a:lnTo>
                    <a:pt x="307" y="30"/>
                  </a:lnTo>
                  <a:lnTo>
                    <a:pt x="283" y="23"/>
                  </a:lnTo>
                  <a:lnTo>
                    <a:pt x="283" y="23"/>
                  </a:lnTo>
                  <a:lnTo>
                    <a:pt x="273" y="20"/>
                  </a:lnTo>
                  <a:lnTo>
                    <a:pt x="273" y="16"/>
                  </a:lnTo>
                  <a:lnTo>
                    <a:pt x="270" y="6"/>
                  </a:lnTo>
                  <a:lnTo>
                    <a:pt x="263" y="3"/>
                  </a:lnTo>
                  <a:lnTo>
                    <a:pt x="256" y="6"/>
                  </a:lnTo>
                  <a:lnTo>
                    <a:pt x="249" y="13"/>
                  </a:lnTo>
                  <a:lnTo>
                    <a:pt x="243" y="10"/>
                  </a:lnTo>
                  <a:lnTo>
                    <a:pt x="236" y="3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9" name="Freeform 591">
              <a:extLst>
                <a:ext uri="{FF2B5EF4-FFF2-40B4-BE49-F238E27FC236}">
                  <a16:creationId xmlns:a16="http://schemas.microsoft.com/office/drawing/2014/main" id="{4463DA0F-8668-688A-695C-E05FDF5C8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" y="3020"/>
              <a:ext cx="10" cy="7"/>
            </a:xfrm>
            <a:custGeom>
              <a:avLst/>
              <a:gdLst>
                <a:gd name="T0" fmla="*/ 0 w 10"/>
                <a:gd name="T1" fmla="*/ 7 h 7"/>
                <a:gd name="T2" fmla="*/ 0 w 10"/>
                <a:gd name="T3" fmla="*/ 3 h 7"/>
                <a:gd name="T4" fmla="*/ 0 w 10"/>
                <a:gd name="T5" fmla="*/ 0 h 7"/>
                <a:gd name="T6" fmla="*/ 0 w 10"/>
                <a:gd name="T7" fmla="*/ 0 h 7"/>
                <a:gd name="T8" fmla="*/ 10 w 10"/>
                <a:gd name="T9" fmla="*/ 0 h 7"/>
                <a:gd name="T10" fmla="*/ 10 w 10"/>
                <a:gd name="T11" fmla="*/ 3 h 7"/>
                <a:gd name="T12" fmla="*/ 10 w 10"/>
                <a:gd name="T13" fmla="*/ 3 h 7"/>
                <a:gd name="T14" fmla="*/ 7 w 10"/>
                <a:gd name="T15" fmla="*/ 3 h 7"/>
                <a:gd name="T16" fmla="*/ 7 w 10"/>
                <a:gd name="T17" fmla="*/ 7 h 7"/>
                <a:gd name="T18" fmla="*/ 0 w 10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7" y="7"/>
                  </a:lnTo>
                  <a:lnTo>
                    <a:pt x="0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0" name="Freeform 592">
              <a:extLst>
                <a:ext uri="{FF2B5EF4-FFF2-40B4-BE49-F238E27FC236}">
                  <a16:creationId xmlns:a16="http://schemas.microsoft.com/office/drawing/2014/main" id="{9D8B6F4F-F836-DD9E-B106-ECE7FFDD5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9" y="2798"/>
              <a:ext cx="519" cy="609"/>
            </a:xfrm>
            <a:custGeom>
              <a:avLst/>
              <a:gdLst>
                <a:gd name="T0" fmla="*/ 196 w 519"/>
                <a:gd name="T1" fmla="*/ 27 h 609"/>
                <a:gd name="T2" fmla="*/ 159 w 519"/>
                <a:gd name="T3" fmla="*/ 13 h 609"/>
                <a:gd name="T4" fmla="*/ 115 w 519"/>
                <a:gd name="T5" fmla="*/ 50 h 609"/>
                <a:gd name="T6" fmla="*/ 115 w 519"/>
                <a:gd name="T7" fmla="*/ 77 h 609"/>
                <a:gd name="T8" fmla="*/ 108 w 519"/>
                <a:gd name="T9" fmla="*/ 107 h 609"/>
                <a:gd name="T10" fmla="*/ 81 w 519"/>
                <a:gd name="T11" fmla="*/ 131 h 609"/>
                <a:gd name="T12" fmla="*/ 54 w 519"/>
                <a:gd name="T13" fmla="*/ 134 h 609"/>
                <a:gd name="T14" fmla="*/ 17 w 519"/>
                <a:gd name="T15" fmla="*/ 181 h 609"/>
                <a:gd name="T16" fmla="*/ 27 w 519"/>
                <a:gd name="T17" fmla="*/ 245 h 609"/>
                <a:gd name="T18" fmla="*/ 11 w 519"/>
                <a:gd name="T19" fmla="*/ 276 h 609"/>
                <a:gd name="T20" fmla="*/ 41 w 519"/>
                <a:gd name="T21" fmla="*/ 303 h 609"/>
                <a:gd name="T22" fmla="*/ 61 w 519"/>
                <a:gd name="T23" fmla="*/ 329 h 609"/>
                <a:gd name="T24" fmla="*/ 31 w 519"/>
                <a:gd name="T25" fmla="*/ 340 h 609"/>
                <a:gd name="T26" fmla="*/ 21 w 519"/>
                <a:gd name="T27" fmla="*/ 356 h 609"/>
                <a:gd name="T28" fmla="*/ 44 w 519"/>
                <a:gd name="T29" fmla="*/ 363 h 609"/>
                <a:gd name="T30" fmla="*/ 132 w 519"/>
                <a:gd name="T31" fmla="*/ 407 h 609"/>
                <a:gd name="T32" fmla="*/ 152 w 519"/>
                <a:gd name="T33" fmla="*/ 434 h 609"/>
                <a:gd name="T34" fmla="*/ 223 w 519"/>
                <a:gd name="T35" fmla="*/ 430 h 609"/>
                <a:gd name="T36" fmla="*/ 249 w 519"/>
                <a:gd name="T37" fmla="*/ 474 h 609"/>
                <a:gd name="T38" fmla="*/ 297 w 519"/>
                <a:gd name="T39" fmla="*/ 488 h 609"/>
                <a:gd name="T40" fmla="*/ 330 w 519"/>
                <a:gd name="T41" fmla="*/ 579 h 609"/>
                <a:gd name="T42" fmla="*/ 431 w 519"/>
                <a:gd name="T43" fmla="*/ 478 h 609"/>
                <a:gd name="T44" fmla="*/ 472 w 519"/>
                <a:gd name="T45" fmla="*/ 437 h 609"/>
                <a:gd name="T46" fmla="*/ 462 w 519"/>
                <a:gd name="T47" fmla="*/ 367 h 609"/>
                <a:gd name="T48" fmla="*/ 505 w 519"/>
                <a:gd name="T49" fmla="*/ 333 h 609"/>
                <a:gd name="T50" fmla="*/ 515 w 519"/>
                <a:gd name="T51" fmla="*/ 299 h 609"/>
                <a:gd name="T52" fmla="*/ 505 w 519"/>
                <a:gd name="T53" fmla="*/ 249 h 609"/>
                <a:gd name="T54" fmla="*/ 512 w 519"/>
                <a:gd name="T55" fmla="*/ 229 h 609"/>
                <a:gd name="T56" fmla="*/ 495 w 519"/>
                <a:gd name="T57" fmla="*/ 235 h 609"/>
                <a:gd name="T58" fmla="*/ 462 w 519"/>
                <a:gd name="T59" fmla="*/ 202 h 609"/>
                <a:gd name="T60" fmla="*/ 492 w 519"/>
                <a:gd name="T61" fmla="*/ 239 h 609"/>
                <a:gd name="T62" fmla="*/ 502 w 519"/>
                <a:gd name="T63" fmla="*/ 252 h 609"/>
                <a:gd name="T64" fmla="*/ 512 w 519"/>
                <a:gd name="T65" fmla="*/ 303 h 609"/>
                <a:gd name="T66" fmla="*/ 482 w 519"/>
                <a:gd name="T67" fmla="*/ 340 h 609"/>
                <a:gd name="T68" fmla="*/ 462 w 519"/>
                <a:gd name="T69" fmla="*/ 410 h 609"/>
                <a:gd name="T70" fmla="*/ 448 w 519"/>
                <a:gd name="T71" fmla="*/ 461 h 609"/>
                <a:gd name="T72" fmla="*/ 361 w 519"/>
                <a:gd name="T73" fmla="*/ 599 h 609"/>
                <a:gd name="T74" fmla="*/ 327 w 519"/>
                <a:gd name="T75" fmla="*/ 491 h 609"/>
                <a:gd name="T76" fmla="*/ 253 w 519"/>
                <a:gd name="T77" fmla="*/ 471 h 609"/>
                <a:gd name="T78" fmla="*/ 226 w 519"/>
                <a:gd name="T79" fmla="*/ 427 h 609"/>
                <a:gd name="T80" fmla="*/ 155 w 519"/>
                <a:gd name="T81" fmla="*/ 424 h 609"/>
                <a:gd name="T82" fmla="*/ 135 w 519"/>
                <a:gd name="T83" fmla="*/ 407 h 609"/>
                <a:gd name="T84" fmla="*/ 41 w 519"/>
                <a:gd name="T85" fmla="*/ 363 h 609"/>
                <a:gd name="T86" fmla="*/ 24 w 519"/>
                <a:gd name="T87" fmla="*/ 353 h 609"/>
                <a:gd name="T88" fmla="*/ 54 w 519"/>
                <a:gd name="T89" fmla="*/ 333 h 609"/>
                <a:gd name="T90" fmla="*/ 58 w 519"/>
                <a:gd name="T91" fmla="*/ 313 h 609"/>
                <a:gd name="T92" fmla="*/ 31 w 519"/>
                <a:gd name="T93" fmla="*/ 292 h 609"/>
                <a:gd name="T94" fmla="*/ 27 w 519"/>
                <a:gd name="T95" fmla="*/ 249 h 609"/>
                <a:gd name="T96" fmla="*/ 21 w 519"/>
                <a:gd name="T97" fmla="*/ 178 h 609"/>
                <a:gd name="T98" fmla="*/ 61 w 519"/>
                <a:gd name="T99" fmla="*/ 134 h 609"/>
                <a:gd name="T100" fmla="*/ 88 w 519"/>
                <a:gd name="T101" fmla="*/ 144 h 609"/>
                <a:gd name="T102" fmla="*/ 111 w 519"/>
                <a:gd name="T103" fmla="*/ 107 h 609"/>
                <a:gd name="T104" fmla="*/ 111 w 519"/>
                <a:gd name="T105" fmla="*/ 67 h 609"/>
                <a:gd name="T106" fmla="*/ 125 w 519"/>
                <a:gd name="T107" fmla="*/ 23 h 609"/>
                <a:gd name="T108" fmla="*/ 165 w 519"/>
                <a:gd name="T109" fmla="*/ 33 h 609"/>
                <a:gd name="T110" fmla="*/ 216 w 519"/>
                <a:gd name="T111" fmla="*/ 23 h 609"/>
                <a:gd name="T112" fmla="*/ 270 w 519"/>
                <a:gd name="T113" fmla="*/ 20 h 609"/>
                <a:gd name="T114" fmla="*/ 361 w 519"/>
                <a:gd name="T115" fmla="*/ 40 h 609"/>
                <a:gd name="T116" fmla="*/ 364 w 519"/>
                <a:gd name="T117" fmla="*/ 37 h 609"/>
                <a:gd name="T118" fmla="*/ 273 w 519"/>
                <a:gd name="T119" fmla="*/ 16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9" h="609">
                  <a:moveTo>
                    <a:pt x="226" y="0"/>
                  </a:moveTo>
                  <a:lnTo>
                    <a:pt x="223" y="3"/>
                  </a:lnTo>
                  <a:lnTo>
                    <a:pt x="212" y="20"/>
                  </a:lnTo>
                  <a:lnTo>
                    <a:pt x="209" y="23"/>
                  </a:lnTo>
                  <a:lnTo>
                    <a:pt x="202" y="23"/>
                  </a:lnTo>
                  <a:lnTo>
                    <a:pt x="199" y="23"/>
                  </a:lnTo>
                  <a:lnTo>
                    <a:pt x="199" y="23"/>
                  </a:lnTo>
                  <a:lnTo>
                    <a:pt x="199" y="23"/>
                  </a:lnTo>
                  <a:lnTo>
                    <a:pt x="196" y="27"/>
                  </a:lnTo>
                  <a:lnTo>
                    <a:pt x="196" y="30"/>
                  </a:lnTo>
                  <a:lnTo>
                    <a:pt x="182" y="40"/>
                  </a:lnTo>
                  <a:lnTo>
                    <a:pt x="179" y="40"/>
                  </a:lnTo>
                  <a:lnTo>
                    <a:pt x="165" y="30"/>
                  </a:lnTo>
                  <a:lnTo>
                    <a:pt x="165" y="30"/>
                  </a:lnTo>
                  <a:lnTo>
                    <a:pt x="162" y="23"/>
                  </a:lnTo>
                  <a:lnTo>
                    <a:pt x="162" y="20"/>
                  </a:lnTo>
                  <a:lnTo>
                    <a:pt x="162" y="13"/>
                  </a:lnTo>
                  <a:lnTo>
                    <a:pt x="159" y="13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18" y="23"/>
                  </a:lnTo>
                  <a:lnTo>
                    <a:pt x="118" y="27"/>
                  </a:lnTo>
                  <a:lnTo>
                    <a:pt x="118" y="27"/>
                  </a:lnTo>
                  <a:lnTo>
                    <a:pt x="115" y="37"/>
                  </a:lnTo>
                  <a:lnTo>
                    <a:pt x="118" y="40"/>
                  </a:lnTo>
                  <a:lnTo>
                    <a:pt x="118" y="43"/>
                  </a:lnTo>
                  <a:lnTo>
                    <a:pt x="115" y="50"/>
                  </a:lnTo>
                  <a:lnTo>
                    <a:pt x="115" y="50"/>
                  </a:lnTo>
                  <a:lnTo>
                    <a:pt x="108" y="60"/>
                  </a:lnTo>
                  <a:lnTo>
                    <a:pt x="105" y="67"/>
                  </a:lnTo>
                  <a:lnTo>
                    <a:pt x="108" y="70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11" y="74"/>
                  </a:lnTo>
                  <a:lnTo>
                    <a:pt x="115" y="77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8" y="87"/>
                  </a:lnTo>
                  <a:lnTo>
                    <a:pt x="115" y="101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08" y="104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11" y="111"/>
                  </a:lnTo>
                  <a:lnTo>
                    <a:pt x="105" y="117"/>
                  </a:lnTo>
                  <a:lnTo>
                    <a:pt x="101" y="121"/>
                  </a:lnTo>
                  <a:lnTo>
                    <a:pt x="98" y="134"/>
                  </a:lnTo>
                  <a:lnTo>
                    <a:pt x="98" y="134"/>
                  </a:lnTo>
                  <a:lnTo>
                    <a:pt x="95" y="141"/>
                  </a:lnTo>
                  <a:lnTo>
                    <a:pt x="91" y="141"/>
                  </a:lnTo>
                  <a:lnTo>
                    <a:pt x="81" y="138"/>
                  </a:lnTo>
                  <a:lnTo>
                    <a:pt x="81" y="131"/>
                  </a:lnTo>
                  <a:lnTo>
                    <a:pt x="81" y="131"/>
                  </a:lnTo>
                  <a:lnTo>
                    <a:pt x="78" y="13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58" y="128"/>
                  </a:lnTo>
                  <a:lnTo>
                    <a:pt x="58" y="131"/>
                  </a:lnTo>
                  <a:lnTo>
                    <a:pt x="54" y="134"/>
                  </a:lnTo>
                  <a:lnTo>
                    <a:pt x="48" y="134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37" y="148"/>
                  </a:lnTo>
                  <a:lnTo>
                    <a:pt x="34" y="154"/>
                  </a:lnTo>
                  <a:lnTo>
                    <a:pt x="41" y="158"/>
                  </a:lnTo>
                  <a:lnTo>
                    <a:pt x="41" y="161"/>
                  </a:lnTo>
                  <a:lnTo>
                    <a:pt x="14" y="178"/>
                  </a:lnTo>
                  <a:lnTo>
                    <a:pt x="17" y="181"/>
                  </a:lnTo>
                  <a:lnTo>
                    <a:pt x="41" y="198"/>
                  </a:lnTo>
                  <a:lnTo>
                    <a:pt x="44" y="202"/>
                  </a:lnTo>
                  <a:lnTo>
                    <a:pt x="41" y="205"/>
                  </a:lnTo>
                  <a:lnTo>
                    <a:pt x="41" y="205"/>
                  </a:lnTo>
                  <a:lnTo>
                    <a:pt x="34" y="235"/>
                  </a:lnTo>
                  <a:lnTo>
                    <a:pt x="34" y="235"/>
                  </a:lnTo>
                  <a:lnTo>
                    <a:pt x="31" y="245"/>
                  </a:lnTo>
                  <a:lnTo>
                    <a:pt x="27" y="245"/>
                  </a:lnTo>
                  <a:lnTo>
                    <a:pt x="27" y="245"/>
                  </a:lnTo>
                  <a:lnTo>
                    <a:pt x="21" y="255"/>
                  </a:lnTo>
                  <a:lnTo>
                    <a:pt x="17" y="255"/>
                  </a:lnTo>
                  <a:lnTo>
                    <a:pt x="4" y="259"/>
                  </a:lnTo>
                  <a:lnTo>
                    <a:pt x="0" y="266"/>
                  </a:lnTo>
                  <a:lnTo>
                    <a:pt x="4" y="269"/>
                  </a:lnTo>
                  <a:lnTo>
                    <a:pt x="4" y="272"/>
                  </a:lnTo>
                  <a:lnTo>
                    <a:pt x="4" y="276"/>
                  </a:lnTo>
                  <a:lnTo>
                    <a:pt x="4" y="276"/>
                  </a:lnTo>
                  <a:lnTo>
                    <a:pt x="11" y="276"/>
                  </a:lnTo>
                  <a:lnTo>
                    <a:pt x="11" y="276"/>
                  </a:lnTo>
                  <a:lnTo>
                    <a:pt x="27" y="292"/>
                  </a:lnTo>
                  <a:lnTo>
                    <a:pt x="27" y="296"/>
                  </a:lnTo>
                  <a:lnTo>
                    <a:pt x="31" y="299"/>
                  </a:lnTo>
                  <a:lnTo>
                    <a:pt x="31" y="303"/>
                  </a:lnTo>
                  <a:lnTo>
                    <a:pt x="34" y="303"/>
                  </a:lnTo>
                  <a:lnTo>
                    <a:pt x="37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54" y="316"/>
                  </a:lnTo>
                  <a:lnTo>
                    <a:pt x="61" y="316"/>
                  </a:lnTo>
                  <a:lnTo>
                    <a:pt x="61" y="313"/>
                  </a:lnTo>
                  <a:lnTo>
                    <a:pt x="68" y="309"/>
                  </a:lnTo>
                  <a:lnTo>
                    <a:pt x="71" y="316"/>
                  </a:lnTo>
                  <a:lnTo>
                    <a:pt x="74" y="319"/>
                  </a:lnTo>
                  <a:lnTo>
                    <a:pt x="68" y="329"/>
                  </a:lnTo>
                  <a:lnTo>
                    <a:pt x="64" y="329"/>
                  </a:lnTo>
                  <a:lnTo>
                    <a:pt x="61" y="329"/>
                  </a:lnTo>
                  <a:lnTo>
                    <a:pt x="61" y="329"/>
                  </a:lnTo>
                  <a:lnTo>
                    <a:pt x="54" y="329"/>
                  </a:lnTo>
                  <a:lnTo>
                    <a:pt x="51" y="329"/>
                  </a:lnTo>
                  <a:lnTo>
                    <a:pt x="51" y="329"/>
                  </a:lnTo>
                  <a:lnTo>
                    <a:pt x="48" y="329"/>
                  </a:lnTo>
                  <a:lnTo>
                    <a:pt x="44" y="340"/>
                  </a:lnTo>
                  <a:lnTo>
                    <a:pt x="41" y="340"/>
                  </a:lnTo>
                  <a:lnTo>
                    <a:pt x="34" y="340"/>
                  </a:lnTo>
                  <a:lnTo>
                    <a:pt x="31" y="340"/>
                  </a:lnTo>
                  <a:lnTo>
                    <a:pt x="31" y="336"/>
                  </a:lnTo>
                  <a:lnTo>
                    <a:pt x="27" y="343"/>
                  </a:lnTo>
                  <a:lnTo>
                    <a:pt x="27" y="343"/>
                  </a:lnTo>
                  <a:lnTo>
                    <a:pt x="17" y="346"/>
                  </a:lnTo>
                  <a:lnTo>
                    <a:pt x="17" y="350"/>
                  </a:lnTo>
                  <a:lnTo>
                    <a:pt x="21" y="353"/>
                  </a:lnTo>
                  <a:lnTo>
                    <a:pt x="21" y="356"/>
                  </a:lnTo>
                  <a:lnTo>
                    <a:pt x="21" y="356"/>
                  </a:lnTo>
                  <a:lnTo>
                    <a:pt x="21" y="356"/>
                  </a:lnTo>
                  <a:lnTo>
                    <a:pt x="21" y="363"/>
                  </a:lnTo>
                  <a:lnTo>
                    <a:pt x="21" y="363"/>
                  </a:lnTo>
                  <a:lnTo>
                    <a:pt x="24" y="370"/>
                  </a:lnTo>
                  <a:lnTo>
                    <a:pt x="27" y="367"/>
                  </a:lnTo>
                  <a:lnTo>
                    <a:pt x="31" y="367"/>
                  </a:lnTo>
                  <a:lnTo>
                    <a:pt x="34" y="367"/>
                  </a:lnTo>
                  <a:lnTo>
                    <a:pt x="37" y="367"/>
                  </a:lnTo>
                  <a:lnTo>
                    <a:pt x="41" y="367"/>
                  </a:lnTo>
                  <a:lnTo>
                    <a:pt x="44" y="363"/>
                  </a:lnTo>
                  <a:lnTo>
                    <a:pt x="54" y="367"/>
                  </a:lnTo>
                  <a:lnTo>
                    <a:pt x="54" y="367"/>
                  </a:lnTo>
                  <a:lnTo>
                    <a:pt x="58" y="370"/>
                  </a:lnTo>
                  <a:lnTo>
                    <a:pt x="58" y="370"/>
                  </a:lnTo>
                  <a:lnTo>
                    <a:pt x="85" y="387"/>
                  </a:lnTo>
                  <a:lnTo>
                    <a:pt x="125" y="404"/>
                  </a:lnTo>
                  <a:lnTo>
                    <a:pt x="128" y="404"/>
                  </a:lnTo>
                  <a:lnTo>
                    <a:pt x="132" y="407"/>
                  </a:lnTo>
                  <a:lnTo>
                    <a:pt x="132" y="407"/>
                  </a:lnTo>
                  <a:lnTo>
                    <a:pt x="132" y="410"/>
                  </a:lnTo>
                  <a:lnTo>
                    <a:pt x="128" y="417"/>
                  </a:lnTo>
                  <a:lnTo>
                    <a:pt x="142" y="437"/>
                  </a:lnTo>
                  <a:lnTo>
                    <a:pt x="145" y="441"/>
                  </a:lnTo>
                  <a:lnTo>
                    <a:pt x="149" y="441"/>
                  </a:lnTo>
                  <a:lnTo>
                    <a:pt x="149" y="444"/>
                  </a:lnTo>
                  <a:lnTo>
                    <a:pt x="152" y="444"/>
                  </a:lnTo>
                  <a:lnTo>
                    <a:pt x="152" y="437"/>
                  </a:lnTo>
                  <a:lnTo>
                    <a:pt x="152" y="434"/>
                  </a:lnTo>
                  <a:lnTo>
                    <a:pt x="159" y="427"/>
                  </a:lnTo>
                  <a:lnTo>
                    <a:pt x="162" y="427"/>
                  </a:lnTo>
                  <a:lnTo>
                    <a:pt x="175" y="427"/>
                  </a:lnTo>
                  <a:lnTo>
                    <a:pt x="175" y="427"/>
                  </a:lnTo>
                  <a:lnTo>
                    <a:pt x="182" y="427"/>
                  </a:lnTo>
                  <a:lnTo>
                    <a:pt x="189" y="427"/>
                  </a:lnTo>
                  <a:lnTo>
                    <a:pt x="202" y="427"/>
                  </a:lnTo>
                  <a:lnTo>
                    <a:pt x="202" y="427"/>
                  </a:lnTo>
                  <a:lnTo>
                    <a:pt x="223" y="430"/>
                  </a:lnTo>
                  <a:lnTo>
                    <a:pt x="226" y="430"/>
                  </a:lnTo>
                  <a:lnTo>
                    <a:pt x="229" y="434"/>
                  </a:lnTo>
                  <a:lnTo>
                    <a:pt x="239" y="457"/>
                  </a:lnTo>
                  <a:lnTo>
                    <a:pt x="239" y="461"/>
                  </a:lnTo>
                  <a:lnTo>
                    <a:pt x="239" y="467"/>
                  </a:lnTo>
                  <a:lnTo>
                    <a:pt x="239" y="471"/>
                  </a:lnTo>
                  <a:lnTo>
                    <a:pt x="243" y="478"/>
                  </a:lnTo>
                  <a:lnTo>
                    <a:pt x="249" y="474"/>
                  </a:lnTo>
                  <a:lnTo>
                    <a:pt x="249" y="474"/>
                  </a:lnTo>
                  <a:lnTo>
                    <a:pt x="253" y="474"/>
                  </a:lnTo>
                  <a:lnTo>
                    <a:pt x="256" y="478"/>
                  </a:lnTo>
                  <a:lnTo>
                    <a:pt x="263" y="498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4"/>
                  </a:lnTo>
                  <a:lnTo>
                    <a:pt x="280" y="488"/>
                  </a:lnTo>
                  <a:lnTo>
                    <a:pt x="283" y="488"/>
                  </a:lnTo>
                  <a:lnTo>
                    <a:pt x="297" y="488"/>
                  </a:lnTo>
                  <a:lnTo>
                    <a:pt x="310" y="484"/>
                  </a:lnTo>
                  <a:lnTo>
                    <a:pt x="313" y="488"/>
                  </a:lnTo>
                  <a:lnTo>
                    <a:pt x="324" y="494"/>
                  </a:lnTo>
                  <a:lnTo>
                    <a:pt x="327" y="498"/>
                  </a:lnTo>
                  <a:lnTo>
                    <a:pt x="324" y="508"/>
                  </a:lnTo>
                  <a:lnTo>
                    <a:pt x="317" y="535"/>
                  </a:lnTo>
                  <a:lnTo>
                    <a:pt x="317" y="535"/>
                  </a:lnTo>
                  <a:lnTo>
                    <a:pt x="310" y="562"/>
                  </a:lnTo>
                  <a:lnTo>
                    <a:pt x="330" y="57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61" y="599"/>
                  </a:lnTo>
                  <a:lnTo>
                    <a:pt x="367" y="602"/>
                  </a:lnTo>
                  <a:lnTo>
                    <a:pt x="367" y="602"/>
                  </a:lnTo>
                  <a:lnTo>
                    <a:pt x="384" y="609"/>
                  </a:lnTo>
                  <a:lnTo>
                    <a:pt x="425" y="562"/>
                  </a:lnTo>
                  <a:lnTo>
                    <a:pt x="438" y="494"/>
                  </a:lnTo>
                  <a:lnTo>
                    <a:pt x="431" y="478"/>
                  </a:lnTo>
                  <a:lnTo>
                    <a:pt x="435" y="471"/>
                  </a:lnTo>
                  <a:lnTo>
                    <a:pt x="445" y="467"/>
                  </a:lnTo>
                  <a:lnTo>
                    <a:pt x="448" y="467"/>
                  </a:lnTo>
                  <a:lnTo>
                    <a:pt x="455" y="467"/>
                  </a:lnTo>
                  <a:lnTo>
                    <a:pt x="462" y="464"/>
                  </a:lnTo>
                  <a:lnTo>
                    <a:pt x="462" y="461"/>
                  </a:lnTo>
                  <a:lnTo>
                    <a:pt x="462" y="457"/>
                  </a:lnTo>
                  <a:lnTo>
                    <a:pt x="472" y="437"/>
                  </a:lnTo>
                  <a:lnTo>
                    <a:pt x="472" y="437"/>
                  </a:lnTo>
                  <a:lnTo>
                    <a:pt x="475" y="430"/>
                  </a:lnTo>
                  <a:lnTo>
                    <a:pt x="475" y="424"/>
                  </a:lnTo>
                  <a:lnTo>
                    <a:pt x="465" y="414"/>
                  </a:lnTo>
                  <a:lnTo>
                    <a:pt x="465" y="410"/>
                  </a:lnTo>
                  <a:lnTo>
                    <a:pt x="462" y="400"/>
                  </a:lnTo>
                  <a:lnTo>
                    <a:pt x="462" y="397"/>
                  </a:lnTo>
                  <a:lnTo>
                    <a:pt x="462" y="397"/>
                  </a:lnTo>
                  <a:lnTo>
                    <a:pt x="462" y="370"/>
                  </a:lnTo>
                  <a:lnTo>
                    <a:pt x="462" y="367"/>
                  </a:lnTo>
                  <a:lnTo>
                    <a:pt x="465" y="367"/>
                  </a:lnTo>
                  <a:lnTo>
                    <a:pt x="465" y="353"/>
                  </a:lnTo>
                  <a:lnTo>
                    <a:pt x="465" y="350"/>
                  </a:lnTo>
                  <a:lnTo>
                    <a:pt x="472" y="346"/>
                  </a:lnTo>
                  <a:lnTo>
                    <a:pt x="472" y="346"/>
                  </a:lnTo>
                  <a:lnTo>
                    <a:pt x="485" y="343"/>
                  </a:lnTo>
                  <a:lnTo>
                    <a:pt x="495" y="333"/>
                  </a:lnTo>
                  <a:lnTo>
                    <a:pt x="499" y="333"/>
                  </a:lnTo>
                  <a:lnTo>
                    <a:pt x="505" y="333"/>
                  </a:lnTo>
                  <a:lnTo>
                    <a:pt x="505" y="316"/>
                  </a:lnTo>
                  <a:lnTo>
                    <a:pt x="505" y="316"/>
                  </a:lnTo>
                  <a:lnTo>
                    <a:pt x="505" y="313"/>
                  </a:lnTo>
                  <a:lnTo>
                    <a:pt x="509" y="309"/>
                  </a:lnTo>
                  <a:lnTo>
                    <a:pt x="512" y="313"/>
                  </a:lnTo>
                  <a:lnTo>
                    <a:pt x="515" y="303"/>
                  </a:lnTo>
                  <a:lnTo>
                    <a:pt x="515" y="303"/>
                  </a:lnTo>
                  <a:lnTo>
                    <a:pt x="515" y="299"/>
                  </a:lnTo>
                  <a:lnTo>
                    <a:pt x="515" y="299"/>
                  </a:lnTo>
                  <a:lnTo>
                    <a:pt x="512" y="292"/>
                  </a:lnTo>
                  <a:lnTo>
                    <a:pt x="515" y="286"/>
                  </a:lnTo>
                  <a:lnTo>
                    <a:pt x="519" y="269"/>
                  </a:lnTo>
                  <a:lnTo>
                    <a:pt x="519" y="269"/>
                  </a:lnTo>
                  <a:lnTo>
                    <a:pt x="515" y="269"/>
                  </a:lnTo>
                  <a:lnTo>
                    <a:pt x="509" y="259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05" y="249"/>
                  </a:lnTo>
                  <a:lnTo>
                    <a:pt x="505" y="245"/>
                  </a:lnTo>
                  <a:lnTo>
                    <a:pt x="509" y="242"/>
                  </a:lnTo>
                  <a:lnTo>
                    <a:pt x="509" y="242"/>
                  </a:lnTo>
                  <a:lnTo>
                    <a:pt x="502" y="235"/>
                  </a:lnTo>
                  <a:lnTo>
                    <a:pt x="502" y="232"/>
                  </a:lnTo>
                  <a:lnTo>
                    <a:pt x="502" y="232"/>
                  </a:lnTo>
                  <a:lnTo>
                    <a:pt x="509" y="229"/>
                  </a:lnTo>
                  <a:lnTo>
                    <a:pt x="509" y="229"/>
                  </a:lnTo>
                  <a:lnTo>
                    <a:pt x="512" y="229"/>
                  </a:lnTo>
                  <a:lnTo>
                    <a:pt x="512" y="229"/>
                  </a:lnTo>
                  <a:lnTo>
                    <a:pt x="515" y="225"/>
                  </a:lnTo>
                  <a:lnTo>
                    <a:pt x="519" y="222"/>
                  </a:lnTo>
                  <a:lnTo>
                    <a:pt x="515" y="222"/>
                  </a:lnTo>
                  <a:lnTo>
                    <a:pt x="502" y="222"/>
                  </a:lnTo>
                  <a:lnTo>
                    <a:pt x="502" y="222"/>
                  </a:lnTo>
                  <a:lnTo>
                    <a:pt x="502" y="225"/>
                  </a:lnTo>
                  <a:lnTo>
                    <a:pt x="502" y="229"/>
                  </a:lnTo>
                  <a:lnTo>
                    <a:pt x="495" y="235"/>
                  </a:lnTo>
                  <a:lnTo>
                    <a:pt x="495" y="235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82" y="239"/>
                  </a:lnTo>
                  <a:lnTo>
                    <a:pt x="475" y="229"/>
                  </a:lnTo>
                  <a:lnTo>
                    <a:pt x="468" y="229"/>
                  </a:lnTo>
                  <a:lnTo>
                    <a:pt x="468" y="222"/>
                  </a:lnTo>
                  <a:lnTo>
                    <a:pt x="468" y="222"/>
                  </a:lnTo>
                  <a:lnTo>
                    <a:pt x="462" y="202"/>
                  </a:lnTo>
                  <a:lnTo>
                    <a:pt x="468" y="222"/>
                  </a:lnTo>
                  <a:lnTo>
                    <a:pt x="468" y="222"/>
                  </a:lnTo>
                  <a:lnTo>
                    <a:pt x="468" y="229"/>
                  </a:lnTo>
                  <a:lnTo>
                    <a:pt x="475" y="229"/>
                  </a:lnTo>
                  <a:lnTo>
                    <a:pt x="482" y="239"/>
                  </a:lnTo>
                  <a:lnTo>
                    <a:pt x="485" y="239"/>
                  </a:lnTo>
                  <a:lnTo>
                    <a:pt x="488" y="242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92" y="239"/>
                  </a:lnTo>
                  <a:lnTo>
                    <a:pt x="495" y="235"/>
                  </a:lnTo>
                  <a:lnTo>
                    <a:pt x="495" y="235"/>
                  </a:lnTo>
                  <a:lnTo>
                    <a:pt x="499" y="232"/>
                  </a:lnTo>
                  <a:lnTo>
                    <a:pt x="499" y="232"/>
                  </a:lnTo>
                  <a:lnTo>
                    <a:pt x="502" y="235"/>
                  </a:lnTo>
                  <a:lnTo>
                    <a:pt x="505" y="242"/>
                  </a:lnTo>
                  <a:lnTo>
                    <a:pt x="502" y="242"/>
                  </a:lnTo>
                  <a:lnTo>
                    <a:pt x="502" y="252"/>
                  </a:lnTo>
                  <a:lnTo>
                    <a:pt x="505" y="255"/>
                  </a:lnTo>
                  <a:lnTo>
                    <a:pt x="505" y="255"/>
                  </a:lnTo>
                  <a:lnTo>
                    <a:pt x="505" y="259"/>
                  </a:lnTo>
                  <a:lnTo>
                    <a:pt x="512" y="269"/>
                  </a:lnTo>
                  <a:lnTo>
                    <a:pt x="515" y="272"/>
                  </a:lnTo>
                  <a:lnTo>
                    <a:pt x="512" y="286"/>
                  </a:lnTo>
                  <a:lnTo>
                    <a:pt x="509" y="292"/>
                  </a:lnTo>
                  <a:lnTo>
                    <a:pt x="512" y="299"/>
                  </a:lnTo>
                  <a:lnTo>
                    <a:pt x="512" y="303"/>
                  </a:lnTo>
                  <a:lnTo>
                    <a:pt x="512" y="303"/>
                  </a:lnTo>
                  <a:lnTo>
                    <a:pt x="509" y="309"/>
                  </a:lnTo>
                  <a:lnTo>
                    <a:pt x="502" y="313"/>
                  </a:lnTo>
                  <a:lnTo>
                    <a:pt x="502" y="316"/>
                  </a:lnTo>
                  <a:lnTo>
                    <a:pt x="502" y="316"/>
                  </a:lnTo>
                  <a:lnTo>
                    <a:pt x="502" y="329"/>
                  </a:lnTo>
                  <a:lnTo>
                    <a:pt x="499" y="329"/>
                  </a:lnTo>
                  <a:lnTo>
                    <a:pt x="492" y="329"/>
                  </a:lnTo>
                  <a:lnTo>
                    <a:pt x="482" y="340"/>
                  </a:lnTo>
                  <a:lnTo>
                    <a:pt x="472" y="343"/>
                  </a:lnTo>
                  <a:lnTo>
                    <a:pt x="468" y="343"/>
                  </a:lnTo>
                  <a:lnTo>
                    <a:pt x="465" y="350"/>
                  </a:lnTo>
                  <a:lnTo>
                    <a:pt x="462" y="353"/>
                  </a:lnTo>
                  <a:lnTo>
                    <a:pt x="462" y="367"/>
                  </a:lnTo>
                  <a:lnTo>
                    <a:pt x="458" y="370"/>
                  </a:lnTo>
                  <a:lnTo>
                    <a:pt x="458" y="397"/>
                  </a:lnTo>
                  <a:lnTo>
                    <a:pt x="458" y="400"/>
                  </a:lnTo>
                  <a:lnTo>
                    <a:pt x="462" y="410"/>
                  </a:lnTo>
                  <a:lnTo>
                    <a:pt x="462" y="414"/>
                  </a:lnTo>
                  <a:lnTo>
                    <a:pt x="472" y="427"/>
                  </a:lnTo>
                  <a:lnTo>
                    <a:pt x="472" y="430"/>
                  </a:lnTo>
                  <a:lnTo>
                    <a:pt x="468" y="434"/>
                  </a:lnTo>
                  <a:lnTo>
                    <a:pt x="468" y="437"/>
                  </a:lnTo>
                  <a:lnTo>
                    <a:pt x="458" y="457"/>
                  </a:lnTo>
                  <a:lnTo>
                    <a:pt x="458" y="461"/>
                  </a:lnTo>
                  <a:lnTo>
                    <a:pt x="455" y="464"/>
                  </a:lnTo>
                  <a:lnTo>
                    <a:pt x="448" y="461"/>
                  </a:lnTo>
                  <a:lnTo>
                    <a:pt x="445" y="464"/>
                  </a:lnTo>
                  <a:lnTo>
                    <a:pt x="431" y="471"/>
                  </a:lnTo>
                  <a:lnTo>
                    <a:pt x="428" y="478"/>
                  </a:lnTo>
                  <a:lnTo>
                    <a:pt x="435" y="494"/>
                  </a:lnTo>
                  <a:lnTo>
                    <a:pt x="421" y="562"/>
                  </a:lnTo>
                  <a:lnTo>
                    <a:pt x="384" y="606"/>
                  </a:lnTo>
                  <a:lnTo>
                    <a:pt x="371" y="599"/>
                  </a:lnTo>
                  <a:lnTo>
                    <a:pt x="367" y="599"/>
                  </a:lnTo>
                  <a:lnTo>
                    <a:pt x="361" y="599"/>
                  </a:lnTo>
                  <a:lnTo>
                    <a:pt x="354" y="585"/>
                  </a:lnTo>
                  <a:lnTo>
                    <a:pt x="350" y="585"/>
                  </a:lnTo>
                  <a:lnTo>
                    <a:pt x="334" y="575"/>
                  </a:lnTo>
                  <a:lnTo>
                    <a:pt x="313" y="558"/>
                  </a:lnTo>
                  <a:lnTo>
                    <a:pt x="320" y="538"/>
                  </a:lnTo>
                  <a:lnTo>
                    <a:pt x="324" y="535"/>
                  </a:lnTo>
                  <a:lnTo>
                    <a:pt x="327" y="508"/>
                  </a:lnTo>
                  <a:lnTo>
                    <a:pt x="330" y="498"/>
                  </a:lnTo>
                  <a:lnTo>
                    <a:pt x="327" y="491"/>
                  </a:lnTo>
                  <a:lnTo>
                    <a:pt x="313" y="484"/>
                  </a:lnTo>
                  <a:lnTo>
                    <a:pt x="310" y="481"/>
                  </a:lnTo>
                  <a:lnTo>
                    <a:pt x="297" y="484"/>
                  </a:lnTo>
                  <a:lnTo>
                    <a:pt x="283" y="484"/>
                  </a:lnTo>
                  <a:lnTo>
                    <a:pt x="280" y="484"/>
                  </a:lnTo>
                  <a:lnTo>
                    <a:pt x="266" y="491"/>
                  </a:lnTo>
                  <a:lnTo>
                    <a:pt x="263" y="491"/>
                  </a:lnTo>
                  <a:lnTo>
                    <a:pt x="260" y="478"/>
                  </a:lnTo>
                  <a:lnTo>
                    <a:pt x="253" y="471"/>
                  </a:lnTo>
                  <a:lnTo>
                    <a:pt x="253" y="471"/>
                  </a:lnTo>
                  <a:lnTo>
                    <a:pt x="246" y="474"/>
                  </a:lnTo>
                  <a:lnTo>
                    <a:pt x="246" y="474"/>
                  </a:lnTo>
                  <a:lnTo>
                    <a:pt x="243" y="471"/>
                  </a:lnTo>
                  <a:lnTo>
                    <a:pt x="243" y="467"/>
                  </a:lnTo>
                  <a:lnTo>
                    <a:pt x="243" y="461"/>
                  </a:lnTo>
                  <a:lnTo>
                    <a:pt x="243" y="457"/>
                  </a:lnTo>
                  <a:lnTo>
                    <a:pt x="233" y="430"/>
                  </a:lnTo>
                  <a:lnTo>
                    <a:pt x="226" y="427"/>
                  </a:lnTo>
                  <a:lnTo>
                    <a:pt x="223" y="427"/>
                  </a:lnTo>
                  <a:lnTo>
                    <a:pt x="202" y="424"/>
                  </a:lnTo>
                  <a:lnTo>
                    <a:pt x="202" y="424"/>
                  </a:lnTo>
                  <a:lnTo>
                    <a:pt x="189" y="424"/>
                  </a:lnTo>
                  <a:lnTo>
                    <a:pt x="186" y="424"/>
                  </a:lnTo>
                  <a:lnTo>
                    <a:pt x="179" y="424"/>
                  </a:lnTo>
                  <a:lnTo>
                    <a:pt x="175" y="424"/>
                  </a:lnTo>
                  <a:lnTo>
                    <a:pt x="162" y="424"/>
                  </a:lnTo>
                  <a:lnTo>
                    <a:pt x="155" y="424"/>
                  </a:lnTo>
                  <a:lnTo>
                    <a:pt x="152" y="430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2" y="434"/>
                  </a:lnTo>
                  <a:lnTo>
                    <a:pt x="132" y="417"/>
                  </a:lnTo>
                  <a:lnTo>
                    <a:pt x="135" y="410"/>
                  </a:lnTo>
                  <a:lnTo>
                    <a:pt x="135" y="407"/>
                  </a:lnTo>
                  <a:lnTo>
                    <a:pt x="135" y="407"/>
                  </a:lnTo>
                  <a:lnTo>
                    <a:pt x="128" y="400"/>
                  </a:lnTo>
                  <a:lnTo>
                    <a:pt x="125" y="400"/>
                  </a:lnTo>
                  <a:lnTo>
                    <a:pt x="88" y="383"/>
                  </a:lnTo>
                  <a:lnTo>
                    <a:pt x="61" y="367"/>
                  </a:lnTo>
                  <a:lnTo>
                    <a:pt x="61" y="367"/>
                  </a:lnTo>
                  <a:lnTo>
                    <a:pt x="58" y="363"/>
                  </a:lnTo>
                  <a:lnTo>
                    <a:pt x="54" y="363"/>
                  </a:lnTo>
                  <a:lnTo>
                    <a:pt x="48" y="360"/>
                  </a:lnTo>
                  <a:lnTo>
                    <a:pt x="41" y="363"/>
                  </a:lnTo>
                  <a:lnTo>
                    <a:pt x="37" y="363"/>
                  </a:lnTo>
                  <a:lnTo>
                    <a:pt x="37" y="363"/>
                  </a:lnTo>
                  <a:lnTo>
                    <a:pt x="31" y="363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4" y="363"/>
                  </a:lnTo>
                  <a:lnTo>
                    <a:pt x="24" y="360"/>
                  </a:lnTo>
                  <a:lnTo>
                    <a:pt x="24" y="356"/>
                  </a:lnTo>
                  <a:lnTo>
                    <a:pt x="24" y="353"/>
                  </a:lnTo>
                  <a:lnTo>
                    <a:pt x="21" y="350"/>
                  </a:lnTo>
                  <a:lnTo>
                    <a:pt x="27" y="346"/>
                  </a:lnTo>
                  <a:lnTo>
                    <a:pt x="31" y="343"/>
                  </a:lnTo>
                  <a:lnTo>
                    <a:pt x="31" y="343"/>
                  </a:lnTo>
                  <a:lnTo>
                    <a:pt x="34" y="346"/>
                  </a:lnTo>
                  <a:lnTo>
                    <a:pt x="41" y="343"/>
                  </a:lnTo>
                  <a:lnTo>
                    <a:pt x="48" y="340"/>
                  </a:lnTo>
                  <a:lnTo>
                    <a:pt x="51" y="333"/>
                  </a:lnTo>
                  <a:lnTo>
                    <a:pt x="54" y="333"/>
                  </a:lnTo>
                  <a:lnTo>
                    <a:pt x="61" y="333"/>
                  </a:lnTo>
                  <a:lnTo>
                    <a:pt x="61" y="333"/>
                  </a:lnTo>
                  <a:lnTo>
                    <a:pt x="64" y="333"/>
                  </a:lnTo>
                  <a:lnTo>
                    <a:pt x="71" y="329"/>
                  </a:lnTo>
                  <a:lnTo>
                    <a:pt x="78" y="323"/>
                  </a:lnTo>
                  <a:lnTo>
                    <a:pt x="74" y="313"/>
                  </a:lnTo>
                  <a:lnTo>
                    <a:pt x="68" y="306"/>
                  </a:lnTo>
                  <a:lnTo>
                    <a:pt x="58" y="309"/>
                  </a:lnTo>
                  <a:lnTo>
                    <a:pt x="58" y="313"/>
                  </a:lnTo>
                  <a:lnTo>
                    <a:pt x="54" y="313"/>
                  </a:lnTo>
                  <a:lnTo>
                    <a:pt x="44" y="303"/>
                  </a:lnTo>
                  <a:lnTo>
                    <a:pt x="41" y="299"/>
                  </a:lnTo>
                  <a:lnTo>
                    <a:pt x="37" y="299"/>
                  </a:lnTo>
                  <a:lnTo>
                    <a:pt x="34" y="299"/>
                  </a:lnTo>
                  <a:lnTo>
                    <a:pt x="34" y="299"/>
                  </a:lnTo>
                  <a:lnTo>
                    <a:pt x="34" y="296"/>
                  </a:lnTo>
                  <a:lnTo>
                    <a:pt x="31" y="292"/>
                  </a:lnTo>
                  <a:lnTo>
                    <a:pt x="31" y="292"/>
                  </a:lnTo>
                  <a:lnTo>
                    <a:pt x="14" y="276"/>
                  </a:lnTo>
                  <a:lnTo>
                    <a:pt x="11" y="272"/>
                  </a:lnTo>
                  <a:lnTo>
                    <a:pt x="7" y="272"/>
                  </a:lnTo>
                  <a:lnTo>
                    <a:pt x="7" y="266"/>
                  </a:lnTo>
                  <a:lnTo>
                    <a:pt x="7" y="266"/>
                  </a:lnTo>
                  <a:lnTo>
                    <a:pt x="7" y="262"/>
                  </a:lnTo>
                  <a:lnTo>
                    <a:pt x="17" y="259"/>
                  </a:lnTo>
                  <a:lnTo>
                    <a:pt x="21" y="259"/>
                  </a:lnTo>
                  <a:lnTo>
                    <a:pt x="27" y="249"/>
                  </a:lnTo>
                  <a:lnTo>
                    <a:pt x="27" y="249"/>
                  </a:lnTo>
                  <a:lnTo>
                    <a:pt x="34" y="245"/>
                  </a:lnTo>
                  <a:lnTo>
                    <a:pt x="37" y="239"/>
                  </a:lnTo>
                  <a:lnTo>
                    <a:pt x="37" y="235"/>
                  </a:lnTo>
                  <a:lnTo>
                    <a:pt x="44" y="205"/>
                  </a:lnTo>
                  <a:lnTo>
                    <a:pt x="48" y="205"/>
                  </a:lnTo>
                  <a:lnTo>
                    <a:pt x="48" y="202"/>
                  </a:lnTo>
                  <a:lnTo>
                    <a:pt x="44" y="195"/>
                  </a:lnTo>
                  <a:lnTo>
                    <a:pt x="21" y="178"/>
                  </a:lnTo>
                  <a:lnTo>
                    <a:pt x="41" y="165"/>
                  </a:lnTo>
                  <a:lnTo>
                    <a:pt x="44" y="154"/>
                  </a:lnTo>
                  <a:lnTo>
                    <a:pt x="41" y="151"/>
                  </a:lnTo>
                  <a:lnTo>
                    <a:pt x="41" y="151"/>
                  </a:lnTo>
                  <a:lnTo>
                    <a:pt x="44" y="148"/>
                  </a:lnTo>
                  <a:lnTo>
                    <a:pt x="48" y="148"/>
                  </a:lnTo>
                  <a:lnTo>
                    <a:pt x="51" y="138"/>
                  </a:lnTo>
                  <a:lnTo>
                    <a:pt x="54" y="138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68" y="138"/>
                  </a:lnTo>
                  <a:lnTo>
                    <a:pt x="71" y="138"/>
                  </a:lnTo>
                  <a:lnTo>
                    <a:pt x="74" y="138"/>
                  </a:lnTo>
                  <a:lnTo>
                    <a:pt x="78" y="134"/>
                  </a:lnTo>
                  <a:lnTo>
                    <a:pt x="78" y="134"/>
                  </a:lnTo>
                  <a:lnTo>
                    <a:pt x="78" y="134"/>
                  </a:lnTo>
                  <a:lnTo>
                    <a:pt x="81" y="141"/>
                  </a:lnTo>
                  <a:lnTo>
                    <a:pt x="88" y="144"/>
                  </a:lnTo>
                  <a:lnTo>
                    <a:pt x="98" y="141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5" y="124"/>
                  </a:lnTo>
                  <a:lnTo>
                    <a:pt x="108" y="117"/>
                  </a:lnTo>
                  <a:lnTo>
                    <a:pt x="111" y="11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8" y="101"/>
                  </a:lnTo>
                  <a:lnTo>
                    <a:pt x="122" y="87"/>
                  </a:lnTo>
                  <a:lnTo>
                    <a:pt x="118" y="84"/>
                  </a:lnTo>
                  <a:lnTo>
                    <a:pt x="118" y="77"/>
                  </a:lnTo>
                  <a:lnTo>
                    <a:pt x="115" y="70"/>
                  </a:lnTo>
                  <a:lnTo>
                    <a:pt x="111" y="70"/>
                  </a:lnTo>
                  <a:lnTo>
                    <a:pt x="111" y="70"/>
                  </a:lnTo>
                  <a:lnTo>
                    <a:pt x="111" y="67"/>
                  </a:lnTo>
                  <a:lnTo>
                    <a:pt x="111" y="60"/>
                  </a:lnTo>
                  <a:lnTo>
                    <a:pt x="115" y="50"/>
                  </a:lnTo>
                  <a:lnTo>
                    <a:pt x="115" y="50"/>
                  </a:lnTo>
                  <a:lnTo>
                    <a:pt x="118" y="43"/>
                  </a:lnTo>
                  <a:lnTo>
                    <a:pt x="118" y="37"/>
                  </a:lnTo>
                  <a:lnTo>
                    <a:pt x="118" y="37"/>
                  </a:lnTo>
                  <a:lnTo>
                    <a:pt x="122" y="30"/>
                  </a:lnTo>
                  <a:lnTo>
                    <a:pt x="122" y="27"/>
                  </a:lnTo>
                  <a:lnTo>
                    <a:pt x="125" y="23"/>
                  </a:lnTo>
                  <a:lnTo>
                    <a:pt x="125" y="13"/>
                  </a:lnTo>
                  <a:lnTo>
                    <a:pt x="149" y="16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20"/>
                  </a:lnTo>
                  <a:lnTo>
                    <a:pt x="159" y="23"/>
                  </a:lnTo>
                  <a:lnTo>
                    <a:pt x="162" y="30"/>
                  </a:lnTo>
                  <a:lnTo>
                    <a:pt x="165" y="33"/>
                  </a:lnTo>
                  <a:lnTo>
                    <a:pt x="175" y="40"/>
                  </a:lnTo>
                  <a:lnTo>
                    <a:pt x="182" y="4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209" y="27"/>
                  </a:lnTo>
                  <a:lnTo>
                    <a:pt x="216" y="23"/>
                  </a:lnTo>
                  <a:lnTo>
                    <a:pt x="223" y="3"/>
                  </a:lnTo>
                  <a:lnTo>
                    <a:pt x="226" y="3"/>
                  </a:lnTo>
                  <a:lnTo>
                    <a:pt x="236" y="3"/>
                  </a:lnTo>
                  <a:lnTo>
                    <a:pt x="239" y="13"/>
                  </a:lnTo>
                  <a:lnTo>
                    <a:pt x="249" y="13"/>
                  </a:lnTo>
                  <a:lnTo>
                    <a:pt x="260" y="10"/>
                  </a:lnTo>
                  <a:lnTo>
                    <a:pt x="263" y="6"/>
                  </a:lnTo>
                  <a:lnTo>
                    <a:pt x="266" y="10"/>
                  </a:lnTo>
                  <a:lnTo>
                    <a:pt x="270" y="20"/>
                  </a:lnTo>
                  <a:lnTo>
                    <a:pt x="273" y="23"/>
                  </a:lnTo>
                  <a:lnTo>
                    <a:pt x="283" y="27"/>
                  </a:lnTo>
                  <a:lnTo>
                    <a:pt x="283" y="27"/>
                  </a:lnTo>
                  <a:lnTo>
                    <a:pt x="307" y="33"/>
                  </a:lnTo>
                  <a:lnTo>
                    <a:pt x="310" y="33"/>
                  </a:lnTo>
                  <a:lnTo>
                    <a:pt x="327" y="30"/>
                  </a:lnTo>
                  <a:lnTo>
                    <a:pt x="347" y="30"/>
                  </a:lnTo>
                  <a:lnTo>
                    <a:pt x="354" y="33"/>
                  </a:lnTo>
                  <a:lnTo>
                    <a:pt x="361" y="40"/>
                  </a:lnTo>
                  <a:lnTo>
                    <a:pt x="361" y="40"/>
                  </a:lnTo>
                  <a:lnTo>
                    <a:pt x="357" y="43"/>
                  </a:lnTo>
                  <a:lnTo>
                    <a:pt x="357" y="53"/>
                  </a:lnTo>
                  <a:lnTo>
                    <a:pt x="361" y="53"/>
                  </a:lnTo>
                  <a:lnTo>
                    <a:pt x="361" y="50"/>
                  </a:lnTo>
                  <a:lnTo>
                    <a:pt x="361" y="50"/>
                  </a:lnTo>
                  <a:lnTo>
                    <a:pt x="361" y="47"/>
                  </a:lnTo>
                  <a:lnTo>
                    <a:pt x="364" y="40"/>
                  </a:lnTo>
                  <a:lnTo>
                    <a:pt x="364" y="37"/>
                  </a:lnTo>
                  <a:lnTo>
                    <a:pt x="357" y="30"/>
                  </a:lnTo>
                  <a:lnTo>
                    <a:pt x="350" y="27"/>
                  </a:lnTo>
                  <a:lnTo>
                    <a:pt x="327" y="23"/>
                  </a:lnTo>
                  <a:lnTo>
                    <a:pt x="307" y="30"/>
                  </a:lnTo>
                  <a:lnTo>
                    <a:pt x="307" y="30"/>
                  </a:lnTo>
                  <a:lnTo>
                    <a:pt x="283" y="23"/>
                  </a:lnTo>
                  <a:lnTo>
                    <a:pt x="283" y="23"/>
                  </a:lnTo>
                  <a:lnTo>
                    <a:pt x="273" y="20"/>
                  </a:lnTo>
                  <a:lnTo>
                    <a:pt x="273" y="16"/>
                  </a:lnTo>
                  <a:lnTo>
                    <a:pt x="270" y="6"/>
                  </a:lnTo>
                  <a:lnTo>
                    <a:pt x="263" y="3"/>
                  </a:lnTo>
                  <a:lnTo>
                    <a:pt x="256" y="6"/>
                  </a:lnTo>
                  <a:lnTo>
                    <a:pt x="249" y="13"/>
                  </a:lnTo>
                  <a:lnTo>
                    <a:pt x="243" y="10"/>
                  </a:lnTo>
                  <a:lnTo>
                    <a:pt x="236" y="3"/>
                  </a:lnTo>
                  <a:lnTo>
                    <a:pt x="2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1" name="Freeform 593">
              <a:extLst>
                <a:ext uri="{FF2B5EF4-FFF2-40B4-BE49-F238E27FC236}">
                  <a16:creationId xmlns:a16="http://schemas.microsoft.com/office/drawing/2014/main" id="{8D4D1E4E-E216-57E9-3E79-B387122AB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" y="2791"/>
              <a:ext cx="531" cy="623"/>
            </a:xfrm>
            <a:custGeom>
              <a:avLst/>
              <a:gdLst>
                <a:gd name="T0" fmla="*/ 202 w 531"/>
                <a:gd name="T1" fmla="*/ 23 h 623"/>
                <a:gd name="T2" fmla="*/ 165 w 531"/>
                <a:gd name="T3" fmla="*/ 13 h 623"/>
                <a:gd name="T4" fmla="*/ 121 w 531"/>
                <a:gd name="T5" fmla="*/ 30 h 623"/>
                <a:gd name="T6" fmla="*/ 107 w 531"/>
                <a:gd name="T7" fmla="*/ 74 h 623"/>
                <a:gd name="T8" fmla="*/ 117 w 531"/>
                <a:gd name="T9" fmla="*/ 104 h 623"/>
                <a:gd name="T10" fmla="*/ 97 w 531"/>
                <a:gd name="T11" fmla="*/ 138 h 623"/>
                <a:gd name="T12" fmla="*/ 77 w 531"/>
                <a:gd name="T13" fmla="*/ 135 h 623"/>
                <a:gd name="T14" fmla="*/ 43 w 531"/>
                <a:gd name="T15" fmla="*/ 148 h 623"/>
                <a:gd name="T16" fmla="*/ 20 w 531"/>
                <a:gd name="T17" fmla="*/ 192 h 623"/>
                <a:gd name="T18" fmla="*/ 6 w 531"/>
                <a:gd name="T19" fmla="*/ 262 h 623"/>
                <a:gd name="T20" fmla="*/ 13 w 531"/>
                <a:gd name="T21" fmla="*/ 289 h 623"/>
                <a:gd name="T22" fmla="*/ 60 w 531"/>
                <a:gd name="T23" fmla="*/ 330 h 623"/>
                <a:gd name="T24" fmla="*/ 60 w 531"/>
                <a:gd name="T25" fmla="*/ 330 h 623"/>
                <a:gd name="T26" fmla="*/ 33 w 531"/>
                <a:gd name="T27" fmla="*/ 336 h 623"/>
                <a:gd name="T28" fmla="*/ 20 w 531"/>
                <a:gd name="T29" fmla="*/ 370 h 623"/>
                <a:gd name="T30" fmla="*/ 47 w 531"/>
                <a:gd name="T31" fmla="*/ 380 h 623"/>
                <a:gd name="T32" fmla="*/ 128 w 531"/>
                <a:gd name="T33" fmla="*/ 427 h 623"/>
                <a:gd name="T34" fmla="*/ 161 w 531"/>
                <a:gd name="T35" fmla="*/ 454 h 623"/>
                <a:gd name="T36" fmla="*/ 208 w 531"/>
                <a:gd name="T37" fmla="*/ 441 h 623"/>
                <a:gd name="T38" fmla="*/ 245 w 531"/>
                <a:gd name="T39" fmla="*/ 491 h 623"/>
                <a:gd name="T40" fmla="*/ 266 w 531"/>
                <a:gd name="T41" fmla="*/ 515 h 623"/>
                <a:gd name="T42" fmla="*/ 319 w 531"/>
                <a:gd name="T43" fmla="*/ 542 h 623"/>
                <a:gd name="T44" fmla="*/ 390 w 531"/>
                <a:gd name="T45" fmla="*/ 623 h 623"/>
                <a:gd name="T46" fmla="*/ 454 w 531"/>
                <a:gd name="T47" fmla="*/ 478 h 623"/>
                <a:gd name="T48" fmla="*/ 488 w 531"/>
                <a:gd name="T49" fmla="*/ 431 h 623"/>
                <a:gd name="T50" fmla="*/ 481 w 531"/>
                <a:gd name="T51" fmla="*/ 360 h 623"/>
                <a:gd name="T52" fmla="*/ 521 w 531"/>
                <a:gd name="T53" fmla="*/ 326 h 623"/>
                <a:gd name="T54" fmla="*/ 528 w 531"/>
                <a:gd name="T55" fmla="*/ 273 h 623"/>
                <a:gd name="T56" fmla="*/ 521 w 531"/>
                <a:gd name="T57" fmla="*/ 246 h 623"/>
                <a:gd name="T58" fmla="*/ 518 w 531"/>
                <a:gd name="T59" fmla="*/ 236 h 623"/>
                <a:gd name="T60" fmla="*/ 511 w 531"/>
                <a:gd name="T61" fmla="*/ 252 h 623"/>
                <a:gd name="T62" fmla="*/ 518 w 531"/>
                <a:gd name="T63" fmla="*/ 299 h 623"/>
                <a:gd name="T64" fmla="*/ 511 w 531"/>
                <a:gd name="T65" fmla="*/ 323 h 623"/>
                <a:gd name="T66" fmla="*/ 471 w 531"/>
                <a:gd name="T67" fmla="*/ 374 h 623"/>
                <a:gd name="T68" fmla="*/ 481 w 531"/>
                <a:gd name="T69" fmla="*/ 437 h 623"/>
                <a:gd name="T70" fmla="*/ 441 w 531"/>
                <a:gd name="T71" fmla="*/ 478 h 623"/>
                <a:gd name="T72" fmla="*/ 356 w 531"/>
                <a:gd name="T73" fmla="*/ 596 h 623"/>
                <a:gd name="T74" fmla="*/ 316 w 531"/>
                <a:gd name="T75" fmla="*/ 491 h 623"/>
                <a:gd name="T76" fmla="*/ 259 w 531"/>
                <a:gd name="T77" fmla="*/ 481 h 623"/>
                <a:gd name="T78" fmla="*/ 232 w 531"/>
                <a:gd name="T79" fmla="*/ 437 h 623"/>
                <a:gd name="T80" fmla="*/ 165 w 531"/>
                <a:gd name="T81" fmla="*/ 434 h 623"/>
                <a:gd name="T82" fmla="*/ 138 w 531"/>
                <a:gd name="T83" fmla="*/ 417 h 623"/>
                <a:gd name="T84" fmla="*/ 60 w 531"/>
                <a:gd name="T85" fmla="*/ 374 h 623"/>
                <a:gd name="T86" fmla="*/ 27 w 531"/>
                <a:gd name="T87" fmla="*/ 370 h 623"/>
                <a:gd name="T88" fmla="*/ 37 w 531"/>
                <a:gd name="T89" fmla="*/ 343 h 623"/>
                <a:gd name="T90" fmla="*/ 67 w 531"/>
                <a:gd name="T91" fmla="*/ 336 h 623"/>
                <a:gd name="T92" fmla="*/ 60 w 531"/>
                <a:gd name="T93" fmla="*/ 323 h 623"/>
                <a:gd name="T94" fmla="*/ 17 w 531"/>
                <a:gd name="T95" fmla="*/ 283 h 623"/>
                <a:gd name="T96" fmla="*/ 27 w 531"/>
                <a:gd name="T97" fmla="*/ 262 h 623"/>
                <a:gd name="T98" fmla="*/ 47 w 531"/>
                <a:gd name="T99" fmla="*/ 205 h 623"/>
                <a:gd name="T100" fmla="*/ 54 w 531"/>
                <a:gd name="T101" fmla="*/ 141 h 623"/>
                <a:gd name="T102" fmla="*/ 87 w 531"/>
                <a:gd name="T103" fmla="*/ 138 h 623"/>
                <a:gd name="T104" fmla="*/ 117 w 531"/>
                <a:gd name="T105" fmla="*/ 118 h 623"/>
                <a:gd name="T106" fmla="*/ 121 w 531"/>
                <a:gd name="T107" fmla="*/ 91 h 623"/>
                <a:gd name="T108" fmla="*/ 121 w 531"/>
                <a:gd name="T109" fmla="*/ 57 h 623"/>
                <a:gd name="T110" fmla="*/ 131 w 531"/>
                <a:gd name="T111" fmla="*/ 17 h 623"/>
                <a:gd name="T112" fmla="*/ 202 w 531"/>
                <a:gd name="T113" fmla="*/ 37 h 623"/>
                <a:gd name="T114" fmla="*/ 232 w 531"/>
                <a:gd name="T115" fmla="*/ 7 h 623"/>
                <a:gd name="T116" fmla="*/ 289 w 531"/>
                <a:gd name="T117" fmla="*/ 30 h 623"/>
                <a:gd name="T118" fmla="*/ 367 w 531"/>
                <a:gd name="T119" fmla="*/ 54 h 623"/>
                <a:gd name="T120" fmla="*/ 373 w 531"/>
                <a:gd name="T121" fmla="*/ 44 h 623"/>
                <a:gd name="T122" fmla="*/ 313 w 531"/>
                <a:gd name="T123" fmla="*/ 30 h 623"/>
                <a:gd name="T124" fmla="*/ 252 w 531"/>
                <a:gd name="T125" fmla="*/ 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1" h="623">
                  <a:moveTo>
                    <a:pt x="232" y="0"/>
                  </a:moveTo>
                  <a:lnTo>
                    <a:pt x="229" y="0"/>
                  </a:lnTo>
                  <a:lnTo>
                    <a:pt x="222" y="3"/>
                  </a:lnTo>
                  <a:lnTo>
                    <a:pt x="222" y="7"/>
                  </a:lnTo>
                  <a:lnTo>
                    <a:pt x="212" y="23"/>
                  </a:lnTo>
                  <a:lnTo>
                    <a:pt x="208" y="23"/>
                  </a:lnTo>
                  <a:lnTo>
                    <a:pt x="208" y="23"/>
                  </a:lnTo>
                  <a:lnTo>
                    <a:pt x="205" y="23"/>
                  </a:lnTo>
                  <a:lnTo>
                    <a:pt x="202" y="23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198" y="30"/>
                  </a:lnTo>
                  <a:lnTo>
                    <a:pt x="185" y="40"/>
                  </a:lnTo>
                  <a:lnTo>
                    <a:pt x="178" y="34"/>
                  </a:lnTo>
                  <a:lnTo>
                    <a:pt x="175" y="27"/>
                  </a:lnTo>
                  <a:lnTo>
                    <a:pt x="175" y="20"/>
                  </a:lnTo>
                  <a:lnTo>
                    <a:pt x="171" y="17"/>
                  </a:lnTo>
                  <a:lnTo>
                    <a:pt x="165" y="13"/>
                  </a:lnTo>
                  <a:lnTo>
                    <a:pt x="165" y="13"/>
                  </a:lnTo>
                  <a:lnTo>
                    <a:pt x="161" y="13"/>
                  </a:lnTo>
                  <a:lnTo>
                    <a:pt x="155" y="13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28" y="13"/>
                  </a:lnTo>
                  <a:lnTo>
                    <a:pt x="124" y="13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34"/>
                  </a:lnTo>
                  <a:lnTo>
                    <a:pt x="114" y="40"/>
                  </a:lnTo>
                  <a:lnTo>
                    <a:pt x="114" y="44"/>
                  </a:lnTo>
                  <a:lnTo>
                    <a:pt x="117" y="47"/>
                  </a:lnTo>
                  <a:lnTo>
                    <a:pt x="114" y="54"/>
                  </a:lnTo>
                  <a:lnTo>
                    <a:pt x="107" y="64"/>
                  </a:lnTo>
                  <a:lnTo>
                    <a:pt x="107" y="67"/>
                  </a:lnTo>
                  <a:lnTo>
                    <a:pt x="107" y="74"/>
                  </a:lnTo>
                  <a:lnTo>
                    <a:pt x="107" y="74"/>
                  </a:lnTo>
                  <a:lnTo>
                    <a:pt x="107" y="81"/>
                  </a:lnTo>
                  <a:lnTo>
                    <a:pt x="107" y="84"/>
                  </a:lnTo>
                  <a:lnTo>
                    <a:pt x="111" y="87"/>
                  </a:lnTo>
                  <a:lnTo>
                    <a:pt x="114" y="84"/>
                  </a:lnTo>
                  <a:lnTo>
                    <a:pt x="114" y="87"/>
                  </a:lnTo>
                  <a:lnTo>
                    <a:pt x="114" y="94"/>
                  </a:lnTo>
                  <a:lnTo>
                    <a:pt x="117" y="97"/>
                  </a:lnTo>
                  <a:lnTo>
                    <a:pt x="117" y="97"/>
                  </a:lnTo>
                  <a:lnTo>
                    <a:pt x="117" y="104"/>
                  </a:lnTo>
                  <a:lnTo>
                    <a:pt x="114" y="104"/>
                  </a:lnTo>
                  <a:lnTo>
                    <a:pt x="111" y="108"/>
                  </a:lnTo>
                  <a:lnTo>
                    <a:pt x="107" y="111"/>
                  </a:lnTo>
                  <a:lnTo>
                    <a:pt x="107" y="114"/>
                  </a:lnTo>
                  <a:lnTo>
                    <a:pt x="111" y="118"/>
                  </a:lnTo>
                  <a:lnTo>
                    <a:pt x="107" y="12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97" y="138"/>
                  </a:lnTo>
                  <a:lnTo>
                    <a:pt x="97" y="141"/>
                  </a:lnTo>
                  <a:lnTo>
                    <a:pt x="94" y="141"/>
                  </a:lnTo>
                  <a:lnTo>
                    <a:pt x="94" y="138"/>
                  </a:lnTo>
                  <a:lnTo>
                    <a:pt x="94" y="135"/>
                  </a:lnTo>
                  <a:lnTo>
                    <a:pt x="94" y="131"/>
                  </a:lnTo>
                  <a:lnTo>
                    <a:pt x="91" y="131"/>
                  </a:lnTo>
                  <a:lnTo>
                    <a:pt x="80" y="135"/>
                  </a:lnTo>
                  <a:lnTo>
                    <a:pt x="80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67" y="128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60" y="131"/>
                  </a:lnTo>
                  <a:lnTo>
                    <a:pt x="57" y="135"/>
                  </a:lnTo>
                  <a:lnTo>
                    <a:pt x="54" y="138"/>
                  </a:lnTo>
                  <a:lnTo>
                    <a:pt x="50" y="138"/>
                  </a:lnTo>
                  <a:lnTo>
                    <a:pt x="43" y="148"/>
                  </a:lnTo>
                  <a:lnTo>
                    <a:pt x="40" y="151"/>
                  </a:lnTo>
                  <a:lnTo>
                    <a:pt x="37" y="155"/>
                  </a:lnTo>
                  <a:lnTo>
                    <a:pt x="37" y="161"/>
                  </a:lnTo>
                  <a:lnTo>
                    <a:pt x="37" y="165"/>
                  </a:lnTo>
                  <a:lnTo>
                    <a:pt x="40" y="168"/>
                  </a:lnTo>
                  <a:lnTo>
                    <a:pt x="13" y="182"/>
                  </a:lnTo>
                  <a:lnTo>
                    <a:pt x="13" y="185"/>
                  </a:lnTo>
                  <a:lnTo>
                    <a:pt x="17" y="192"/>
                  </a:lnTo>
                  <a:lnTo>
                    <a:pt x="20" y="192"/>
                  </a:lnTo>
                  <a:lnTo>
                    <a:pt x="43" y="209"/>
                  </a:lnTo>
                  <a:lnTo>
                    <a:pt x="43" y="212"/>
                  </a:lnTo>
                  <a:lnTo>
                    <a:pt x="37" y="242"/>
                  </a:lnTo>
                  <a:lnTo>
                    <a:pt x="33" y="246"/>
                  </a:lnTo>
                  <a:lnTo>
                    <a:pt x="30" y="246"/>
                  </a:lnTo>
                  <a:lnTo>
                    <a:pt x="27" y="249"/>
                  </a:lnTo>
                  <a:lnTo>
                    <a:pt x="20" y="259"/>
                  </a:lnTo>
                  <a:lnTo>
                    <a:pt x="6" y="262"/>
                  </a:lnTo>
                  <a:lnTo>
                    <a:pt x="6" y="26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3" y="279"/>
                  </a:lnTo>
                  <a:lnTo>
                    <a:pt x="0" y="283"/>
                  </a:lnTo>
                  <a:lnTo>
                    <a:pt x="3" y="289"/>
                  </a:lnTo>
                  <a:lnTo>
                    <a:pt x="6" y="289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3" y="289"/>
                  </a:lnTo>
                  <a:lnTo>
                    <a:pt x="27" y="306"/>
                  </a:lnTo>
                  <a:lnTo>
                    <a:pt x="30" y="310"/>
                  </a:lnTo>
                  <a:lnTo>
                    <a:pt x="30" y="310"/>
                  </a:lnTo>
                  <a:lnTo>
                    <a:pt x="33" y="313"/>
                  </a:lnTo>
                  <a:lnTo>
                    <a:pt x="37" y="316"/>
                  </a:lnTo>
                  <a:lnTo>
                    <a:pt x="40" y="313"/>
                  </a:lnTo>
                  <a:lnTo>
                    <a:pt x="43" y="316"/>
                  </a:lnTo>
                  <a:lnTo>
                    <a:pt x="57" y="326"/>
                  </a:lnTo>
                  <a:lnTo>
                    <a:pt x="60" y="330"/>
                  </a:lnTo>
                  <a:lnTo>
                    <a:pt x="67" y="326"/>
                  </a:lnTo>
                  <a:lnTo>
                    <a:pt x="70" y="326"/>
                  </a:lnTo>
                  <a:lnTo>
                    <a:pt x="70" y="326"/>
                  </a:lnTo>
                  <a:lnTo>
                    <a:pt x="74" y="326"/>
                  </a:lnTo>
                  <a:lnTo>
                    <a:pt x="70" y="330"/>
                  </a:lnTo>
                  <a:lnTo>
                    <a:pt x="67" y="330"/>
                  </a:lnTo>
                  <a:lnTo>
                    <a:pt x="67" y="330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54" y="330"/>
                  </a:lnTo>
                  <a:lnTo>
                    <a:pt x="50" y="330"/>
                  </a:lnTo>
                  <a:lnTo>
                    <a:pt x="43" y="340"/>
                  </a:lnTo>
                  <a:lnTo>
                    <a:pt x="43" y="343"/>
                  </a:lnTo>
                  <a:lnTo>
                    <a:pt x="40" y="340"/>
                  </a:lnTo>
                  <a:lnTo>
                    <a:pt x="40" y="336"/>
                  </a:lnTo>
                  <a:lnTo>
                    <a:pt x="37" y="336"/>
                  </a:lnTo>
                  <a:lnTo>
                    <a:pt x="33" y="336"/>
                  </a:lnTo>
                  <a:lnTo>
                    <a:pt x="30" y="343"/>
                  </a:lnTo>
                  <a:lnTo>
                    <a:pt x="20" y="347"/>
                  </a:lnTo>
                  <a:lnTo>
                    <a:pt x="20" y="350"/>
                  </a:lnTo>
                  <a:lnTo>
                    <a:pt x="17" y="353"/>
                  </a:lnTo>
                  <a:lnTo>
                    <a:pt x="17" y="357"/>
                  </a:lnTo>
                  <a:lnTo>
                    <a:pt x="20" y="363"/>
                  </a:lnTo>
                  <a:lnTo>
                    <a:pt x="17" y="363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30" y="384"/>
                  </a:lnTo>
                  <a:lnTo>
                    <a:pt x="33" y="384"/>
                  </a:lnTo>
                  <a:lnTo>
                    <a:pt x="37" y="380"/>
                  </a:lnTo>
                  <a:lnTo>
                    <a:pt x="40" y="380"/>
                  </a:lnTo>
                  <a:lnTo>
                    <a:pt x="40" y="380"/>
                  </a:lnTo>
                  <a:lnTo>
                    <a:pt x="43" y="380"/>
                  </a:lnTo>
                  <a:lnTo>
                    <a:pt x="47" y="380"/>
                  </a:lnTo>
                  <a:lnTo>
                    <a:pt x="50" y="377"/>
                  </a:lnTo>
                  <a:lnTo>
                    <a:pt x="57" y="380"/>
                  </a:lnTo>
                  <a:lnTo>
                    <a:pt x="64" y="384"/>
                  </a:lnTo>
                  <a:lnTo>
                    <a:pt x="87" y="400"/>
                  </a:lnTo>
                  <a:lnTo>
                    <a:pt x="91" y="400"/>
                  </a:lnTo>
                  <a:lnTo>
                    <a:pt x="131" y="417"/>
                  </a:lnTo>
                  <a:lnTo>
                    <a:pt x="131" y="417"/>
                  </a:lnTo>
                  <a:lnTo>
                    <a:pt x="128" y="424"/>
                  </a:lnTo>
                  <a:lnTo>
                    <a:pt x="128" y="427"/>
                  </a:lnTo>
                  <a:lnTo>
                    <a:pt x="128" y="431"/>
                  </a:lnTo>
                  <a:lnTo>
                    <a:pt x="141" y="448"/>
                  </a:lnTo>
                  <a:lnTo>
                    <a:pt x="144" y="448"/>
                  </a:lnTo>
                  <a:lnTo>
                    <a:pt x="148" y="451"/>
                  </a:lnTo>
                  <a:lnTo>
                    <a:pt x="151" y="454"/>
                  </a:lnTo>
                  <a:lnTo>
                    <a:pt x="155" y="458"/>
                  </a:lnTo>
                  <a:lnTo>
                    <a:pt x="155" y="458"/>
                  </a:lnTo>
                  <a:lnTo>
                    <a:pt x="158" y="458"/>
                  </a:lnTo>
                  <a:lnTo>
                    <a:pt x="161" y="454"/>
                  </a:lnTo>
                  <a:lnTo>
                    <a:pt x="165" y="451"/>
                  </a:lnTo>
                  <a:lnTo>
                    <a:pt x="165" y="444"/>
                  </a:lnTo>
                  <a:lnTo>
                    <a:pt x="168" y="441"/>
                  </a:lnTo>
                  <a:lnTo>
                    <a:pt x="181" y="441"/>
                  </a:lnTo>
                  <a:lnTo>
                    <a:pt x="188" y="441"/>
                  </a:lnTo>
                  <a:lnTo>
                    <a:pt x="188" y="441"/>
                  </a:lnTo>
                  <a:lnTo>
                    <a:pt x="195" y="441"/>
                  </a:lnTo>
                  <a:lnTo>
                    <a:pt x="195" y="441"/>
                  </a:lnTo>
                  <a:lnTo>
                    <a:pt x="208" y="441"/>
                  </a:lnTo>
                  <a:lnTo>
                    <a:pt x="229" y="444"/>
                  </a:lnTo>
                  <a:lnTo>
                    <a:pt x="229" y="444"/>
                  </a:lnTo>
                  <a:lnTo>
                    <a:pt x="232" y="444"/>
                  </a:lnTo>
                  <a:lnTo>
                    <a:pt x="239" y="468"/>
                  </a:lnTo>
                  <a:lnTo>
                    <a:pt x="239" y="474"/>
                  </a:lnTo>
                  <a:lnTo>
                    <a:pt x="239" y="474"/>
                  </a:lnTo>
                  <a:lnTo>
                    <a:pt x="239" y="481"/>
                  </a:lnTo>
                  <a:lnTo>
                    <a:pt x="242" y="481"/>
                  </a:lnTo>
                  <a:lnTo>
                    <a:pt x="245" y="491"/>
                  </a:lnTo>
                  <a:lnTo>
                    <a:pt x="252" y="491"/>
                  </a:lnTo>
                  <a:lnTo>
                    <a:pt x="255" y="488"/>
                  </a:lnTo>
                  <a:lnTo>
                    <a:pt x="262" y="505"/>
                  </a:lnTo>
                  <a:lnTo>
                    <a:pt x="259" y="508"/>
                  </a:lnTo>
                  <a:lnTo>
                    <a:pt x="259" y="508"/>
                  </a:lnTo>
                  <a:lnTo>
                    <a:pt x="259" y="515"/>
                  </a:lnTo>
                  <a:lnTo>
                    <a:pt x="262" y="518"/>
                  </a:lnTo>
                  <a:lnTo>
                    <a:pt x="266" y="518"/>
                  </a:lnTo>
                  <a:lnTo>
                    <a:pt x="266" y="515"/>
                  </a:lnTo>
                  <a:lnTo>
                    <a:pt x="276" y="508"/>
                  </a:lnTo>
                  <a:lnTo>
                    <a:pt x="289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16" y="498"/>
                  </a:lnTo>
                  <a:lnTo>
                    <a:pt x="326" y="505"/>
                  </a:lnTo>
                  <a:lnTo>
                    <a:pt x="323" y="515"/>
                  </a:lnTo>
                  <a:lnTo>
                    <a:pt x="323" y="515"/>
                  </a:lnTo>
                  <a:lnTo>
                    <a:pt x="319" y="542"/>
                  </a:lnTo>
                  <a:lnTo>
                    <a:pt x="309" y="569"/>
                  </a:lnTo>
                  <a:lnTo>
                    <a:pt x="309" y="572"/>
                  </a:lnTo>
                  <a:lnTo>
                    <a:pt x="333" y="589"/>
                  </a:lnTo>
                  <a:lnTo>
                    <a:pt x="333" y="589"/>
                  </a:lnTo>
                  <a:lnTo>
                    <a:pt x="350" y="599"/>
                  </a:lnTo>
                  <a:lnTo>
                    <a:pt x="360" y="613"/>
                  </a:lnTo>
                  <a:lnTo>
                    <a:pt x="363" y="613"/>
                  </a:lnTo>
                  <a:lnTo>
                    <a:pt x="373" y="616"/>
                  </a:lnTo>
                  <a:lnTo>
                    <a:pt x="390" y="623"/>
                  </a:lnTo>
                  <a:lnTo>
                    <a:pt x="393" y="623"/>
                  </a:lnTo>
                  <a:lnTo>
                    <a:pt x="434" y="572"/>
                  </a:lnTo>
                  <a:lnTo>
                    <a:pt x="434" y="572"/>
                  </a:lnTo>
                  <a:lnTo>
                    <a:pt x="451" y="501"/>
                  </a:lnTo>
                  <a:lnTo>
                    <a:pt x="451" y="501"/>
                  </a:lnTo>
                  <a:lnTo>
                    <a:pt x="444" y="485"/>
                  </a:lnTo>
                  <a:lnTo>
                    <a:pt x="454" y="478"/>
                  </a:lnTo>
                  <a:lnTo>
                    <a:pt x="454" y="478"/>
                  </a:lnTo>
                  <a:lnTo>
                    <a:pt x="454" y="478"/>
                  </a:lnTo>
                  <a:lnTo>
                    <a:pt x="461" y="481"/>
                  </a:lnTo>
                  <a:lnTo>
                    <a:pt x="461" y="481"/>
                  </a:lnTo>
                  <a:lnTo>
                    <a:pt x="474" y="474"/>
                  </a:lnTo>
                  <a:lnTo>
                    <a:pt x="474" y="468"/>
                  </a:lnTo>
                  <a:lnTo>
                    <a:pt x="474" y="468"/>
                  </a:lnTo>
                  <a:lnTo>
                    <a:pt x="481" y="448"/>
                  </a:lnTo>
                  <a:lnTo>
                    <a:pt x="488" y="441"/>
                  </a:lnTo>
                  <a:lnTo>
                    <a:pt x="488" y="441"/>
                  </a:lnTo>
                  <a:lnTo>
                    <a:pt x="488" y="431"/>
                  </a:lnTo>
                  <a:lnTo>
                    <a:pt x="488" y="427"/>
                  </a:lnTo>
                  <a:lnTo>
                    <a:pt x="478" y="414"/>
                  </a:lnTo>
                  <a:lnTo>
                    <a:pt x="474" y="407"/>
                  </a:lnTo>
                  <a:lnTo>
                    <a:pt x="474" y="404"/>
                  </a:lnTo>
                  <a:lnTo>
                    <a:pt x="474" y="380"/>
                  </a:lnTo>
                  <a:lnTo>
                    <a:pt x="474" y="380"/>
                  </a:lnTo>
                  <a:lnTo>
                    <a:pt x="474" y="377"/>
                  </a:lnTo>
                  <a:lnTo>
                    <a:pt x="478" y="363"/>
                  </a:lnTo>
                  <a:lnTo>
                    <a:pt x="481" y="360"/>
                  </a:lnTo>
                  <a:lnTo>
                    <a:pt x="491" y="357"/>
                  </a:lnTo>
                  <a:lnTo>
                    <a:pt x="494" y="357"/>
                  </a:lnTo>
                  <a:lnTo>
                    <a:pt x="505" y="347"/>
                  </a:lnTo>
                  <a:lnTo>
                    <a:pt x="515" y="347"/>
                  </a:lnTo>
                  <a:lnTo>
                    <a:pt x="518" y="343"/>
                  </a:lnTo>
                  <a:lnTo>
                    <a:pt x="518" y="326"/>
                  </a:lnTo>
                  <a:lnTo>
                    <a:pt x="518" y="326"/>
                  </a:lnTo>
                  <a:lnTo>
                    <a:pt x="518" y="326"/>
                  </a:lnTo>
                  <a:lnTo>
                    <a:pt x="521" y="326"/>
                  </a:lnTo>
                  <a:lnTo>
                    <a:pt x="525" y="323"/>
                  </a:lnTo>
                  <a:lnTo>
                    <a:pt x="525" y="313"/>
                  </a:lnTo>
                  <a:lnTo>
                    <a:pt x="528" y="306"/>
                  </a:lnTo>
                  <a:lnTo>
                    <a:pt x="525" y="299"/>
                  </a:lnTo>
                  <a:lnTo>
                    <a:pt x="525" y="299"/>
                  </a:lnTo>
                  <a:lnTo>
                    <a:pt x="528" y="296"/>
                  </a:lnTo>
                  <a:lnTo>
                    <a:pt x="528" y="296"/>
                  </a:lnTo>
                  <a:lnTo>
                    <a:pt x="531" y="276"/>
                  </a:lnTo>
                  <a:lnTo>
                    <a:pt x="528" y="273"/>
                  </a:lnTo>
                  <a:lnTo>
                    <a:pt x="525" y="273"/>
                  </a:lnTo>
                  <a:lnTo>
                    <a:pt x="521" y="262"/>
                  </a:lnTo>
                  <a:lnTo>
                    <a:pt x="521" y="259"/>
                  </a:lnTo>
                  <a:lnTo>
                    <a:pt x="521" y="256"/>
                  </a:lnTo>
                  <a:lnTo>
                    <a:pt x="518" y="256"/>
                  </a:lnTo>
                  <a:lnTo>
                    <a:pt x="518" y="252"/>
                  </a:lnTo>
                  <a:lnTo>
                    <a:pt x="521" y="252"/>
                  </a:lnTo>
                  <a:lnTo>
                    <a:pt x="521" y="246"/>
                  </a:lnTo>
                  <a:lnTo>
                    <a:pt x="521" y="246"/>
                  </a:lnTo>
                  <a:lnTo>
                    <a:pt x="518" y="242"/>
                  </a:lnTo>
                  <a:lnTo>
                    <a:pt x="521" y="242"/>
                  </a:lnTo>
                  <a:lnTo>
                    <a:pt x="525" y="242"/>
                  </a:lnTo>
                  <a:lnTo>
                    <a:pt x="525" y="239"/>
                  </a:lnTo>
                  <a:lnTo>
                    <a:pt x="531" y="232"/>
                  </a:lnTo>
                  <a:lnTo>
                    <a:pt x="528" y="232"/>
                  </a:lnTo>
                  <a:lnTo>
                    <a:pt x="525" y="229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5" y="236"/>
                  </a:lnTo>
                  <a:lnTo>
                    <a:pt x="515" y="236"/>
                  </a:lnTo>
                  <a:lnTo>
                    <a:pt x="508" y="239"/>
                  </a:lnTo>
                  <a:lnTo>
                    <a:pt x="508" y="239"/>
                  </a:lnTo>
                  <a:lnTo>
                    <a:pt x="508" y="242"/>
                  </a:lnTo>
                  <a:lnTo>
                    <a:pt x="515" y="249"/>
                  </a:lnTo>
                  <a:lnTo>
                    <a:pt x="515" y="249"/>
                  </a:lnTo>
                  <a:lnTo>
                    <a:pt x="511" y="252"/>
                  </a:lnTo>
                  <a:lnTo>
                    <a:pt x="511" y="256"/>
                  </a:lnTo>
                  <a:lnTo>
                    <a:pt x="515" y="262"/>
                  </a:lnTo>
                  <a:lnTo>
                    <a:pt x="515" y="262"/>
                  </a:lnTo>
                  <a:lnTo>
                    <a:pt x="515" y="266"/>
                  </a:lnTo>
                  <a:lnTo>
                    <a:pt x="521" y="276"/>
                  </a:lnTo>
                  <a:lnTo>
                    <a:pt x="525" y="276"/>
                  </a:lnTo>
                  <a:lnTo>
                    <a:pt x="525" y="276"/>
                  </a:lnTo>
                  <a:lnTo>
                    <a:pt x="521" y="293"/>
                  </a:lnTo>
                  <a:lnTo>
                    <a:pt x="518" y="299"/>
                  </a:lnTo>
                  <a:lnTo>
                    <a:pt x="521" y="306"/>
                  </a:lnTo>
                  <a:lnTo>
                    <a:pt x="521" y="306"/>
                  </a:lnTo>
                  <a:lnTo>
                    <a:pt x="521" y="310"/>
                  </a:lnTo>
                  <a:lnTo>
                    <a:pt x="521" y="310"/>
                  </a:lnTo>
                  <a:lnTo>
                    <a:pt x="518" y="320"/>
                  </a:lnTo>
                  <a:lnTo>
                    <a:pt x="515" y="316"/>
                  </a:lnTo>
                  <a:lnTo>
                    <a:pt x="511" y="320"/>
                  </a:lnTo>
                  <a:lnTo>
                    <a:pt x="511" y="323"/>
                  </a:lnTo>
                  <a:lnTo>
                    <a:pt x="511" y="323"/>
                  </a:lnTo>
                  <a:lnTo>
                    <a:pt x="511" y="340"/>
                  </a:lnTo>
                  <a:lnTo>
                    <a:pt x="505" y="340"/>
                  </a:lnTo>
                  <a:lnTo>
                    <a:pt x="501" y="340"/>
                  </a:lnTo>
                  <a:lnTo>
                    <a:pt x="491" y="350"/>
                  </a:lnTo>
                  <a:lnTo>
                    <a:pt x="478" y="353"/>
                  </a:lnTo>
                  <a:lnTo>
                    <a:pt x="478" y="353"/>
                  </a:lnTo>
                  <a:lnTo>
                    <a:pt x="471" y="357"/>
                  </a:lnTo>
                  <a:lnTo>
                    <a:pt x="471" y="360"/>
                  </a:lnTo>
                  <a:lnTo>
                    <a:pt x="471" y="374"/>
                  </a:lnTo>
                  <a:lnTo>
                    <a:pt x="468" y="374"/>
                  </a:lnTo>
                  <a:lnTo>
                    <a:pt x="468" y="377"/>
                  </a:lnTo>
                  <a:lnTo>
                    <a:pt x="468" y="404"/>
                  </a:lnTo>
                  <a:lnTo>
                    <a:pt x="468" y="404"/>
                  </a:lnTo>
                  <a:lnTo>
                    <a:pt x="468" y="407"/>
                  </a:lnTo>
                  <a:lnTo>
                    <a:pt x="471" y="417"/>
                  </a:lnTo>
                  <a:lnTo>
                    <a:pt x="471" y="421"/>
                  </a:lnTo>
                  <a:lnTo>
                    <a:pt x="481" y="431"/>
                  </a:lnTo>
                  <a:lnTo>
                    <a:pt x="481" y="437"/>
                  </a:lnTo>
                  <a:lnTo>
                    <a:pt x="478" y="444"/>
                  </a:lnTo>
                  <a:lnTo>
                    <a:pt x="478" y="444"/>
                  </a:lnTo>
                  <a:lnTo>
                    <a:pt x="468" y="464"/>
                  </a:lnTo>
                  <a:lnTo>
                    <a:pt x="468" y="468"/>
                  </a:lnTo>
                  <a:lnTo>
                    <a:pt x="468" y="471"/>
                  </a:lnTo>
                  <a:lnTo>
                    <a:pt x="461" y="474"/>
                  </a:lnTo>
                  <a:lnTo>
                    <a:pt x="454" y="474"/>
                  </a:lnTo>
                  <a:lnTo>
                    <a:pt x="451" y="474"/>
                  </a:lnTo>
                  <a:lnTo>
                    <a:pt x="441" y="478"/>
                  </a:lnTo>
                  <a:lnTo>
                    <a:pt x="437" y="485"/>
                  </a:lnTo>
                  <a:lnTo>
                    <a:pt x="444" y="501"/>
                  </a:lnTo>
                  <a:lnTo>
                    <a:pt x="431" y="569"/>
                  </a:lnTo>
                  <a:lnTo>
                    <a:pt x="390" y="616"/>
                  </a:lnTo>
                  <a:lnTo>
                    <a:pt x="373" y="609"/>
                  </a:lnTo>
                  <a:lnTo>
                    <a:pt x="373" y="609"/>
                  </a:lnTo>
                  <a:lnTo>
                    <a:pt x="367" y="606"/>
                  </a:lnTo>
                  <a:lnTo>
                    <a:pt x="356" y="596"/>
                  </a:lnTo>
                  <a:lnTo>
                    <a:pt x="356" y="596"/>
                  </a:lnTo>
                  <a:lnTo>
                    <a:pt x="336" y="586"/>
                  </a:lnTo>
                  <a:lnTo>
                    <a:pt x="316" y="569"/>
                  </a:lnTo>
                  <a:lnTo>
                    <a:pt x="323" y="542"/>
                  </a:lnTo>
                  <a:lnTo>
                    <a:pt x="323" y="542"/>
                  </a:lnTo>
                  <a:lnTo>
                    <a:pt x="330" y="515"/>
                  </a:lnTo>
                  <a:lnTo>
                    <a:pt x="333" y="505"/>
                  </a:lnTo>
                  <a:lnTo>
                    <a:pt x="330" y="501"/>
                  </a:lnTo>
                  <a:lnTo>
                    <a:pt x="319" y="495"/>
                  </a:lnTo>
                  <a:lnTo>
                    <a:pt x="316" y="491"/>
                  </a:lnTo>
                  <a:lnTo>
                    <a:pt x="303" y="495"/>
                  </a:lnTo>
                  <a:lnTo>
                    <a:pt x="289" y="495"/>
                  </a:lnTo>
                  <a:lnTo>
                    <a:pt x="286" y="495"/>
                  </a:lnTo>
                  <a:lnTo>
                    <a:pt x="272" y="501"/>
                  </a:lnTo>
                  <a:lnTo>
                    <a:pt x="272" y="501"/>
                  </a:lnTo>
                  <a:lnTo>
                    <a:pt x="269" y="505"/>
                  </a:lnTo>
                  <a:lnTo>
                    <a:pt x="269" y="505"/>
                  </a:lnTo>
                  <a:lnTo>
                    <a:pt x="262" y="485"/>
                  </a:lnTo>
                  <a:lnTo>
                    <a:pt x="259" y="481"/>
                  </a:lnTo>
                  <a:lnTo>
                    <a:pt x="255" y="481"/>
                  </a:lnTo>
                  <a:lnTo>
                    <a:pt x="255" y="481"/>
                  </a:lnTo>
                  <a:lnTo>
                    <a:pt x="249" y="485"/>
                  </a:lnTo>
                  <a:lnTo>
                    <a:pt x="245" y="478"/>
                  </a:lnTo>
                  <a:lnTo>
                    <a:pt x="245" y="474"/>
                  </a:lnTo>
                  <a:lnTo>
                    <a:pt x="245" y="468"/>
                  </a:lnTo>
                  <a:lnTo>
                    <a:pt x="245" y="464"/>
                  </a:lnTo>
                  <a:lnTo>
                    <a:pt x="235" y="441"/>
                  </a:lnTo>
                  <a:lnTo>
                    <a:pt x="232" y="437"/>
                  </a:lnTo>
                  <a:lnTo>
                    <a:pt x="229" y="437"/>
                  </a:lnTo>
                  <a:lnTo>
                    <a:pt x="208" y="434"/>
                  </a:lnTo>
                  <a:lnTo>
                    <a:pt x="208" y="434"/>
                  </a:lnTo>
                  <a:lnTo>
                    <a:pt x="195" y="434"/>
                  </a:lnTo>
                  <a:lnTo>
                    <a:pt x="188" y="434"/>
                  </a:lnTo>
                  <a:lnTo>
                    <a:pt x="181" y="434"/>
                  </a:lnTo>
                  <a:lnTo>
                    <a:pt x="181" y="434"/>
                  </a:lnTo>
                  <a:lnTo>
                    <a:pt x="168" y="434"/>
                  </a:lnTo>
                  <a:lnTo>
                    <a:pt x="165" y="434"/>
                  </a:lnTo>
                  <a:lnTo>
                    <a:pt x="158" y="441"/>
                  </a:lnTo>
                  <a:lnTo>
                    <a:pt x="158" y="444"/>
                  </a:lnTo>
                  <a:lnTo>
                    <a:pt x="158" y="451"/>
                  </a:lnTo>
                  <a:lnTo>
                    <a:pt x="155" y="451"/>
                  </a:lnTo>
                  <a:lnTo>
                    <a:pt x="155" y="448"/>
                  </a:lnTo>
                  <a:lnTo>
                    <a:pt x="151" y="448"/>
                  </a:lnTo>
                  <a:lnTo>
                    <a:pt x="148" y="444"/>
                  </a:lnTo>
                  <a:lnTo>
                    <a:pt x="134" y="424"/>
                  </a:lnTo>
                  <a:lnTo>
                    <a:pt x="138" y="417"/>
                  </a:lnTo>
                  <a:lnTo>
                    <a:pt x="138" y="414"/>
                  </a:lnTo>
                  <a:lnTo>
                    <a:pt x="138" y="414"/>
                  </a:lnTo>
                  <a:lnTo>
                    <a:pt x="134" y="411"/>
                  </a:lnTo>
                  <a:lnTo>
                    <a:pt x="131" y="411"/>
                  </a:lnTo>
                  <a:lnTo>
                    <a:pt x="91" y="394"/>
                  </a:lnTo>
                  <a:lnTo>
                    <a:pt x="64" y="377"/>
                  </a:lnTo>
                  <a:lnTo>
                    <a:pt x="64" y="377"/>
                  </a:lnTo>
                  <a:lnTo>
                    <a:pt x="60" y="374"/>
                  </a:lnTo>
                  <a:lnTo>
                    <a:pt x="60" y="374"/>
                  </a:lnTo>
                  <a:lnTo>
                    <a:pt x="50" y="370"/>
                  </a:lnTo>
                  <a:lnTo>
                    <a:pt x="47" y="374"/>
                  </a:lnTo>
                  <a:lnTo>
                    <a:pt x="43" y="374"/>
                  </a:lnTo>
                  <a:lnTo>
                    <a:pt x="40" y="374"/>
                  </a:lnTo>
                  <a:lnTo>
                    <a:pt x="37" y="374"/>
                  </a:lnTo>
                  <a:lnTo>
                    <a:pt x="33" y="374"/>
                  </a:lnTo>
                  <a:lnTo>
                    <a:pt x="30" y="377"/>
                  </a:lnTo>
                  <a:lnTo>
                    <a:pt x="27" y="370"/>
                  </a:lnTo>
                  <a:lnTo>
                    <a:pt x="27" y="370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0"/>
                  </a:lnTo>
                  <a:lnTo>
                    <a:pt x="23" y="357"/>
                  </a:lnTo>
                  <a:lnTo>
                    <a:pt x="23" y="353"/>
                  </a:lnTo>
                  <a:lnTo>
                    <a:pt x="33" y="350"/>
                  </a:lnTo>
                  <a:lnTo>
                    <a:pt x="33" y="350"/>
                  </a:lnTo>
                  <a:lnTo>
                    <a:pt x="37" y="343"/>
                  </a:lnTo>
                  <a:lnTo>
                    <a:pt x="37" y="347"/>
                  </a:lnTo>
                  <a:lnTo>
                    <a:pt x="40" y="347"/>
                  </a:lnTo>
                  <a:lnTo>
                    <a:pt x="47" y="347"/>
                  </a:lnTo>
                  <a:lnTo>
                    <a:pt x="50" y="347"/>
                  </a:lnTo>
                  <a:lnTo>
                    <a:pt x="54" y="336"/>
                  </a:lnTo>
                  <a:lnTo>
                    <a:pt x="57" y="336"/>
                  </a:lnTo>
                  <a:lnTo>
                    <a:pt x="57" y="336"/>
                  </a:lnTo>
                  <a:lnTo>
                    <a:pt x="60" y="336"/>
                  </a:lnTo>
                  <a:lnTo>
                    <a:pt x="67" y="336"/>
                  </a:lnTo>
                  <a:lnTo>
                    <a:pt x="67" y="336"/>
                  </a:lnTo>
                  <a:lnTo>
                    <a:pt x="70" y="336"/>
                  </a:lnTo>
                  <a:lnTo>
                    <a:pt x="74" y="336"/>
                  </a:lnTo>
                  <a:lnTo>
                    <a:pt x="80" y="326"/>
                  </a:lnTo>
                  <a:lnTo>
                    <a:pt x="77" y="323"/>
                  </a:lnTo>
                  <a:lnTo>
                    <a:pt x="74" y="316"/>
                  </a:lnTo>
                  <a:lnTo>
                    <a:pt x="67" y="320"/>
                  </a:lnTo>
                  <a:lnTo>
                    <a:pt x="67" y="323"/>
                  </a:lnTo>
                  <a:lnTo>
                    <a:pt x="60" y="323"/>
                  </a:lnTo>
                  <a:lnTo>
                    <a:pt x="47" y="310"/>
                  </a:lnTo>
                  <a:lnTo>
                    <a:pt x="47" y="310"/>
                  </a:lnTo>
                  <a:lnTo>
                    <a:pt x="43" y="310"/>
                  </a:lnTo>
                  <a:lnTo>
                    <a:pt x="40" y="310"/>
                  </a:lnTo>
                  <a:lnTo>
                    <a:pt x="37" y="310"/>
                  </a:lnTo>
                  <a:lnTo>
                    <a:pt x="37" y="306"/>
                  </a:lnTo>
                  <a:lnTo>
                    <a:pt x="33" y="303"/>
                  </a:lnTo>
                  <a:lnTo>
                    <a:pt x="33" y="299"/>
                  </a:lnTo>
                  <a:lnTo>
                    <a:pt x="17" y="283"/>
                  </a:lnTo>
                  <a:lnTo>
                    <a:pt x="17" y="283"/>
                  </a:lnTo>
                  <a:lnTo>
                    <a:pt x="10" y="283"/>
                  </a:lnTo>
                  <a:lnTo>
                    <a:pt x="10" y="283"/>
                  </a:lnTo>
                  <a:lnTo>
                    <a:pt x="10" y="279"/>
                  </a:lnTo>
                  <a:lnTo>
                    <a:pt x="10" y="276"/>
                  </a:lnTo>
                  <a:lnTo>
                    <a:pt x="6" y="273"/>
                  </a:lnTo>
                  <a:lnTo>
                    <a:pt x="10" y="266"/>
                  </a:lnTo>
                  <a:lnTo>
                    <a:pt x="23" y="262"/>
                  </a:lnTo>
                  <a:lnTo>
                    <a:pt x="27" y="262"/>
                  </a:lnTo>
                  <a:lnTo>
                    <a:pt x="33" y="252"/>
                  </a:lnTo>
                  <a:lnTo>
                    <a:pt x="33" y="252"/>
                  </a:lnTo>
                  <a:lnTo>
                    <a:pt x="37" y="252"/>
                  </a:lnTo>
                  <a:lnTo>
                    <a:pt x="40" y="242"/>
                  </a:lnTo>
                  <a:lnTo>
                    <a:pt x="40" y="242"/>
                  </a:lnTo>
                  <a:lnTo>
                    <a:pt x="47" y="212"/>
                  </a:lnTo>
                  <a:lnTo>
                    <a:pt x="47" y="212"/>
                  </a:lnTo>
                  <a:lnTo>
                    <a:pt x="50" y="209"/>
                  </a:lnTo>
                  <a:lnTo>
                    <a:pt x="47" y="205"/>
                  </a:lnTo>
                  <a:lnTo>
                    <a:pt x="23" y="188"/>
                  </a:lnTo>
                  <a:lnTo>
                    <a:pt x="20" y="185"/>
                  </a:lnTo>
                  <a:lnTo>
                    <a:pt x="47" y="168"/>
                  </a:lnTo>
                  <a:lnTo>
                    <a:pt x="47" y="165"/>
                  </a:lnTo>
                  <a:lnTo>
                    <a:pt x="40" y="161"/>
                  </a:lnTo>
                  <a:lnTo>
                    <a:pt x="43" y="155"/>
                  </a:lnTo>
                  <a:lnTo>
                    <a:pt x="47" y="151"/>
                  </a:lnTo>
                  <a:lnTo>
                    <a:pt x="50" y="151"/>
                  </a:lnTo>
                  <a:lnTo>
                    <a:pt x="54" y="141"/>
                  </a:lnTo>
                  <a:lnTo>
                    <a:pt x="60" y="141"/>
                  </a:lnTo>
                  <a:lnTo>
                    <a:pt x="64" y="138"/>
                  </a:lnTo>
                  <a:lnTo>
                    <a:pt x="64" y="135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4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7" y="145"/>
                  </a:lnTo>
                  <a:lnTo>
                    <a:pt x="97" y="148"/>
                  </a:lnTo>
                  <a:lnTo>
                    <a:pt x="101" y="148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7" y="128"/>
                  </a:lnTo>
                  <a:lnTo>
                    <a:pt x="111" y="124"/>
                  </a:lnTo>
                  <a:lnTo>
                    <a:pt x="117" y="118"/>
                  </a:lnTo>
                  <a:lnTo>
                    <a:pt x="114" y="114"/>
                  </a:lnTo>
                  <a:lnTo>
                    <a:pt x="114" y="114"/>
                  </a:lnTo>
                  <a:lnTo>
                    <a:pt x="114" y="111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21" y="108"/>
                  </a:lnTo>
                  <a:lnTo>
                    <a:pt x="124" y="94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84"/>
                  </a:lnTo>
                  <a:lnTo>
                    <a:pt x="117" y="81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14" y="77"/>
                  </a:lnTo>
                  <a:lnTo>
                    <a:pt x="111" y="74"/>
                  </a:lnTo>
                  <a:lnTo>
                    <a:pt x="114" y="67"/>
                  </a:lnTo>
                  <a:lnTo>
                    <a:pt x="121" y="57"/>
                  </a:lnTo>
                  <a:lnTo>
                    <a:pt x="121" y="57"/>
                  </a:lnTo>
                  <a:lnTo>
                    <a:pt x="124" y="50"/>
                  </a:lnTo>
                  <a:lnTo>
                    <a:pt x="124" y="47"/>
                  </a:lnTo>
                  <a:lnTo>
                    <a:pt x="121" y="4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0"/>
                  </a:lnTo>
                  <a:lnTo>
                    <a:pt x="131" y="17"/>
                  </a:lnTo>
                  <a:lnTo>
                    <a:pt x="131" y="17"/>
                  </a:lnTo>
                  <a:lnTo>
                    <a:pt x="165" y="20"/>
                  </a:lnTo>
                  <a:lnTo>
                    <a:pt x="168" y="20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202" y="37"/>
                  </a:lnTo>
                  <a:lnTo>
                    <a:pt x="202" y="34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8" y="30"/>
                  </a:lnTo>
                  <a:lnTo>
                    <a:pt x="215" y="30"/>
                  </a:lnTo>
                  <a:lnTo>
                    <a:pt x="218" y="27"/>
                  </a:lnTo>
                  <a:lnTo>
                    <a:pt x="229" y="10"/>
                  </a:lnTo>
                  <a:lnTo>
                    <a:pt x="232" y="7"/>
                  </a:lnTo>
                  <a:lnTo>
                    <a:pt x="242" y="10"/>
                  </a:lnTo>
                  <a:lnTo>
                    <a:pt x="249" y="17"/>
                  </a:lnTo>
                  <a:lnTo>
                    <a:pt x="255" y="20"/>
                  </a:lnTo>
                  <a:lnTo>
                    <a:pt x="262" y="13"/>
                  </a:lnTo>
                  <a:lnTo>
                    <a:pt x="269" y="10"/>
                  </a:lnTo>
                  <a:lnTo>
                    <a:pt x="276" y="13"/>
                  </a:lnTo>
                  <a:lnTo>
                    <a:pt x="279" y="23"/>
                  </a:lnTo>
                  <a:lnTo>
                    <a:pt x="279" y="27"/>
                  </a:lnTo>
                  <a:lnTo>
                    <a:pt x="289" y="30"/>
                  </a:lnTo>
                  <a:lnTo>
                    <a:pt x="289" y="30"/>
                  </a:lnTo>
                  <a:lnTo>
                    <a:pt x="313" y="37"/>
                  </a:lnTo>
                  <a:lnTo>
                    <a:pt x="313" y="37"/>
                  </a:lnTo>
                  <a:lnTo>
                    <a:pt x="333" y="30"/>
                  </a:lnTo>
                  <a:lnTo>
                    <a:pt x="356" y="34"/>
                  </a:lnTo>
                  <a:lnTo>
                    <a:pt x="363" y="37"/>
                  </a:lnTo>
                  <a:lnTo>
                    <a:pt x="370" y="44"/>
                  </a:lnTo>
                  <a:lnTo>
                    <a:pt x="370" y="47"/>
                  </a:lnTo>
                  <a:lnTo>
                    <a:pt x="367" y="54"/>
                  </a:lnTo>
                  <a:lnTo>
                    <a:pt x="367" y="57"/>
                  </a:lnTo>
                  <a:lnTo>
                    <a:pt x="367" y="57"/>
                  </a:lnTo>
                  <a:lnTo>
                    <a:pt x="373" y="57"/>
                  </a:lnTo>
                  <a:lnTo>
                    <a:pt x="377" y="57"/>
                  </a:lnTo>
                  <a:lnTo>
                    <a:pt x="373" y="54"/>
                  </a:lnTo>
                  <a:lnTo>
                    <a:pt x="377" y="50"/>
                  </a:lnTo>
                  <a:lnTo>
                    <a:pt x="377" y="50"/>
                  </a:lnTo>
                  <a:lnTo>
                    <a:pt x="373" y="50"/>
                  </a:lnTo>
                  <a:lnTo>
                    <a:pt x="373" y="44"/>
                  </a:lnTo>
                  <a:lnTo>
                    <a:pt x="373" y="40"/>
                  </a:lnTo>
                  <a:lnTo>
                    <a:pt x="373" y="40"/>
                  </a:lnTo>
                  <a:lnTo>
                    <a:pt x="367" y="34"/>
                  </a:lnTo>
                  <a:lnTo>
                    <a:pt x="367" y="34"/>
                  </a:lnTo>
                  <a:lnTo>
                    <a:pt x="356" y="27"/>
                  </a:lnTo>
                  <a:lnTo>
                    <a:pt x="356" y="27"/>
                  </a:lnTo>
                  <a:lnTo>
                    <a:pt x="333" y="27"/>
                  </a:lnTo>
                  <a:lnTo>
                    <a:pt x="330" y="27"/>
                  </a:lnTo>
                  <a:lnTo>
                    <a:pt x="313" y="30"/>
                  </a:lnTo>
                  <a:lnTo>
                    <a:pt x="293" y="23"/>
                  </a:lnTo>
                  <a:lnTo>
                    <a:pt x="286" y="23"/>
                  </a:lnTo>
                  <a:lnTo>
                    <a:pt x="282" y="10"/>
                  </a:lnTo>
                  <a:lnTo>
                    <a:pt x="279" y="10"/>
                  </a:lnTo>
                  <a:lnTo>
                    <a:pt x="272" y="3"/>
                  </a:lnTo>
                  <a:lnTo>
                    <a:pt x="269" y="3"/>
                  </a:lnTo>
                  <a:lnTo>
                    <a:pt x="259" y="7"/>
                  </a:lnTo>
                  <a:lnTo>
                    <a:pt x="259" y="7"/>
                  </a:lnTo>
                  <a:lnTo>
                    <a:pt x="252" y="13"/>
                  </a:lnTo>
                  <a:lnTo>
                    <a:pt x="249" y="3"/>
                  </a:lnTo>
                  <a:lnTo>
                    <a:pt x="245" y="3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2" name="Freeform 594">
              <a:extLst>
                <a:ext uri="{FF2B5EF4-FFF2-40B4-BE49-F238E27FC236}">
                  <a16:creationId xmlns:a16="http://schemas.microsoft.com/office/drawing/2014/main" id="{EDCFE396-9804-3074-EB43-C6FD765F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" y="2791"/>
              <a:ext cx="531" cy="623"/>
            </a:xfrm>
            <a:custGeom>
              <a:avLst/>
              <a:gdLst>
                <a:gd name="T0" fmla="*/ 202 w 531"/>
                <a:gd name="T1" fmla="*/ 23 h 623"/>
                <a:gd name="T2" fmla="*/ 165 w 531"/>
                <a:gd name="T3" fmla="*/ 13 h 623"/>
                <a:gd name="T4" fmla="*/ 121 w 531"/>
                <a:gd name="T5" fmla="*/ 30 h 623"/>
                <a:gd name="T6" fmla="*/ 107 w 531"/>
                <a:gd name="T7" fmla="*/ 74 h 623"/>
                <a:gd name="T8" fmla="*/ 117 w 531"/>
                <a:gd name="T9" fmla="*/ 104 h 623"/>
                <a:gd name="T10" fmla="*/ 97 w 531"/>
                <a:gd name="T11" fmla="*/ 138 h 623"/>
                <a:gd name="T12" fmla="*/ 77 w 531"/>
                <a:gd name="T13" fmla="*/ 135 h 623"/>
                <a:gd name="T14" fmla="*/ 43 w 531"/>
                <a:gd name="T15" fmla="*/ 148 h 623"/>
                <a:gd name="T16" fmla="*/ 20 w 531"/>
                <a:gd name="T17" fmla="*/ 192 h 623"/>
                <a:gd name="T18" fmla="*/ 6 w 531"/>
                <a:gd name="T19" fmla="*/ 262 h 623"/>
                <a:gd name="T20" fmla="*/ 13 w 531"/>
                <a:gd name="T21" fmla="*/ 289 h 623"/>
                <a:gd name="T22" fmla="*/ 60 w 531"/>
                <a:gd name="T23" fmla="*/ 330 h 623"/>
                <a:gd name="T24" fmla="*/ 60 w 531"/>
                <a:gd name="T25" fmla="*/ 330 h 623"/>
                <a:gd name="T26" fmla="*/ 33 w 531"/>
                <a:gd name="T27" fmla="*/ 336 h 623"/>
                <a:gd name="T28" fmla="*/ 20 w 531"/>
                <a:gd name="T29" fmla="*/ 370 h 623"/>
                <a:gd name="T30" fmla="*/ 47 w 531"/>
                <a:gd name="T31" fmla="*/ 380 h 623"/>
                <a:gd name="T32" fmla="*/ 128 w 531"/>
                <a:gd name="T33" fmla="*/ 427 h 623"/>
                <a:gd name="T34" fmla="*/ 161 w 531"/>
                <a:gd name="T35" fmla="*/ 454 h 623"/>
                <a:gd name="T36" fmla="*/ 208 w 531"/>
                <a:gd name="T37" fmla="*/ 441 h 623"/>
                <a:gd name="T38" fmla="*/ 245 w 531"/>
                <a:gd name="T39" fmla="*/ 491 h 623"/>
                <a:gd name="T40" fmla="*/ 266 w 531"/>
                <a:gd name="T41" fmla="*/ 515 h 623"/>
                <a:gd name="T42" fmla="*/ 319 w 531"/>
                <a:gd name="T43" fmla="*/ 542 h 623"/>
                <a:gd name="T44" fmla="*/ 390 w 531"/>
                <a:gd name="T45" fmla="*/ 623 h 623"/>
                <a:gd name="T46" fmla="*/ 454 w 531"/>
                <a:gd name="T47" fmla="*/ 478 h 623"/>
                <a:gd name="T48" fmla="*/ 488 w 531"/>
                <a:gd name="T49" fmla="*/ 431 h 623"/>
                <a:gd name="T50" fmla="*/ 481 w 531"/>
                <a:gd name="T51" fmla="*/ 360 h 623"/>
                <a:gd name="T52" fmla="*/ 521 w 531"/>
                <a:gd name="T53" fmla="*/ 326 h 623"/>
                <a:gd name="T54" fmla="*/ 528 w 531"/>
                <a:gd name="T55" fmla="*/ 273 h 623"/>
                <a:gd name="T56" fmla="*/ 521 w 531"/>
                <a:gd name="T57" fmla="*/ 246 h 623"/>
                <a:gd name="T58" fmla="*/ 518 w 531"/>
                <a:gd name="T59" fmla="*/ 236 h 623"/>
                <a:gd name="T60" fmla="*/ 511 w 531"/>
                <a:gd name="T61" fmla="*/ 252 h 623"/>
                <a:gd name="T62" fmla="*/ 518 w 531"/>
                <a:gd name="T63" fmla="*/ 299 h 623"/>
                <a:gd name="T64" fmla="*/ 511 w 531"/>
                <a:gd name="T65" fmla="*/ 323 h 623"/>
                <a:gd name="T66" fmla="*/ 471 w 531"/>
                <a:gd name="T67" fmla="*/ 374 h 623"/>
                <a:gd name="T68" fmla="*/ 481 w 531"/>
                <a:gd name="T69" fmla="*/ 437 h 623"/>
                <a:gd name="T70" fmla="*/ 441 w 531"/>
                <a:gd name="T71" fmla="*/ 478 h 623"/>
                <a:gd name="T72" fmla="*/ 356 w 531"/>
                <a:gd name="T73" fmla="*/ 596 h 623"/>
                <a:gd name="T74" fmla="*/ 316 w 531"/>
                <a:gd name="T75" fmla="*/ 491 h 623"/>
                <a:gd name="T76" fmla="*/ 259 w 531"/>
                <a:gd name="T77" fmla="*/ 481 h 623"/>
                <a:gd name="T78" fmla="*/ 232 w 531"/>
                <a:gd name="T79" fmla="*/ 437 h 623"/>
                <a:gd name="T80" fmla="*/ 165 w 531"/>
                <a:gd name="T81" fmla="*/ 434 h 623"/>
                <a:gd name="T82" fmla="*/ 138 w 531"/>
                <a:gd name="T83" fmla="*/ 417 h 623"/>
                <a:gd name="T84" fmla="*/ 60 w 531"/>
                <a:gd name="T85" fmla="*/ 374 h 623"/>
                <a:gd name="T86" fmla="*/ 27 w 531"/>
                <a:gd name="T87" fmla="*/ 370 h 623"/>
                <a:gd name="T88" fmla="*/ 37 w 531"/>
                <a:gd name="T89" fmla="*/ 343 h 623"/>
                <a:gd name="T90" fmla="*/ 67 w 531"/>
                <a:gd name="T91" fmla="*/ 336 h 623"/>
                <a:gd name="T92" fmla="*/ 60 w 531"/>
                <a:gd name="T93" fmla="*/ 323 h 623"/>
                <a:gd name="T94" fmla="*/ 17 w 531"/>
                <a:gd name="T95" fmla="*/ 283 h 623"/>
                <a:gd name="T96" fmla="*/ 27 w 531"/>
                <a:gd name="T97" fmla="*/ 262 h 623"/>
                <a:gd name="T98" fmla="*/ 47 w 531"/>
                <a:gd name="T99" fmla="*/ 205 h 623"/>
                <a:gd name="T100" fmla="*/ 54 w 531"/>
                <a:gd name="T101" fmla="*/ 141 h 623"/>
                <a:gd name="T102" fmla="*/ 87 w 531"/>
                <a:gd name="T103" fmla="*/ 138 h 623"/>
                <a:gd name="T104" fmla="*/ 117 w 531"/>
                <a:gd name="T105" fmla="*/ 118 h 623"/>
                <a:gd name="T106" fmla="*/ 121 w 531"/>
                <a:gd name="T107" fmla="*/ 91 h 623"/>
                <a:gd name="T108" fmla="*/ 121 w 531"/>
                <a:gd name="T109" fmla="*/ 57 h 623"/>
                <a:gd name="T110" fmla="*/ 131 w 531"/>
                <a:gd name="T111" fmla="*/ 17 h 623"/>
                <a:gd name="T112" fmla="*/ 202 w 531"/>
                <a:gd name="T113" fmla="*/ 37 h 623"/>
                <a:gd name="T114" fmla="*/ 232 w 531"/>
                <a:gd name="T115" fmla="*/ 7 h 623"/>
                <a:gd name="T116" fmla="*/ 289 w 531"/>
                <a:gd name="T117" fmla="*/ 30 h 623"/>
                <a:gd name="T118" fmla="*/ 367 w 531"/>
                <a:gd name="T119" fmla="*/ 54 h 623"/>
                <a:gd name="T120" fmla="*/ 373 w 531"/>
                <a:gd name="T121" fmla="*/ 44 h 623"/>
                <a:gd name="T122" fmla="*/ 313 w 531"/>
                <a:gd name="T123" fmla="*/ 30 h 623"/>
                <a:gd name="T124" fmla="*/ 252 w 531"/>
                <a:gd name="T125" fmla="*/ 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1" h="623">
                  <a:moveTo>
                    <a:pt x="232" y="0"/>
                  </a:moveTo>
                  <a:lnTo>
                    <a:pt x="229" y="0"/>
                  </a:lnTo>
                  <a:lnTo>
                    <a:pt x="222" y="3"/>
                  </a:lnTo>
                  <a:lnTo>
                    <a:pt x="222" y="7"/>
                  </a:lnTo>
                  <a:lnTo>
                    <a:pt x="212" y="23"/>
                  </a:lnTo>
                  <a:lnTo>
                    <a:pt x="208" y="23"/>
                  </a:lnTo>
                  <a:lnTo>
                    <a:pt x="208" y="23"/>
                  </a:lnTo>
                  <a:lnTo>
                    <a:pt x="205" y="23"/>
                  </a:lnTo>
                  <a:lnTo>
                    <a:pt x="202" y="23"/>
                  </a:lnTo>
                  <a:lnTo>
                    <a:pt x="202" y="27"/>
                  </a:lnTo>
                  <a:lnTo>
                    <a:pt x="202" y="27"/>
                  </a:lnTo>
                  <a:lnTo>
                    <a:pt x="198" y="30"/>
                  </a:lnTo>
                  <a:lnTo>
                    <a:pt x="185" y="40"/>
                  </a:lnTo>
                  <a:lnTo>
                    <a:pt x="178" y="34"/>
                  </a:lnTo>
                  <a:lnTo>
                    <a:pt x="175" y="27"/>
                  </a:lnTo>
                  <a:lnTo>
                    <a:pt x="175" y="20"/>
                  </a:lnTo>
                  <a:lnTo>
                    <a:pt x="171" y="17"/>
                  </a:lnTo>
                  <a:lnTo>
                    <a:pt x="165" y="13"/>
                  </a:lnTo>
                  <a:lnTo>
                    <a:pt x="165" y="13"/>
                  </a:lnTo>
                  <a:lnTo>
                    <a:pt x="161" y="13"/>
                  </a:lnTo>
                  <a:lnTo>
                    <a:pt x="155" y="13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28" y="13"/>
                  </a:lnTo>
                  <a:lnTo>
                    <a:pt x="124" y="13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34"/>
                  </a:lnTo>
                  <a:lnTo>
                    <a:pt x="114" y="40"/>
                  </a:lnTo>
                  <a:lnTo>
                    <a:pt x="114" y="44"/>
                  </a:lnTo>
                  <a:lnTo>
                    <a:pt x="117" y="47"/>
                  </a:lnTo>
                  <a:lnTo>
                    <a:pt x="114" y="54"/>
                  </a:lnTo>
                  <a:lnTo>
                    <a:pt x="107" y="64"/>
                  </a:lnTo>
                  <a:lnTo>
                    <a:pt x="107" y="67"/>
                  </a:lnTo>
                  <a:lnTo>
                    <a:pt x="107" y="74"/>
                  </a:lnTo>
                  <a:lnTo>
                    <a:pt x="107" y="74"/>
                  </a:lnTo>
                  <a:lnTo>
                    <a:pt x="107" y="81"/>
                  </a:lnTo>
                  <a:lnTo>
                    <a:pt x="107" y="84"/>
                  </a:lnTo>
                  <a:lnTo>
                    <a:pt x="111" y="87"/>
                  </a:lnTo>
                  <a:lnTo>
                    <a:pt x="114" y="84"/>
                  </a:lnTo>
                  <a:lnTo>
                    <a:pt x="114" y="87"/>
                  </a:lnTo>
                  <a:lnTo>
                    <a:pt x="114" y="94"/>
                  </a:lnTo>
                  <a:lnTo>
                    <a:pt x="117" y="97"/>
                  </a:lnTo>
                  <a:lnTo>
                    <a:pt x="117" y="97"/>
                  </a:lnTo>
                  <a:lnTo>
                    <a:pt x="117" y="104"/>
                  </a:lnTo>
                  <a:lnTo>
                    <a:pt x="114" y="104"/>
                  </a:lnTo>
                  <a:lnTo>
                    <a:pt x="111" y="108"/>
                  </a:lnTo>
                  <a:lnTo>
                    <a:pt x="107" y="111"/>
                  </a:lnTo>
                  <a:lnTo>
                    <a:pt x="107" y="114"/>
                  </a:lnTo>
                  <a:lnTo>
                    <a:pt x="111" y="118"/>
                  </a:lnTo>
                  <a:lnTo>
                    <a:pt x="107" y="12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97" y="138"/>
                  </a:lnTo>
                  <a:lnTo>
                    <a:pt x="97" y="141"/>
                  </a:lnTo>
                  <a:lnTo>
                    <a:pt x="94" y="141"/>
                  </a:lnTo>
                  <a:lnTo>
                    <a:pt x="94" y="138"/>
                  </a:lnTo>
                  <a:lnTo>
                    <a:pt x="94" y="135"/>
                  </a:lnTo>
                  <a:lnTo>
                    <a:pt x="94" y="131"/>
                  </a:lnTo>
                  <a:lnTo>
                    <a:pt x="91" y="131"/>
                  </a:lnTo>
                  <a:lnTo>
                    <a:pt x="80" y="135"/>
                  </a:lnTo>
                  <a:lnTo>
                    <a:pt x="80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67" y="128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60" y="131"/>
                  </a:lnTo>
                  <a:lnTo>
                    <a:pt x="57" y="135"/>
                  </a:lnTo>
                  <a:lnTo>
                    <a:pt x="54" y="138"/>
                  </a:lnTo>
                  <a:lnTo>
                    <a:pt x="50" y="138"/>
                  </a:lnTo>
                  <a:lnTo>
                    <a:pt x="43" y="148"/>
                  </a:lnTo>
                  <a:lnTo>
                    <a:pt x="40" y="151"/>
                  </a:lnTo>
                  <a:lnTo>
                    <a:pt x="37" y="155"/>
                  </a:lnTo>
                  <a:lnTo>
                    <a:pt x="37" y="161"/>
                  </a:lnTo>
                  <a:lnTo>
                    <a:pt x="37" y="165"/>
                  </a:lnTo>
                  <a:lnTo>
                    <a:pt x="40" y="168"/>
                  </a:lnTo>
                  <a:lnTo>
                    <a:pt x="13" y="182"/>
                  </a:lnTo>
                  <a:lnTo>
                    <a:pt x="13" y="185"/>
                  </a:lnTo>
                  <a:lnTo>
                    <a:pt x="17" y="192"/>
                  </a:lnTo>
                  <a:lnTo>
                    <a:pt x="20" y="192"/>
                  </a:lnTo>
                  <a:lnTo>
                    <a:pt x="43" y="209"/>
                  </a:lnTo>
                  <a:lnTo>
                    <a:pt x="43" y="212"/>
                  </a:lnTo>
                  <a:lnTo>
                    <a:pt x="37" y="242"/>
                  </a:lnTo>
                  <a:lnTo>
                    <a:pt x="33" y="246"/>
                  </a:lnTo>
                  <a:lnTo>
                    <a:pt x="30" y="246"/>
                  </a:lnTo>
                  <a:lnTo>
                    <a:pt x="27" y="249"/>
                  </a:lnTo>
                  <a:lnTo>
                    <a:pt x="20" y="259"/>
                  </a:lnTo>
                  <a:lnTo>
                    <a:pt x="6" y="262"/>
                  </a:lnTo>
                  <a:lnTo>
                    <a:pt x="6" y="26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3" y="279"/>
                  </a:lnTo>
                  <a:lnTo>
                    <a:pt x="0" y="283"/>
                  </a:lnTo>
                  <a:lnTo>
                    <a:pt x="3" y="289"/>
                  </a:lnTo>
                  <a:lnTo>
                    <a:pt x="6" y="289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3" y="289"/>
                  </a:lnTo>
                  <a:lnTo>
                    <a:pt x="27" y="306"/>
                  </a:lnTo>
                  <a:lnTo>
                    <a:pt x="30" y="310"/>
                  </a:lnTo>
                  <a:lnTo>
                    <a:pt x="30" y="310"/>
                  </a:lnTo>
                  <a:lnTo>
                    <a:pt x="33" y="313"/>
                  </a:lnTo>
                  <a:lnTo>
                    <a:pt x="37" y="316"/>
                  </a:lnTo>
                  <a:lnTo>
                    <a:pt x="40" y="313"/>
                  </a:lnTo>
                  <a:lnTo>
                    <a:pt x="43" y="316"/>
                  </a:lnTo>
                  <a:lnTo>
                    <a:pt x="57" y="326"/>
                  </a:lnTo>
                  <a:lnTo>
                    <a:pt x="60" y="330"/>
                  </a:lnTo>
                  <a:lnTo>
                    <a:pt x="67" y="326"/>
                  </a:lnTo>
                  <a:lnTo>
                    <a:pt x="70" y="326"/>
                  </a:lnTo>
                  <a:lnTo>
                    <a:pt x="70" y="326"/>
                  </a:lnTo>
                  <a:lnTo>
                    <a:pt x="74" y="326"/>
                  </a:lnTo>
                  <a:lnTo>
                    <a:pt x="70" y="330"/>
                  </a:lnTo>
                  <a:lnTo>
                    <a:pt x="67" y="330"/>
                  </a:lnTo>
                  <a:lnTo>
                    <a:pt x="67" y="330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60" y="330"/>
                  </a:lnTo>
                  <a:lnTo>
                    <a:pt x="54" y="330"/>
                  </a:lnTo>
                  <a:lnTo>
                    <a:pt x="50" y="330"/>
                  </a:lnTo>
                  <a:lnTo>
                    <a:pt x="43" y="340"/>
                  </a:lnTo>
                  <a:lnTo>
                    <a:pt x="43" y="343"/>
                  </a:lnTo>
                  <a:lnTo>
                    <a:pt x="40" y="340"/>
                  </a:lnTo>
                  <a:lnTo>
                    <a:pt x="40" y="336"/>
                  </a:lnTo>
                  <a:lnTo>
                    <a:pt x="37" y="336"/>
                  </a:lnTo>
                  <a:lnTo>
                    <a:pt x="33" y="336"/>
                  </a:lnTo>
                  <a:lnTo>
                    <a:pt x="30" y="343"/>
                  </a:lnTo>
                  <a:lnTo>
                    <a:pt x="20" y="347"/>
                  </a:lnTo>
                  <a:lnTo>
                    <a:pt x="20" y="350"/>
                  </a:lnTo>
                  <a:lnTo>
                    <a:pt x="17" y="353"/>
                  </a:lnTo>
                  <a:lnTo>
                    <a:pt x="17" y="357"/>
                  </a:lnTo>
                  <a:lnTo>
                    <a:pt x="20" y="363"/>
                  </a:lnTo>
                  <a:lnTo>
                    <a:pt x="17" y="363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30" y="384"/>
                  </a:lnTo>
                  <a:lnTo>
                    <a:pt x="33" y="384"/>
                  </a:lnTo>
                  <a:lnTo>
                    <a:pt x="37" y="380"/>
                  </a:lnTo>
                  <a:lnTo>
                    <a:pt x="40" y="380"/>
                  </a:lnTo>
                  <a:lnTo>
                    <a:pt x="40" y="380"/>
                  </a:lnTo>
                  <a:lnTo>
                    <a:pt x="43" y="380"/>
                  </a:lnTo>
                  <a:lnTo>
                    <a:pt x="47" y="380"/>
                  </a:lnTo>
                  <a:lnTo>
                    <a:pt x="50" y="377"/>
                  </a:lnTo>
                  <a:lnTo>
                    <a:pt x="57" y="380"/>
                  </a:lnTo>
                  <a:lnTo>
                    <a:pt x="64" y="384"/>
                  </a:lnTo>
                  <a:lnTo>
                    <a:pt x="87" y="400"/>
                  </a:lnTo>
                  <a:lnTo>
                    <a:pt x="91" y="400"/>
                  </a:lnTo>
                  <a:lnTo>
                    <a:pt x="131" y="417"/>
                  </a:lnTo>
                  <a:lnTo>
                    <a:pt x="131" y="417"/>
                  </a:lnTo>
                  <a:lnTo>
                    <a:pt x="128" y="424"/>
                  </a:lnTo>
                  <a:lnTo>
                    <a:pt x="128" y="427"/>
                  </a:lnTo>
                  <a:lnTo>
                    <a:pt x="128" y="431"/>
                  </a:lnTo>
                  <a:lnTo>
                    <a:pt x="141" y="448"/>
                  </a:lnTo>
                  <a:lnTo>
                    <a:pt x="144" y="448"/>
                  </a:lnTo>
                  <a:lnTo>
                    <a:pt x="148" y="451"/>
                  </a:lnTo>
                  <a:lnTo>
                    <a:pt x="151" y="454"/>
                  </a:lnTo>
                  <a:lnTo>
                    <a:pt x="155" y="458"/>
                  </a:lnTo>
                  <a:lnTo>
                    <a:pt x="155" y="458"/>
                  </a:lnTo>
                  <a:lnTo>
                    <a:pt x="158" y="458"/>
                  </a:lnTo>
                  <a:lnTo>
                    <a:pt x="161" y="454"/>
                  </a:lnTo>
                  <a:lnTo>
                    <a:pt x="165" y="451"/>
                  </a:lnTo>
                  <a:lnTo>
                    <a:pt x="165" y="444"/>
                  </a:lnTo>
                  <a:lnTo>
                    <a:pt x="168" y="441"/>
                  </a:lnTo>
                  <a:lnTo>
                    <a:pt x="181" y="441"/>
                  </a:lnTo>
                  <a:lnTo>
                    <a:pt x="188" y="441"/>
                  </a:lnTo>
                  <a:lnTo>
                    <a:pt x="188" y="441"/>
                  </a:lnTo>
                  <a:lnTo>
                    <a:pt x="195" y="441"/>
                  </a:lnTo>
                  <a:lnTo>
                    <a:pt x="195" y="441"/>
                  </a:lnTo>
                  <a:lnTo>
                    <a:pt x="208" y="441"/>
                  </a:lnTo>
                  <a:lnTo>
                    <a:pt x="229" y="444"/>
                  </a:lnTo>
                  <a:lnTo>
                    <a:pt x="229" y="444"/>
                  </a:lnTo>
                  <a:lnTo>
                    <a:pt x="232" y="444"/>
                  </a:lnTo>
                  <a:lnTo>
                    <a:pt x="239" y="468"/>
                  </a:lnTo>
                  <a:lnTo>
                    <a:pt x="239" y="474"/>
                  </a:lnTo>
                  <a:lnTo>
                    <a:pt x="239" y="474"/>
                  </a:lnTo>
                  <a:lnTo>
                    <a:pt x="239" y="481"/>
                  </a:lnTo>
                  <a:lnTo>
                    <a:pt x="242" y="481"/>
                  </a:lnTo>
                  <a:lnTo>
                    <a:pt x="245" y="491"/>
                  </a:lnTo>
                  <a:lnTo>
                    <a:pt x="252" y="491"/>
                  </a:lnTo>
                  <a:lnTo>
                    <a:pt x="255" y="488"/>
                  </a:lnTo>
                  <a:lnTo>
                    <a:pt x="262" y="505"/>
                  </a:lnTo>
                  <a:lnTo>
                    <a:pt x="259" y="508"/>
                  </a:lnTo>
                  <a:lnTo>
                    <a:pt x="259" y="508"/>
                  </a:lnTo>
                  <a:lnTo>
                    <a:pt x="259" y="515"/>
                  </a:lnTo>
                  <a:lnTo>
                    <a:pt x="262" y="518"/>
                  </a:lnTo>
                  <a:lnTo>
                    <a:pt x="266" y="518"/>
                  </a:lnTo>
                  <a:lnTo>
                    <a:pt x="266" y="515"/>
                  </a:lnTo>
                  <a:lnTo>
                    <a:pt x="276" y="508"/>
                  </a:lnTo>
                  <a:lnTo>
                    <a:pt x="289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16" y="498"/>
                  </a:lnTo>
                  <a:lnTo>
                    <a:pt x="326" y="505"/>
                  </a:lnTo>
                  <a:lnTo>
                    <a:pt x="323" y="515"/>
                  </a:lnTo>
                  <a:lnTo>
                    <a:pt x="323" y="515"/>
                  </a:lnTo>
                  <a:lnTo>
                    <a:pt x="319" y="542"/>
                  </a:lnTo>
                  <a:lnTo>
                    <a:pt x="309" y="569"/>
                  </a:lnTo>
                  <a:lnTo>
                    <a:pt x="309" y="572"/>
                  </a:lnTo>
                  <a:lnTo>
                    <a:pt x="333" y="589"/>
                  </a:lnTo>
                  <a:lnTo>
                    <a:pt x="333" y="589"/>
                  </a:lnTo>
                  <a:lnTo>
                    <a:pt x="350" y="599"/>
                  </a:lnTo>
                  <a:lnTo>
                    <a:pt x="360" y="613"/>
                  </a:lnTo>
                  <a:lnTo>
                    <a:pt x="363" y="613"/>
                  </a:lnTo>
                  <a:lnTo>
                    <a:pt x="373" y="616"/>
                  </a:lnTo>
                  <a:lnTo>
                    <a:pt x="390" y="623"/>
                  </a:lnTo>
                  <a:lnTo>
                    <a:pt x="393" y="623"/>
                  </a:lnTo>
                  <a:lnTo>
                    <a:pt x="434" y="572"/>
                  </a:lnTo>
                  <a:lnTo>
                    <a:pt x="434" y="572"/>
                  </a:lnTo>
                  <a:lnTo>
                    <a:pt x="451" y="501"/>
                  </a:lnTo>
                  <a:lnTo>
                    <a:pt x="451" y="501"/>
                  </a:lnTo>
                  <a:lnTo>
                    <a:pt x="444" y="485"/>
                  </a:lnTo>
                  <a:lnTo>
                    <a:pt x="454" y="478"/>
                  </a:lnTo>
                  <a:lnTo>
                    <a:pt x="454" y="478"/>
                  </a:lnTo>
                  <a:lnTo>
                    <a:pt x="454" y="478"/>
                  </a:lnTo>
                  <a:lnTo>
                    <a:pt x="461" y="481"/>
                  </a:lnTo>
                  <a:lnTo>
                    <a:pt x="461" y="481"/>
                  </a:lnTo>
                  <a:lnTo>
                    <a:pt x="474" y="474"/>
                  </a:lnTo>
                  <a:lnTo>
                    <a:pt x="474" y="468"/>
                  </a:lnTo>
                  <a:lnTo>
                    <a:pt x="474" y="468"/>
                  </a:lnTo>
                  <a:lnTo>
                    <a:pt x="481" y="448"/>
                  </a:lnTo>
                  <a:lnTo>
                    <a:pt x="488" y="441"/>
                  </a:lnTo>
                  <a:lnTo>
                    <a:pt x="488" y="441"/>
                  </a:lnTo>
                  <a:lnTo>
                    <a:pt x="488" y="431"/>
                  </a:lnTo>
                  <a:lnTo>
                    <a:pt x="488" y="427"/>
                  </a:lnTo>
                  <a:lnTo>
                    <a:pt x="478" y="414"/>
                  </a:lnTo>
                  <a:lnTo>
                    <a:pt x="474" y="407"/>
                  </a:lnTo>
                  <a:lnTo>
                    <a:pt x="474" y="404"/>
                  </a:lnTo>
                  <a:lnTo>
                    <a:pt x="474" y="380"/>
                  </a:lnTo>
                  <a:lnTo>
                    <a:pt x="474" y="380"/>
                  </a:lnTo>
                  <a:lnTo>
                    <a:pt x="474" y="377"/>
                  </a:lnTo>
                  <a:lnTo>
                    <a:pt x="478" y="363"/>
                  </a:lnTo>
                  <a:lnTo>
                    <a:pt x="481" y="360"/>
                  </a:lnTo>
                  <a:lnTo>
                    <a:pt x="491" y="357"/>
                  </a:lnTo>
                  <a:lnTo>
                    <a:pt x="494" y="357"/>
                  </a:lnTo>
                  <a:lnTo>
                    <a:pt x="505" y="347"/>
                  </a:lnTo>
                  <a:lnTo>
                    <a:pt x="515" y="347"/>
                  </a:lnTo>
                  <a:lnTo>
                    <a:pt x="518" y="343"/>
                  </a:lnTo>
                  <a:lnTo>
                    <a:pt x="518" y="326"/>
                  </a:lnTo>
                  <a:lnTo>
                    <a:pt x="518" y="326"/>
                  </a:lnTo>
                  <a:lnTo>
                    <a:pt x="518" y="326"/>
                  </a:lnTo>
                  <a:lnTo>
                    <a:pt x="521" y="326"/>
                  </a:lnTo>
                  <a:lnTo>
                    <a:pt x="525" y="323"/>
                  </a:lnTo>
                  <a:lnTo>
                    <a:pt x="525" y="313"/>
                  </a:lnTo>
                  <a:lnTo>
                    <a:pt x="528" y="306"/>
                  </a:lnTo>
                  <a:lnTo>
                    <a:pt x="525" y="299"/>
                  </a:lnTo>
                  <a:lnTo>
                    <a:pt x="525" y="299"/>
                  </a:lnTo>
                  <a:lnTo>
                    <a:pt x="528" y="296"/>
                  </a:lnTo>
                  <a:lnTo>
                    <a:pt x="528" y="296"/>
                  </a:lnTo>
                  <a:lnTo>
                    <a:pt x="531" y="276"/>
                  </a:lnTo>
                  <a:lnTo>
                    <a:pt x="528" y="273"/>
                  </a:lnTo>
                  <a:lnTo>
                    <a:pt x="525" y="273"/>
                  </a:lnTo>
                  <a:lnTo>
                    <a:pt x="521" y="262"/>
                  </a:lnTo>
                  <a:lnTo>
                    <a:pt x="521" y="259"/>
                  </a:lnTo>
                  <a:lnTo>
                    <a:pt x="521" y="256"/>
                  </a:lnTo>
                  <a:lnTo>
                    <a:pt x="518" y="256"/>
                  </a:lnTo>
                  <a:lnTo>
                    <a:pt x="518" y="252"/>
                  </a:lnTo>
                  <a:lnTo>
                    <a:pt x="521" y="252"/>
                  </a:lnTo>
                  <a:lnTo>
                    <a:pt x="521" y="246"/>
                  </a:lnTo>
                  <a:lnTo>
                    <a:pt x="521" y="246"/>
                  </a:lnTo>
                  <a:lnTo>
                    <a:pt x="518" y="242"/>
                  </a:lnTo>
                  <a:lnTo>
                    <a:pt x="521" y="242"/>
                  </a:lnTo>
                  <a:lnTo>
                    <a:pt x="525" y="242"/>
                  </a:lnTo>
                  <a:lnTo>
                    <a:pt x="525" y="239"/>
                  </a:lnTo>
                  <a:lnTo>
                    <a:pt x="531" y="232"/>
                  </a:lnTo>
                  <a:lnTo>
                    <a:pt x="528" y="232"/>
                  </a:lnTo>
                  <a:lnTo>
                    <a:pt x="525" y="229"/>
                  </a:lnTo>
                  <a:lnTo>
                    <a:pt x="521" y="232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5" y="236"/>
                  </a:lnTo>
                  <a:lnTo>
                    <a:pt x="515" y="236"/>
                  </a:lnTo>
                  <a:lnTo>
                    <a:pt x="508" y="239"/>
                  </a:lnTo>
                  <a:lnTo>
                    <a:pt x="508" y="239"/>
                  </a:lnTo>
                  <a:lnTo>
                    <a:pt x="508" y="242"/>
                  </a:lnTo>
                  <a:lnTo>
                    <a:pt x="515" y="249"/>
                  </a:lnTo>
                  <a:lnTo>
                    <a:pt x="515" y="249"/>
                  </a:lnTo>
                  <a:lnTo>
                    <a:pt x="511" y="252"/>
                  </a:lnTo>
                  <a:lnTo>
                    <a:pt x="511" y="256"/>
                  </a:lnTo>
                  <a:lnTo>
                    <a:pt x="515" y="262"/>
                  </a:lnTo>
                  <a:lnTo>
                    <a:pt x="515" y="262"/>
                  </a:lnTo>
                  <a:lnTo>
                    <a:pt x="515" y="266"/>
                  </a:lnTo>
                  <a:lnTo>
                    <a:pt x="521" y="276"/>
                  </a:lnTo>
                  <a:lnTo>
                    <a:pt x="525" y="276"/>
                  </a:lnTo>
                  <a:lnTo>
                    <a:pt x="525" y="276"/>
                  </a:lnTo>
                  <a:lnTo>
                    <a:pt x="521" y="293"/>
                  </a:lnTo>
                  <a:lnTo>
                    <a:pt x="518" y="299"/>
                  </a:lnTo>
                  <a:lnTo>
                    <a:pt x="521" y="306"/>
                  </a:lnTo>
                  <a:lnTo>
                    <a:pt x="521" y="306"/>
                  </a:lnTo>
                  <a:lnTo>
                    <a:pt x="521" y="310"/>
                  </a:lnTo>
                  <a:lnTo>
                    <a:pt x="521" y="310"/>
                  </a:lnTo>
                  <a:lnTo>
                    <a:pt x="518" y="320"/>
                  </a:lnTo>
                  <a:lnTo>
                    <a:pt x="515" y="316"/>
                  </a:lnTo>
                  <a:lnTo>
                    <a:pt x="511" y="320"/>
                  </a:lnTo>
                  <a:lnTo>
                    <a:pt x="511" y="323"/>
                  </a:lnTo>
                  <a:lnTo>
                    <a:pt x="511" y="323"/>
                  </a:lnTo>
                  <a:lnTo>
                    <a:pt x="511" y="340"/>
                  </a:lnTo>
                  <a:lnTo>
                    <a:pt x="505" y="340"/>
                  </a:lnTo>
                  <a:lnTo>
                    <a:pt x="501" y="340"/>
                  </a:lnTo>
                  <a:lnTo>
                    <a:pt x="491" y="350"/>
                  </a:lnTo>
                  <a:lnTo>
                    <a:pt x="478" y="353"/>
                  </a:lnTo>
                  <a:lnTo>
                    <a:pt x="478" y="353"/>
                  </a:lnTo>
                  <a:lnTo>
                    <a:pt x="471" y="357"/>
                  </a:lnTo>
                  <a:lnTo>
                    <a:pt x="471" y="360"/>
                  </a:lnTo>
                  <a:lnTo>
                    <a:pt x="471" y="374"/>
                  </a:lnTo>
                  <a:lnTo>
                    <a:pt x="468" y="374"/>
                  </a:lnTo>
                  <a:lnTo>
                    <a:pt x="468" y="377"/>
                  </a:lnTo>
                  <a:lnTo>
                    <a:pt x="468" y="404"/>
                  </a:lnTo>
                  <a:lnTo>
                    <a:pt x="468" y="404"/>
                  </a:lnTo>
                  <a:lnTo>
                    <a:pt x="468" y="407"/>
                  </a:lnTo>
                  <a:lnTo>
                    <a:pt x="471" y="417"/>
                  </a:lnTo>
                  <a:lnTo>
                    <a:pt x="471" y="421"/>
                  </a:lnTo>
                  <a:lnTo>
                    <a:pt x="481" y="431"/>
                  </a:lnTo>
                  <a:lnTo>
                    <a:pt x="481" y="437"/>
                  </a:lnTo>
                  <a:lnTo>
                    <a:pt x="478" y="444"/>
                  </a:lnTo>
                  <a:lnTo>
                    <a:pt x="478" y="444"/>
                  </a:lnTo>
                  <a:lnTo>
                    <a:pt x="468" y="464"/>
                  </a:lnTo>
                  <a:lnTo>
                    <a:pt x="468" y="468"/>
                  </a:lnTo>
                  <a:lnTo>
                    <a:pt x="468" y="471"/>
                  </a:lnTo>
                  <a:lnTo>
                    <a:pt x="461" y="474"/>
                  </a:lnTo>
                  <a:lnTo>
                    <a:pt x="454" y="474"/>
                  </a:lnTo>
                  <a:lnTo>
                    <a:pt x="451" y="474"/>
                  </a:lnTo>
                  <a:lnTo>
                    <a:pt x="441" y="478"/>
                  </a:lnTo>
                  <a:lnTo>
                    <a:pt x="437" y="485"/>
                  </a:lnTo>
                  <a:lnTo>
                    <a:pt x="444" y="501"/>
                  </a:lnTo>
                  <a:lnTo>
                    <a:pt x="431" y="569"/>
                  </a:lnTo>
                  <a:lnTo>
                    <a:pt x="390" y="616"/>
                  </a:lnTo>
                  <a:lnTo>
                    <a:pt x="373" y="609"/>
                  </a:lnTo>
                  <a:lnTo>
                    <a:pt x="373" y="609"/>
                  </a:lnTo>
                  <a:lnTo>
                    <a:pt x="367" y="606"/>
                  </a:lnTo>
                  <a:lnTo>
                    <a:pt x="356" y="596"/>
                  </a:lnTo>
                  <a:lnTo>
                    <a:pt x="356" y="596"/>
                  </a:lnTo>
                  <a:lnTo>
                    <a:pt x="336" y="586"/>
                  </a:lnTo>
                  <a:lnTo>
                    <a:pt x="316" y="569"/>
                  </a:lnTo>
                  <a:lnTo>
                    <a:pt x="323" y="542"/>
                  </a:lnTo>
                  <a:lnTo>
                    <a:pt x="323" y="542"/>
                  </a:lnTo>
                  <a:lnTo>
                    <a:pt x="330" y="515"/>
                  </a:lnTo>
                  <a:lnTo>
                    <a:pt x="333" y="505"/>
                  </a:lnTo>
                  <a:lnTo>
                    <a:pt x="330" y="501"/>
                  </a:lnTo>
                  <a:lnTo>
                    <a:pt x="319" y="495"/>
                  </a:lnTo>
                  <a:lnTo>
                    <a:pt x="316" y="491"/>
                  </a:lnTo>
                  <a:lnTo>
                    <a:pt x="303" y="495"/>
                  </a:lnTo>
                  <a:lnTo>
                    <a:pt x="289" y="495"/>
                  </a:lnTo>
                  <a:lnTo>
                    <a:pt x="286" y="495"/>
                  </a:lnTo>
                  <a:lnTo>
                    <a:pt x="272" y="501"/>
                  </a:lnTo>
                  <a:lnTo>
                    <a:pt x="272" y="501"/>
                  </a:lnTo>
                  <a:lnTo>
                    <a:pt x="269" y="505"/>
                  </a:lnTo>
                  <a:lnTo>
                    <a:pt x="269" y="505"/>
                  </a:lnTo>
                  <a:lnTo>
                    <a:pt x="262" y="485"/>
                  </a:lnTo>
                  <a:lnTo>
                    <a:pt x="259" y="481"/>
                  </a:lnTo>
                  <a:lnTo>
                    <a:pt x="255" y="481"/>
                  </a:lnTo>
                  <a:lnTo>
                    <a:pt x="255" y="481"/>
                  </a:lnTo>
                  <a:lnTo>
                    <a:pt x="249" y="485"/>
                  </a:lnTo>
                  <a:lnTo>
                    <a:pt x="245" y="478"/>
                  </a:lnTo>
                  <a:lnTo>
                    <a:pt x="245" y="474"/>
                  </a:lnTo>
                  <a:lnTo>
                    <a:pt x="245" y="468"/>
                  </a:lnTo>
                  <a:lnTo>
                    <a:pt x="245" y="464"/>
                  </a:lnTo>
                  <a:lnTo>
                    <a:pt x="235" y="441"/>
                  </a:lnTo>
                  <a:lnTo>
                    <a:pt x="232" y="437"/>
                  </a:lnTo>
                  <a:lnTo>
                    <a:pt x="229" y="437"/>
                  </a:lnTo>
                  <a:lnTo>
                    <a:pt x="208" y="434"/>
                  </a:lnTo>
                  <a:lnTo>
                    <a:pt x="208" y="434"/>
                  </a:lnTo>
                  <a:lnTo>
                    <a:pt x="195" y="434"/>
                  </a:lnTo>
                  <a:lnTo>
                    <a:pt x="188" y="434"/>
                  </a:lnTo>
                  <a:lnTo>
                    <a:pt x="181" y="434"/>
                  </a:lnTo>
                  <a:lnTo>
                    <a:pt x="181" y="434"/>
                  </a:lnTo>
                  <a:lnTo>
                    <a:pt x="168" y="434"/>
                  </a:lnTo>
                  <a:lnTo>
                    <a:pt x="165" y="434"/>
                  </a:lnTo>
                  <a:lnTo>
                    <a:pt x="158" y="441"/>
                  </a:lnTo>
                  <a:lnTo>
                    <a:pt x="158" y="444"/>
                  </a:lnTo>
                  <a:lnTo>
                    <a:pt x="158" y="451"/>
                  </a:lnTo>
                  <a:lnTo>
                    <a:pt x="155" y="451"/>
                  </a:lnTo>
                  <a:lnTo>
                    <a:pt x="155" y="448"/>
                  </a:lnTo>
                  <a:lnTo>
                    <a:pt x="151" y="448"/>
                  </a:lnTo>
                  <a:lnTo>
                    <a:pt x="148" y="444"/>
                  </a:lnTo>
                  <a:lnTo>
                    <a:pt x="134" y="424"/>
                  </a:lnTo>
                  <a:lnTo>
                    <a:pt x="138" y="417"/>
                  </a:lnTo>
                  <a:lnTo>
                    <a:pt x="138" y="414"/>
                  </a:lnTo>
                  <a:lnTo>
                    <a:pt x="138" y="414"/>
                  </a:lnTo>
                  <a:lnTo>
                    <a:pt x="134" y="411"/>
                  </a:lnTo>
                  <a:lnTo>
                    <a:pt x="131" y="411"/>
                  </a:lnTo>
                  <a:lnTo>
                    <a:pt x="91" y="394"/>
                  </a:lnTo>
                  <a:lnTo>
                    <a:pt x="64" y="377"/>
                  </a:lnTo>
                  <a:lnTo>
                    <a:pt x="64" y="377"/>
                  </a:lnTo>
                  <a:lnTo>
                    <a:pt x="60" y="374"/>
                  </a:lnTo>
                  <a:lnTo>
                    <a:pt x="60" y="374"/>
                  </a:lnTo>
                  <a:lnTo>
                    <a:pt x="50" y="370"/>
                  </a:lnTo>
                  <a:lnTo>
                    <a:pt x="47" y="374"/>
                  </a:lnTo>
                  <a:lnTo>
                    <a:pt x="43" y="374"/>
                  </a:lnTo>
                  <a:lnTo>
                    <a:pt x="40" y="374"/>
                  </a:lnTo>
                  <a:lnTo>
                    <a:pt x="37" y="374"/>
                  </a:lnTo>
                  <a:lnTo>
                    <a:pt x="33" y="374"/>
                  </a:lnTo>
                  <a:lnTo>
                    <a:pt x="30" y="377"/>
                  </a:lnTo>
                  <a:lnTo>
                    <a:pt x="27" y="370"/>
                  </a:lnTo>
                  <a:lnTo>
                    <a:pt x="27" y="370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3"/>
                  </a:lnTo>
                  <a:lnTo>
                    <a:pt x="27" y="360"/>
                  </a:lnTo>
                  <a:lnTo>
                    <a:pt x="23" y="357"/>
                  </a:lnTo>
                  <a:lnTo>
                    <a:pt x="23" y="353"/>
                  </a:lnTo>
                  <a:lnTo>
                    <a:pt x="33" y="350"/>
                  </a:lnTo>
                  <a:lnTo>
                    <a:pt x="33" y="350"/>
                  </a:lnTo>
                  <a:lnTo>
                    <a:pt x="37" y="343"/>
                  </a:lnTo>
                  <a:lnTo>
                    <a:pt x="37" y="347"/>
                  </a:lnTo>
                  <a:lnTo>
                    <a:pt x="40" y="347"/>
                  </a:lnTo>
                  <a:lnTo>
                    <a:pt x="47" y="347"/>
                  </a:lnTo>
                  <a:lnTo>
                    <a:pt x="50" y="347"/>
                  </a:lnTo>
                  <a:lnTo>
                    <a:pt x="54" y="336"/>
                  </a:lnTo>
                  <a:lnTo>
                    <a:pt x="57" y="336"/>
                  </a:lnTo>
                  <a:lnTo>
                    <a:pt x="57" y="336"/>
                  </a:lnTo>
                  <a:lnTo>
                    <a:pt x="60" y="336"/>
                  </a:lnTo>
                  <a:lnTo>
                    <a:pt x="67" y="336"/>
                  </a:lnTo>
                  <a:lnTo>
                    <a:pt x="67" y="336"/>
                  </a:lnTo>
                  <a:lnTo>
                    <a:pt x="70" y="336"/>
                  </a:lnTo>
                  <a:lnTo>
                    <a:pt x="74" y="336"/>
                  </a:lnTo>
                  <a:lnTo>
                    <a:pt x="80" y="326"/>
                  </a:lnTo>
                  <a:lnTo>
                    <a:pt x="77" y="323"/>
                  </a:lnTo>
                  <a:lnTo>
                    <a:pt x="74" y="316"/>
                  </a:lnTo>
                  <a:lnTo>
                    <a:pt x="67" y="320"/>
                  </a:lnTo>
                  <a:lnTo>
                    <a:pt x="67" y="323"/>
                  </a:lnTo>
                  <a:lnTo>
                    <a:pt x="60" y="323"/>
                  </a:lnTo>
                  <a:lnTo>
                    <a:pt x="47" y="310"/>
                  </a:lnTo>
                  <a:lnTo>
                    <a:pt x="47" y="310"/>
                  </a:lnTo>
                  <a:lnTo>
                    <a:pt x="43" y="310"/>
                  </a:lnTo>
                  <a:lnTo>
                    <a:pt x="40" y="310"/>
                  </a:lnTo>
                  <a:lnTo>
                    <a:pt x="37" y="310"/>
                  </a:lnTo>
                  <a:lnTo>
                    <a:pt x="37" y="306"/>
                  </a:lnTo>
                  <a:lnTo>
                    <a:pt x="33" y="303"/>
                  </a:lnTo>
                  <a:lnTo>
                    <a:pt x="33" y="299"/>
                  </a:lnTo>
                  <a:lnTo>
                    <a:pt x="17" y="283"/>
                  </a:lnTo>
                  <a:lnTo>
                    <a:pt x="17" y="283"/>
                  </a:lnTo>
                  <a:lnTo>
                    <a:pt x="10" y="283"/>
                  </a:lnTo>
                  <a:lnTo>
                    <a:pt x="10" y="283"/>
                  </a:lnTo>
                  <a:lnTo>
                    <a:pt x="10" y="279"/>
                  </a:lnTo>
                  <a:lnTo>
                    <a:pt x="10" y="276"/>
                  </a:lnTo>
                  <a:lnTo>
                    <a:pt x="6" y="273"/>
                  </a:lnTo>
                  <a:lnTo>
                    <a:pt x="10" y="266"/>
                  </a:lnTo>
                  <a:lnTo>
                    <a:pt x="23" y="262"/>
                  </a:lnTo>
                  <a:lnTo>
                    <a:pt x="27" y="262"/>
                  </a:lnTo>
                  <a:lnTo>
                    <a:pt x="33" y="252"/>
                  </a:lnTo>
                  <a:lnTo>
                    <a:pt x="33" y="252"/>
                  </a:lnTo>
                  <a:lnTo>
                    <a:pt x="37" y="252"/>
                  </a:lnTo>
                  <a:lnTo>
                    <a:pt x="40" y="242"/>
                  </a:lnTo>
                  <a:lnTo>
                    <a:pt x="40" y="242"/>
                  </a:lnTo>
                  <a:lnTo>
                    <a:pt x="47" y="212"/>
                  </a:lnTo>
                  <a:lnTo>
                    <a:pt x="47" y="212"/>
                  </a:lnTo>
                  <a:lnTo>
                    <a:pt x="50" y="209"/>
                  </a:lnTo>
                  <a:lnTo>
                    <a:pt x="47" y="205"/>
                  </a:lnTo>
                  <a:lnTo>
                    <a:pt x="23" y="188"/>
                  </a:lnTo>
                  <a:lnTo>
                    <a:pt x="20" y="185"/>
                  </a:lnTo>
                  <a:lnTo>
                    <a:pt x="47" y="168"/>
                  </a:lnTo>
                  <a:lnTo>
                    <a:pt x="47" y="165"/>
                  </a:lnTo>
                  <a:lnTo>
                    <a:pt x="40" y="161"/>
                  </a:lnTo>
                  <a:lnTo>
                    <a:pt x="43" y="155"/>
                  </a:lnTo>
                  <a:lnTo>
                    <a:pt x="47" y="151"/>
                  </a:lnTo>
                  <a:lnTo>
                    <a:pt x="50" y="151"/>
                  </a:lnTo>
                  <a:lnTo>
                    <a:pt x="54" y="141"/>
                  </a:lnTo>
                  <a:lnTo>
                    <a:pt x="60" y="141"/>
                  </a:lnTo>
                  <a:lnTo>
                    <a:pt x="64" y="138"/>
                  </a:lnTo>
                  <a:lnTo>
                    <a:pt x="64" y="135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4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7" y="145"/>
                  </a:lnTo>
                  <a:lnTo>
                    <a:pt x="97" y="148"/>
                  </a:lnTo>
                  <a:lnTo>
                    <a:pt x="101" y="148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7" y="128"/>
                  </a:lnTo>
                  <a:lnTo>
                    <a:pt x="111" y="124"/>
                  </a:lnTo>
                  <a:lnTo>
                    <a:pt x="117" y="118"/>
                  </a:lnTo>
                  <a:lnTo>
                    <a:pt x="114" y="114"/>
                  </a:lnTo>
                  <a:lnTo>
                    <a:pt x="114" y="114"/>
                  </a:lnTo>
                  <a:lnTo>
                    <a:pt x="114" y="111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21" y="108"/>
                  </a:lnTo>
                  <a:lnTo>
                    <a:pt x="124" y="94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84"/>
                  </a:lnTo>
                  <a:lnTo>
                    <a:pt x="117" y="81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14" y="77"/>
                  </a:lnTo>
                  <a:lnTo>
                    <a:pt x="111" y="74"/>
                  </a:lnTo>
                  <a:lnTo>
                    <a:pt x="114" y="67"/>
                  </a:lnTo>
                  <a:lnTo>
                    <a:pt x="121" y="57"/>
                  </a:lnTo>
                  <a:lnTo>
                    <a:pt x="121" y="57"/>
                  </a:lnTo>
                  <a:lnTo>
                    <a:pt x="124" y="50"/>
                  </a:lnTo>
                  <a:lnTo>
                    <a:pt x="124" y="47"/>
                  </a:lnTo>
                  <a:lnTo>
                    <a:pt x="121" y="4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0"/>
                  </a:lnTo>
                  <a:lnTo>
                    <a:pt x="131" y="17"/>
                  </a:lnTo>
                  <a:lnTo>
                    <a:pt x="131" y="17"/>
                  </a:lnTo>
                  <a:lnTo>
                    <a:pt x="165" y="20"/>
                  </a:lnTo>
                  <a:lnTo>
                    <a:pt x="168" y="20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202" y="37"/>
                  </a:lnTo>
                  <a:lnTo>
                    <a:pt x="202" y="34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8" y="30"/>
                  </a:lnTo>
                  <a:lnTo>
                    <a:pt x="215" y="30"/>
                  </a:lnTo>
                  <a:lnTo>
                    <a:pt x="218" y="27"/>
                  </a:lnTo>
                  <a:lnTo>
                    <a:pt x="229" y="10"/>
                  </a:lnTo>
                  <a:lnTo>
                    <a:pt x="232" y="7"/>
                  </a:lnTo>
                  <a:lnTo>
                    <a:pt x="242" y="10"/>
                  </a:lnTo>
                  <a:lnTo>
                    <a:pt x="249" y="17"/>
                  </a:lnTo>
                  <a:lnTo>
                    <a:pt x="255" y="20"/>
                  </a:lnTo>
                  <a:lnTo>
                    <a:pt x="262" y="13"/>
                  </a:lnTo>
                  <a:lnTo>
                    <a:pt x="269" y="10"/>
                  </a:lnTo>
                  <a:lnTo>
                    <a:pt x="276" y="13"/>
                  </a:lnTo>
                  <a:lnTo>
                    <a:pt x="279" y="23"/>
                  </a:lnTo>
                  <a:lnTo>
                    <a:pt x="279" y="27"/>
                  </a:lnTo>
                  <a:lnTo>
                    <a:pt x="289" y="30"/>
                  </a:lnTo>
                  <a:lnTo>
                    <a:pt x="289" y="30"/>
                  </a:lnTo>
                  <a:lnTo>
                    <a:pt x="313" y="37"/>
                  </a:lnTo>
                  <a:lnTo>
                    <a:pt x="313" y="37"/>
                  </a:lnTo>
                  <a:lnTo>
                    <a:pt x="333" y="30"/>
                  </a:lnTo>
                  <a:lnTo>
                    <a:pt x="356" y="34"/>
                  </a:lnTo>
                  <a:lnTo>
                    <a:pt x="363" y="37"/>
                  </a:lnTo>
                  <a:lnTo>
                    <a:pt x="370" y="44"/>
                  </a:lnTo>
                  <a:lnTo>
                    <a:pt x="370" y="47"/>
                  </a:lnTo>
                  <a:lnTo>
                    <a:pt x="367" y="54"/>
                  </a:lnTo>
                  <a:lnTo>
                    <a:pt x="367" y="57"/>
                  </a:lnTo>
                  <a:lnTo>
                    <a:pt x="367" y="57"/>
                  </a:lnTo>
                  <a:lnTo>
                    <a:pt x="373" y="57"/>
                  </a:lnTo>
                  <a:lnTo>
                    <a:pt x="377" y="57"/>
                  </a:lnTo>
                  <a:lnTo>
                    <a:pt x="373" y="54"/>
                  </a:lnTo>
                  <a:lnTo>
                    <a:pt x="377" y="50"/>
                  </a:lnTo>
                  <a:lnTo>
                    <a:pt x="377" y="50"/>
                  </a:lnTo>
                  <a:lnTo>
                    <a:pt x="373" y="50"/>
                  </a:lnTo>
                  <a:lnTo>
                    <a:pt x="373" y="44"/>
                  </a:lnTo>
                  <a:lnTo>
                    <a:pt x="373" y="40"/>
                  </a:lnTo>
                  <a:lnTo>
                    <a:pt x="373" y="40"/>
                  </a:lnTo>
                  <a:lnTo>
                    <a:pt x="367" y="34"/>
                  </a:lnTo>
                  <a:lnTo>
                    <a:pt x="367" y="34"/>
                  </a:lnTo>
                  <a:lnTo>
                    <a:pt x="356" y="27"/>
                  </a:lnTo>
                  <a:lnTo>
                    <a:pt x="356" y="27"/>
                  </a:lnTo>
                  <a:lnTo>
                    <a:pt x="333" y="27"/>
                  </a:lnTo>
                  <a:lnTo>
                    <a:pt x="330" y="27"/>
                  </a:lnTo>
                  <a:lnTo>
                    <a:pt x="313" y="30"/>
                  </a:lnTo>
                  <a:lnTo>
                    <a:pt x="293" y="23"/>
                  </a:lnTo>
                  <a:lnTo>
                    <a:pt x="286" y="23"/>
                  </a:lnTo>
                  <a:lnTo>
                    <a:pt x="282" y="10"/>
                  </a:lnTo>
                  <a:lnTo>
                    <a:pt x="279" y="10"/>
                  </a:lnTo>
                  <a:lnTo>
                    <a:pt x="272" y="3"/>
                  </a:lnTo>
                  <a:lnTo>
                    <a:pt x="269" y="3"/>
                  </a:lnTo>
                  <a:lnTo>
                    <a:pt x="259" y="7"/>
                  </a:lnTo>
                  <a:lnTo>
                    <a:pt x="259" y="7"/>
                  </a:lnTo>
                  <a:lnTo>
                    <a:pt x="252" y="13"/>
                  </a:lnTo>
                  <a:lnTo>
                    <a:pt x="249" y="3"/>
                  </a:lnTo>
                  <a:lnTo>
                    <a:pt x="245" y="3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3" name="Freeform 595">
              <a:extLst>
                <a:ext uri="{FF2B5EF4-FFF2-40B4-BE49-F238E27FC236}">
                  <a16:creationId xmlns:a16="http://schemas.microsoft.com/office/drawing/2014/main" id="{B485ACDC-0288-2A91-9276-C550E584D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" y="2963"/>
              <a:ext cx="6" cy="3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0"/>
                  </a:lnTo>
                  <a:lnTo>
                    <a:pt x="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4" name="Freeform 596">
              <a:extLst>
                <a:ext uri="{FF2B5EF4-FFF2-40B4-BE49-F238E27FC236}">
                  <a16:creationId xmlns:a16="http://schemas.microsoft.com/office/drawing/2014/main" id="{D31D34D6-2530-D41F-1190-2276E7C3C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" y="2963"/>
              <a:ext cx="6" cy="3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0"/>
                  </a:lnTo>
                  <a:lnTo>
                    <a:pt x="6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5" name="Freeform 597">
              <a:extLst>
                <a:ext uri="{FF2B5EF4-FFF2-40B4-BE49-F238E27FC236}">
                  <a16:creationId xmlns:a16="http://schemas.microsoft.com/office/drawing/2014/main" id="{54974EA1-BF85-F0D7-19F4-3AFB461543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2" y="2777"/>
              <a:ext cx="165" cy="223"/>
            </a:xfrm>
            <a:custGeom>
              <a:avLst/>
              <a:gdLst>
                <a:gd name="T0" fmla="*/ 7 w 165"/>
                <a:gd name="T1" fmla="*/ 108 h 223"/>
                <a:gd name="T2" fmla="*/ 14 w 165"/>
                <a:gd name="T3" fmla="*/ 118 h 223"/>
                <a:gd name="T4" fmla="*/ 7 w 165"/>
                <a:gd name="T5" fmla="*/ 108 h 223"/>
                <a:gd name="T6" fmla="*/ 14 w 165"/>
                <a:gd name="T7" fmla="*/ 74 h 223"/>
                <a:gd name="T8" fmla="*/ 94 w 165"/>
                <a:gd name="T9" fmla="*/ 64 h 223"/>
                <a:gd name="T10" fmla="*/ 74 w 165"/>
                <a:gd name="T11" fmla="*/ 78 h 223"/>
                <a:gd name="T12" fmla="*/ 54 w 165"/>
                <a:gd name="T13" fmla="*/ 81 h 223"/>
                <a:gd name="T14" fmla="*/ 27 w 165"/>
                <a:gd name="T15" fmla="*/ 74 h 223"/>
                <a:gd name="T16" fmla="*/ 10 w 165"/>
                <a:gd name="T17" fmla="*/ 68 h 223"/>
                <a:gd name="T18" fmla="*/ 14 w 165"/>
                <a:gd name="T19" fmla="*/ 78 h 223"/>
                <a:gd name="T20" fmla="*/ 30 w 165"/>
                <a:gd name="T21" fmla="*/ 88 h 223"/>
                <a:gd name="T22" fmla="*/ 57 w 165"/>
                <a:gd name="T23" fmla="*/ 101 h 223"/>
                <a:gd name="T24" fmla="*/ 71 w 165"/>
                <a:gd name="T25" fmla="*/ 111 h 223"/>
                <a:gd name="T26" fmla="*/ 61 w 165"/>
                <a:gd name="T27" fmla="*/ 118 h 223"/>
                <a:gd name="T28" fmla="*/ 51 w 165"/>
                <a:gd name="T29" fmla="*/ 122 h 223"/>
                <a:gd name="T30" fmla="*/ 47 w 165"/>
                <a:gd name="T31" fmla="*/ 118 h 223"/>
                <a:gd name="T32" fmla="*/ 34 w 165"/>
                <a:gd name="T33" fmla="*/ 118 h 223"/>
                <a:gd name="T34" fmla="*/ 27 w 165"/>
                <a:gd name="T35" fmla="*/ 115 h 223"/>
                <a:gd name="T36" fmla="*/ 24 w 165"/>
                <a:gd name="T37" fmla="*/ 118 h 223"/>
                <a:gd name="T38" fmla="*/ 57 w 165"/>
                <a:gd name="T39" fmla="*/ 128 h 223"/>
                <a:gd name="T40" fmla="*/ 67 w 165"/>
                <a:gd name="T41" fmla="*/ 128 h 223"/>
                <a:gd name="T42" fmla="*/ 88 w 165"/>
                <a:gd name="T43" fmla="*/ 138 h 223"/>
                <a:gd name="T44" fmla="*/ 81 w 165"/>
                <a:gd name="T45" fmla="*/ 142 h 223"/>
                <a:gd name="T46" fmla="*/ 57 w 165"/>
                <a:gd name="T47" fmla="*/ 149 h 223"/>
                <a:gd name="T48" fmla="*/ 27 w 165"/>
                <a:gd name="T49" fmla="*/ 149 h 223"/>
                <a:gd name="T50" fmla="*/ 20 w 165"/>
                <a:gd name="T51" fmla="*/ 149 h 223"/>
                <a:gd name="T52" fmla="*/ 27 w 165"/>
                <a:gd name="T53" fmla="*/ 159 h 223"/>
                <a:gd name="T54" fmla="*/ 34 w 165"/>
                <a:gd name="T55" fmla="*/ 202 h 223"/>
                <a:gd name="T56" fmla="*/ 47 w 165"/>
                <a:gd name="T57" fmla="*/ 219 h 223"/>
                <a:gd name="T58" fmla="*/ 37 w 165"/>
                <a:gd name="T59" fmla="*/ 182 h 223"/>
                <a:gd name="T60" fmla="*/ 30 w 165"/>
                <a:gd name="T61" fmla="*/ 159 h 223"/>
                <a:gd name="T62" fmla="*/ 51 w 165"/>
                <a:gd name="T63" fmla="*/ 159 h 223"/>
                <a:gd name="T64" fmla="*/ 78 w 165"/>
                <a:gd name="T65" fmla="*/ 149 h 223"/>
                <a:gd name="T66" fmla="*/ 88 w 165"/>
                <a:gd name="T67" fmla="*/ 138 h 223"/>
                <a:gd name="T68" fmla="*/ 67 w 165"/>
                <a:gd name="T69" fmla="*/ 125 h 223"/>
                <a:gd name="T70" fmla="*/ 51 w 165"/>
                <a:gd name="T71" fmla="*/ 125 h 223"/>
                <a:gd name="T72" fmla="*/ 57 w 165"/>
                <a:gd name="T73" fmla="*/ 125 h 223"/>
                <a:gd name="T74" fmla="*/ 67 w 165"/>
                <a:gd name="T75" fmla="*/ 118 h 223"/>
                <a:gd name="T76" fmla="*/ 74 w 165"/>
                <a:gd name="T77" fmla="*/ 105 h 223"/>
                <a:gd name="T78" fmla="*/ 61 w 165"/>
                <a:gd name="T79" fmla="*/ 95 h 223"/>
                <a:gd name="T80" fmla="*/ 30 w 165"/>
                <a:gd name="T81" fmla="*/ 78 h 223"/>
                <a:gd name="T82" fmla="*/ 51 w 165"/>
                <a:gd name="T83" fmla="*/ 81 h 223"/>
                <a:gd name="T84" fmla="*/ 74 w 165"/>
                <a:gd name="T85" fmla="*/ 85 h 223"/>
                <a:gd name="T86" fmla="*/ 88 w 165"/>
                <a:gd name="T87" fmla="*/ 74 h 223"/>
                <a:gd name="T88" fmla="*/ 94 w 165"/>
                <a:gd name="T89" fmla="*/ 64 h 223"/>
                <a:gd name="T90" fmla="*/ 155 w 165"/>
                <a:gd name="T91" fmla="*/ 4 h 223"/>
                <a:gd name="T92" fmla="*/ 128 w 165"/>
                <a:gd name="T93" fmla="*/ 27 h 223"/>
                <a:gd name="T94" fmla="*/ 131 w 165"/>
                <a:gd name="T95" fmla="*/ 27 h 223"/>
                <a:gd name="T96" fmla="*/ 141 w 165"/>
                <a:gd name="T97" fmla="*/ 21 h 223"/>
                <a:gd name="T98" fmla="*/ 162 w 165"/>
                <a:gd name="T99" fmla="*/ 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5" h="223">
                  <a:moveTo>
                    <a:pt x="7" y="108"/>
                  </a:moveTo>
                  <a:lnTo>
                    <a:pt x="7" y="108"/>
                  </a:lnTo>
                  <a:lnTo>
                    <a:pt x="7" y="108"/>
                  </a:lnTo>
                  <a:lnTo>
                    <a:pt x="10" y="111"/>
                  </a:lnTo>
                  <a:lnTo>
                    <a:pt x="10" y="118"/>
                  </a:lnTo>
                  <a:lnTo>
                    <a:pt x="14" y="118"/>
                  </a:lnTo>
                  <a:lnTo>
                    <a:pt x="20" y="118"/>
                  </a:lnTo>
                  <a:lnTo>
                    <a:pt x="14" y="111"/>
                  </a:lnTo>
                  <a:lnTo>
                    <a:pt x="7" y="108"/>
                  </a:lnTo>
                  <a:close/>
                  <a:moveTo>
                    <a:pt x="10" y="71"/>
                  </a:moveTo>
                  <a:lnTo>
                    <a:pt x="10" y="71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0" y="71"/>
                  </a:lnTo>
                  <a:close/>
                  <a:moveTo>
                    <a:pt x="94" y="64"/>
                  </a:moveTo>
                  <a:lnTo>
                    <a:pt x="88" y="68"/>
                  </a:lnTo>
                  <a:lnTo>
                    <a:pt x="88" y="68"/>
                  </a:lnTo>
                  <a:lnTo>
                    <a:pt x="74" y="78"/>
                  </a:lnTo>
                  <a:lnTo>
                    <a:pt x="74" y="81"/>
                  </a:lnTo>
                  <a:lnTo>
                    <a:pt x="57" y="81"/>
                  </a:lnTo>
                  <a:lnTo>
                    <a:pt x="54" y="81"/>
                  </a:lnTo>
                  <a:lnTo>
                    <a:pt x="51" y="78"/>
                  </a:lnTo>
                  <a:lnTo>
                    <a:pt x="47" y="78"/>
                  </a:lnTo>
                  <a:lnTo>
                    <a:pt x="27" y="74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10" y="68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14" y="78"/>
                  </a:lnTo>
                  <a:lnTo>
                    <a:pt x="24" y="78"/>
                  </a:lnTo>
                  <a:lnTo>
                    <a:pt x="27" y="81"/>
                  </a:lnTo>
                  <a:lnTo>
                    <a:pt x="30" y="88"/>
                  </a:lnTo>
                  <a:lnTo>
                    <a:pt x="54" y="91"/>
                  </a:lnTo>
                  <a:lnTo>
                    <a:pt x="57" y="95"/>
                  </a:lnTo>
                  <a:lnTo>
                    <a:pt x="57" y="101"/>
                  </a:lnTo>
                  <a:lnTo>
                    <a:pt x="67" y="101"/>
                  </a:lnTo>
                  <a:lnTo>
                    <a:pt x="71" y="105"/>
                  </a:lnTo>
                  <a:lnTo>
                    <a:pt x="71" y="111"/>
                  </a:lnTo>
                  <a:lnTo>
                    <a:pt x="67" y="111"/>
                  </a:lnTo>
                  <a:lnTo>
                    <a:pt x="64" y="118"/>
                  </a:lnTo>
                  <a:lnTo>
                    <a:pt x="61" y="118"/>
                  </a:lnTo>
                  <a:lnTo>
                    <a:pt x="61" y="122"/>
                  </a:lnTo>
                  <a:lnTo>
                    <a:pt x="57" y="122"/>
                  </a:lnTo>
                  <a:lnTo>
                    <a:pt x="51" y="122"/>
                  </a:lnTo>
                  <a:lnTo>
                    <a:pt x="47" y="118"/>
                  </a:lnTo>
                  <a:lnTo>
                    <a:pt x="47" y="118"/>
                  </a:lnTo>
                  <a:lnTo>
                    <a:pt x="47" y="118"/>
                  </a:lnTo>
                  <a:lnTo>
                    <a:pt x="40" y="122"/>
                  </a:lnTo>
                  <a:lnTo>
                    <a:pt x="37" y="122"/>
                  </a:lnTo>
                  <a:lnTo>
                    <a:pt x="34" y="118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27" y="115"/>
                  </a:lnTo>
                  <a:lnTo>
                    <a:pt x="27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47" y="125"/>
                  </a:lnTo>
                  <a:lnTo>
                    <a:pt x="47" y="128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67" y="128"/>
                  </a:lnTo>
                  <a:lnTo>
                    <a:pt x="67" y="128"/>
                  </a:lnTo>
                  <a:lnTo>
                    <a:pt x="84" y="132"/>
                  </a:lnTo>
                  <a:lnTo>
                    <a:pt x="88" y="138"/>
                  </a:lnTo>
                  <a:lnTo>
                    <a:pt x="84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5"/>
                  </a:lnTo>
                  <a:lnTo>
                    <a:pt x="78" y="145"/>
                  </a:lnTo>
                  <a:lnTo>
                    <a:pt x="57" y="149"/>
                  </a:lnTo>
                  <a:lnTo>
                    <a:pt x="54" y="152"/>
                  </a:lnTo>
                  <a:lnTo>
                    <a:pt x="51" y="155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4" y="145"/>
                  </a:lnTo>
                  <a:lnTo>
                    <a:pt x="20" y="149"/>
                  </a:lnTo>
                  <a:lnTo>
                    <a:pt x="24" y="155"/>
                  </a:lnTo>
                  <a:lnTo>
                    <a:pt x="27" y="159"/>
                  </a:lnTo>
                  <a:lnTo>
                    <a:pt x="27" y="159"/>
                  </a:lnTo>
                  <a:lnTo>
                    <a:pt x="30" y="182"/>
                  </a:lnTo>
                  <a:lnTo>
                    <a:pt x="34" y="182"/>
                  </a:lnTo>
                  <a:lnTo>
                    <a:pt x="34" y="202"/>
                  </a:lnTo>
                  <a:lnTo>
                    <a:pt x="44" y="219"/>
                  </a:lnTo>
                  <a:lnTo>
                    <a:pt x="44" y="223"/>
                  </a:lnTo>
                  <a:lnTo>
                    <a:pt x="47" y="219"/>
                  </a:lnTo>
                  <a:lnTo>
                    <a:pt x="44" y="216"/>
                  </a:lnTo>
                  <a:lnTo>
                    <a:pt x="37" y="202"/>
                  </a:lnTo>
                  <a:lnTo>
                    <a:pt x="37" y="182"/>
                  </a:lnTo>
                  <a:lnTo>
                    <a:pt x="37" y="182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27" y="152"/>
                  </a:lnTo>
                  <a:lnTo>
                    <a:pt x="27" y="152"/>
                  </a:lnTo>
                  <a:lnTo>
                    <a:pt x="51" y="159"/>
                  </a:lnTo>
                  <a:lnTo>
                    <a:pt x="57" y="155"/>
                  </a:lnTo>
                  <a:lnTo>
                    <a:pt x="61" y="152"/>
                  </a:lnTo>
                  <a:lnTo>
                    <a:pt x="78" y="149"/>
                  </a:lnTo>
                  <a:lnTo>
                    <a:pt x="81" y="145"/>
                  </a:lnTo>
                  <a:lnTo>
                    <a:pt x="88" y="145"/>
                  </a:lnTo>
                  <a:lnTo>
                    <a:pt x="88" y="138"/>
                  </a:lnTo>
                  <a:lnTo>
                    <a:pt x="84" y="128"/>
                  </a:lnTo>
                  <a:lnTo>
                    <a:pt x="71" y="125"/>
                  </a:lnTo>
                  <a:lnTo>
                    <a:pt x="67" y="125"/>
                  </a:lnTo>
                  <a:lnTo>
                    <a:pt x="61" y="125"/>
                  </a:lnTo>
                  <a:lnTo>
                    <a:pt x="57" y="125"/>
                  </a:lnTo>
                  <a:lnTo>
                    <a:pt x="51" y="125"/>
                  </a:lnTo>
                  <a:lnTo>
                    <a:pt x="51" y="125"/>
                  </a:lnTo>
                  <a:lnTo>
                    <a:pt x="51" y="125"/>
                  </a:lnTo>
                  <a:lnTo>
                    <a:pt x="57" y="125"/>
                  </a:lnTo>
                  <a:lnTo>
                    <a:pt x="61" y="122"/>
                  </a:lnTo>
                  <a:lnTo>
                    <a:pt x="64" y="118"/>
                  </a:lnTo>
                  <a:lnTo>
                    <a:pt x="67" y="118"/>
                  </a:lnTo>
                  <a:lnTo>
                    <a:pt x="71" y="111"/>
                  </a:lnTo>
                  <a:lnTo>
                    <a:pt x="74" y="111"/>
                  </a:lnTo>
                  <a:lnTo>
                    <a:pt x="74" y="105"/>
                  </a:lnTo>
                  <a:lnTo>
                    <a:pt x="67" y="98"/>
                  </a:lnTo>
                  <a:lnTo>
                    <a:pt x="61" y="98"/>
                  </a:lnTo>
                  <a:lnTo>
                    <a:pt x="61" y="95"/>
                  </a:lnTo>
                  <a:lnTo>
                    <a:pt x="57" y="88"/>
                  </a:lnTo>
                  <a:lnTo>
                    <a:pt x="34" y="85"/>
                  </a:lnTo>
                  <a:lnTo>
                    <a:pt x="30" y="78"/>
                  </a:lnTo>
                  <a:lnTo>
                    <a:pt x="27" y="78"/>
                  </a:lnTo>
                  <a:lnTo>
                    <a:pt x="47" y="81"/>
                  </a:lnTo>
                  <a:lnTo>
                    <a:pt x="51" y="81"/>
                  </a:lnTo>
                  <a:lnTo>
                    <a:pt x="54" y="85"/>
                  </a:lnTo>
                  <a:lnTo>
                    <a:pt x="57" y="85"/>
                  </a:lnTo>
                  <a:lnTo>
                    <a:pt x="74" y="85"/>
                  </a:lnTo>
                  <a:lnTo>
                    <a:pt x="78" y="81"/>
                  </a:lnTo>
                  <a:lnTo>
                    <a:pt x="88" y="74"/>
                  </a:lnTo>
                  <a:lnTo>
                    <a:pt x="88" y="74"/>
                  </a:lnTo>
                  <a:lnTo>
                    <a:pt x="91" y="71"/>
                  </a:lnTo>
                  <a:lnTo>
                    <a:pt x="94" y="64"/>
                  </a:lnTo>
                  <a:lnTo>
                    <a:pt x="94" y="64"/>
                  </a:lnTo>
                  <a:close/>
                  <a:moveTo>
                    <a:pt x="165" y="0"/>
                  </a:moveTo>
                  <a:lnTo>
                    <a:pt x="162" y="0"/>
                  </a:lnTo>
                  <a:lnTo>
                    <a:pt x="155" y="4"/>
                  </a:lnTo>
                  <a:lnTo>
                    <a:pt x="138" y="21"/>
                  </a:lnTo>
                  <a:lnTo>
                    <a:pt x="138" y="21"/>
                  </a:lnTo>
                  <a:lnTo>
                    <a:pt x="128" y="27"/>
                  </a:lnTo>
                  <a:lnTo>
                    <a:pt x="128" y="27"/>
                  </a:lnTo>
                  <a:lnTo>
                    <a:pt x="128" y="27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58" y="7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6" name="Freeform 598">
              <a:extLst>
                <a:ext uri="{FF2B5EF4-FFF2-40B4-BE49-F238E27FC236}">
                  <a16:creationId xmlns:a16="http://schemas.microsoft.com/office/drawing/2014/main" id="{9EE45669-FE3E-4BBA-00CD-1302F536E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" y="2885"/>
              <a:ext cx="13" cy="10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0 w 13"/>
                <a:gd name="T5" fmla="*/ 0 h 10"/>
                <a:gd name="T6" fmla="*/ 3 w 13"/>
                <a:gd name="T7" fmla="*/ 3 h 10"/>
                <a:gd name="T8" fmla="*/ 3 w 13"/>
                <a:gd name="T9" fmla="*/ 10 h 10"/>
                <a:gd name="T10" fmla="*/ 7 w 13"/>
                <a:gd name="T11" fmla="*/ 10 h 10"/>
                <a:gd name="T12" fmla="*/ 13 w 13"/>
                <a:gd name="T13" fmla="*/ 10 h 10"/>
                <a:gd name="T14" fmla="*/ 7 w 13"/>
                <a:gd name="T15" fmla="*/ 3 h 10"/>
                <a:gd name="T16" fmla="*/ 0 w 1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13" y="10"/>
                  </a:lnTo>
                  <a:lnTo>
                    <a:pt x="7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7" name="Freeform 599">
              <a:extLst>
                <a:ext uri="{FF2B5EF4-FFF2-40B4-BE49-F238E27FC236}">
                  <a16:creationId xmlns:a16="http://schemas.microsoft.com/office/drawing/2014/main" id="{F8CF01A6-5219-4404-26D3-B5534E767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" y="2848"/>
              <a:ext cx="4" cy="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4 w 4"/>
                <a:gd name="T5" fmla="*/ 3 h 3"/>
                <a:gd name="T6" fmla="*/ 4 w 4"/>
                <a:gd name="T7" fmla="*/ 3 h 3"/>
                <a:gd name="T8" fmla="*/ 0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8" name="Freeform 600">
              <a:extLst>
                <a:ext uri="{FF2B5EF4-FFF2-40B4-BE49-F238E27FC236}">
                  <a16:creationId xmlns:a16="http://schemas.microsoft.com/office/drawing/2014/main" id="{96A0C504-A04E-7E5A-583B-620B7F8EC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2841"/>
              <a:ext cx="94" cy="159"/>
            </a:xfrm>
            <a:custGeom>
              <a:avLst/>
              <a:gdLst>
                <a:gd name="T0" fmla="*/ 88 w 94"/>
                <a:gd name="T1" fmla="*/ 4 h 159"/>
                <a:gd name="T2" fmla="*/ 74 w 94"/>
                <a:gd name="T3" fmla="*/ 14 h 159"/>
                <a:gd name="T4" fmla="*/ 57 w 94"/>
                <a:gd name="T5" fmla="*/ 17 h 159"/>
                <a:gd name="T6" fmla="*/ 51 w 94"/>
                <a:gd name="T7" fmla="*/ 14 h 159"/>
                <a:gd name="T8" fmla="*/ 27 w 94"/>
                <a:gd name="T9" fmla="*/ 10 h 159"/>
                <a:gd name="T10" fmla="*/ 20 w 94"/>
                <a:gd name="T11" fmla="*/ 7 h 159"/>
                <a:gd name="T12" fmla="*/ 3 w 94"/>
                <a:gd name="T13" fmla="*/ 7 h 159"/>
                <a:gd name="T14" fmla="*/ 14 w 94"/>
                <a:gd name="T15" fmla="*/ 14 h 159"/>
                <a:gd name="T16" fmla="*/ 27 w 94"/>
                <a:gd name="T17" fmla="*/ 17 h 159"/>
                <a:gd name="T18" fmla="*/ 54 w 94"/>
                <a:gd name="T19" fmla="*/ 27 h 159"/>
                <a:gd name="T20" fmla="*/ 57 w 94"/>
                <a:gd name="T21" fmla="*/ 37 h 159"/>
                <a:gd name="T22" fmla="*/ 71 w 94"/>
                <a:gd name="T23" fmla="*/ 41 h 159"/>
                <a:gd name="T24" fmla="*/ 67 w 94"/>
                <a:gd name="T25" fmla="*/ 47 h 159"/>
                <a:gd name="T26" fmla="*/ 61 w 94"/>
                <a:gd name="T27" fmla="*/ 54 h 159"/>
                <a:gd name="T28" fmla="*/ 57 w 94"/>
                <a:gd name="T29" fmla="*/ 58 h 159"/>
                <a:gd name="T30" fmla="*/ 47 w 94"/>
                <a:gd name="T31" fmla="*/ 54 h 159"/>
                <a:gd name="T32" fmla="*/ 47 w 94"/>
                <a:gd name="T33" fmla="*/ 54 h 159"/>
                <a:gd name="T34" fmla="*/ 37 w 94"/>
                <a:gd name="T35" fmla="*/ 58 h 159"/>
                <a:gd name="T36" fmla="*/ 34 w 94"/>
                <a:gd name="T37" fmla="*/ 51 h 159"/>
                <a:gd name="T38" fmla="*/ 27 w 94"/>
                <a:gd name="T39" fmla="*/ 51 h 159"/>
                <a:gd name="T40" fmla="*/ 24 w 94"/>
                <a:gd name="T41" fmla="*/ 54 h 159"/>
                <a:gd name="T42" fmla="*/ 47 w 94"/>
                <a:gd name="T43" fmla="*/ 61 h 159"/>
                <a:gd name="T44" fmla="*/ 57 w 94"/>
                <a:gd name="T45" fmla="*/ 64 h 159"/>
                <a:gd name="T46" fmla="*/ 57 w 94"/>
                <a:gd name="T47" fmla="*/ 64 h 159"/>
                <a:gd name="T48" fmla="*/ 67 w 94"/>
                <a:gd name="T49" fmla="*/ 64 h 159"/>
                <a:gd name="T50" fmla="*/ 88 w 94"/>
                <a:gd name="T51" fmla="*/ 74 h 159"/>
                <a:gd name="T52" fmla="*/ 81 w 94"/>
                <a:gd name="T53" fmla="*/ 78 h 159"/>
                <a:gd name="T54" fmla="*/ 81 w 94"/>
                <a:gd name="T55" fmla="*/ 81 h 159"/>
                <a:gd name="T56" fmla="*/ 57 w 94"/>
                <a:gd name="T57" fmla="*/ 85 h 159"/>
                <a:gd name="T58" fmla="*/ 51 w 94"/>
                <a:gd name="T59" fmla="*/ 91 h 159"/>
                <a:gd name="T60" fmla="*/ 27 w 94"/>
                <a:gd name="T61" fmla="*/ 85 h 159"/>
                <a:gd name="T62" fmla="*/ 20 w 94"/>
                <a:gd name="T63" fmla="*/ 85 h 159"/>
                <a:gd name="T64" fmla="*/ 27 w 94"/>
                <a:gd name="T65" fmla="*/ 95 h 159"/>
                <a:gd name="T66" fmla="*/ 30 w 94"/>
                <a:gd name="T67" fmla="*/ 118 h 159"/>
                <a:gd name="T68" fmla="*/ 34 w 94"/>
                <a:gd name="T69" fmla="*/ 138 h 159"/>
                <a:gd name="T70" fmla="*/ 44 w 94"/>
                <a:gd name="T71" fmla="*/ 159 h 159"/>
                <a:gd name="T72" fmla="*/ 44 w 94"/>
                <a:gd name="T73" fmla="*/ 152 h 159"/>
                <a:gd name="T74" fmla="*/ 37 w 94"/>
                <a:gd name="T75" fmla="*/ 118 h 159"/>
                <a:gd name="T76" fmla="*/ 30 w 94"/>
                <a:gd name="T77" fmla="*/ 95 h 159"/>
                <a:gd name="T78" fmla="*/ 27 w 94"/>
                <a:gd name="T79" fmla="*/ 88 h 159"/>
                <a:gd name="T80" fmla="*/ 51 w 94"/>
                <a:gd name="T81" fmla="*/ 95 h 159"/>
                <a:gd name="T82" fmla="*/ 61 w 94"/>
                <a:gd name="T83" fmla="*/ 88 h 159"/>
                <a:gd name="T84" fmla="*/ 81 w 94"/>
                <a:gd name="T85" fmla="*/ 81 h 159"/>
                <a:gd name="T86" fmla="*/ 88 w 94"/>
                <a:gd name="T87" fmla="*/ 74 h 159"/>
                <a:gd name="T88" fmla="*/ 71 w 94"/>
                <a:gd name="T89" fmla="*/ 61 h 159"/>
                <a:gd name="T90" fmla="*/ 61 w 94"/>
                <a:gd name="T91" fmla="*/ 61 h 159"/>
                <a:gd name="T92" fmla="*/ 51 w 94"/>
                <a:gd name="T93" fmla="*/ 61 h 159"/>
                <a:gd name="T94" fmla="*/ 51 w 94"/>
                <a:gd name="T95" fmla="*/ 61 h 159"/>
                <a:gd name="T96" fmla="*/ 61 w 94"/>
                <a:gd name="T97" fmla="*/ 58 h 159"/>
                <a:gd name="T98" fmla="*/ 67 w 94"/>
                <a:gd name="T99" fmla="*/ 54 h 159"/>
                <a:gd name="T100" fmla="*/ 74 w 94"/>
                <a:gd name="T101" fmla="*/ 47 h 159"/>
                <a:gd name="T102" fmla="*/ 67 w 94"/>
                <a:gd name="T103" fmla="*/ 34 h 159"/>
                <a:gd name="T104" fmla="*/ 61 w 94"/>
                <a:gd name="T105" fmla="*/ 31 h 159"/>
                <a:gd name="T106" fmla="*/ 34 w 94"/>
                <a:gd name="T107" fmla="*/ 21 h 159"/>
                <a:gd name="T108" fmla="*/ 27 w 94"/>
                <a:gd name="T109" fmla="*/ 14 h 159"/>
                <a:gd name="T110" fmla="*/ 51 w 94"/>
                <a:gd name="T111" fmla="*/ 17 h 159"/>
                <a:gd name="T112" fmla="*/ 57 w 94"/>
                <a:gd name="T113" fmla="*/ 21 h 159"/>
                <a:gd name="T114" fmla="*/ 78 w 94"/>
                <a:gd name="T115" fmla="*/ 17 h 159"/>
                <a:gd name="T116" fmla="*/ 88 w 94"/>
                <a:gd name="T117" fmla="*/ 10 h 159"/>
                <a:gd name="T118" fmla="*/ 94 w 94"/>
                <a:gd name="T1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4" h="159">
                  <a:moveTo>
                    <a:pt x="94" y="0"/>
                  </a:moveTo>
                  <a:lnTo>
                    <a:pt x="88" y="4"/>
                  </a:lnTo>
                  <a:lnTo>
                    <a:pt x="88" y="4"/>
                  </a:lnTo>
                  <a:lnTo>
                    <a:pt x="74" y="14"/>
                  </a:lnTo>
                  <a:lnTo>
                    <a:pt x="74" y="17"/>
                  </a:lnTo>
                  <a:lnTo>
                    <a:pt x="57" y="17"/>
                  </a:lnTo>
                  <a:lnTo>
                    <a:pt x="54" y="17"/>
                  </a:lnTo>
                  <a:lnTo>
                    <a:pt x="51" y="14"/>
                  </a:lnTo>
                  <a:lnTo>
                    <a:pt x="47" y="14"/>
                  </a:lnTo>
                  <a:lnTo>
                    <a:pt x="27" y="10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0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14" y="14"/>
                  </a:lnTo>
                  <a:lnTo>
                    <a:pt x="24" y="14"/>
                  </a:lnTo>
                  <a:lnTo>
                    <a:pt x="27" y="17"/>
                  </a:lnTo>
                  <a:lnTo>
                    <a:pt x="30" y="24"/>
                  </a:lnTo>
                  <a:lnTo>
                    <a:pt x="54" y="27"/>
                  </a:lnTo>
                  <a:lnTo>
                    <a:pt x="57" y="31"/>
                  </a:lnTo>
                  <a:lnTo>
                    <a:pt x="57" y="37"/>
                  </a:lnTo>
                  <a:lnTo>
                    <a:pt x="67" y="37"/>
                  </a:lnTo>
                  <a:lnTo>
                    <a:pt x="71" y="41"/>
                  </a:lnTo>
                  <a:lnTo>
                    <a:pt x="71" y="47"/>
                  </a:lnTo>
                  <a:lnTo>
                    <a:pt x="67" y="47"/>
                  </a:lnTo>
                  <a:lnTo>
                    <a:pt x="64" y="54"/>
                  </a:lnTo>
                  <a:lnTo>
                    <a:pt x="61" y="54"/>
                  </a:lnTo>
                  <a:lnTo>
                    <a:pt x="61" y="58"/>
                  </a:lnTo>
                  <a:lnTo>
                    <a:pt x="57" y="58"/>
                  </a:lnTo>
                  <a:lnTo>
                    <a:pt x="51" y="58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40" y="58"/>
                  </a:lnTo>
                  <a:lnTo>
                    <a:pt x="37" y="58"/>
                  </a:lnTo>
                  <a:lnTo>
                    <a:pt x="34" y="54"/>
                  </a:lnTo>
                  <a:lnTo>
                    <a:pt x="34" y="51"/>
                  </a:lnTo>
                  <a:lnTo>
                    <a:pt x="34" y="51"/>
                  </a:lnTo>
                  <a:lnTo>
                    <a:pt x="27" y="51"/>
                  </a:lnTo>
                  <a:lnTo>
                    <a:pt x="27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47" y="61"/>
                  </a:lnTo>
                  <a:lnTo>
                    <a:pt x="47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84" y="68"/>
                  </a:lnTo>
                  <a:lnTo>
                    <a:pt x="88" y="74"/>
                  </a:lnTo>
                  <a:lnTo>
                    <a:pt x="84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81"/>
                  </a:lnTo>
                  <a:lnTo>
                    <a:pt x="78" y="81"/>
                  </a:lnTo>
                  <a:lnTo>
                    <a:pt x="57" y="85"/>
                  </a:lnTo>
                  <a:lnTo>
                    <a:pt x="54" y="88"/>
                  </a:lnTo>
                  <a:lnTo>
                    <a:pt x="51" y="91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24" y="81"/>
                  </a:lnTo>
                  <a:lnTo>
                    <a:pt x="20" y="85"/>
                  </a:lnTo>
                  <a:lnTo>
                    <a:pt x="24" y="91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30" y="118"/>
                  </a:lnTo>
                  <a:lnTo>
                    <a:pt x="34" y="118"/>
                  </a:lnTo>
                  <a:lnTo>
                    <a:pt x="34" y="138"/>
                  </a:lnTo>
                  <a:lnTo>
                    <a:pt x="44" y="155"/>
                  </a:lnTo>
                  <a:lnTo>
                    <a:pt x="44" y="159"/>
                  </a:lnTo>
                  <a:lnTo>
                    <a:pt x="47" y="155"/>
                  </a:lnTo>
                  <a:lnTo>
                    <a:pt x="44" y="152"/>
                  </a:lnTo>
                  <a:lnTo>
                    <a:pt x="37" y="138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51" y="95"/>
                  </a:lnTo>
                  <a:lnTo>
                    <a:pt x="57" y="91"/>
                  </a:lnTo>
                  <a:lnTo>
                    <a:pt x="61" y="88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8" y="81"/>
                  </a:lnTo>
                  <a:lnTo>
                    <a:pt x="88" y="74"/>
                  </a:lnTo>
                  <a:lnTo>
                    <a:pt x="84" y="64"/>
                  </a:lnTo>
                  <a:lnTo>
                    <a:pt x="71" y="61"/>
                  </a:lnTo>
                  <a:lnTo>
                    <a:pt x="67" y="61"/>
                  </a:lnTo>
                  <a:lnTo>
                    <a:pt x="61" y="61"/>
                  </a:lnTo>
                  <a:lnTo>
                    <a:pt x="57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7" y="61"/>
                  </a:lnTo>
                  <a:lnTo>
                    <a:pt x="61" y="58"/>
                  </a:lnTo>
                  <a:lnTo>
                    <a:pt x="64" y="54"/>
                  </a:lnTo>
                  <a:lnTo>
                    <a:pt x="67" y="54"/>
                  </a:lnTo>
                  <a:lnTo>
                    <a:pt x="71" y="47"/>
                  </a:lnTo>
                  <a:lnTo>
                    <a:pt x="74" y="47"/>
                  </a:lnTo>
                  <a:lnTo>
                    <a:pt x="74" y="41"/>
                  </a:lnTo>
                  <a:lnTo>
                    <a:pt x="67" y="34"/>
                  </a:lnTo>
                  <a:lnTo>
                    <a:pt x="61" y="34"/>
                  </a:lnTo>
                  <a:lnTo>
                    <a:pt x="61" y="31"/>
                  </a:lnTo>
                  <a:lnTo>
                    <a:pt x="57" y="24"/>
                  </a:lnTo>
                  <a:lnTo>
                    <a:pt x="34" y="21"/>
                  </a:lnTo>
                  <a:lnTo>
                    <a:pt x="30" y="14"/>
                  </a:lnTo>
                  <a:lnTo>
                    <a:pt x="27" y="14"/>
                  </a:lnTo>
                  <a:lnTo>
                    <a:pt x="47" y="17"/>
                  </a:lnTo>
                  <a:lnTo>
                    <a:pt x="51" y="17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74" y="21"/>
                  </a:lnTo>
                  <a:lnTo>
                    <a:pt x="78" y="17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91" y="7"/>
                  </a:lnTo>
                  <a:lnTo>
                    <a:pt x="94" y="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9" name="Freeform 601">
              <a:extLst>
                <a:ext uri="{FF2B5EF4-FFF2-40B4-BE49-F238E27FC236}">
                  <a16:creationId xmlns:a16="http://schemas.microsoft.com/office/drawing/2014/main" id="{E6786052-FBE9-FC15-BC8E-D92E80D1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2777"/>
              <a:ext cx="37" cy="27"/>
            </a:xfrm>
            <a:custGeom>
              <a:avLst/>
              <a:gdLst>
                <a:gd name="T0" fmla="*/ 37 w 37"/>
                <a:gd name="T1" fmla="*/ 0 h 27"/>
                <a:gd name="T2" fmla="*/ 34 w 37"/>
                <a:gd name="T3" fmla="*/ 0 h 27"/>
                <a:gd name="T4" fmla="*/ 27 w 37"/>
                <a:gd name="T5" fmla="*/ 4 h 27"/>
                <a:gd name="T6" fmla="*/ 10 w 37"/>
                <a:gd name="T7" fmla="*/ 21 h 27"/>
                <a:gd name="T8" fmla="*/ 10 w 37"/>
                <a:gd name="T9" fmla="*/ 21 h 27"/>
                <a:gd name="T10" fmla="*/ 0 w 37"/>
                <a:gd name="T11" fmla="*/ 27 h 27"/>
                <a:gd name="T12" fmla="*/ 0 w 37"/>
                <a:gd name="T13" fmla="*/ 27 h 27"/>
                <a:gd name="T14" fmla="*/ 0 w 37"/>
                <a:gd name="T15" fmla="*/ 27 h 27"/>
                <a:gd name="T16" fmla="*/ 3 w 37"/>
                <a:gd name="T17" fmla="*/ 27 h 27"/>
                <a:gd name="T18" fmla="*/ 3 w 37"/>
                <a:gd name="T19" fmla="*/ 27 h 27"/>
                <a:gd name="T20" fmla="*/ 13 w 37"/>
                <a:gd name="T21" fmla="*/ 21 h 27"/>
                <a:gd name="T22" fmla="*/ 13 w 37"/>
                <a:gd name="T23" fmla="*/ 21 h 27"/>
                <a:gd name="T24" fmla="*/ 30 w 37"/>
                <a:gd name="T25" fmla="*/ 7 h 27"/>
                <a:gd name="T26" fmla="*/ 34 w 37"/>
                <a:gd name="T27" fmla="*/ 4 h 27"/>
                <a:gd name="T28" fmla="*/ 34 w 37"/>
                <a:gd name="T29" fmla="*/ 4 h 27"/>
                <a:gd name="T30" fmla="*/ 37 w 37"/>
                <a:gd name="T3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27">
                  <a:moveTo>
                    <a:pt x="37" y="0"/>
                  </a:moveTo>
                  <a:lnTo>
                    <a:pt x="34" y="0"/>
                  </a:lnTo>
                  <a:lnTo>
                    <a:pt x="27" y="4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30" y="7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0" name="Freeform 602">
              <a:extLst>
                <a:ext uri="{FF2B5EF4-FFF2-40B4-BE49-F238E27FC236}">
                  <a16:creationId xmlns:a16="http://schemas.microsoft.com/office/drawing/2014/main" id="{97D40F0D-DB29-5F77-9A83-009264780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989"/>
              <a:ext cx="138" cy="34"/>
            </a:xfrm>
            <a:custGeom>
              <a:avLst/>
              <a:gdLst>
                <a:gd name="T0" fmla="*/ 64 w 138"/>
                <a:gd name="T1" fmla="*/ 4 h 34"/>
                <a:gd name="T2" fmla="*/ 61 w 138"/>
                <a:gd name="T3" fmla="*/ 4 h 34"/>
                <a:gd name="T4" fmla="*/ 48 w 138"/>
                <a:gd name="T5" fmla="*/ 11 h 34"/>
                <a:gd name="T6" fmla="*/ 41 w 138"/>
                <a:gd name="T7" fmla="*/ 21 h 34"/>
                <a:gd name="T8" fmla="*/ 34 w 138"/>
                <a:gd name="T9" fmla="*/ 24 h 34"/>
                <a:gd name="T10" fmla="*/ 27 w 138"/>
                <a:gd name="T11" fmla="*/ 24 h 34"/>
                <a:gd name="T12" fmla="*/ 24 w 138"/>
                <a:gd name="T13" fmla="*/ 21 h 34"/>
                <a:gd name="T14" fmla="*/ 21 w 138"/>
                <a:gd name="T15" fmla="*/ 27 h 34"/>
                <a:gd name="T16" fmla="*/ 17 w 138"/>
                <a:gd name="T17" fmla="*/ 27 h 34"/>
                <a:gd name="T18" fmla="*/ 7 w 138"/>
                <a:gd name="T19" fmla="*/ 31 h 34"/>
                <a:gd name="T20" fmla="*/ 4 w 138"/>
                <a:gd name="T21" fmla="*/ 31 h 34"/>
                <a:gd name="T22" fmla="*/ 0 w 138"/>
                <a:gd name="T23" fmla="*/ 34 h 34"/>
                <a:gd name="T24" fmla="*/ 4 w 138"/>
                <a:gd name="T25" fmla="*/ 34 h 34"/>
                <a:gd name="T26" fmla="*/ 11 w 138"/>
                <a:gd name="T27" fmla="*/ 34 h 34"/>
                <a:gd name="T28" fmla="*/ 17 w 138"/>
                <a:gd name="T29" fmla="*/ 31 h 34"/>
                <a:gd name="T30" fmla="*/ 21 w 138"/>
                <a:gd name="T31" fmla="*/ 31 h 34"/>
                <a:gd name="T32" fmla="*/ 27 w 138"/>
                <a:gd name="T33" fmla="*/ 27 h 34"/>
                <a:gd name="T34" fmla="*/ 31 w 138"/>
                <a:gd name="T35" fmla="*/ 27 h 34"/>
                <a:gd name="T36" fmla="*/ 38 w 138"/>
                <a:gd name="T37" fmla="*/ 24 h 34"/>
                <a:gd name="T38" fmla="*/ 48 w 138"/>
                <a:gd name="T39" fmla="*/ 21 h 34"/>
                <a:gd name="T40" fmla="*/ 54 w 138"/>
                <a:gd name="T41" fmla="*/ 11 h 34"/>
                <a:gd name="T42" fmla="*/ 61 w 138"/>
                <a:gd name="T43" fmla="*/ 11 h 34"/>
                <a:gd name="T44" fmla="*/ 68 w 138"/>
                <a:gd name="T45" fmla="*/ 7 h 34"/>
                <a:gd name="T46" fmla="*/ 78 w 138"/>
                <a:gd name="T47" fmla="*/ 11 h 34"/>
                <a:gd name="T48" fmla="*/ 81 w 138"/>
                <a:gd name="T49" fmla="*/ 14 h 34"/>
                <a:gd name="T50" fmla="*/ 88 w 138"/>
                <a:gd name="T51" fmla="*/ 17 h 34"/>
                <a:gd name="T52" fmla="*/ 105 w 138"/>
                <a:gd name="T53" fmla="*/ 21 h 34"/>
                <a:gd name="T54" fmla="*/ 112 w 138"/>
                <a:gd name="T55" fmla="*/ 21 h 34"/>
                <a:gd name="T56" fmla="*/ 125 w 138"/>
                <a:gd name="T57" fmla="*/ 17 h 34"/>
                <a:gd name="T58" fmla="*/ 132 w 138"/>
                <a:gd name="T59" fmla="*/ 21 h 34"/>
                <a:gd name="T60" fmla="*/ 138 w 138"/>
                <a:gd name="T61" fmla="*/ 17 h 34"/>
                <a:gd name="T62" fmla="*/ 135 w 138"/>
                <a:gd name="T63" fmla="*/ 14 h 34"/>
                <a:gd name="T64" fmla="*/ 125 w 138"/>
                <a:gd name="T65" fmla="*/ 14 h 34"/>
                <a:gd name="T66" fmla="*/ 122 w 138"/>
                <a:gd name="T67" fmla="*/ 14 h 34"/>
                <a:gd name="T68" fmla="*/ 108 w 138"/>
                <a:gd name="T69" fmla="*/ 14 h 34"/>
                <a:gd name="T70" fmla="*/ 105 w 138"/>
                <a:gd name="T71" fmla="*/ 17 h 34"/>
                <a:gd name="T72" fmla="*/ 91 w 138"/>
                <a:gd name="T73" fmla="*/ 14 h 34"/>
                <a:gd name="T74" fmla="*/ 85 w 138"/>
                <a:gd name="T75" fmla="*/ 11 h 34"/>
                <a:gd name="T76" fmla="*/ 75 w 138"/>
                <a:gd name="T77" fmla="*/ 7 h 34"/>
                <a:gd name="T78" fmla="*/ 71 w 138"/>
                <a:gd name="T7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34">
                  <a:moveTo>
                    <a:pt x="68" y="0"/>
                  </a:moveTo>
                  <a:lnTo>
                    <a:pt x="64" y="4"/>
                  </a:lnTo>
                  <a:lnTo>
                    <a:pt x="61" y="7"/>
                  </a:lnTo>
                  <a:lnTo>
                    <a:pt x="61" y="4"/>
                  </a:lnTo>
                  <a:lnTo>
                    <a:pt x="51" y="7"/>
                  </a:lnTo>
                  <a:lnTo>
                    <a:pt x="48" y="11"/>
                  </a:lnTo>
                  <a:lnTo>
                    <a:pt x="44" y="21"/>
                  </a:lnTo>
                  <a:lnTo>
                    <a:pt x="41" y="21"/>
                  </a:lnTo>
                  <a:lnTo>
                    <a:pt x="38" y="21"/>
                  </a:lnTo>
                  <a:lnTo>
                    <a:pt x="34" y="24"/>
                  </a:lnTo>
                  <a:lnTo>
                    <a:pt x="31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17" y="27"/>
                  </a:lnTo>
                  <a:lnTo>
                    <a:pt x="14" y="24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1" y="34"/>
                  </a:lnTo>
                  <a:lnTo>
                    <a:pt x="14" y="27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1" y="31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31" y="27"/>
                  </a:lnTo>
                  <a:lnTo>
                    <a:pt x="34" y="27"/>
                  </a:lnTo>
                  <a:lnTo>
                    <a:pt x="38" y="24"/>
                  </a:lnTo>
                  <a:lnTo>
                    <a:pt x="41" y="27"/>
                  </a:lnTo>
                  <a:lnTo>
                    <a:pt x="48" y="21"/>
                  </a:lnTo>
                  <a:lnTo>
                    <a:pt x="51" y="14"/>
                  </a:lnTo>
                  <a:lnTo>
                    <a:pt x="54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1" y="14"/>
                  </a:lnTo>
                  <a:lnTo>
                    <a:pt x="85" y="14"/>
                  </a:lnTo>
                  <a:lnTo>
                    <a:pt x="88" y="17"/>
                  </a:lnTo>
                  <a:lnTo>
                    <a:pt x="98" y="21"/>
                  </a:lnTo>
                  <a:lnTo>
                    <a:pt x="105" y="21"/>
                  </a:lnTo>
                  <a:lnTo>
                    <a:pt x="108" y="17"/>
                  </a:lnTo>
                  <a:lnTo>
                    <a:pt x="112" y="21"/>
                  </a:lnTo>
                  <a:lnTo>
                    <a:pt x="122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32" y="21"/>
                  </a:lnTo>
                  <a:lnTo>
                    <a:pt x="138" y="17"/>
                  </a:lnTo>
                  <a:lnTo>
                    <a:pt x="138" y="17"/>
                  </a:lnTo>
                  <a:lnTo>
                    <a:pt x="138" y="14"/>
                  </a:lnTo>
                  <a:lnTo>
                    <a:pt x="135" y="14"/>
                  </a:lnTo>
                  <a:lnTo>
                    <a:pt x="132" y="17"/>
                  </a:lnTo>
                  <a:lnTo>
                    <a:pt x="125" y="14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12" y="17"/>
                  </a:lnTo>
                  <a:lnTo>
                    <a:pt x="108" y="14"/>
                  </a:lnTo>
                  <a:lnTo>
                    <a:pt x="108" y="14"/>
                  </a:lnTo>
                  <a:lnTo>
                    <a:pt x="105" y="17"/>
                  </a:lnTo>
                  <a:lnTo>
                    <a:pt x="101" y="17"/>
                  </a:lnTo>
                  <a:lnTo>
                    <a:pt x="91" y="14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78" y="7"/>
                  </a:lnTo>
                  <a:lnTo>
                    <a:pt x="75" y="7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814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1" name="Freeform 603">
              <a:extLst>
                <a:ext uri="{FF2B5EF4-FFF2-40B4-BE49-F238E27FC236}">
                  <a16:creationId xmlns:a16="http://schemas.microsoft.com/office/drawing/2014/main" id="{A0241355-2C6C-1FF5-2D31-3CF8DCB48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989"/>
              <a:ext cx="138" cy="34"/>
            </a:xfrm>
            <a:custGeom>
              <a:avLst/>
              <a:gdLst>
                <a:gd name="T0" fmla="*/ 64 w 138"/>
                <a:gd name="T1" fmla="*/ 4 h 34"/>
                <a:gd name="T2" fmla="*/ 61 w 138"/>
                <a:gd name="T3" fmla="*/ 4 h 34"/>
                <a:gd name="T4" fmla="*/ 48 w 138"/>
                <a:gd name="T5" fmla="*/ 11 h 34"/>
                <a:gd name="T6" fmla="*/ 41 w 138"/>
                <a:gd name="T7" fmla="*/ 21 h 34"/>
                <a:gd name="T8" fmla="*/ 34 w 138"/>
                <a:gd name="T9" fmla="*/ 24 h 34"/>
                <a:gd name="T10" fmla="*/ 27 w 138"/>
                <a:gd name="T11" fmla="*/ 24 h 34"/>
                <a:gd name="T12" fmla="*/ 24 w 138"/>
                <a:gd name="T13" fmla="*/ 21 h 34"/>
                <a:gd name="T14" fmla="*/ 21 w 138"/>
                <a:gd name="T15" fmla="*/ 27 h 34"/>
                <a:gd name="T16" fmla="*/ 17 w 138"/>
                <a:gd name="T17" fmla="*/ 27 h 34"/>
                <a:gd name="T18" fmla="*/ 7 w 138"/>
                <a:gd name="T19" fmla="*/ 31 h 34"/>
                <a:gd name="T20" fmla="*/ 4 w 138"/>
                <a:gd name="T21" fmla="*/ 31 h 34"/>
                <a:gd name="T22" fmla="*/ 0 w 138"/>
                <a:gd name="T23" fmla="*/ 34 h 34"/>
                <a:gd name="T24" fmla="*/ 4 w 138"/>
                <a:gd name="T25" fmla="*/ 34 h 34"/>
                <a:gd name="T26" fmla="*/ 11 w 138"/>
                <a:gd name="T27" fmla="*/ 34 h 34"/>
                <a:gd name="T28" fmla="*/ 17 w 138"/>
                <a:gd name="T29" fmla="*/ 31 h 34"/>
                <a:gd name="T30" fmla="*/ 21 w 138"/>
                <a:gd name="T31" fmla="*/ 31 h 34"/>
                <a:gd name="T32" fmla="*/ 27 w 138"/>
                <a:gd name="T33" fmla="*/ 27 h 34"/>
                <a:gd name="T34" fmla="*/ 31 w 138"/>
                <a:gd name="T35" fmla="*/ 27 h 34"/>
                <a:gd name="T36" fmla="*/ 38 w 138"/>
                <a:gd name="T37" fmla="*/ 24 h 34"/>
                <a:gd name="T38" fmla="*/ 48 w 138"/>
                <a:gd name="T39" fmla="*/ 21 h 34"/>
                <a:gd name="T40" fmla="*/ 54 w 138"/>
                <a:gd name="T41" fmla="*/ 11 h 34"/>
                <a:gd name="T42" fmla="*/ 61 w 138"/>
                <a:gd name="T43" fmla="*/ 11 h 34"/>
                <a:gd name="T44" fmla="*/ 68 w 138"/>
                <a:gd name="T45" fmla="*/ 7 h 34"/>
                <a:gd name="T46" fmla="*/ 78 w 138"/>
                <a:gd name="T47" fmla="*/ 11 h 34"/>
                <a:gd name="T48" fmla="*/ 81 w 138"/>
                <a:gd name="T49" fmla="*/ 14 h 34"/>
                <a:gd name="T50" fmla="*/ 88 w 138"/>
                <a:gd name="T51" fmla="*/ 17 h 34"/>
                <a:gd name="T52" fmla="*/ 105 w 138"/>
                <a:gd name="T53" fmla="*/ 21 h 34"/>
                <a:gd name="T54" fmla="*/ 112 w 138"/>
                <a:gd name="T55" fmla="*/ 21 h 34"/>
                <a:gd name="T56" fmla="*/ 125 w 138"/>
                <a:gd name="T57" fmla="*/ 17 h 34"/>
                <a:gd name="T58" fmla="*/ 132 w 138"/>
                <a:gd name="T59" fmla="*/ 21 h 34"/>
                <a:gd name="T60" fmla="*/ 138 w 138"/>
                <a:gd name="T61" fmla="*/ 17 h 34"/>
                <a:gd name="T62" fmla="*/ 135 w 138"/>
                <a:gd name="T63" fmla="*/ 14 h 34"/>
                <a:gd name="T64" fmla="*/ 125 w 138"/>
                <a:gd name="T65" fmla="*/ 14 h 34"/>
                <a:gd name="T66" fmla="*/ 122 w 138"/>
                <a:gd name="T67" fmla="*/ 14 h 34"/>
                <a:gd name="T68" fmla="*/ 108 w 138"/>
                <a:gd name="T69" fmla="*/ 14 h 34"/>
                <a:gd name="T70" fmla="*/ 105 w 138"/>
                <a:gd name="T71" fmla="*/ 17 h 34"/>
                <a:gd name="T72" fmla="*/ 91 w 138"/>
                <a:gd name="T73" fmla="*/ 14 h 34"/>
                <a:gd name="T74" fmla="*/ 85 w 138"/>
                <a:gd name="T75" fmla="*/ 11 h 34"/>
                <a:gd name="T76" fmla="*/ 75 w 138"/>
                <a:gd name="T77" fmla="*/ 7 h 34"/>
                <a:gd name="T78" fmla="*/ 71 w 138"/>
                <a:gd name="T7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34">
                  <a:moveTo>
                    <a:pt x="68" y="0"/>
                  </a:moveTo>
                  <a:lnTo>
                    <a:pt x="64" y="4"/>
                  </a:lnTo>
                  <a:lnTo>
                    <a:pt x="61" y="7"/>
                  </a:lnTo>
                  <a:lnTo>
                    <a:pt x="61" y="4"/>
                  </a:lnTo>
                  <a:lnTo>
                    <a:pt x="51" y="7"/>
                  </a:lnTo>
                  <a:lnTo>
                    <a:pt x="48" y="11"/>
                  </a:lnTo>
                  <a:lnTo>
                    <a:pt x="44" y="21"/>
                  </a:lnTo>
                  <a:lnTo>
                    <a:pt x="41" y="21"/>
                  </a:lnTo>
                  <a:lnTo>
                    <a:pt x="38" y="21"/>
                  </a:lnTo>
                  <a:lnTo>
                    <a:pt x="34" y="24"/>
                  </a:lnTo>
                  <a:lnTo>
                    <a:pt x="31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17" y="27"/>
                  </a:lnTo>
                  <a:lnTo>
                    <a:pt x="14" y="24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1" y="34"/>
                  </a:lnTo>
                  <a:lnTo>
                    <a:pt x="14" y="27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1" y="31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31" y="27"/>
                  </a:lnTo>
                  <a:lnTo>
                    <a:pt x="34" y="27"/>
                  </a:lnTo>
                  <a:lnTo>
                    <a:pt x="38" y="24"/>
                  </a:lnTo>
                  <a:lnTo>
                    <a:pt x="41" y="27"/>
                  </a:lnTo>
                  <a:lnTo>
                    <a:pt x="48" y="21"/>
                  </a:lnTo>
                  <a:lnTo>
                    <a:pt x="51" y="14"/>
                  </a:lnTo>
                  <a:lnTo>
                    <a:pt x="54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1" y="14"/>
                  </a:lnTo>
                  <a:lnTo>
                    <a:pt x="85" y="14"/>
                  </a:lnTo>
                  <a:lnTo>
                    <a:pt x="88" y="17"/>
                  </a:lnTo>
                  <a:lnTo>
                    <a:pt x="98" y="21"/>
                  </a:lnTo>
                  <a:lnTo>
                    <a:pt x="105" y="21"/>
                  </a:lnTo>
                  <a:lnTo>
                    <a:pt x="108" y="17"/>
                  </a:lnTo>
                  <a:lnTo>
                    <a:pt x="112" y="21"/>
                  </a:lnTo>
                  <a:lnTo>
                    <a:pt x="122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32" y="21"/>
                  </a:lnTo>
                  <a:lnTo>
                    <a:pt x="138" y="17"/>
                  </a:lnTo>
                  <a:lnTo>
                    <a:pt x="138" y="17"/>
                  </a:lnTo>
                  <a:lnTo>
                    <a:pt x="138" y="14"/>
                  </a:lnTo>
                  <a:lnTo>
                    <a:pt x="135" y="14"/>
                  </a:lnTo>
                  <a:lnTo>
                    <a:pt x="132" y="17"/>
                  </a:lnTo>
                  <a:lnTo>
                    <a:pt x="125" y="14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12" y="17"/>
                  </a:lnTo>
                  <a:lnTo>
                    <a:pt x="108" y="14"/>
                  </a:lnTo>
                  <a:lnTo>
                    <a:pt x="108" y="14"/>
                  </a:lnTo>
                  <a:lnTo>
                    <a:pt x="105" y="17"/>
                  </a:lnTo>
                  <a:lnTo>
                    <a:pt x="101" y="17"/>
                  </a:lnTo>
                  <a:lnTo>
                    <a:pt x="91" y="14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78" y="7"/>
                  </a:lnTo>
                  <a:lnTo>
                    <a:pt x="75" y="7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2" name="Freeform 604">
              <a:extLst>
                <a:ext uri="{FF2B5EF4-FFF2-40B4-BE49-F238E27FC236}">
                  <a16:creationId xmlns:a16="http://schemas.microsoft.com/office/drawing/2014/main" id="{EB4296FE-7345-049C-B11E-9B67965CE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" y="2996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0 h 10"/>
                <a:gd name="T4" fmla="*/ 0 w 4"/>
                <a:gd name="T5" fmla="*/ 4 h 10"/>
                <a:gd name="T6" fmla="*/ 0 w 4"/>
                <a:gd name="T7" fmla="*/ 7 h 10"/>
                <a:gd name="T8" fmla="*/ 0 w 4"/>
                <a:gd name="T9" fmla="*/ 10 h 10"/>
                <a:gd name="T10" fmla="*/ 4 w 4"/>
                <a:gd name="T11" fmla="*/ 7 h 10"/>
                <a:gd name="T12" fmla="*/ 4 w 4"/>
                <a:gd name="T13" fmla="*/ 4 h 10"/>
                <a:gd name="T14" fmla="*/ 4 w 4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3" name="Freeform 605">
              <a:extLst>
                <a:ext uri="{FF2B5EF4-FFF2-40B4-BE49-F238E27FC236}">
                  <a16:creationId xmlns:a16="http://schemas.microsoft.com/office/drawing/2014/main" id="{BBF7021E-C19C-07C8-BB55-50B00FC59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" y="2996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0 h 10"/>
                <a:gd name="T4" fmla="*/ 0 w 4"/>
                <a:gd name="T5" fmla="*/ 4 h 10"/>
                <a:gd name="T6" fmla="*/ 0 w 4"/>
                <a:gd name="T7" fmla="*/ 7 h 10"/>
                <a:gd name="T8" fmla="*/ 0 w 4"/>
                <a:gd name="T9" fmla="*/ 10 h 10"/>
                <a:gd name="T10" fmla="*/ 4 w 4"/>
                <a:gd name="T11" fmla="*/ 7 h 10"/>
                <a:gd name="T12" fmla="*/ 4 w 4"/>
                <a:gd name="T13" fmla="*/ 4 h 10"/>
                <a:gd name="T14" fmla="*/ 4 w 4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4" name="Freeform 606">
              <a:extLst>
                <a:ext uri="{FF2B5EF4-FFF2-40B4-BE49-F238E27FC236}">
                  <a16:creationId xmlns:a16="http://schemas.microsoft.com/office/drawing/2014/main" id="{5B73AC99-3AB5-96DB-4FB4-DFBB8B725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2676"/>
              <a:ext cx="421" cy="172"/>
            </a:xfrm>
            <a:custGeom>
              <a:avLst/>
              <a:gdLst>
                <a:gd name="T0" fmla="*/ 243 w 421"/>
                <a:gd name="T1" fmla="*/ 27 h 172"/>
                <a:gd name="T2" fmla="*/ 226 w 421"/>
                <a:gd name="T3" fmla="*/ 41 h 172"/>
                <a:gd name="T4" fmla="*/ 185 w 421"/>
                <a:gd name="T5" fmla="*/ 24 h 172"/>
                <a:gd name="T6" fmla="*/ 169 w 421"/>
                <a:gd name="T7" fmla="*/ 11 h 172"/>
                <a:gd name="T8" fmla="*/ 152 w 421"/>
                <a:gd name="T9" fmla="*/ 11 h 172"/>
                <a:gd name="T10" fmla="*/ 132 w 421"/>
                <a:gd name="T11" fmla="*/ 27 h 172"/>
                <a:gd name="T12" fmla="*/ 108 w 421"/>
                <a:gd name="T13" fmla="*/ 17 h 172"/>
                <a:gd name="T14" fmla="*/ 91 w 421"/>
                <a:gd name="T15" fmla="*/ 24 h 172"/>
                <a:gd name="T16" fmla="*/ 78 w 421"/>
                <a:gd name="T17" fmla="*/ 37 h 172"/>
                <a:gd name="T18" fmla="*/ 74 w 421"/>
                <a:gd name="T19" fmla="*/ 61 h 172"/>
                <a:gd name="T20" fmla="*/ 71 w 421"/>
                <a:gd name="T21" fmla="*/ 74 h 172"/>
                <a:gd name="T22" fmla="*/ 71 w 421"/>
                <a:gd name="T23" fmla="*/ 88 h 172"/>
                <a:gd name="T24" fmla="*/ 54 w 421"/>
                <a:gd name="T25" fmla="*/ 91 h 172"/>
                <a:gd name="T26" fmla="*/ 51 w 421"/>
                <a:gd name="T27" fmla="*/ 115 h 172"/>
                <a:gd name="T28" fmla="*/ 17 w 421"/>
                <a:gd name="T29" fmla="*/ 122 h 172"/>
                <a:gd name="T30" fmla="*/ 4 w 421"/>
                <a:gd name="T31" fmla="*/ 162 h 172"/>
                <a:gd name="T32" fmla="*/ 4 w 421"/>
                <a:gd name="T33" fmla="*/ 172 h 172"/>
                <a:gd name="T34" fmla="*/ 4 w 421"/>
                <a:gd name="T35" fmla="*/ 162 h 172"/>
                <a:gd name="T36" fmla="*/ 44 w 421"/>
                <a:gd name="T37" fmla="*/ 118 h 172"/>
                <a:gd name="T38" fmla="*/ 54 w 421"/>
                <a:gd name="T39" fmla="*/ 115 h 172"/>
                <a:gd name="T40" fmla="*/ 54 w 421"/>
                <a:gd name="T41" fmla="*/ 95 h 172"/>
                <a:gd name="T42" fmla="*/ 74 w 421"/>
                <a:gd name="T43" fmla="*/ 88 h 172"/>
                <a:gd name="T44" fmla="*/ 78 w 421"/>
                <a:gd name="T45" fmla="*/ 74 h 172"/>
                <a:gd name="T46" fmla="*/ 81 w 421"/>
                <a:gd name="T47" fmla="*/ 61 h 172"/>
                <a:gd name="T48" fmla="*/ 81 w 421"/>
                <a:gd name="T49" fmla="*/ 48 h 172"/>
                <a:gd name="T50" fmla="*/ 88 w 421"/>
                <a:gd name="T51" fmla="*/ 27 h 172"/>
                <a:gd name="T52" fmla="*/ 101 w 421"/>
                <a:gd name="T53" fmla="*/ 21 h 172"/>
                <a:gd name="T54" fmla="*/ 135 w 421"/>
                <a:gd name="T55" fmla="*/ 27 h 172"/>
                <a:gd name="T56" fmla="*/ 148 w 421"/>
                <a:gd name="T57" fmla="*/ 14 h 172"/>
                <a:gd name="T58" fmla="*/ 162 w 421"/>
                <a:gd name="T59" fmla="*/ 14 h 172"/>
                <a:gd name="T60" fmla="*/ 182 w 421"/>
                <a:gd name="T61" fmla="*/ 21 h 172"/>
                <a:gd name="T62" fmla="*/ 212 w 421"/>
                <a:gd name="T63" fmla="*/ 41 h 172"/>
                <a:gd name="T64" fmla="*/ 236 w 421"/>
                <a:gd name="T65" fmla="*/ 44 h 172"/>
                <a:gd name="T66" fmla="*/ 259 w 421"/>
                <a:gd name="T67" fmla="*/ 4 h 172"/>
                <a:gd name="T68" fmla="*/ 283 w 421"/>
                <a:gd name="T69" fmla="*/ 7 h 172"/>
                <a:gd name="T70" fmla="*/ 337 w 421"/>
                <a:gd name="T71" fmla="*/ 24 h 172"/>
                <a:gd name="T72" fmla="*/ 364 w 421"/>
                <a:gd name="T73" fmla="*/ 24 h 172"/>
                <a:gd name="T74" fmla="*/ 384 w 421"/>
                <a:gd name="T75" fmla="*/ 17 h 172"/>
                <a:gd name="T76" fmla="*/ 411 w 421"/>
                <a:gd name="T77" fmla="*/ 41 h 172"/>
                <a:gd name="T78" fmla="*/ 404 w 421"/>
                <a:gd name="T79" fmla="*/ 68 h 172"/>
                <a:gd name="T80" fmla="*/ 397 w 421"/>
                <a:gd name="T81" fmla="*/ 81 h 172"/>
                <a:gd name="T82" fmla="*/ 418 w 421"/>
                <a:gd name="T83" fmla="*/ 98 h 172"/>
                <a:gd name="T84" fmla="*/ 404 w 421"/>
                <a:gd name="T85" fmla="*/ 81 h 172"/>
                <a:gd name="T86" fmla="*/ 408 w 421"/>
                <a:gd name="T87" fmla="*/ 68 h 172"/>
                <a:gd name="T88" fmla="*/ 414 w 421"/>
                <a:gd name="T89" fmla="*/ 41 h 172"/>
                <a:gd name="T90" fmla="*/ 384 w 421"/>
                <a:gd name="T91" fmla="*/ 14 h 172"/>
                <a:gd name="T92" fmla="*/ 364 w 421"/>
                <a:gd name="T93" fmla="*/ 21 h 172"/>
                <a:gd name="T94" fmla="*/ 340 w 421"/>
                <a:gd name="T95" fmla="*/ 21 h 172"/>
                <a:gd name="T96" fmla="*/ 286 w 421"/>
                <a:gd name="T97" fmla="*/ 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1" h="172">
                  <a:moveTo>
                    <a:pt x="266" y="0"/>
                  </a:moveTo>
                  <a:lnTo>
                    <a:pt x="256" y="4"/>
                  </a:lnTo>
                  <a:lnTo>
                    <a:pt x="256" y="11"/>
                  </a:lnTo>
                  <a:lnTo>
                    <a:pt x="243" y="27"/>
                  </a:lnTo>
                  <a:lnTo>
                    <a:pt x="243" y="27"/>
                  </a:lnTo>
                  <a:lnTo>
                    <a:pt x="236" y="41"/>
                  </a:lnTo>
                  <a:lnTo>
                    <a:pt x="229" y="37"/>
                  </a:lnTo>
                  <a:lnTo>
                    <a:pt x="226" y="41"/>
                  </a:lnTo>
                  <a:lnTo>
                    <a:pt x="216" y="37"/>
                  </a:lnTo>
                  <a:lnTo>
                    <a:pt x="192" y="27"/>
                  </a:lnTo>
                  <a:lnTo>
                    <a:pt x="192" y="27"/>
                  </a:lnTo>
                  <a:lnTo>
                    <a:pt x="185" y="24"/>
                  </a:lnTo>
                  <a:lnTo>
                    <a:pt x="185" y="21"/>
                  </a:lnTo>
                  <a:lnTo>
                    <a:pt x="182" y="14"/>
                  </a:lnTo>
                  <a:lnTo>
                    <a:pt x="169" y="11"/>
                  </a:lnTo>
                  <a:lnTo>
                    <a:pt x="169" y="11"/>
                  </a:lnTo>
                  <a:lnTo>
                    <a:pt x="162" y="11"/>
                  </a:lnTo>
                  <a:lnTo>
                    <a:pt x="158" y="11"/>
                  </a:lnTo>
                  <a:lnTo>
                    <a:pt x="155" y="11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38" y="11"/>
                  </a:lnTo>
                  <a:lnTo>
                    <a:pt x="132" y="14"/>
                  </a:lnTo>
                  <a:lnTo>
                    <a:pt x="132" y="27"/>
                  </a:lnTo>
                  <a:lnTo>
                    <a:pt x="132" y="27"/>
                  </a:lnTo>
                  <a:lnTo>
                    <a:pt x="132" y="31"/>
                  </a:lnTo>
                  <a:lnTo>
                    <a:pt x="111" y="24"/>
                  </a:lnTo>
                  <a:lnTo>
                    <a:pt x="108" y="17"/>
                  </a:lnTo>
                  <a:lnTo>
                    <a:pt x="98" y="17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1" y="24"/>
                  </a:lnTo>
                  <a:lnTo>
                    <a:pt x="88" y="24"/>
                  </a:lnTo>
                  <a:lnTo>
                    <a:pt x="81" y="31"/>
                  </a:lnTo>
                  <a:lnTo>
                    <a:pt x="78" y="37"/>
                  </a:lnTo>
                  <a:lnTo>
                    <a:pt x="78" y="37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4"/>
                  </a:lnTo>
                  <a:lnTo>
                    <a:pt x="74" y="68"/>
                  </a:lnTo>
                  <a:lnTo>
                    <a:pt x="74" y="74"/>
                  </a:lnTo>
                  <a:lnTo>
                    <a:pt x="71" y="74"/>
                  </a:lnTo>
                  <a:lnTo>
                    <a:pt x="71" y="81"/>
                  </a:lnTo>
                  <a:lnTo>
                    <a:pt x="71" y="85"/>
                  </a:lnTo>
                  <a:lnTo>
                    <a:pt x="71" y="88"/>
                  </a:lnTo>
                  <a:lnTo>
                    <a:pt x="71" y="88"/>
                  </a:lnTo>
                  <a:lnTo>
                    <a:pt x="61" y="88"/>
                  </a:lnTo>
                  <a:lnTo>
                    <a:pt x="58" y="91"/>
                  </a:lnTo>
                  <a:lnTo>
                    <a:pt x="54" y="91"/>
                  </a:lnTo>
                  <a:lnTo>
                    <a:pt x="54" y="91"/>
                  </a:lnTo>
                  <a:lnTo>
                    <a:pt x="47" y="101"/>
                  </a:lnTo>
                  <a:lnTo>
                    <a:pt x="47" y="108"/>
                  </a:lnTo>
                  <a:lnTo>
                    <a:pt x="51" y="115"/>
                  </a:lnTo>
                  <a:lnTo>
                    <a:pt x="51" y="115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24" y="118"/>
                  </a:lnTo>
                  <a:lnTo>
                    <a:pt x="17" y="122"/>
                  </a:lnTo>
                  <a:lnTo>
                    <a:pt x="4" y="152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4" y="162"/>
                  </a:lnTo>
                  <a:lnTo>
                    <a:pt x="4" y="165"/>
                  </a:lnTo>
                  <a:lnTo>
                    <a:pt x="4" y="169"/>
                  </a:lnTo>
                  <a:lnTo>
                    <a:pt x="4" y="169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4" y="162"/>
                  </a:lnTo>
                  <a:lnTo>
                    <a:pt x="4" y="159"/>
                  </a:lnTo>
                  <a:lnTo>
                    <a:pt x="20" y="122"/>
                  </a:lnTo>
                  <a:lnTo>
                    <a:pt x="24" y="122"/>
                  </a:lnTo>
                  <a:lnTo>
                    <a:pt x="44" y="118"/>
                  </a:lnTo>
                  <a:lnTo>
                    <a:pt x="47" y="118"/>
                  </a:lnTo>
                  <a:lnTo>
                    <a:pt x="51" y="118"/>
                  </a:lnTo>
                  <a:lnTo>
                    <a:pt x="54" y="118"/>
                  </a:lnTo>
                  <a:lnTo>
                    <a:pt x="54" y="115"/>
                  </a:lnTo>
                  <a:lnTo>
                    <a:pt x="51" y="108"/>
                  </a:lnTo>
                  <a:lnTo>
                    <a:pt x="51" y="98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74" y="95"/>
                  </a:lnTo>
                  <a:lnTo>
                    <a:pt x="74" y="88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68"/>
                  </a:lnTo>
                  <a:lnTo>
                    <a:pt x="78" y="64"/>
                  </a:lnTo>
                  <a:lnTo>
                    <a:pt x="81" y="61"/>
                  </a:lnTo>
                  <a:lnTo>
                    <a:pt x="78" y="58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81" y="48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4" y="31"/>
                  </a:lnTo>
                  <a:lnTo>
                    <a:pt x="88" y="27"/>
                  </a:lnTo>
                  <a:lnTo>
                    <a:pt x="95" y="31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1" y="21"/>
                  </a:lnTo>
                  <a:lnTo>
                    <a:pt x="105" y="21"/>
                  </a:lnTo>
                  <a:lnTo>
                    <a:pt x="108" y="27"/>
                  </a:lnTo>
                  <a:lnTo>
                    <a:pt x="135" y="3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14"/>
                  </a:lnTo>
                  <a:lnTo>
                    <a:pt x="138" y="14"/>
                  </a:lnTo>
                  <a:lnTo>
                    <a:pt x="148" y="14"/>
                  </a:lnTo>
                  <a:lnTo>
                    <a:pt x="148" y="14"/>
                  </a:lnTo>
                  <a:lnTo>
                    <a:pt x="155" y="14"/>
                  </a:lnTo>
                  <a:lnTo>
                    <a:pt x="158" y="14"/>
                  </a:lnTo>
                  <a:lnTo>
                    <a:pt x="162" y="14"/>
                  </a:lnTo>
                  <a:lnTo>
                    <a:pt x="169" y="14"/>
                  </a:lnTo>
                  <a:lnTo>
                    <a:pt x="169" y="14"/>
                  </a:lnTo>
                  <a:lnTo>
                    <a:pt x="182" y="17"/>
                  </a:lnTo>
                  <a:lnTo>
                    <a:pt x="182" y="21"/>
                  </a:lnTo>
                  <a:lnTo>
                    <a:pt x="182" y="27"/>
                  </a:lnTo>
                  <a:lnTo>
                    <a:pt x="189" y="31"/>
                  </a:lnTo>
                  <a:lnTo>
                    <a:pt x="189" y="31"/>
                  </a:lnTo>
                  <a:lnTo>
                    <a:pt x="212" y="41"/>
                  </a:lnTo>
                  <a:lnTo>
                    <a:pt x="226" y="44"/>
                  </a:lnTo>
                  <a:lnTo>
                    <a:pt x="226" y="44"/>
                  </a:lnTo>
                  <a:lnTo>
                    <a:pt x="229" y="41"/>
                  </a:lnTo>
                  <a:lnTo>
                    <a:pt x="236" y="44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59" y="14"/>
                  </a:lnTo>
                  <a:lnTo>
                    <a:pt x="259" y="4"/>
                  </a:lnTo>
                  <a:lnTo>
                    <a:pt x="263" y="4"/>
                  </a:lnTo>
                  <a:lnTo>
                    <a:pt x="270" y="4"/>
                  </a:lnTo>
                  <a:lnTo>
                    <a:pt x="283" y="7"/>
                  </a:lnTo>
                  <a:lnTo>
                    <a:pt x="283" y="7"/>
                  </a:lnTo>
                  <a:lnTo>
                    <a:pt x="317" y="21"/>
                  </a:lnTo>
                  <a:lnTo>
                    <a:pt x="327" y="21"/>
                  </a:lnTo>
                  <a:lnTo>
                    <a:pt x="327" y="21"/>
                  </a:lnTo>
                  <a:lnTo>
                    <a:pt x="337" y="24"/>
                  </a:lnTo>
                  <a:lnTo>
                    <a:pt x="350" y="24"/>
                  </a:lnTo>
                  <a:lnTo>
                    <a:pt x="354" y="21"/>
                  </a:lnTo>
                  <a:lnTo>
                    <a:pt x="357" y="21"/>
                  </a:lnTo>
                  <a:lnTo>
                    <a:pt x="364" y="24"/>
                  </a:lnTo>
                  <a:lnTo>
                    <a:pt x="377" y="17"/>
                  </a:lnTo>
                  <a:lnTo>
                    <a:pt x="377" y="17"/>
                  </a:lnTo>
                  <a:lnTo>
                    <a:pt x="381" y="17"/>
                  </a:lnTo>
                  <a:lnTo>
                    <a:pt x="384" y="17"/>
                  </a:lnTo>
                  <a:lnTo>
                    <a:pt x="391" y="21"/>
                  </a:lnTo>
                  <a:lnTo>
                    <a:pt x="411" y="27"/>
                  </a:lnTo>
                  <a:lnTo>
                    <a:pt x="414" y="31"/>
                  </a:lnTo>
                  <a:lnTo>
                    <a:pt x="411" y="41"/>
                  </a:lnTo>
                  <a:lnTo>
                    <a:pt x="411" y="41"/>
                  </a:lnTo>
                  <a:lnTo>
                    <a:pt x="408" y="61"/>
                  </a:lnTo>
                  <a:lnTo>
                    <a:pt x="408" y="61"/>
                  </a:lnTo>
                  <a:lnTo>
                    <a:pt x="404" y="68"/>
                  </a:lnTo>
                  <a:lnTo>
                    <a:pt x="404" y="68"/>
                  </a:lnTo>
                  <a:lnTo>
                    <a:pt x="401" y="71"/>
                  </a:lnTo>
                  <a:lnTo>
                    <a:pt x="397" y="78"/>
                  </a:lnTo>
                  <a:lnTo>
                    <a:pt x="397" y="81"/>
                  </a:lnTo>
                  <a:lnTo>
                    <a:pt x="394" y="81"/>
                  </a:lnTo>
                  <a:lnTo>
                    <a:pt x="404" y="85"/>
                  </a:lnTo>
                  <a:lnTo>
                    <a:pt x="404" y="85"/>
                  </a:lnTo>
                  <a:lnTo>
                    <a:pt x="418" y="98"/>
                  </a:lnTo>
                  <a:lnTo>
                    <a:pt x="421" y="95"/>
                  </a:lnTo>
                  <a:lnTo>
                    <a:pt x="421" y="95"/>
                  </a:lnTo>
                  <a:lnTo>
                    <a:pt x="408" y="81"/>
                  </a:lnTo>
                  <a:lnTo>
                    <a:pt x="404" y="81"/>
                  </a:lnTo>
                  <a:lnTo>
                    <a:pt x="401" y="81"/>
                  </a:lnTo>
                  <a:lnTo>
                    <a:pt x="404" y="71"/>
                  </a:lnTo>
                  <a:lnTo>
                    <a:pt x="404" y="71"/>
                  </a:lnTo>
                  <a:lnTo>
                    <a:pt x="408" y="68"/>
                  </a:lnTo>
                  <a:lnTo>
                    <a:pt x="411" y="61"/>
                  </a:lnTo>
                  <a:lnTo>
                    <a:pt x="411" y="61"/>
                  </a:lnTo>
                  <a:lnTo>
                    <a:pt x="414" y="41"/>
                  </a:lnTo>
                  <a:lnTo>
                    <a:pt x="414" y="41"/>
                  </a:lnTo>
                  <a:lnTo>
                    <a:pt x="418" y="31"/>
                  </a:lnTo>
                  <a:lnTo>
                    <a:pt x="411" y="24"/>
                  </a:lnTo>
                  <a:lnTo>
                    <a:pt x="394" y="17"/>
                  </a:lnTo>
                  <a:lnTo>
                    <a:pt x="384" y="14"/>
                  </a:lnTo>
                  <a:lnTo>
                    <a:pt x="384" y="14"/>
                  </a:lnTo>
                  <a:lnTo>
                    <a:pt x="377" y="14"/>
                  </a:lnTo>
                  <a:lnTo>
                    <a:pt x="374" y="14"/>
                  </a:lnTo>
                  <a:lnTo>
                    <a:pt x="364" y="21"/>
                  </a:lnTo>
                  <a:lnTo>
                    <a:pt x="357" y="17"/>
                  </a:lnTo>
                  <a:lnTo>
                    <a:pt x="354" y="17"/>
                  </a:lnTo>
                  <a:lnTo>
                    <a:pt x="350" y="21"/>
                  </a:lnTo>
                  <a:lnTo>
                    <a:pt x="340" y="21"/>
                  </a:lnTo>
                  <a:lnTo>
                    <a:pt x="330" y="17"/>
                  </a:lnTo>
                  <a:lnTo>
                    <a:pt x="327" y="17"/>
                  </a:lnTo>
                  <a:lnTo>
                    <a:pt x="320" y="14"/>
                  </a:lnTo>
                  <a:lnTo>
                    <a:pt x="286" y="4"/>
                  </a:lnTo>
                  <a:lnTo>
                    <a:pt x="283" y="4"/>
                  </a:lnTo>
                  <a:lnTo>
                    <a:pt x="270" y="0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9" name="Group 808">
            <a:extLst>
              <a:ext uri="{FF2B5EF4-FFF2-40B4-BE49-F238E27FC236}">
                <a16:creationId xmlns:a16="http://schemas.microsoft.com/office/drawing/2014/main" id="{B19406F4-365E-9C4C-94A1-CBEDD5F007C5}"/>
              </a:ext>
            </a:extLst>
          </p:cNvPr>
          <p:cNvGrpSpPr>
            <a:grpSpLocks/>
          </p:cNvGrpSpPr>
          <p:nvPr/>
        </p:nvGrpSpPr>
        <p:grpSpPr bwMode="auto">
          <a:xfrm>
            <a:off x="377825" y="492125"/>
            <a:ext cx="6107113" cy="6118225"/>
            <a:chOff x="238" y="310"/>
            <a:chExt cx="3847" cy="3854"/>
          </a:xfrm>
        </p:grpSpPr>
        <p:sp>
          <p:nvSpPr>
            <p:cNvPr id="185" name="Freeform 608">
              <a:extLst>
                <a:ext uri="{FF2B5EF4-FFF2-40B4-BE49-F238E27FC236}">
                  <a16:creationId xmlns:a16="http://schemas.microsoft.com/office/drawing/2014/main" id="{D66A1598-5A2C-32BB-8463-C0226653E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2676"/>
              <a:ext cx="421" cy="172"/>
            </a:xfrm>
            <a:custGeom>
              <a:avLst/>
              <a:gdLst>
                <a:gd name="T0" fmla="*/ 243 w 421"/>
                <a:gd name="T1" fmla="*/ 27 h 172"/>
                <a:gd name="T2" fmla="*/ 226 w 421"/>
                <a:gd name="T3" fmla="*/ 41 h 172"/>
                <a:gd name="T4" fmla="*/ 185 w 421"/>
                <a:gd name="T5" fmla="*/ 24 h 172"/>
                <a:gd name="T6" fmla="*/ 169 w 421"/>
                <a:gd name="T7" fmla="*/ 11 h 172"/>
                <a:gd name="T8" fmla="*/ 152 w 421"/>
                <a:gd name="T9" fmla="*/ 11 h 172"/>
                <a:gd name="T10" fmla="*/ 132 w 421"/>
                <a:gd name="T11" fmla="*/ 27 h 172"/>
                <a:gd name="T12" fmla="*/ 108 w 421"/>
                <a:gd name="T13" fmla="*/ 17 h 172"/>
                <a:gd name="T14" fmla="*/ 91 w 421"/>
                <a:gd name="T15" fmla="*/ 24 h 172"/>
                <a:gd name="T16" fmla="*/ 78 w 421"/>
                <a:gd name="T17" fmla="*/ 37 h 172"/>
                <a:gd name="T18" fmla="*/ 74 w 421"/>
                <a:gd name="T19" fmla="*/ 61 h 172"/>
                <a:gd name="T20" fmla="*/ 71 w 421"/>
                <a:gd name="T21" fmla="*/ 74 h 172"/>
                <a:gd name="T22" fmla="*/ 71 w 421"/>
                <a:gd name="T23" fmla="*/ 88 h 172"/>
                <a:gd name="T24" fmla="*/ 54 w 421"/>
                <a:gd name="T25" fmla="*/ 91 h 172"/>
                <a:gd name="T26" fmla="*/ 51 w 421"/>
                <a:gd name="T27" fmla="*/ 115 h 172"/>
                <a:gd name="T28" fmla="*/ 17 w 421"/>
                <a:gd name="T29" fmla="*/ 122 h 172"/>
                <a:gd name="T30" fmla="*/ 4 w 421"/>
                <a:gd name="T31" fmla="*/ 162 h 172"/>
                <a:gd name="T32" fmla="*/ 4 w 421"/>
                <a:gd name="T33" fmla="*/ 172 h 172"/>
                <a:gd name="T34" fmla="*/ 4 w 421"/>
                <a:gd name="T35" fmla="*/ 162 h 172"/>
                <a:gd name="T36" fmla="*/ 44 w 421"/>
                <a:gd name="T37" fmla="*/ 118 h 172"/>
                <a:gd name="T38" fmla="*/ 54 w 421"/>
                <a:gd name="T39" fmla="*/ 115 h 172"/>
                <a:gd name="T40" fmla="*/ 54 w 421"/>
                <a:gd name="T41" fmla="*/ 95 h 172"/>
                <a:gd name="T42" fmla="*/ 74 w 421"/>
                <a:gd name="T43" fmla="*/ 88 h 172"/>
                <a:gd name="T44" fmla="*/ 78 w 421"/>
                <a:gd name="T45" fmla="*/ 74 h 172"/>
                <a:gd name="T46" fmla="*/ 81 w 421"/>
                <a:gd name="T47" fmla="*/ 61 h 172"/>
                <a:gd name="T48" fmla="*/ 81 w 421"/>
                <a:gd name="T49" fmla="*/ 48 h 172"/>
                <a:gd name="T50" fmla="*/ 88 w 421"/>
                <a:gd name="T51" fmla="*/ 27 h 172"/>
                <a:gd name="T52" fmla="*/ 101 w 421"/>
                <a:gd name="T53" fmla="*/ 21 h 172"/>
                <a:gd name="T54" fmla="*/ 135 w 421"/>
                <a:gd name="T55" fmla="*/ 27 h 172"/>
                <a:gd name="T56" fmla="*/ 148 w 421"/>
                <a:gd name="T57" fmla="*/ 14 h 172"/>
                <a:gd name="T58" fmla="*/ 162 w 421"/>
                <a:gd name="T59" fmla="*/ 14 h 172"/>
                <a:gd name="T60" fmla="*/ 182 w 421"/>
                <a:gd name="T61" fmla="*/ 21 h 172"/>
                <a:gd name="T62" fmla="*/ 212 w 421"/>
                <a:gd name="T63" fmla="*/ 41 h 172"/>
                <a:gd name="T64" fmla="*/ 236 w 421"/>
                <a:gd name="T65" fmla="*/ 44 h 172"/>
                <a:gd name="T66" fmla="*/ 259 w 421"/>
                <a:gd name="T67" fmla="*/ 4 h 172"/>
                <a:gd name="T68" fmla="*/ 283 w 421"/>
                <a:gd name="T69" fmla="*/ 7 h 172"/>
                <a:gd name="T70" fmla="*/ 337 w 421"/>
                <a:gd name="T71" fmla="*/ 24 h 172"/>
                <a:gd name="T72" fmla="*/ 364 w 421"/>
                <a:gd name="T73" fmla="*/ 24 h 172"/>
                <a:gd name="T74" fmla="*/ 384 w 421"/>
                <a:gd name="T75" fmla="*/ 17 h 172"/>
                <a:gd name="T76" fmla="*/ 411 w 421"/>
                <a:gd name="T77" fmla="*/ 41 h 172"/>
                <a:gd name="T78" fmla="*/ 404 w 421"/>
                <a:gd name="T79" fmla="*/ 68 h 172"/>
                <a:gd name="T80" fmla="*/ 397 w 421"/>
                <a:gd name="T81" fmla="*/ 81 h 172"/>
                <a:gd name="T82" fmla="*/ 418 w 421"/>
                <a:gd name="T83" fmla="*/ 98 h 172"/>
                <a:gd name="T84" fmla="*/ 404 w 421"/>
                <a:gd name="T85" fmla="*/ 81 h 172"/>
                <a:gd name="T86" fmla="*/ 408 w 421"/>
                <a:gd name="T87" fmla="*/ 68 h 172"/>
                <a:gd name="T88" fmla="*/ 414 w 421"/>
                <a:gd name="T89" fmla="*/ 41 h 172"/>
                <a:gd name="T90" fmla="*/ 384 w 421"/>
                <a:gd name="T91" fmla="*/ 14 h 172"/>
                <a:gd name="T92" fmla="*/ 364 w 421"/>
                <a:gd name="T93" fmla="*/ 21 h 172"/>
                <a:gd name="T94" fmla="*/ 340 w 421"/>
                <a:gd name="T95" fmla="*/ 21 h 172"/>
                <a:gd name="T96" fmla="*/ 286 w 421"/>
                <a:gd name="T97" fmla="*/ 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1" h="172">
                  <a:moveTo>
                    <a:pt x="266" y="0"/>
                  </a:moveTo>
                  <a:lnTo>
                    <a:pt x="256" y="4"/>
                  </a:lnTo>
                  <a:lnTo>
                    <a:pt x="256" y="11"/>
                  </a:lnTo>
                  <a:lnTo>
                    <a:pt x="243" y="27"/>
                  </a:lnTo>
                  <a:lnTo>
                    <a:pt x="243" y="27"/>
                  </a:lnTo>
                  <a:lnTo>
                    <a:pt x="236" y="41"/>
                  </a:lnTo>
                  <a:lnTo>
                    <a:pt x="229" y="37"/>
                  </a:lnTo>
                  <a:lnTo>
                    <a:pt x="226" y="41"/>
                  </a:lnTo>
                  <a:lnTo>
                    <a:pt x="216" y="37"/>
                  </a:lnTo>
                  <a:lnTo>
                    <a:pt x="192" y="27"/>
                  </a:lnTo>
                  <a:lnTo>
                    <a:pt x="192" y="27"/>
                  </a:lnTo>
                  <a:lnTo>
                    <a:pt x="185" y="24"/>
                  </a:lnTo>
                  <a:lnTo>
                    <a:pt x="185" y="21"/>
                  </a:lnTo>
                  <a:lnTo>
                    <a:pt x="182" y="14"/>
                  </a:lnTo>
                  <a:lnTo>
                    <a:pt x="169" y="11"/>
                  </a:lnTo>
                  <a:lnTo>
                    <a:pt x="169" y="11"/>
                  </a:lnTo>
                  <a:lnTo>
                    <a:pt x="162" y="11"/>
                  </a:lnTo>
                  <a:lnTo>
                    <a:pt x="158" y="11"/>
                  </a:lnTo>
                  <a:lnTo>
                    <a:pt x="155" y="11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38" y="11"/>
                  </a:lnTo>
                  <a:lnTo>
                    <a:pt x="132" y="14"/>
                  </a:lnTo>
                  <a:lnTo>
                    <a:pt x="132" y="27"/>
                  </a:lnTo>
                  <a:lnTo>
                    <a:pt x="132" y="27"/>
                  </a:lnTo>
                  <a:lnTo>
                    <a:pt x="132" y="31"/>
                  </a:lnTo>
                  <a:lnTo>
                    <a:pt x="111" y="24"/>
                  </a:lnTo>
                  <a:lnTo>
                    <a:pt x="108" y="17"/>
                  </a:lnTo>
                  <a:lnTo>
                    <a:pt x="98" y="17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1" y="24"/>
                  </a:lnTo>
                  <a:lnTo>
                    <a:pt x="88" y="24"/>
                  </a:lnTo>
                  <a:lnTo>
                    <a:pt x="81" y="31"/>
                  </a:lnTo>
                  <a:lnTo>
                    <a:pt x="78" y="37"/>
                  </a:lnTo>
                  <a:lnTo>
                    <a:pt x="78" y="37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4"/>
                  </a:lnTo>
                  <a:lnTo>
                    <a:pt x="74" y="68"/>
                  </a:lnTo>
                  <a:lnTo>
                    <a:pt x="74" y="74"/>
                  </a:lnTo>
                  <a:lnTo>
                    <a:pt x="71" y="74"/>
                  </a:lnTo>
                  <a:lnTo>
                    <a:pt x="71" y="81"/>
                  </a:lnTo>
                  <a:lnTo>
                    <a:pt x="71" y="85"/>
                  </a:lnTo>
                  <a:lnTo>
                    <a:pt x="71" y="88"/>
                  </a:lnTo>
                  <a:lnTo>
                    <a:pt x="71" y="88"/>
                  </a:lnTo>
                  <a:lnTo>
                    <a:pt x="61" y="88"/>
                  </a:lnTo>
                  <a:lnTo>
                    <a:pt x="58" y="91"/>
                  </a:lnTo>
                  <a:lnTo>
                    <a:pt x="54" y="91"/>
                  </a:lnTo>
                  <a:lnTo>
                    <a:pt x="54" y="91"/>
                  </a:lnTo>
                  <a:lnTo>
                    <a:pt x="47" y="101"/>
                  </a:lnTo>
                  <a:lnTo>
                    <a:pt x="47" y="108"/>
                  </a:lnTo>
                  <a:lnTo>
                    <a:pt x="51" y="115"/>
                  </a:lnTo>
                  <a:lnTo>
                    <a:pt x="51" y="115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24" y="118"/>
                  </a:lnTo>
                  <a:lnTo>
                    <a:pt x="17" y="122"/>
                  </a:lnTo>
                  <a:lnTo>
                    <a:pt x="4" y="152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4" y="162"/>
                  </a:lnTo>
                  <a:lnTo>
                    <a:pt x="4" y="165"/>
                  </a:lnTo>
                  <a:lnTo>
                    <a:pt x="4" y="169"/>
                  </a:lnTo>
                  <a:lnTo>
                    <a:pt x="4" y="169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4" y="162"/>
                  </a:lnTo>
                  <a:lnTo>
                    <a:pt x="4" y="159"/>
                  </a:lnTo>
                  <a:lnTo>
                    <a:pt x="20" y="122"/>
                  </a:lnTo>
                  <a:lnTo>
                    <a:pt x="24" y="122"/>
                  </a:lnTo>
                  <a:lnTo>
                    <a:pt x="44" y="118"/>
                  </a:lnTo>
                  <a:lnTo>
                    <a:pt x="47" y="118"/>
                  </a:lnTo>
                  <a:lnTo>
                    <a:pt x="51" y="118"/>
                  </a:lnTo>
                  <a:lnTo>
                    <a:pt x="54" y="118"/>
                  </a:lnTo>
                  <a:lnTo>
                    <a:pt x="54" y="115"/>
                  </a:lnTo>
                  <a:lnTo>
                    <a:pt x="51" y="108"/>
                  </a:lnTo>
                  <a:lnTo>
                    <a:pt x="51" y="98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74" y="95"/>
                  </a:lnTo>
                  <a:lnTo>
                    <a:pt x="74" y="88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68"/>
                  </a:lnTo>
                  <a:lnTo>
                    <a:pt x="78" y="64"/>
                  </a:lnTo>
                  <a:lnTo>
                    <a:pt x="81" y="61"/>
                  </a:lnTo>
                  <a:lnTo>
                    <a:pt x="78" y="58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81" y="48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4" y="31"/>
                  </a:lnTo>
                  <a:lnTo>
                    <a:pt x="88" y="27"/>
                  </a:lnTo>
                  <a:lnTo>
                    <a:pt x="95" y="31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1" y="21"/>
                  </a:lnTo>
                  <a:lnTo>
                    <a:pt x="105" y="21"/>
                  </a:lnTo>
                  <a:lnTo>
                    <a:pt x="108" y="27"/>
                  </a:lnTo>
                  <a:lnTo>
                    <a:pt x="135" y="3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14"/>
                  </a:lnTo>
                  <a:lnTo>
                    <a:pt x="138" y="14"/>
                  </a:lnTo>
                  <a:lnTo>
                    <a:pt x="148" y="14"/>
                  </a:lnTo>
                  <a:lnTo>
                    <a:pt x="148" y="14"/>
                  </a:lnTo>
                  <a:lnTo>
                    <a:pt x="155" y="14"/>
                  </a:lnTo>
                  <a:lnTo>
                    <a:pt x="158" y="14"/>
                  </a:lnTo>
                  <a:lnTo>
                    <a:pt x="162" y="14"/>
                  </a:lnTo>
                  <a:lnTo>
                    <a:pt x="169" y="14"/>
                  </a:lnTo>
                  <a:lnTo>
                    <a:pt x="169" y="14"/>
                  </a:lnTo>
                  <a:lnTo>
                    <a:pt x="182" y="17"/>
                  </a:lnTo>
                  <a:lnTo>
                    <a:pt x="182" y="21"/>
                  </a:lnTo>
                  <a:lnTo>
                    <a:pt x="182" y="27"/>
                  </a:lnTo>
                  <a:lnTo>
                    <a:pt x="189" y="31"/>
                  </a:lnTo>
                  <a:lnTo>
                    <a:pt x="189" y="31"/>
                  </a:lnTo>
                  <a:lnTo>
                    <a:pt x="212" y="41"/>
                  </a:lnTo>
                  <a:lnTo>
                    <a:pt x="226" y="44"/>
                  </a:lnTo>
                  <a:lnTo>
                    <a:pt x="226" y="44"/>
                  </a:lnTo>
                  <a:lnTo>
                    <a:pt x="229" y="41"/>
                  </a:lnTo>
                  <a:lnTo>
                    <a:pt x="236" y="44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59" y="14"/>
                  </a:lnTo>
                  <a:lnTo>
                    <a:pt x="259" y="4"/>
                  </a:lnTo>
                  <a:lnTo>
                    <a:pt x="263" y="4"/>
                  </a:lnTo>
                  <a:lnTo>
                    <a:pt x="270" y="4"/>
                  </a:lnTo>
                  <a:lnTo>
                    <a:pt x="283" y="7"/>
                  </a:lnTo>
                  <a:lnTo>
                    <a:pt x="283" y="7"/>
                  </a:lnTo>
                  <a:lnTo>
                    <a:pt x="317" y="21"/>
                  </a:lnTo>
                  <a:lnTo>
                    <a:pt x="327" y="21"/>
                  </a:lnTo>
                  <a:lnTo>
                    <a:pt x="327" y="21"/>
                  </a:lnTo>
                  <a:lnTo>
                    <a:pt x="337" y="24"/>
                  </a:lnTo>
                  <a:lnTo>
                    <a:pt x="350" y="24"/>
                  </a:lnTo>
                  <a:lnTo>
                    <a:pt x="354" y="21"/>
                  </a:lnTo>
                  <a:lnTo>
                    <a:pt x="357" y="21"/>
                  </a:lnTo>
                  <a:lnTo>
                    <a:pt x="364" y="24"/>
                  </a:lnTo>
                  <a:lnTo>
                    <a:pt x="377" y="17"/>
                  </a:lnTo>
                  <a:lnTo>
                    <a:pt x="377" y="17"/>
                  </a:lnTo>
                  <a:lnTo>
                    <a:pt x="381" y="17"/>
                  </a:lnTo>
                  <a:lnTo>
                    <a:pt x="384" y="17"/>
                  </a:lnTo>
                  <a:lnTo>
                    <a:pt x="391" y="21"/>
                  </a:lnTo>
                  <a:lnTo>
                    <a:pt x="411" y="27"/>
                  </a:lnTo>
                  <a:lnTo>
                    <a:pt x="414" y="31"/>
                  </a:lnTo>
                  <a:lnTo>
                    <a:pt x="411" y="41"/>
                  </a:lnTo>
                  <a:lnTo>
                    <a:pt x="411" y="41"/>
                  </a:lnTo>
                  <a:lnTo>
                    <a:pt x="408" y="61"/>
                  </a:lnTo>
                  <a:lnTo>
                    <a:pt x="408" y="61"/>
                  </a:lnTo>
                  <a:lnTo>
                    <a:pt x="404" y="68"/>
                  </a:lnTo>
                  <a:lnTo>
                    <a:pt x="404" y="68"/>
                  </a:lnTo>
                  <a:lnTo>
                    <a:pt x="401" y="71"/>
                  </a:lnTo>
                  <a:lnTo>
                    <a:pt x="397" y="78"/>
                  </a:lnTo>
                  <a:lnTo>
                    <a:pt x="397" y="81"/>
                  </a:lnTo>
                  <a:lnTo>
                    <a:pt x="394" y="81"/>
                  </a:lnTo>
                  <a:lnTo>
                    <a:pt x="404" y="85"/>
                  </a:lnTo>
                  <a:lnTo>
                    <a:pt x="404" y="85"/>
                  </a:lnTo>
                  <a:lnTo>
                    <a:pt x="418" y="98"/>
                  </a:lnTo>
                  <a:lnTo>
                    <a:pt x="421" y="95"/>
                  </a:lnTo>
                  <a:lnTo>
                    <a:pt x="421" y="95"/>
                  </a:lnTo>
                  <a:lnTo>
                    <a:pt x="408" y="81"/>
                  </a:lnTo>
                  <a:lnTo>
                    <a:pt x="404" y="81"/>
                  </a:lnTo>
                  <a:lnTo>
                    <a:pt x="401" y="81"/>
                  </a:lnTo>
                  <a:lnTo>
                    <a:pt x="404" y="71"/>
                  </a:lnTo>
                  <a:lnTo>
                    <a:pt x="404" y="71"/>
                  </a:lnTo>
                  <a:lnTo>
                    <a:pt x="408" y="68"/>
                  </a:lnTo>
                  <a:lnTo>
                    <a:pt x="411" y="61"/>
                  </a:lnTo>
                  <a:lnTo>
                    <a:pt x="411" y="61"/>
                  </a:lnTo>
                  <a:lnTo>
                    <a:pt x="414" y="41"/>
                  </a:lnTo>
                  <a:lnTo>
                    <a:pt x="414" y="41"/>
                  </a:lnTo>
                  <a:lnTo>
                    <a:pt x="418" y="31"/>
                  </a:lnTo>
                  <a:lnTo>
                    <a:pt x="411" y="24"/>
                  </a:lnTo>
                  <a:lnTo>
                    <a:pt x="394" y="17"/>
                  </a:lnTo>
                  <a:lnTo>
                    <a:pt x="384" y="14"/>
                  </a:lnTo>
                  <a:lnTo>
                    <a:pt x="384" y="14"/>
                  </a:lnTo>
                  <a:lnTo>
                    <a:pt x="377" y="14"/>
                  </a:lnTo>
                  <a:lnTo>
                    <a:pt x="374" y="14"/>
                  </a:lnTo>
                  <a:lnTo>
                    <a:pt x="364" y="21"/>
                  </a:lnTo>
                  <a:lnTo>
                    <a:pt x="357" y="17"/>
                  </a:lnTo>
                  <a:lnTo>
                    <a:pt x="354" y="17"/>
                  </a:lnTo>
                  <a:lnTo>
                    <a:pt x="350" y="21"/>
                  </a:lnTo>
                  <a:lnTo>
                    <a:pt x="340" y="21"/>
                  </a:lnTo>
                  <a:lnTo>
                    <a:pt x="330" y="17"/>
                  </a:lnTo>
                  <a:lnTo>
                    <a:pt x="327" y="17"/>
                  </a:lnTo>
                  <a:lnTo>
                    <a:pt x="320" y="14"/>
                  </a:lnTo>
                  <a:lnTo>
                    <a:pt x="286" y="4"/>
                  </a:lnTo>
                  <a:lnTo>
                    <a:pt x="283" y="4"/>
                  </a:lnTo>
                  <a:lnTo>
                    <a:pt x="270" y="0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Freeform 609">
              <a:extLst>
                <a:ext uri="{FF2B5EF4-FFF2-40B4-BE49-F238E27FC236}">
                  <a16:creationId xmlns:a16="http://schemas.microsoft.com/office/drawing/2014/main" id="{A90B7A09-136B-C378-8EB4-89A0C400A2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0" y="2771"/>
              <a:ext cx="417" cy="77"/>
            </a:xfrm>
            <a:custGeom>
              <a:avLst/>
              <a:gdLst>
                <a:gd name="T0" fmla="*/ 0 w 417"/>
                <a:gd name="T1" fmla="*/ 77 h 77"/>
                <a:gd name="T2" fmla="*/ 0 w 417"/>
                <a:gd name="T3" fmla="*/ 77 h 77"/>
                <a:gd name="T4" fmla="*/ 6 w 417"/>
                <a:gd name="T5" fmla="*/ 77 h 77"/>
                <a:gd name="T6" fmla="*/ 6 w 417"/>
                <a:gd name="T7" fmla="*/ 77 h 77"/>
                <a:gd name="T8" fmla="*/ 10 w 417"/>
                <a:gd name="T9" fmla="*/ 77 h 77"/>
                <a:gd name="T10" fmla="*/ 10 w 417"/>
                <a:gd name="T11" fmla="*/ 77 h 77"/>
                <a:gd name="T12" fmla="*/ 0 w 417"/>
                <a:gd name="T13" fmla="*/ 77 h 77"/>
                <a:gd name="T14" fmla="*/ 417 w 417"/>
                <a:gd name="T15" fmla="*/ 0 h 77"/>
                <a:gd name="T16" fmla="*/ 414 w 417"/>
                <a:gd name="T17" fmla="*/ 3 h 77"/>
                <a:gd name="T18" fmla="*/ 414 w 417"/>
                <a:gd name="T19" fmla="*/ 3 h 77"/>
                <a:gd name="T20" fmla="*/ 414 w 417"/>
                <a:gd name="T21" fmla="*/ 6 h 77"/>
                <a:gd name="T22" fmla="*/ 414 w 417"/>
                <a:gd name="T23" fmla="*/ 6 h 77"/>
                <a:gd name="T24" fmla="*/ 417 w 417"/>
                <a:gd name="T25" fmla="*/ 6 h 77"/>
                <a:gd name="T26" fmla="*/ 417 w 417"/>
                <a:gd name="T2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7" h="77">
                  <a:moveTo>
                    <a:pt x="0" y="77"/>
                  </a:moveTo>
                  <a:lnTo>
                    <a:pt x="0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0" y="77"/>
                  </a:lnTo>
                  <a:close/>
                  <a:moveTo>
                    <a:pt x="417" y="0"/>
                  </a:moveTo>
                  <a:lnTo>
                    <a:pt x="414" y="3"/>
                  </a:lnTo>
                  <a:lnTo>
                    <a:pt x="414" y="3"/>
                  </a:lnTo>
                  <a:lnTo>
                    <a:pt x="414" y="6"/>
                  </a:lnTo>
                  <a:lnTo>
                    <a:pt x="414" y="6"/>
                  </a:lnTo>
                  <a:lnTo>
                    <a:pt x="417" y="6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Freeform 610">
              <a:extLst>
                <a:ext uri="{FF2B5EF4-FFF2-40B4-BE49-F238E27FC236}">
                  <a16:creationId xmlns:a16="http://schemas.microsoft.com/office/drawing/2014/main" id="{31830680-F514-561E-91E6-1A724228A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" y="2848"/>
              <a:ext cx="10" cy="0"/>
            </a:xfrm>
            <a:custGeom>
              <a:avLst/>
              <a:gdLst>
                <a:gd name="T0" fmla="*/ 0 w 10"/>
                <a:gd name="T1" fmla="*/ 0 w 10"/>
                <a:gd name="T2" fmla="*/ 6 w 10"/>
                <a:gd name="T3" fmla="*/ 6 w 10"/>
                <a:gd name="T4" fmla="*/ 10 w 10"/>
                <a:gd name="T5" fmla="*/ 10 w 10"/>
                <a:gd name="T6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Freeform 611">
              <a:extLst>
                <a:ext uri="{FF2B5EF4-FFF2-40B4-BE49-F238E27FC236}">
                  <a16:creationId xmlns:a16="http://schemas.microsoft.com/office/drawing/2014/main" id="{0659F576-42DF-4D1D-402C-2F384C0D1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771"/>
              <a:ext cx="3" cy="6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3 h 6"/>
                <a:gd name="T4" fmla="*/ 0 w 3"/>
                <a:gd name="T5" fmla="*/ 3 h 6"/>
                <a:gd name="T6" fmla="*/ 0 w 3"/>
                <a:gd name="T7" fmla="*/ 6 h 6"/>
                <a:gd name="T8" fmla="*/ 0 w 3"/>
                <a:gd name="T9" fmla="*/ 6 h 6"/>
                <a:gd name="T10" fmla="*/ 3 w 3"/>
                <a:gd name="T11" fmla="*/ 6 h 6"/>
                <a:gd name="T12" fmla="*/ 3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Freeform 612">
              <a:extLst>
                <a:ext uri="{FF2B5EF4-FFF2-40B4-BE49-F238E27FC236}">
                  <a16:creationId xmlns:a16="http://schemas.microsoft.com/office/drawing/2014/main" id="{6244C13A-7A24-417D-5E40-1E0EE0D7A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2848"/>
              <a:ext cx="219" cy="189"/>
            </a:xfrm>
            <a:custGeom>
              <a:avLst/>
              <a:gdLst>
                <a:gd name="T0" fmla="*/ 54 w 219"/>
                <a:gd name="T1" fmla="*/ 3 h 189"/>
                <a:gd name="T2" fmla="*/ 47 w 219"/>
                <a:gd name="T3" fmla="*/ 20 h 189"/>
                <a:gd name="T4" fmla="*/ 31 w 219"/>
                <a:gd name="T5" fmla="*/ 24 h 189"/>
                <a:gd name="T6" fmla="*/ 17 w 219"/>
                <a:gd name="T7" fmla="*/ 24 h 189"/>
                <a:gd name="T8" fmla="*/ 0 w 219"/>
                <a:gd name="T9" fmla="*/ 40 h 189"/>
                <a:gd name="T10" fmla="*/ 7 w 219"/>
                <a:gd name="T11" fmla="*/ 57 h 189"/>
                <a:gd name="T12" fmla="*/ 17 w 219"/>
                <a:gd name="T13" fmla="*/ 81 h 189"/>
                <a:gd name="T14" fmla="*/ 58 w 219"/>
                <a:gd name="T15" fmla="*/ 84 h 189"/>
                <a:gd name="T16" fmla="*/ 78 w 219"/>
                <a:gd name="T17" fmla="*/ 91 h 189"/>
                <a:gd name="T18" fmla="*/ 81 w 219"/>
                <a:gd name="T19" fmla="*/ 101 h 189"/>
                <a:gd name="T20" fmla="*/ 78 w 219"/>
                <a:gd name="T21" fmla="*/ 111 h 189"/>
                <a:gd name="T22" fmla="*/ 95 w 219"/>
                <a:gd name="T23" fmla="*/ 125 h 189"/>
                <a:gd name="T24" fmla="*/ 111 w 219"/>
                <a:gd name="T25" fmla="*/ 131 h 189"/>
                <a:gd name="T26" fmla="*/ 118 w 219"/>
                <a:gd name="T27" fmla="*/ 131 h 189"/>
                <a:gd name="T28" fmla="*/ 159 w 219"/>
                <a:gd name="T29" fmla="*/ 145 h 189"/>
                <a:gd name="T30" fmla="*/ 159 w 219"/>
                <a:gd name="T31" fmla="*/ 152 h 189"/>
                <a:gd name="T32" fmla="*/ 165 w 219"/>
                <a:gd name="T33" fmla="*/ 179 h 189"/>
                <a:gd name="T34" fmla="*/ 189 w 219"/>
                <a:gd name="T35" fmla="*/ 189 h 189"/>
                <a:gd name="T36" fmla="*/ 192 w 219"/>
                <a:gd name="T37" fmla="*/ 185 h 189"/>
                <a:gd name="T38" fmla="*/ 199 w 219"/>
                <a:gd name="T39" fmla="*/ 172 h 189"/>
                <a:gd name="T40" fmla="*/ 216 w 219"/>
                <a:gd name="T41" fmla="*/ 172 h 189"/>
                <a:gd name="T42" fmla="*/ 199 w 219"/>
                <a:gd name="T43" fmla="*/ 168 h 189"/>
                <a:gd name="T44" fmla="*/ 196 w 219"/>
                <a:gd name="T45" fmla="*/ 179 h 189"/>
                <a:gd name="T46" fmla="*/ 185 w 219"/>
                <a:gd name="T47" fmla="*/ 185 h 189"/>
                <a:gd name="T48" fmla="*/ 185 w 219"/>
                <a:gd name="T49" fmla="*/ 189 h 189"/>
                <a:gd name="T50" fmla="*/ 175 w 219"/>
                <a:gd name="T51" fmla="*/ 179 h 189"/>
                <a:gd name="T52" fmla="*/ 169 w 219"/>
                <a:gd name="T53" fmla="*/ 172 h 189"/>
                <a:gd name="T54" fmla="*/ 162 w 219"/>
                <a:gd name="T55" fmla="*/ 148 h 189"/>
                <a:gd name="T56" fmla="*/ 159 w 219"/>
                <a:gd name="T57" fmla="*/ 141 h 189"/>
                <a:gd name="T58" fmla="*/ 118 w 219"/>
                <a:gd name="T59" fmla="*/ 128 h 189"/>
                <a:gd name="T60" fmla="*/ 105 w 219"/>
                <a:gd name="T61" fmla="*/ 125 h 189"/>
                <a:gd name="T62" fmla="*/ 95 w 219"/>
                <a:gd name="T63" fmla="*/ 121 h 189"/>
                <a:gd name="T64" fmla="*/ 81 w 219"/>
                <a:gd name="T65" fmla="*/ 104 h 189"/>
                <a:gd name="T66" fmla="*/ 81 w 219"/>
                <a:gd name="T67" fmla="*/ 94 h 189"/>
                <a:gd name="T68" fmla="*/ 74 w 219"/>
                <a:gd name="T69" fmla="*/ 84 h 189"/>
                <a:gd name="T70" fmla="*/ 58 w 219"/>
                <a:gd name="T71" fmla="*/ 81 h 189"/>
                <a:gd name="T72" fmla="*/ 21 w 219"/>
                <a:gd name="T73" fmla="*/ 81 h 189"/>
                <a:gd name="T74" fmla="*/ 10 w 219"/>
                <a:gd name="T75" fmla="*/ 54 h 189"/>
                <a:gd name="T76" fmla="*/ 7 w 219"/>
                <a:gd name="T77" fmla="*/ 40 h 189"/>
                <a:gd name="T78" fmla="*/ 17 w 219"/>
                <a:gd name="T79" fmla="*/ 30 h 189"/>
                <a:gd name="T80" fmla="*/ 24 w 219"/>
                <a:gd name="T81" fmla="*/ 24 h 189"/>
                <a:gd name="T82" fmla="*/ 41 w 219"/>
                <a:gd name="T83" fmla="*/ 24 h 189"/>
                <a:gd name="T84" fmla="*/ 54 w 219"/>
                <a:gd name="T85" fmla="*/ 24 h 189"/>
                <a:gd name="T86" fmla="*/ 61 w 219"/>
                <a:gd name="T87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9" h="189">
                  <a:moveTo>
                    <a:pt x="58" y="0"/>
                  </a:moveTo>
                  <a:lnTo>
                    <a:pt x="58" y="3"/>
                  </a:lnTo>
                  <a:lnTo>
                    <a:pt x="54" y="3"/>
                  </a:lnTo>
                  <a:lnTo>
                    <a:pt x="54" y="20"/>
                  </a:lnTo>
                  <a:lnTo>
                    <a:pt x="51" y="20"/>
                  </a:lnTo>
                  <a:lnTo>
                    <a:pt x="47" y="20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1" y="24"/>
                  </a:lnTo>
                  <a:lnTo>
                    <a:pt x="27" y="20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0" y="24"/>
                  </a:lnTo>
                  <a:lnTo>
                    <a:pt x="4" y="30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4" y="57"/>
                  </a:lnTo>
                  <a:lnTo>
                    <a:pt x="7" y="57"/>
                  </a:lnTo>
                  <a:lnTo>
                    <a:pt x="10" y="64"/>
                  </a:lnTo>
                  <a:lnTo>
                    <a:pt x="10" y="67"/>
                  </a:lnTo>
                  <a:lnTo>
                    <a:pt x="17" y="81"/>
                  </a:lnTo>
                  <a:lnTo>
                    <a:pt x="24" y="84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71" y="81"/>
                  </a:lnTo>
                  <a:lnTo>
                    <a:pt x="71" y="84"/>
                  </a:lnTo>
                  <a:lnTo>
                    <a:pt x="78" y="91"/>
                  </a:lnTo>
                  <a:lnTo>
                    <a:pt x="78" y="91"/>
                  </a:lnTo>
                  <a:lnTo>
                    <a:pt x="78" y="98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78" y="104"/>
                  </a:lnTo>
                  <a:lnTo>
                    <a:pt x="78" y="111"/>
                  </a:lnTo>
                  <a:lnTo>
                    <a:pt x="81" y="118"/>
                  </a:lnTo>
                  <a:lnTo>
                    <a:pt x="95" y="125"/>
                  </a:lnTo>
                  <a:lnTo>
                    <a:pt x="95" y="125"/>
                  </a:lnTo>
                  <a:lnTo>
                    <a:pt x="101" y="128"/>
                  </a:lnTo>
                  <a:lnTo>
                    <a:pt x="101" y="128"/>
                  </a:lnTo>
                  <a:lnTo>
                    <a:pt x="111" y="131"/>
                  </a:lnTo>
                  <a:lnTo>
                    <a:pt x="115" y="131"/>
                  </a:lnTo>
                  <a:lnTo>
                    <a:pt x="115" y="131"/>
                  </a:lnTo>
                  <a:lnTo>
                    <a:pt x="118" y="131"/>
                  </a:lnTo>
                  <a:lnTo>
                    <a:pt x="135" y="13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9" y="15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9"/>
                  </a:lnTo>
                  <a:lnTo>
                    <a:pt x="172" y="179"/>
                  </a:lnTo>
                  <a:lnTo>
                    <a:pt x="179" y="189"/>
                  </a:lnTo>
                  <a:lnTo>
                    <a:pt x="189" y="189"/>
                  </a:lnTo>
                  <a:lnTo>
                    <a:pt x="189" y="189"/>
                  </a:lnTo>
                  <a:lnTo>
                    <a:pt x="192" y="185"/>
                  </a:lnTo>
                  <a:lnTo>
                    <a:pt x="192" y="185"/>
                  </a:lnTo>
                  <a:lnTo>
                    <a:pt x="199" y="179"/>
                  </a:lnTo>
                  <a:lnTo>
                    <a:pt x="199" y="175"/>
                  </a:lnTo>
                  <a:lnTo>
                    <a:pt x="199" y="172"/>
                  </a:lnTo>
                  <a:lnTo>
                    <a:pt x="199" y="172"/>
                  </a:lnTo>
                  <a:lnTo>
                    <a:pt x="212" y="172"/>
                  </a:lnTo>
                  <a:lnTo>
                    <a:pt x="216" y="172"/>
                  </a:lnTo>
                  <a:lnTo>
                    <a:pt x="219" y="172"/>
                  </a:lnTo>
                  <a:lnTo>
                    <a:pt x="212" y="168"/>
                  </a:lnTo>
                  <a:lnTo>
                    <a:pt x="199" y="168"/>
                  </a:lnTo>
                  <a:lnTo>
                    <a:pt x="196" y="168"/>
                  </a:lnTo>
                  <a:lnTo>
                    <a:pt x="196" y="175"/>
                  </a:lnTo>
                  <a:lnTo>
                    <a:pt x="196" y="179"/>
                  </a:lnTo>
                  <a:lnTo>
                    <a:pt x="189" y="182"/>
                  </a:lnTo>
                  <a:lnTo>
                    <a:pt x="189" y="182"/>
                  </a:lnTo>
                  <a:lnTo>
                    <a:pt x="185" y="185"/>
                  </a:lnTo>
                  <a:lnTo>
                    <a:pt x="185" y="189"/>
                  </a:lnTo>
                  <a:lnTo>
                    <a:pt x="185" y="189"/>
                  </a:lnTo>
                  <a:lnTo>
                    <a:pt x="185" y="189"/>
                  </a:lnTo>
                  <a:lnTo>
                    <a:pt x="185" y="189"/>
                  </a:lnTo>
                  <a:lnTo>
                    <a:pt x="179" y="189"/>
                  </a:lnTo>
                  <a:lnTo>
                    <a:pt x="175" y="179"/>
                  </a:lnTo>
                  <a:lnTo>
                    <a:pt x="172" y="179"/>
                  </a:lnTo>
                  <a:lnTo>
                    <a:pt x="169" y="175"/>
                  </a:lnTo>
                  <a:lnTo>
                    <a:pt x="169" y="172"/>
                  </a:lnTo>
                  <a:lnTo>
                    <a:pt x="169" y="172"/>
                  </a:lnTo>
                  <a:lnTo>
                    <a:pt x="162" y="152"/>
                  </a:lnTo>
                  <a:lnTo>
                    <a:pt x="162" y="148"/>
                  </a:lnTo>
                  <a:lnTo>
                    <a:pt x="165" y="141"/>
                  </a:lnTo>
                  <a:lnTo>
                    <a:pt x="159" y="141"/>
                  </a:lnTo>
                  <a:lnTo>
                    <a:pt x="159" y="141"/>
                  </a:lnTo>
                  <a:lnTo>
                    <a:pt x="135" y="131"/>
                  </a:lnTo>
                  <a:lnTo>
                    <a:pt x="122" y="128"/>
                  </a:lnTo>
                  <a:lnTo>
                    <a:pt x="118" y="128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101" y="125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84" y="115"/>
                  </a:lnTo>
                  <a:lnTo>
                    <a:pt x="81" y="111"/>
                  </a:lnTo>
                  <a:lnTo>
                    <a:pt x="81" y="104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81" y="94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74" y="84"/>
                  </a:lnTo>
                  <a:lnTo>
                    <a:pt x="74" y="81"/>
                  </a:lnTo>
                  <a:lnTo>
                    <a:pt x="74" y="78"/>
                  </a:lnTo>
                  <a:lnTo>
                    <a:pt x="58" y="81"/>
                  </a:lnTo>
                  <a:lnTo>
                    <a:pt x="58" y="81"/>
                  </a:lnTo>
                  <a:lnTo>
                    <a:pt x="24" y="81"/>
                  </a:lnTo>
                  <a:lnTo>
                    <a:pt x="21" y="81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7" y="44"/>
                  </a:lnTo>
                  <a:lnTo>
                    <a:pt x="7" y="40"/>
                  </a:lnTo>
                  <a:lnTo>
                    <a:pt x="7" y="30"/>
                  </a:lnTo>
                  <a:lnTo>
                    <a:pt x="10" y="27"/>
                  </a:lnTo>
                  <a:lnTo>
                    <a:pt x="17" y="30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4" y="24"/>
                  </a:lnTo>
                  <a:lnTo>
                    <a:pt x="31" y="27"/>
                  </a:lnTo>
                  <a:lnTo>
                    <a:pt x="41" y="30"/>
                  </a:lnTo>
                  <a:lnTo>
                    <a:pt x="41" y="24"/>
                  </a:lnTo>
                  <a:lnTo>
                    <a:pt x="44" y="24"/>
                  </a:lnTo>
                  <a:lnTo>
                    <a:pt x="54" y="27"/>
                  </a:lnTo>
                  <a:lnTo>
                    <a:pt x="54" y="24"/>
                  </a:lnTo>
                  <a:lnTo>
                    <a:pt x="58" y="2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762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Freeform 613">
              <a:extLst>
                <a:ext uri="{FF2B5EF4-FFF2-40B4-BE49-F238E27FC236}">
                  <a16:creationId xmlns:a16="http://schemas.microsoft.com/office/drawing/2014/main" id="{8AAE9640-7860-00A8-B4DC-7F99BEDE4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2848"/>
              <a:ext cx="219" cy="189"/>
            </a:xfrm>
            <a:custGeom>
              <a:avLst/>
              <a:gdLst>
                <a:gd name="T0" fmla="*/ 54 w 219"/>
                <a:gd name="T1" fmla="*/ 3 h 189"/>
                <a:gd name="T2" fmla="*/ 47 w 219"/>
                <a:gd name="T3" fmla="*/ 20 h 189"/>
                <a:gd name="T4" fmla="*/ 31 w 219"/>
                <a:gd name="T5" fmla="*/ 24 h 189"/>
                <a:gd name="T6" fmla="*/ 17 w 219"/>
                <a:gd name="T7" fmla="*/ 24 h 189"/>
                <a:gd name="T8" fmla="*/ 0 w 219"/>
                <a:gd name="T9" fmla="*/ 40 h 189"/>
                <a:gd name="T10" fmla="*/ 7 w 219"/>
                <a:gd name="T11" fmla="*/ 57 h 189"/>
                <a:gd name="T12" fmla="*/ 17 w 219"/>
                <a:gd name="T13" fmla="*/ 81 h 189"/>
                <a:gd name="T14" fmla="*/ 58 w 219"/>
                <a:gd name="T15" fmla="*/ 84 h 189"/>
                <a:gd name="T16" fmla="*/ 78 w 219"/>
                <a:gd name="T17" fmla="*/ 91 h 189"/>
                <a:gd name="T18" fmla="*/ 81 w 219"/>
                <a:gd name="T19" fmla="*/ 101 h 189"/>
                <a:gd name="T20" fmla="*/ 78 w 219"/>
                <a:gd name="T21" fmla="*/ 111 h 189"/>
                <a:gd name="T22" fmla="*/ 95 w 219"/>
                <a:gd name="T23" fmla="*/ 125 h 189"/>
                <a:gd name="T24" fmla="*/ 111 w 219"/>
                <a:gd name="T25" fmla="*/ 131 h 189"/>
                <a:gd name="T26" fmla="*/ 118 w 219"/>
                <a:gd name="T27" fmla="*/ 131 h 189"/>
                <a:gd name="T28" fmla="*/ 159 w 219"/>
                <a:gd name="T29" fmla="*/ 145 h 189"/>
                <a:gd name="T30" fmla="*/ 159 w 219"/>
                <a:gd name="T31" fmla="*/ 152 h 189"/>
                <a:gd name="T32" fmla="*/ 165 w 219"/>
                <a:gd name="T33" fmla="*/ 179 h 189"/>
                <a:gd name="T34" fmla="*/ 189 w 219"/>
                <a:gd name="T35" fmla="*/ 189 h 189"/>
                <a:gd name="T36" fmla="*/ 192 w 219"/>
                <a:gd name="T37" fmla="*/ 185 h 189"/>
                <a:gd name="T38" fmla="*/ 199 w 219"/>
                <a:gd name="T39" fmla="*/ 172 h 189"/>
                <a:gd name="T40" fmla="*/ 216 w 219"/>
                <a:gd name="T41" fmla="*/ 172 h 189"/>
                <a:gd name="T42" fmla="*/ 199 w 219"/>
                <a:gd name="T43" fmla="*/ 168 h 189"/>
                <a:gd name="T44" fmla="*/ 196 w 219"/>
                <a:gd name="T45" fmla="*/ 179 h 189"/>
                <a:gd name="T46" fmla="*/ 185 w 219"/>
                <a:gd name="T47" fmla="*/ 185 h 189"/>
                <a:gd name="T48" fmla="*/ 185 w 219"/>
                <a:gd name="T49" fmla="*/ 189 h 189"/>
                <a:gd name="T50" fmla="*/ 175 w 219"/>
                <a:gd name="T51" fmla="*/ 179 h 189"/>
                <a:gd name="T52" fmla="*/ 169 w 219"/>
                <a:gd name="T53" fmla="*/ 172 h 189"/>
                <a:gd name="T54" fmla="*/ 162 w 219"/>
                <a:gd name="T55" fmla="*/ 148 h 189"/>
                <a:gd name="T56" fmla="*/ 159 w 219"/>
                <a:gd name="T57" fmla="*/ 141 h 189"/>
                <a:gd name="T58" fmla="*/ 118 w 219"/>
                <a:gd name="T59" fmla="*/ 128 h 189"/>
                <a:gd name="T60" fmla="*/ 105 w 219"/>
                <a:gd name="T61" fmla="*/ 125 h 189"/>
                <a:gd name="T62" fmla="*/ 95 w 219"/>
                <a:gd name="T63" fmla="*/ 121 h 189"/>
                <a:gd name="T64" fmla="*/ 81 w 219"/>
                <a:gd name="T65" fmla="*/ 104 h 189"/>
                <a:gd name="T66" fmla="*/ 81 w 219"/>
                <a:gd name="T67" fmla="*/ 94 h 189"/>
                <a:gd name="T68" fmla="*/ 74 w 219"/>
                <a:gd name="T69" fmla="*/ 84 h 189"/>
                <a:gd name="T70" fmla="*/ 58 w 219"/>
                <a:gd name="T71" fmla="*/ 81 h 189"/>
                <a:gd name="T72" fmla="*/ 21 w 219"/>
                <a:gd name="T73" fmla="*/ 81 h 189"/>
                <a:gd name="T74" fmla="*/ 10 w 219"/>
                <a:gd name="T75" fmla="*/ 54 h 189"/>
                <a:gd name="T76" fmla="*/ 7 w 219"/>
                <a:gd name="T77" fmla="*/ 40 h 189"/>
                <a:gd name="T78" fmla="*/ 17 w 219"/>
                <a:gd name="T79" fmla="*/ 30 h 189"/>
                <a:gd name="T80" fmla="*/ 24 w 219"/>
                <a:gd name="T81" fmla="*/ 24 h 189"/>
                <a:gd name="T82" fmla="*/ 41 w 219"/>
                <a:gd name="T83" fmla="*/ 24 h 189"/>
                <a:gd name="T84" fmla="*/ 54 w 219"/>
                <a:gd name="T85" fmla="*/ 24 h 189"/>
                <a:gd name="T86" fmla="*/ 61 w 219"/>
                <a:gd name="T87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9" h="189">
                  <a:moveTo>
                    <a:pt x="58" y="0"/>
                  </a:moveTo>
                  <a:lnTo>
                    <a:pt x="58" y="3"/>
                  </a:lnTo>
                  <a:lnTo>
                    <a:pt x="54" y="3"/>
                  </a:lnTo>
                  <a:lnTo>
                    <a:pt x="54" y="20"/>
                  </a:lnTo>
                  <a:lnTo>
                    <a:pt x="51" y="20"/>
                  </a:lnTo>
                  <a:lnTo>
                    <a:pt x="47" y="20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1" y="24"/>
                  </a:lnTo>
                  <a:lnTo>
                    <a:pt x="27" y="20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0" y="24"/>
                  </a:lnTo>
                  <a:lnTo>
                    <a:pt x="4" y="30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4" y="57"/>
                  </a:lnTo>
                  <a:lnTo>
                    <a:pt x="7" y="57"/>
                  </a:lnTo>
                  <a:lnTo>
                    <a:pt x="10" y="64"/>
                  </a:lnTo>
                  <a:lnTo>
                    <a:pt x="10" y="67"/>
                  </a:lnTo>
                  <a:lnTo>
                    <a:pt x="17" y="81"/>
                  </a:lnTo>
                  <a:lnTo>
                    <a:pt x="24" y="84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71" y="81"/>
                  </a:lnTo>
                  <a:lnTo>
                    <a:pt x="71" y="84"/>
                  </a:lnTo>
                  <a:lnTo>
                    <a:pt x="78" y="91"/>
                  </a:lnTo>
                  <a:lnTo>
                    <a:pt x="78" y="91"/>
                  </a:lnTo>
                  <a:lnTo>
                    <a:pt x="78" y="98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78" y="104"/>
                  </a:lnTo>
                  <a:lnTo>
                    <a:pt x="78" y="111"/>
                  </a:lnTo>
                  <a:lnTo>
                    <a:pt x="81" y="118"/>
                  </a:lnTo>
                  <a:lnTo>
                    <a:pt x="95" y="125"/>
                  </a:lnTo>
                  <a:lnTo>
                    <a:pt x="95" y="125"/>
                  </a:lnTo>
                  <a:lnTo>
                    <a:pt x="101" y="128"/>
                  </a:lnTo>
                  <a:lnTo>
                    <a:pt x="101" y="128"/>
                  </a:lnTo>
                  <a:lnTo>
                    <a:pt x="111" y="131"/>
                  </a:lnTo>
                  <a:lnTo>
                    <a:pt x="115" y="131"/>
                  </a:lnTo>
                  <a:lnTo>
                    <a:pt x="115" y="131"/>
                  </a:lnTo>
                  <a:lnTo>
                    <a:pt x="118" y="131"/>
                  </a:lnTo>
                  <a:lnTo>
                    <a:pt x="135" y="13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9" y="15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9"/>
                  </a:lnTo>
                  <a:lnTo>
                    <a:pt x="172" y="179"/>
                  </a:lnTo>
                  <a:lnTo>
                    <a:pt x="179" y="189"/>
                  </a:lnTo>
                  <a:lnTo>
                    <a:pt x="189" y="189"/>
                  </a:lnTo>
                  <a:lnTo>
                    <a:pt x="189" y="189"/>
                  </a:lnTo>
                  <a:lnTo>
                    <a:pt x="192" y="185"/>
                  </a:lnTo>
                  <a:lnTo>
                    <a:pt x="192" y="185"/>
                  </a:lnTo>
                  <a:lnTo>
                    <a:pt x="199" y="179"/>
                  </a:lnTo>
                  <a:lnTo>
                    <a:pt x="199" y="175"/>
                  </a:lnTo>
                  <a:lnTo>
                    <a:pt x="199" y="172"/>
                  </a:lnTo>
                  <a:lnTo>
                    <a:pt x="199" y="172"/>
                  </a:lnTo>
                  <a:lnTo>
                    <a:pt x="212" y="172"/>
                  </a:lnTo>
                  <a:lnTo>
                    <a:pt x="216" y="172"/>
                  </a:lnTo>
                  <a:lnTo>
                    <a:pt x="219" y="172"/>
                  </a:lnTo>
                  <a:lnTo>
                    <a:pt x="212" y="168"/>
                  </a:lnTo>
                  <a:lnTo>
                    <a:pt x="199" y="168"/>
                  </a:lnTo>
                  <a:lnTo>
                    <a:pt x="196" y="168"/>
                  </a:lnTo>
                  <a:lnTo>
                    <a:pt x="196" y="175"/>
                  </a:lnTo>
                  <a:lnTo>
                    <a:pt x="196" y="179"/>
                  </a:lnTo>
                  <a:lnTo>
                    <a:pt x="189" y="182"/>
                  </a:lnTo>
                  <a:lnTo>
                    <a:pt x="189" y="182"/>
                  </a:lnTo>
                  <a:lnTo>
                    <a:pt x="185" y="185"/>
                  </a:lnTo>
                  <a:lnTo>
                    <a:pt x="185" y="189"/>
                  </a:lnTo>
                  <a:lnTo>
                    <a:pt x="185" y="189"/>
                  </a:lnTo>
                  <a:lnTo>
                    <a:pt x="185" y="189"/>
                  </a:lnTo>
                  <a:lnTo>
                    <a:pt x="185" y="189"/>
                  </a:lnTo>
                  <a:lnTo>
                    <a:pt x="179" y="189"/>
                  </a:lnTo>
                  <a:lnTo>
                    <a:pt x="175" y="179"/>
                  </a:lnTo>
                  <a:lnTo>
                    <a:pt x="172" y="179"/>
                  </a:lnTo>
                  <a:lnTo>
                    <a:pt x="169" y="175"/>
                  </a:lnTo>
                  <a:lnTo>
                    <a:pt x="169" y="172"/>
                  </a:lnTo>
                  <a:lnTo>
                    <a:pt x="169" y="172"/>
                  </a:lnTo>
                  <a:lnTo>
                    <a:pt x="162" y="152"/>
                  </a:lnTo>
                  <a:lnTo>
                    <a:pt x="162" y="148"/>
                  </a:lnTo>
                  <a:lnTo>
                    <a:pt x="165" y="141"/>
                  </a:lnTo>
                  <a:lnTo>
                    <a:pt x="159" y="141"/>
                  </a:lnTo>
                  <a:lnTo>
                    <a:pt x="159" y="141"/>
                  </a:lnTo>
                  <a:lnTo>
                    <a:pt x="135" y="131"/>
                  </a:lnTo>
                  <a:lnTo>
                    <a:pt x="122" y="128"/>
                  </a:lnTo>
                  <a:lnTo>
                    <a:pt x="118" y="128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101" y="125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84" y="115"/>
                  </a:lnTo>
                  <a:lnTo>
                    <a:pt x="81" y="111"/>
                  </a:lnTo>
                  <a:lnTo>
                    <a:pt x="81" y="104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81" y="94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74" y="84"/>
                  </a:lnTo>
                  <a:lnTo>
                    <a:pt x="74" y="81"/>
                  </a:lnTo>
                  <a:lnTo>
                    <a:pt x="74" y="78"/>
                  </a:lnTo>
                  <a:lnTo>
                    <a:pt x="58" y="81"/>
                  </a:lnTo>
                  <a:lnTo>
                    <a:pt x="58" y="81"/>
                  </a:lnTo>
                  <a:lnTo>
                    <a:pt x="24" y="81"/>
                  </a:lnTo>
                  <a:lnTo>
                    <a:pt x="21" y="81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7" y="44"/>
                  </a:lnTo>
                  <a:lnTo>
                    <a:pt x="7" y="40"/>
                  </a:lnTo>
                  <a:lnTo>
                    <a:pt x="7" y="30"/>
                  </a:lnTo>
                  <a:lnTo>
                    <a:pt x="10" y="27"/>
                  </a:lnTo>
                  <a:lnTo>
                    <a:pt x="17" y="30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4" y="24"/>
                  </a:lnTo>
                  <a:lnTo>
                    <a:pt x="31" y="27"/>
                  </a:lnTo>
                  <a:lnTo>
                    <a:pt x="41" y="30"/>
                  </a:lnTo>
                  <a:lnTo>
                    <a:pt x="41" y="24"/>
                  </a:lnTo>
                  <a:lnTo>
                    <a:pt x="44" y="24"/>
                  </a:lnTo>
                  <a:lnTo>
                    <a:pt x="54" y="27"/>
                  </a:lnTo>
                  <a:lnTo>
                    <a:pt x="54" y="24"/>
                  </a:lnTo>
                  <a:lnTo>
                    <a:pt x="58" y="2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Freeform 614">
              <a:extLst>
                <a:ext uri="{FF2B5EF4-FFF2-40B4-BE49-F238E27FC236}">
                  <a16:creationId xmlns:a16="http://schemas.microsoft.com/office/drawing/2014/main" id="{26069E6B-6DF5-90AE-2A7D-9FB63752B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" y="2831"/>
              <a:ext cx="168" cy="206"/>
            </a:xfrm>
            <a:custGeom>
              <a:avLst/>
              <a:gdLst>
                <a:gd name="T0" fmla="*/ 138 w 168"/>
                <a:gd name="T1" fmla="*/ 185 h 206"/>
                <a:gd name="T2" fmla="*/ 138 w 168"/>
                <a:gd name="T3" fmla="*/ 196 h 206"/>
                <a:gd name="T4" fmla="*/ 131 w 168"/>
                <a:gd name="T5" fmla="*/ 199 h 206"/>
                <a:gd name="T6" fmla="*/ 127 w 168"/>
                <a:gd name="T7" fmla="*/ 202 h 206"/>
                <a:gd name="T8" fmla="*/ 131 w 168"/>
                <a:gd name="T9" fmla="*/ 199 h 206"/>
                <a:gd name="T10" fmla="*/ 138 w 168"/>
                <a:gd name="T11" fmla="*/ 192 h 206"/>
                <a:gd name="T12" fmla="*/ 141 w 168"/>
                <a:gd name="T13" fmla="*/ 185 h 206"/>
                <a:gd name="T14" fmla="*/ 161 w 168"/>
                <a:gd name="T15" fmla="*/ 189 h 206"/>
                <a:gd name="T16" fmla="*/ 161 w 168"/>
                <a:gd name="T17" fmla="*/ 192 h 206"/>
                <a:gd name="T18" fmla="*/ 168 w 168"/>
                <a:gd name="T19" fmla="*/ 189 h 206"/>
                <a:gd name="T20" fmla="*/ 164 w 168"/>
                <a:gd name="T21" fmla="*/ 189 h 206"/>
                <a:gd name="T22" fmla="*/ 154 w 168"/>
                <a:gd name="T23" fmla="*/ 185 h 206"/>
                <a:gd name="T24" fmla="*/ 104 w 168"/>
                <a:gd name="T25" fmla="*/ 169 h 206"/>
                <a:gd name="T26" fmla="*/ 111 w 168"/>
                <a:gd name="T27" fmla="*/ 189 h 206"/>
                <a:gd name="T28" fmla="*/ 111 w 168"/>
                <a:gd name="T29" fmla="*/ 192 h 206"/>
                <a:gd name="T30" fmla="*/ 117 w 168"/>
                <a:gd name="T31" fmla="*/ 196 h 206"/>
                <a:gd name="T32" fmla="*/ 127 w 168"/>
                <a:gd name="T33" fmla="*/ 206 h 206"/>
                <a:gd name="T34" fmla="*/ 127 w 168"/>
                <a:gd name="T35" fmla="*/ 206 h 206"/>
                <a:gd name="T36" fmla="*/ 121 w 168"/>
                <a:gd name="T37" fmla="*/ 206 h 206"/>
                <a:gd name="T38" fmla="*/ 114 w 168"/>
                <a:gd name="T39" fmla="*/ 196 h 206"/>
                <a:gd name="T40" fmla="*/ 111 w 168"/>
                <a:gd name="T41" fmla="*/ 189 h 206"/>
                <a:gd name="T42" fmla="*/ 104 w 168"/>
                <a:gd name="T43" fmla="*/ 169 h 206"/>
                <a:gd name="T44" fmla="*/ 64 w 168"/>
                <a:gd name="T45" fmla="*/ 145 h 206"/>
                <a:gd name="T46" fmla="*/ 101 w 168"/>
                <a:gd name="T47" fmla="*/ 158 h 206"/>
                <a:gd name="T48" fmla="*/ 107 w 168"/>
                <a:gd name="T49" fmla="*/ 158 h 206"/>
                <a:gd name="T50" fmla="*/ 101 w 168"/>
                <a:gd name="T51" fmla="*/ 158 h 206"/>
                <a:gd name="T52" fmla="*/ 64 w 168"/>
                <a:gd name="T53" fmla="*/ 145 h 206"/>
                <a:gd name="T54" fmla="*/ 10 w 168"/>
                <a:gd name="T55" fmla="*/ 17 h 206"/>
                <a:gd name="T56" fmla="*/ 0 w 168"/>
                <a:gd name="T57" fmla="*/ 17 h 206"/>
                <a:gd name="T58" fmla="*/ 6 w 168"/>
                <a:gd name="T59" fmla="*/ 17 h 206"/>
                <a:gd name="T60" fmla="*/ 10 w 168"/>
                <a:gd name="T61" fmla="*/ 17 h 206"/>
                <a:gd name="T62" fmla="*/ 16 w 168"/>
                <a:gd name="T63" fmla="*/ 17 h 206"/>
                <a:gd name="T64" fmla="*/ 16 w 168"/>
                <a:gd name="T65" fmla="*/ 17 h 206"/>
                <a:gd name="T66" fmla="*/ 10 w 168"/>
                <a:gd name="T67" fmla="*/ 17 h 206"/>
                <a:gd name="T68" fmla="*/ 6 w 168"/>
                <a:gd name="T69" fmla="*/ 0 h 206"/>
                <a:gd name="T70" fmla="*/ 6 w 168"/>
                <a:gd name="T71" fmla="*/ 10 h 206"/>
                <a:gd name="T72" fmla="*/ 10 w 168"/>
                <a:gd name="T73" fmla="*/ 7 h 206"/>
                <a:gd name="T74" fmla="*/ 6 w 168"/>
                <a:gd name="T7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" h="206">
                  <a:moveTo>
                    <a:pt x="141" y="185"/>
                  </a:moveTo>
                  <a:lnTo>
                    <a:pt x="138" y="185"/>
                  </a:lnTo>
                  <a:lnTo>
                    <a:pt x="138" y="192"/>
                  </a:lnTo>
                  <a:lnTo>
                    <a:pt x="138" y="196"/>
                  </a:lnTo>
                  <a:lnTo>
                    <a:pt x="131" y="199"/>
                  </a:lnTo>
                  <a:lnTo>
                    <a:pt x="131" y="199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31" y="199"/>
                  </a:lnTo>
                  <a:lnTo>
                    <a:pt x="131" y="199"/>
                  </a:lnTo>
                  <a:lnTo>
                    <a:pt x="138" y="196"/>
                  </a:lnTo>
                  <a:lnTo>
                    <a:pt x="138" y="192"/>
                  </a:lnTo>
                  <a:lnTo>
                    <a:pt x="138" y="185"/>
                  </a:lnTo>
                  <a:lnTo>
                    <a:pt x="141" y="185"/>
                  </a:lnTo>
                  <a:lnTo>
                    <a:pt x="154" y="185"/>
                  </a:lnTo>
                  <a:lnTo>
                    <a:pt x="161" y="189"/>
                  </a:lnTo>
                  <a:lnTo>
                    <a:pt x="158" y="189"/>
                  </a:lnTo>
                  <a:lnTo>
                    <a:pt x="161" y="192"/>
                  </a:lnTo>
                  <a:lnTo>
                    <a:pt x="164" y="192"/>
                  </a:lnTo>
                  <a:lnTo>
                    <a:pt x="168" y="189"/>
                  </a:lnTo>
                  <a:lnTo>
                    <a:pt x="168" y="189"/>
                  </a:lnTo>
                  <a:lnTo>
                    <a:pt x="164" y="189"/>
                  </a:lnTo>
                  <a:lnTo>
                    <a:pt x="164" y="189"/>
                  </a:lnTo>
                  <a:lnTo>
                    <a:pt x="154" y="185"/>
                  </a:lnTo>
                  <a:lnTo>
                    <a:pt x="141" y="185"/>
                  </a:lnTo>
                  <a:close/>
                  <a:moveTo>
                    <a:pt x="104" y="169"/>
                  </a:moveTo>
                  <a:lnTo>
                    <a:pt x="104" y="169"/>
                  </a:lnTo>
                  <a:lnTo>
                    <a:pt x="111" y="189"/>
                  </a:lnTo>
                  <a:lnTo>
                    <a:pt x="111" y="189"/>
                  </a:lnTo>
                  <a:lnTo>
                    <a:pt x="111" y="192"/>
                  </a:lnTo>
                  <a:lnTo>
                    <a:pt x="114" y="196"/>
                  </a:lnTo>
                  <a:lnTo>
                    <a:pt x="117" y="196"/>
                  </a:lnTo>
                  <a:lnTo>
                    <a:pt x="121" y="206"/>
                  </a:lnTo>
                  <a:lnTo>
                    <a:pt x="127" y="206"/>
                  </a:lnTo>
                  <a:lnTo>
                    <a:pt x="127" y="206"/>
                  </a:lnTo>
                  <a:lnTo>
                    <a:pt x="127" y="206"/>
                  </a:lnTo>
                  <a:lnTo>
                    <a:pt x="127" y="206"/>
                  </a:lnTo>
                  <a:lnTo>
                    <a:pt x="121" y="206"/>
                  </a:lnTo>
                  <a:lnTo>
                    <a:pt x="117" y="196"/>
                  </a:lnTo>
                  <a:lnTo>
                    <a:pt x="114" y="196"/>
                  </a:lnTo>
                  <a:lnTo>
                    <a:pt x="111" y="192"/>
                  </a:lnTo>
                  <a:lnTo>
                    <a:pt x="111" y="189"/>
                  </a:lnTo>
                  <a:lnTo>
                    <a:pt x="111" y="189"/>
                  </a:lnTo>
                  <a:lnTo>
                    <a:pt x="104" y="169"/>
                  </a:lnTo>
                  <a:close/>
                  <a:moveTo>
                    <a:pt x="60" y="145"/>
                  </a:moveTo>
                  <a:lnTo>
                    <a:pt x="64" y="145"/>
                  </a:lnTo>
                  <a:lnTo>
                    <a:pt x="77" y="14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7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77" y="148"/>
                  </a:lnTo>
                  <a:lnTo>
                    <a:pt x="64" y="145"/>
                  </a:lnTo>
                  <a:lnTo>
                    <a:pt x="60" y="145"/>
                  </a:lnTo>
                  <a:close/>
                  <a:moveTo>
                    <a:pt x="10" y="17"/>
                  </a:moveTo>
                  <a:lnTo>
                    <a:pt x="6" y="17"/>
                  </a:lnTo>
                  <a:lnTo>
                    <a:pt x="0" y="17"/>
                  </a:lnTo>
                  <a:lnTo>
                    <a:pt x="3" y="20"/>
                  </a:lnTo>
                  <a:lnTo>
                    <a:pt x="6" y="17"/>
                  </a:lnTo>
                  <a:lnTo>
                    <a:pt x="10" y="20"/>
                  </a:lnTo>
                  <a:lnTo>
                    <a:pt x="10" y="17"/>
                  </a:lnTo>
                  <a:lnTo>
                    <a:pt x="13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close/>
                  <a:moveTo>
                    <a:pt x="6" y="0"/>
                  </a:moveTo>
                  <a:lnTo>
                    <a:pt x="6" y="4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Freeform 615">
              <a:extLst>
                <a:ext uri="{FF2B5EF4-FFF2-40B4-BE49-F238E27FC236}">
                  <a16:creationId xmlns:a16="http://schemas.microsoft.com/office/drawing/2014/main" id="{6B1F4BAB-7E5E-035E-EADC-1D416AEB0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" y="3016"/>
              <a:ext cx="41" cy="17"/>
            </a:xfrm>
            <a:custGeom>
              <a:avLst/>
              <a:gdLst>
                <a:gd name="T0" fmla="*/ 14 w 41"/>
                <a:gd name="T1" fmla="*/ 0 h 17"/>
                <a:gd name="T2" fmla="*/ 11 w 41"/>
                <a:gd name="T3" fmla="*/ 0 h 17"/>
                <a:gd name="T4" fmla="*/ 11 w 41"/>
                <a:gd name="T5" fmla="*/ 7 h 17"/>
                <a:gd name="T6" fmla="*/ 11 w 41"/>
                <a:gd name="T7" fmla="*/ 11 h 17"/>
                <a:gd name="T8" fmla="*/ 4 w 41"/>
                <a:gd name="T9" fmla="*/ 14 h 17"/>
                <a:gd name="T10" fmla="*/ 4 w 41"/>
                <a:gd name="T11" fmla="*/ 14 h 17"/>
                <a:gd name="T12" fmla="*/ 0 w 41"/>
                <a:gd name="T13" fmla="*/ 17 h 17"/>
                <a:gd name="T14" fmla="*/ 0 w 41"/>
                <a:gd name="T15" fmla="*/ 17 h 17"/>
                <a:gd name="T16" fmla="*/ 4 w 41"/>
                <a:gd name="T17" fmla="*/ 14 h 17"/>
                <a:gd name="T18" fmla="*/ 4 w 41"/>
                <a:gd name="T19" fmla="*/ 14 h 17"/>
                <a:gd name="T20" fmla="*/ 11 w 41"/>
                <a:gd name="T21" fmla="*/ 11 h 17"/>
                <a:gd name="T22" fmla="*/ 11 w 41"/>
                <a:gd name="T23" fmla="*/ 7 h 17"/>
                <a:gd name="T24" fmla="*/ 11 w 41"/>
                <a:gd name="T25" fmla="*/ 0 h 17"/>
                <a:gd name="T26" fmla="*/ 14 w 41"/>
                <a:gd name="T27" fmla="*/ 0 h 17"/>
                <a:gd name="T28" fmla="*/ 27 w 41"/>
                <a:gd name="T29" fmla="*/ 0 h 17"/>
                <a:gd name="T30" fmla="*/ 34 w 41"/>
                <a:gd name="T31" fmla="*/ 4 h 17"/>
                <a:gd name="T32" fmla="*/ 31 w 41"/>
                <a:gd name="T33" fmla="*/ 4 h 17"/>
                <a:gd name="T34" fmla="*/ 34 w 41"/>
                <a:gd name="T35" fmla="*/ 7 h 17"/>
                <a:gd name="T36" fmla="*/ 37 w 41"/>
                <a:gd name="T37" fmla="*/ 7 h 17"/>
                <a:gd name="T38" fmla="*/ 41 w 41"/>
                <a:gd name="T39" fmla="*/ 4 h 17"/>
                <a:gd name="T40" fmla="*/ 41 w 41"/>
                <a:gd name="T41" fmla="*/ 4 h 17"/>
                <a:gd name="T42" fmla="*/ 37 w 41"/>
                <a:gd name="T43" fmla="*/ 4 h 17"/>
                <a:gd name="T44" fmla="*/ 37 w 41"/>
                <a:gd name="T45" fmla="*/ 4 h 17"/>
                <a:gd name="T46" fmla="*/ 27 w 41"/>
                <a:gd name="T47" fmla="*/ 0 h 17"/>
                <a:gd name="T48" fmla="*/ 14 w 41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17">
                  <a:moveTo>
                    <a:pt x="1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27" y="0"/>
                  </a:lnTo>
                  <a:lnTo>
                    <a:pt x="34" y="4"/>
                  </a:lnTo>
                  <a:lnTo>
                    <a:pt x="31" y="4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27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3" name="Freeform 616">
              <a:extLst>
                <a:ext uri="{FF2B5EF4-FFF2-40B4-BE49-F238E27FC236}">
                  <a16:creationId xmlns:a16="http://schemas.microsoft.com/office/drawing/2014/main" id="{9308A3C7-2384-EC1D-1125-4C6C16AAA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3000"/>
              <a:ext cx="23" cy="37"/>
            </a:xfrm>
            <a:custGeom>
              <a:avLst/>
              <a:gdLst>
                <a:gd name="T0" fmla="*/ 0 w 23"/>
                <a:gd name="T1" fmla="*/ 0 h 37"/>
                <a:gd name="T2" fmla="*/ 0 w 23"/>
                <a:gd name="T3" fmla="*/ 0 h 37"/>
                <a:gd name="T4" fmla="*/ 7 w 23"/>
                <a:gd name="T5" fmla="*/ 20 h 37"/>
                <a:gd name="T6" fmla="*/ 7 w 23"/>
                <a:gd name="T7" fmla="*/ 20 h 37"/>
                <a:gd name="T8" fmla="*/ 7 w 23"/>
                <a:gd name="T9" fmla="*/ 23 h 37"/>
                <a:gd name="T10" fmla="*/ 10 w 23"/>
                <a:gd name="T11" fmla="*/ 27 h 37"/>
                <a:gd name="T12" fmla="*/ 13 w 23"/>
                <a:gd name="T13" fmla="*/ 27 h 37"/>
                <a:gd name="T14" fmla="*/ 17 w 23"/>
                <a:gd name="T15" fmla="*/ 37 h 37"/>
                <a:gd name="T16" fmla="*/ 23 w 23"/>
                <a:gd name="T17" fmla="*/ 37 h 37"/>
                <a:gd name="T18" fmla="*/ 23 w 23"/>
                <a:gd name="T19" fmla="*/ 37 h 37"/>
                <a:gd name="T20" fmla="*/ 23 w 23"/>
                <a:gd name="T21" fmla="*/ 37 h 37"/>
                <a:gd name="T22" fmla="*/ 23 w 23"/>
                <a:gd name="T23" fmla="*/ 37 h 37"/>
                <a:gd name="T24" fmla="*/ 17 w 23"/>
                <a:gd name="T25" fmla="*/ 37 h 37"/>
                <a:gd name="T26" fmla="*/ 13 w 23"/>
                <a:gd name="T27" fmla="*/ 27 h 37"/>
                <a:gd name="T28" fmla="*/ 10 w 23"/>
                <a:gd name="T29" fmla="*/ 27 h 37"/>
                <a:gd name="T30" fmla="*/ 7 w 23"/>
                <a:gd name="T31" fmla="*/ 23 h 37"/>
                <a:gd name="T32" fmla="*/ 7 w 23"/>
                <a:gd name="T33" fmla="*/ 20 h 37"/>
                <a:gd name="T34" fmla="*/ 7 w 23"/>
                <a:gd name="T35" fmla="*/ 20 h 37"/>
                <a:gd name="T36" fmla="*/ 0 w 23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37">
                  <a:moveTo>
                    <a:pt x="0" y="0"/>
                  </a:moveTo>
                  <a:lnTo>
                    <a:pt x="0" y="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3"/>
                  </a:lnTo>
                  <a:lnTo>
                    <a:pt x="10" y="27"/>
                  </a:lnTo>
                  <a:lnTo>
                    <a:pt x="13" y="27"/>
                  </a:lnTo>
                  <a:lnTo>
                    <a:pt x="17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7" y="3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7" y="2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4" name="Freeform 617">
              <a:extLst>
                <a:ext uri="{FF2B5EF4-FFF2-40B4-BE49-F238E27FC236}">
                  <a16:creationId xmlns:a16="http://schemas.microsoft.com/office/drawing/2014/main" id="{42BEEBE0-E1A8-9D11-3B8F-F84DD3F0D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0" y="2976"/>
              <a:ext cx="47" cy="13"/>
            </a:xfrm>
            <a:custGeom>
              <a:avLst/>
              <a:gdLst>
                <a:gd name="T0" fmla="*/ 0 w 47"/>
                <a:gd name="T1" fmla="*/ 0 h 13"/>
                <a:gd name="T2" fmla="*/ 4 w 47"/>
                <a:gd name="T3" fmla="*/ 0 h 13"/>
                <a:gd name="T4" fmla="*/ 17 w 47"/>
                <a:gd name="T5" fmla="*/ 3 h 13"/>
                <a:gd name="T6" fmla="*/ 41 w 47"/>
                <a:gd name="T7" fmla="*/ 13 h 13"/>
                <a:gd name="T8" fmla="*/ 41 w 47"/>
                <a:gd name="T9" fmla="*/ 13 h 13"/>
                <a:gd name="T10" fmla="*/ 47 w 47"/>
                <a:gd name="T11" fmla="*/ 13 h 13"/>
                <a:gd name="T12" fmla="*/ 41 w 47"/>
                <a:gd name="T13" fmla="*/ 13 h 13"/>
                <a:gd name="T14" fmla="*/ 41 w 47"/>
                <a:gd name="T15" fmla="*/ 13 h 13"/>
                <a:gd name="T16" fmla="*/ 17 w 47"/>
                <a:gd name="T17" fmla="*/ 3 h 13"/>
                <a:gd name="T18" fmla="*/ 4 w 47"/>
                <a:gd name="T19" fmla="*/ 0 h 13"/>
                <a:gd name="T20" fmla="*/ 0 w 47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13">
                  <a:moveTo>
                    <a:pt x="0" y="0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7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17" y="3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5" name="Freeform 618">
              <a:extLst>
                <a:ext uri="{FF2B5EF4-FFF2-40B4-BE49-F238E27FC236}">
                  <a16:creationId xmlns:a16="http://schemas.microsoft.com/office/drawing/2014/main" id="{6E3F9171-A995-854B-7096-14FDEC3BE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" y="2848"/>
              <a:ext cx="16" cy="3"/>
            </a:xfrm>
            <a:custGeom>
              <a:avLst/>
              <a:gdLst>
                <a:gd name="T0" fmla="*/ 10 w 16"/>
                <a:gd name="T1" fmla="*/ 0 h 3"/>
                <a:gd name="T2" fmla="*/ 6 w 16"/>
                <a:gd name="T3" fmla="*/ 0 h 3"/>
                <a:gd name="T4" fmla="*/ 0 w 16"/>
                <a:gd name="T5" fmla="*/ 0 h 3"/>
                <a:gd name="T6" fmla="*/ 3 w 16"/>
                <a:gd name="T7" fmla="*/ 3 h 3"/>
                <a:gd name="T8" fmla="*/ 6 w 16"/>
                <a:gd name="T9" fmla="*/ 0 h 3"/>
                <a:gd name="T10" fmla="*/ 10 w 16"/>
                <a:gd name="T11" fmla="*/ 3 h 3"/>
                <a:gd name="T12" fmla="*/ 10 w 16"/>
                <a:gd name="T13" fmla="*/ 0 h 3"/>
                <a:gd name="T14" fmla="*/ 13 w 16"/>
                <a:gd name="T15" fmla="*/ 0 h 3"/>
                <a:gd name="T16" fmla="*/ 16 w 16"/>
                <a:gd name="T17" fmla="*/ 0 h 3"/>
                <a:gd name="T18" fmla="*/ 16 w 16"/>
                <a:gd name="T19" fmla="*/ 0 h 3"/>
                <a:gd name="T20" fmla="*/ 16 w 16"/>
                <a:gd name="T21" fmla="*/ 0 h 3"/>
                <a:gd name="T22" fmla="*/ 10 w 16"/>
                <a:gd name="T23" fmla="*/ 0 h 3"/>
                <a:gd name="T24" fmla="*/ 10 w 16"/>
                <a:gd name="T25" fmla="*/ 0 h 3"/>
                <a:gd name="T26" fmla="*/ 10 w 16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">
                  <a:moveTo>
                    <a:pt x="10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6" name="Freeform 619">
              <a:extLst>
                <a:ext uri="{FF2B5EF4-FFF2-40B4-BE49-F238E27FC236}">
                  <a16:creationId xmlns:a16="http://schemas.microsoft.com/office/drawing/2014/main" id="{54ED5791-701D-97D2-4730-9F8B5B830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2831"/>
              <a:ext cx="4" cy="10"/>
            </a:xfrm>
            <a:custGeom>
              <a:avLst/>
              <a:gdLst>
                <a:gd name="T0" fmla="*/ 0 w 4"/>
                <a:gd name="T1" fmla="*/ 0 h 10"/>
                <a:gd name="T2" fmla="*/ 0 w 4"/>
                <a:gd name="T3" fmla="*/ 4 h 10"/>
                <a:gd name="T4" fmla="*/ 0 w 4"/>
                <a:gd name="T5" fmla="*/ 10 h 10"/>
                <a:gd name="T6" fmla="*/ 4 w 4"/>
                <a:gd name="T7" fmla="*/ 10 h 10"/>
                <a:gd name="T8" fmla="*/ 4 w 4"/>
                <a:gd name="T9" fmla="*/ 7 h 10"/>
                <a:gd name="T10" fmla="*/ 0 w 4"/>
                <a:gd name="T11" fmla="*/ 4 h 10"/>
                <a:gd name="T12" fmla="*/ 0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4" y="7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7" name="Freeform 620">
              <a:extLst>
                <a:ext uri="{FF2B5EF4-FFF2-40B4-BE49-F238E27FC236}">
                  <a16:creationId xmlns:a16="http://schemas.microsoft.com/office/drawing/2014/main" id="{72518AE2-2E12-E3EC-BD63-4795D5D14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2" y="2687"/>
              <a:ext cx="465" cy="343"/>
            </a:xfrm>
            <a:custGeom>
              <a:avLst/>
              <a:gdLst>
                <a:gd name="T0" fmla="*/ 334 w 465"/>
                <a:gd name="T1" fmla="*/ 6 h 343"/>
                <a:gd name="T2" fmla="*/ 414 w 465"/>
                <a:gd name="T3" fmla="*/ 23 h 343"/>
                <a:gd name="T4" fmla="*/ 451 w 465"/>
                <a:gd name="T5" fmla="*/ 50 h 343"/>
                <a:gd name="T6" fmla="*/ 431 w 465"/>
                <a:gd name="T7" fmla="*/ 111 h 343"/>
                <a:gd name="T8" fmla="*/ 381 w 465"/>
                <a:gd name="T9" fmla="*/ 161 h 343"/>
                <a:gd name="T10" fmla="*/ 324 w 465"/>
                <a:gd name="T11" fmla="*/ 148 h 343"/>
                <a:gd name="T12" fmla="*/ 297 w 465"/>
                <a:gd name="T13" fmla="*/ 171 h 343"/>
                <a:gd name="T14" fmla="*/ 357 w 465"/>
                <a:gd name="T15" fmla="*/ 191 h 343"/>
                <a:gd name="T16" fmla="*/ 327 w 465"/>
                <a:gd name="T17" fmla="*/ 191 h 343"/>
                <a:gd name="T18" fmla="*/ 300 w 465"/>
                <a:gd name="T19" fmla="*/ 212 h 343"/>
                <a:gd name="T20" fmla="*/ 364 w 465"/>
                <a:gd name="T21" fmla="*/ 228 h 343"/>
                <a:gd name="T22" fmla="*/ 327 w 465"/>
                <a:gd name="T23" fmla="*/ 249 h 343"/>
                <a:gd name="T24" fmla="*/ 320 w 465"/>
                <a:gd name="T25" fmla="*/ 306 h 343"/>
                <a:gd name="T26" fmla="*/ 280 w 465"/>
                <a:gd name="T27" fmla="*/ 292 h 343"/>
                <a:gd name="T28" fmla="*/ 250 w 465"/>
                <a:gd name="T29" fmla="*/ 316 h 343"/>
                <a:gd name="T30" fmla="*/ 206 w 465"/>
                <a:gd name="T31" fmla="*/ 319 h 343"/>
                <a:gd name="T32" fmla="*/ 169 w 465"/>
                <a:gd name="T33" fmla="*/ 329 h 343"/>
                <a:gd name="T34" fmla="*/ 112 w 465"/>
                <a:gd name="T35" fmla="*/ 279 h 343"/>
                <a:gd name="T36" fmla="*/ 85 w 465"/>
                <a:gd name="T37" fmla="*/ 255 h 343"/>
                <a:gd name="T38" fmla="*/ 11 w 465"/>
                <a:gd name="T39" fmla="*/ 222 h 343"/>
                <a:gd name="T40" fmla="*/ 37 w 465"/>
                <a:gd name="T41" fmla="*/ 198 h 343"/>
                <a:gd name="T42" fmla="*/ 68 w 465"/>
                <a:gd name="T43" fmla="*/ 171 h 343"/>
                <a:gd name="T44" fmla="*/ 115 w 465"/>
                <a:gd name="T45" fmla="*/ 114 h 343"/>
                <a:gd name="T46" fmla="*/ 135 w 465"/>
                <a:gd name="T47" fmla="*/ 87 h 343"/>
                <a:gd name="T48" fmla="*/ 142 w 465"/>
                <a:gd name="T49" fmla="*/ 43 h 343"/>
                <a:gd name="T50" fmla="*/ 189 w 465"/>
                <a:gd name="T51" fmla="*/ 37 h 343"/>
                <a:gd name="T52" fmla="*/ 216 w 465"/>
                <a:gd name="T53" fmla="*/ 13 h 343"/>
                <a:gd name="T54" fmla="*/ 283 w 465"/>
                <a:gd name="T55" fmla="*/ 40 h 343"/>
                <a:gd name="T56" fmla="*/ 283 w 465"/>
                <a:gd name="T57" fmla="*/ 37 h 343"/>
                <a:gd name="T58" fmla="*/ 216 w 465"/>
                <a:gd name="T59" fmla="*/ 10 h 343"/>
                <a:gd name="T60" fmla="*/ 192 w 465"/>
                <a:gd name="T61" fmla="*/ 33 h 343"/>
                <a:gd name="T62" fmla="*/ 142 w 465"/>
                <a:gd name="T63" fmla="*/ 40 h 343"/>
                <a:gd name="T64" fmla="*/ 135 w 465"/>
                <a:gd name="T65" fmla="*/ 74 h 343"/>
                <a:gd name="T66" fmla="*/ 112 w 465"/>
                <a:gd name="T67" fmla="*/ 97 h 343"/>
                <a:gd name="T68" fmla="*/ 64 w 465"/>
                <a:gd name="T69" fmla="*/ 148 h 343"/>
                <a:gd name="T70" fmla="*/ 58 w 465"/>
                <a:gd name="T71" fmla="*/ 171 h 343"/>
                <a:gd name="T72" fmla="*/ 37 w 465"/>
                <a:gd name="T73" fmla="*/ 191 h 343"/>
                <a:gd name="T74" fmla="*/ 7 w 465"/>
                <a:gd name="T75" fmla="*/ 195 h 343"/>
                <a:gd name="T76" fmla="*/ 68 w 465"/>
                <a:gd name="T77" fmla="*/ 242 h 343"/>
                <a:gd name="T78" fmla="*/ 78 w 465"/>
                <a:gd name="T79" fmla="*/ 272 h 343"/>
                <a:gd name="T80" fmla="*/ 152 w 465"/>
                <a:gd name="T81" fmla="*/ 296 h 343"/>
                <a:gd name="T82" fmla="*/ 172 w 465"/>
                <a:gd name="T83" fmla="*/ 343 h 343"/>
                <a:gd name="T84" fmla="*/ 212 w 465"/>
                <a:gd name="T85" fmla="*/ 326 h 343"/>
                <a:gd name="T86" fmla="*/ 250 w 465"/>
                <a:gd name="T87" fmla="*/ 319 h 343"/>
                <a:gd name="T88" fmla="*/ 273 w 465"/>
                <a:gd name="T89" fmla="*/ 302 h 343"/>
                <a:gd name="T90" fmla="*/ 303 w 465"/>
                <a:gd name="T91" fmla="*/ 309 h 343"/>
                <a:gd name="T92" fmla="*/ 340 w 465"/>
                <a:gd name="T93" fmla="*/ 309 h 343"/>
                <a:gd name="T94" fmla="*/ 324 w 465"/>
                <a:gd name="T95" fmla="*/ 242 h 343"/>
                <a:gd name="T96" fmla="*/ 384 w 465"/>
                <a:gd name="T97" fmla="*/ 228 h 343"/>
                <a:gd name="T98" fmla="*/ 350 w 465"/>
                <a:gd name="T99" fmla="*/ 222 h 343"/>
                <a:gd name="T100" fmla="*/ 307 w 465"/>
                <a:gd name="T101" fmla="*/ 198 h 343"/>
                <a:gd name="T102" fmla="*/ 334 w 465"/>
                <a:gd name="T103" fmla="*/ 198 h 343"/>
                <a:gd name="T104" fmla="*/ 364 w 465"/>
                <a:gd name="T105" fmla="*/ 205 h 343"/>
                <a:gd name="T106" fmla="*/ 337 w 465"/>
                <a:gd name="T107" fmla="*/ 181 h 343"/>
                <a:gd name="T108" fmla="*/ 300 w 465"/>
                <a:gd name="T109" fmla="*/ 168 h 343"/>
                <a:gd name="T110" fmla="*/ 317 w 465"/>
                <a:gd name="T111" fmla="*/ 151 h 343"/>
                <a:gd name="T112" fmla="*/ 367 w 465"/>
                <a:gd name="T113" fmla="*/ 164 h 343"/>
                <a:gd name="T114" fmla="*/ 428 w 465"/>
                <a:gd name="T115" fmla="*/ 117 h 343"/>
                <a:gd name="T116" fmla="*/ 441 w 465"/>
                <a:gd name="T117" fmla="*/ 74 h 343"/>
                <a:gd name="T118" fmla="*/ 445 w 465"/>
                <a:gd name="T119" fmla="*/ 16 h 343"/>
                <a:gd name="T120" fmla="*/ 391 w 465"/>
                <a:gd name="T121" fmla="*/ 2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5" h="343">
                  <a:moveTo>
                    <a:pt x="290" y="43"/>
                  </a:moveTo>
                  <a:lnTo>
                    <a:pt x="297" y="40"/>
                  </a:lnTo>
                  <a:lnTo>
                    <a:pt x="307" y="23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24" y="3"/>
                  </a:lnTo>
                  <a:lnTo>
                    <a:pt x="324" y="3"/>
                  </a:lnTo>
                  <a:lnTo>
                    <a:pt x="324" y="3"/>
                  </a:lnTo>
                  <a:lnTo>
                    <a:pt x="334" y="6"/>
                  </a:lnTo>
                  <a:lnTo>
                    <a:pt x="367" y="16"/>
                  </a:lnTo>
                  <a:lnTo>
                    <a:pt x="371" y="16"/>
                  </a:lnTo>
                  <a:lnTo>
                    <a:pt x="377" y="20"/>
                  </a:lnTo>
                  <a:lnTo>
                    <a:pt x="388" y="23"/>
                  </a:lnTo>
                  <a:lnTo>
                    <a:pt x="391" y="23"/>
                  </a:lnTo>
                  <a:lnTo>
                    <a:pt x="404" y="23"/>
                  </a:lnTo>
                  <a:lnTo>
                    <a:pt x="408" y="23"/>
                  </a:lnTo>
                  <a:lnTo>
                    <a:pt x="408" y="20"/>
                  </a:lnTo>
                  <a:lnTo>
                    <a:pt x="414" y="23"/>
                  </a:lnTo>
                  <a:lnTo>
                    <a:pt x="421" y="23"/>
                  </a:lnTo>
                  <a:lnTo>
                    <a:pt x="435" y="16"/>
                  </a:lnTo>
                  <a:lnTo>
                    <a:pt x="435" y="16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55" y="23"/>
                  </a:lnTo>
                  <a:lnTo>
                    <a:pt x="455" y="26"/>
                  </a:lnTo>
                  <a:lnTo>
                    <a:pt x="451" y="47"/>
                  </a:lnTo>
                  <a:lnTo>
                    <a:pt x="451" y="50"/>
                  </a:lnTo>
                  <a:lnTo>
                    <a:pt x="448" y="53"/>
                  </a:lnTo>
                  <a:lnTo>
                    <a:pt x="441" y="63"/>
                  </a:lnTo>
                  <a:lnTo>
                    <a:pt x="438" y="67"/>
                  </a:lnTo>
                  <a:lnTo>
                    <a:pt x="441" y="77"/>
                  </a:lnTo>
                  <a:lnTo>
                    <a:pt x="451" y="84"/>
                  </a:lnTo>
                  <a:lnTo>
                    <a:pt x="458" y="87"/>
                  </a:lnTo>
                  <a:lnTo>
                    <a:pt x="441" y="101"/>
                  </a:lnTo>
                  <a:lnTo>
                    <a:pt x="431" y="107"/>
                  </a:lnTo>
                  <a:lnTo>
                    <a:pt x="431" y="111"/>
                  </a:lnTo>
                  <a:lnTo>
                    <a:pt x="428" y="114"/>
                  </a:lnTo>
                  <a:lnTo>
                    <a:pt x="428" y="114"/>
                  </a:lnTo>
                  <a:lnTo>
                    <a:pt x="425" y="121"/>
                  </a:lnTo>
                  <a:lnTo>
                    <a:pt x="425" y="121"/>
                  </a:lnTo>
                  <a:lnTo>
                    <a:pt x="421" y="121"/>
                  </a:lnTo>
                  <a:lnTo>
                    <a:pt x="418" y="127"/>
                  </a:lnTo>
                  <a:lnTo>
                    <a:pt x="401" y="144"/>
                  </a:lnTo>
                  <a:lnTo>
                    <a:pt x="394" y="151"/>
                  </a:lnTo>
                  <a:lnTo>
                    <a:pt x="381" y="161"/>
                  </a:lnTo>
                  <a:lnTo>
                    <a:pt x="371" y="161"/>
                  </a:lnTo>
                  <a:lnTo>
                    <a:pt x="367" y="161"/>
                  </a:lnTo>
                  <a:lnTo>
                    <a:pt x="367" y="161"/>
                  </a:lnTo>
                  <a:lnTo>
                    <a:pt x="361" y="158"/>
                  </a:lnTo>
                  <a:lnTo>
                    <a:pt x="361" y="158"/>
                  </a:lnTo>
                  <a:lnTo>
                    <a:pt x="340" y="154"/>
                  </a:lnTo>
                  <a:lnTo>
                    <a:pt x="340" y="154"/>
                  </a:lnTo>
                  <a:lnTo>
                    <a:pt x="334" y="154"/>
                  </a:lnTo>
                  <a:lnTo>
                    <a:pt x="324" y="148"/>
                  </a:lnTo>
                  <a:lnTo>
                    <a:pt x="317" y="148"/>
                  </a:lnTo>
                  <a:lnTo>
                    <a:pt x="310" y="151"/>
                  </a:lnTo>
                  <a:lnTo>
                    <a:pt x="303" y="151"/>
                  </a:lnTo>
                  <a:lnTo>
                    <a:pt x="297" y="154"/>
                  </a:lnTo>
                  <a:lnTo>
                    <a:pt x="297" y="158"/>
                  </a:lnTo>
                  <a:lnTo>
                    <a:pt x="293" y="158"/>
                  </a:lnTo>
                  <a:lnTo>
                    <a:pt x="293" y="158"/>
                  </a:lnTo>
                  <a:lnTo>
                    <a:pt x="293" y="171"/>
                  </a:lnTo>
                  <a:lnTo>
                    <a:pt x="297" y="171"/>
                  </a:lnTo>
                  <a:lnTo>
                    <a:pt x="300" y="171"/>
                  </a:lnTo>
                  <a:lnTo>
                    <a:pt x="303" y="171"/>
                  </a:lnTo>
                  <a:lnTo>
                    <a:pt x="307" y="168"/>
                  </a:lnTo>
                  <a:lnTo>
                    <a:pt x="320" y="175"/>
                  </a:lnTo>
                  <a:lnTo>
                    <a:pt x="320" y="178"/>
                  </a:lnTo>
                  <a:lnTo>
                    <a:pt x="330" y="178"/>
                  </a:lnTo>
                  <a:lnTo>
                    <a:pt x="330" y="181"/>
                  </a:lnTo>
                  <a:lnTo>
                    <a:pt x="337" y="185"/>
                  </a:lnTo>
                  <a:lnTo>
                    <a:pt x="357" y="191"/>
                  </a:lnTo>
                  <a:lnTo>
                    <a:pt x="357" y="195"/>
                  </a:lnTo>
                  <a:lnTo>
                    <a:pt x="361" y="198"/>
                  </a:lnTo>
                  <a:lnTo>
                    <a:pt x="354" y="198"/>
                  </a:lnTo>
                  <a:lnTo>
                    <a:pt x="350" y="198"/>
                  </a:lnTo>
                  <a:lnTo>
                    <a:pt x="347" y="195"/>
                  </a:lnTo>
                  <a:lnTo>
                    <a:pt x="334" y="195"/>
                  </a:lnTo>
                  <a:lnTo>
                    <a:pt x="330" y="195"/>
                  </a:lnTo>
                  <a:lnTo>
                    <a:pt x="330" y="195"/>
                  </a:lnTo>
                  <a:lnTo>
                    <a:pt x="327" y="191"/>
                  </a:lnTo>
                  <a:lnTo>
                    <a:pt x="320" y="188"/>
                  </a:lnTo>
                  <a:lnTo>
                    <a:pt x="317" y="191"/>
                  </a:lnTo>
                  <a:lnTo>
                    <a:pt x="310" y="188"/>
                  </a:lnTo>
                  <a:lnTo>
                    <a:pt x="303" y="191"/>
                  </a:lnTo>
                  <a:lnTo>
                    <a:pt x="303" y="195"/>
                  </a:lnTo>
                  <a:lnTo>
                    <a:pt x="297" y="201"/>
                  </a:lnTo>
                  <a:lnTo>
                    <a:pt x="297" y="205"/>
                  </a:lnTo>
                  <a:lnTo>
                    <a:pt x="300" y="205"/>
                  </a:lnTo>
                  <a:lnTo>
                    <a:pt x="300" y="212"/>
                  </a:lnTo>
                  <a:lnTo>
                    <a:pt x="320" y="218"/>
                  </a:lnTo>
                  <a:lnTo>
                    <a:pt x="320" y="218"/>
                  </a:lnTo>
                  <a:lnTo>
                    <a:pt x="347" y="222"/>
                  </a:lnTo>
                  <a:lnTo>
                    <a:pt x="347" y="225"/>
                  </a:lnTo>
                  <a:lnTo>
                    <a:pt x="350" y="225"/>
                  </a:lnTo>
                  <a:lnTo>
                    <a:pt x="357" y="228"/>
                  </a:lnTo>
                  <a:lnTo>
                    <a:pt x="357" y="228"/>
                  </a:lnTo>
                  <a:lnTo>
                    <a:pt x="364" y="228"/>
                  </a:lnTo>
                  <a:lnTo>
                    <a:pt x="364" y="228"/>
                  </a:lnTo>
                  <a:lnTo>
                    <a:pt x="361" y="232"/>
                  </a:lnTo>
                  <a:lnTo>
                    <a:pt x="357" y="235"/>
                  </a:lnTo>
                  <a:lnTo>
                    <a:pt x="340" y="232"/>
                  </a:lnTo>
                  <a:lnTo>
                    <a:pt x="340" y="228"/>
                  </a:lnTo>
                  <a:lnTo>
                    <a:pt x="330" y="228"/>
                  </a:lnTo>
                  <a:lnTo>
                    <a:pt x="324" y="235"/>
                  </a:lnTo>
                  <a:lnTo>
                    <a:pt x="324" y="242"/>
                  </a:lnTo>
                  <a:lnTo>
                    <a:pt x="327" y="249"/>
                  </a:lnTo>
                  <a:lnTo>
                    <a:pt x="327" y="249"/>
                  </a:lnTo>
                  <a:lnTo>
                    <a:pt x="334" y="276"/>
                  </a:lnTo>
                  <a:lnTo>
                    <a:pt x="334" y="292"/>
                  </a:lnTo>
                  <a:lnTo>
                    <a:pt x="334" y="296"/>
                  </a:lnTo>
                  <a:lnTo>
                    <a:pt x="340" y="306"/>
                  </a:lnTo>
                  <a:lnTo>
                    <a:pt x="337" y="306"/>
                  </a:lnTo>
                  <a:lnTo>
                    <a:pt x="334" y="306"/>
                  </a:lnTo>
                  <a:lnTo>
                    <a:pt x="327" y="309"/>
                  </a:lnTo>
                  <a:lnTo>
                    <a:pt x="324" y="306"/>
                  </a:lnTo>
                  <a:lnTo>
                    <a:pt x="320" y="306"/>
                  </a:lnTo>
                  <a:lnTo>
                    <a:pt x="313" y="306"/>
                  </a:lnTo>
                  <a:lnTo>
                    <a:pt x="313" y="309"/>
                  </a:lnTo>
                  <a:lnTo>
                    <a:pt x="307" y="306"/>
                  </a:lnTo>
                  <a:lnTo>
                    <a:pt x="303" y="306"/>
                  </a:lnTo>
                  <a:lnTo>
                    <a:pt x="300" y="306"/>
                  </a:lnTo>
                  <a:lnTo>
                    <a:pt x="297" y="299"/>
                  </a:lnTo>
                  <a:lnTo>
                    <a:pt x="290" y="299"/>
                  </a:lnTo>
                  <a:lnTo>
                    <a:pt x="287" y="296"/>
                  </a:lnTo>
                  <a:lnTo>
                    <a:pt x="280" y="292"/>
                  </a:lnTo>
                  <a:lnTo>
                    <a:pt x="273" y="296"/>
                  </a:lnTo>
                  <a:lnTo>
                    <a:pt x="273" y="299"/>
                  </a:lnTo>
                  <a:lnTo>
                    <a:pt x="273" y="299"/>
                  </a:lnTo>
                  <a:lnTo>
                    <a:pt x="270" y="299"/>
                  </a:lnTo>
                  <a:lnTo>
                    <a:pt x="260" y="302"/>
                  </a:lnTo>
                  <a:lnTo>
                    <a:pt x="256" y="302"/>
                  </a:lnTo>
                  <a:lnTo>
                    <a:pt x="253" y="306"/>
                  </a:lnTo>
                  <a:lnTo>
                    <a:pt x="253" y="309"/>
                  </a:lnTo>
                  <a:lnTo>
                    <a:pt x="250" y="316"/>
                  </a:lnTo>
                  <a:lnTo>
                    <a:pt x="243" y="316"/>
                  </a:lnTo>
                  <a:lnTo>
                    <a:pt x="243" y="316"/>
                  </a:lnTo>
                  <a:lnTo>
                    <a:pt x="239" y="313"/>
                  </a:lnTo>
                  <a:lnTo>
                    <a:pt x="229" y="316"/>
                  </a:lnTo>
                  <a:lnTo>
                    <a:pt x="229" y="316"/>
                  </a:lnTo>
                  <a:lnTo>
                    <a:pt x="226" y="316"/>
                  </a:lnTo>
                  <a:lnTo>
                    <a:pt x="219" y="319"/>
                  </a:lnTo>
                  <a:lnTo>
                    <a:pt x="212" y="323"/>
                  </a:lnTo>
                  <a:lnTo>
                    <a:pt x="206" y="319"/>
                  </a:lnTo>
                  <a:lnTo>
                    <a:pt x="206" y="319"/>
                  </a:lnTo>
                  <a:lnTo>
                    <a:pt x="189" y="319"/>
                  </a:lnTo>
                  <a:lnTo>
                    <a:pt x="186" y="319"/>
                  </a:lnTo>
                  <a:lnTo>
                    <a:pt x="182" y="323"/>
                  </a:lnTo>
                  <a:lnTo>
                    <a:pt x="175" y="326"/>
                  </a:lnTo>
                  <a:lnTo>
                    <a:pt x="175" y="333"/>
                  </a:lnTo>
                  <a:lnTo>
                    <a:pt x="175" y="336"/>
                  </a:lnTo>
                  <a:lnTo>
                    <a:pt x="172" y="333"/>
                  </a:lnTo>
                  <a:lnTo>
                    <a:pt x="169" y="329"/>
                  </a:lnTo>
                  <a:lnTo>
                    <a:pt x="165" y="326"/>
                  </a:lnTo>
                  <a:lnTo>
                    <a:pt x="162" y="309"/>
                  </a:lnTo>
                  <a:lnTo>
                    <a:pt x="165" y="306"/>
                  </a:lnTo>
                  <a:lnTo>
                    <a:pt x="162" y="296"/>
                  </a:lnTo>
                  <a:lnTo>
                    <a:pt x="152" y="292"/>
                  </a:lnTo>
                  <a:lnTo>
                    <a:pt x="128" y="282"/>
                  </a:lnTo>
                  <a:lnTo>
                    <a:pt x="128" y="282"/>
                  </a:lnTo>
                  <a:lnTo>
                    <a:pt x="112" y="279"/>
                  </a:lnTo>
                  <a:lnTo>
                    <a:pt x="112" y="279"/>
                  </a:lnTo>
                  <a:lnTo>
                    <a:pt x="101" y="279"/>
                  </a:lnTo>
                  <a:lnTo>
                    <a:pt x="98" y="276"/>
                  </a:lnTo>
                  <a:lnTo>
                    <a:pt x="95" y="276"/>
                  </a:lnTo>
                  <a:lnTo>
                    <a:pt x="95" y="276"/>
                  </a:lnTo>
                  <a:lnTo>
                    <a:pt x="91" y="276"/>
                  </a:lnTo>
                  <a:lnTo>
                    <a:pt x="81" y="269"/>
                  </a:lnTo>
                  <a:lnTo>
                    <a:pt x="85" y="265"/>
                  </a:lnTo>
                  <a:lnTo>
                    <a:pt x="85" y="259"/>
                  </a:lnTo>
                  <a:lnTo>
                    <a:pt x="85" y="255"/>
                  </a:lnTo>
                  <a:lnTo>
                    <a:pt x="81" y="252"/>
                  </a:lnTo>
                  <a:lnTo>
                    <a:pt x="81" y="249"/>
                  </a:lnTo>
                  <a:lnTo>
                    <a:pt x="78" y="245"/>
                  </a:lnTo>
                  <a:lnTo>
                    <a:pt x="74" y="239"/>
                  </a:lnTo>
                  <a:lnTo>
                    <a:pt x="74" y="235"/>
                  </a:lnTo>
                  <a:lnTo>
                    <a:pt x="64" y="228"/>
                  </a:lnTo>
                  <a:lnTo>
                    <a:pt x="48" y="232"/>
                  </a:lnTo>
                  <a:lnTo>
                    <a:pt x="17" y="232"/>
                  </a:lnTo>
                  <a:lnTo>
                    <a:pt x="11" y="222"/>
                  </a:lnTo>
                  <a:lnTo>
                    <a:pt x="7" y="212"/>
                  </a:lnTo>
                  <a:lnTo>
                    <a:pt x="4" y="201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1" y="198"/>
                  </a:lnTo>
                  <a:lnTo>
                    <a:pt x="14" y="198"/>
                  </a:lnTo>
                  <a:lnTo>
                    <a:pt x="17" y="195"/>
                  </a:lnTo>
                  <a:lnTo>
                    <a:pt x="31" y="201"/>
                  </a:lnTo>
                  <a:lnTo>
                    <a:pt x="37" y="198"/>
                  </a:lnTo>
                  <a:lnTo>
                    <a:pt x="37" y="195"/>
                  </a:lnTo>
                  <a:lnTo>
                    <a:pt x="44" y="198"/>
                  </a:lnTo>
                  <a:lnTo>
                    <a:pt x="51" y="191"/>
                  </a:lnTo>
                  <a:lnTo>
                    <a:pt x="51" y="191"/>
                  </a:lnTo>
                  <a:lnTo>
                    <a:pt x="58" y="188"/>
                  </a:lnTo>
                  <a:lnTo>
                    <a:pt x="58" y="175"/>
                  </a:lnTo>
                  <a:lnTo>
                    <a:pt x="58" y="175"/>
                  </a:lnTo>
                  <a:lnTo>
                    <a:pt x="64" y="171"/>
                  </a:lnTo>
                  <a:lnTo>
                    <a:pt x="68" y="171"/>
                  </a:lnTo>
                  <a:lnTo>
                    <a:pt x="71" y="171"/>
                  </a:lnTo>
                  <a:lnTo>
                    <a:pt x="74" y="168"/>
                  </a:lnTo>
                  <a:lnTo>
                    <a:pt x="78" y="158"/>
                  </a:lnTo>
                  <a:lnTo>
                    <a:pt x="68" y="148"/>
                  </a:lnTo>
                  <a:lnTo>
                    <a:pt x="81" y="117"/>
                  </a:lnTo>
                  <a:lnTo>
                    <a:pt x="98" y="117"/>
                  </a:lnTo>
                  <a:lnTo>
                    <a:pt x="101" y="117"/>
                  </a:lnTo>
                  <a:lnTo>
                    <a:pt x="108" y="117"/>
                  </a:lnTo>
                  <a:lnTo>
                    <a:pt x="115" y="114"/>
                  </a:lnTo>
                  <a:lnTo>
                    <a:pt x="115" y="107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97"/>
                  </a:lnTo>
                  <a:lnTo>
                    <a:pt x="115" y="94"/>
                  </a:lnTo>
                  <a:lnTo>
                    <a:pt x="115" y="94"/>
                  </a:lnTo>
                  <a:lnTo>
                    <a:pt x="118" y="90"/>
                  </a:lnTo>
                  <a:lnTo>
                    <a:pt x="128" y="94"/>
                  </a:lnTo>
                  <a:lnTo>
                    <a:pt x="135" y="87"/>
                  </a:lnTo>
                  <a:lnTo>
                    <a:pt x="138" y="80"/>
                  </a:lnTo>
                  <a:lnTo>
                    <a:pt x="138" y="77"/>
                  </a:lnTo>
                  <a:lnTo>
                    <a:pt x="138" y="74"/>
                  </a:lnTo>
                  <a:lnTo>
                    <a:pt x="138" y="70"/>
                  </a:lnTo>
                  <a:lnTo>
                    <a:pt x="142" y="63"/>
                  </a:lnTo>
                  <a:lnTo>
                    <a:pt x="142" y="57"/>
                  </a:lnTo>
                  <a:lnTo>
                    <a:pt x="145" y="50"/>
                  </a:lnTo>
                  <a:lnTo>
                    <a:pt x="142" y="43"/>
                  </a:lnTo>
                  <a:lnTo>
                    <a:pt x="142" y="43"/>
                  </a:lnTo>
                  <a:lnTo>
                    <a:pt x="142" y="40"/>
                  </a:lnTo>
                  <a:lnTo>
                    <a:pt x="145" y="40"/>
                  </a:lnTo>
                  <a:lnTo>
                    <a:pt x="145" y="30"/>
                  </a:lnTo>
                  <a:lnTo>
                    <a:pt x="145" y="30"/>
                  </a:lnTo>
                  <a:lnTo>
                    <a:pt x="145" y="30"/>
                  </a:lnTo>
                  <a:lnTo>
                    <a:pt x="152" y="26"/>
                  </a:lnTo>
                  <a:lnTo>
                    <a:pt x="155" y="23"/>
                  </a:lnTo>
                  <a:lnTo>
                    <a:pt x="159" y="23"/>
                  </a:lnTo>
                  <a:lnTo>
                    <a:pt x="189" y="37"/>
                  </a:lnTo>
                  <a:lnTo>
                    <a:pt x="199" y="30"/>
                  </a:lnTo>
                  <a:lnTo>
                    <a:pt x="199" y="26"/>
                  </a:lnTo>
                  <a:lnTo>
                    <a:pt x="199" y="26"/>
                  </a:lnTo>
                  <a:lnTo>
                    <a:pt x="199" y="16"/>
                  </a:lnTo>
                  <a:lnTo>
                    <a:pt x="199" y="13"/>
                  </a:lnTo>
                  <a:lnTo>
                    <a:pt x="202" y="13"/>
                  </a:lnTo>
                  <a:lnTo>
                    <a:pt x="209" y="13"/>
                  </a:lnTo>
                  <a:lnTo>
                    <a:pt x="212" y="13"/>
                  </a:lnTo>
                  <a:lnTo>
                    <a:pt x="216" y="13"/>
                  </a:lnTo>
                  <a:lnTo>
                    <a:pt x="219" y="13"/>
                  </a:lnTo>
                  <a:lnTo>
                    <a:pt x="229" y="16"/>
                  </a:lnTo>
                  <a:lnTo>
                    <a:pt x="229" y="20"/>
                  </a:lnTo>
                  <a:lnTo>
                    <a:pt x="233" y="23"/>
                  </a:lnTo>
                  <a:lnTo>
                    <a:pt x="239" y="26"/>
                  </a:lnTo>
                  <a:lnTo>
                    <a:pt x="263" y="37"/>
                  </a:lnTo>
                  <a:lnTo>
                    <a:pt x="263" y="40"/>
                  </a:lnTo>
                  <a:lnTo>
                    <a:pt x="276" y="43"/>
                  </a:lnTo>
                  <a:lnTo>
                    <a:pt x="283" y="40"/>
                  </a:lnTo>
                  <a:lnTo>
                    <a:pt x="290" y="43"/>
                  </a:lnTo>
                  <a:close/>
                  <a:moveTo>
                    <a:pt x="320" y="0"/>
                  </a:moveTo>
                  <a:lnTo>
                    <a:pt x="317" y="3"/>
                  </a:lnTo>
                  <a:lnTo>
                    <a:pt x="317" y="6"/>
                  </a:lnTo>
                  <a:lnTo>
                    <a:pt x="303" y="20"/>
                  </a:lnTo>
                  <a:lnTo>
                    <a:pt x="297" y="40"/>
                  </a:lnTo>
                  <a:lnTo>
                    <a:pt x="290" y="40"/>
                  </a:lnTo>
                  <a:lnTo>
                    <a:pt x="283" y="37"/>
                  </a:lnTo>
                  <a:lnTo>
                    <a:pt x="283" y="37"/>
                  </a:lnTo>
                  <a:lnTo>
                    <a:pt x="280" y="40"/>
                  </a:lnTo>
                  <a:lnTo>
                    <a:pt x="266" y="37"/>
                  </a:lnTo>
                  <a:lnTo>
                    <a:pt x="266" y="33"/>
                  </a:lnTo>
                  <a:lnTo>
                    <a:pt x="243" y="23"/>
                  </a:lnTo>
                  <a:lnTo>
                    <a:pt x="233" y="20"/>
                  </a:lnTo>
                  <a:lnTo>
                    <a:pt x="233" y="20"/>
                  </a:lnTo>
                  <a:lnTo>
                    <a:pt x="233" y="13"/>
                  </a:lnTo>
                  <a:lnTo>
                    <a:pt x="223" y="10"/>
                  </a:lnTo>
                  <a:lnTo>
                    <a:pt x="216" y="10"/>
                  </a:lnTo>
                  <a:lnTo>
                    <a:pt x="212" y="10"/>
                  </a:lnTo>
                  <a:lnTo>
                    <a:pt x="209" y="10"/>
                  </a:lnTo>
                  <a:lnTo>
                    <a:pt x="202" y="10"/>
                  </a:lnTo>
                  <a:lnTo>
                    <a:pt x="196" y="10"/>
                  </a:lnTo>
                  <a:lnTo>
                    <a:pt x="196" y="1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30"/>
                  </a:lnTo>
                  <a:lnTo>
                    <a:pt x="192" y="33"/>
                  </a:lnTo>
                  <a:lnTo>
                    <a:pt x="159" y="20"/>
                  </a:lnTo>
                  <a:lnTo>
                    <a:pt x="159" y="20"/>
                  </a:lnTo>
                  <a:lnTo>
                    <a:pt x="155" y="16"/>
                  </a:lnTo>
                  <a:lnTo>
                    <a:pt x="155" y="16"/>
                  </a:lnTo>
                  <a:lnTo>
                    <a:pt x="152" y="23"/>
                  </a:lnTo>
                  <a:lnTo>
                    <a:pt x="149" y="26"/>
                  </a:lnTo>
                  <a:lnTo>
                    <a:pt x="142" y="23"/>
                  </a:lnTo>
                  <a:lnTo>
                    <a:pt x="142" y="30"/>
                  </a:lnTo>
                  <a:lnTo>
                    <a:pt x="142" y="40"/>
                  </a:lnTo>
                  <a:lnTo>
                    <a:pt x="138" y="40"/>
                  </a:lnTo>
                  <a:lnTo>
                    <a:pt x="138" y="43"/>
                  </a:lnTo>
                  <a:lnTo>
                    <a:pt x="138" y="47"/>
                  </a:lnTo>
                  <a:lnTo>
                    <a:pt x="142" y="50"/>
                  </a:lnTo>
                  <a:lnTo>
                    <a:pt x="138" y="57"/>
                  </a:lnTo>
                  <a:lnTo>
                    <a:pt x="138" y="63"/>
                  </a:lnTo>
                  <a:lnTo>
                    <a:pt x="138" y="67"/>
                  </a:lnTo>
                  <a:lnTo>
                    <a:pt x="135" y="67"/>
                  </a:lnTo>
                  <a:lnTo>
                    <a:pt x="135" y="74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2" y="87"/>
                  </a:lnTo>
                  <a:lnTo>
                    <a:pt x="128" y="90"/>
                  </a:lnTo>
                  <a:lnTo>
                    <a:pt x="118" y="87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2" y="107"/>
                  </a:lnTo>
                  <a:lnTo>
                    <a:pt x="112" y="111"/>
                  </a:lnTo>
                  <a:lnTo>
                    <a:pt x="108" y="114"/>
                  </a:lnTo>
                  <a:lnTo>
                    <a:pt x="105" y="114"/>
                  </a:lnTo>
                  <a:lnTo>
                    <a:pt x="98" y="114"/>
                  </a:lnTo>
                  <a:lnTo>
                    <a:pt x="78" y="114"/>
                  </a:lnTo>
                  <a:lnTo>
                    <a:pt x="64" y="148"/>
                  </a:lnTo>
                  <a:lnTo>
                    <a:pt x="74" y="158"/>
                  </a:lnTo>
                  <a:lnTo>
                    <a:pt x="74" y="164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1" y="168"/>
                  </a:lnTo>
                  <a:lnTo>
                    <a:pt x="58" y="171"/>
                  </a:lnTo>
                  <a:lnTo>
                    <a:pt x="58" y="171"/>
                  </a:lnTo>
                  <a:lnTo>
                    <a:pt x="58" y="171"/>
                  </a:lnTo>
                  <a:lnTo>
                    <a:pt x="54" y="171"/>
                  </a:lnTo>
                  <a:lnTo>
                    <a:pt x="54" y="171"/>
                  </a:lnTo>
                  <a:lnTo>
                    <a:pt x="51" y="188"/>
                  </a:lnTo>
                  <a:lnTo>
                    <a:pt x="48" y="188"/>
                  </a:lnTo>
                  <a:lnTo>
                    <a:pt x="48" y="188"/>
                  </a:lnTo>
                  <a:lnTo>
                    <a:pt x="48" y="191"/>
                  </a:lnTo>
                  <a:lnTo>
                    <a:pt x="44" y="195"/>
                  </a:lnTo>
                  <a:lnTo>
                    <a:pt x="37" y="191"/>
                  </a:lnTo>
                  <a:lnTo>
                    <a:pt x="34" y="195"/>
                  </a:lnTo>
                  <a:lnTo>
                    <a:pt x="31" y="198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4" y="195"/>
                  </a:lnTo>
                  <a:lnTo>
                    <a:pt x="7" y="195"/>
                  </a:lnTo>
                  <a:lnTo>
                    <a:pt x="7" y="195"/>
                  </a:lnTo>
                  <a:lnTo>
                    <a:pt x="4" y="195"/>
                  </a:lnTo>
                  <a:lnTo>
                    <a:pt x="0" y="201"/>
                  </a:lnTo>
                  <a:lnTo>
                    <a:pt x="4" y="215"/>
                  </a:lnTo>
                  <a:lnTo>
                    <a:pt x="7" y="222"/>
                  </a:lnTo>
                  <a:lnTo>
                    <a:pt x="17" y="235"/>
                  </a:lnTo>
                  <a:lnTo>
                    <a:pt x="48" y="235"/>
                  </a:lnTo>
                  <a:lnTo>
                    <a:pt x="68" y="232"/>
                  </a:lnTo>
                  <a:lnTo>
                    <a:pt x="71" y="235"/>
                  </a:lnTo>
                  <a:lnTo>
                    <a:pt x="68" y="242"/>
                  </a:lnTo>
                  <a:lnTo>
                    <a:pt x="74" y="249"/>
                  </a:lnTo>
                  <a:lnTo>
                    <a:pt x="78" y="249"/>
                  </a:lnTo>
                  <a:lnTo>
                    <a:pt x="78" y="252"/>
                  </a:lnTo>
                  <a:lnTo>
                    <a:pt x="81" y="259"/>
                  </a:lnTo>
                  <a:lnTo>
                    <a:pt x="81" y="259"/>
                  </a:lnTo>
                  <a:lnTo>
                    <a:pt x="81" y="265"/>
                  </a:lnTo>
                  <a:lnTo>
                    <a:pt x="78" y="269"/>
                  </a:lnTo>
                  <a:lnTo>
                    <a:pt x="78" y="269"/>
                  </a:lnTo>
                  <a:lnTo>
                    <a:pt x="78" y="272"/>
                  </a:lnTo>
                  <a:lnTo>
                    <a:pt x="88" y="279"/>
                  </a:lnTo>
                  <a:lnTo>
                    <a:pt x="95" y="279"/>
                  </a:lnTo>
                  <a:lnTo>
                    <a:pt x="98" y="282"/>
                  </a:lnTo>
                  <a:lnTo>
                    <a:pt x="101" y="282"/>
                  </a:lnTo>
                  <a:lnTo>
                    <a:pt x="112" y="282"/>
                  </a:lnTo>
                  <a:lnTo>
                    <a:pt x="112" y="282"/>
                  </a:lnTo>
                  <a:lnTo>
                    <a:pt x="128" y="286"/>
                  </a:lnTo>
                  <a:lnTo>
                    <a:pt x="128" y="286"/>
                  </a:lnTo>
                  <a:lnTo>
                    <a:pt x="152" y="296"/>
                  </a:lnTo>
                  <a:lnTo>
                    <a:pt x="152" y="296"/>
                  </a:lnTo>
                  <a:lnTo>
                    <a:pt x="159" y="299"/>
                  </a:lnTo>
                  <a:lnTo>
                    <a:pt x="162" y="302"/>
                  </a:lnTo>
                  <a:lnTo>
                    <a:pt x="155" y="309"/>
                  </a:lnTo>
                  <a:lnTo>
                    <a:pt x="162" y="329"/>
                  </a:lnTo>
                  <a:lnTo>
                    <a:pt x="165" y="333"/>
                  </a:lnTo>
                  <a:lnTo>
                    <a:pt x="165" y="333"/>
                  </a:lnTo>
                  <a:lnTo>
                    <a:pt x="169" y="333"/>
                  </a:lnTo>
                  <a:lnTo>
                    <a:pt x="172" y="343"/>
                  </a:lnTo>
                  <a:lnTo>
                    <a:pt x="175" y="340"/>
                  </a:lnTo>
                  <a:lnTo>
                    <a:pt x="179" y="336"/>
                  </a:lnTo>
                  <a:lnTo>
                    <a:pt x="179" y="329"/>
                  </a:lnTo>
                  <a:lnTo>
                    <a:pt x="182" y="326"/>
                  </a:lnTo>
                  <a:lnTo>
                    <a:pt x="189" y="323"/>
                  </a:lnTo>
                  <a:lnTo>
                    <a:pt x="189" y="323"/>
                  </a:lnTo>
                  <a:lnTo>
                    <a:pt x="206" y="323"/>
                  </a:lnTo>
                  <a:lnTo>
                    <a:pt x="206" y="323"/>
                  </a:lnTo>
                  <a:lnTo>
                    <a:pt x="212" y="326"/>
                  </a:lnTo>
                  <a:lnTo>
                    <a:pt x="216" y="326"/>
                  </a:lnTo>
                  <a:lnTo>
                    <a:pt x="219" y="319"/>
                  </a:lnTo>
                  <a:lnTo>
                    <a:pt x="223" y="319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6"/>
                  </a:lnTo>
                  <a:lnTo>
                    <a:pt x="239" y="319"/>
                  </a:lnTo>
                  <a:lnTo>
                    <a:pt x="243" y="319"/>
                  </a:lnTo>
                  <a:lnTo>
                    <a:pt x="250" y="319"/>
                  </a:lnTo>
                  <a:lnTo>
                    <a:pt x="250" y="319"/>
                  </a:lnTo>
                  <a:lnTo>
                    <a:pt x="250" y="319"/>
                  </a:lnTo>
                  <a:lnTo>
                    <a:pt x="256" y="309"/>
                  </a:lnTo>
                  <a:lnTo>
                    <a:pt x="256" y="309"/>
                  </a:lnTo>
                  <a:lnTo>
                    <a:pt x="260" y="306"/>
                  </a:lnTo>
                  <a:lnTo>
                    <a:pt x="260" y="306"/>
                  </a:lnTo>
                  <a:lnTo>
                    <a:pt x="270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6" y="299"/>
                  </a:lnTo>
                  <a:lnTo>
                    <a:pt x="280" y="299"/>
                  </a:lnTo>
                  <a:lnTo>
                    <a:pt x="287" y="299"/>
                  </a:lnTo>
                  <a:lnTo>
                    <a:pt x="290" y="299"/>
                  </a:lnTo>
                  <a:lnTo>
                    <a:pt x="290" y="302"/>
                  </a:lnTo>
                  <a:lnTo>
                    <a:pt x="290" y="302"/>
                  </a:lnTo>
                  <a:lnTo>
                    <a:pt x="293" y="302"/>
                  </a:lnTo>
                  <a:lnTo>
                    <a:pt x="300" y="309"/>
                  </a:lnTo>
                  <a:lnTo>
                    <a:pt x="303" y="309"/>
                  </a:lnTo>
                  <a:lnTo>
                    <a:pt x="303" y="309"/>
                  </a:lnTo>
                  <a:lnTo>
                    <a:pt x="313" y="313"/>
                  </a:lnTo>
                  <a:lnTo>
                    <a:pt x="317" y="309"/>
                  </a:lnTo>
                  <a:lnTo>
                    <a:pt x="320" y="309"/>
                  </a:lnTo>
                  <a:lnTo>
                    <a:pt x="324" y="309"/>
                  </a:lnTo>
                  <a:lnTo>
                    <a:pt x="324" y="313"/>
                  </a:lnTo>
                  <a:lnTo>
                    <a:pt x="334" y="309"/>
                  </a:lnTo>
                  <a:lnTo>
                    <a:pt x="337" y="309"/>
                  </a:lnTo>
                  <a:lnTo>
                    <a:pt x="340" y="309"/>
                  </a:lnTo>
                  <a:lnTo>
                    <a:pt x="344" y="313"/>
                  </a:lnTo>
                  <a:lnTo>
                    <a:pt x="347" y="309"/>
                  </a:lnTo>
                  <a:lnTo>
                    <a:pt x="337" y="296"/>
                  </a:lnTo>
                  <a:lnTo>
                    <a:pt x="337" y="292"/>
                  </a:lnTo>
                  <a:lnTo>
                    <a:pt x="337" y="272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24" y="242"/>
                  </a:lnTo>
                  <a:lnTo>
                    <a:pt x="324" y="239"/>
                  </a:lnTo>
                  <a:lnTo>
                    <a:pt x="330" y="228"/>
                  </a:lnTo>
                  <a:lnTo>
                    <a:pt x="337" y="228"/>
                  </a:lnTo>
                  <a:lnTo>
                    <a:pt x="340" y="232"/>
                  </a:lnTo>
                  <a:lnTo>
                    <a:pt x="361" y="239"/>
                  </a:lnTo>
                  <a:lnTo>
                    <a:pt x="364" y="232"/>
                  </a:lnTo>
                  <a:lnTo>
                    <a:pt x="367" y="232"/>
                  </a:lnTo>
                  <a:lnTo>
                    <a:pt x="384" y="232"/>
                  </a:lnTo>
                  <a:lnTo>
                    <a:pt x="384" y="228"/>
                  </a:lnTo>
                  <a:lnTo>
                    <a:pt x="384" y="228"/>
                  </a:lnTo>
                  <a:lnTo>
                    <a:pt x="377" y="225"/>
                  </a:lnTo>
                  <a:lnTo>
                    <a:pt x="367" y="225"/>
                  </a:lnTo>
                  <a:lnTo>
                    <a:pt x="364" y="225"/>
                  </a:lnTo>
                  <a:lnTo>
                    <a:pt x="364" y="225"/>
                  </a:lnTo>
                  <a:lnTo>
                    <a:pt x="357" y="225"/>
                  </a:lnTo>
                  <a:lnTo>
                    <a:pt x="357" y="225"/>
                  </a:lnTo>
                  <a:lnTo>
                    <a:pt x="350" y="225"/>
                  </a:lnTo>
                  <a:lnTo>
                    <a:pt x="350" y="222"/>
                  </a:lnTo>
                  <a:lnTo>
                    <a:pt x="350" y="222"/>
                  </a:lnTo>
                  <a:lnTo>
                    <a:pt x="324" y="215"/>
                  </a:lnTo>
                  <a:lnTo>
                    <a:pt x="324" y="215"/>
                  </a:lnTo>
                  <a:lnTo>
                    <a:pt x="300" y="208"/>
                  </a:lnTo>
                  <a:lnTo>
                    <a:pt x="303" y="205"/>
                  </a:lnTo>
                  <a:lnTo>
                    <a:pt x="300" y="205"/>
                  </a:lnTo>
                  <a:lnTo>
                    <a:pt x="300" y="201"/>
                  </a:lnTo>
                  <a:lnTo>
                    <a:pt x="303" y="198"/>
                  </a:lnTo>
                  <a:lnTo>
                    <a:pt x="307" y="198"/>
                  </a:lnTo>
                  <a:lnTo>
                    <a:pt x="307" y="195"/>
                  </a:lnTo>
                  <a:lnTo>
                    <a:pt x="313" y="191"/>
                  </a:lnTo>
                  <a:lnTo>
                    <a:pt x="317" y="191"/>
                  </a:lnTo>
                  <a:lnTo>
                    <a:pt x="317" y="191"/>
                  </a:lnTo>
                  <a:lnTo>
                    <a:pt x="320" y="191"/>
                  </a:lnTo>
                  <a:lnTo>
                    <a:pt x="327" y="195"/>
                  </a:lnTo>
                  <a:lnTo>
                    <a:pt x="327" y="195"/>
                  </a:lnTo>
                  <a:lnTo>
                    <a:pt x="330" y="201"/>
                  </a:lnTo>
                  <a:lnTo>
                    <a:pt x="334" y="198"/>
                  </a:lnTo>
                  <a:lnTo>
                    <a:pt x="347" y="198"/>
                  </a:lnTo>
                  <a:lnTo>
                    <a:pt x="350" y="201"/>
                  </a:lnTo>
                  <a:lnTo>
                    <a:pt x="350" y="205"/>
                  </a:lnTo>
                  <a:lnTo>
                    <a:pt x="354" y="205"/>
                  </a:lnTo>
                  <a:lnTo>
                    <a:pt x="357" y="198"/>
                  </a:lnTo>
                  <a:lnTo>
                    <a:pt x="361" y="198"/>
                  </a:lnTo>
                  <a:lnTo>
                    <a:pt x="364" y="201"/>
                  </a:lnTo>
                  <a:lnTo>
                    <a:pt x="364" y="201"/>
                  </a:lnTo>
                  <a:lnTo>
                    <a:pt x="364" y="205"/>
                  </a:lnTo>
                  <a:lnTo>
                    <a:pt x="367" y="205"/>
                  </a:lnTo>
                  <a:lnTo>
                    <a:pt x="371" y="201"/>
                  </a:lnTo>
                  <a:lnTo>
                    <a:pt x="371" y="201"/>
                  </a:lnTo>
                  <a:lnTo>
                    <a:pt x="374" y="198"/>
                  </a:lnTo>
                  <a:lnTo>
                    <a:pt x="374" y="198"/>
                  </a:lnTo>
                  <a:lnTo>
                    <a:pt x="364" y="195"/>
                  </a:lnTo>
                  <a:lnTo>
                    <a:pt x="364" y="195"/>
                  </a:lnTo>
                  <a:lnTo>
                    <a:pt x="361" y="188"/>
                  </a:lnTo>
                  <a:lnTo>
                    <a:pt x="337" y="181"/>
                  </a:lnTo>
                  <a:lnTo>
                    <a:pt x="334" y="181"/>
                  </a:lnTo>
                  <a:lnTo>
                    <a:pt x="334" y="175"/>
                  </a:lnTo>
                  <a:lnTo>
                    <a:pt x="324" y="175"/>
                  </a:lnTo>
                  <a:lnTo>
                    <a:pt x="320" y="171"/>
                  </a:lnTo>
                  <a:lnTo>
                    <a:pt x="307" y="164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0" y="168"/>
                  </a:lnTo>
                  <a:lnTo>
                    <a:pt x="297" y="168"/>
                  </a:lnTo>
                  <a:lnTo>
                    <a:pt x="293" y="168"/>
                  </a:lnTo>
                  <a:lnTo>
                    <a:pt x="293" y="161"/>
                  </a:lnTo>
                  <a:lnTo>
                    <a:pt x="297" y="161"/>
                  </a:lnTo>
                  <a:lnTo>
                    <a:pt x="300" y="158"/>
                  </a:lnTo>
                  <a:lnTo>
                    <a:pt x="300" y="154"/>
                  </a:lnTo>
                  <a:lnTo>
                    <a:pt x="303" y="154"/>
                  </a:lnTo>
                  <a:lnTo>
                    <a:pt x="310" y="154"/>
                  </a:lnTo>
                  <a:lnTo>
                    <a:pt x="317" y="151"/>
                  </a:lnTo>
                  <a:lnTo>
                    <a:pt x="320" y="151"/>
                  </a:lnTo>
                  <a:lnTo>
                    <a:pt x="334" y="158"/>
                  </a:lnTo>
                  <a:lnTo>
                    <a:pt x="340" y="158"/>
                  </a:lnTo>
                  <a:lnTo>
                    <a:pt x="340" y="158"/>
                  </a:lnTo>
                  <a:lnTo>
                    <a:pt x="357" y="161"/>
                  </a:lnTo>
                  <a:lnTo>
                    <a:pt x="361" y="161"/>
                  </a:lnTo>
                  <a:lnTo>
                    <a:pt x="364" y="164"/>
                  </a:lnTo>
                  <a:lnTo>
                    <a:pt x="364" y="164"/>
                  </a:lnTo>
                  <a:lnTo>
                    <a:pt x="367" y="164"/>
                  </a:lnTo>
                  <a:lnTo>
                    <a:pt x="381" y="164"/>
                  </a:lnTo>
                  <a:lnTo>
                    <a:pt x="394" y="154"/>
                  </a:lnTo>
                  <a:lnTo>
                    <a:pt x="404" y="148"/>
                  </a:lnTo>
                  <a:lnTo>
                    <a:pt x="421" y="127"/>
                  </a:lnTo>
                  <a:lnTo>
                    <a:pt x="425" y="124"/>
                  </a:lnTo>
                  <a:lnTo>
                    <a:pt x="425" y="124"/>
                  </a:lnTo>
                  <a:lnTo>
                    <a:pt x="425" y="124"/>
                  </a:lnTo>
                  <a:lnTo>
                    <a:pt x="428" y="117"/>
                  </a:lnTo>
                  <a:lnTo>
                    <a:pt x="428" y="117"/>
                  </a:lnTo>
                  <a:lnTo>
                    <a:pt x="431" y="117"/>
                  </a:lnTo>
                  <a:lnTo>
                    <a:pt x="435" y="114"/>
                  </a:lnTo>
                  <a:lnTo>
                    <a:pt x="435" y="111"/>
                  </a:lnTo>
                  <a:lnTo>
                    <a:pt x="445" y="104"/>
                  </a:lnTo>
                  <a:lnTo>
                    <a:pt x="462" y="90"/>
                  </a:lnTo>
                  <a:lnTo>
                    <a:pt x="462" y="90"/>
                  </a:lnTo>
                  <a:lnTo>
                    <a:pt x="465" y="87"/>
                  </a:lnTo>
                  <a:lnTo>
                    <a:pt x="455" y="80"/>
                  </a:lnTo>
                  <a:lnTo>
                    <a:pt x="441" y="74"/>
                  </a:lnTo>
                  <a:lnTo>
                    <a:pt x="441" y="70"/>
                  </a:lnTo>
                  <a:lnTo>
                    <a:pt x="445" y="67"/>
                  </a:lnTo>
                  <a:lnTo>
                    <a:pt x="451" y="53"/>
                  </a:lnTo>
                  <a:lnTo>
                    <a:pt x="451" y="53"/>
                  </a:lnTo>
                  <a:lnTo>
                    <a:pt x="455" y="53"/>
                  </a:lnTo>
                  <a:lnTo>
                    <a:pt x="455" y="47"/>
                  </a:lnTo>
                  <a:lnTo>
                    <a:pt x="458" y="30"/>
                  </a:lnTo>
                  <a:lnTo>
                    <a:pt x="462" y="20"/>
                  </a:lnTo>
                  <a:lnTo>
                    <a:pt x="445" y="16"/>
                  </a:lnTo>
                  <a:lnTo>
                    <a:pt x="441" y="16"/>
                  </a:lnTo>
                  <a:lnTo>
                    <a:pt x="435" y="13"/>
                  </a:lnTo>
                  <a:lnTo>
                    <a:pt x="431" y="13"/>
                  </a:lnTo>
                  <a:lnTo>
                    <a:pt x="418" y="20"/>
                  </a:lnTo>
                  <a:lnTo>
                    <a:pt x="418" y="20"/>
                  </a:lnTo>
                  <a:lnTo>
                    <a:pt x="408" y="16"/>
                  </a:lnTo>
                  <a:lnTo>
                    <a:pt x="404" y="20"/>
                  </a:lnTo>
                  <a:lnTo>
                    <a:pt x="404" y="20"/>
                  </a:lnTo>
                  <a:lnTo>
                    <a:pt x="391" y="20"/>
                  </a:lnTo>
                  <a:lnTo>
                    <a:pt x="391" y="20"/>
                  </a:lnTo>
                  <a:lnTo>
                    <a:pt x="381" y="16"/>
                  </a:lnTo>
                  <a:lnTo>
                    <a:pt x="371" y="13"/>
                  </a:lnTo>
                  <a:lnTo>
                    <a:pt x="371" y="13"/>
                  </a:lnTo>
                  <a:lnTo>
                    <a:pt x="337" y="3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8" name="Freeform 621">
              <a:extLst>
                <a:ext uri="{FF2B5EF4-FFF2-40B4-BE49-F238E27FC236}">
                  <a16:creationId xmlns:a16="http://schemas.microsoft.com/office/drawing/2014/main" id="{D073CB37-490E-9E39-98C9-CD7EE71C1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6" y="2690"/>
              <a:ext cx="454" cy="333"/>
            </a:xfrm>
            <a:custGeom>
              <a:avLst/>
              <a:gdLst>
                <a:gd name="T0" fmla="*/ 316 w 454"/>
                <a:gd name="T1" fmla="*/ 3 h 333"/>
                <a:gd name="T2" fmla="*/ 320 w 454"/>
                <a:gd name="T3" fmla="*/ 0 h 333"/>
                <a:gd name="T4" fmla="*/ 373 w 454"/>
                <a:gd name="T5" fmla="*/ 17 h 333"/>
                <a:gd name="T6" fmla="*/ 404 w 454"/>
                <a:gd name="T7" fmla="*/ 20 h 333"/>
                <a:gd name="T8" fmla="*/ 431 w 454"/>
                <a:gd name="T9" fmla="*/ 13 h 333"/>
                <a:gd name="T10" fmla="*/ 451 w 454"/>
                <a:gd name="T11" fmla="*/ 20 h 333"/>
                <a:gd name="T12" fmla="*/ 444 w 454"/>
                <a:gd name="T13" fmla="*/ 50 h 333"/>
                <a:gd name="T14" fmla="*/ 447 w 454"/>
                <a:gd name="T15" fmla="*/ 81 h 333"/>
                <a:gd name="T16" fmla="*/ 427 w 454"/>
                <a:gd name="T17" fmla="*/ 108 h 333"/>
                <a:gd name="T18" fmla="*/ 421 w 454"/>
                <a:gd name="T19" fmla="*/ 118 h 333"/>
                <a:gd name="T20" fmla="*/ 390 w 454"/>
                <a:gd name="T21" fmla="*/ 148 h 333"/>
                <a:gd name="T22" fmla="*/ 363 w 454"/>
                <a:gd name="T23" fmla="*/ 158 h 333"/>
                <a:gd name="T24" fmla="*/ 336 w 454"/>
                <a:gd name="T25" fmla="*/ 151 h 333"/>
                <a:gd name="T26" fmla="*/ 306 w 454"/>
                <a:gd name="T27" fmla="*/ 148 h 333"/>
                <a:gd name="T28" fmla="*/ 289 w 454"/>
                <a:gd name="T29" fmla="*/ 155 h 333"/>
                <a:gd name="T30" fmla="*/ 296 w 454"/>
                <a:gd name="T31" fmla="*/ 168 h 333"/>
                <a:gd name="T32" fmla="*/ 316 w 454"/>
                <a:gd name="T33" fmla="*/ 175 h 333"/>
                <a:gd name="T34" fmla="*/ 353 w 454"/>
                <a:gd name="T35" fmla="*/ 188 h 333"/>
                <a:gd name="T36" fmla="*/ 346 w 454"/>
                <a:gd name="T37" fmla="*/ 195 h 333"/>
                <a:gd name="T38" fmla="*/ 326 w 454"/>
                <a:gd name="T39" fmla="*/ 192 h 333"/>
                <a:gd name="T40" fmla="*/ 306 w 454"/>
                <a:gd name="T41" fmla="*/ 185 h 333"/>
                <a:gd name="T42" fmla="*/ 293 w 454"/>
                <a:gd name="T43" fmla="*/ 202 h 333"/>
                <a:gd name="T44" fmla="*/ 316 w 454"/>
                <a:gd name="T45" fmla="*/ 215 h 333"/>
                <a:gd name="T46" fmla="*/ 353 w 454"/>
                <a:gd name="T47" fmla="*/ 225 h 333"/>
                <a:gd name="T48" fmla="*/ 357 w 454"/>
                <a:gd name="T49" fmla="*/ 229 h 333"/>
                <a:gd name="T50" fmla="*/ 326 w 454"/>
                <a:gd name="T51" fmla="*/ 225 h 333"/>
                <a:gd name="T52" fmla="*/ 323 w 454"/>
                <a:gd name="T53" fmla="*/ 246 h 333"/>
                <a:gd name="T54" fmla="*/ 336 w 454"/>
                <a:gd name="T55" fmla="*/ 303 h 333"/>
                <a:gd name="T56" fmla="*/ 320 w 454"/>
                <a:gd name="T57" fmla="*/ 303 h 333"/>
                <a:gd name="T58" fmla="*/ 303 w 454"/>
                <a:gd name="T59" fmla="*/ 303 h 333"/>
                <a:gd name="T60" fmla="*/ 286 w 454"/>
                <a:gd name="T61" fmla="*/ 296 h 333"/>
                <a:gd name="T62" fmla="*/ 269 w 454"/>
                <a:gd name="T63" fmla="*/ 296 h 333"/>
                <a:gd name="T64" fmla="*/ 252 w 454"/>
                <a:gd name="T65" fmla="*/ 299 h 333"/>
                <a:gd name="T66" fmla="*/ 239 w 454"/>
                <a:gd name="T67" fmla="*/ 313 h 333"/>
                <a:gd name="T68" fmla="*/ 225 w 454"/>
                <a:gd name="T69" fmla="*/ 313 h 333"/>
                <a:gd name="T70" fmla="*/ 202 w 454"/>
                <a:gd name="T71" fmla="*/ 316 h 333"/>
                <a:gd name="T72" fmla="*/ 178 w 454"/>
                <a:gd name="T73" fmla="*/ 320 h 333"/>
                <a:gd name="T74" fmla="*/ 168 w 454"/>
                <a:gd name="T75" fmla="*/ 330 h 333"/>
                <a:gd name="T76" fmla="*/ 161 w 454"/>
                <a:gd name="T77" fmla="*/ 303 h 333"/>
                <a:gd name="T78" fmla="*/ 124 w 454"/>
                <a:gd name="T79" fmla="*/ 279 h 333"/>
                <a:gd name="T80" fmla="*/ 94 w 454"/>
                <a:gd name="T81" fmla="*/ 273 h 333"/>
                <a:gd name="T82" fmla="*/ 77 w 454"/>
                <a:gd name="T83" fmla="*/ 266 h 333"/>
                <a:gd name="T84" fmla="*/ 77 w 454"/>
                <a:gd name="T85" fmla="*/ 249 h 333"/>
                <a:gd name="T86" fmla="*/ 70 w 454"/>
                <a:gd name="T87" fmla="*/ 232 h 333"/>
                <a:gd name="T88" fmla="*/ 7 w 454"/>
                <a:gd name="T89" fmla="*/ 219 h 333"/>
                <a:gd name="T90" fmla="*/ 3 w 454"/>
                <a:gd name="T91" fmla="*/ 195 h 333"/>
                <a:gd name="T92" fmla="*/ 27 w 454"/>
                <a:gd name="T93" fmla="*/ 198 h 333"/>
                <a:gd name="T94" fmla="*/ 47 w 454"/>
                <a:gd name="T95" fmla="*/ 188 h 333"/>
                <a:gd name="T96" fmla="*/ 54 w 454"/>
                <a:gd name="T97" fmla="*/ 172 h 333"/>
                <a:gd name="T98" fmla="*/ 70 w 454"/>
                <a:gd name="T99" fmla="*/ 165 h 333"/>
                <a:gd name="T100" fmla="*/ 94 w 454"/>
                <a:gd name="T101" fmla="*/ 114 h 333"/>
                <a:gd name="T102" fmla="*/ 111 w 454"/>
                <a:gd name="T103" fmla="*/ 104 h 333"/>
                <a:gd name="T104" fmla="*/ 111 w 454"/>
                <a:gd name="T105" fmla="*/ 91 h 333"/>
                <a:gd name="T106" fmla="*/ 131 w 454"/>
                <a:gd name="T107" fmla="*/ 84 h 333"/>
                <a:gd name="T108" fmla="*/ 134 w 454"/>
                <a:gd name="T109" fmla="*/ 67 h 333"/>
                <a:gd name="T110" fmla="*/ 138 w 454"/>
                <a:gd name="T111" fmla="*/ 40 h 333"/>
                <a:gd name="T112" fmla="*/ 141 w 454"/>
                <a:gd name="T113" fmla="*/ 27 h 333"/>
                <a:gd name="T114" fmla="*/ 151 w 454"/>
                <a:gd name="T115" fmla="*/ 20 h 333"/>
                <a:gd name="T116" fmla="*/ 195 w 454"/>
                <a:gd name="T117" fmla="*/ 23 h 333"/>
                <a:gd name="T118" fmla="*/ 198 w 454"/>
                <a:gd name="T119" fmla="*/ 10 h 333"/>
                <a:gd name="T120" fmla="*/ 215 w 454"/>
                <a:gd name="T121" fmla="*/ 10 h 333"/>
                <a:gd name="T122" fmla="*/ 235 w 454"/>
                <a:gd name="T123" fmla="*/ 23 h 333"/>
                <a:gd name="T124" fmla="*/ 279 w 454"/>
                <a:gd name="T125" fmla="*/ 3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4" h="333">
                  <a:moveTo>
                    <a:pt x="286" y="40"/>
                  </a:moveTo>
                  <a:lnTo>
                    <a:pt x="293" y="37"/>
                  </a:lnTo>
                  <a:lnTo>
                    <a:pt x="303" y="20"/>
                  </a:lnTo>
                  <a:lnTo>
                    <a:pt x="316" y="3"/>
                  </a:lnTo>
                  <a:lnTo>
                    <a:pt x="316" y="3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30" y="3"/>
                  </a:lnTo>
                  <a:lnTo>
                    <a:pt x="363" y="13"/>
                  </a:lnTo>
                  <a:lnTo>
                    <a:pt x="367" y="13"/>
                  </a:lnTo>
                  <a:lnTo>
                    <a:pt x="373" y="17"/>
                  </a:lnTo>
                  <a:lnTo>
                    <a:pt x="384" y="20"/>
                  </a:lnTo>
                  <a:lnTo>
                    <a:pt x="387" y="20"/>
                  </a:lnTo>
                  <a:lnTo>
                    <a:pt x="400" y="20"/>
                  </a:lnTo>
                  <a:lnTo>
                    <a:pt x="404" y="20"/>
                  </a:lnTo>
                  <a:lnTo>
                    <a:pt x="404" y="17"/>
                  </a:lnTo>
                  <a:lnTo>
                    <a:pt x="410" y="20"/>
                  </a:lnTo>
                  <a:lnTo>
                    <a:pt x="417" y="20"/>
                  </a:lnTo>
                  <a:lnTo>
                    <a:pt x="431" y="13"/>
                  </a:lnTo>
                  <a:lnTo>
                    <a:pt x="431" y="13"/>
                  </a:lnTo>
                  <a:lnTo>
                    <a:pt x="437" y="17"/>
                  </a:lnTo>
                  <a:lnTo>
                    <a:pt x="437" y="17"/>
                  </a:lnTo>
                  <a:lnTo>
                    <a:pt x="451" y="20"/>
                  </a:lnTo>
                  <a:lnTo>
                    <a:pt x="451" y="23"/>
                  </a:lnTo>
                  <a:lnTo>
                    <a:pt x="447" y="44"/>
                  </a:lnTo>
                  <a:lnTo>
                    <a:pt x="447" y="47"/>
                  </a:lnTo>
                  <a:lnTo>
                    <a:pt x="444" y="50"/>
                  </a:lnTo>
                  <a:lnTo>
                    <a:pt x="437" y="60"/>
                  </a:lnTo>
                  <a:lnTo>
                    <a:pt x="434" y="64"/>
                  </a:lnTo>
                  <a:lnTo>
                    <a:pt x="437" y="74"/>
                  </a:lnTo>
                  <a:lnTo>
                    <a:pt x="447" y="81"/>
                  </a:lnTo>
                  <a:lnTo>
                    <a:pt x="454" y="84"/>
                  </a:lnTo>
                  <a:lnTo>
                    <a:pt x="437" y="98"/>
                  </a:lnTo>
                  <a:lnTo>
                    <a:pt x="427" y="104"/>
                  </a:lnTo>
                  <a:lnTo>
                    <a:pt x="427" y="108"/>
                  </a:lnTo>
                  <a:lnTo>
                    <a:pt x="424" y="111"/>
                  </a:lnTo>
                  <a:lnTo>
                    <a:pt x="424" y="111"/>
                  </a:lnTo>
                  <a:lnTo>
                    <a:pt x="421" y="118"/>
                  </a:lnTo>
                  <a:lnTo>
                    <a:pt x="421" y="118"/>
                  </a:lnTo>
                  <a:lnTo>
                    <a:pt x="417" y="118"/>
                  </a:lnTo>
                  <a:lnTo>
                    <a:pt x="414" y="124"/>
                  </a:lnTo>
                  <a:lnTo>
                    <a:pt x="397" y="141"/>
                  </a:lnTo>
                  <a:lnTo>
                    <a:pt x="390" y="148"/>
                  </a:lnTo>
                  <a:lnTo>
                    <a:pt x="377" y="158"/>
                  </a:lnTo>
                  <a:lnTo>
                    <a:pt x="367" y="158"/>
                  </a:lnTo>
                  <a:lnTo>
                    <a:pt x="363" y="158"/>
                  </a:lnTo>
                  <a:lnTo>
                    <a:pt x="363" y="158"/>
                  </a:lnTo>
                  <a:lnTo>
                    <a:pt x="357" y="155"/>
                  </a:lnTo>
                  <a:lnTo>
                    <a:pt x="357" y="155"/>
                  </a:lnTo>
                  <a:lnTo>
                    <a:pt x="336" y="151"/>
                  </a:lnTo>
                  <a:lnTo>
                    <a:pt x="336" y="151"/>
                  </a:lnTo>
                  <a:lnTo>
                    <a:pt x="330" y="151"/>
                  </a:lnTo>
                  <a:lnTo>
                    <a:pt x="320" y="145"/>
                  </a:lnTo>
                  <a:lnTo>
                    <a:pt x="313" y="145"/>
                  </a:lnTo>
                  <a:lnTo>
                    <a:pt x="306" y="148"/>
                  </a:lnTo>
                  <a:lnTo>
                    <a:pt x="299" y="148"/>
                  </a:lnTo>
                  <a:lnTo>
                    <a:pt x="293" y="151"/>
                  </a:lnTo>
                  <a:lnTo>
                    <a:pt x="293" y="155"/>
                  </a:lnTo>
                  <a:lnTo>
                    <a:pt x="289" y="155"/>
                  </a:lnTo>
                  <a:lnTo>
                    <a:pt x="289" y="155"/>
                  </a:lnTo>
                  <a:lnTo>
                    <a:pt x="289" y="168"/>
                  </a:lnTo>
                  <a:lnTo>
                    <a:pt x="293" y="168"/>
                  </a:lnTo>
                  <a:lnTo>
                    <a:pt x="296" y="168"/>
                  </a:lnTo>
                  <a:lnTo>
                    <a:pt x="299" y="168"/>
                  </a:lnTo>
                  <a:lnTo>
                    <a:pt x="303" y="165"/>
                  </a:lnTo>
                  <a:lnTo>
                    <a:pt x="316" y="172"/>
                  </a:lnTo>
                  <a:lnTo>
                    <a:pt x="316" y="175"/>
                  </a:lnTo>
                  <a:lnTo>
                    <a:pt x="326" y="175"/>
                  </a:lnTo>
                  <a:lnTo>
                    <a:pt x="326" y="178"/>
                  </a:lnTo>
                  <a:lnTo>
                    <a:pt x="333" y="182"/>
                  </a:lnTo>
                  <a:lnTo>
                    <a:pt x="353" y="188"/>
                  </a:lnTo>
                  <a:lnTo>
                    <a:pt x="353" y="192"/>
                  </a:lnTo>
                  <a:lnTo>
                    <a:pt x="357" y="195"/>
                  </a:lnTo>
                  <a:lnTo>
                    <a:pt x="350" y="195"/>
                  </a:lnTo>
                  <a:lnTo>
                    <a:pt x="346" y="195"/>
                  </a:lnTo>
                  <a:lnTo>
                    <a:pt x="343" y="192"/>
                  </a:lnTo>
                  <a:lnTo>
                    <a:pt x="330" y="192"/>
                  </a:lnTo>
                  <a:lnTo>
                    <a:pt x="326" y="192"/>
                  </a:lnTo>
                  <a:lnTo>
                    <a:pt x="326" y="192"/>
                  </a:lnTo>
                  <a:lnTo>
                    <a:pt x="323" y="188"/>
                  </a:lnTo>
                  <a:lnTo>
                    <a:pt x="316" y="185"/>
                  </a:lnTo>
                  <a:lnTo>
                    <a:pt x="313" y="188"/>
                  </a:lnTo>
                  <a:lnTo>
                    <a:pt x="306" y="185"/>
                  </a:lnTo>
                  <a:lnTo>
                    <a:pt x="299" y="188"/>
                  </a:lnTo>
                  <a:lnTo>
                    <a:pt x="299" y="192"/>
                  </a:lnTo>
                  <a:lnTo>
                    <a:pt x="293" y="198"/>
                  </a:lnTo>
                  <a:lnTo>
                    <a:pt x="293" y="202"/>
                  </a:lnTo>
                  <a:lnTo>
                    <a:pt x="296" y="202"/>
                  </a:lnTo>
                  <a:lnTo>
                    <a:pt x="296" y="209"/>
                  </a:lnTo>
                  <a:lnTo>
                    <a:pt x="316" y="215"/>
                  </a:lnTo>
                  <a:lnTo>
                    <a:pt x="316" y="215"/>
                  </a:lnTo>
                  <a:lnTo>
                    <a:pt x="343" y="219"/>
                  </a:lnTo>
                  <a:lnTo>
                    <a:pt x="343" y="222"/>
                  </a:lnTo>
                  <a:lnTo>
                    <a:pt x="346" y="222"/>
                  </a:lnTo>
                  <a:lnTo>
                    <a:pt x="353" y="225"/>
                  </a:lnTo>
                  <a:lnTo>
                    <a:pt x="353" y="225"/>
                  </a:lnTo>
                  <a:lnTo>
                    <a:pt x="360" y="225"/>
                  </a:lnTo>
                  <a:lnTo>
                    <a:pt x="360" y="225"/>
                  </a:lnTo>
                  <a:lnTo>
                    <a:pt x="357" y="229"/>
                  </a:lnTo>
                  <a:lnTo>
                    <a:pt x="353" y="232"/>
                  </a:lnTo>
                  <a:lnTo>
                    <a:pt x="336" y="229"/>
                  </a:lnTo>
                  <a:lnTo>
                    <a:pt x="336" y="225"/>
                  </a:lnTo>
                  <a:lnTo>
                    <a:pt x="326" y="225"/>
                  </a:lnTo>
                  <a:lnTo>
                    <a:pt x="320" y="232"/>
                  </a:lnTo>
                  <a:lnTo>
                    <a:pt x="320" y="239"/>
                  </a:lnTo>
                  <a:lnTo>
                    <a:pt x="323" y="246"/>
                  </a:lnTo>
                  <a:lnTo>
                    <a:pt x="323" y="246"/>
                  </a:lnTo>
                  <a:lnTo>
                    <a:pt x="330" y="273"/>
                  </a:lnTo>
                  <a:lnTo>
                    <a:pt x="330" y="289"/>
                  </a:lnTo>
                  <a:lnTo>
                    <a:pt x="330" y="293"/>
                  </a:lnTo>
                  <a:lnTo>
                    <a:pt x="336" y="303"/>
                  </a:lnTo>
                  <a:lnTo>
                    <a:pt x="333" y="303"/>
                  </a:lnTo>
                  <a:lnTo>
                    <a:pt x="330" y="303"/>
                  </a:lnTo>
                  <a:lnTo>
                    <a:pt x="323" y="306"/>
                  </a:lnTo>
                  <a:lnTo>
                    <a:pt x="320" y="303"/>
                  </a:lnTo>
                  <a:lnTo>
                    <a:pt x="316" y="303"/>
                  </a:lnTo>
                  <a:lnTo>
                    <a:pt x="309" y="303"/>
                  </a:lnTo>
                  <a:lnTo>
                    <a:pt x="309" y="306"/>
                  </a:lnTo>
                  <a:lnTo>
                    <a:pt x="303" y="303"/>
                  </a:lnTo>
                  <a:lnTo>
                    <a:pt x="299" y="303"/>
                  </a:lnTo>
                  <a:lnTo>
                    <a:pt x="296" y="303"/>
                  </a:lnTo>
                  <a:lnTo>
                    <a:pt x="293" y="296"/>
                  </a:lnTo>
                  <a:lnTo>
                    <a:pt x="286" y="296"/>
                  </a:lnTo>
                  <a:lnTo>
                    <a:pt x="283" y="293"/>
                  </a:lnTo>
                  <a:lnTo>
                    <a:pt x="276" y="289"/>
                  </a:lnTo>
                  <a:lnTo>
                    <a:pt x="269" y="293"/>
                  </a:lnTo>
                  <a:lnTo>
                    <a:pt x="269" y="296"/>
                  </a:lnTo>
                  <a:lnTo>
                    <a:pt x="269" y="296"/>
                  </a:lnTo>
                  <a:lnTo>
                    <a:pt x="266" y="296"/>
                  </a:lnTo>
                  <a:lnTo>
                    <a:pt x="256" y="299"/>
                  </a:lnTo>
                  <a:lnTo>
                    <a:pt x="252" y="299"/>
                  </a:lnTo>
                  <a:lnTo>
                    <a:pt x="249" y="303"/>
                  </a:lnTo>
                  <a:lnTo>
                    <a:pt x="249" y="306"/>
                  </a:lnTo>
                  <a:lnTo>
                    <a:pt x="246" y="313"/>
                  </a:lnTo>
                  <a:lnTo>
                    <a:pt x="239" y="313"/>
                  </a:lnTo>
                  <a:lnTo>
                    <a:pt x="239" y="313"/>
                  </a:lnTo>
                  <a:lnTo>
                    <a:pt x="235" y="310"/>
                  </a:lnTo>
                  <a:lnTo>
                    <a:pt x="225" y="313"/>
                  </a:lnTo>
                  <a:lnTo>
                    <a:pt x="225" y="313"/>
                  </a:lnTo>
                  <a:lnTo>
                    <a:pt x="222" y="313"/>
                  </a:lnTo>
                  <a:lnTo>
                    <a:pt x="215" y="316"/>
                  </a:lnTo>
                  <a:lnTo>
                    <a:pt x="208" y="320"/>
                  </a:lnTo>
                  <a:lnTo>
                    <a:pt x="202" y="316"/>
                  </a:lnTo>
                  <a:lnTo>
                    <a:pt x="202" y="316"/>
                  </a:lnTo>
                  <a:lnTo>
                    <a:pt x="185" y="316"/>
                  </a:lnTo>
                  <a:lnTo>
                    <a:pt x="182" y="316"/>
                  </a:lnTo>
                  <a:lnTo>
                    <a:pt x="178" y="320"/>
                  </a:lnTo>
                  <a:lnTo>
                    <a:pt x="171" y="323"/>
                  </a:lnTo>
                  <a:lnTo>
                    <a:pt x="171" y="330"/>
                  </a:lnTo>
                  <a:lnTo>
                    <a:pt x="171" y="333"/>
                  </a:lnTo>
                  <a:lnTo>
                    <a:pt x="168" y="330"/>
                  </a:lnTo>
                  <a:lnTo>
                    <a:pt x="165" y="326"/>
                  </a:lnTo>
                  <a:lnTo>
                    <a:pt x="161" y="323"/>
                  </a:lnTo>
                  <a:lnTo>
                    <a:pt x="158" y="306"/>
                  </a:lnTo>
                  <a:lnTo>
                    <a:pt x="161" y="303"/>
                  </a:lnTo>
                  <a:lnTo>
                    <a:pt x="158" y="293"/>
                  </a:lnTo>
                  <a:lnTo>
                    <a:pt x="148" y="289"/>
                  </a:lnTo>
                  <a:lnTo>
                    <a:pt x="124" y="279"/>
                  </a:lnTo>
                  <a:lnTo>
                    <a:pt x="124" y="279"/>
                  </a:lnTo>
                  <a:lnTo>
                    <a:pt x="108" y="276"/>
                  </a:lnTo>
                  <a:lnTo>
                    <a:pt x="108" y="276"/>
                  </a:lnTo>
                  <a:lnTo>
                    <a:pt x="97" y="276"/>
                  </a:lnTo>
                  <a:lnTo>
                    <a:pt x="94" y="273"/>
                  </a:lnTo>
                  <a:lnTo>
                    <a:pt x="91" y="273"/>
                  </a:lnTo>
                  <a:lnTo>
                    <a:pt x="91" y="273"/>
                  </a:lnTo>
                  <a:lnTo>
                    <a:pt x="87" y="273"/>
                  </a:lnTo>
                  <a:lnTo>
                    <a:pt x="77" y="266"/>
                  </a:lnTo>
                  <a:lnTo>
                    <a:pt x="81" y="262"/>
                  </a:lnTo>
                  <a:lnTo>
                    <a:pt x="81" y="256"/>
                  </a:lnTo>
                  <a:lnTo>
                    <a:pt x="81" y="252"/>
                  </a:lnTo>
                  <a:lnTo>
                    <a:pt x="77" y="249"/>
                  </a:lnTo>
                  <a:lnTo>
                    <a:pt x="77" y="246"/>
                  </a:lnTo>
                  <a:lnTo>
                    <a:pt x="74" y="242"/>
                  </a:lnTo>
                  <a:lnTo>
                    <a:pt x="70" y="236"/>
                  </a:lnTo>
                  <a:lnTo>
                    <a:pt x="70" y="232"/>
                  </a:lnTo>
                  <a:lnTo>
                    <a:pt x="60" y="225"/>
                  </a:lnTo>
                  <a:lnTo>
                    <a:pt x="44" y="229"/>
                  </a:lnTo>
                  <a:lnTo>
                    <a:pt x="13" y="229"/>
                  </a:lnTo>
                  <a:lnTo>
                    <a:pt x="7" y="219"/>
                  </a:lnTo>
                  <a:lnTo>
                    <a:pt x="3" y="209"/>
                  </a:lnTo>
                  <a:lnTo>
                    <a:pt x="0" y="198"/>
                  </a:lnTo>
                  <a:lnTo>
                    <a:pt x="3" y="195"/>
                  </a:lnTo>
                  <a:lnTo>
                    <a:pt x="3" y="195"/>
                  </a:lnTo>
                  <a:lnTo>
                    <a:pt x="7" y="195"/>
                  </a:lnTo>
                  <a:lnTo>
                    <a:pt x="10" y="195"/>
                  </a:lnTo>
                  <a:lnTo>
                    <a:pt x="13" y="192"/>
                  </a:lnTo>
                  <a:lnTo>
                    <a:pt x="27" y="198"/>
                  </a:lnTo>
                  <a:lnTo>
                    <a:pt x="33" y="195"/>
                  </a:lnTo>
                  <a:lnTo>
                    <a:pt x="33" y="192"/>
                  </a:lnTo>
                  <a:lnTo>
                    <a:pt x="40" y="195"/>
                  </a:lnTo>
                  <a:lnTo>
                    <a:pt x="47" y="188"/>
                  </a:lnTo>
                  <a:lnTo>
                    <a:pt x="47" y="188"/>
                  </a:lnTo>
                  <a:lnTo>
                    <a:pt x="54" y="185"/>
                  </a:lnTo>
                  <a:lnTo>
                    <a:pt x="54" y="172"/>
                  </a:lnTo>
                  <a:lnTo>
                    <a:pt x="54" y="172"/>
                  </a:lnTo>
                  <a:lnTo>
                    <a:pt x="60" y="168"/>
                  </a:lnTo>
                  <a:lnTo>
                    <a:pt x="64" y="168"/>
                  </a:lnTo>
                  <a:lnTo>
                    <a:pt x="67" y="168"/>
                  </a:lnTo>
                  <a:lnTo>
                    <a:pt x="70" y="165"/>
                  </a:lnTo>
                  <a:lnTo>
                    <a:pt x="74" y="155"/>
                  </a:lnTo>
                  <a:lnTo>
                    <a:pt x="64" y="145"/>
                  </a:lnTo>
                  <a:lnTo>
                    <a:pt x="77" y="114"/>
                  </a:lnTo>
                  <a:lnTo>
                    <a:pt x="94" y="114"/>
                  </a:lnTo>
                  <a:lnTo>
                    <a:pt x="97" y="114"/>
                  </a:lnTo>
                  <a:lnTo>
                    <a:pt x="104" y="114"/>
                  </a:lnTo>
                  <a:lnTo>
                    <a:pt x="111" y="111"/>
                  </a:lnTo>
                  <a:lnTo>
                    <a:pt x="111" y="104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1" y="94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14" y="87"/>
                  </a:lnTo>
                  <a:lnTo>
                    <a:pt x="124" y="91"/>
                  </a:lnTo>
                  <a:lnTo>
                    <a:pt x="131" y="84"/>
                  </a:lnTo>
                  <a:lnTo>
                    <a:pt x="134" y="77"/>
                  </a:lnTo>
                  <a:lnTo>
                    <a:pt x="134" y="74"/>
                  </a:lnTo>
                  <a:lnTo>
                    <a:pt x="134" y="71"/>
                  </a:lnTo>
                  <a:lnTo>
                    <a:pt x="134" y="67"/>
                  </a:lnTo>
                  <a:lnTo>
                    <a:pt x="138" y="60"/>
                  </a:lnTo>
                  <a:lnTo>
                    <a:pt x="138" y="54"/>
                  </a:lnTo>
                  <a:lnTo>
                    <a:pt x="141" y="47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8" y="37"/>
                  </a:lnTo>
                  <a:lnTo>
                    <a:pt x="141" y="37"/>
                  </a:lnTo>
                  <a:lnTo>
                    <a:pt x="141" y="27"/>
                  </a:lnTo>
                  <a:lnTo>
                    <a:pt x="141" y="27"/>
                  </a:lnTo>
                  <a:lnTo>
                    <a:pt x="141" y="27"/>
                  </a:lnTo>
                  <a:lnTo>
                    <a:pt x="148" y="23"/>
                  </a:lnTo>
                  <a:lnTo>
                    <a:pt x="151" y="20"/>
                  </a:lnTo>
                  <a:lnTo>
                    <a:pt x="155" y="20"/>
                  </a:lnTo>
                  <a:lnTo>
                    <a:pt x="185" y="34"/>
                  </a:lnTo>
                  <a:lnTo>
                    <a:pt x="195" y="27"/>
                  </a:lnTo>
                  <a:lnTo>
                    <a:pt x="195" y="23"/>
                  </a:lnTo>
                  <a:lnTo>
                    <a:pt x="195" y="23"/>
                  </a:lnTo>
                  <a:lnTo>
                    <a:pt x="195" y="13"/>
                  </a:lnTo>
                  <a:lnTo>
                    <a:pt x="195" y="10"/>
                  </a:lnTo>
                  <a:lnTo>
                    <a:pt x="198" y="10"/>
                  </a:lnTo>
                  <a:lnTo>
                    <a:pt x="205" y="10"/>
                  </a:lnTo>
                  <a:lnTo>
                    <a:pt x="208" y="10"/>
                  </a:lnTo>
                  <a:lnTo>
                    <a:pt x="212" y="10"/>
                  </a:lnTo>
                  <a:lnTo>
                    <a:pt x="215" y="10"/>
                  </a:lnTo>
                  <a:lnTo>
                    <a:pt x="225" y="13"/>
                  </a:lnTo>
                  <a:lnTo>
                    <a:pt x="225" y="17"/>
                  </a:lnTo>
                  <a:lnTo>
                    <a:pt x="229" y="20"/>
                  </a:lnTo>
                  <a:lnTo>
                    <a:pt x="235" y="23"/>
                  </a:lnTo>
                  <a:lnTo>
                    <a:pt x="259" y="34"/>
                  </a:lnTo>
                  <a:lnTo>
                    <a:pt x="259" y="37"/>
                  </a:lnTo>
                  <a:lnTo>
                    <a:pt x="272" y="40"/>
                  </a:lnTo>
                  <a:lnTo>
                    <a:pt x="279" y="37"/>
                  </a:lnTo>
                  <a:lnTo>
                    <a:pt x="286" y="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9" name="Freeform 622">
              <a:extLst>
                <a:ext uri="{FF2B5EF4-FFF2-40B4-BE49-F238E27FC236}">
                  <a16:creationId xmlns:a16="http://schemas.microsoft.com/office/drawing/2014/main" id="{29F4BE04-C9A6-8DE7-D9DD-502EF122E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" y="2687"/>
              <a:ext cx="465" cy="343"/>
            </a:xfrm>
            <a:custGeom>
              <a:avLst/>
              <a:gdLst>
                <a:gd name="T0" fmla="*/ 297 w 465"/>
                <a:gd name="T1" fmla="*/ 40 h 343"/>
                <a:gd name="T2" fmla="*/ 266 w 465"/>
                <a:gd name="T3" fmla="*/ 37 h 343"/>
                <a:gd name="T4" fmla="*/ 233 w 465"/>
                <a:gd name="T5" fmla="*/ 13 h 343"/>
                <a:gd name="T6" fmla="*/ 202 w 465"/>
                <a:gd name="T7" fmla="*/ 10 h 343"/>
                <a:gd name="T8" fmla="*/ 196 w 465"/>
                <a:gd name="T9" fmla="*/ 30 h 343"/>
                <a:gd name="T10" fmla="*/ 155 w 465"/>
                <a:gd name="T11" fmla="*/ 16 h 343"/>
                <a:gd name="T12" fmla="*/ 142 w 465"/>
                <a:gd name="T13" fmla="*/ 40 h 343"/>
                <a:gd name="T14" fmla="*/ 138 w 465"/>
                <a:gd name="T15" fmla="*/ 57 h 343"/>
                <a:gd name="T16" fmla="*/ 135 w 465"/>
                <a:gd name="T17" fmla="*/ 77 h 343"/>
                <a:gd name="T18" fmla="*/ 112 w 465"/>
                <a:gd name="T19" fmla="*/ 90 h 343"/>
                <a:gd name="T20" fmla="*/ 115 w 465"/>
                <a:gd name="T21" fmla="*/ 104 h 343"/>
                <a:gd name="T22" fmla="*/ 98 w 465"/>
                <a:gd name="T23" fmla="*/ 114 h 343"/>
                <a:gd name="T24" fmla="*/ 68 w 465"/>
                <a:gd name="T25" fmla="*/ 168 h 343"/>
                <a:gd name="T26" fmla="*/ 58 w 465"/>
                <a:gd name="T27" fmla="*/ 171 h 343"/>
                <a:gd name="T28" fmla="*/ 51 w 465"/>
                <a:gd name="T29" fmla="*/ 188 h 343"/>
                <a:gd name="T30" fmla="*/ 37 w 465"/>
                <a:gd name="T31" fmla="*/ 191 h 343"/>
                <a:gd name="T32" fmla="*/ 17 w 465"/>
                <a:gd name="T33" fmla="*/ 191 h 343"/>
                <a:gd name="T34" fmla="*/ 4 w 465"/>
                <a:gd name="T35" fmla="*/ 195 h 343"/>
                <a:gd name="T36" fmla="*/ 48 w 465"/>
                <a:gd name="T37" fmla="*/ 235 h 343"/>
                <a:gd name="T38" fmla="*/ 78 w 465"/>
                <a:gd name="T39" fmla="*/ 249 h 343"/>
                <a:gd name="T40" fmla="*/ 78 w 465"/>
                <a:gd name="T41" fmla="*/ 269 h 343"/>
                <a:gd name="T42" fmla="*/ 98 w 465"/>
                <a:gd name="T43" fmla="*/ 282 h 343"/>
                <a:gd name="T44" fmla="*/ 128 w 465"/>
                <a:gd name="T45" fmla="*/ 286 h 343"/>
                <a:gd name="T46" fmla="*/ 155 w 465"/>
                <a:gd name="T47" fmla="*/ 309 h 343"/>
                <a:gd name="T48" fmla="*/ 172 w 465"/>
                <a:gd name="T49" fmla="*/ 343 h 343"/>
                <a:gd name="T50" fmla="*/ 189 w 465"/>
                <a:gd name="T51" fmla="*/ 323 h 343"/>
                <a:gd name="T52" fmla="*/ 216 w 465"/>
                <a:gd name="T53" fmla="*/ 326 h 343"/>
                <a:gd name="T54" fmla="*/ 236 w 465"/>
                <a:gd name="T55" fmla="*/ 316 h 343"/>
                <a:gd name="T56" fmla="*/ 250 w 465"/>
                <a:gd name="T57" fmla="*/ 319 h 343"/>
                <a:gd name="T58" fmla="*/ 270 w 465"/>
                <a:gd name="T59" fmla="*/ 302 h 343"/>
                <a:gd name="T60" fmla="*/ 287 w 465"/>
                <a:gd name="T61" fmla="*/ 299 h 343"/>
                <a:gd name="T62" fmla="*/ 300 w 465"/>
                <a:gd name="T63" fmla="*/ 309 h 343"/>
                <a:gd name="T64" fmla="*/ 320 w 465"/>
                <a:gd name="T65" fmla="*/ 309 h 343"/>
                <a:gd name="T66" fmla="*/ 340 w 465"/>
                <a:gd name="T67" fmla="*/ 309 h 343"/>
                <a:gd name="T68" fmla="*/ 337 w 465"/>
                <a:gd name="T69" fmla="*/ 272 h 343"/>
                <a:gd name="T70" fmla="*/ 324 w 465"/>
                <a:gd name="T71" fmla="*/ 239 h 343"/>
                <a:gd name="T72" fmla="*/ 364 w 465"/>
                <a:gd name="T73" fmla="*/ 232 h 343"/>
                <a:gd name="T74" fmla="*/ 377 w 465"/>
                <a:gd name="T75" fmla="*/ 225 h 343"/>
                <a:gd name="T76" fmla="*/ 357 w 465"/>
                <a:gd name="T77" fmla="*/ 225 h 343"/>
                <a:gd name="T78" fmla="*/ 324 w 465"/>
                <a:gd name="T79" fmla="*/ 215 h 343"/>
                <a:gd name="T80" fmla="*/ 303 w 465"/>
                <a:gd name="T81" fmla="*/ 198 h 343"/>
                <a:gd name="T82" fmla="*/ 317 w 465"/>
                <a:gd name="T83" fmla="*/ 191 h 343"/>
                <a:gd name="T84" fmla="*/ 334 w 465"/>
                <a:gd name="T85" fmla="*/ 198 h 343"/>
                <a:gd name="T86" fmla="*/ 357 w 465"/>
                <a:gd name="T87" fmla="*/ 198 h 343"/>
                <a:gd name="T88" fmla="*/ 367 w 465"/>
                <a:gd name="T89" fmla="*/ 205 h 343"/>
                <a:gd name="T90" fmla="*/ 364 w 465"/>
                <a:gd name="T91" fmla="*/ 195 h 343"/>
                <a:gd name="T92" fmla="*/ 334 w 465"/>
                <a:gd name="T93" fmla="*/ 175 h 343"/>
                <a:gd name="T94" fmla="*/ 303 w 465"/>
                <a:gd name="T95" fmla="*/ 168 h 343"/>
                <a:gd name="T96" fmla="*/ 293 w 465"/>
                <a:gd name="T97" fmla="*/ 161 h 343"/>
                <a:gd name="T98" fmla="*/ 310 w 465"/>
                <a:gd name="T99" fmla="*/ 154 h 343"/>
                <a:gd name="T100" fmla="*/ 340 w 465"/>
                <a:gd name="T101" fmla="*/ 158 h 343"/>
                <a:gd name="T102" fmla="*/ 367 w 465"/>
                <a:gd name="T103" fmla="*/ 164 h 343"/>
                <a:gd name="T104" fmla="*/ 425 w 465"/>
                <a:gd name="T105" fmla="*/ 124 h 343"/>
                <a:gd name="T106" fmla="*/ 431 w 465"/>
                <a:gd name="T107" fmla="*/ 117 h 343"/>
                <a:gd name="T108" fmla="*/ 462 w 465"/>
                <a:gd name="T109" fmla="*/ 90 h 343"/>
                <a:gd name="T110" fmla="*/ 445 w 465"/>
                <a:gd name="T111" fmla="*/ 67 h 343"/>
                <a:gd name="T112" fmla="*/ 458 w 465"/>
                <a:gd name="T113" fmla="*/ 30 h 343"/>
                <a:gd name="T114" fmla="*/ 431 w 465"/>
                <a:gd name="T115" fmla="*/ 13 h 343"/>
                <a:gd name="T116" fmla="*/ 404 w 465"/>
                <a:gd name="T117" fmla="*/ 20 h 343"/>
                <a:gd name="T118" fmla="*/ 371 w 465"/>
                <a:gd name="T119" fmla="*/ 1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5" h="343">
                  <a:moveTo>
                    <a:pt x="320" y="0"/>
                  </a:moveTo>
                  <a:lnTo>
                    <a:pt x="317" y="3"/>
                  </a:lnTo>
                  <a:lnTo>
                    <a:pt x="317" y="6"/>
                  </a:lnTo>
                  <a:lnTo>
                    <a:pt x="303" y="20"/>
                  </a:lnTo>
                  <a:lnTo>
                    <a:pt x="297" y="40"/>
                  </a:lnTo>
                  <a:lnTo>
                    <a:pt x="290" y="40"/>
                  </a:lnTo>
                  <a:lnTo>
                    <a:pt x="283" y="37"/>
                  </a:lnTo>
                  <a:lnTo>
                    <a:pt x="283" y="37"/>
                  </a:lnTo>
                  <a:lnTo>
                    <a:pt x="280" y="40"/>
                  </a:lnTo>
                  <a:lnTo>
                    <a:pt x="266" y="37"/>
                  </a:lnTo>
                  <a:lnTo>
                    <a:pt x="266" y="33"/>
                  </a:lnTo>
                  <a:lnTo>
                    <a:pt x="243" y="23"/>
                  </a:lnTo>
                  <a:lnTo>
                    <a:pt x="233" y="20"/>
                  </a:lnTo>
                  <a:lnTo>
                    <a:pt x="233" y="20"/>
                  </a:lnTo>
                  <a:lnTo>
                    <a:pt x="233" y="13"/>
                  </a:lnTo>
                  <a:lnTo>
                    <a:pt x="223" y="10"/>
                  </a:lnTo>
                  <a:lnTo>
                    <a:pt x="216" y="10"/>
                  </a:lnTo>
                  <a:lnTo>
                    <a:pt x="212" y="10"/>
                  </a:lnTo>
                  <a:lnTo>
                    <a:pt x="209" y="10"/>
                  </a:lnTo>
                  <a:lnTo>
                    <a:pt x="202" y="10"/>
                  </a:lnTo>
                  <a:lnTo>
                    <a:pt x="196" y="10"/>
                  </a:lnTo>
                  <a:lnTo>
                    <a:pt x="196" y="1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30"/>
                  </a:lnTo>
                  <a:lnTo>
                    <a:pt x="192" y="33"/>
                  </a:lnTo>
                  <a:lnTo>
                    <a:pt x="159" y="20"/>
                  </a:lnTo>
                  <a:lnTo>
                    <a:pt x="159" y="20"/>
                  </a:lnTo>
                  <a:lnTo>
                    <a:pt x="155" y="16"/>
                  </a:lnTo>
                  <a:lnTo>
                    <a:pt x="155" y="16"/>
                  </a:lnTo>
                  <a:lnTo>
                    <a:pt x="152" y="23"/>
                  </a:lnTo>
                  <a:lnTo>
                    <a:pt x="149" y="26"/>
                  </a:lnTo>
                  <a:lnTo>
                    <a:pt x="142" y="23"/>
                  </a:lnTo>
                  <a:lnTo>
                    <a:pt x="142" y="30"/>
                  </a:lnTo>
                  <a:lnTo>
                    <a:pt x="142" y="40"/>
                  </a:lnTo>
                  <a:lnTo>
                    <a:pt x="138" y="40"/>
                  </a:lnTo>
                  <a:lnTo>
                    <a:pt x="138" y="43"/>
                  </a:lnTo>
                  <a:lnTo>
                    <a:pt x="138" y="47"/>
                  </a:lnTo>
                  <a:lnTo>
                    <a:pt x="142" y="50"/>
                  </a:lnTo>
                  <a:lnTo>
                    <a:pt x="138" y="57"/>
                  </a:lnTo>
                  <a:lnTo>
                    <a:pt x="138" y="63"/>
                  </a:lnTo>
                  <a:lnTo>
                    <a:pt x="138" y="67"/>
                  </a:lnTo>
                  <a:lnTo>
                    <a:pt x="135" y="67"/>
                  </a:lnTo>
                  <a:lnTo>
                    <a:pt x="135" y="74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2" y="87"/>
                  </a:lnTo>
                  <a:lnTo>
                    <a:pt x="128" y="90"/>
                  </a:lnTo>
                  <a:lnTo>
                    <a:pt x="118" y="87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2" y="107"/>
                  </a:lnTo>
                  <a:lnTo>
                    <a:pt x="112" y="111"/>
                  </a:lnTo>
                  <a:lnTo>
                    <a:pt x="108" y="114"/>
                  </a:lnTo>
                  <a:lnTo>
                    <a:pt x="105" y="114"/>
                  </a:lnTo>
                  <a:lnTo>
                    <a:pt x="98" y="114"/>
                  </a:lnTo>
                  <a:lnTo>
                    <a:pt x="78" y="114"/>
                  </a:lnTo>
                  <a:lnTo>
                    <a:pt x="64" y="148"/>
                  </a:lnTo>
                  <a:lnTo>
                    <a:pt x="74" y="158"/>
                  </a:lnTo>
                  <a:lnTo>
                    <a:pt x="74" y="164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1" y="168"/>
                  </a:lnTo>
                  <a:lnTo>
                    <a:pt x="58" y="171"/>
                  </a:lnTo>
                  <a:lnTo>
                    <a:pt x="58" y="171"/>
                  </a:lnTo>
                  <a:lnTo>
                    <a:pt x="58" y="171"/>
                  </a:lnTo>
                  <a:lnTo>
                    <a:pt x="54" y="171"/>
                  </a:lnTo>
                  <a:lnTo>
                    <a:pt x="54" y="171"/>
                  </a:lnTo>
                  <a:lnTo>
                    <a:pt x="51" y="188"/>
                  </a:lnTo>
                  <a:lnTo>
                    <a:pt x="48" y="188"/>
                  </a:lnTo>
                  <a:lnTo>
                    <a:pt x="48" y="188"/>
                  </a:lnTo>
                  <a:lnTo>
                    <a:pt x="48" y="191"/>
                  </a:lnTo>
                  <a:lnTo>
                    <a:pt x="44" y="195"/>
                  </a:lnTo>
                  <a:lnTo>
                    <a:pt x="37" y="191"/>
                  </a:lnTo>
                  <a:lnTo>
                    <a:pt x="34" y="195"/>
                  </a:lnTo>
                  <a:lnTo>
                    <a:pt x="31" y="198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4" y="195"/>
                  </a:lnTo>
                  <a:lnTo>
                    <a:pt x="7" y="195"/>
                  </a:lnTo>
                  <a:lnTo>
                    <a:pt x="7" y="195"/>
                  </a:lnTo>
                  <a:lnTo>
                    <a:pt x="4" y="195"/>
                  </a:lnTo>
                  <a:lnTo>
                    <a:pt x="0" y="201"/>
                  </a:lnTo>
                  <a:lnTo>
                    <a:pt x="4" y="215"/>
                  </a:lnTo>
                  <a:lnTo>
                    <a:pt x="7" y="222"/>
                  </a:lnTo>
                  <a:lnTo>
                    <a:pt x="17" y="235"/>
                  </a:lnTo>
                  <a:lnTo>
                    <a:pt x="48" y="235"/>
                  </a:lnTo>
                  <a:lnTo>
                    <a:pt x="68" y="232"/>
                  </a:lnTo>
                  <a:lnTo>
                    <a:pt x="71" y="235"/>
                  </a:lnTo>
                  <a:lnTo>
                    <a:pt x="68" y="242"/>
                  </a:lnTo>
                  <a:lnTo>
                    <a:pt x="74" y="249"/>
                  </a:lnTo>
                  <a:lnTo>
                    <a:pt x="78" y="249"/>
                  </a:lnTo>
                  <a:lnTo>
                    <a:pt x="78" y="252"/>
                  </a:lnTo>
                  <a:lnTo>
                    <a:pt x="81" y="259"/>
                  </a:lnTo>
                  <a:lnTo>
                    <a:pt x="81" y="259"/>
                  </a:lnTo>
                  <a:lnTo>
                    <a:pt x="81" y="265"/>
                  </a:lnTo>
                  <a:lnTo>
                    <a:pt x="78" y="269"/>
                  </a:lnTo>
                  <a:lnTo>
                    <a:pt x="78" y="269"/>
                  </a:lnTo>
                  <a:lnTo>
                    <a:pt x="78" y="272"/>
                  </a:lnTo>
                  <a:lnTo>
                    <a:pt x="88" y="279"/>
                  </a:lnTo>
                  <a:lnTo>
                    <a:pt x="95" y="279"/>
                  </a:lnTo>
                  <a:lnTo>
                    <a:pt x="98" y="282"/>
                  </a:lnTo>
                  <a:lnTo>
                    <a:pt x="101" y="282"/>
                  </a:lnTo>
                  <a:lnTo>
                    <a:pt x="112" y="282"/>
                  </a:lnTo>
                  <a:lnTo>
                    <a:pt x="112" y="282"/>
                  </a:lnTo>
                  <a:lnTo>
                    <a:pt x="128" y="286"/>
                  </a:lnTo>
                  <a:lnTo>
                    <a:pt x="128" y="286"/>
                  </a:lnTo>
                  <a:lnTo>
                    <a:pt x="152" y="296"/>
                  </a:lnTo>
                  <a:lnTo>
                    <a:pt x="152" y="296"/>
                  </a:lnTo>
                  <a:lnTo>
                    <a:pt x="159" y="299"/>
                  </a:lnTo>
                  <a:lnTo>
                    <a:pt x="162" y="302"/>
                  </a:lnTo>
                  <a:lnTo>
                    <a:pt x="155" y="309"/>
                  </a:lnTo>
                  <a:lnTo>
                    <a:pt x="162" y="329"/>
                  </a:lnTo>
                  <a:lnTo>
                    <a:pt x="165" y="333"/>
                  </a:lnTo>
                  <a:lnTo>
                    <a:pt x="165" y="333"/>
                  </a:lnTo>
                  <a:lnTo>
                    <a:pt x="169" y="333"/>
                  </a:lnTo>
                  <a:lnTo>
                    <a:pt x="172" y="343"/>
                  </a:lnTo>
                  <a:lnTo>
                    <a:pt x="175" y="340"/>
                  </a:lnTo>
                  <a:lnTo>
                    <a:pt x="179" y="336"/>
                  </a:lnTo>
                  <a:lnTo>
                    <a:pt x="179" y="329"/>
                  </a:lnTo>
                  <a:lnTo>
                    <a:pt x="182" y="326"/>
                  </a:lnTo>
                  <a:lnTo>
                    <a:pt x="189" y="323"/>
                  </a:lnTo>
                  <a:lnTo>
                    <a:pt x="189" y="323"/>
                  </a:lnTo>
                  <a:lnTo>
                    <a:pt x="206" y="323"/>
                  </a:lnTo>
                  <a:lnTo>
                    <a:pt x="206" y="323"/>
                  </a:lnTo>
                  <a:lnTo>
                    <a:pt x="212" y="326"/>
                  </a:lnTo>
                  <a:lnTo>
                    <a:pt x="216" y="326"/>
                  </a:lnTo>
                  <a:lnTo>
                    <a:pt x="219" y="319"/>
                  </a:lnTo>
                  <a:lnTo>
                    <a:pt x="223" y="319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6"/>
                  </a:lnTo>
                  <a:lnTo>
                    <a:pt x="239" y="319"/>
                  </a:lnTo>
                  <a:lnTo>
                    <a:pt x="243" y="319"/>
                  </a:lnTo>
                  <a:lnTo>
                    <a:pt x="250" y="319"/>
                  </a:lnTo>
                  <a:lnTo>
                    <a:pt x="250" y="319"/>
                  </a:lnTo>
                  <a:lnTo>
                    <a:pt x="250" y="319"/>
                  </a:lnTo>
                  <a:lnTo>
                    <a:pt x="256" y="309"/>
                  </a:lnTo>
                  <a:lnTo>
                    <a:pt x="256" y="309"/>
                  </a:lnTo>
                  <a:lnTo>
                    <a:pt x="260" y="306"/>
                  </a:lnTo>
                  <a:lnTo>
                    <a:pt x="260" y="306"/>
                  </a:lnTo>
                  <a:lnTo>
                    <a:pt x="270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6" y="299"/>
                  </a:lnTo>
                  <a:lnTo>
                    <a:pt x="280" y="299"/>
                  </a:lnTo>
                  <a:lnTo>
                    <a:pt x="287" y="299"/>
                  </a:lnTo>
                  <a:lnTo>
                    <a:pt x="290" y="299"/>
                  </a:lnTo>
                  <a:lnTo>
                    <a:pt x="290" y="302"/>
                  </a:lnTo>
                  <a:lnTo>
                    <a:pt x="290" y="302"/>
                  </a:lnTo>
                  <a:lnTo>
                    <a:pt x="293" y="302"/>
                  </a:lnTo>
                  <a:lnTo>
                    <a:pt x="300" y="309"/>
                  </a:lnTo>
                  <a:lnTo>
                    <a:pt x="303" y="309"/>
                  </a:lnTo>
                  <a:lnTo>
                    <a:pt x="303" y="309"/>
                  </a:lnTo>
                  <a:lnTo>
                    <a:pt x="313" y="313"/>
                  </a:lnTo>
                  <a:lnTo>
                    <a:pt x="317" y="309"/>
                  </a:lnTo>
                  <a:lnTo>
                    <a:pt x="320" y="309"/>
                  </a:lnTo>
                  <a:lnTo>
                    <a:pt x="324" y="309"/>
                  </a:lnTo>
                  <a:lnTo>
                    <a:pt x="324" y="313"/>
                  </a:lnTo>
                  <a:lnTo>
                    <a:pt x="334" y="309"/>
                  </a:lnTo>
                  <a:lnTo>
                    <a:pt x="337" y="309"/>
                  </a:lnTo>
                  <a:lnTo>
                    <a:pt x="340" y="309"/>
                  </a:lnTo>
                  <a:lnTo>
                    <a:pt x="344" y="313"/>
                  </a:lnTo>
                  <a:lnTo>
                    <a:pt x="347" y="309"/>
                  </a:lnTo>
                  <a:lnTo>
                    <a:pt x="337" y="296"/>
                  </a:lnTo>
                  <a:lnTo>
                    <a:pt x="337" y="292"/>
                  </a:lnTo>
                  <a:lnTo>
                    <a:pt x="337" y="272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24" y="242"/>
                  </a:lnTo>
                  <a:lnTo>
                    <a:pt x="324" y="239"/>
                  </a:lnTo>
                  <a:lnTo>
                    <a:pt x="330" y="228"/>
                  </a:lnTo>
                  <a:lnTo>
                    <a:pt x="337" y="228"/>
                  </a:lnTo>
                  <a:lnTo>
                    <a:pt x="340" y="232"/>
                  </a:lnTo>
                  <a:lnTo>
                    <a:pt x="361" y="239"/>
                  </a:lnTo>
                  <a:lnTo>
                    <a:pt x="364" y="232"/>
                  </a:lnTo>
                  <a:lnTo>
                    <a:pt x="367" y="232"/>
                  </a:lnTo>
                  <a:lnTo>
                    <a:pt x="384" y="232"/>
                  </a:lnTo>
                  <a:lnTo>
                    <a:pt x="384" y="228"/>
                  </a:lnTo>
                  <a:lnTo>
                    <a:pt x="384" y="228"/>
                  </a:lnTo>
                  <a:lnTo>
                    <a:pt x="377" y="225"/>
                  </a:lnTo>
                  <a:lnTo>
                    <a:pt x="367" y="225"/>
                  </a:lnTo>
                  <a:lnTo>
                    <a:pt x="364" y="225"/>
                  </a:lnTo>
                  <a:lnTo>
                    <a:pt x="364" y="225"/>
                  </a:lnTo>
                  <a:lnTo>
                    <a:pt x="357" y="225"/>
                  </a:lnTo>
                  <a:lnTo>
                    <a:pt x="357" y="225"/>
                  </a:lnTo>
                  <a:lnTo>
                    <a:pt x="350" y="225"/>
                  </a:lnTo>
                  <a:lnTo>
                    <a:pt x="350" y="222"/>
                  </a:lnTo>
                  <a:lnTo>
                    <a:pt x="350" y="222"/>
                  </a:lnTo>
                  <a:lnTo>
                    <a:pt x="324" y="215"/>
                  </a:lnTo>
                  <a:lnTo>
                    <a:pt x="324" y="215"/>
                  </a:lnTo>
                  <a:lnTo>
                    <a:pt x="300" y="208"/>
                  </a:lnTo>
                  <a:lnTo>
                    <a:pt x="303" y="205"/>
                  </a:lnTo>
                  <a:lnTo>
                    <a:pt x="300" y="205"/>
                  </a:lnTo>
                  <a:lnTo>
                    <a:pt x="300" y="201"/>
                  </a:lnTo>
                  <a:lnTo>
                    <a:pt x="303" y="198"/>
                  </a:lnTo>
                  <a:lnTo>
                    <a:pt x="307" y="198"/>
                  </a:lnTo>
                  <a:lnTo>
                    <a:pt x="307" y="195"/>
                  </a:lnTo>
                  <a:lnTo>
                    <a:pt x="313" y="191"/>
                  </a:lnTo>
                  <a:lnTo>
                    <a:pt x="317" y="191"/>
                  </a:lnTo>
                  <a:lnTo>
                    <a:pt x="317" y="191"/>
                  </a:lnTo>
                  <a:lnTo>
                    <a:pt x="320" y="191"/>
                  </a:lnTo>
                  <a:lnTo>
                    <a:pt x="327" y="195"/>
                  </a:lnTo>
                  <a:lnTo>
                    <a:pt x="327" y="195"/>
                  </a:lnTo>
                  <a:lnTo>
                    <a:pt x="330" y="201"/>
                  </a:lnTo>
                  <a:lnTo>
                    <a:pt x="334" y="198"/>
                  </a:lnTo>
                  <a:lnTo>
                    <a:pt x="347" y="198"/>
                  </a:lnTo>
                  <a:lnTo>
                    <a:pt x="350" y="201"/>
                  </a:lnTo>
                  <a:lnTo>
                    <a:pt x="350" y="205"/>
                  </a:lnTo>
                  <a:lnTo>
                    <a:pt x="354" y="205"/>
                  </a:lnTo>
                  <a:lnTo>
                    <a:pt x="357" y="198"/>
                  </a:lnTo>
                  <a:lnTo>
                    <a:pt x="361" y="198"/>
                  </a:lnTo>
                  <a:lnTo>
                    <a:pt x="364" y="201"/>
                  </a:lnTo>
                  <a:lnTo>
                    <a:pt x="364" y="201"/>
                  </a:lnTo>
                  <a:lnTo>
                    <a:pt x="364" y="205"/>
                  </a:lnTo>
                  <a:lnTo>
                    <a:pt x="367" y="205"/>
                  </a:lnTo>
                  <a:lnTo>
                    <a:pt x="371" y="201"/>
                  </a:lnTo>
                  <a:lnTo>
                    <a:pt x="371" y="201"/>
                  </a:lnTo>
                  <a:lnTo>
                    <a:pt x="374" y="198"/>
                  </a:lnTo>
                  <a:lnTo>
                    <a:pt x="374" y="198"/>
                  </a:lnTo>
                  <a:lnTo>
                    <a:pt x="364" y="195"/>
                  </a:lnTo>
                  <a:lnTo>
                    <a:pt x="364" y="195"/>
                  </a:lnTo>
                  <a:lnTo>
                    <a:pt x="361" y="188"/>
                  </a:lnTo>
                  <a:lnTo>
                    <a:pt x="337" y="181"/>
                  </a:lnTo>
                  <a:lnTo>
                    <a:pt x="334" y="181"/>
                  </a:lnTo>
                  <a:lnTo>
                    <a:pt x="334" y="175"/>
                  </a:lnTo>
                  <a:lnTo>
                    <a:pt x="324" y="175"/>
                  </a:lnTo>
                  <a:lnTo>
                    <a:pt x="320" y="171"/>
                  </a:lnTo>
                  <a:lnTo>
                    <a:pt x="307" y="164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0" y="168"/>
                  </a:lnTo>
                  <a:lnTo>
                    <a:pt x="297" y="168"/>
                  </a:lnTo>
                  <a:lnTo>
                    <a:pt x="293" y="168"/>
                  </a:lnTo>
                  <a:lnTo>
                    <a:pt x="293" y="161"/>
                  </a:lnTo>
                  <a:lnTo>
                    <a:pt x="297" y="161"/>
                  </a:lnTo>
                  <a:lnTo>
                    <a:pt x="300" y="158"/>
                  </a:lnTo>
                  <a:lnTo>
                    <a:pt x="300" y="154"/>
                  </a:lnTo>
                  <a:lnTo>
                    <a:pt x="303" y="154"/>
                  </a:lnTo>
                  <a:lnTo>
                    <a:pt x="310" y="154"/>
                  </a:lnTo>
                  <a:lnTo>
                    <a:pt x="317" y="151"/>
                  </a:lnTo>
                  <a:lnTo>
                    <a:pt x="320" y="151"/>
                  </a:lnTo>
                  <a:lnTo>
                    <a:pt x="334" y="158"/>
                  </a:lnTo>
                  <a:lnTo>
                    <a:pt x="340" y="158"/>
                  </a:lnTo>
                  <a:lnTo>
                    <a:pt x="340" y="158"/>
                  </a:lnTo>
                  <a:lnTo>
                    <a:pt x="357" y="161"/>
                  </a:lnTo>
                  <a:lnTo>
                    <a:pt x="361" y="161"/>
                  </a:lnTo>
                  <a:lnTo>
                    <a:pt x="364" y="164"/>
                  </a:lnTo>
                  <a:lnTo>
                    <a:pt x="364" y="164"/>
                  </a:lnTo>
                  <a:lnTo>
                    <a:pt x="367" y="164"/>
                  </a:lnTo>
                  <a:lnTo>
                    <a:pt x="381" y="164"/>
                  </a:lnTo>
                  <a:lnTo>
                    <a:pt x="394" y="154"/>
                  </a:lnTo>
                  <a:lnTo>
                    <a:pt x="404" y="148"/>
                  </a:lnTo>
                  <a:lnTo>
                    <a:pt x="421" y="127"/>
                  </a:lnTo>
                  <a:lnTo>
                    <a:pt x="425" y="124"/>
                  </a:lnTo>
                  <a:lnTo>
                    <a:pt x="425" y="124"/>
                  </a:lnTo>
                  <a:lnTo>
                    <a:pt x="425" y="124"/>
                  </a:lnTo>
                  <a:lnTo>
                    <a:pt x="428" y="117"/>
                  </a:lnTo>
                  <a:lnTo>
                    <a:pt x="428" y="117"/>
                  </a:lnTo>
                  <a:lnTo>
                    <a:pt x="431" y="117"/>
                  </a:lnTo>
                  <a:lnTo>
                    <a:pt x="435" y="114"/>
                  </a:lnTo>
                  <a:lnTo>
                    <a:pt x="435" y="111"/>
                  </a:lnTo>
                  <a:lnTo>
                    <a:pt x="445" y="104"/>
                  </a:lnTo>
                  <a:lnTo>
                    <a:pt x="462" y="90"/>
                  </a:lnTo>
                  <a:lnTo>
                    <a:pt x="462" y="90"/>
                  </a:lnTo>
                  <a:lnTo>
                    <a:pt x="465" y="87"/>
                  </a:lnTo>
                  <a:lnTo>
                    <a:pt x="455" y="80"/>
                  </a:lnTo>
                  <a:lnTo>
                    <a:pt x="441" y="74"/>
                  </a:lnTo>
                  <a:lnTo>
                    <a:pt x="441" y="70"/>
                  </a:lnTo>
                  <a:lnTo>
                    <a:pt x="445" y="67"/>
                  </a:lnTo>
                  <a:lnTo>
                    <a:pt x="451" y="53"/>
                  </a:lnTo>
                  <a:lnTo>
                    <a:pt x="451" y="53"/>
                  </a:lnTo>
                  <a:lnTo>
                    <a:pt x="455" y="53"/>
                  </a:lnTo>
                  <a:lnTo>
                    <a:pt x="455" y="47"/>
                  </a:lnTo>
                  <a:lnTo>
                    <a:pt x="458" y="30"/>
                  </a:lnTo>
                  <a:lnTo>
                    <a:pt x="462" y="20"/>
                  </a:lnTo>
                  <a:lnTo>
                    <a:pt x="445" y="16"/>
                  </a:lnTo>
                  <a:lnTo>
                    <a:pt x="441" y="16"/>
                  </a:lnTo>
                  <a:lnTo>
                    <a:pt x="435" y="13"/>
                  </a:lnTo>
                  <a:lnTo>
                    <a:pt x="431" y="13"/>
                  </a:lnTo>
                  <a:lnTo>
                    <a:pt x="418" y="20"/>
                  </a:lnTo>
                  <a:lnTo>
                    <a:pt x="418" y="20"/>
                  </a:lnTo>
                  <a:lnTo>
                    <a:pt x="408" y="16"/>
                  </a:lnTo>
                  <a:lnTo>
                    <a:pt x="404" y="20"/>
                  </a:lnTo>
                  <a:lnTo>
                    <a:pt x="404" y="20"/>
                  </a:lnTo>
                  <a:lnTo>
                    <a:pt x="391" y="20"/>
                  </a:lnTo>
                  <a:lnTo>
                    <a:pt x="391" y="20"/>
                  </a:lnTo>
                  <a:lnTo>
                    <a:pt x="381" y="16"/>
                  </a:lnTo>
                  <a:lnTo>
                    <a:pt x="371" y="13"/>
                  </a:lnTo>
                  <a:lnTo>
                    <a:pt x="371" y="13"/>
                  </a:lnTo>
                  <a:lnTo>
                    <a:pt x="337" y="3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0" name="Freeform 623">
              <a:extLst>
                <a:ext uri="{FF2B5EF4-FFF2-40B4-BE49-F238E27FC236}">
                  <a16:creationId xmlns:a16="http://schemas.microsoft.com/office/drawing/2014/main" id="{51F6BE0E-8366-2677-1FC1-566D36142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9" y="2680"/>
              <a:ext cx="475" cy="357"/>
            </a:xfrm>
            <a:custGeom>
              <a:avLst/>
              <a:gdLst>
                <a:gd name="T0" fmla="*/ 320 w 475"/>
                <a:gd name="T1" fmla="*/ 0 h 357"/>
                <a:gd name="T2" fmla="*/ 246 w 475"/>
                <a:gd name="T3" fmla="*/ 27 h 357"/>
                <a:gd name="T4" fmla="*/ 205 w 475"/>
                <a:gd name="T5" fmla="*/ 10 h 357"/>
                <a:gd name="T6" fmla="*/ 155 w 475"/>
                <a:gd name="T7" fmla="*/ 20 h 357"/>
                <a:gd name="T8" fmla="*/ 135 w 475"/>
                <a:gd name="T9" fmla="*/ 54 h 357"/>
                <a:gd name="T10" fmla="*/ 131 w 475"/>
                <a:gd name="T11" fmla="*/ 91 h 357"/>
                <a:gd name="T12" fmla="*/ 104 w 475"/>
                <a:gd name="T13" fmla="*/ 114 h 357"/>
                <a:gd name="T14" fmla="*/ 67 w 475"/>
                <a:gd name="T15" fmla="*/ 168 h 357"/>
                <a:gd name="T16" fmla="*/ 37 w 475"/>
                <a:gd name="T17" fmla="*/ 192 h 357"/>
                <a:gd name="T18" fmla="*/ 0 w 475"/>
                <a:gd name="T19" fmla="*/ 208 h 357"/>
                <a:gd name="T20" fmla="*/ 67 w 475"/>
                <a:gd name="T21" fmla="*/ 246 h 357"/>
                <a:gd name="T22" fmla="*/ 77 w 475"/>
                <a:gd name="T23" fmla="*/ 283 h 357"/>
                <a:gd name="T24" fmla="*/ 152 w 475"/>
                <a:gd name="T25" fmla="*/ 309 h 357"/>
                <a:gd name="T26" fmla="*/ 172 w 475"/>
                <a:gd name="T27" fmla="*/ 357 h 357"/>
                <a:gd name="T28" fmla="*/ 205 w 475"/>
                <a:gd name="T29" fmla="*/ 336 h 357"/>
                <a:gd name="T30" fmla="*/ 239 w 475"/>
                <a:gd name="T31" fmla="*/ 333 h 357"/>
                <a:gd name="T32" fmla="*/ 266 w 475"/>
                <a:gd name="T33" fmla="*/ 316 h 357"/>
                <a:gd name="T34" fmla="*/ 300 w 475"/>
                <a:gd name="T35" fmla="*/ 320 h 357"/>
                <a:gd name="T36" fmla="*/ 347 w 475"/>
                <a:gd name="T37" fmla="*/ 326 h 357"/>
                <a:gd name="T38" fmla="*/ 340 w 475"/>
                <a:gd name="T39" fmla="*/ 256 h 357"/>
                <a:gd name="T40" fmla="*/ 394 w 475"/>
                <a:gd name="T41" fmla="*/ 242 h 357"/>
                <a:gd name="T42" fmla="*/ 370 w 475"/>
                <a:gd name="T43" fmla="*/ 225 h 357"/>
                <a:gd name="T44" fmla="*/ 350 w 475"/>
                <a:gd name="T45" fmla="*/ 219 h 357"/>
                <a:gd name="T46" fmla="*/ 380 w 475"/>
                <a:gd name="T47" fmla="*/ 208 h 357"/>
                <a:gd name="T48" fmla="*/ 327 w 475"/>
                <a:gd name="T49" fmla="*/ 175 h 357"/>
                <a:gd name="T50" fmla="*/ 370 w 475"/>
                <a:gd name="T51" fmla="*/ 178 h 357"/>
                <a:gd name="T52" fmla="*/ 431 w 475"/>
                <a:gd name="T53" fmla="*/ 138 h 357"/>
                <a:gd name="T54" fmla="*/ 397 w 475"/>
                <a:gd name="T55" fmla="*/ 161 h 357"/>
                <a:gd name="T56" fmla="*/ 323 w 475"/>
                <a:gd name="T57" fmla="*/ 158 h 357"/>
                <a:gd name="T58" fmla="*/ 303 w 475"/>
                <a:gd name="T59" fmla="*/ 175 h 357"/>
                <a:gd name="T60" fmla="*/ 364 w 475"/>
                <a:gd name="T61" fmla="*/ 195 h 357"/>
                <a:gd name="T62" fmla="*/ 367 w 475"/>
                <a:gd name="T63" fmla="*/ 208 h 357"/>
                <a:gd name="T64" fmla="*/ 330 w 475"/>
                <a:gd name="T65" fmla="*/ 202 h 357"/>
                <a:gd name="T66" fmla="*/ 306 w 475"/>
                <a:gd name="T67" fmla="*/ 212 h 357"/>
                <a:gd name="T68" fmla="*/ 367 w 475"/>
                <a:gd name="T69" fmla="*/ 232 h 357"/>
                <a:gd name="T70" fmla="*/ 340 w 475"/>
                <a:gd name="T71" fmla="*/ 235 h 357"/>
                <a:gd name="T72" fmla="*/ 350 w 475"/>
                <a:gd name="T73" fmla="*/ 316 h 357"/>
                <a:gd name="T74" fmla="*/ 306 w 475"/>
                <a:gd name="T75" fmla="*/ 316 h 357"/>
                <a:gd name="T76" fmla="*/ 276 w 475"/>
                <a:gd name="T77" fmla="*/ 309 h 357"/>
                <a:gd name="T78" fmla="*/ 246 w 475"/>
                <a:gd name="T79" fmla="*/ 326 h 357"/>
                <a:gd name="T80" fmla="*/ 209 w 475"/>
                <a:gd name="T81" fmla="*/ 330 h 357"/>
                <a:gd name="T82" fmla="*/ 168 w 475"/>
                <a:gd name="T83" fmla="*/ 340 h 357"/>
                <a:gd name="T84" fmla="*/ 115 w 475"/>
                <a:gd name="T85" fmla="*/ 289 h 357"/>
                <a:gd name="T86" fmla="*/ 84 w 475"/>
                <a:gd name="T87" fmla="*/ 266 h 357"/>
                <a:gd name="T88" fmla="*/ 7 w 475"/>
                <a:gd name="T89" fmla="*/ 222 h 357"/>
                <a:gd name="T90" fmla="*/ 34 w 475"/>
                <a:gd name="T91" fmla="*/ 205 h 357"/>
                <a:gd name="T92" fmla="*/ 61 w 475"/>
                <a:gd name="T93" fmla="*/ 178 h 357"/>
                <a:gd name="T94" fmla="*/ 67 w 475"/>
                <a:gd name="T95" fmla="*/ 155 h 357"/>
                <a:gd name="T96" fmla="*/ 115 w 475"/>
                <a:gd name="T97" fmla="*/ 104 h 357"/>
                <a:gd name="T98" fmla="*/ 141 w 475"/>
                <a:gd name="T99" fmla="*/ 74 h 357"/>
                <a:gd name="T100" fmla="*/ 152 w 475"/>
                <a:gd name="T101" fmla="*/ 33 h 357"/>
                <a:gd name="T102" fmla="*/ 199 w 475"/>
                <a:gd name="T103" fmla="*/ 23 h 357"/>
                <a:gd name="T104" fmla="*/ 246 w 475"/>
                <a:gd name="T105" fmla="*/ 30 h 357"/>
                <a:gd name="T106" fmla="*/ 320 w 475"/>
                <a:gd name="T107" fmla="*/ 10 h 357"/>
                <a:gd name="T108" fmla="*/ 407 w 475"/>
                <a:gd name="T109" fmla="*/ 27 h 357"/>
                <a:gd name="T110" fmla="*/ 461 w 475"/>
                <a:gd name="T111" fmla="*/ 37 h 357"/>
                <a:gd name="T112" fmla="*/ 465 w 475"/>
                <a:gd name="T113" fmla="*/ 97 h 357"/>
                <a:gd name="T114" fmla="*/ 441 w 475"/>
                <a:gd name="T115" fmla="*/ 124 h 357"/>
                <a:gd name="T116" fmla="*/ 451 w 475"/>
                <a:gd name="T117" fmla="*/ 77 h 357"/>
                <a:gd name="T118" fmla="*/ 471 w 475"/>
                <a:gd name="T119" fmla="*/ 27 h 357"/>
                <a:gd name="T120" fmla="*/ 407 w 475"/>
                <a:gd name="T121" fmla="*/ 2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5" h="357">
                  <a:moveTo>
                    <a:pt x="320" y="205"/>
                  </a:moveTo>
                  <a:lnTo>
                    <a:pt x="320" y="205"/>
                  </a:lnTo>
                  <a:lnTo>
                    <a:pt x="320" y="205"/>
                  </a:lnTo>
                  <a:lnTo>
                    <a:pt x="327" y="208"/>
                  </a:lnTo>
                  <a:lnTo>
                    <a:pt x="333" y="215"/>
                  </a:lnTo>
                  <a:lnTo>
                    <a:pt x="327" y="215"/>
                  </a:lnTo>
                  <a:lnTo>
                    <a:pt x="323" y="215"/>
                  </a:lnTo>
                  <a:lnTo>
                    <a:pt x="323" y="208"/>
                  </a:lnTo>
                  <a:lnTo>
                    <a:pt x="320" y="205"/>
                  </a:lnTo>
                  <a:close/>
                  <a:moveTo>
                    <a:pt x="320" y="0"/>
                  </a:moveTo>
                  <a:lnTo>
                    <a:pt x="316" y="0"/>
                  </a:lnTo>
                  <a:lnTo>
                    <a:pt x="316" y="10"/>
                  </a:lnTo>
                  <a:lnTo>
                    <a:pt x="303" y="23"/>
                  </a:lnTo>
                  <a:lnTo>
                    <a:pt x="303" y="23"/>
                  </a:lnTo>
                  <a:lnTo>
                    <a:pt x="293" y="40"/>
                  </a:lnTo>
                  <a:lnTo>
                    <a:pt x="286" y="37"/>
                  </a:lnTo>
                  <a:lnTo>
                    <a:pt x="283" y="40"/>
                  </a:lnTo>
                  <a:lnTo>
                    <a:pt x="283" y="40"/>
                  </a:lnTo>
                  <a:lnTo>
                    <a:pt x="269" y="37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39" y="23"/>
                  </a:lnTo>
                  <a:lnTo>
                    <a:pt x="239" y="17"/>
                  </a:lnTo>
                  <a:lnTo>
                    <a:pt x="239" y="13"/>
                  </a:lnTo>
                  <a:lnTo>
                    <a:pt x="226" y="10"/>
                  </a:lnTo>
                  <a:lnTo>
                    <a:pt x="226" y="10"/>
                  </a:lnTo>
                  <a:lnTo>
                    <a:pt x="219" y="10"/>
                  </a:lnTo>
                  <a:lnTo>
                    <a:pt x="215" y="10"/>
                  </a:lnTo>
                  <a:lnTo>
                    <a:pt x="212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33"/>
                  </a:lnTo>
                  <a:lnTo>
                    <a:pt x="165" y="23"/>
                  </a:lnTo>
                  <a:lnTo>
                    <a:pt x="162" y="17"/>
                  </a:lnTo>
                  <a:lnTo>
                    <a:pt x="158" y="17"/>
                  </a:lnTo>
                  <a:lnTo>
                    <a:pt x="155" y="20"/>
                  </a:lnTo>
                  <a:lnTo>
                    <a:pt x="155" y="20"/>
                  </a:lnTo>
                  <a:lnTo>
                    <a:pt x="152" y="27"/>
                  </a:lnTo>
                  <a:lnTo>
                    <a:pt x="145" y="23"/>
                  </a:lnTo>
                  <a:lnTo>
                    <a:pt x="141" y="27"/>
                  </a:lnTo>
                  <a:lnTo>
                    <a:pt x="138" y="33"/>
                  </a:lnTo>
                  <a:lnTo>
                    <a:pt x="138" y="33"/>
                  </a:lnTo>
                  <a:lnTo>
                    <a:pt x="138" y="44"/>
                  </a:lnTo>
                  <a:lnTo>
                    <a:pt x="135" y="44"/>
                  </a:lnTo>
                  <a:lnTo>
                    <a:pt x="135" y="50"/>
                  </a:lnTo>
                  <a:lnTo>
                    <a:pt x="135" y="54"/>
                  </a:lnTo>
                  <a:lnTo>
                    <a:pt x="138" y="57"/>
                  </a:lnTo>
                  <a:lnTo>
                    <a:pt x="135" y="60"/>
                  </a:lnTo>
                  <a:lnTo>
                    <a:pt x="135" y="64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5" y="74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31" y="84"/>
                  </a:lnTo>
                  <a:lnTo>
                    <a:pt x="131" y="91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08" y="94"/>
                  </a:lnTo>
                  <a:lnTo>
                    <a:pt x="108" y="104"/>
                  </a:lnTo>
                  <a:lnTo>
                    <a:pt x="111" y="111"/>
                  </a:lnTo>
                  <a:lnTo>
                    <a:pt x="111" y="114"/>
                  </a:lnTo>
                  <a:lnTo>
                    <a:pt x="108" y="114"/>
                  </a:lnTo>
                  <a:lnTo>
                    <a:pt x="104" y="114"/>
                  </a:lnTo>
                  <a:lnTo>
                    <a:pt x="101" y="114"/>
                  </a:lnTo>
                  <a:lnTo>
                    <a:pt x="81" y="118"/>
                  </a:lnTo>
                  <a:lnTo>
                    <a:pt x="77" y="118"/>
                  </a:lnTo>
                  <a:lnTo>
                    <a:pt x="61" y="155"/>
                  </a:lnTo>
                  <a:lnTo>
                    <a:pt x="61" y="15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4" y="168"/>
                  </a:lnTo>
                  <a:lnTo>
                    <a:pt x="61" y="168"/>
                  </a:lnTo>
                  <a:lnTo>
                    <a:pt x="61" y="171"/>
                  </a:lnTo>
                  <a:lnTo>
                    <a:pt x="57" y="168"/>
                  </a:lnTo>
                  <a:lnTo>
                    <a:pt x="54" y="171"/>
                  </a:lnTo>
                  <a:lnTo>
                    <a:pt x="54" y="171"/>
                  </a:lnTo>
                  <a:lnTo>
                    <a:pt x="51" y="192"/>
                  </a:lnTo>
                  <a:lnTo>
                    <a:pt x="47" y="192"/>
                  </a:lnTo>
                  <a:lnTo>
                    <a:pt x="47" y="195"/>
                  </a:lnTo>
                  <a:lnTo>
                    <a:pt x="37" y="192"/>
                  </a:lnTo>
                  <a:lnTo>
                    <a:pt x="34" y="192"/>
                  </a:lnTo>
                  <a:lnTo>
                    <a:pt x="34" y="198"/>
                  </a:lnTo>
                  <a:lnTo>
                    <a:pt x="24" y="195"/>
                  </a:lnTo>
                  <a:lnTo>
                    <a:pt x="17" y="192"/>
                  </a:lnTo>
                  <a:lnTo>
                    <a:pt x="14" y="195"/>
                  </a:lnTo>
                  <a:lnTo>
                    <a:pt x="14" y="195"/>
                  </a:lnTo>
                  <a:lnTo>
                    <a:pt x="10" y="198"/>
                  </a:lnTo>
                  <a:lnTo>
                    <a:pt x="3" y="195"/>
                  </a:lnTo>
                  <a:lnTo>
                    <a:pt x="0" y="19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3" y="222"/>
                  </a:lnTo>
                  <a:lnTo>
                    <a:pt x="3" y="222"/>
                  </a:lnTo>
                  <a:lnTo>
                    <a:pt x="7" y="232"/>
                  </a:lnTo>
                  <a:lnTo>
                    <a:pt x="7" y="232"/>
                  </a:lnTo>
                  <a:lnTo>
                    <a:pt x="14" y="249"/>
                  </a:lnTo>
                  <a:lnTo>
                    <a:pt x="17" y="249"/>
                  </a:lnTo>
                  <a:lnTo>
                    <a:pt x="51" y="249"/>
                  </a:lnTo>
                  <a:lnTo>
                    <a:pt x="51" y="249"/>
                  </a:lnTo>
                  <a:lnTo>
                    <a:pt x="67" y="246"/>
                  </a:lnTo>
                  <a:lnTo>
                    <a:pt x="67" y="249"/>
                  </a:lnTo>
                  <a:lnTo>
                    <a:pt x="67" y="252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4" y="262"/>
                  </a:lnTo>
                  <a:lnTo>
                    <a:pt x="77" y="269"/>
                  </a:lnTo>
                  <a:lnTo>
                    <a:pt x="77" y="269"/>
                  </a:lnTo>
                  <a:lnTo>
                    <a:pt x="74" y="272"/>
                  </a:lnTo>
                  <a:lnTo>
                    <a:pt x="74" y="279"/>
                  </a:lnTo>
                  <a:lnTo>
                    <a:pt x="77" y="283"/>
                  </a:lnTo>
                  <a:lnTo>
                    <a:pt x="88" y="289"/>
                  </a:lnTo>
                  <a:lnTo>
                    <a:pt x="88" y="289"/>
                  </a:lnTo>
                  <a:lnTo>
                    <a:pt x="94" y="293"/>
                  </a:lnTo>
                  <a:lnTo>
                    <a:pt x="98" y="293"/>
                  </a:lnTo>
                  <a:lnTo>
                    <a:pt x="98" y="293"/>
                  </a:lnTo>
                  <a:lnTo>
                    <a:pt x="98" y="293"/>
                  </a:lnTo>
                  <a:lnTo>
                    <a:pt x="111" y="296"/>
                  </a:lnTo>
                  <a:lnTo>
                    <a:pt x="115" y="296"/>
                  </a:lnTo>
                  <a:lnTo>
                    <a:pt x="128" y="299"/>
                  </a:lnTo>
                  <a:lnTo>
                    <a:pt x="152" y="309"/>
                  </a:lnTo>
                  <a:lnTo>
                    <a:pt x="152" y="309"/>
                  </a:lnTo>
                  <a:lnTo>
                    <a:pt x="158" y="309"/>
                  </a:lnTo>
                  <a:lnTo>
                    <a:pt x="155" y="316"/>
                  </a:lnTo>
                  <a:lnTo>
                    <a:pt x="155" y="320"/>
                  </a:lnTo>
                  <a:lnTo>
                    <a:pt x="162" y="340"/>
                  </a:lnTo>
                  <a:lnTo>
                    <a:pt x="162" y="340"/>
                  </a:lnTo>
                  <a:lnTo>
                    <a:pt x="162" y="343"/>
                  </a:lnTo>
                  <a:lnTo>
                    <a:pt x="165" y="347"/>
                  </a:lnTo>
                  <a:lnTo>
                    <a:pt x="168" y="347"/>
                  </a:lnTo>
                  <a:lnTo>
                    <a:pt x="172" y="357"/>
                  </a:lnTo>
                  <a:lnTo>
                    <a:pt x="178" y="357"/>
                  </a:lnTo>
                  <a:lnTo>
                    <a:pt x="178" y="353"/>
                  </a:lnTo>
                  <a:lnTo>
                    <a:pt x="178" y="353"/>
                  </a:lnTo>
                  <a:lnTo>
                    <a:pt x="182" y="350"/>
                  </a:lnTo>
                  <a:lnTo>
                    <a:pt x="182" y="350"/>
                  </a:lnTo>
                  <a:lnTo>
                    <a:pt x="189" y="347"/>
                  </a:lnTo>
                  <a:lnTo>
                    <a:pt x="189" y="343"/>
                  </a:lnTo>
                  <a:lnTo>
                    <a:pt x="189" y="336"/>
                  </a:lnTo>
                  <a:lnTo>
                    <a:pt x="192" y="336"/>
                  </a:lnTo>
                  <a:lnTo>
                    <a:pt x="205" y="336"/>
                  </a:lnTo>
                  <a:lnTo>
                    <a:pt x="215" y="340"/>
                  </a:lnTo>
                  <a:lnTo>
                    <a:pt x="215" y="340"/>
                  </a:lnTo>
                  <a:lnTo>
                    <a:pt x="219" y="340"/>
                  </a:lnTo>
                  <a:lnTo>
                    <a:pt x="219" y="340"/>
                  </a:lnTo>
                  <a:lnTo>
                    <a:pt x="222" y="340"/>
                  </a:lnTo>
                  <a:lnTo>
                    <a:pt x="229" y="333"/>
                  </a:lnTo>
                  <a:lnTo>
                    <a:pt x="232" y="336"/>
                  </a:lnTo>
                  <a:lnTo>
                    <a:pt x="236" y="336"/>
                  </a:lnTo>
                  <a:lnTo>
                    <a:pt x="236" y="336"/>
                  </a:lnTo>
                  <a:lnTo>
                    <a:pt x="239" y="333"/>
                  </a:lnTo>
                  <a:lnTo>
                    <a:pt x="239" y="330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46" y="333"/>
                  </a:lnTo>
                  <a:lnTo>
                    <a:pt x="249" y="333"/>
                  </a:lnTo>
                  <a:lnTo>
                    <a:pt x="253" y="330"/>
                  </a:lnTo>
                  <a:lnTo>
                    <a:pt x="256" y="330"/>
                  </a:lnTo>
                  <a:lnTo>
                    <a:pt x="259" y="330"/>
                  </a:lnTo>
                  <a:lnTo>
                    <a:pt x="263" y="320"/>
                  </a:lnTo>
                  <a:lnTo>
                    <a:pt x="266" y="316"/>
                  </a:lnTo>
                  <a:lnTo>
                    <a:pt x="276" y="313"/>
                  </a:lnTo>
                  <a:lnTo>
                    <a:pt x="276" y="316"/>
                  </a:lnTo>
                  <a:lnTo>
                    <a:pt x="279" y="313"/>
                  </a:lnTo>
                  <a:lnTo>
                    <a:pt x="283" y="309"/>
                  </a:lnTo>
                  <a:lnTo>
                    <a:pt x="286" y="313"/>
                  </a:lnTo>
                  <a:lnTo>
                    <a:pt x="286" y="313"/>
                  </a:lnTo>
                  <a:lnTo>
                    <a:pt x="290" y="316"/>
                  </a:lnTo>
                  <a:lnTo>
                    <a:pt x="293" y="316"/>
                  </a:lnTo>
                  <a:lnTo>
                    <a:pt x="300" y="320"/>
                  </a:lnTo>
                  <a:lnTo>
                    <a:pt x="300" y="320"/>
                  </a:lnTo>
                  <a:lnTo>
                    <a:pt x="306" y="323"/>
                  </a:lnTo>
                  <a:lnTo>
                    <a:pt x="316" y="326"/>
                  </a:lnTo>
                  <a:lnTo>
                    <a:pt x="320" y="326"/>
                  </a:lnTo>
                  <a:lnTo>
                    <a:pt x="323" y="323"/>
                  </a:lnTo>
                  <a:lnTo>
                    <a:pt x="323" y="323"/>
                  </a:lnTo>
                  <a:lnTo>
                    <a:pt x="327" y="326"/>
                  </a:lnTo>
                  <a:lnTo>
                    <a:pt x="337" y="323"/>
                  </a:lnTo>
                  <a:lnTo>
                    <a:pt x="337" y="323"/>
                  </a:lnTo>
                  <a:lnTo>
                    <a:pt x="340" y="323"/>
                  </a:lnTo>
                  <a:lnTo>
                    <a:pt x="347" y="326"/>
                  </a:lnTo>
                  <a:lnTo>
                    <a:pt x="350" y="323"/>
                  </a:lnTo>
                  <a:lnTo>
                    <a:pt x="353" y="323"/>
                  </a:lnTo>
                  <a:lnTo>
                    <a:pt x="353" y="320"/>
                  </a:lnTo>
                  <a:lnTo>
                    <a:pt x="357" y="316"/>
                  </a:lnTo>
                  <a:lnTo>
                    <a:pt x="357" y="316"/>
                  </a:lnTo>
                  <a:lnTo>
                    <a:pt x="347" y="299"/>
                  </a:lnTo>
                  <a:lnTo>
                    <a:pt x="347" y="279"/>
                  </a:lnTo>
                  <a:lnTo>
                    <a:pt x="343" y="279"/>
                  </a:lnTo>
                  <a:lnTo>
                    <a:pt x="340" y="256"/>
                  </a:lnTo>
                  <a:lnTo>
                    <a:pt x="340" y="256"/>
                  </a:lnTo>
                  <a:lnTo>
                    <a:pt x="337" y="252"/>
                  </a:lnTo>
                  <a:lnTo>
                    <a:pt x="333" y="246"/>
                  </a:lnTo>
                  <a:lnTo>
                    <a:pt x="337" y="242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64" y="252"/>
                  </a:lnTo>
                  <a:lnTo>
                    <a:pt x="367" y="249"/>
                  </a:lnTo>
                  <a:lnTo>
                    <a:pt x="370" y="246"/>
                  </a:lnTo>
                  <a:lnTo>
                    <a:pt x="391" y="242"/>
                  </a:lnTo>
                  <a:lnTo>
                    <a:pt x="394" y="242"/>
                  </a:lnTo>
                  <a:lnTo>
                    <a:pt x="394" y="239"/>
                  </a:lnTo>
                  <a:lnTo>
                    <a:pt x="394" y="239"/>
                  </a:lnTo>
                  <a:lnTo>
                    <a:pt x="397" y="239"/>
                  </a:lnTo>
                  <a:lnTo>
                    <a:pt x="401" y="235"/>
                  </a:lnTo>
                  <a:lnTo>
                    <a:pt x="397" y="229"/>
                  </a:lnTo>
                  <a:lnTo>
                    <a:pt x="380" y="225"/>
                  </a:lnTo>
                  <a:lnTo>
                    <a:pt x="38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60" y="225"/>
                  </a:lnTo>
                  <a:lnTo>
                    <a:pt x="360" y="222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40" y="215"/>
                  </a:lnTo>
                  <a:lnTo>
                    <a:pt x="340" y="212"/>
                  </a:lnTo>
                  <a:lnTo>
                    <a:pt x="347" y="212"/>
                  </a:lnTo>
                  <a:lnTo>
                    <a:pt x="347" y="212"/>
                  </a:lnTo>
                  <a:lnTo>
                    <a:pt x="347" y="215"/>
                  </a:lnTo>
                  <a:lnTo>
                    <a:pt x="350" y="219"/>
                  </a:lnTo>
                  <a:lnTo>
                    <a:pt x="353" y="219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4" y="219"/>
                  </a:lnTo>
                  <a:lnTo>
                    <a:pt x="370" y="219"/>
                  </a:lnTo>
                  <a:lnTo>
                    <a:pt x="374" y="219"/>
                  </a:lnTo>
                  <a:lnTo>
                    <a:pt x="374" y="215"/>
                  </a:lnTo>
                  <a:lnTo>
                    <a:pt x="377" y="215"/>
                  </a:lnTo>
                  <a:lnTo>
                    <a:pt x="380" y="208"/>
                  </a:lnTo>
                  <a:lnTo>
                    <a:pt x="384" y="208"/>
                  </a:lnTo>
                  <a:lnTo>
                    <a:pt x="384" y="202"/>
                  </a:lnTo>
                  <a:lnTo>
                    <a:pt x="380" y="198"/>
                  </a:lnTo>
                  <a:lnTo>
                    <a:pt x="370" y="198"/>
                  </a:lnTo>
                  <a:lnTo>
                    <a:pt x="370" y="192"/>
                  </a:lnTo>
                  <a:lnTo>
                    <a:pt x="367" y="188"/>
                  </a:lnTo>
                  <a:lnTo>
                    <a:pt x="343" y="185"/>
                  </a:lnTo>
                  <a:lnTo>
                    <a:pt x="340" y="178"/>
                  </a:lnTo>
                  <a:lnTo>
                    <a:pt x="337" y="175"/>
                  </a:lnTo>
                  <a:lnTo>
                    <a:pt x="327" y="175"/>
                  </a:lnTo>
                  <a:lnTo>
                    <a:pt x="313" y="168"/>
                  </a:lnTo>
                  <a:lnTo>
                    <a:pt x="316" y="168"/>
                  </a:lnTo>
                  <a:lnTo>
                    <a:pt x="323" y="165"/>
                  </a:lnTo>
                  <a:lnTo>
                    <a:pt x="333" y="168"/>
                  </a:lnTo>
                  <a:lnTo>
                    <a:pt x="333" y="168"/>
                  </a:lnTo>
                  <a:lnTo>
                    <a:pt x="340" y="171"/>
                  </a:lnTo>
                  <a:lnTo>
                    <a:pt x="360" y="175"/>
                  </a:lnTo>
                  <a:lnTo>
                    <a:pt x="364" y="175"/>
                  </a:lnTo>
                  <a:lnTo>
                    <a:pt x="367" y="178"/>
                  </a:lnTo>
                  <a:lnTo>
                    <a:pt x="370" y="178"/>
                  </a:lnTo>
                  <a:lnTo>
                    <a:pt x="387" y="178"/>
                  </a:lnTo>
                  <a:lnTo>
                    <a:pt x="387" y="175"/>
                  </a:lnTo>
                  <a:lnTo>
                    <a:pt x="401" y="165"/>
                  </a:lnTo>
                  <a:lnTo>
                    <a:pt x="401" y="165"/>
                  </a:lnTo>
                  <a:lnTo>
                    <a:pt x="407" y="161"/>
                  </a:lnTo>
                  <a:lnTo>
                    <a:pt x="407" y="158"/>
                  </a:lnTo>
                  <a:lnTo>
                    <a:pt x="414" y="155"/>
                  </a:lnTo>
                  <a:lnTo>
                    <a:pt x="424" y="141"/>
                  </a:lnTo>
                  <a:lnTo>
                    <a:pt x="428" y="138"/>
                  </a:lnTo>
                  <a:lnTo>
                    <a:pt x="431" y="138"/>
                  </a:lnTo>
                  <a:lnTo>
                    <a:pt x="428" y="138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4" y="134"/>
                  </a:lnTo>
                  <a:lnTo>
                    <a:pt x="407" y="155"/>
                  </a:lnTo>
                  <a:lnTo>
                    <a:pt x="397" y="161"/>
                  </a:lnTo>
                  <a:lnTo>
                    <a:pt x="384" y="171"/>
                  </a:lnTo>
                  <a:lnTo>
                    <a:pt x="370" y="171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4" y="168"/>
                  </a:lnTo>
                  <a:lnTo>
                    <a:pt x="360" y="168"/>
                  </a:lnTo>
                  <a:lnTo>
                    <a:pt x="343" y="165"/>
                  </a:lnTo>
                  <a:lnTo>
                    <a:pt x="343" y="165"/>
                  </a:lnTo>
                  <a:lnTo>
                    <a:pt x="337" y="165"/>
                  </a:lnTo>
                  <a:lnTo>
                    <a:pt x="323" y="158"/>
                  </a:lnTo>
                  <a:lnTo>
                    <a:pt x="320" y="158"/>
                  </a:lnTo>
                  <a:lnTo>
                    <a:pt x="313" y="161"/>
                  </a:lnTo>
                  <a:lnTo>
                    <a:pt x="306" y="161"/>
                  </a:lnTo>
                  <a:lnTo>
                    <a:pt x="303" y="161"/>
                  </a:lnTo>
                  <a:lnTo>
                    <a:pt x="303" y="165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296" y="175"/>
                  </a:lnTo>
                  <a:lnTo>
                    <a:pt x="300" y="175"/>
                  </a:lnTo>
                  <a:lnTo>
                    <a:pt x="303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10" y="171"/>
                  </a:lnTo>
                  <a:lnTo>
                    <a:pt x="323" y="178"/>
                  </a:lnTo>
                  <a:lnTo>
                    <a:pt x="327" y="182"/>
                  </a:lnTo>
                  <a:lnTo>
                    <a:pt x="337" y="182"/>
                  </a:lnTo>
                  <a:lnTo>
                    <a:pt x="337" y="188"/>
                  </a:lnTo>
                  <a:lnTo>
                    <a:pt x="340" y="188"/>
                  </a:lnTo>
                  <a:lnTo>
                    <a:pt x="364" y="195"/>
                  </a:lnTo>
                  <a:lnTo>
                    <a:pt x="367" y="202"/>
                  </a:lnTo>
                  <a:lnTo>
                    <a:pt x="367" y="202"/>
                  </a:lnTo>
                  <a:lnTo>
                    <a:pt x="377" y="205"/>
                  </a:lnTo>
                  <a:lnTo>
                    <a:pt x="377" y="205"/>
                  </a:lnTo>
                  <a:lnTo>
                    <a:pt x="374" y="208"/>
                  </a:lnTo>
                  <a:lnTo>
                    <a:pt x="374" y="208"/>
                  </a:lnTo>
                  <a:lnTo>
                    <a:pt x="370" y="212"/>
                  </a:lnTo>
                  <a:lnTo>
                    <a:pt x="367" y="212"/>
                  </a:lnTo>
                  <a:lnTo>
                    <a:pt x="367" y="208"/>
                  </a:lnTo>
                  <a:lnTo>
                    <a:pt x="367" y="208"/>
                  </a:lnTo>
                  <a:lnTo>
                    <a:pt x="364" y="205"/>
                  </a:lnTo>
                  <a:lnTo>
                    <a:pt x="360" y="205"/>
                  </a:lnTo>
                  <a:lnTo>
                    <a:pt x="357" y="212"/>
                  </a:lnTo>
                  <a:lnTo>
                    <a:pt x="353" y="212"/>
                  </a:lnTo>
                  <a:lnTo>
                    <a:pt x="353" y="208"/>
                  </a:lnTo>
                  <a:lnTo>
                    <a:pt x="350" y="205"/>
                  </a:lnTo>
                  <a:lnTo>
                    <a:pt x="337" y="205"/>
                  </a:lnTo>
                  <a:lnTo>
                    <a:pt x="333" y="208"/>
                  </a:lnTo>
                  <a:lnTo>
                    <a:pt x="330" y="202"/>
                  </a:lnTo>
                  <a:lnTo>
                    <a:pt x="330" y="202"/>
                  </a:lnTo>
                  <a:lnTo>
                    <a:pt x="323" y="198"/>
                  </a:lnTo>
                  <a:lnTo>
                    <a:pt x="320" y="198"/>
                  </a:lnTo>
                  <a:lnTo>
                    <a:pt x="320" y="198"/>
                  </a:lnTo>
                  <a:lnTo>
                    <a:pt x="316" y="198"/>
                  </a:lnTo>
                  <a:lnTo>
                    <a:pt x="310" y="202"/>
                  </a:lnTo>
                  <a:lnTo>
                    <a:pt x="310" y="205"/>
                  </a:lnTo>
                  <a:lnTo>
                    <a:pt x="306" y="205"/>
                  </a:lnTo>
                  <a:lnTo>
                    <a:pt x="303" y="208"/>
                  </a:lnTo>
                  <a:lnTo>
                    <a:pt x="303" y="212"/>
                  </a:lnTo>
                  <a:lnTo>
                    <a:pt x="306" y="212"/>
                  </a:lnTo>
                  <a:lnTo>
                    <a:pt x="303" y="215"/>
                  </a:lnTo>
                  <a:lnTo>
                    <a:pt x="327" y="222"/>
                  </a:lnTo>
                  <a:lnTo>
                    <a:pt x="327" y="222"/>
                  </a:lnTo>
                  <a:lnTo>
                    <a:pt x="353" y="229"/>
                  </a:lnTo>
                  <a:lnTo>
                    <a:pt x="353" y="229"/>
                  </a:lnTo>
                  <a:lnTo>
                    <a:pt x="353" y="232"/>
                  </a:lnTo>
                  <a:lnTo>
                    <a:pt x="360" y="232"/>
                  </a:lnTo>
                  <a:lnTo>
                    <a:pt x="360" y="232"/>
                  </a:lnTo>
                  <a:lnTo>
                    <a:pt x="367" y="232"/>
                  </a:lnTo>
                  <a:lnTo>
                    <a:pt x="367" y="232"/>
                  </a:lnTo>
                  <a:lnTo>
                    <a:pt x="370" y="232"/>
                  </a:lnTo>
                  <a:lnTo>
                    <a:pt x="380" y="232"/>
                  </a:lnTo>
                  <a:lnTo>
                    <a:pt x="387" y="235"/>
                  </a:lnTo>
                  <a:lnTo>
                    <a:pt x="387" y="235"/>
                  </a:lnTo>
                  <a:lnTo>
                    <a:pt x="387" y="239"/>
                  </a:lnTo>
                  <a:lnTo>
                    <a:pt x="370" y="239"/>
                  </a:lnTo>
                  <a:lnTo>
                    <a:pt x="367" y="239"/>
                  </a:lnTo>
                  <a:lnTo>
                    <a:pt x="364" y="246"/>
                  </a:lnTo>
                  <a:lnTo>
                    <a:pt x="343" y="239"/>
                  </a:lnTo>
                  <a:lnTo>
                    <a:pt x="340" y="235"/>
                  </a:lnTo>
                  <a:lnTo>
                    <a:pt x="333" y="235"/>
                  </a:lnTo>
                  <a:lnTo>
                    <a:pt x="327" y="246"/>
                  </a:lnTo>
                  <a:lnTo>
                    <a:pt x="327" y="249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40" y="279"/>
                  </a:lnTo>
                  <a:lnTo>
                    <a:pt x="340" y="299"/>
                  </a:lnTo>
                  <a:lnTo>
                    <a:pt x="340" y="303"/>
                  </a:lnTo>
                  <a:lnTo>
                    <a:pt x="350" y="316"/>
                  </a:lnTo>
                  <a:lnTo>
                    <a:pt x="347" y="320"/>
                  </a:lnTo>
                  <a:lnTo>
                    <a:pt x="343" y="316"/>
                  </a:lnTo>
                  <a:lnTo>
                    <a:pt x="340" y="316"/>
                  </a:lnTo>
                  <a:lnTo>
                    <a:pt x="337" y="316"/>
                  </a:lnTo>
                  <a:lnTo>
                    <a:pt x="327" y="320"/>
                  </a:lnTo>
                  <a:lnTo>
                    <a:pt x="327" y="316"/>
                  </a:lnTo>
                  <a:lnTo>
                    <a:pt x="323" y="316"/>
                  </a:lnTo>
                  <a:lnTo>
                    <a:pt x="320" y="316"/>
                  </a:lnTo>
                  <a:lnTo>
                    <a:pt x="316" y="320"/>
                  </a:lnTo>
                  <a:lnTo>
                    <a:pt x="306" y="316"/>
                  </a:lnTo>
                  <a:lnTo>
                    <a:pt x="306" y="316"/>
                  </a:lnTo>
                  <a:lnTo>
                    <a:pt x="303" y="316"/>
                  </a:lnTo>
                  <a:lnTo>
                    <a:pt x="296" y="309"/>
                  </a:lnTo>
                  <a:lnTo>
                    <a:pt x="293" y="309"/>
                  </a:lnTo>
                  <a:lnTo>
                    <a:pt x="293" y="309"/>
                  </a:lnTo>
                  <a:lnTo>
                    <a:pt x="293" y="306"/>
                  </a:lnTo>
                  <a:lnTo>
                    <a:pt x="290" y="306"/>
                  </a:lnTo>
                  <a:lnTo>
                    <a:pt x="283" y="306"/>
                  </a:lnTo>
                  <a:lnTo>
                    <a:pt x="279" y="306"/>
                  </a:lnTo>
                  <a:lnTo>
                    <a:pt x="276" y="309"/>
                  </a:lnTo>
                  <a:lnTo>
                    <a:pt x="276" y="309"/>
                  </a:lnTo>
                  <a:lnTo>
                    <a:pt x="273" y="309"/>
                  </a:lnTo>
                  <a:lnTo>
                    <a:pt x="263" y="313"/>
                  </a:lnTo>
                  <a:lnTo>
                    <a:pt x="263" y="313"/>
                  </a:lnTo>
                  <a:lnTo>
                    <a:pt x="259" y="316"/>
                  </a:lnTo>
                  <a:lnTo>
                    <a:pt x="259" y="31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46" y="326"/>
                  </a:lnTo>
                  <a:lnTo>
                    <a:pt x="242" y="326"/>
                  </a:lnTo>
                  <a:lnTo>
                    <a:pt x="239" y="323"/>
                  </a:lnTo>
                  <a:lnTo>
                    <a:pt x="236" y="326"/>
                  </a:lnTo>
                  <a:lnTo>
                    <a:pt x="236" y="330"/>
                  </a:lnTo>
                  <a:lnTo>
                    <a:pt x="226" y="326"/>
                  </a:lnTo>
                  <a:lnTo>
                    <a:pt x="222" y="326"/>
                  </a:lnTo>
                  <a:lnTo>
                    <a:pt x="219" y="333"/>
                  </a:lnTo>
                  <a:lnTo>
                    <a:pt x="215" y="333"/>
                  </a:lnTo>
                  <a:lnTo>
                    <a:pt x="209" y="330"/>
                  </a:lnTo>
                  <a:lnTo>
                    <a:pt x="209" y="330"/>
                  </a:lnTo>
                  <a:lnTo>
                    <a:pt x="192" y="330"/>
                  </a:lnTo>
                  <a:lnTo>
                    <a:pt x="192" y="330"/>
                  </a:lnTo>
                  <a:lnTo>
                    <a:pt x="185" y="333"/>
                  </a:lnTo>
                  <a:lnTo>
                    <a:pt x="182" y="336"/>
                  </a:lnTo>
                  <a:lnTo>
                    <a:pt x="182" y="343"/>
                  </a:lnTo>
                  <a:lnTo>
                    <a:pt x="178" y="347"/>
                  </a:lnTo>
                  <a:lnTo>
                    <a:pt x="175" y="350"/>
                  </a:lnTo>
                  <a:lnTo>
                    <a:pt x="172" y="340"/>
                  </a:lnTo>
                  <a:lnTo>
                    <a:pt x="168" y="340"/>
                  </a:lnTo>
                  <a:lnTo>
                    <a:pt x="168" y="340"/>
                  </a:lnTo>
                  <a:lnTo>
                    <a:pt x="165" y="336"/>
                  </a:lnTo>
                  <a:lnTo>
                    <a:pt x="158" y="316"/>
                  </a:lnTo>
                  <a:lnTo>
                    <a:pt x="165" y="309"/>
                  </a:lnTo>
                  <a:lnTo>
                    <a:pt x="162" y="306"/>
                  </a:lnTo>
                  <a:lnTo>
                    <a:pt x="155" y="303"/>
                  </a:lnTo>
                  <a:lnTo>
                    <a:pt x="155" y="303"/>
                  </a:lnTo>
                  <a:lnTo>
                    <a:pt x="131" y="293"/>
                  </a:lnTo>
                  <a:lnTo>
                    <a:pt x="131" y="293"/>
                  </a:lnTo>
                  <a:lnTo>
                    <a:pt x="115" y="289"/>
                  </a:lnTo>
                  <a:lnTo>
                    <a:pt x="115" y="289"/>
                  </a:lnTo>
                  <a:lnTo>
                    <a:pt x="104" y="289"/>
                  </a:lnTo>
                  <a:lnTo>
                    <a:pt x="101" y="289"/>
                  </a:lnTo>
                  <a:lnTo>
                    <a:pt x="98" y="286"/>
                  </a:lnTo>
                  <a:lnTo>
                    <a:pt x="91" y="286"/>
                  </a:lnTo>
                  <a:lnTo>
                    <a:pt x="81" y="279"/>
                  </a:lnTo>
                  <a:lnTo>
                    <a:pt x="81" y="276"/>
                  </a:lnTo>
                  <a:lnTo>
                    <a:pt x="81" y="276"/>
                  </a:lnTo>
                  <a:lnTo>
                    <a:pt x="84" y="272"/>
                  </a:lnTo>
                  <a:lnTo>
                    <a:pt x="84" y="266"/>
                  </a:lnTo>
                  <a:lnTo>
                    <a:pt x="84" y="266"/>
                  </a:lnTo>
                  <a:lnTo>
                    <a:pt x="81" y="259"/>
                  </a:lnTo>
                  <a:lnTo>
                    <a:pt x="81" y="256"/>
                  </a:lnTo>
                  <a:lnTo>
                    <a:pt x="77" y="256"/>
                  </a:lnTo>
                  <a:lnTo>
                    <a:pt x="71" y="249"/>
                  </a:lnTo>
                  <a:lnTo>
                    <a:pt x="74" y="242"/>
                  </a:lnTo>
                  <a:lnTo>
                    <a:pt x="71" y="239"/>
                  </a:lnTo>
                  <a:lnTo>
                    <a:pt x="51" y="242"/>
                  </a:lnTo>
                  <a:lnTo>
                    <a:pt x="20" y="242"/>
                  </a:lnTo>
                  <a:lnTo>
                    <a:pt x="10" y="229"/>
                  </a:lnTo>
                  <a:lnTo>
                    <a:pt x="7" y="222"/>
                  </a:lnTo>
                  <a:lnTo>
                    <a:pt x="3" y="208"/>
                  </a:lnTo>
                  <a:lnTo>
                    <a:pt x="7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7" y="202"/>
                  </a:lnTo>
                  <a:lnTo>
                    <a:pt x="17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34" y="205"/>
                  </a:lnTo>
                  <a:lnTo>
                    <a:pt x="37" y="202"/>
                  </a:lnTo>
                  <a:lnTo>
                    <a:pt x="40" y="198"/>
                  </a:lnTo>
                  <a:lnTo>
                    <a:pt x="47" y="202"/>
                  </a:lnTo>
                  <a:lnTo>
                    <a:pt x="51" y="198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4" y="195"/>
                  </a:lnTo>
                  <a:lnTo>
                    <a:pt x="57" y="178"/>
                  </a:lnTo>
                  <a:lnTo>
                    <a:pt x="57" y="178"/>
                  </a:lnTo>
                  <a:lnTo>
                    <a:pt x="61" y="178"/>
                  </a:lnTo>
                  <a:lnTo>
                    <a:pt x="61" y="178"/>
                  </a:lnTo>
                  <a:lnTo>
                    <a:pt x="61" y="178"/>
                  </a:lnTo>
                  <a:lnTo>
                    <a:pt x="64" y="175"/>
                  </a:lnTo>
                  <a:lnTo>
                    <a:pt x="67" y="175"/>
                  </a:lnTo>
                  <a:lnTo>
                    <a:pt x="67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7" y="171"/>
                  </a:lnTo>
                  <a:lnTo>
                    <a:pt x="77" y="165"/>
                  </a:lnTo>
                  <a:lnTo>
                    <a:pt x="67" y="155"/>
                  </a:lnTo>
                  <a:lnTo>
                    <a:pt x="81" y="121"/>
                  </a:lnTo>
                  <a:lnTo>
                    <a:pt x="101" y="121"/>
                  </a:lnTo>
                  <a:lnTo>
                    <a:pt x="108" y="121"/>
                  </a:lnTo>
                  <a:lnTo>
                    <a:pt x="111" y="121"/>
                  </a:lnTo>
                  <a:lnTo>
                    <a:pt x="115" y="118"/>
                  </a:lnTo>
                  <a:lnTo>
                    <a:pt x="115" y="114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21" y="94"/>
                  </a:lnTo>
                  <a:lnTo>
                    <a:pt x="131" y="97"/>
                  </a:lnTo>
                  <a:lnTo>
                    <a:pt x="135" y="94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1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1" y="70"/>
                  </a:lnTo>
                  <a:lnTo>
                    <a:pt x="141" y="64"/>
                  </a:lnTo>
                  <a:lnTo>
                    <a:pt x="145" y="57"/>
                  </a:lnTo>
                  <a:lnTo>
                    <a:pt x="141" y="54"/>
                  </a:lnTo>
                  <a:lnTo>
                    <a:pt x="141" y="50"/>
                  </a:lnTo>
                  <a:lnTo>
                    <a:pt x="141" y="47"/>
                  </a:lnTo>
                  <a:lnTo>
                    <a:pt x="145" y="47"/>
                  </a:lnTo>
                  <a:lnTo>
                    <a:pt x="145" y="37"/>
                  </a:lnTo>
                  <a:lnTo>
                    <a:pt x="145" y="30"/>
                  </a:lnTo>
                  <a:lnTo>
                    <a:pt x="152" y="33"/>
                  </a:lnTo>
                  <a:lnTo>
                    <a:pt x="155" y="30"/>
                  </a:lnTo>
                  <a:lnTo>
                    <a:pt x="158" y="23"/>
                  </a:lnTo>
                  <a:lnTo>
                    <a:pt x="158" y="23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95" y="40"/>
                  </a:lnTo>
                  <a:lnTo>
                    <a:pt x="199" y="37"/>
                  </a:lnTo>
                  <a:lnTo>
                    <a:pt x="199" y="33"/>
                  </a:lnTo>
                  <a:lnTo>
                    <a:pt x="199" y="33"/>
                  </a:lnTo>
                  <a:lnTo>
                    <a:pt x="199" y="23"/>
                  </a:lnTo>
                  <a:lnTo>
                    <a:pt x="199" y="17"/>
                  </a:lnTo>
                  <a:lnTo>
                    <a:pt x="205" y="17"/>
                  </a:lnTo>
                  <a:lnTo>
                    <a:pt x="212" y="17"/>
                  </a:lnTo>
                  <a:lnTo>
                    <a:pt x="215" y="17"/>
                  </a:lnTo>
                  <a:lnTo>
                    <a:pt x="219" y="17"/>
                  </a:lnTo>
                  <a:lnTo>
                    <a:pt x="226" y="17"/>
                  </a:lnTo>
                  <a:lnTo>
                    <a:pt x="236" y="20"/>
                  </a:lnTo>
                  <a:lnTo>
                    <a:pt x="236" y="27"/>
                  </a:lnTo>
                  <a:lnTo>
                    <a:pt x="236" y="27"/>
                  </a:lnTo>
                  <a:lnTo>
                    <a:pt x="246" y="30"/>
                  </a:lnTo>
                  <a:lnTo>
                    <a:pt x="269" y="40"/>
                  </a:lnTo>
                  <a:lnTo>
                    <a:pt x="269" y="44"/>
                  </a:lnTo>
                  <a:lnTo>
                    <a:pt x="283" y="47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93" y="47"/>
                  </a:lnTo>
                  <a:lnTo>
                    <a:pt x="300" y="47"/>
                  </a:lnTo>
                  <a:lnTo>
                    <a:pt x="306" y="27"/>
                  </a:lnTo>
                  <a:lnTo>
                    <a:pt x="320" y="13"/>
                  </a:lnTo>
                  <a:lnTo>
                    <a:pt x="320" y="10"/>
                  </a:lnTo>
                  <a:lnTo>
                    <a:pt x="323" y="7"/>
                  </a:lnTo>
                  <a:lnTo>
                    <a:pt x="327" y="7"/>
                  </a:lnTo>
                  <a:lnTo>
                    <a:pt x="327" y="7"/>
                  </a:lnTo>
                  <a:lnTo>
                    <a:pt x="340" y="10"/>
                  </a:lnTo>
                  <a:lnTo>
                    <a:pt x="374" y="20"/>
                  </a:lnTo>
                  <a:lnTo>
                    <a:pt x="374" y="20"/>
                  </a:lnTo>
                  <a:lnTo>
                    <a:pt x="384" y="23"/>
                  </a:lnTo>
                  <a:lnTo>
                    <a:pt x="394" y="27"/>
                  </a:lnTo>
                  <a:lnTo>
                    <a:pt x="394" y="27"/>
                  </a:lnTo>
                  <a:lnTo>
                    <a:pt x="407" y="27"/>
                  </a:lnTo>
                  <a:lnTo>
                    <a:pt x="407" y="27"/>
                  </a:lnTo>
                  <a:lnTo>
                    <a:pt x="411" y="23"/>
                  </a:lnTo>
                  <a:lnTo>
                    <a:pt x="421" y="27"/>
                  </a:lnTo>
                  <a:lnTo>
                    <a:pt x="421" y="27"/>
                  </a:lnTo>
                  <a:lnTo>
                    <a:pt x="434" y="20"/>
                  </a:lnTo>
                  <a:lnTo>
                    <a:pt x="438" y="20"/>
                  </a:lnTo>
                  <a:lnTo>
                    <a:pt x="444" y="23"/>
                  </a:lnTo>
                  <a:lnTo>
                    <a:pt x="448" y="23"/>
                  </a:lnTo>
                  <a:lnTo>
                    <a:pt x="465" y="27"/>
                  </a:lnTo>
                  <a:lnTo>
                    <a:pt x="461" y="37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0"/>
                  </a:lnTo>
                  <a:lnTo>
                    <a:pt x="454" y="60"/>
                  </a:lnTo>
                  <a:lnTo>
                    <a:pt x="448" y="74"/>
                  </a:lnTo>
                  <a:lnTo>
                    <a:pt x="444" y="77"/>
                  </a:lnTo>
                  <a:lnTo>
                    <a:pt x="444" y="81"/>
                  </a:lnTo>
                  <a:lnTo>
                    <a:pt x="458" y="87"/>
                  </a:lnTo>
                  <a:lnTo>
                    <a:pt x="468" y="94"/>
                  </a:lnTo>
                  <a:lnTo>
                    <a:pt x="465" y="97"/>
                  </a:lnTo>
                  <a:lnTo>
                    <a:pt x="465" y="97"/>
                  </a:lnTo>
                  <a:lnTo>
                    <a:pt x="448" y="111"/>
                  </a:lnTo>
                  <a:lnTo>
                    <a:pt x="438" y="118"/>
                  </a:lnTo>
                  <a:lnTo>
                    <a:pt x="438" y="121"/>
                  </a:lnTo>
                  <a:lnTo>
                    <a:pt x="434" y="124"/>
                  </a:lnTo>
                  <a:lnTo>
                    <a:pt x="431" y="124"/>
                  </a:lnTo>
                  <a:lnTo>
                    <a:pt x="434" y="124"/>
                  </a:lnTo>
                  <a:lnTo>
                    <a:pt x="438" y="121"/>
                  </a:lnTo>
                  <a:lnTo>
                    <a:pt x="441" y="124"/>
                  </a:lnTo>
                  <a:lnTo>
                    <a:pt x="441" y="124"/>
                  </a:lnTo>
                  <a:lnTo>
                    <a:pt x="451" y="118"/>
                  </a:lnTo>
                  <a:lnTo>
                    <a:pt x="451" y="118"/>
                  </a:lnTo>
                  <a:lnTo>
                    <a:pt x="468" y="101"/>
                  </a:lnTo>
                  <a:lnTo>
                    <a:pt x="475" y="97"/>
                  </a:lnTo>
                  <a:lnTo>
                    <a:pt x="475" y="97"/>
                  </a:lnTo>
                  <a:lnTo>
                    <a:pt x="475" y="94"/>
                  </a:lnTo>
                  <a:lnTo>
                    <a:pt x="475" y="94"/>
                  </a:lnTo>
                  <a:lnTo>
                    <a:pt x="461" y="81"/>
                  </a:lnTo>
                  <a:lnTo>
                    <a:pt x="461" y="81"/>
                  </a:lnTo>
                  <a:lnTo>
                    <a:pt x="451" y="77"/>
                  </a:lnTo>
                  <a:lnTo>
                    <a:pt x="454" y="77"/>
                  </a:lnTo>
                  <a:lnTo>
                    <a:pt x="454" y="74"/>
                  </a:lnTo>
                  <a:lnTo>
                    <a:pt x="458" y="67"/>
                  </a:lnTo>
                  <a:lnTo>
                    <a:pt x="461" y="64"/>
                  </a:lnTo>
                  <a:lnTo>
                    <a:pt x="461" y="64"/>
                  </a:lnTo>
                  <a:lnTo>
                    <a:pt x="465" y="57"/>
                  </a:lnTo>
                  <a:lnTo>
                    <a:pt x="465" y="57"/>
                  </a:lnTo>
                  <a:lnTo>
                    <a:pt x="468" y="37"/>
                  </a:lnTo>
                  <a:lnTo>
                    <a:pt x="468" y="37"/>
                  </a:lnTo>
                  <a:lnTo>
                    <a:pt x="471" y="27"/>
                  </a:lnTo>
                  <a:lnTo>
                    <a:pt x="468" y="23"/>
                  </a:lnTo>
                  <a:lnTo>
                    <a:pt x="448" y="17"/>
                  </a:lnTo>
                  <a:lnTo>
                    <a:pt x="441" y="13"/>
                  </a:lnTo>
                  <a:lnTo>
                    <a:pt x="438" y="13"/>
                  </a:lnTo>
                  <a:lnTo>
                    <a:pt x="434" y="13"/>
                  </a:lnTo>
                  <a:lnTo>
                    <a:pt x="434" y="13"/>
                  </a:lnTo>
                  <a:lnTo>
                    <a:pt x="421" y="20"/>
                  </a:lnTo>
                  <a:lnTo>
                    <a:pt x="414" y="17"/>
                  </a:lnTo>
                  <a:lnTo>
                    <a:pt x="411" y="17"/>
                  </a:lnTo>
                  <a:lnTo>
                    <a:pt x="407" y="20"/>
                  </a:lnTo>
                  <a:lnTo>
                    <a:pt x="394" y="20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74" y="17"/>
                  </a:lnTo>
                  <a:lnTo>
                    <a:pt x="340" y="3"/>
                  </a:lnTo>
                  <a:lnTo>
                    <a:pt x="340" y="3"/>
                  </a:lnTo>
                  <a:lnTo>
                    <a:pt x="327" y="0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1" name="Freeform 624">
              <a:extLst>
                <a:ext uri="{FF2B5EF4-FFF2-40B4-BE49-F238E27FC236}">
                  <a16:creationId xmlns:a16="http://schemas.microsoft.com/office/drawing/2014/main" id="{03D62A7B-06EB-B7D6-3D60-D2EDCA891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" y="2885"/>
              <a:ext cx="13" cy="10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0 w 13"/>
                <a:gd name="T5" fmla="*/ 0 h 10"/>
                <a:gd name="T6" fmla="*/ 7 w 13"/>
                <a:gd name="T7" fmla="*/ 3 h 10"/>
                <a:gd name="T8" fmla="*/ 13 w 13"/>
                <a:gd name="T9" fmla="*/ 10 h 10"/>
                <a:gd name="T10" fmla="*/ 7 w 13"/>
                <a:gd name="T11" fmla="*/ 10 h 10"/>
                <a:gd name="T12" fmla="*/ 3 w 13"/>
                <a:gd name="T13" fmla="*/ 10 h 10"/>
                <a:gd name="T14" fmla="*/ 3 w 13"/>
                <a:gd name="T15" fmla="*/ 3 h 10"/>
                <a:gd name="T16" fmla="*/ 0 w 1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7" y="3"/>
                  </a:lnTo>
                  <a:lnTo>
                    <a:pt x="13" y="10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2" name="Freeform 625">
              <a:extLst>
                <a:ext uri="{FF2B5EF4-FFF2-40B4-BE49-F238E27FC236}">
                  <a16:creationId xmlns:a16="http://schemas.microsoft.com/office/drawing/2014/main" id="{03841563-941E-F2FD-A8A2-FD3C0665D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2680"/>
              <a:ext cx="475" cy="357"/>
            </a:xfrm>
            <a:custGeom>
              <a:avLst/>
              <a:gdLst>
                <a:gd name="T0" fmla="*/ 269 w 475"/>
                <a:gd name="T1" fmla="*/ 37 h 357"/>
                <a:gd name="T2" fmla="*/ 212 w 475"/>
                <a:gd name="T3" fmla="*/ 10 h 357"/>
                <a:gd name="T4" fmla="*/ 158 w 475"/>
                <a:gd name="T5" fmla="*/ 17 h 357"/>
                <a:gd name="T6" fmla="*/ 135 w 475"/>
                <a:gd name="T7" fmla="*/ 50 h 357"/>
                <a:gd name="T8" fmla="*/ 131 w 475"/>
                <a:gd name="T9" fmla="*/ 84 h 357"/>
                <a:gd name="T10" fmla="*/ 108 w 475"/>
                <a:gd name="T11" fmla="*/ 114 h 357"/>
                <a:gd name="T12" fmla="*/ 67 w 475"/>
                <a:gd name="T13" fmla="*/ 168 h 357"/>
                <a:gd name="T14" fmla="*/ 47 w 475"/>
                <a:gd name="T15" fmla="*/ 195 h 357"/>
                <a:gd name="T16" fmla="*/ 0 w 475"/>
                <a:gd name="T17" fmla="*/ 198 h 357"/>
                <a:gd name="T18" fmla="*/ 51 w 475"/>
                <a:gd name="T19" fmla="*/ 249 h 357"/>
                <a:gd name="T20" fmla="*/ 74 w 475"/>
                <a:gd name="T21" fmla="*/ 279 h 357"/>
                <a:gd name="T22" fmla="*/ 128 w 475"/>
                <a:gd name="T23" fmla="*/ 299 h 357"/>
                <a:gd name="T24" fmla="*/ 168 w 475"/>
                <a:gd name="T25" fmla="*/ 347 h 357"/>
                <a:gd name="T26" fmla="*/ 192 w 475"/>
                <a:gd name="T27" fmla="*/ 336 h 357"/>
                <a:gd name="T28" fmla="*/ 236 w 475"/>
                <a:gd name="T29" fmla="*/ 336 h 357"/>
                <a:gd name="T30" fmla="*/ 263 w 475"/>
                <a:gd name="T31" fmla="*/ 320 h 357"/>
                <a:gd name="T32" fmla="*/ 300 w 475"/>
                <a:gd name="T33" fmla="*/ 320 h 357"/>
                <a:gd name="T34" fmla="*/ 340 w 475"/>
                <a:gd name="T35" fmla="*/ 323 h 357"/>
                <a:gd name="T36" fmla="*/ 340 w 475"/>
                <a:gd name="T37" fmla="*/ 256 h 357"/>
                <a:gd name="T38" fmla="*/ 391 w 475"/>
                <a:gd name="T39" fmla="*/ 242 h 357"/>
                <a:gd name="T40" fmla="*/ 370 w 475"/>
                <a:gd name="T41" fmla="*/ 225 h 357"/>
                <a:gd name="T42" fmla="*/ 347 w 475"/>
                <a:gd name="T43" fmla="*/ 215 h 357"/>
                <a:gd name="T44" fmla="*/ 377 w 475"/>
                <a:gd name="T45" fmla="*/ 215 h 357"/>
                <a:gd name="T46" fmla="*/ 337 w 475"/>
                <a:gd name="T47" fmla="*/ 175 h 357"/>
                <a:gd name="T48" fmla="*/ 367 w 475"/>
                <a:gd name="T49" fmla="*/ 178 h 357"/>
                <a:gd name="T50" fmla="*/ 428 w 475"/>
                <a:gd name="T51" fmla="*/ 138 h 357"/>
                <a:gd name="T52" fmla="*/ 407 w 475"/>
                <a:gd name="T53" fmla="*/ 155 h 357"/>
                <a:gd name="T54" fmla="*/ 337 w 475"/>
                <a:gd name="T55" fmla="*/ 165 h 357"/>
                <a:gd name="T56" fmla="*/ 300 w 475"/>
                <a:gd name="T57" fmla="*/ 175 h 357"/>
                <a:gd name="T58" fmla="*/ 340 w 475"/>
                <a:gd name="T59" fmla="*/ 188 h 357"/>
                <a:gd name="T60" fmla="*/ 367 w 475"/>
                <a:gd name="T61" fmla="*/ 208 h 357"/>
                <a:gd name="T62" fmla="*/ 330 w 475"/>
                <a:gd name="T63" fmla="*/ 202 h 357"/>
                <a:gd name="T64" fmla="*/ 303 w 475"/>
                <a:gd name="T65" fmla="*/ 212 h 357"/>
                <a:gd name="T66" fmla="*/ 367 w 475"/>
                <a:gd name="T67" fmla="*/ 232 h 357"/>
                <a:gd name="T68" fmla="*/ 343 w 475"/>
                <a:gd name="T69" fmla="*/ 239 h 357"/>
                <a:gd name="T70" fmla="*/ 340 w 475"/>
                <a:gd name="T71" fmla="*/ 303 h 357"/>
                <a:gd name="T72" fmla="*/ 316 w 475"/>
                <a:gd name="T73" fmla="*/ 320 h 357"/>
                <a:gd name="T74" fmla="*/ 279 w 475"/>
                <a:gd name="T75" fmla="*/ 306 h 357"/>
                <a:gd name="T76" fmla="*/ 253 w 475"/>
                <a:gd name="T77" fmla="*/ 326 h 357"/>
                <a:gd name="T78" fmla="*/ 209 w 475"/>
                <a:gd name="T79" fmla="*/ 330 h 357"/>
                <a:gd name="T80" fmla="*/ 168 w 475"/>
                <a:gd name="T81" fmla="*/ 340 h 357"/>
                <a:gd name="T82" fmla="*/ 115 w 475"/>
                <a:gd name="T83" fmla="*/ 289 h 357"/>
                <a:gd name="T84" fmla="*/ 84 w 475"/>
                <a:gd name="T85" fmla="*/ 266 h 357"/>
                <a:gd name="T86" fmla="*/ 10 w 475"/>
                <a:gd name="T87" fmla="*/ 229 h 357"/>
                <a:gd name="T88" fmla="*/ 20 w 475"/>
                <a:gd name="T89" fmla="*/ 198 h 357"/>
                <a:gd name="T90" fmla="*/ 57 w 475"/>
                <a:gd name="T91" fmla="*/ 178 h 357"/>
                <a:gd name="T92" fmla="*/ 77 w 475"/>
                <a:gd name="T93" fmla="*/ 165 h 357"/>
                <a:gd name="T94" fmla="*/ 115 w 475"/>
                <a:gd name="T95" fmla="*/ 104 h 357"/>
                <a:gd name="T96" fmla="*/ 138 w 475"/>
                <a:gd name="T97" fmla="*/ 74 h 357"/>
                <a:gd name="T98" fmla="*/ 145 w 475"/>
                <a:gd name="T99" fmla="*/ 30 h 357"/>
                <a:gd name="T100" fmla="*/ 199 w 475"/>
                <a:gd name="T101" fmla="*/ 33 h 357"/>
                <a:gd name="T102" fmla="*/ 236 w 475"/>
                <a:gd name="T103" fmla="*/ 27 h 357"/>
                <a:gd name="T104" fmla="*/ 320 w 475"/>
                <a:gd name="T105" fmla="*/ 13 h 357"/>
                <a:gd name="T106" fmla="*/ 394 w 475"/>
                <a:gd name="T107" fmla="*/ 27 h 357"/>
                <a:gd name="T108" fmla="*/ 465 w 475"/>
                <a:gd name="T109" fmla="*/ 27 h 357"/>
                <a:gd name="T110" fmla="*/ 468 w 475"/>
                <a:gd name="T111" fmla="*/ 94 h 357"/>
                <a:gd name="T112" fmla="*/ 441 w 475"/>
                <a:gd name="T113" fmla="*/ 124 h 357"/>
                <a:gd name="T114" fmla="*/ 461 w 475"/>
                <a:gd name="T115" fmla="*/ 81 h 357"/>
                <a:gd name="T116" fmla="*/ 468 w 475"/>
                <a:gd name="T117" fmla="*/ 37 h 357"/>
                <a:gd name="T118" fmla="*/ 411 w 475"/>
                <a:gd name="T119" fmla="*/ 1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5" h="357">
                  <a:moveTo>
                    <a:pt x="320" y="0"/>
                  </a:moveTo>
                  <a:lnTo>
                    <a:pt x="316" y="0"/>
                  </a:lnTo>
                  <a:lnTo>
                    <a:pt x="316" y="10"/>
                  </a:lnTo>
                  <a:lnTo>
                    <a:pt x="303" y="23"/>
                  </a:lnTo>
                  <a:lnTo>
                    <a:pt x="303" y="23"/>
                  </a:lnTo>
                  <a:lnTo>
                    <a:pt x="293" y="40"/>
                  </a:lnTo>
                  <a:lnTo>
                    <a:pt x="286" y="37"/>
                  </a:lnTo>
                  <a:lnTo>
                    <a:pt x="283" y="40"/>
                  </a:lnTo>
                  <a:lnTo>
                    <a:pt x="283" y="40"/>
                  </a:lnTo>
                  <a:lnTo>
                    <a:pt x="269" y="37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39" y="23"/>
                  </a:lnTo>
                  <a:lnTo>
                    <a:pt x="239" y="17"/>
                  </a:lnTo>
                  <a:lnTo>
                    <a:pt x="239" y="13"/>
                  </a:lnTo>
                  <a:lnTo>
                    <a:pt x="226" y="10"/>
                  </a:lnTo>
                  <a:lnTo>
                    <a:pt x="226" y="10"/>
                  </a:lnTo>
                  <a:lnTo>
                    <a:pt x="219" y="10"/>
                  </a:lnTo>
                  <a:lnTo>
                    <a:pt x="215" y="10"/>
                  </a:lnTo>
                  <a:lnTo>
                    <a:pt x="212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33"/>
                  </a:lnTo>
                  <a:lnTo>
                    <a:pt x="165" y="23"/>
                  </a:lnTo>
                  <a:lnTo>
                    <a:pt x="162" y="17"/>
                  </a:lnTo>
                  <a:lnTo>
                    <a:pt x="158" y="17"/>
                  </a:lnTo>
                  <a:lnTo>
                    <a:pt x="155" y="20"/>
                  </a:lnTo>
                  <a:lnTo>
                    <a:pt x="155" y="20"/>
                  </a:lnTo>
                  <a:lnTo>
                    <a:pt x="152" y="27"/>
                  </a:lnTo>
                  <a:lnTo>
                    <a:pt x="145" y="23"/>
                  </a:lnTo>
                  <a:lnTo>
                    <a:pt x="141" y="27"/>
                  </a:lnTo>
                  <a:lnTo>
                    <a:pt x="138" y="33"/>
                  </a:lnTo>
                  <a:lnTo>
                    <a:pt x="138" y="33"/>
                  </a:lnTo>
                  <a:lnTo>
                    <a:pt x="138" y="44"/>
                  </a:lnTo>
                  <a:lnTo>
                    <a:pt x="135" y="44"/>
                  </a:lnTo>
                  <a:lnTo>
                    <a:pt x="135" y="50"/>
                  </a:lnTo>
                  <a:lnTo>
                    <a:pt x="135" y="54"/>
                  </a:lnTo>
                  <a:lnTo>
                    <a:pt x="138" y="57"/>
                  </a:lnTo>
                  <a:lnTo>
                    <a:pt x="135" y="60"/>
                  </a:lnTo>
                  <a:lnTo>
                    <a:pt x="135" y="64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5" y="74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31" y="84"/>
                  </a:lnTo>
                  <a:lnTo>
                    <a:pt x="131" y="91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08" y="94"/>
                  </a:lnTo>
                  <a:lnTo>
                    <a:pt x="108" y="104"/>
                  </a:lnTo>
                  <a:lnTo>
                    <a:pt x="111" y="111"/>
                  </a:lnTo>
                  <a:lnTo>
                    <a:pt x="111" y="114"/>
                  </a:lnTo>
                  <a:lnTo>
                    <a:pt x="108" y="114"/>
                  </a:lnTo>
                  <a:lnTo>
                    <a:pt x="104" y="114"/>
                  </a:lnTo>
                  <a:lnTo>
                    <a:pt x="101" y="114"/>
                  </a:lnTo>
                  <a:lnTo>
                    <a:pt x="81" y="118"/>
                  </a:lnTo>
                  <a:lnTo>
                    <a:pt x="77" y="118"/>
                  </a:lnTo>
                  <a:lnTo>
                    <a:pt x="61" y="155"/>
                  </a:lnTo>
                  <a:lnTo>
                    <a:pt x="61" y="15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4" y="168"/>
                  </a:lnTo>
                  <a:lnTo>
                    <a:pt x="61" y="168"/>
                  </a:lnTo>
                  <a:lnTo>
                    <a:pt x="61" y="171"/>
                  </a:lnTo>
                  <a:lnTo>
                    <a:pt x="57" y="168"/>
                  </a:lnTo>
                  <a:lnTo>
                    <a:pt x="54" y="171"/>
                  </a:lnTo>
                  <a:lnTo>
                    <a:pt x="54" y="171"/>
                  </a:lnTo>
                  <a:lnTo>
                    <a:pt x="51" y="192"/>
                  </a:lnTo>
                  <a:lnTo>
                    <a:pt x="47" y="192"/>
                  </a:lnTo>
                  <a:lnTo>
                    <a:pt x="47" y="195"/>
                  </a:lnTo>
                  <a:lnTo>
                    <a:pt x="37" y="192"/>
                  </a:lnTo>
                  <a:lnTo>
                    <a:pt x="34" y="192"/>
                  </a:lnTo>
                  <a:lnTo>
                    <a:pt x="34" y="198"/>
                  </a:lnTo>
                  <a:lnTo>
                    <a:pt x="24" y="195"/>
                  </a:lnTo>
                  <a:lnTo>
                    <a:pt x="17" y="192"/>
                  </a:lnTo>
                  <a:lnTo>
                    <a:pt x="14" y="195"/>
                  </a:lnTo>
                  <a:lnTo>
                    <a:pt x="14" y="195"/>
                  </a:lnTo>
                  <a:lnTo>
                    <a:pt x="10" y="198"/>
                  </a:lnTo>
                  <a:lnTo>
                    <a:pt x="3" y="195"/>
                  </a:lnTo>
                  <a:lnTo>
                    <a:pt x="0" y="19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3" y="222"/>
                  </a:lnTo>
                  <a:lnTo>
                    <a:pt x="3" y="222"/>
                  </a:lnTo>
                  <a:lnTo>
                    <a:pt x="7" y="232"/>
                  </a:lnTo>
                  <a:lnTo>
                    <a:pt x="7" y="232"/>
                  </a:lnTo>
                  <a:lnTo>
                    <a:pt x="14" y="249"/>
                  </a:lnTo>
                  <a:lnTo>
                    <a:pt x="17" y="249"/>
                  </a:lnTo>
                  <a:lnTo>
                    <a:pt x="51" y="249"/>
                  </a:lnTo>
                  <a:lnTo>
                    <a:pt x="51" y="249"/>
                  </a:lnTo>
                  <a:lnTo>
                    <a:pt x="67" y="246"/>
                  </a:lnTo>
                  <a:lnTo>
                    <a:pt x="67" y="249"/>
                  </a:lnTo>
                  <a:lnTo>
                    <a:pt x="67" y="252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4" y="262"/>
                  </a:lnTo>
                  <a:lnTo>
                    <a:pt x="77" y="269"/>
                  </a:lnTo>
                  <a:lnTo>
                    <a:pt x="77" y="269"/>
                  </a:lnTo>
                  <a:lnTo>
                    <a:pt x="74" y="272"/>
                  </a:lnTo>
                  <a:lnTo>
                    <a:pt x="74" y="279"/>
                  </a:lnTo>
                  <a:lnTo>
                    <a:pt x="77" y="283"/>
                  </a:lnTo>
                  <a:lnTo>
                    <a:pt x="88" y="289"/>
                  </a:lnTo>
                  <a:lnTo>
                    <a:pt x="88" y="289"/>
                  </a:lnTo>
                  <a:lnTo>
                    <a:pt x="94" y="293"/>
                  </a:lnTo>
                  <a:lnTo>
                    <a:pt x="98" y="293"/>
                  </a:lnTo>
                  <a:lnTo>
                    <a:pt x="98" y="293"/>
                  </a:lnTo>
                  <a:lnTo>
                    <a:pt x="98" y="293"/>
                  </a:lnTo>
                  <a:lnTo>
                    <a:pt x="111" y="296"/>
                  </a:lnTo>
                  <a:lnTo>
                    <a:pt x="115" y="296"/>
                  </a:lnTo>
                  <a:lnTo>
                    <a:pt x="128" y="299"/>
                  </a:lnTo>
                  <a:lnTo>
                    <a:pt x="152" y="309"/>
                  </a:lnTo>
                  <a:lnTo>
                    <a:pt x="152" y="309"/>
                  </a:lnTo>
                  <a:lnTo>
                    <a:pt x="158" y="309"/>
                  </a:lnTo>
                  <a:lnTo>
                    <a:pt x="155" y="316"/>
                  </a:lnTo>
                  <a:lnTo>
                    <a:pt x="155" y="320"/>
                  </a:lnTo>
                  <a:lnTo>
                    <a:pt x="162" y="340"/>
                  </a:lnTo>
                  <a:lnTo>
                    <a:pt x="162" y="340"/>
                  </a:lnTo>
                  <a:lnTo>
                    <a:pt x="162" y="343"/>
                  </a:lnTo>
                  <a:lnTo>
                    <a:pt x="165" y="347"/>
                  </a:lnTo>
                  <a:lnTo>
                    <a:pt x="168" y="347"/>
                  </a:lnTo>
                  <a:lnTo>
                    <a:pt x="172" y="357"/>
                  </a:lnTo>
                  <a:lnTo>
                    <a:pt x="178" y="357"/>
                  </a:lnTo>
                  <a:lnTo>
                    <a:pt x="178" y="353"/>
                  </a:lnTo>
                  <a:lnTo>
                    <a:pt x="178" y="353"/>
                  </a:lnTo>
                  <a:lnTo>
                    <a:pt x="182" y="350"/>
                  </a:lnTo>
                  <a:lnTo>
                    <a:pt x="182" y="350"/>
                  </a:lnTo>
                  <a:lnTo>
                    <a:pt x="189" y="347"/>
                  </a:lnTo>
                  <a:lnTo>
                    <a:pt x="189" y="343"/>
                  </a:lnTo>
                  <a:lnTo>
                    <a:pt x="189" y="336"/>
                  </a:lnTo>
                  <a:lnTo>
                    <a:pt x="192" y="336"/>
                  </a:lnTo>
                  <a:lnTo>
                    <a:pt x="205" y="336"/>
                  </a:lnTo>
                  <a:lnTo>
                    <a:pt x="215" y="340"/>
                  </a:lnTo>
                  <a:lnTo>
                    <a:pt x="215" y="340"/>
                  </a:lnTo>
                  <a:lnTo>
                    <a:pt x="219" y="340"/>
                  </a:lnTo>
                  <a:lnTo>
                    <a:pt x="219" y="340"/>
                  </a:lnTo>
                  <a:lnTo>
                    <a:pt x="222" y="340"/>
                  </a:lnTo>
                  <a:lnTo>
                    <a:pt x="229" y="333"/>
                  </a:lnTo>
                  <a:lnTo>
                    <a:pt x="232" y="336"/>
                  </a:lnTo>
                  <a:lnTo>
                    <a:pt x="236" y="336"/>
                  </a:lnTo>
                  <a:lnTo>
                    <a:pt x="236" y="336"/>
                  </a:lnTo>
                  <a:lnTo>
                    <a:pt x="239" y="333"/>
                  </a:lnTo>
                  <a:lnTo>
                    <a:pt x="239" y="330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46" y="333"/>
                  </a:lnTo>
                  <a:lnTo>
                    <a:pt x="249" y="333"/>
                  </a:lnTo>
                  <a:lnTo>
                    <a:pt x="253" y="330"/>
                  </a:lnTo>
                  <a:lnTo>
                    <a:pt x="256" y="330"/>
                  </a:lnTo>
                  <a:lnTo>
                    <a:pt x="259" y="330"/>
                  </a:lnTo>
                  <a:lnTo>
                    <a:pt x="263" y="320"/>
                  </a:lnTo>
                  <a:lnTo>
                    <a:pt x="266" y="316"/>
                  </a:lnTo>
                  <a:lnTo>
                    <a:pt x="276" y="313"/>
                  </a:lnTo>
                  <a:lnTo>
                    <a:pt x="276" y="316"/>
                  </a:lnTo>
                  <a:lnTo>
                    <a:pt x="279" y="313"/>
                  </a:lnTo>
                  <a:lnTo>
                    <a:pt x="283" y="309"/>
                  </a:lnTo>
                  <a:lnTo>
                    <a:pt x="286" y="313"/>
                  </a:lnTo>
                  <a:lnTo>
                    <a:pt x="286" y="313"/>
                  </a:lnTo>
                  <a:lnTo>
                    <a:pt x="290" y="316"/>
                  </a:lnTo>
                  <a:lnTo>
                    <a:pt x="293" y="316"/>
                  </a:lnTo>
                  <a:lnTo>
                    <a:pt x="300" y="320"/>
                  </a:lnTo>
                  <a:lnTo>
                    <a:pt x="300" y="320"/>
                  </a:lnTo>
                  <a:lnTo>
                    <a:pt x="306" y="323"/>
                  </a:lnTo>
                  <a:lnTo>
                    <a:pt x="316" y="326"/>
                  </a:lnTo>
                  <a:lnTo>
                    <a:pt x="320" y="326"/>
                  </a:lnTo>
                  <a:lnTo>
                    <a:pt x="323" y="323"/>
                  </a:lnTo>
                  <a:lnTo>
                    <a:pt x="323" y="323"/>
                  </a:lnTo>
                  <a:lnTo>
                    <a:pt x="327" y="326"/>
                  </a:lnTo>
                  <a:lnTo>
                    <a:pt x="337" y="323"/>
                  </a:lnTo>
                  <a:lnTo>
                    <a:pt x="337" y="323"/>
                  </a:lnTo>
                  <a:lnTo>
                    <a:pt x="340" y="323"/>
                  </a:lnTo>
                  <a:lnTo>
                    <a:pt x="347" y="326"/>
                  </a:lnTo>
                  <a:lnTo>
                    <a:pt x="350" y="323"/>
                  </a:lnTo>
                  <a:lnTo>
                    <a:pt x="353" y="323"/>
                  </a:lnTo>
                  <a:lnTo>
                    <a:pt x="353" y="320"/>
                  </a:lnTo>
                  <a:lnTo>
                    <a:pt x="357" y="316"/>
                  </a:lnTo>
                  <a:lnTo>
                    <a:pt x="357" y="316"/>
                  </a:lnTo>
                  <a:lnTo>
                    <a:pt x="347" y="299"/>
                  </a:lnTo>
                  <a:lnTo>
                    <a:pt x="347" y="279"/>
                  </a:lnTo>
                  <a:lnTo>
                    <a:pt x="343" y="279"/>
                  </a:lnTo>
                  <a:lnTo>
                    <a:pt x="340" y="256"/>
                  </a:lnTo>
                  <a:lnTo>
                    <a:pt x="340" y="256"/>
                  </a:lnTo>
                  <a:lnTo>
                    <a:pt x="337" y="252"/>
                  </a:lnTo>
                  <a:lnTo>
                    <a:pt x="333" y="246"/>
                  </a:lnTo>
                  <a:lnTo>
                    <a:pt x="337" y="242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64" y="252"/>
                  </a:lnTo>
                  <a:lnTo>
                    <a:pt x="367" y="249"/>
                  </a:lnTo>
                  <a:lnTo>
                    <a:pt x="370" y="246"/>
                  </a:lnTo>
                  <a:lnTo>
                    <a:pt x="391" y="242"/>
                  </a:lnTo>
                  <a:lnTo>
                    <a:pt x="394" y="242"/>
                  </a:lnTo>
                  <a:lnTo>
                    <a:pt x="394" y="239"/>
                  </a:lnTo>
                  <a:lnTo>
                    <a:pt x="394" y="239"/>
                  </a:lnTo>
                  <a:lnTo>
                    <a:pt x="397" y="239"/>
                  </a:lnTo>
                  <a:lnTo>
                    <a:pt x="401" y="235"/>
                  </a:lnTo>
                  <a:lnTo>
                    <a:pt x="397" y="229"/>
                  </a:lnTo>
                  <a:lnTo>
                    <a:pt x="380" y="225"/>
                  </a:lnTo>
                  <a:lnTo>
                    <a:pt x="38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70" y="225"/>
                  </a:lnTo>
                  <a:lnTo>
                    <a:pt x="360" y="225"/>
                  </a:lnTo>
                  <a:lnTo>
                    <a:pt x="360" y="222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40" y="215"/>
                  </a:lnTo>
                  <a:lnTo>
                    <a:pt x="340" y="212"/>
                  </a:lnTo>
                  <a:lnTo>
                    <a:pt x="347" y="212"/>
                  </a:lnTo>
                  <a:lnTo>
                    <a:pt x="347" y="212"/>
                  </a:lnTo>
                  <a:lnTo>
                    <a:pt x="347" y="215"/>
                  </a:lnTo>
                  <a:lnTo>
                    <a:pt x="350" y="219"/>
                  </a:lnTo>
                  <a:lnTo>
                    <a:pt x="353" y="219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4" y="219"/>
                  </a:lnTo>
                  <a:lnTo>
                    <a:pt x="370" y="219"/>
                  </a:lnTo>
                  <a:lnTo>
                    <a:pt x="374" y="219"/>
                  </a:lnTo>
                  <a:lnTo>
                    <a:pt x="374" y="215"/>
                  </a:lnTo>
                  <a:lnTo>
                    <a:pt x="377" y="215"/>
                  </a:lnTo>
                  <a:lnTo>
                    <a:pt x="380" y="208"/>
                  </a:lnTo>
                  <a:lnTo>
                    <a:pt x="384" y="208"/>
                  </a:lnTo>
                  <a:lnTo>
                    <a:pt x="384" y="202"/>
                  </a:lnTo>
                  <a:lnTo>
                    <a:pt x="380" y="198"/>
                  </a:lnTo>
                  <a:lnTo>
                    <a:pt x="370" y="198"/>
                  </a:lnTo>
                  <a:lnTo>
                    <a:pt x="370" y="192"/>
                  </a:lnTo>
                  <a:lnTo>
                    <a:pt x="367" y="188"/>
                  </a:lnTo>
                  <a:lnTo>
                    <a:pt x="343" y="185"/>
                  </a:lnTo>
                  <a:lnTo>
                    <a:pt x="340" y="178"/>
                  </a:lnTo>
                  <a:lnTo>
                    <a:pt x="337" y="175"/>
                  </a:lnTo>
                  <a:lnTo>
                    <a:pt x="327" y="175"/>
                  </a:lnTo>
                  <a:lnTo>
                    <a:pt x="313" y="168"/>
                  </a:lnTo>
                  <a:lnTo>
                    <a:pt x="316" y="168"/>
                  </a:lnTo>
                  <a:lnTo>
                    <a:pt x="323" y="165"/>
                  </a:lnTo>
                  <a:lnTo>
                    <a:pt x="333" y="168"/>
                  </a:lnTo>
                  <a:lnTo>
                    <a:pt x="333" y="168"/>
                  </a:lnTo>
                  <a:lnTo>
                    <a:pt x="340" y="171"/>
                  </a:lnTo>
                  <a:lnTo>
                    <a:pt x="360" y="175"/>
                  </a:lnTo>
                  <a:lnTo>
                    <a:pt x="364" y="175"/>
                  </a:lnTo>
                  <a:lnTo>
                    <a:pt x="367" y="178"/>
                  </a:lnTo>
                  <a:lnTo>
                    <a:pt x="370" y="178"/>
                  </a:lnTo>
                  <a:lnTo>
                    <a:pt x="387" y="178"/>
                  </a:lnTo>
                  <a:lnTo>
                    <a:pt x="387" y="175"/>
                  </a:lnTo>
                  <a:lnTo>
                    <a:pt x="401" y="165"/>
                  </a:lnTo>
                  <a:lnTo>
                    <a:pt x="401" y="165"/>
                  </a:lnTo>
                  <a:lnTo>
                    <a:pt x="407" y="161"/>
                  </a:lnTo>
                  <a:lnTo>
                    <a:pt x="407" y="158"/>
                  </a:lnTo>
                  <a:lnTo>
                    <a:pt x="414" y="155"/>
                  </a:lnTo>
                  <a:lnTo>
                    <a:pt x="424" y="141"/>
                  </a:lnTo>
                  <a:lnTo>
                    <a:pt x="428" y="138"/>
                  </a:lnTo>
                  <a:lnTo>
                    <a:pt x="431" y="138"/>
                  </a:lnTo>
                  <a:lnTo>
                    <a:pt x="428" y="138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8" y="131"/>
                  </a:lnTo>
                  <a:lnTo>
                    <a:pt x="424" y="134"/>
                  </a:lnTo>
                  <a:lnTo>
                    <a:pt x="407" y="155"/>
                  </a:lnTo>
                  <a:lnTo>
                    <a:pt x="397" y="161"/>
                  </a:lnTo>
                  <a:lnTo>
                    <a:pt x="384" y="171"/>
                  </a:lnTo>
                  <a:lnTo>
                    <a:pt x="370" y="171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4" y="168"/>
                  </a:lnTo>
                  <a:lnTo>
                    <a:pt x="360" y="168"/>
                  </a:lnTo>
                  <a:lnTo>
                    <a:pt x="343" y="165"/>
                  </a:lnTo>
                  <a:lnTo>
                    <a:pt x="343" y="165"/>
                  </a:lnTo>
                  <a:lnTo>
                    <a:pt x="337" y="165"/>
                  </a:lnTo>
                  <a:lnTo>
                    <a:pt x="323" y="158"/>
                  </a:lnTo>
                  <a:lnTo>
                    <a:pt x="320" y="158"/>
                  </a:lnTo>
                  <a:lnTo>
                    <a:pt x="313" y="161"/>
                  </a:lnTo>
                  <a:lnTo>
                    <a:pt x="306" y="161"/>
                  </a:lnTo>
                  <a:lnTo>
                    <a:pt x="303" y="161"/>
                  </a:lnTo>
                  <a:lnTo>
                    <a:pt x="303" y="165"/>
                  </a:lnTo>
                  <a:lnTo>
                    <a:pt x="300" y="168"/>
                  </a:lnTo>
                  <a:lnTo>
                    <a:pt x="296" y="168"/>
                  </a:lnTo>
                  <a:lnTo>
                    <a:pt x="296" y="175"/>
                  </a:lnTo>
                  <a:lnTo>
                    <a:pt x="300" y="175"/>
                  </a:lnTo>
                  <a:lnTo>
                    <a:pt x="303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10" y="171"/>
                  </a:lnTo>
                  <a:lnTo>
                    <a:pt x="323" y="178"/>
                  </a:lnTo>
                  <a:lnTo>
                    <a:pt x="327" y="182"/>
                  </a:lnTo>
                  <a:lnTo>
                    <a:pt x="337" y="182"/>
                  </a:lnTo>
                  <a:lnTo>
                    <a:pt x="337" y="188"/>
                  </a:lnTo>
                  <a:lnTo>
                    <a:pt x="340" y="188"/>
                  </a:lnTo>
                  <a:lnTo>
                    <a:pt x="364" y="195"/>
                  </a:lnTo>
                  <a:lnTo>
                    <a:pt x="367" y="202"/>
                  </a:lnTo>
                  <a:lnTo>
                    <a:pt x="367" y="202"/>
                  </a:lnTo>
                  <a:lnTo>
                    <a:pt x="377" y="205"/>
                  </a:lnTo>
                  <a:lnTo>
                    <a:pt x="377" y="205"/>
                  </a:lnTo>
                  <a:lnTo>
                    <a:pt x="374" y="208"/>
                  </a:lnTo>
                  <a:lnTo>
                    <a:pt x="374" y="208"/>
                  </a:lnTo>
                  <a:lnTo>
                    <a:pt x="370" y="212"/>
                  </a:lnTo>
                  <a:lnTo>
                    <a:pt x="367" y="212"/>
                  </a:lnTo>
                  <a:lnTo>
                    <a:pt x="367" y="208"/>
                  </a:lnTo>
                  <a:lnTo>
                    <a:pt x="367" y="208"/>
                  </a:lnTo>
                  <a:lnTo>
                    <a:pt x="364" y="205"/>
                  </a:lnTo>
                  <a:lnTo>
                    <a:pt x="360" y="205"/>
                  </a:lnTo>
                  <a:lnTo>
                    <a:pt x="357" y="212"/>
                  </a:lnTo>
                  <a:lnTo>
                    <a:pt x="353" y="212"/>
                  </a:lnTo>
                  <a:lnTo>
                    <a:pt x="353" y="208"/>
                  </a:lnTo>
                  <a:lnTo>
                    <a:pt x="350" y="205"/>
                  </a:lnTo>
                  <a:lnTo>
                    <a:pt x="337" y="205"/>
                  </a:lnTo>
                  <a:lnTo>
                    <a:pt x="333" y="208"/>
                  </a:lnTo>
                  <a:lnTo>
                    <a:pt x="330" y="202"/>
                  </a:lnTo>
                  <a:lnTo>
                    <a:pt x="330" y="202"/>
                  </a:lnTo>
                  <a:lnTo>
                    <a:pt x="323" y="198"/>
                  </a:lnTo>
                  <a:lnTo>
                    <a:pt x="320" y="198"/>
                  </a:lnTo>
                  <a:lnTo>
                    <a:pt x="320" y="198"/>
                  </a:lnTo>
                  <a:lnTo>
                    <a:pt x="316" y="198"/>
                  </a:lnTo>
                  <a:lnTo>
                    <a:pt x="310" y="202"/>
                  </a:lnTo>
                  <a:lnTo>
                    <a:pt x="310" y="205"/>
                  </a:lnTo>
                  <a:lnTo>
                    <a:pt x="306" y="205"/>
                  </a:lnTo>
                  <a:lnTo>
                    <a:pt x="303" y="208"/>
                  </a:lnTo>
                  <a:lnTo>
                    <a:pt x="303" y="212"/>
                  </a:lnTo>
                  <a:lnTo>
                    <a:pt x="306" y="212"/>
                  </a:lnTo>
                  <a:lnTo>
                    <a:pt x="303" y="215"/>
                  </a:lnTo>
                  <a:lnTo>
                    <a:pt x="327" y="222"/>
                  </a:lnTo>
                  <a:lnTo>
                    <a:pt x="327" y="222"/>
                  </a:lnTo>
                  <a:lnTo>
                    <a:pt x="353" y="229"/>
                  </a:lnTo>
                  <a:lnTo>
                    <a:pt x="353" y="229"/>
                  </a:lnTo>
                  <a:lnTo>
                    <a:pt x="353" y="232"/>
                  </a:lnTo>
                  <a:lnTo>
                    <a:pt x="360" y="232"/>
                  </a:lnTo>
                  <a:lnTo>
                    <a:pt x="360" y="232"/>
                  </a:lnTo>
                  <a:lnTo>
                    <a:pt x="367" y="232"/>
                  </a:lnTo>
                  <a:lnTo>
                    <a:pt x="367" y="232"/>
                  </a:lnTo>
                  <a:lnTo>
                    <a:pt x="370" y="232"/>
                  </a:lnTo>
                  <a:lnTo>
                    <a:pt x="380" y="232"/>
                  </a:lnTo>
                  <a:lnTo>
                    <a:pt x="387" y="235"/>
                  </a:lnTo>
                  <a:lnTo>
                    <a:pt x="387" y="235"/>
                  </a:lnTo>
                  <a:lnTo>
                    <a:pt x="387" y="239"/>
                  </a:lnTo>
                  <a:lnTo>
                    <a:pt x="370" y="239"/>
                  </a:lnTo>
                  <a:lnTo>
                    <a:pt x="367" y="239"/>
                  </a:lnTo>
                  <a:lnTo>
                    <a:pt x="364" y="246"/>
                  </a:lnTo>
                  <a:lnTo>
                    <a:pt x="343" y="239"/>
                  </a:lnTo>
                  <a:lnTo>
                    <a:pt x="340" y="235"/>
                  </a:lnTo>
                  <a:lnTo>
                    <a:pt x="333" y="235"/>
                  </a:lnTo>
                  <a:lnTo>
                    <a:pt x="327" y="246"/>
                  </a:lnTo>
                  <a:lnTo>
                    <a:pt x="327" y="249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40" y="279"/>
                  </a:lnTo>
                  <a:lnTo>
                    <a:pt x="340" y="299"/>
                  </a:lnTo>
                  <a:lnTo>
                    <a:pt x="340" y="303"/>
                  </a:lnTo>
                  <a:lnTo>
                    <a:pt x="350" y="316"/>
                  </a:lnTo>
                  <a:lnTo>
                    <a:pt x="347" y="320"/>
                  </a:lnTo>
                  <a:lnTo>
                    <a:pt x="343" y="316"/>
                  </a:lnTo>
                  <a:lnTo>
                    <a:pt x="340" y="316"/>
                  </a:lnTo>
                  <a:lnTo>
                    <a:pt x="337" y="316"/>
                  </a:lnTo>
                  <a:lnTo>
                    <a:pt x="327" y="320"/>
                  </a:lnTo>
                  <a:lnTo>
                    <a:pt x="327" y="316"/>
                  </a:lnTo>
                  <a:lnTo>
                    <a:pt x="323" y="316"/>
                  </a:lnTo>
                  <a:lnTo>
                    <a:pt x="320" y="316"/>
                  </a:lnTo>
                  <a:lnTo>
                    <a:pt x="316" y="320"/>
                  </a:lnTo>
                  <a:lnTo>
                    <a:pt x="306" y="316"/>
                  </a:lnTo>
                  <a:lnTo>
                    <a:pt x="306" y="316"/>
                  </a:lnTo>
                  <a:lnTo>
                    <a:pt x="303" y="316"/>
                  </a:lnTo>
                  <a:lnTo>
                    <a:pt x="296" y="309"/>
                  </a:lnTo>
                  <a:lnTo>
                    <a:pt x="293" y="309"/>
                  </a:lnTo>
                  <a:lnTo>
                    <a:pt x="293" y="309"/>
                  </a:lnTo>
                  <a:lnTo>
                    <a:pt x="293" y="306"/>
                  </a:lnTo>
                  <a:lnTo>
                    <a:pt x="290" y="306"/>
                  </a:lnTo>
                  <a:lnTo>
                    <a:pt x="283" y="306"/>
                  </a:lnTo>
                  <a:lnTo>
                    <a:pt x="279" y="306"/>
                  </a:lnTo>
                  <a:lnTo>
                    <a:pt x="276" y="309"/>
                  </a:lnTo>
                  <a:lnTo>
                    <a:pt x="276" y="309"/>
                  </a:lnTo>
                  <a:lnTo>
                    <a:pt x="273" y="309"/>
                  </a:lnTo>
                  <a:lnTo>
                    <a:pt x="263" y="313"/>
                  </a:lnTo>
                  <a:lnTo>
                    <a:pt x="263" y="313"/>
                  </a:lnTo>
                  <a:lnTo>
                    <a:pt x="259" y="316"/>
                  </a:lnTo>
                  <a:lnTo>
                    <a:pt x="259" y="31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53" y="326"/>
                  </a:lnTo>
                  <a:lnTo>
                    <a:pt x="246" y="326"/>
                  </a:lnTo>
                  <a:lnTo>
                    <a:pt x="242" y="326"/>
                  </a:lnTo>
                  <a:lnTo>
                    <a:pt x="239" y="323"/>
                  </a:lnTo>
                  <a:lnTo>
                    <a:pt x="236" y="326"/>
                  </a:lnTo>
                  <a:lnTo>
                    <a:pt x="236" y="330"/>
                  </a:lnTo>
                  <a:lnTo>
                    <a:pt x="226" y="326"/>
                  </a:lnTo>
                  <a:lnTo>
                    <a:pt x="222" y="326"/>
                  </a:lnTo>
                  <a:lnTo>
                    <a:pt x="219" y="333"/>
                  </a:lnTo>
                  <a:lnTo>
                    <a:pt x="215" y="333"/>
                  </a:lnTo>
                  <a:lnTo>
                    <a:pt x="209" y="330"/>
                  </a:lnTo>
                  <a:lnTo>
                    <a:pt x="209" y="330"/>
                  </a:lnTo>
                  <a:lnTo>
                    <a:pt x="192" y="330"/>
                  </a:lnTo>
                  <a:lnTo>
                    <a:pt x="192" y="330"/>
                  </a:lnTo>
                  <a:lnTo>
                    <a:pt x="185" y="333"/>
                  </a:lnTo>
                  <a:lnTo>
                    <a:pt x="182" y="336"/>
                  </a:lnTo>
                  <a:lnTo>
                    <a:pt x="182" y="343"/>
                  </a:lnTo>
                  <a:lnTo>
                    <a:pt x="178" y="347"/>
                  </a:lnTo>
                  <a:lnTo>
                    <a:pt x="175" y="350"/>
                  </a:lnTo>
                  <a:lnTo>
                    <a:pt x="172" y="340"/>
                  </a:lnTo>
                  <a:lnTo>
                    <a:pt x="168" y="340"/>
                  </a:lnTo>
                  <a:lnTo>
                    <a:pt x="168" y="340"/>
                  </a:lnTo>
                  <a:lnTo>
                    <a:pt x="165" y="336"/>
                  </a:lnTo>
                  <a:lnTo>
                    <a:pt x="158" y="316"/>
                  </a:lnTo>
                  <a:lnTo>
                    <a:pt x="165" y="309"/>
                  </a:lnTo>
                  <a:lnTo>
                    <a:pt x="162" y="306"/>
                  </a:lnTo>
                  <a:lnTo>
                    <a:pt x="155" y="303"/>
                  </a:lnTo>
                  <a:lnTo>
                    <a:pt x="155" y="303"/>
                  </a:lnTo>
                  <a:lnTo>
                    <a:pt x="131" y="293"/>
                  </a:lnTo>
                  <a:lnTo>
                    <a:pt x="131" y="293"/>
                  </a:lnTo>
                  <a:lnTo>
                    <a:pt x="115" y="289"/>
                  </a:lnTo>
                  <a:lnTo>
                    <a:pt x="115" y="289"/>
                  </a:lnTo>
                  <a:lnTo>
                    <a:pt x="104" y="289"/>
                  </a:lnTo>
                  <a:lnTo>
                    <a:pt x="101" y="289"/>
                  </a:lnTo>
                  <a:lnTo>
                    <a:pt x="98" y="286"/>
                  </a:lnTo>
                  <a:lnTo>
                    <a:pt x="91" y="286"/>
                  </a:lnTo>
                  <a:lnTo>
                    <a:pt x="81" y="279"/>
                  </a:lnTo>
                  <a:lnTo>
                    <a:pt x="81" y="276"/>
                  </a:lnTo>
                  <a:lnTo>
                    <a:pt x="81" y="276"/>
                  </a:lnTo>
                  <a:lnTo>
                    <a:pt x="84" y="272"/>
                  </a:lnTo>
                  <a:lnTo>
                    <a:pt x="84" y="266"/>
                  </a:lnTo>
                  <a:lnTo>
                    <a:pt x="84" y="266"/>
                  </a:lnTo>
                  <a:lnTo>
                    <a:pt x="81" y="259"/>
                  </a:lnTo>
                  <a:lnTo>
                    <a:pt x="81" y="256"/>
                  </a:lnTo>
                  <a:lnTo>
                    <a:pt x="77" y="256"/>
                  </a:lnTo>
                  <a:lnTo>
                    <a:pt x="71" y="249"/>
                  </a:lnTo>
                  <a:lnTo>
                    <a:pt x="74" y="242"/>
                  </a:lnTo>
                  <a:lnTo>
                    <a:pt x="71" y="239"/>
                  </a:lnTo>
                  <a:lnTo>
                    <a:pt x="51" y="242"/>
                  </a:lnTo>
                  <a:lnTo>
                    <a:pt x="20" y="242"/>
                  </a:lnTo>
                  <a:lnTo>
                    <a:pt x="10" y="229"/>
                  </a:lnTo>
                  <a:lnTo>
                    <a:pt x="7" y="222"/>
                  </a:lnTo>
                  <a:lnTo>
                    <a:pt x="3" y="208"/>
                  </a:lnTo>
                  <a:lnTo>
                    <a:pt x="7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7" y="202"/>
                  </a:lnTo>
                  <a:lnTo>
                    <a:pt x="17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20" y="198"/>
                  </a:lnTo>
                  <a:lnTo>
                    <a:pt x="34" y="205"/>
                  </a:lnTo>
                  <a:lnTo>
                    <a:pt x="37" y="202"/>
                  </a:lnTo>
                  <a:lnTo>
                    <a:pt x="40" y="198"/>
                  </a:lnTo>
                  <a:lnTo>
                    <a:pt x="47" y="202"/>
                  </a:lnTo>
                  <a:lnTo>
                    <a:pt x="51" y="198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4" y="195"/>
                  </a:lnTo>
                  <a:lnTo>
                    <a:pt x="57" y="178"/>
                  </a:lnTo>
                  <a:lnTo>
                    <a:pt x="57" y="178"/>
                  </a:lnTo>
                  <a:lnTo>
                    <a:pt x="61" y="178"/>
                  </a:lnTo>
                  <a:lnTo>
                    <a:pt x="61" y="178"/>
                  </a:lnTo>
                  <a:lnTo>
                    <a:pt x="61" y="178"/>
                  </a:lnTo>
                  <a:lnTo>
                    <a:pt x="64" y="175"/>
                  </a:lnTo>
                  <a:lnTo>
                    <a:pt x="67" y="175"/>
                  </a:lnTo>
                  <a:lnTo>
                    <a:pt x="67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7" y="171"/>
                  </a:lnTo>
                  <a:lnTo>
                    <a:pt x="77" y="165"/>
                  </a:lnTo>
                  <a:lnTo>
                    <a:pt x="67" y="155"/>
                  </a:lnTo>
                  <a:lnTo>
                    <a:pt x="81" y="121"/>
                  </a:lnTo>
                  <a:lnTo>
                    <a:pt x="101" y="121"/>
                  </a:lnTo>
                  <a:lnTo>
                    <a:pt x="108" y="121"/>
                  </a:lnTo>
                  <a:lnTo>
                    <a:pt x="111" y="121"/>
                  </a:lnTo>
                  <a:lnTo>
                    <a:pt x="115" y="118"/>
                  </a:lnTo>
                  <a:lnTo>
                    <a:pt x="115" y="114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21" y="94"/>
                  </a:lnTo>
                  <a:lnTo>
                    <a:pt x="131" y="97"/>
                  </a:lnTo>
                  <a:lnTo>
                    <a:pt x="135" y="94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1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1" y="70"/>
                  </a:lnTo>
                  <a:lnTo>
                    <a:pt x="141" y="64"/>
                  </a:lnTo>
                  <a:lnTo>
                    <a:pt x="145" y="57"/>
                  </a:lnTo>
                  <a:lnTo>
                    <a:pt x="141" y="54"/>
                  </a:lnTo>
                  <a:lnTo>
                    <a:pt x="141" y="50"/>
                  </a:lnTo>
                  <a:lnTo>
                    <a:pt x="141" y="47"/>
                  </a:lnTo>
                  <a:lnTo>
                    <a:pt x="145" y="47"/>
                  </a:lnTo>
                  <a:lnTo>
                    <a:pt x="145" y="37"/>
                  </a:lnTo>
                  <a:lnTo>
                    <a:pt x="145" y="30"/>
                  </a:lnTo>
                  <a:lnTo>
                    <a:pt x="152" y="33"/>
                  </a:lnTo>
                  <a:lnTo>
                    <a:pt x="155" y="30"/>
                  </a:lnTo>
                  <a:lnTo>
                    <a:pt x="158" y="23"/>
                  </a:lnTo>
                  <a:lnTo>
                    <a:pt x="158" y="23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95" y="40"/>
                  </a:lnTo>
                  <a:lnTo>
                    <a:pt x="199" y="37"/>
                  </a:lnTo>
                  <a:lnTo>
                    <a:pt x="199" y="33"/>
                  </a:lnTo>
                  <a:lnTo>
                    <a:pt x="199" y="33"/>
                  </a:lnTo>
                  <a:lnTo>
                    <a:pt x="199" y="23"/>
                  </a:lnTo>
                  <a:lnTo>
                    <a:pt x="199" y="17"/>
                  </a:lnTo>
                  <a:lnTo>
                    <a:pt x="205" y="17"/>
                  </a:lnTo>
                  <a:lnTo>
                    <a:pt x="212" y="17"/>
                  </a:lnTo>
                  <a:lnTo>
                    <a:pt x="215" y="17"/>
                  </a:lnTo>
                  <a:lnTo>
                    <a:pt x="219" y="17"/>
                  </a:lnTo>
                  <a:lnTo>
                    <a:pt x="226" y="17"/>
                  </a:lnTo>
                  <a:lnTo>
                    <a:pt x="236" y="20"/>
                  </a:lnTo>
                  <a:lnTo>
                    <a:pt x="236" y="27"/>
                  </a:lnTo>
                  <a:lnTo>
                    <a:pt x="236" y="27"/>
                  </a:lnTo>
                  <a:lnTo>
                    <a:pt x="246" y="30"/>
                  </a:lnTo>
                  <a:lnTo>
                    <a:pt x="269" y="40"/>
                  </a:lnTo>
                  <a:lnTo>
                    <a:pt x="269" y="44"/>
                  </a:lnTo>
                  <a:lnTo>
                    <a:pt x="283" y="47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93" y="47"/>
                  </a:lnTo>
                  <a:lnTo>
                    <a:pt x="300" y="47"/>
                  </a:lnTo>
                  <a:lnTo>
                    <a:pt x="306" y="27"/>
                  </a:lnTo>
                  <a:lnTo>
                    <a:pt x="320" y="13"/>
                  </a:lnTo>
                  <a:lnTo>
                    <a:pt x="320" y="10"/>
                  </a:lnTo>
                  <a:lnTo>
                    <a:pt x="323" y="7"/>
                  </a:lnTo>
                  <a:lnTo>
                    <a:pt x="327" y="7"/>
                  </a:lnTo>
                  <a:lnTo>
                    <a:pt x="327" y="7"/>
                  </a:lnTo>
                  <a:lnTo>
                    <a:pt x="340" y="10"/>
                  </a:lnTo>
                  <a:lnTo>
                    <a:pt x="374" y="20"/>
                  </a:lnTo>
                  <a:lnTo>
                    <a:pt x="374" y="20"/>
                  </a:lnTo>
                  <a:lnTo>
                    <a:pt x="384" y="23"/>
                  </a:lnTo>
                  <a:lnTo>
                    <a:pt x="394" y="27"/>
                  </a:lnTo>
                  <a:lnTo>
                    <a:pt x="394" y="27"/>
                  </a:lnTo>
                  <a:lnTo>
                    <a:pt x="407" y="27"/>
                  </a:lnTo>
                  <a:lnTo>
                    <a:pt x="407" y="27"/>
                  </a:lnTo>
                  <a:lnTo>
                    <a:pt x="411" y="23"/>
                  </a:lnTo>
                  <a:lnTo>
                    <a:pt x="421" y="27"/>
                  </a:lnTo>
                  <a:lnTo>
                    <a:pt x="421" y="27"/>
                  </a:lnTo>
                  <a:lnTo>
                    <a:pt x="434" y="20"/>
                  </a:lnTo>
                  <a:lnTo>
                    <a:pt x="438" y="20"/>
                  </a:lnTo>
                  <a:lnTo>
                    <a:pt x="444" y="23"/>
                  </a:lnTo>
                  <a:lnTo>
                    <a:pt x="448" y="23"/>
                  </a:lnTo>
                  <a:lnTo>
                    <a:pt x="465" y="27"/>
                  </a:lnTo>
                  <a:lnTo>
                    <a:pt x="461" y="37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0"/>
                  </a:lnTo>
                  <a:lnTo>
                    <a:pt x="454" y="60"/>
                  </a:lnTo>
                  <a:lnTo>
                    <a:pt x="448" y="74"/>
                  </a:lnTo>
                  <a:lnTo>
                    <a:pt x="444" y="77"/>
                  </a:lnTo>
                  <a:lnTo>
                    <a:pt x="444" y="81"/>
                  </a:lnTo>
                  <a:lnTo>
                    <a:pt x="458" y="87"/>
                  </a:lnTo>
                  <a:lnTo>
                    <a:pt x="468" y="94"/>
                  </a:lnTo>
                  <a:lnTo>
                    <a:pt x="465" y="97"/>
                  </a:lnTo>
                  <a:lnTo>
                    <a:pt x="465" y="97"/>
                  </a:lnTo>
                  <a:lnTo>
                    <a:pt x="448" y="111"/>
                  </a:lnTo>
                  <a:lnTo>
                    <a:pt x="438" y="118"/>
                  </a:lnTo>
                  <a:lnTo>
                    <a:pt x="438" y="121"/>
                  </a:lnTo>
                  <a:lnTo>
                    <a:pt x="434" y="124"/>
                  </a:lnTo>
                  <a:lnTo>
                    <a:pt x="431" y="124"/>
                  </a:lnTo>
                  <a:lnTo>
                    <a:pt x="434" y="124"/>
                  </a:lnTo>
                  <a:lnTo>
                    <a:pt x="438" y="121"/>
                  </a:lnTo>
                  <a:lnTo>
                    <a:pt x="441" y="124"/>
                  </a:lnTo>
                  <a:lnTo>
                    <a:pt x="441" y="124"/>
                  </a:lnTo>
                  <a:lnTo>
                    <a:pt x="451" y="118"/>
                  </a:lnTo>
                  <a:lnTo>
                    <a:pt x="451" y="118"/>
                  </a:lnTo>
                  <a:lnTo>
                    <a:pt x="468" y="101"/>
                  </a:lnTo>
                  <a:lnTo>
                    <a:pt x="475" y="97"/>
                  </a:lnTo>
                  <a:lnTo>
                    <a:pt x="475" y="97"/>
                  </a:lnTo>
                  <a:lnTo>
                    <a:pt x="475" y="94"/>
                  </a:lnTo>
                  <a:lnTo>
                    <a:pt x="475" y="94"/>
                  </a:lnTo>
                  <a:lnTo>
                    <a:pt x="461" y="81"/>
                  </a:lnTo>
                  <a:lnTo>
                    <a:pt x="461" y="81"/>
                  </a:lnTo>
                  <a:lnTo>
                    <a:pt x="451" y="77"/>
                  </a:lnTo>
                  <a:lnTo>
                    <a:pt x="454" y="77"/>
                  </a:lnTo>
                  <a:lnTo>
                    <a:pt x="454" y="74"/>
                  </a:lnTo>
                  <a:lnTo>
                    <a:pt x="458" y="67"/>
                  </a:lnTo>
                  <a:lnTo>
                    <a:pt x="461" y="64"/>
                  </a:lnTo>
                  <a:lnTo>
                    <a:pt x="461" y="64"/>
                  </a:lnTo>
                  <a:lnTo>
                    <a:pt x="465" y="57"/>
                  </a:lnTo>
                  <a:lnTo>
                    <a:pt x="465" y="57"/>
                  </a:lnTo>
                  <a:lnTo>
                    <a:pt x="468" y="37"/>
                  </a:lnTo>
                  <a:lnTo>
                    <a:pt x="468" y="37"/>
                  </a:lnTo>
                  <a:lnTo>
                    <a:pt x="471" y="27"/>
                  </a:lnTo>
                  <a:lnTo>
                    <a:pt x="468" y="23"/>
                  </a:lnTo>
                  <a:lnTo>
                    <a:pt x="448" y="17"/>
                  </a:lnTo>
                  <a:lnTo>
                    <a:pt x="441" y="13"/>
                  </a:lnTo>
                  <a:lnTo>
                    <a:pt x="438" y="13"/>
                  </a:lnTo>
                  <a:lnTo>
                    <a:pt x="434" y="13"/>
                  </a:lnTo>
                  <a:lnTo>
                    <a:pt x="434" y="13"/>
                  </a:lnTo>
                  <a:lnTo>
                    <a:pt x="421" y="20"/>
                  </a:lnTo>
                  <a:lnTo>
                    <a:pt x="414" y="17"/>
                  </a:lnTo>
                  <a:lnTo>
                    <a:pt x="411" y="17"/>
                  </a:lnTo>
                  <a:lnTo>
                    <a:pt x="407" y="20"/>
                  </a:lnTo>
                  <a:lnTo>
                    <a:pt x="394" y="20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74" y="17"/>
                  </a:lnTo>
                  <a:lnTo>
                    <a:pt x="340" y="3"/>
                  </a:lnTo>
                  <a:lnTo>
                    <a:pt x="340" y="3"/>
                  </a:lnTo>
                  <a:lnTo>
                    <a:pt x="327" y="0"/>
                  </a:lnTo>
                  <a:lnTo>
                    <a:pt x="3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3" name="Freeform 626">
              <a:extLst>
                <a:ext uri="{FF2B5EF4-FFF2-40B4-BE49-F238E27FC236}">
                  <a16:creationId xmlns:a16="http://schemas.microsoft.com/office/drawing/2014/main" id="{B31B05A4-60C7-B7FA-B426-ED5B50DB3E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6" y="2771"/>
              <a:ext cx="142" cy="111"/>
            </a:xfrm>
            <a:custGeom>
              <a:avLst/>
              <a:gdLst>
                <a:gd name="T0" fmla="*/ 41 w 142"/>
                <a:gd name="T1" fmla="*/ 43 h 111"/>
                <a:gd name="T2" fmla="*/ 41 w 142"/>
                <a:gd name="T3" fmla="*/ 43 h 111"/>
                <a:gd name="T4" fmla="*/ 125 w 142"/>
                <a:gd name="T5" fmla="*/ 0 h 111"/>
                <a:gd name="T6" fmla="*/ 118 w 142"/>
                <a:gd name="T7" fmla="*/ 6 h 111"/>
                <a:gd name="T8" fmla="*/ 91 w 142"/>
                <a:gd name="T9" fmla="*/ 10 h 111"/>
                <a:gd name="T10" fmla="*/ 81 w 142"/>
                <a:gd name="T11" fmla="*/ 17 h 111"/>
                <a:gd name="T12" fmla="*/ 68 w 142"/>
                <a:gd name="T13" fmla="*/ 23 h 111"/>
                <a:gd name="T14" fmla="*/ 57 w 142"/>
                <a:gd name="T15" fmla="*/ 30 h 111"/>
                <a:gd name="T16" fmla="*/ 57 w 142"/>
                <a:gd name="T17" fmla="*/ 30 h 111"/>
                <a:gd name="T18" fmla="*/ 51 w 142"/>
                <a:gd name="T19" fmla="*/ 33 h 111"/>
                <a:gd name="T20" fmla="*/ 47 w 142"/>
                <a:gd name="T21" fmla="*/ 33 h 111"/>
                <a:gd name="T22" fmla="*/ 44 w 142"/>
                <a:gd name="T23" fmla="*/ 33 h 111"/>
                <a:gd name="T24" fmla="*/ 41 w 142"/>
                <a:gd name="T25" fmla="*/ 37 h 111"/>
                <a:gd name="T26" fmla="*/ 41 w 142"/>
                <a:gd name="T27" fmla="*/ 37 h 111"/>
                <a:gd name="T28" fmla="*/ 47 w 142"/>
                <a:gd name="T29" fmla="*/ 40 h 111"/>
                <a:gd name="T30" fmla="*/ 54 w 142"/>
                <a:gd name="T31" fmla="*/ 40 h 111"/>
                <a:gd name="T32" fmla="*/ 54 w 142"/>
                <a:gd name="T33" fmla="*/ 37 h 111"/>
                <a:gd name="T34" fmla="*/ 54 w 142"/>
                <a:gd name="T35" fmla="*/ 37 h 111"/>
                <a:gd name="T36" fmla="*/ 61 w 142"/>
                <a:gd name="T37" fmla="*/ 30 h 111"/>
                <a:gd name="T38" fmla="*/ 61 w 142"/>
                <a:gd name="T39" fmla="*/ 30 h 111"/>
                <a:gd name="T40" fmla="*/ 68 w 142"/>
                <a:gd name="T41" fmla="*/ 27 h 111"/>
                <a:gd name="T42" fmla="*/ 81 w 142"/>
                <a:gd name="T43" fmla="*/ 20 h 111"/>
                <a:gd name="T44" fmla="*/ 94 w 142"/>
                <a:gd name="T45" fmla="*/ 13 h 111"/>
                <a:gd name="T46" fmla="*/ 118 w 142"/>
                <a:gd name="T47" fmla="*/ 10 h 111"/>
                <a:gd name="T48" fmla="*/ 132 w 142"/>
                <a:gd name="T49" fmla="*/ 3 h 111"/>
                <a:gd name="T50" fmla="*/ 135 w 142"/>
                <a:gd name="T51" fmla="*/ 6 h 111"/>
                <a:gd name="T52" fmla="*/ 135 w 142"/>
                <a:gd name="T53" fmla="*/ 13 h 111"/>
                <a:gd name="T54" fmla="*/ 132 w 142"/>
                <a:gd name="T55" fmla="*/ 20 h 111"/>
                <a:gd name="T56" fmla="*/ 125 w 142"/>
                <a:gd name="T57" fmla="*/ 27 h 111"/>
                <a:gd name="T58" fmla="*/ 111 w 142"/>
                <a:gd name="T59" fmla="*/ 40 h 111"/>
                <a:gd name="T60" fmla="*/ 94 w 142"/>
                <a:gd name="T61" fmla="*/ 47 h 111"/>
                <a:gd name="T62" fmla="*/ 71 w 142"/>
                <a:gd name="T63" fmla="*/ 64 h 111"/>
                <a:gd name="T64" fmla="*/ 44 w 142"/>
                <a:gd name="T65" fmla="*/ 84 h 111"/>
                <a:gd name="T66" fmla="*/ 27 w 142"/>
                <a:gd name="T67" fmla="*/ 111 h 111"/>
                <a:gd name="T68" fmla="*/ 7 w 142"/>
                <a:gd name="T69" fmla="*/ 94 h 111"/>
                <a:gd name="T70" fmla="*/ 4 w 142"/>
                <a:gd name="T71" fmla="*/ 87 h 111"/>
                <a:gd name="T72" fmla="*/ 10 w 142"/>
                <a:gd name="T73" fmla="*/ 77 h 111"/>
                <a:gd name="T74" fmla="*/ 14 w 142"/>
                <a:gd name="T75" fmla="*/ 70 h 111"/>
                <a:gd name="T76" fmla="*/ 31 w 142"/>
                <a:gd name="T77" fmla="*/ 50 h 111"/>
                <a:gd name="T78" fmla="*/ 34 w 142"/>
                <a:gd name="T79" fmla="*/ 50 h 111"/>
                <a:gd name="T80" fmla="*/ 34 w 142"/>
                <a:gd name="T81" fmla="*/ 47 h 111"/>
                <a:gd name="T82" fmla="*/ 31 w 142"/>
                <a:gd name="T83" fmla="*/ 47 h 111"/>
                <a:gd name="T84" fmla="*/ 14 w 142"/>
                <a:gd name="T85" fmla="*/ 67 h 111"/>
                <a:gd name="T86" fmla="*/ 10 w 142"/>
                <a:gd name="T87" fmla="*/ 70 h 111"/>
                <a:gd name="T88" fmla="*/ 4 w 142"/>
                <a:gd name="T89" fmla="*/ 80 h 111"/>
                <a:gd name="T90" fmla="*/ 0 w 142"/>
                <a:gd name="T91" fmla="*/ 91 h 111"/>
                <a:gd name="T92" fmla="*/ 7 w 142"/>
                <a:gd name="T93" fmla="*/ 94 h 111"/>
                <a:gd name="T94" fmla="*/ 27 w 142"/>
                <a:gd name="T95" fmla="*/ 111 h 111"/>
                <a:gd name="T96" fmla="*/ 47 w 142"/>
                <a:gd name="T97" fmla="*/ 87 h 111"/>
                <a:gd name="T98" fmla="*/ 71 w 142"/>
                <a:gd name="T99" fmla="*/ 67 h 111"/>
                <a:gd name="T100" fmla="*/ 98 w 142"/>
                <a:gd name="T101" fmla="*/ 50 h 111"/>
                <a:gd name="T102" fmla="*/ 115 w 142"/>
                <a:gd name="T103" fmla="*/ 40 h 111"/>
                <a:gd name="T104" fmla="*/ 128 w 142"/>
                <a:gd name="T105" fmla="*/ 30 h 111"/>
                <a:gd name="T106" fmla="*/ 135 w 142"/>
                <a:gd name="T107" fmla="*/ 20 h 111"/>
                <a:gd name="T108" fmla="*/ 142 w 142"/>
                <a:gd name="T109" fmla="*/ 6 h 111"/>
                <a:gd name="T110" fmla="*/ 138 w 142"/>
                <a:gd name="T111" fmla="*/ 3 h 111"/>
                <a:gd name="T112" fmla="*/ 132 w 142"/>
                <a:gd name="T113" fmla="*/ 0 h 111"/>
                <a:gd name="T114" fmla="*/ 128 w 142"/>
                <a:gd name="T11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2" h="111">
                  <a:moveTo>
                    <a:pt x="41" y="43"/>
                  </a:moveTo>
                  <a:lnTo>
                    <a:pt x="41" y="43"/>
                  </a:lnTo>
                  <a:lnTo>
                    <a:pt x="41" y="43"/>
                  </a:lnTo>
                  <a:lnTo>
                    <a:pt x="41" y="43"/>
                  </a:lnTo>
                  <a:close/>
                  <a:moveTo>
                    <a:pt x="128" y="0"/>
                  </a:moveTo>
                  <a:lnTo>
                    <a:pt x="125" y="0"/>
                  </a:lnTo>
                  <a:lnTo>
                    <a:pt x="125" y="3"/>
                  </a:lnTo>
                  <a:lnTo>
                    <a:pt x="118" y="6"/>
                  </a:lnTo>
                  <a:lnTo>
                    <a:pt x="94" y="10"/>
                  </a:lnTo>
                  <a:lnTo>
                    <a:pt x="91" y="10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68" y="27"/>
                  </a:lnTo>
                  <a:lnTo>
                    <a:pt x="68" y="23"/>
                  </a:lnTo>
                  <a:lnTo>
                    <a:pt x="64" y="23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51" y="37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7" y="37"/>
                  </a:lnTo>
                  <a:lnTo>
                    <a:pt x="47" y="40"/>
                  </a:lnTo>
                  <a:lnTo>
                    <a:pt x="51" y="4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7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4" y="27"/>
                  </a:lnTo>
                  <a:lnTo>
                    <a:pt x="68" y="27"/>
                  </a:lnTo>
                  <a:lnTo>
                    <a:pt x="68" y="30"/>
                  </a:lnTo>
                  <a:lnTo>
                    <a:pt x="81" y="20"/>
                  </a:lnTo>
                  <a:lnTo>
                    <a:pt x="81" y="17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118" y="10"/>
                  </a:lnTo>
                  <a:lnTo>
                    <a:pt x="128" y="3"/>
                  </a:lnTo>
                  <a:lnTo>
                    <a:pt x="132" y="3"/>
                  </a:lnTo>
                  <a:lnTo>
                    <a:pt x="132" y="3"/>
                  </a:lnTo>
                  <a:lnTo>
                    <a:pt x="135" y="6"/>
                  </a:lnTo>
                  <a:lnTo>
                    <a:pt x="138" y="10"/>
                  </a:lnTo>
                  <a:lnTo>
                    <a:pt x="135" y="13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25" y="27"/>
                  </a:lnTo>
                  <a:lnTo>
                    <a:pt x="125" y="2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94" y="47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57" y="74"/>
                  </a:lnTo>
                  <a:lnTo>
                    <a:pt x="44" y="84"/>
                  </a:lnTo>
                  <a:lnTo>
                    <a:pt x="34" y="107"/>
                  </a:lnTo>
                  <a:lnTo>
                    <a:pt x="27" y="111"/>
                  </a:lnTo>
                  <a:lnTo>
                    <a:pt x="24" y="104"/>
                  </a:lnTo>
                  <a:lnTo>
                    <a:pt x="7" y="94"/>
                  </a:lnTo>
                  <a:lnTo>
                    <a:pt x="7" y="91"/>
                  </a:lnTo>
                  <a:lnTo>
                    <a:pt x="4" y="87"/>
                  </a:lnTo>
                  <a:lnTo>
                    <a:pt x="4" y="84"/>
                  </a:lnTo>
                  <a:lnTo>
                    <a:pt x="10" y="77"/>
                  </a:lnTo>
                  <a:lnTo>
                    <a:pt x="14" y="74"/>
                  </a:lnTo>
                  <a:lnTo>
                    <a:pt x="14" y="70"/>
                  </a:lnTo>
                  <a:lnTo>
                    <a:pt x="20" y="64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4" y="50"/>
                  </a:lnTo>
                  <a:lnTo>
                    <a:pt x="37" y="47"/>
                  </a:lnTo>
                  <a:lnTo>
                    <a:pt x="34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7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0" y="91"/>
                  </a:lnTo>
                  <a:lnTo>
                    <a:pt x="4" y="94"/>
                  </a:lnTo>
                  <a:lnTo>
                    <a:pt x="7" y="94"/>
                  </a:lnTo>
                  <a:lnTo>
                    <a:pt x="24" y="107"/>
                  </a:lnTo>
                  <a:lnTo>
                    <a:pt x="27" y="111"/>
                  </a:lnTo>
                  <a:lnTo>
                    <a:pt x="37" y="111"/>
                  </a:lnTo>
                  <a:lnTo>
                    <a:pt x="47" y="87"/>
                  </a:lnTo>
                  <a:lnTo>
                    <a:pt x="61" y="74"/>
                  </a:lnTo>
                  <a:lnTo>
                    <a:pt x="71" y="67"/>
                  </a:lnTo>
                  <a:lnTo>
                    <a:pt x="74" y="67"/>
                  </a:lnTo>
                  <a:lnTo>
                    <a:pt x="98" y="50"/>
                  </a:lnTo>
                  <a:lnTo>
                    <a:pt x="115" y="43"/>
                  </a:lnTo>
                  <a:lnTo>
                    <a:pt x="115" y="40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32" y="23"/>
                  </a:lnTo>
                  <a:lnTo>
                    <a:pt x="135" y="20"/>
                  </a:lnTo>
                  <a:lnTo>
                    <a:pt x="138" y="13"/>
                  </a:lnTo>
                  <a:lnTo>
                    <a:pt x="142" y="6"/>
                  </a:lnTo>
                  <a:lnTo>
                    <a:pt x="142" y="6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4" name="Freeform 627">
              <a:extLst>
                <a:ext uri="{FF2B5EF4-FFF2-40B4-BE49-F238E27FC236}">
                  <a16:creationId xmlns:a16="http://schemas.microsoft.com/office/drawing/2014/main" id="{EE3BD231-0E8F-2C96-B43D-948714BE6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" y="28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" name="Freeform 628">
              <a:extLst>
                <a:ext uri="{FF2B5EF4-FFF2-40B4-BE49-F238E27FC236}">
                  <a16:creationId xmlns:a16="http://schemas.microsoft.com/office/drawing/2014/main" id="{748606DE-FFDC-DE4C-76A9-7D4EA6FBD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" y="2771"/>
              <a:ext cx="142" cy="111"/>
            </a:xfrm>
            <a:custGeom>
              <a:avLst/>
              <a:gdLst>
                <a:gd name="T0" fmla="*/ 125 w 142"/>
                <a:gd name="T1" fmla="*/ 0 h 111"/>
                <a:gd name="T2" fmla="*/ 118 w 142"/>
                <a:gd name="T3" fmla="*/ 6 h 111"/>
                <a:gd name="T4" fmla="*/ 91 w 142"/>
                <a:gd name="T5" fmla="*/ 10 h 111"/>
                <a:gd name="T6" fmla="*/ 81 w 142"/>
                <a:gd name="T7" fmla="*/ 17 h 111"/>
                <a:gd name="T8" fmla="*/ 68 w 142"/>
                <a:gd name="T9" fmla="*/ 23 h 111"/>
                <a:gd name="T10" fmla="*/ 57 w 142"/>
                <a:gd name="T11" fmla="*/ 30 h 111"/>
                <a:gd name="T12" fmla="*/ 57 w 142"/>
                <a:gd name="T13" fmla="*/ 30 h 111"/>
                <a:gd name="T14" fmla="*/ 51 w 142"/>
                <a:gd name="T15" fmla="*/ 33 h 111"/>
                <a:gd name="T16" fmla="*/ 47 w 142"/>
                <a:gd name="T17" fmla="*/ 33 h 111"/>
                <a:gd name="T18" fmla="*/ 44 w 142"/>
                <a:gd name="T19" fmla="*/ 33 h 111"/>
                <a:gd name="T20" fmla="*/ 41 w 142"/>
                <a:gd name="T21" fmla="*/ 37 h 111"/>
                <a:gd name="T22" fmla="*/ 41 w 142"/>
                <a:gd name="T23" fmla="*/ 37 h 111"/>
                <a:gd name="T24" fmla="*/ 47 w 142"/>
                <a:gd name="T25" fmla="*/ 40 h 111"/>
                <a:gd name="T26" fmla="*/ 54 w 142"/>
                <a:gd name="T27" fmla="*/ 40 h 111"/>
                <a:gd name="T28" fmla="*/ 54 w 142"/>
                <a:gd name="T29" fmla="*/ 37 h 111"/>
                <a:gd name="T30" fmla="*/ 54 w 142"/>
                <a:gd name="T31" fmla="*/ 37 h 111"/>
                <a:gd name="T32" fmla="*/ 61 w 142"/>
                <a:gd name="T33" fmla="*/ 30 h 111"/>
                <a:gd name="T34" fmla="*/ 61 w 142"/>
                <a:gd name="T35" fmla="*/ 30 h 111"/>
                <a:gd name="T36" fmla="*/ 68 w 142"/>
                <a:gd name="T37" fmla="*/ 27 h 111"/>
                <a:gd name="T38" fmla="*/ 81 w 142"/>
                <a:gd name="T39" fmla="*/ 20 h 111"/>
                <a:gd name="T40" fmla="*/ 94 w 142"/>
                <a:gd name="T41" fmla="*/ 13 h 111"/>
                <a:gd name="T42" fmla="*/ 118 w 142"/>
                <a:gd name="T43" fmla="*/ 10 h 111"/>
                <a:gd name="T44" fmla="*/ 132 w 142"/>
                <a:gd name="T45" fmla="*/ 3 h 111"/>
                <a:gd name="T46" fmla="*/ 135 w 142"/>
                <a:gd name="T47" fmla="*/ 6 h 111"/>
                <a:gd name="T48" fmla="*/ 135 w 142"/>
                <a:gd name="T49" fmla="*/ 13 h 111"/>
                <a:gd name="T50" fmla="*/ 132 w 142"/>
                <a:gd name="T51" fmla="*/ 20 h 111"/>
                <a:gd name="T52" fmla="*/ 125 w 142"/>
                <a:gd name="T53" fmla="*/ 27 h 111"/>
                <a:gd name="T54" fmla="*/ 111 w 142"/>
                <a:gd name="T55" fmla="*/ 40 h 111"/>
                <a:gd name="T56" fmla="*/ 94 w 142"/>
                <a:gd name="T57" fmla="*/ 47 h 111"/>
                <a:gd name="T58" fmla="*/ 71 w 142"/>
                <a:gd name="T59" fmla="*/ 64 h 111"/>
                <a:gd name="T60" fmla="*/ 44 w 142"/>
                <a:gd name="T61" fmla="*/ 84 h 111"/>
                <a:gd name="T62" fmla="*/ 27 w 142"/>
                <a:gd name="T63" fmla="*/ 111 h 111"/>
                <a:gd name="T64" fmla="*/ 7 w 142"/>
                <a:gd name="T65" fmla="*/ 94 h 111"/>
                <a:gd name="T66" fmla="*/ 4 w 142"/>
                <a:gd name="T67" fmla="*/ 87 h 111"/>
                <a:gd name="T68" fmla="*/ 10 w 142"/>
                <a:gd name="T69" fmla="*/ 77 h 111"/>
                <a:gd name="T70" fmla="*/ 14 w 142"/>
                <a:gd name="T71" fmla="*/ 70 h 111"/>
                <a:gd name="T72" fmla="*/ 31 w 142"/>
                <a:gd name="T73" fmla="*/ 50 h 111"/>
                <a:gd name="T74" fmla="*/ 34 w 142"/>
                <a:gd name="T75" fmla="*/ 50 h 111"/>
                <a:gd name="T76" fmla="*/ 34 w 142"/>
                <a:gd name="T77" fmla="*/ 47 h 111"/>
                <a:gd name="T78" fmla="*/ 31 w 142"/>
                <a:gd name="T79" fmla="*/ 47 h 111"/>
                <a:gd name="T80" fmla="*/ 14 w 142"/>
                <a:gd name="T81" fmla="*/ 67 h 111"/>
                <a:gd name="T82" fmla="*/ 10 w 142"/>
                <a:gd name="T83" fmla="*/ 70 h 111"/>
                <a:gd name="T84" fmla="*/ 4 w 142"/>
                <a:gd name="T85" fmla="*/ 80 h 111"/>
                <a:gd name="T86" fmla="*/ 0 w 142"/>
                <a:gd name="T87" fmla="*/ 91 h 111"/>
                <a:gd name="T88" fmla="*/ 7 w 142"/>
                <a:gd name="T89" fmla="*/ 94 h 111"/>
                <a:gd name="T90" fmla="*/ 27 w 142"/>
                <a:gd name="T91" fmla="*/ 111 h 111"/>
                <a:gd name="T92" fmla="*/ 47 w 142"/>
                <a:gd name="T93" fmla="*/ 87 h 111"/>
                <a:gd name="T94" fmla="*/ 71 w 142"/>
                <a:gd name="T95" fmla="*/ 67 h 111"/>
                <a:gd name="T96" fmla="*/ 98 w 142"/>
                <a:gd name="T97" fmla="*/ 50 h 111"/>
                <a:gd name="T98" fmla="*/ 115 w 142"/>
                <a:gd name="T99" fmla="*/ 40 h 111"/>
                <a:gd name="T100" fmla="*/ 128 w 142"/>
                <a:gd name="T101" fmla="*/ 30 h 111"/>
                <a:gd name="T102" fmla="*/ 135 w 142"/>
                <a:gd name="T103" fmla="*/ 20 h 111"/>
                <a:gd name="T104" fmla="*/ 142 w 142"/>
                <a:gd name="T105" fmla="*/ 6 h 111"/>
                <a:gd name="T106" fmla="*/ 138 w 142"/>
                <a:gd name="T107" fmla="*/ 3 h 111"/>
                <a:gd name="T108" fmla="*/ 132 w 142"/>
                <a:gd name="T109" fmla="*/ 0 h 111"/>
                <a:gd name="T110" fmla="*/ 128 w 142"/>
                <a:gd name="T1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2" h="111">
                  <a:moveTo>
                    <a:pt x="128" y="0"/>
                  </a:moveTo>
                  <a:lnTo>
                    <a:pt x="125" y="0"/>
                  </a:lnTo>
                  <a:lnTo>
                    <a:pt x="125" y="3"/>
                  </a:lnTo>
                  <a:lnTo>
                    <a:pt x="118" y="6"/>
                  </a:lnTo>
                  <a:lnTo>
                    <a:pt x="94" y="10"/>
                  </a:lnTo>
                  <a:lnTo>
                    <a:pt x="91" y="10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68" y="27"/>
                  </a:lnTo>
                  <a:lnTo>
                    <a:pt x="68" y="23"/>
                  </a:lnTo>
                  <a:lnTo>
                    <a:pt x="64" y="23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51" y="37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7" y="37"/>
                  </a:lnTo>
                  <a:lnTo>
                    <a:pt x="47" y="40"/>
                  </a:lnTo>
                  <a:lnTo>
                    <a:pt x="51" y="4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7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4" y="27"/>
                  </a:lnTo>
                  <a:lnTo>
                    <a:pt x="68" y="27"/>
                  </a:lnTo>
                  <a:lnTo>
                    <a:pt x="68" y="30"/>
                  </a:lnTo>
                  <a:lnTo>
                    <a:pt x="81" y="20"/>
                  </a:lnTo>
                  <a:lnTo>
                    <a:pt x="81" y="17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118" y="10"/>
                  </a:lnTo>
                  <a:lnTo>
                    <a:pt x="128" y="3"/>
                  </a:lnTo>
                  <a:lnTo>
                    <a:pt x="132" y="3"/>
                  </a:lnTo>
                  <a:lnTo>
                    <a:pt x="132" y="3"/>
                  </a:lnTo>
                  <a:lnTo>
                    <a:pt x="135" y="6"/>
                  </a:lnTo>
                  <a:lnTo>
                    <a:pt x="138" y="10"/>
                  </a:lnTo>
                  <a:lnTo>
                    <a:pt x="135" y="13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25" y="27"/>
                  </a:lnTo>
                  <a:lnTo>
                    <a:pt x="125" y="2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94" y="47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57" y="74"/>
                  </a:lnTo>
                  <a:lnTo>
                    <a:pt x="44" y="84"/>
                  </a:lnTo>
                  <a:lnTo>
                    <a:pt x="34" y="107"/>
                  </a:lnTo>
                  <a:lnTo>
                    <a:pt x="27" y="111"/>
                  </a:lnTo>
                  <a:lnTo>
                    <a:pt x="24" y="104"/>
                  </a:lnTo>
                  <a:lnTo>
                    <a:pt x="7" y="94"/>
                  </a:lnTo>
                  <a:lnTo>
                    <a:pt x="7" y="91"/>
                  </a:lnTo>
                  <a:lnTo>
                    <a:pt x="4" y="87"/>
                  </a:lnTo>
                  <a:lnTo>
                    <a:pt x="4" y="84"/>
                  </a:lnTo>
                  <a:lnTo>
                    <a:pt x="10" y="77"/>
                  </a:lnTo>
                  <a:lnTo>
                    <a:pt x="14" y="74"/>
                  </a:lnTo>
                  <a:lnTo>
                    <a:pt x="14" y="70"/>
                  </a:lnTo>
                  <a:lnTo>
                    <a:pt x="20" y="64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4" y="50"/>
                  </a:lnTo>
                  <a:lnTo>
                    <a:pt x="37" y="47"/>
                  </a:lnTo>
                  <a:lnTo>
                    <a:pt x="34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7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0" y="91"/>
                  </a:lnTo>
                  <a:lnTo>
                    <a:pt x="4" y="94"/>
                  </a:lnTo>
                  <a:lnTo>
                    <a:pt x="7" y="94"/>
                  </a:lnTo>
                  <a:lnTo>
                    <a:pt x="24" y="107"/>
                  </a:lnTo>
                  <a:lnTo>
                    <a:pt x="27" y="111"/>
                  </a:lnTo>
                  <a:lnTo>
                    <a:pt x="37" y="111"/>
                  </a:lnTo>
                  <a:lnTo>
                    <a:pt x="47" y="87"/>
                  </a:lnTo>
                  <a:lnTo>
                    <a:pt x="61" y="74"/>
                  </a:lnTo>
                  <a:lnTo>
                    <a:pt x="71" y="67"/>
                  </a:lnTo>
                  <a:lnTo>
                    <a:pt x="74" y="67"/>
                  </a:lnTo>
                  <a:lnTo>
                    <a:pt x="98" y="50"/>
                  </a:lnTo>
                  <a:lnTo>
                    <a:pt x="115" y="43"/>
                  </a:lnTo>
                  <a:lnTo>
                    <a:pt x="115" y="40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32" y="23"/>
                  </a:lnTo>
                  <a:lnTo>
                    <a:pt x="135" y="20"/>
                  </a:lnTo>
                  <a:lnTo>
                    <a:pt x="138" y="13"/>
                  </a:lnTo>
                  <a:lnTo>
                    <a:pt x="142" y="6"/>
                  </a:lnTo>
                  <a:lnTo>
                    <a:pt x="142" y="6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" name="Freeform 629">
              <a:extLst>
                <a:ext uri="{FF2B5EF4-FFF2-40B4-BE49-F238E27FC236}">
                  <a16:creationId xmlns:a16="http://schemas.microsoft.com/office/drawing/2014/main" id="{CB40264A-F25E-F1E5-BF69-430908DEE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2771"/>
              <a:ext cx="10" cy="3"/>
            </a:xfrm>
            <a:custGeom>
              <a:avLst/>
              <a:gdLst>
                <a:gd name="T0" fmla="*/ 4 w 10"/>
                <a:gd name="T1" fmla="*/ 0 h 3"/>
                <a:gd name="T2" fmla="*/ 0 w 10"/>
                <a:gd name="T3" fmla="*/ 0 h 3"/>
                <a:gd name="T4" fmla="*/ 4 w 10"/>
                <a:gd name="T5" fmla="*/ 0 h 3"/>
                <a:gd name="T6" fmla="*/ 4 w 10"/>
                <a:gd name="T7" fmla="*/ 0 h 3"/>
                <a:gd name="T8" fmla="*/ 10 w 10"/>
                <a:gd name="T9" fmla="*/ 3 h 3"/>
                <a:gd name="T10" fmla="*/ 7 w 10"/>
                <a:gd name="T11" fmla="*/ 0 h 3"/>
                <a:gd name="T12" fmla="*/ 4 w 1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0" y="3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7" name="Freeform 630">
              <a:extLst>
                <a:ext uri="{FF2B5EF4-FFF2-40B4-BE49-F238E27FC236}">
                  <a16:creationId xmlns:a16="http://schemas.microsoft.com/office/drawing/2014/main" id="{578D7414-0BF0-7F95-B647-D761D45FA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2771"/>
              <a:ext cx="10" cy="3"/>
            </a:xfrm>
            <a:custGeom>
              <a:avLst/>
              <a:gdLst>
                <a:gd name="T0" fmla="*/ 4 w 10"/>
                <a:gd name="T1" fmla="*/ 0 h 3"/>
                <a:gd name="T2" fmla="*/ 0 w 10"/>
                <a:gd name="T3" fmla="*/ 0 h 3"/>
                <a:gd name="T4" fmla="*/ 4 w 10"/>
                <a:gd name="T5" fmla="*/ 0 h 3"/>
                <a:gd name="T6" fmla="*/ 4 w 10"/>
                <a:gd name="T7" fmla="*/ 0 h 3"/>
                <a:gd name="T8" fmla="*/ 10 w 10"/>
                <a:gd name="T9" fmla="*/ 3 h 3"/>
                <a:gd name="T10" fmla="*/ 7 w 10"/>
                <a:gd name="T11" fmla="*/ 0 h 3"/>
                <a:gd name="T12" fmla="*/ 4 w 1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0" y="3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8" name="Freeform 631">
              <a:extLst>
                <a:ext uri="{FF2B5EF4-FFF2-40B4-BE49-F238E27FC236}">
                  <a16:creationId xmlns:a16="http://schemas.microsoft.com/office/drawing/2014/main" id="{A91B620F-C002-0FBA-1238-3A0DA5B489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6" y="2801"/>
              <a:ext cx="34" cy="40"/>
            </a:xfrm>
            <a:custGeom>
              <a:avLst/>
              <a:gdLst>
                <a:gd name="T0" fmla="*/ 24 w 34"/>
                <a:gd name="T1" fmla="*/ 17 h 40"/>
                <a:gd name="T2" fmla="*/ 21 w 34"/>
                <a:gd name="T3" fmla="*/ 17 h 40"/>
                <a:gd name="T4" fmla="*/ 17 w 34"/>
                <a:gd name="T5" fmla="*/ 20 h 40"/>
                <a:gd name="T6" fmla="*/ 7 w 34"/>
                <a:gd name="T7" fmla="*/ 34 h 40"/>
                <a:gd name="T8" fmla="*/ 0 w 34"/>
                <a:gd name="T9" fmla="*/ 37 h 40"/>
                <a:gd name="T10" fmla="*/ 0 w 34"/>
                <a:gd name="T11" fmla="*/ 40 h 40"/>
                <a:gd name="T12" fmla="*/ 4 w 34"/>
                <a:gd name="T13" fmla="*/ 37 h 40"/>
                <a:gd name="T14" fmla="*/ 4 w 34"/>
                <a:gd name="T15" fmla="*/ 37 h 40"/>
                <a:gd name="T16" fmla="*/ 21 w 34"/>
                <a:gd name="T17" fmla="*/ 17 h 40"/>
                <a:gd name="T18" fmla="*/ 21 w 34"/>
                <a:gd name="T19" fmla="*/ 17 h 40"/>
                <a:gd name="T20" fmla="*/ 24 w 34"/>
                <a:gd name="T21" fmla="*/ 17 h 40"/>
                <a:gd name="T22" fmla="*/ 24 w 34"/>
                <a:gd name="T23" fmla="*/ 17 h 40"/>
                <a:gd name="T24" fmla="*/ 31 w 34"/>
                <a:gd name="T25" fmla="*/ 0 h 40"/>
                <a:gd name="T26" fmla="*/ 27 w 34"/>
                <a:gd name="T27" fmla="*/ 3 h 40"/>
                <a:gd name="T28" fmla="*/ 31 w 34"/>
                <a:gd name="T29" fmla="*/ 3 h 40"/>
                <a:gd name="T30" fmla="*/ 31 w 34"/>
                <a:gd name="T31" fmla="*/ 7 h 40"/>
                <a:gd name="T32" fmla="*/ 34 w 34"/>
                <a:gd name="T33" fmla="*/ 3 h 40"/>
                <a:gd name="T34" fmla="*/ 31 w 34"/>
                <a:gd name="T3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40">
                  <a:moveTo>
                    <a:pt x="24" y="17"/>
                  </a:moveTo>
                  <a:lnTo>
                    <a:pt x="21" y="17"/>
                  </a:lnTo>
                  <a:lnTo>
                    <a:pt x="17" y="20"/>
                  </a:lnTo>
                  <a:lnTo>
                    <a:pt x="7" y="34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4" y="17"/>
                  </a:lnTo>
                  <a:lnTo>
                    <a:pt x="24" y="17"/>
                  </a:lnTo>
                  <a:close/>
                  <a:moveTo>
                    <a:pt x="31" y="0"/>
                  </a:moveTo>
                  <a:lnTo>
                    <a:pt x="27" y="3"/>
                  </a:lnTo>
                  <a:lnTo>
                    <a:pt x="31" y="3"/>
                  </a:lnTo>
                  <a:lnTo>
                    <a:pt x="31" y="7"/>
                  </a:lnTo>
                  <a:lnTo>
                    <a:pt x="34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9" name="Freeform 632">
              <a:extLst>
                <a:ext uri="{FF2B5EF4-FFF2-40B4-BE49-F238E27FC236}">
                  <a16:creationId xmlns:a16="http://schemas.microsoft.com/office/drawing/2014/main" id="{7DA061AC-6902-1119-F5E6-A548FAC08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2818"/>
              <a:ext cx="24" cy="23"/>
            </a:xfrm>
            <a:custGeom>
              <a:avLst/>
              <a:gdLst>
                <a:gd name="T0" fmla="*/ 24 w 24"/>
                <a:gd name="T1" fmla="*/ 0 h 23"/>
                <a:gd name="T2" fmla="*/ 21 w 24"/>
                <a:gd name="T3" fmla="*/ 0 h 23"/>
                <a:gd name="T4" fmla="*/ 17 w 24"/>
                <a:gd name="T5" fmla="*/ 3 h 23"/>
                <a:gd name="T6" fmla="*/ 7 w 24"/>
                <a:gd name="T7" fmla="*/ 17 h 23"/>
                <a:gd name="T8" fmla="*/ 0 w 24"/>
                <a:gd name="T9" fmla="*/ 20 h 23"/>
                <a:gd name="T10" fmla="*/ 0 w 24"/>
                <a:gd name="T11" fmla="*/ 23 h 23"/>
                <a:gd name="T12" fmla="*/ 4 w 24"/>
                <a:gd name="T13" fmla="*/ 20 h 23"/>
                <a:gd name="T14" fmla="*/ 4 w 24"/>
                <a:gd name="T15" fmla="*/ 20 h 23"/>
                <a:gd name="T16" fmla="*/ 21 w 24"/>
                <a:gd name="T17" fmla="*/ 0 h 23"/>
                <a:gd name="T18" fmla="*/ 21 w 24"/>
                <a:gd name="T19" fmla="*/ 0 h 23"/>
                <a:gd name="T20" fmla="*/ 24 w 24"/>
                <a:gd name="T21" fmla="*/ 0 h 23"/>
                <a:gd name="T22" fmla="*/ 24 w 24"/>
                <a:gd name="T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3">
                  <a:moveTo>
                    <a:pt x="24" y="0"/>
                  </a:moveTo>
                  <a:lnTo>
                    <a:pt x="21" y="0"/>
                  </a:lnTo>
                  <a:lnTo>
                    <a:pt x="17" y="3"/>
                  </a:lnTo>
                  <a:lnTo>
                    <a:pt x="7" y="17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0" name="Freeform 633">
              <a:extLst>
                <a:ext uri="{FF2B5EF4-FFF2-40B4-BE49-F238E27FC236}">
                  <a16:creationId xmlns:a16="http://schemas.microsoft.com/office/drawing/2014/main" id="{603A6F2E-B05A-FD82-ACED-930139377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01"/>
              <a:ext cx="7" cy="7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3 h 7"/>
                <a:gd name="T4" fmla="*/ 4 w 7"/>
                <a:gd name="T5" fmla="*/ 3 h 7"/>
                <a:gd name="T6" fmla="*/ 4 w 7"/>
                <a:gd name="T7" fmla="*/ 7 h 7"/>
                <a:gd name="T8" fmla="*/ 7 w 7"/>
                <a:gd name="T9" fmla="*/ 3 h 7"/>
                <a:gd name="T10" fmla="*/ 4 w 7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7"/>
                  </a:lnTo>
                  <a:lnTo>
                    <a:pt x="7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1" name="Freeform 634">
              <a:extLst>
                <a:ext uri="{FF2B5EF4-FFF2-40B4-BE49-F238E27FC236}">
                  <a16:creationId xmlns:a16="http://schemas.microsoft.com/office/drawing/2014/main" id="{AF94F1AC-76A1-C246-913A-2BFF35C6A2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6" y="2781"/>
              <a:ext cx="118" cy="91"/>
            </a:xfrm>
            <a:custGeom>
              <a:avLst/>
              <a:gdLst>
                <a:gd name="T0" fmla="*/ 61 w 118"/>
                <a:gd name="T1" fmla="*/ 30 h 91"/>
                <a:gd name="T2" fmla="*/ 88 w 118"/>
                <a:gd name="T3" fmla="*/ 13 h 91"/>
                <a:gd name="T4" fmla="*/ 108 w 118"/>
                <a:gd name="T5" fmla="*/ 10 h 91"/>
                <a:gd name="T6" fmla="*/ 81 w 118"/>
                <a:gd name="T7" fmla="*/ 27 h 91"/>
                <a:gd name="T8" fmla="*/ 54 w 118"/>
                <a:gd name="T9" fmla="*/ 47 h 91"/>
                <a:gd name="T10" fmla="*/ 41 w 118"/>
                <a:gd name="T11" fmla="*/ 54 h 91"/>
                <a:gd name="T12" fmla="*/ 27 w 118"/>
                <a:gd name="T13" fmla="*/ 70 h 91"/>
                <a:gd name="T14" fmla="*/ 7 w 118"/>
                <a:gd name="T15" fmla="*/ 77 h 91"/>
                <a:gd name="T16" fmla="*/ 10 w 118"/>
                <a:gd name="T17" fmla="*/ 70 h 91"/>
                <a:gd name="T18" fmla="*/ 17 w 118"/>
                <a:gd name="T19" fmla="*/ 64 h 91"/>
                <a:gd name="T20" fmla="*/ 27 w 118"/>
                <a:gd name="T21" fmla="*/ 50 h 91"/>
                <a:gd name="T22" fmla="*/ 31 w 118"/>
                <a:gd name="T23" fmla="*/ 47 h 91"/>
                <a:gd name="T24" fmla="*/ 37 w 118"/>
                <a:gd name="T25" fmla="*/ 40 h 91"/>
                <a:gd name="T26" fmla="*/ 54 w 118"/>
                <a:gd name="T27" fmla="*/ 33 h 91"/>
                <a:gd name="T28" fmla="*/ 54 w 118"/>
                <a:gd name="T29" fmla="*/ 30 h 91"/>
                <a:gd name="T30" fmla="*/ 54 w 118"/>
                <a:gd name="T31" fmla="*/ 30 h 91"/>
                <a:gd name="T32" fmla="*/ 118 w 118"/>
                <a:gd name="T33" fmla="*/ 0 h 91"/>
                <a:gd name="T34" fmla="*/ 108 w 118"/>
                <a:gd name="T35" fmla="*/ 7 h 91"/>
                <a:gd name="T36" fmla="*/ 74 w 118"/>
                <a:gd name="T37" fmla="*/ 13 h 91"/>
                <a:gd name="T38" fmla="*/ 58 w 118"/>
                <a:gd name="T39" fmla="*/ 27 h 91"/>
                <a:gd name="T40" fmla="*/ 54 w 118"/>
                <a:gd name="T41" fmla="*/ 27 h 91"/>
                <a:gd name="T42" fmla="*/ 54 w 118"/>
                <a:gd name="T43" fmla="*/ 27 h 91"/>
                <a:gd name="T44" fmla="*/ 51 w 118"/>
                <a:gd name="T45" fmla="*/ 30 h 91"/>
                <a:gd name="T46" fmla="*/ 47 w 118"/>
                <a:gd name="T47" fmla="*/ 37 h 91"/>
                <a:gd name="T48" fmla="*/ 37 w 118"/>
                <a:gd name="T49" fmla="*/ 37 h 91"/>
                <a:gd name="T50" fmla="*/ 27 w 118"/>
                <a:gd name="T51" fmla="*/ 44 h 91"/>
                <a:gd name="T52" fmla="*/ 17 w 118"/>
                <a:gd name="T53" fmla="*/ 60 h 91"/>
                <a:gd name="T54" fmla="*/ 7 w 118"/>
                <a:gd name="T55" fmla="*/ 64 h 91"/>
                <a:gd name="T56" fmla="*/ 4 w 118"/>
                <a:gd name="T57" fmla="*/ 74 h 91"/>
                <a:gd name="T58" fmla="*/ 0 w 118"/>
                <a:gd name="T59" fmla="*/ 77 h 91"/>
                <a:gd name="T60" fmla="*/ 21 w 118"/>
                <a:gd name="T61" fmla="*/ 91 h 91"/>
                <a:gd name="T62" fmla="*/ 31 w 118"/>
                <a:gd name="T63" fmla="*/ 70 h 91"/>
                <a:gd name="T64" fmla="*/ 44 w 118"/>
                <a:gd name="T65" fmla="*/ 57 h 91"/>
                <a:gd name="T66" fmla="*/ 58 w 118"/>
                <a:gd name="T67" fmla="*/ 47 h 91"/>
                <a:gd name="T68" fmla="*/ 84 w 118"/>
                <a:gd name="T69" fmla="*/ 30 h 91"/>
                <a:gd name="T70" fmla="*/ 111 w 118"/>
                <a:gd name="T71" fmla="*/ 13 h 91"/>
                <a:gd name="T72" fmla="*/ 115 w 118"/>
                <a:gd name="T73" fmla="*/ 7 h 91"/>
                <a:gd name="T74" fmla="*/ 118 w 118"/>
                <a:gd name="T7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1">
                  <a:moveTo>
                    <a:pt x="58" y="30"/>
                  </a:moveTo>
                  <a:lnTo>
                    <a:pt x="61" y="30"/>
                  </a:lnTo>
                  <a:lnTo>
                    <a:pt x="78" y="17"/>
                  </a:lnTo>
                  <a:lnTo>
                    <a:pt x="88" y="13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98" y="20"/>
                  </a:lnTo>
                  <a:lnTo>
                    <a:pt x="81" y="27"/>
                  </a:lnTo>
                  <a:lnTo>
                    <a:pt x="81" y="27"/>
                  </a:lnTo>
                  <a:lnTo>
                    <a:pt x="54" y="47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27" y="67"/>
                  </a:lnTo>
                  <a:lnTo>
                    <a:pt x="27" y="70"/>
                  </a:lnTo>
                  <a:lnTo>
                    <a:pt x="21" y="87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10" y="70"/>
                  </a:lnTo>
                  <a:lnTo>
                    <a:pt x="10" y="67"/>
                  </a:lnTo>
                  <a:lnTo>
                    <a:pt x="17" y="64"/>
                  </a:lnTo>
                  <a:lnTo>
                    <a:pt x="17" y="60"/>
                  </a:lnTo>
                  <a:lnTo>
                    <a:pt x="27" y="50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44" y="40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8" y="30"/>
                  </a:lnTo>
                  <a:close/>
                  <a:moveTo>
                    <a:pt x="118" y="0"/>
                  </a:moveTo>
                  <a:lnTo>
                    <a:pt x="111" y="7"/>
                  </a:lnTo>
                  <a:lnTo>
                    <a:pt x="108" y="7"/>
                  </a:lnTo>
                  <a:lnTo>
                    <a:pt x="84" y="10"/>
                  </a:lnTo>
                  <a:lnTo>
                    <a:pt x="74" y="13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3"/>
                  </a:lnTo>
                  <a:lnTo>
                    <a:pt x="47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1" y="44"/>
                  </a:lnTo>
                  <a:lnTo>
                    <a:pt x="27" y="44"/>
                  </a:lnTo>
                  <a:lnTo>
                    <a:pt x="24" y="47"/>
                  </a:lnTo>
                  <a:lnTo>
                    <a:pt x="17" y="60"/>
                  </a:lnTo>
                  <a:lnTo>
                    <a:pt x="14" y="60"/>
                  </a:lnTo>
                  <a:lnTo>
                    <a:pt x="7" y="64"/>
                  </a:lnTo>
                  <a:lnTo>
                    <a:pt x="7" y="70"/>
                  </a:lnTo>
                  <a:lnTo>
                    <a:pt x="4" y="7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58" y="47"/>
                  </a:lnTo>
                  <a:lnTo>
                    <a:pt x="81" y="30"/>
                  </a:lnTo>
                  <a:lnTo>
                    <a:pt x="84" y="30"/>
                  </a:lnTo>
                  <a:lnTo>
                    <a:pt x="98" y="23"/>
                  </a:lnTo>
                  <a:lnTo>
                    <a:pt x="111" y="13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2" name="Freeform 635">
              <a:extLst>
                <a:ext uri="{FF2B5EF4-FFF2-40B4-BE49-F238E27FC236}">
                  <a16:creationId xmlns:a16="http://schemas.microsoft.com/office/drawing/2014/main" id="{0AA27ED9-A641-D11B-29E7-F7C595377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791"/>
              <a:ext cx="101" cy="77"/>
            </a:xfrm>
            <a:custGeom>
              <a:avLst/>
              <a:gdLst>
                <a:gd name="T0" fmla="*/ 51 w 101"/>
                <a:gd name="T1" fmla="*/ 20 h 77"/>
                <a:gd name="T2" fmla="*/ 54 w 101"/>
                <a:gd name="T3" fmla="*/ 20 h 77"/>
                <a:gd name="T4" fmla="*/ 71 w 101"/>
                <a:gd name="T5" fmla="*/ 7 h 77"/>
                <a:gd name="T6" fmla="*/ 81 w 101"/>
                <a:gd name="T7" fmla="*/ 3 h 77"/>
                <a:gd name="T8" fmla="*/ 101 w 101"/>
                <a:gd name="T9" fmla="*/ 0 h 77"/>
                <a:gd name="T10" fmla="*/ 101 w 101"/>
                <a:gd name="T11" fmla="*/ 0 h 77"/>
                <a:gd name="T12" fmla="*/ 91 w 101"/>
                <a:gd name="T13" fmla="*/ 10 h 77"/>
                <a:gd name="T14" fmla="*/ 74 w 101"/>
                <a:gd name="T15" fmla="*/ 17 h 77"/>
                <a:gd name="T16" fmla="*/ 74 w 101"/>
                <a:gd name="T17" fmla="*/ 17 h 77"/>
                <a:gd name="T18" fmla="*/ 47 w 101"/>
                <a:gd name="T19" fmla="*/ 37 h 77"/>
                <a:gd name="T20" fmla="*/ 34 w 101"/>
                <a:gd name="T21" fmla="*/ 44 h 77"/>
                <a:gd name="T22" fmla="*/ 34 w 101"/>
                <a:gd name="T23" fmla="*/ 44 h 77"/>
                <a:gd name="T24" fmla="*/ 20 w 101"/>
                <a:gd name="T25" fmla="*/ 57 h 77"/>
                <a:gd name="T26" fmla="*/ 20 w 101"/>
                <a:gd name="T27" fmla="*/ 60 h 77"/>
                <a:gd name="T28" fmla="*/ 14 w 101"/>
                <a:gd name="T29" fmla="*/ 77 h 77"/>
                <a:gd name="T30" fmla="*/ 0 w 101"/>
                <a:gd name="T31" fmla="*/ 67 h 77"/>
                <a:gd name="T32" fmla="*/ 0 w 101"/>
                <a:gd name="T33" fmla="*/ 67 h 77"/>
                <a:gd name="T34" fmla="*/ 3 w 101"/>
                <a:gd name="T35" fmla="*/ 60 h 77"/>
                <a:gd name="T36" fmla="*/ 3 w 101"/>
                <a:gd name="T37" fmla="*/ 57 h 77"/>
                <a:gd name="T38" fmla="*/ 10 w 101"/>
                <a:gd name="T39" fmla="*/ 54 h 77"/>
                <a:gd name="T40" fmla="*/ 10 w 101"/>
                <a:gd name="T41" fmla="*/ 50 h 77"/>
                <a:gd name="T42" fmla="*/ 20 w 101"/>
                <a:gd name="T43" fmla="*/ 40 h 77"/>
                <a:gd name="T44" fmla="*/ 24 w 101"/>
                <a:gd name="T45" fmla="*/ 37 h 77"/>
                <a:gd name="T46" fmla="*/ 24 w 101"/>
                <a:gd name="T47" fmla="*/ 37 h 77"/>
                <a:gd name="T48" fmla="*/ 30 w 101"/>
                <a:gd name="T49" fmla="*/ 30 h 77"/>
                <a:gd name="T50" fmla="*/ 30 w 101"/>
                <a:gd name="T51" fmla="*/ 30 h 77"/>
                <a:gd name="T52" fmla="*/ 37 w 101"/>
                <a:gd name="T53" fmla="*/ 30 h 77"/>
                <a:gd name="T54" fmla="*/ 47 w 101"/>
                <a:gd name="T55" fmla="*/ 23 h 77"/>
                <a:gd name="T56" fmla="*/ 47 w 101"/>
                <a:gd name="T57" fmla="*/ 23 h 77"/>
                <a:gd name="T58" fmla="*/ 47 w 101"/>
                <a:gd name="T59" fmla="*/ 20 h 77"/>
                <a:gd name="T60" fmla="*/ 47 w 101"/>
                <a:gd name="T61" fmla="*/ 20 h 77"/>
                <a:gd name="T62" fmla="*/ 47 w 101"/>
                <a:gd name="T63" fmla="*/ 20 h 77"/>
                <a:gd name="T64" fmla="*/ 51 w 101"/>
                <a:gd name="T65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" h="77">
                  <a:moveTo>
                    <a:pt x="51" y="20"/>
                  </a:moveTo>
                  <a:lnTo>
                    <a:pt x="54" y="20"/>
                  </a:lnTo>
                  <a:lnTo>
                    <a:pt x="71" y="7"/>
                  </a:lnTo>
                  <a:lnTo>
                    <a:pt x="81" y="3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1" y="10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47" y="37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20" y="57"/>
                  </a:lnTo>
                  <a:lnTo>
                    <a:pt x="20" y="60"/>
                  </a:lnTo>
                  <a:lnTo>
                    <a:pt x="14" y="7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3" y="60"/>
                  </a:lnTo>
                  <a:lnTo>
                    <a:pt x="3" y="57"/>
                  </a:lnTo>
                  <a:lnTo>
                    <a:pt x="10" y="54"/>
                  </a:lnTo>
                  <a:lnTo>
                    <a:pt x="10" y="50"/>
                  </a:lnTo>
                  <a:lnTo>
                    <a:pt x="20" y="40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30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51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3" name="Freeform 636">
              <a:extLst>
                <a:ext uri="{FF2B5EF4-FFF2-40B4-BE49-F238E27FC236}">
                  <a16:creationId xmlns:a16="http://schemas.microsoft.com/office/drawing/2014/main" id="{EE84C31F-62D2-F0E9-51F9-D00CAA41F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2781"/>
              <a:ext cx="118" cy="91"/>
            </a:xfrm>
            <a:custGeom>
              <a:avLst/>
              <a:gdLst>
                <a:gd name="T0" fmla="*/ 118 w 118"/>
                <a:gd name="T1" fmla="*/ 0 h 91"/>
                <a:gd name="T2" fmla="*/ 111 w 118"/>
                <a:gd name="T3" fmla="*/ 7 h 91"/>
                <a:gd name="T4" fmla="*/ 108 w 118"/>
                <a:gd name="T5" fmla="*/ 7 h 91"/>
                <a:gd name="T6" fmla="*/ 84 w 118"/>
                <a:gd name="T7" fmla="*/ 10 h 91"/>
                <a:gd name="T8" fmla="*/ 74 w 118"/>
                <a:gd name="T9" fmla="*/ 13 h 91"/>
                <a:gd name="T10" fmla="*/ 58 w 118"/>
                <a:gd name="T11" fmla="*/ 27 h 91"/>
                <a:gd name="T12" fmla="*/ 58 w 118"/>
                <a:gd name="T13" fmla="*/ 27 h 91"/>
                <a:gd name="T14" fmla="*/ 54 w 118"/>
                <a:gd name="T15" fmla="*/ 27 h 91"/>
                <a:gd name="T16" fmla="*/ 54 w 118"/>
                <a:gd name="T17" fmla="*/ 27 h 91"/>
                <a:gd name="T18" fmla="*/ 54 w 118"/>
                <a:gd name="T19" fmla="*/ 27 h 91"/>
                <a:gd name="T20" fmla="*/ 54 w 118"/>
                <a:gd name="T21" fmla="*/ 27 h 91"/>
                <a:gd name="T22" fmla="*/ 51 w 118"/>
                <a:gd name="T23" fmla="*/ 30 h 91"/>
                <a:gd name="T24" fmla="*/ 51 w 118"/>
                <a:gd name="T25" fmla="*/ 30 h 91"/>
                <a:gd name="T26" fmla="*/ 51 w 118"/>
                <a:gd name="T27" fmla="*/ 33 h 91"/>
                <a:gd name="T28" fmla="*/ 47 w 118"/>
                <a:gd name="T29" fmla="*/ 37 h 91"/>
                <a:gd name="T30" fmla="*/ 37 w 118"/>
                <a:gd name="T31" fmla="*/ 37 h 91"/>
                <a:gd name="T32" fmla="*/ 37 w 118"/>
                <a:gd name="T33" fmla="*/ 37 h 91"/>
                <a:gd name="T34" fmla="*/ 31 w 118"/>
                <a:gd name="T35" fmla="*/ 44 h 91"/>
                <a:gd name="T36" fmla="*/ 27 w 118"/>
                <a:gd name="T37" fmla="*/ 44 h 91"/>
                <a:gd name="T38" fmla="*/ 24 w 118"/>
                <a:gd name="T39" fmla="*/ 47 h 91"/>
                <a:gd name="T40" fmla="*/ 17 w 118"/>
                <a:gd name="T41" fmla="*/ 60 h 91"/>
                <a:gd name="T42" fmla="*/ 14 w 118"/>
                <a:gd name="T43" fmla="*/ 60 h 91"/>
                <a:gd name="T44" fmla="*/ 7 w 118"/>
                <a:gd name="T45" fmla="*/ 64 h 91"/>
                <a:gd name="T46" fmla="*/ 7 w 118"/>
                <a:gd name="T47" fmla="*/ 70 h 91"/>
                <a:gd name="T48" fmla="*/ 4 w 118"/>
                <a:gd name="T49" fmla="*/ 74 h 91"/>
                <a:gd name="T50" fmla="*/ 0 w 118"/>
                <a:gd name="T51" fmla="*/ 77 h 91"/>
                <a:gd name="T52" fmla="*/ 0 w 118"/>
                <a:gd name="T53" fmla="*/ 77 h 91"/>
                <a:gd name="T54" fmla="*/ 21 w 118"/>
                <a:gd name="T55" fmla="*/ 91 h 91"/>
                <a:gd name="T56" fmla="*/ 21 w 118"/>
                <a:gd name="T57" fmla="*/ 91 h 91"/>
                <a:gd name="T58" fmla="*/ 21 w 118"/>
                <a:gd name="T59" fmla="*/ 91 h 91"/>
                <a:gd name="T60" fmla="*/ 31 w 118"/>
                <a:gd name="T61" fmla="*/ 70 h 91"/>
                <a:gd name="T62" fmla="*/ 31 w 118"/>
                <a:gd name="T63" fmla="*/ 70 h 91"/>
                <a:gd name="T64" fmla="*/ 44 w 118"/>
                <a:gd name="T65" fmla="*/ 57 h 91"/>
                <a:gd name="T66" fmla="*/ 44 w 118"/>
                <a:gd name="T67" fmla="*/ 57 h 91"/>
                <a:gd name="T68" fmla="*/ 58 w 118"/>
                <a:gd name="T69" fmla="*/ 47 h 91"/>
                <a:gd name="T70" fmla="*/ 81 w 118"/>
                <a:gd name="T71" fmla="*/ 30 h 91"/>
                <a:gd name="T72" fmla="*/ 84 w 118"/>
                <a:gd name="T73" fmla="*/ 30 h 91"/>
                <a:gd name="T74" fmla="*/ 98 w 118"/>
                <a:gd name="T75" fmla="*/ 23 h 91"/>
                <a:gd name="T76" fmla="*/ 111 w 118"/>
                <a:gd name="T77" fmla="*/ 13 h 91"/>
                <a:gd name="T78" fmla="*/ 115 w 118"/>
                <a:gd name="T79" fmla="*/ 7 h 91"/>
                <a:gd name="T80" fmla="*/ 115 w 118"/>
                <a:gd name="T81" fmla="*/ 7 h 91"/>
                <a:gd name="T82" fmla="*/ 115 w 118"/>
                <a:gd name="T83" fmla="*/ 7 h 91"/>
                <a:gd name="T84" fmla="*/ 118 w 118"/>
                <a:gd name="T8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8" h="91">
                  <a:moveTo>
                    <a:pt x="118" y="0"/>
                  </a:moveTo>
                  <a:lnTo>
                    <a:pt x="111" y="7"/>
                  </a:lnTo>
                  <a:lnTo>
                    <a:pt x="108" y="7"/>
                  </a:lnTo>
                  <a:lnTo>
                    <a:pt x="84" y="10"/>
                  </a:lnTo>
                  <a:lnTo>
                    <a:pt x="74" y="13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3"/>
                  </a:lnTo>
                  <a:lnTo>
                    <a:pt x="47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1" y="44"/>
                  </a:lnTo>
                  <a:lnTo>
                    <a:pt x="27" y="44"/>
                  </a:lnTo>
                  <a:lnTo>
                    <a:pt x="24" y="47"/>
                  </a:lnTo>
                  <a:lnTo>
                    <a:pt x="17" y="60"/>
                  </a:lnTo>
                  <a:lnTo>
                    <a:pt x="14" y="60"/>
                  </a:lnTo>
                  <a:lnTo>
                    <a:pt x="7" y="64"/>
                  </a:lnTo>
                  <a:lnTo>
                    <a:pt x="7" y="70"/>
                  </a:lnTo>
                  <a:lnTo>
                    <a:pt x="4" y="7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58" y="47"/>
                  </a:lnTo>
                  <a:lnTo>
                    <a:pt x="81" y="30"/>
                  </a:lnTo>
                  <a:lnTo>
                    <a:pt x="84" y="30"/>
                  </a:lnTo>
                  <a:lnTo>
                    <a:pt x="98" y="23"/>
                  </a:lnTo>
                  <a:lnTo>
                    <a:pt x="111" y="13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4" name="Freeform 637">
              <a:extLst>
                <a:ext uri="{FF2B5EF4-FFF2-40B4-BE49-F238E27FC236}">
                  <a16:creationId xmlns:a16="http://schemas.microsoft.com/office/drawing/2014/main" id="{144E6949-F89E-56C4-0E97-F55030FC0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0" y="2774"/>
              <a:ext cx="134" cy="108"/>
            </a:xfrm>
            <a:custGeom>
              <a:avLst/>
              <a:gdLst>
                <a:gd name="T0" fmla="*/ 64 w 134"/>
                <a:gd name="T1" fmla="*/ 34 h 108"/>
                <a:gd name="T2" fmla="*/ 90 w 134"/>
                <a:gd name="T3" fmla="*/ 17 h 108"/>
                <a:gd name="T4" fmla="*/ 117 w 134"/>
                <a:gd name="T5" fmla="*/ 14 h 108"/>
                <a:gd name="T6" fmla="*/ 121 w 134"/>
                <a:gd name="T7" fmla="*/ 14 h 108"/>
                <a:gd name="T8" fmla="*/ 121 w 134"/>
                <a:gd name="T9" fmla="*/ 14 h 108"/>
                <a:gd name="T10" fmla="*/ 104 w 134"/>
                <a:gd name="T11" fmla="*/ 30 h 108"/>
                <a:gd name="T12" fmla="*/ 87 w 134"/>
                <a:gd name="T13" fmla="*/ 37 h 108"/>
                <a:gd name="T14" fmla="*/ 50 w 134"/>
                <a:gd name="T15" fmla="*/ 64 h 108"/>
                <a:gd name="T16" fmla="*/ 37 w 134"/>
                <a:gd name="T17" fmla="*/ 77 h 108"/>
                <a:gd name="T18" fmla="*/ 27 w 134"/>
                <a:gd name="T19" fmla="*/ 98 h 108"/>
                <a:gd name="T20" fmla="*/ 27 w 134"/>
                <a:gd name="T21" fmla="*/ 98 h 108"/>
                <a:gd name="T22" fmla="*/ 6 w 134"/>
                <a:gd name="T23" fmla="*/ 84 h 108"/>
                <a:gd name="T24" fmla="*/ 13 w 134"/>
                <a:gd name="T25" fmla="*/ 77 h 108"/>
                <a:gd name="T26" fmla="*/ 20 w 134"/>
                <a:gd name="T27" fmla="*/ 67 h 108"/>
                <a:gd name="T28" fmla="*/ 30 w 134"/>
                <a:gd name="T29" fmla="*/ 54 h 108"/>
                <a:gd name="T30" fmla="*/ 37 w 134"/>
                <a:gd name="T31" fmla="*/ 51 h 108"/>
                <a:gd name="T32" fmla="*/ 43 w 134"/>
                <a:gd name="T33" fmla="*/ 44 h 108"/>
                <a:gd name="T34" fmla="*/ 57 w 134"/>
                <a:gd name="T35" fmla="*/ 40 h 108"/>
                <a:gd name="T36" fmla="*/ 57 w 134"/>
                <a:gd name="T37" fmla="*/ 37 h 108"/>
                <a:gd name="T38" fmla="*/ 60 w 134"/>
                <a:gd name="T39" fmla="*/ 34 h 108"/>
                <a:gd name="T40" fmla="*/ 60 w 134"/>
                <a:gd name="T41" fmla="*/ 34 h 108"/>
                <a:gd name="T42" fmla="*/ 128 w 134"/>
                <a:gd name="T43" fmla="*/ 0 h 108"/>
                <a:gd name="T44" fmla="*/ 114 w 134"/>
                <a:gd name="T45" fmla="*/ 7 h 108"/>
                <a:gd name="T46" fmla="*/ 90 w 134"/>
                <a:gd name="T47" fmla="*/ 10 h 108"/>
                <a:gd name="T48" fmla="*/ 77 w 134"/>
                <a:gd name="T49" fmla="*/ 17 h 108"/>
                <a:gd name="T50" fmla="*/ 64 w 134"/>
                <a:gd name="T51" fmla="*/ 24 h 108"/>
                <a:gd name="T52" fmla="*/ 57 w 134"/>
                <a:gd name="T53" fmla="*/ 27 h 108"/>
                <a:gd name="T54" fmla="*/ 57 w 134"/>
                <a:gd name="T55" fmla="*/ 27 h 108"/>
                <a:gd name="T56" fmla="*/ 50 w 134"/>
                <a:gd name="T57" fmla="*/ 34 h 108"/>
                <a:gd name="T58" fmla="*/ 50 w 134"/>
                <a:gd name="T59" fmla="*/ 34 h 108"/>
                <a:gd name="T60" fmla="*/ 50 w 134"/>
                <a:gd name="T61" fmla="*/ 37 h 108"/>
                <a:gd name="T62" fmla="*/ 43 w 134"/>
                <a:gd name="T63" fmla="*/ 37 h 108"/>
                <a:gd name="T64" fmla="*/ 37 w 134"/>
                <a:gd name="T65" fmla="*/ 34 h 108"/>
                <a:gd name="T66" fmla="*/ 37 w 134"/>
                <a:gd name="T67" fmla="*/ 37 h 108"/>
                <a:gd name="T68" fmla="*/ 37 w 134"/>
                <a:gd name="T69" fmla="*/ 40 h 108"/>
                <a:gd name="T70" fmla="*/ 37 w 134"/>
                <a:gd name="T71" fmla="*/ 40 h 108"/>
                <a:gd name="T72" fmla="*/ 37 w 134"/>
                <a:gd name="T73" fmla="*/ 44 h 108"/>
                <a:gd name="T74" fmla="*/ 33 w 134"/>
                <a:gd name="T75" fmla="*/ 44 h 108"/>
                <a:gd name="T76" fmla="*/ 27 w 134"/>
                <a:gd name="T77" fmla="*/ 47 h 108"/>
                <a:gd name="T78" fmla="*/ 16 w 134"/>
                <a:gd name="T79" fmla="*/ 61 h 108"/>
                <a:gd name="T80" fmla="*/ 10 w 134"/>
                <a:gd name="T81" fmla="*/ 71 h 108"/>
                <a:gd name="T82" fmla="*/ 0 w 134"/>
                <a:gd name="T83" fmla="*/ 81 h 108"/>
                <a:gd name="T84" fmla="*/ 3 w 134"/>
                <a:gd name="T85" fmla="*/ 88 h 108"/>
                <a:gd name="T86" fmla="*/ 20 w 134"/>
                <a:gd name="T87" fmla="*/ 101 h 108"/>
                <a:gd name="T88" fmla="*/ 30 w 134"/>
                <a:gd name="T89" fmla="*/ 104 h 108"/>
                <a:gd name="T90" fmla="*/ 53 w 134"/>
                <a:gd name="T91" fmla="*/ 71 h 108"/>
                <a:gd name="T92" fmla="*/ 67 w 134"/>
                <a:gd name="T93" fmla="*/ 61 h 108"/>
                <a:gd name="T94" fmla="*/ 107 w 134"/>
                <a:gd name="T95" fmla="*/ 37 h 108"/>
                <a:gd name="T96" fmla="*/ 121 w 134"/>
                <a:gd name="T97" fmla="*/ 24 h 108"/>
                <a:gd name="T98" fmla="*/ 128 w 134"/>
                <a:gd name="T99" fmla="*/ 17 h 108"/>
                <a:gd name="T100" fmla="*/ 128 w 134"/>
                <a:gd name="T101" fmla="*/ 17 h 108"/>
                <a:gd name="T102" fmla="*/ 134 w 134"/>
                <a:gd name="T103" fmla="*/ 7 h 108"/>
                <a:gd name="T104" fmla="*/ 128 w 134"/>
                <a:gd name="T10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" h="108">
                  <a:moveTo>
                    <a:pt x="64" y="34"/>
                  </a:moveTo>
                  <a:lnTo>
                    <a:pt x="64" y="34"/>
                  </a:lnTo>
                  <a:lnTo>
                    <a:pt x="80" y="20"/>
                  </a:lnTo>
                  <a:lnTo>
                    <a:pt x="90" y="17"/>
                  </a:lnTo>
                  <a:lnTo>
                    <a:pt x="114" y="14"/>
                  </a:lnTo>
                  <a:lnTo>
                    <a:pt x="117" y="14"/>
                  </a:lnTo>
                  <a:lnTo>
                    <a:pt x="124" y="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17" y="20"/>
                  </a:lnTo>
                  <a:lnTo>
                    <a:pt x="104" y="30"/>
                  </a:lnTo>
                  <a:lnTo>
                    <a:pt x="90" y="37"/>
                  </a:lnTo>
                  <a:lnTo>
                    <a:pt x="87" y="37"/>
                  </a:lnTo>
                  <a:lnTo>
                    <a:pt x="64" y="5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0" y="81"/>
                  </a:lnTo>
                  <a:lnTo>
                    <a:pt x="13" y="77"/>
                  </a:lnTo>
                  <a:lnTo>
                    <a:pt x="13" y="71"/>
                  </a:lnTo>
                  <a:lnTo>
                    <a:pt x="20" y="67"/>
                  </a:lnTo>
                  <a:lnTo>
                    <a:pt x="23" y="67"/>
                  </a:lnTo>
                  <a:lnTo>
                    <a:pt x="30" y="54"/>
                  </a:lnTo>
                  <a:lnTo>
                    <a:pt x="33" y="51"/>
                  </a:lnTo>
                  <a:lnTo>
                    <a:pt x="37" y="51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53" y="44"/>
                  </a:lnTo>
                  <a:lnTo>
                    <a:pt x="57" y="40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4" y="34"/>
                  </a:lnTo>
                  <a:close/>
                  <a:moveTo>
                    <a:pt x="128" y="0"/>
                  </a:moveTo>
                  <a:lnTo>
                    <a:pt x="124" y="0"/>
                  </a:lnTo>
                  <a:lnTo>
                    <a:pt x="114" y="7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77" y="14"/>
                  </a:lnTo>
                  <a:lnTo>
                    <a:pt x="77" y="17"/>
                  </a:lnTo>
                  <a:lnTo>
                    <a:pt x="64" y="27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7" y="37"/>
                  </a:lnTo>
                  <a:lnTo>
                    <a:pt x="43" y="37"/>
                  </a:lnTo>
                  <a:lnTo>
                    <a:pt x="4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7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0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16" y="61"/>
                  </a:lnTo>
                  <a:lnTo>
                    <a:pt x="10" y="67"/>
                  </a:lnTo>
                  <a:lnTo>
                    <a:pt x="10" y="71"/>
                  </a:lnTo>
                  <a:lnTo>
                    <a:pt x="6" y="74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3" y="88"/>
                  </a:lnTo>
                  <a:lnTo>
                    <a:pt x="3" y="91"/>
                  </a:lnTo>
                  <a:lnTo>
                    <a:pt x="20" y="101"/>
                  </a:lnTo>
                  <a:lnTo>
                    <a:pt x="23" y="108"/>
                  </a:lnTo>
                  <a:lnTo>
                    <a:pt x="30" y="104"/>
                  </a:lnTo>
                  <a:lnTo>
                    <a:pt x="40" y="81"/>
                  </a:lnTo>
                  <a:lnTo>
                    <a:pt x="53" y="7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90" y="44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31" y="10"/>
                  </a:lnTo>
                  <a:lnTo>
                    <a:pt x="134" y="7"/>
                  </a:lnTo>
                  <a:lnTo>
                    <a:pt x="131" y="3"/>
                  </a:lnTo>
                  <a:lnTo>
                    <a:pt x="128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5" name="Freeform 638">
              <a:extLst>
                <a:ext uri="{FF2B5EF4-FFF2-40B4-BE49-F238E27FC236}">
                  <a16:creationId xmlns:a16="http://schemas.microsoft.com/office/drawing/2014/main" id="{FB63AAEF-C72C-FE76-CAC6-C3ED675C2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2781"/>
              <a:ext cx="118" cy="91"/>
            </a:xfrm>
            <a:custGeom>
              <a:avLst/>
              <a:gdLst>
                <a:gd name="T0" fmla="*/ 58 w 118"/>
                <a:gd name="T1" fmla="*/ 27 h 91"/>
                <a:gd name="T2" fmla="*/ 58 w 118"/>
                <a:gd name="T3" fmla="*/ 27 h 91"/>
                <a:gd name="T4" fmla="*/ 74 w 118"/>
                <a:gd name="T5" fmla="*/ 13 h 91"/>
                <a:gd name="T6" fmla="*/ 84 w 118"/>
                <a:gd name="T7" fmla="*/ 10 h 91"/>
                <a:gd name="T8" fmla="*/ 108 w 118"/>
                <a:gd name="T9" fmla="*/ 7 h 91"/>
                <a:gd name="T10" fmla="*/ 111 w 118"/>
                <a:gd name="T11" fmla="*/ 7 h 91"/>
                <a:gd name="T12" fmla="*/ 118 w 118"/>
                <a:gd name="T13" fmla="*/ 0 h 91"/>
                <a:gd name="T14" fmla="*/ 115 w 118"/>
                <a:gd name="T15" fmla="*/ 7 h 91"/>
                <a:gd name="T16" fmla="*/ 115 w 118"/>
                <a:gd name="T17" fmla="*/ 7 h 91"/>
                <a:gd name="T18" fmla="*/ 115 w 118"/>
                <a:gd name="T19" fmla="*/ 7 h 91"/>
                <a:gd name="T20" fmla="*/ 111 w 118"/>
                <a:gd name="T21" fmla="*/ 13 h 91"/>
                <a:gd name="T22" fmla="*/ 98 w 118"/>
                <a:gd name="T23" fmla="*/ 23 h 91"/>
                <a:gd name="T24" fmla="*/ 84 w 118"/>
                <a:gd name="T25" fmla="*/ 30 h 91"/>
                <a:gd name="T26" fmla="*/ 81 w 118"/>
                <a:gd name="T27" fmla="*/ 30 h 91"/>
                <a:gd name="T28" fmla="*/ 58 w 118"/>
                <a:gd name="T29" fmla="*/ 47 h 91"/>
                <a:gd name="T30" fmla="*/ 44 w 118"/>
                <a:gd name="T31" fmla="*/ 57 h 91"/>
                <a:gd name="T32" fmla="*/ 44 w 118"/>
                <a:gd name="T33" fmla="*/ 57 h 91"/>
                <a:gd name="T34" fmla="*/ 31 w 118"/>
                <a:gd name="T35" fmla="*/ 70 h 91"/>
                <a:gd name="T36" fmla="*/ 31 w 118"/>
                <a:gd name="T37" fmla="*/ 70 h 91"/>
                <a:gd name="T38" fmla="*/ 21 w 118"/>
                <a:gd name="T39" fmla="*/ 91 h 91"/>
                <a:gd name="T40" fmla="*/ 21 w 118"/>
                <a:gd name="T41" fmla="*/ 91 h 91"/>
                <a:gd name="T42" fmla="*/ 21 w 118"/>
                <a:gd name="T43" fmla="*/ 91 h 91"/>
                <a:gd name="T44" fmla="*/ 0 w 118"/>
                <a:gd name="T45" fmla="*/ 77 h 91"/>
                <a:gd name="T46" fmla="*/ 0 w 118"/>
                <a:gd name="T47" fmla="*/ 77 h 91"/>
                <a:gd name="T48" fmla="*/ 4 w 118"/>
                <a:gd name="T49" fmla="*/ 74 h 91"/>
                <a:gd name="T50" fmla="*/ 7 w 118"/>
                <a:gd name="T51" fmla="*/ 70 h 91"/>
                <a:gd name="T52" fmla="*/ 7 w 118"/>
                <a:gd name="T53" fmla="*/ 64 h 91"/>
                <a:gd name="T54" fmla="*/ 14 w 118"/>
                <a:gd name="T55" fmla="*/ 60 h 91"/>
                <a:gd name="T56" fmla="*/ 17 w 118"/>
                <a:gd name="T57" fmla="*/ 60 h 91"/>
                <a:gd name="T58" fmla="*/ 24 w 118"/>
                <a:gd name="T59" fmla="*/ 47 h 91"/>
                <a:gd name="T60" fmla="*/ 27 w 118"/>
                <a:gd name="T61" fmla="*/ 44 h 91"/>
                <a:gd name="T62" fmla="*/ 31 w 118"/>
                <a:gd name="T63" fmla="*/ 44 h 91"/>
                <a:gd name="T64" fmla="*/ 37 w 118"/>
                <a:gd name="T65" fmla="*/ 37 h 91"/>
                <a:gd name="T66" fmla="*/ 37 w 118"/>
                <a:gd name="T67" fmla="*/ 37 h 91"/>
                <a:gd name="T68" fmla="*/ 47 w 118"/>
                <a:gd name="T69" fmla="*/ 37 h 91"/>
                <a:gd name="T70" fmla="*/ 51 w 118"/>
                <a:gd name="T71" fmla="*/ 33 h 91"/>
                <a:gd name="T72" fmla="*/ 51 w 118"/>
                <a:gd name="T73" fmla="*/ 30 h 91"/>
                <a:gd name="T74" fmla="*/ 51 w 118"/>
                <a:gd name="T75" fmla="*/ 30 h 91"/>
                <a:gd name="T76" fmla="*/ 54 w 118"/>
                <a:gd name="T77" fmla="*/ 27 h 91"/>
                <a:gd name="T78" fmla="*/ 54 w 118"/>
                <a:gd name="T79" fmla="*/ 27 h 91"/>
                <a:gd name="T80" fmla="*/ 54 w 118"/>
                <a:gd name="T81" fmla="*/ 27 h 91"/>
                <a:gd name="T82" fmla="*/ 54 w 118"/>
                <a:gd name="T83" fmla="*/ 27 h 91"/>
                <a:gd name="T84" fmla="*/ 58 w 118"/>
                <a:gd name="T85" fmla="*/ 2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8" h="91">
                  <a:moveTo>
                    <a:pt x="58" y="27"/>
                  </a:moveTo>
                  <a:lnTo>
                    <a:pt x="58" y="27"/>
                  </a:lnTo>
                  <a:lnTo>
                    <a:pt x="74" y="13"/>
                  </a:lnTo>
                  <a:lnTo>
                    <a:pt x="84" y="10"/>
                  </a:lnTo>
                  <a:lnTo>
                    <a:pt x="108" y="7"/>
                  </a:lnTo>
                  <a:lnTo>
                    <a:pt x="111" y="7"/>
                  </a:lnTo>
                  <a:lnTo>
                    <a:pt x="118" y="0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1" y="13"/>
                  </a:lnTo>
                  <a:lnTo>
                    <a:pt x="98" y="23"/>
                  </a:lnTo>
                  <a:lnTo>
                    <a:pt x="84" y="30"/>
                  </a:lnTo>
                  <a:lnTo>
                    <a:pt x="81" y="30"/>
                  </a:lnTo>
                  <a:lnTo>
                    <a:pt x="58" y="4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7" y="64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24" y="47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7" y="37"/>
                  </a:lnTo>
                  <a:lnTo>
                    <a:pt x="51" y="33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8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6" name="Freeform 639">
              <a:extLst>
                <a:ext uri="{FF2B5EF4-FFF2-40B4-BE49-F238E27FC236}">
                  <a16:creationId xmlns:a16="http://schemas.microsoft.com/office/drawing/2014/main" id="{E8A213D7-48CB-70E2-C3FC-B007E21A8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" y="2774"/>
              <a:ext cx="134" cy="108"/>
            </a:xfrm>
            <a:custGeom>
              <a:avLst/>
              <a:gdLst>
                <a:gd name="T0" fmla="*/ 124 w 134"/>
                <a:gd name="T1" fmla="*/ 0 h 108"/>
                <a:gd name="T2" fmla="*/ 90 w 134"/>
                <a:gd name="T3" fmla="*/ 10 h 108"/>
                <a:gd name="T4" fmla="*/ 77 w 134"/>
                <a:gd name="T5" fmla="*/ 14 h 108"/>
                <a:gd name="T6" fmla="*/ 64 w 134"/>
                <a:gd name="T7" fmla="*/ 27 h 108"/>
                <a:gd name="T8" fmla="*/ 60 w 134"/>
                <a:gd name="T9" fmla="*/ 24 h 108"/>
                <a:gd name="T10" fmla="*/ 57 w 134"/>
                <a:gd name="T11" fmla="*/ 27 h 108"/>
                <a:gd name="T12" fmla="*/ 53 w 134"/>
                <a:gd name="T13" fmla="*/ 27 h 108"/>
                <a:gd name="T14" fmla="*/ 50 w 134"/>
                <a:gd name="T15" fmla="*/ 34 h 108"/>
                <a:gd name="T16" fmla="*/ 50 w 134"/>
                <a:gd name="T17" fmla="*/ 37 h 108"/>
                <a:gd name="T18" fmla="*/ 47 w 134"/>
                <a:gd name="T19" fmla="*/ 37 h 108"/>
                <a:gd name="T20" fmla="*/ 43 w 134"/>
                <a:gd name="T21" fmla="*/ 34 h 108"/>
                <a:gd name="T22" fmla="*/ 37 w 134"/>
                <a:gd name="T23" fmla="*/ 34 h 108"/>
                <a:gd name="T24" fmla="*/ 37 w 134"/>
                <a:gd name="T25" fmla="*/ 40 h 108"/>
                <a:gd name="T26" fmla="*/ 37 w 134"/>
                <a:gd name="T27" fmla="*/ 40 h 108"/>
                <a:gd name="T28" fmla="*/ 37 w 134"/>
                <a:gd name="T29" fmla="*/ 40 h 108"/>
                <a:gd name="T30" fmla="*/ 33 w 134"/>
                <a:gd name="T31" fmla="*/ 44 h 108"/>
                <a:gd name="T32" fmla="*/ 30 w 134"/>
                <a:gd name="T33" fmla="*/ 47 h 108"/>
                <a:gd name="T34" fmla="*/ 27 w 134"/>
                <a:gd name="T35" fmla="*/ 47 h 108"/>
                <a:gd name="T36" fmla="*/ 10 w 134"/>
                <a:gd name="T37" fmla="*/ 67 h 108"/>
                <a:gd name="T38" fmla="*/ 6 w 134"/>
                <a:gd name="T39" fmla="*/ 74 h 108"/>
                <a:gd name="T40" fmla="*/ 0 w 134"/>
                <a:gd name="T41" fmla="*/ 84 h 108"/>
                <a:gd name="T42" fmla="*/ 3 w 134"/>
                <a:gd name="T43" fmla="*/ 91 h 108"/>
                <a:gd name="T44" fmla="*/ 23 w 134"/>
                <a:gd name="T45" fmla="*/ 108 h 108"/>
                <a:gd name="T46" fmla="*/ 40 w 134"/>
                <a:gd name="T47" fmla="*/ 81 h 108"/>
                <a:gd name="T48" fmla="*/ 67 w 134"/>
                <a:gd name="T49" fmla="*/ 61 h 108"/>
                <a:gd name="T50" fmla="*/ 90 w 134"/>
                <a:gd name="T51" fmla="*/ 44 h 108"/>
                <a:gd name="T52" fmla="*/ 107 w 134"/>
                <a:gd name="T53" fmla="*/ 37 h 108"/>
                <a:gd name="T54" fmla="*/ 121 w 134"/>
                <a:gd name="T55" fmla="*/ 24 h 108"/>
                <a:gd name="T56" fmla="*/ 128 w 134"/>
                <a:gd name="T57" fmla="*/ 17 h 108"/>
                <a:gd name="T58" fmla="*/ 131 w 134"/>
                <a:gd name="T59" fmla="*/ 10 h 108"/>
                <a:gd name="T60" fmla="*/ 131 w 134"/>
                <a:gd name="T61" fmla="*/ 3 h 108"/>
                <a:gd name="T62" fmla="*/ 128 w 134"/>
                <a:gd name="T6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108">
                  <a:moveTo>
                    <a:pt x="128" y="0"/>
                  </a:moveTo>
                  <a:lnTo>
                    <a:pt x="124" y="0"/>
                  </a:lnTo>
                  <a:lnTo>
                    <a:pt x="114" y="7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77" y="14"/>
                  </a:lnTo>
                  <a:lnTo>
                    <a:pt x="77" y="17"/>
                  </a:lnTo>
                  <a:lnTo>
                    <a:pt x="64" y="27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7" y="37"/>
                  </a:lnTo>
                  <a:lnTo>
                    <a:pt x="43" y="37"/>
                  </a:lnTo>
                  <a:lnTo>
                    <a:pt x="4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7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0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16" y="61"/>
                  </a:lnTo>
                  <a:lnTo>
                    <a:pt x="10" y="67"/>
                  </a:lnTo>
                  <a:lnTo>
                    <a:pt x="10" y="71"/>
                  </a:lnTo>
                  <a:lnTo>
                    <a:pt x="6" y="74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3" y="88"/>
                  </a:lnTo>
                  <a:lnTo>
                    <a:pt x="3" y="91"/>
                  </a:lnTo>
                  <a:lnTo>
                    <a:pt x="20" y="101"/>
                  </a:lnTo>
                  <a:lnTo>
                    <a:pt x="23" y="108"/>
                  </a:lnTo>
                  <a:lnTo>
                    <a:pt x="30" y="104"/>
                  </a:lnTo>
                  <a:lnTo>
                    <a:pt x="40" y="81"/>
                  </a:lnTo>
                  <a:lnTo>
                    <a:pt x="53" y="7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90" y="44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31" y="10"/>
                  </a:lnTo>
                  <a:lnTo>
                    <a:pt x="134" y="7"/>
                  </a:lnTo>
                  <a:lnTo>
                    <a:pt x="131" y="3"/>
                  </a:lnTo>
                  <a:lnTo>
                    <a:pt x="128" y="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7" name="Line 640">
              <a:extLst>
                <a:ext uri="{FF2B5EF4-FFF2-40B4-BE49-F238E27FC236}">
                  <a16:creationId xmlns:a16="http://schemas.microsoft.com/office/drawing/2014/main" id="{24505E33-04DC-4BAD-BCDD-F2C3C88408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7" y="281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8" name="Line 641">
              <a:extLst>
                <a:ext uri="{FF2B5EF4-FFF2-40B4-BE49-F238E27FC236}">
                  <a16:creationId xmlns:a16="http://schemas.microsoft.com/office/drawing/2014/main" id="{14B12768-786D-8DDE-4255-74439EC0B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7" y="281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9" name="Rectangle 642">
              <a:extLst>
                <a:ext uri="{FF2B5EF4-FFF2-40B4-BE49-F238E27FC236}">
                  <a16:creationId xmlns:a16="http://schemas.microsoft.com/office/drawing/2014/main" id="{E99364F1-A6AB-A7B9-192C-5F8D81C21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811"/>
              <a:ext cx="1" cy="3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0" name="Freeform 643">
              <a:extLst>
                <a:ext uri="{FF2B5EF4-FFF2-40B4-BE49-F238E27FC236}">
                  <a16:creationId xmlns:a16="http://schemas.microsoft.com/office/drawing/2014/main" id="{A51C6E84-69A9-777D-7C8B-61AA6EF09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" y="2811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1" name="Rectangle 644">
              <a:extLst>
                <a:ext uri="{FF2B5EF4-FFF2-40B4-BE49-F238E27FC236}">
                  <a16:creationId xmlns:a16="http://schemas.microsoft.com/office/drawing/2014/main" id="{02A7CBA1-5A3E-932E-F1DF-B07C97CD4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811"/>
              <a:ext cx="1" cy="1"/>
            </a:xfrm>
            <a:prstGeom prst="rect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2" name="Freeform 645">
              <a:extLst>
                <a:ext uri="{FF2B5EF4-FFF2-40B4-BE49-F238E27FC236}">
                  <a16:creationId xmlns:a16="http://schemas.microsoft.com/office/drawing/2014/main" id="{13CF7DF5-EE74-94DD-A9F5-6B72F6EE6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8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" name="Freeform 646">
              <a:extLst>
                <a:ext uri="{FF2B5EF4-FFF2-40B4-BE49-F238E27FC236}">
                  <a16:creationId xmlns:a16="http://schemas.microsoft.com/office/drawing/2014/main" id="{4127180C-2497-BB71-D4D4-F53BB59C8F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0" y="2808"/>
              <a:ext cx="7" cy="10"/>
            </a:xfrm>
            <a:custGeom>
              <a:avLst/>
              <a:gdLst>
                <a:gd name="T0" fmla="*/ 3 w 7"/>
                <a:gd name="T1" fmla="*/ 6 h 10"/>
                <a:gd name="T2" fmla="*/ 0 w 7"/>
                <a:gd name="T3" fmla="*/ 6 h 10"/>
                <a:gd name="T4" fmla="*/ 0 w 7"/>
                <a:gd name="T5" fmla="*/ 10 h 10"/>
                <a:gd name="T6" fmla="*/ 3 w 7"/>
                <a:gd name="T7" fmla="*/ 10 h 10"/>
                <a:gd name="T8" fmla="*/ 7 w 7"/>
                <a:gd name="T9" fmla="*/ 6 h 10"/>
                <a:gd name="T10" fmla="*/ 7 w 7"/>
                <a:gd name="T11" fmla="*/ 6 h 10"/>
                <a:gd name="T12" fmla="*/ 7 w 7"/>
                <a:gd name="T13" fmla="*/ 6 h 10"/>
                <a:gd name="T14" fmla="*/ 3 w 7"/>
                <a:gd name="T15" fmla="*/ 6 h 10"/>
                <a:gd name="T16" fmla="*/ 3 w 7"/>
                <a:gd name="T17" fmla="*/ 6 h 10"/>
                <a:gd name="T18" fmla="*/ 3 w 7"/>
                <a:gd name="T19" fmla="*/ 6 h 10"/>
                <a:gd name="T20" fmla="*/ 7 w 7"/>
                <a:gd name="T21" fmla="*/ 0 h 10"/>
                <a:gd name="T22" fmla="*/ 7 w 7"/>
                <a:gd name="T23" fmla="*/ 0 h 10"/>
                <a:gd name="T24" fmla="*/ 7 w 7"/>
                <a:gd name="T25" fmla="*/ 0 h 10"/>
                <a:gd name="T26" fmla="*/ 7 w 7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0">
                  <a:moveTo>
                    <a:pt x="3" y="6"/>
                  </a:moveTo>
                  <a:lnTo>
                    <a:pt x="0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close/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" name="Freeform 647">
              <a:extLst>
                <a:ext uri="{FF2B5EF4-FFF2-40B4-BE49-F238E27FC236}">
                  <a16:creationId xmlns:a16="http://schemas.microsoft.com/office/drawing/2014/main" id="{34A44940-327F-8766-4F90-406DC7815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814"/>
              <a:ext cx="7" cy="4"/>
            </a:xfrm>
            <a:custGeom>
              <a:avLst/>
              <a:gdLst>
                <a:gd name="T0" fmla="*/ 3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3 w 7"/>
                <a:gd name="T7" fmla="*/ 4 h 4"/>
                <a:gd name="T8" fmla="*/ 7 w 7"/>
                <a:gd name="T9" fmla="*/ 0 h 4"/>
                <a:gd name="T10" fmla="*/ 7 w 7"/>
                <a:gd name="T11" fmla="*/ 0 h 4"/>
                <a:gd name="T12" fmla="*/ 7 w 7"/>
                <a:gd name="T13" fmla="*/ 0 h 4"/>
                <a:gd name="T14" fmla="*/ 3 w 7"/>
                <a:gd name="T15" fmla="*/ 0 h 4"/>
                <a:gd name="T16" fmla="*/ 3 w 7"/>
                <a:gd name="T17" fmla="*/ 0 h 4"/>
                <a:gd name="T18" fmla="*/ 3 w 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" name="Freeform 648">
              <a:extLst>
                <a:ext uri="{FF2B5EF4-FFF2-40B4-BE49-F238E27FC236}">
                  <a16:creationId xmlns:a16="http://schemas.microsoft.com/office/drawing/2014/main" id="{E72FBE5A-3456-80DE-C498-A04FE4DFD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" y="280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" name="Freeform 649">
              <a:extLst>
                <a:ext uri="{FF2B5EF4-FFF2-40B4-BE49-F238E27FC236}">
                  <a16:creationId xmlns:a16="http://schemas.microsoft.com/office/drawing/2014/main" id="{63C62031-B0FB-ADFC-114D-9B03AB354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804"/>
              <a:ext cx="3" cy="7"/>
            </a:xfrm>
            <a:custGeom>
              <a:avLst/>
              <a:gdLst>
                <a:gd name="T0" fmla="*/ 3 w 3"/>
                <a:gd name="T1" fmla="*/ 0 h 7"/>
                <a:gd name="T2" fmla="*/ 3 w 3"/>
                <a:gd name="T3" fmla="*/ 0 h 7"/>
                <a:gd name="T4" fmla="*/ 0 w 3"/>
                <a:gd name="T5" fmla="*/ 7 h 7"/>
                <a:gd name="T6" fmla="*/ 3 w 3"/>
                <a:gd name="T7" fmla="*/ 4 h 7"/>
                <a:gd name="T8" fmla="*/ 3 w 3"/>
                <a:gd name="T9" fmla="*/ 4 h 7"/>
                <a:gd name="T10" fmla="*/ 3 w 3"/>
                <a:gd name="T11" fmla="*/ 0 h 7"/>
                <a:gd name="T12" fmla="*/ 3 w 3"/>
                <a:gd name="T13" fmla="*/ 0 h 7"/>
                <a:gd name="T14" fmla="*/ 3 w 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lnTo>
                    <a:pt x="3" y="0"/>
                  </a:lnTo>
                  <a:lnTo>
                    <a:pt x="0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82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" name="Freeform 650">
              <a:extLst>
                <a:ext uri="{FF2B5EF4-FFF2-40B4-BE49-F238E27FC236}">
                  <a16:creationId xmlns:a16="http://schemas.microsoft.com/office/drawing/2014/main" id="{6F8E0527-50C9-9B0D-02D0-6C8C9B094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804"/>
              <a:ext cx="3" cy="7"/>
            </a:xfrm>
            <a:custGeom>
              <a:avLst/>
              <a:gdLst>
                <a:gd name="T0" fmla="*/ 3 w 3"/>
                <a:gd name="T1" fmla="*/ 0 h 7"/>
                <a:gd name="T2" fmla="*/ 3 w 3"/>
                <a:gd name="T3" fmla="*/ 0 h 7"/>
                <a:gd name="T4" fmla="*/ 0 w 3"/>
                <a:gd name="T5" fmla="*/ 7 h 7"/>
                <a:gd name="T6" fmla="*/ 3 w 3"/>
                <a:gd name="T7" fmla="*/ 4 h 7"/>
                <a:gd name="T8" fmla="*/ 3 w 3"/>
                <a:gd name="T9" fmla="*/ 4 h 7"/>
                <a:gd name="T10" fmla="*/ 3 w 3"/>
                <a:gd name="T11" fmla="*/ 0 h 7"/>
                <a:gd name="T12" fmla="*/ 3 w 3"/>
                <a:gd name="T13" fmla="*/ 0 h 7"/>
                <a:gd name="T14" fmla="*/ 3 w 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lnTo>
                    <a:pt x="3" y="0"/>
                  </a:lnTo>
                  <a:lnTo>
                    <a:pt x="0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" name="Freeform 651">
              <a:extLst>
                <a:ext uri="{FF2B5EF4-FFF2-40B4-BE49-F238E27FC236}">
                  <a16:creationId xmlns:a16="http://schemas.microsoft.com/office/drawing/2014/main" id="{42D67ED9-9D43-5EC5-B1BC-97AD58053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804"/>
              <a:ext cx="10" cy="14"/>
            </a:xfrm>
            <a:custGeom>
              <a:avLst/>
              <a:gdLst>
                <a:gd name="T0" fmla="*/ 3 w 10"/>
                <a:gd name="T1" fmla="*/ 0 h 14"/>
                <a:gd name="T2" fmla="*/ 3 w 10"/>
                <a:gd name="T3" fmla="*/ 0 h 14"/>
                <a:gd name="T4" fmla="*/ 3 w 10"/>
                <a:gd name="T5" fmla="*/ 4 h 14"/>
                <a:gd name="T6" fmla="*/ 3 w 10"/>
                <a:gd name="T7" fmla="*/ 4 h 14"/>
                <a:gd name="T8" fmla="*/ 0 w 10"/>
                <a:gd name="T9" fmla="*/ 7 h 14"/>
                <a:gd name="T10" fmla="*/ 0 w 10"/>
                <a:gd name="T11" fmla="*/ 7 h 14"/>
                <a:gd name="T12" fmla="*/ 0 w 10"/>
                <a:gd name="T13" fmla="*/ 7 h 14"/>
                <a:gd name="T14" fmla="*/ 0 w 10"/>
                <a:gd name="T15" fmla="*/ 14 h 14"/>
                <a:gd name="T16" fmla="*/ 3 w 10"/>
                <a:gd name="T17" fmla="*/ 14 h 14"/>
                <a:gd name="T18" fmla="*/ 3 w 10"/>
                <a:gd name="T19" fmla="*/ 14 h 14"/>
                <a:gd name="T20" fmla="*/ 3 w 10"/>
                <a:gd name="T21" fmla="*/ 10 h 14"/>
                <a:gd name="T22" fmla="*/ 6 w 10"/>
                <a:gd name="T23" fmla="*/ 10 h 14"/>
                <a:gd name="T24" fmla="*/ 6 w 10"/>
                <a:gd name="T25" fmla="*/ 10 h 14"/>
                <a:gd name="T26" fmla="*/ 6 w 10"/>
                <a:gd name="T27" fmla="*/ 10 h 14"/>
                <a:gd name="T28" fmla="*/ 3 w 10"/>
                <a:gd name="T29" fmla="*/ 10 h 14"/>
                <a:gd name="T30" fmla="*/ 6 w 10"/>
                <a:gd name="T31" fmla="*/ 4 h 14"/>
                <a:gd name="T32" fmla="*/ 10 w 10"/>
                <a:gd name="T33" fmla="*/ 4 h 14"/>
                <a:gd name="T34" fmla="*/ 10 w 10"/>
                <a:gd name="T35" fmla="*/ 4 h 14"/>
                <a:gd name="T36" fmla="*/ 10 w 10"/>
                <a:gd name="T37" fmla="*/ 4 h 14"/>
                <a:gd name="T38" fmla="*/ 10 w 10"/>
                <a:gd name="T39" fmla="*/ 4 h 14"/>
                <a:gd name="T40" fmla="*/ 10 w 10"/>
                <a:gd name="T41" fmla="*/ 0 h 14"/>
                <a:gd name="T42" fmla="*/ 6 w 10"/>
                <a:gd name="T43" fmla="*/ 0 h 14"/>
                <a:gd name="T44" fmla="*/ 3 w 10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3" y="10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" name="Freeform 652">
              <a:extLst>
                <a:ext uri="{FF2B5EF4-FFF2-40B4-BE49-F238E27FC236}">
                  <a16:creationId xmlns:a16="http://schemas.microsoft.com/office/drawing/2014/main" id="{3AA4C23D-0849-1A5C-3EB5-EB0FBEC08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2804"/>
              <a:ext cx="10" cy="14"/>
            </a:xfrm>
            <a:custGeom>
              <a:avLst/>
              <a:gdLst>
                <a:gd name="T0" fmla="*/ 3 w 10"/>
                <a:gd name="T1" fmla="*/ 0 h 14"/>
                <a:gd name="T2" fmla="*/ 3 w 10"/>
                <a:gd name="T3" fmla="*/ 0 h 14"/>
                <a:gd name="T4" fmla="*/ 3 w 10"/>
                <a:gd name="T5" fmla="*/ 4 h 14"/>
                <a:gd name="T6" fmla="*/ 3 w 10"/>
                <a:gd name="T7" fmla="*/ 4 h 14"/>
                <a:gd name="T8" fmla="*/ 0 w 10"/>
                <a:gd name="T9" fmla="*/ 7 h 14"/>
                <a:gd name="T10" fmla="*/ 0 w 10"/>
                <a:gd name="T11" fmla="*/ 7 h 14"/>
                <a:gd name="T12" fmla="*/ 0 w 10"/>
                <a:gd name="T13" fmla="*/ 7 h 14"/>
                <a:gd name="T14" fmla="*/ 0 w 10"/>
                <a:gd name="T15" fmla="*/ 14 h 14"/>
                <a:gd name="T16" fmla="*/ 3 w 10"/>
                <a:gd name="T17" fmla="*/ 14 h 14"/>
                <a:gd name="T18" fmla="*/ 3 w 10"/>
                <a:gd name="T19" fmla="*/ 14 h 14"/>
                <a:gd name="T20" fmla="*/ 3 w 10"/>
                <a:gd name="T21" fmla="*/ 10 h 14"/>
                <a:gd name="T22" fmla="*/ 6 w 10"/>
                <a:gd name="T23" fmla="*/ 10 h 14"/>
                <a:gd name="T24" fmla="*/ 6 w 10"/>
                <a:gd name="T25" fmla="*/ 10 h 14"/>
                <a:gd name="T26" fmla="*/ 6 w 10"/>
                <a:gd name="T27" fmla="*/ 10 h 14"/>
                <a:gd name="T28" fmla="*/ 3 w 10"/>
                <a:gd name="T29" fmla="*/ 10 h 14"/>
                <a:gd name="T30" fmla="*/ 6 w 10"/>
                <a:gd name="T31" fmla="*/ 4 h 14"/>
                <a:gd name="T32" fmla="*/ 10 w 10"/>
                <a:gd name="T33" fmla="*/ 4 h 14"/>
                <a:gd name="T34" fmla="*/ 10 w 10"/>
                <a:gd name="T35" fmla="*/ 4 h 14"/>
                <a:gd name="T36" fmla="*/ 10 w 10"/>
                <a:gd name="T37" fmla="*/ 4 h 14"/>
                <a:gd name="T38" fmla="*/ 10 w 10"/>
                <a:gd name="T39" fmla="*/ 4 h 14"/>
                <a:gd name="T40" fmla="*/ 10 w 10"/>
                <a:gd name="T41" fmla="*/ 0 h 14"/>
                <a:gd name="T42" fmla="*/ 6 w 10"/>
                <a:gd name="T43" fmla="*/ 0 h 14"/>
                <a:gd name="T44" fmla="*/ 3 w 10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3" y="10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" name="Freeform 653">
              <a:extLst>
                <a:ext uri="{FF2B5EF4-FFF2-40B4-BE49-F238E27FC236}">
                  <a16:creationId xmlns:a16="http://schemas.microsoft.com/office/drawing/2014/main" id="{23D27437-BBF5-F2C7-1D9A-92B2C9A3F9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3" y="2808"/>
              <a:ext cx="4" cy="10"/>
            </a:xfrm>
            <a:custGeom>
              <a:avLst/>
              <a:gdLst>
                <a:gd name="T0" fmla="*/ 4 w 4"/>
                <a:gd name="T1" fmla="*/ 6 h 10"/>
                <a:gd name="T2" fmla="*/ 0 w 4"/>
                <a:gd name="T3" fmla="*/ 10 h 10"/>
                <a:gd name="T4" fmla="*/ 0 w 4"/>
                <a:gd name="T5" fmla="*/ 10 h 10"/>
                <a:gd name="T6" fmla="*/ 4 w 4"/>
                <a:gd name="T7" fmla="*/ 10 h 10"/>
                <a:gd name="T8" fmla="*/ 4 w 4"/>
                <a:gd name="T9" fmla="*/ 6 h 10"/>
                <a:gd name="T10" fmla="*/ 0 w 4"/>
                <a:gd name="T11" fmla="*/ 6 h 10"/>
                <a:gd name="T12" fmla="*/ 0 w 4"/>
                <a:gd name="T13" fmla="*/ 6 h 10"/>
                <a:gd name="T14" fmla="*/ 0 w 4"/>
                <a:gd name="T15" fmla="*/ 6 h 10"/>
                <a:gd name="T16" fmla="*/ 4 w 4"/>
                <a:gd name="T17" fmla="*/ 6 h 10"/>
                <a:gd name="T18" fmla="*/ 4 w 4"/>
                <a:gd name="T19" fmla="*/ 6 h 10"/>
                <a:gd name="T20" fmla="*/ 4 w 4"/>
                <a:gd name="T21" fmla="*/ 6 h 10"/>
                <a:gd name="T22" fmla="*/ 0 w 4"/>
                <a:gd name="T23" fmla="*/ 6 h 10"/>
                <a:gd name="T24" fmla="*/ 4 w 4"/>
                <a:gd name="T25" fmla="*/ 0 h 10"/>
                <a:gd name="T26" fmla="*/ 4 w 4"/>
                <a:gd name="T27" fmla="*/ 0 h 10"/>
                <a:gd name="T28" fmla="*/ 4 w 4"/>
                <a:gd name="T29" fmla="*/ 0 h 10"/>
                <a:gd name="T30" fmla="*/ 4 w 4"/>
                <a:gd name="T31" fmla="*/ 3 h 10"/>
                <a:gd name="T32" fmla="*/ 4 w 4"/>
                <a:gd name="T33" fmla="*/ 0 h 10"/>
                <a:gd name="T34" fmla="*/ 4 w 4"/>
                <a:gd name="T35" fmla="*/ 0 h 10"/>
                <a:gd name="T36" fmla="*/ 4 w 4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10">
                  <a:moveTo>
                    <a:pt x="4" y="6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4" y="6"/>
                  </a:lnTo>
                  <a:close/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6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" name="Freeform 654">
              <a:extLst>
                <a:ext uri="{FF2B5EF4-FFF2-40B4-BE49-F238E27FC236}">
                  <a16:creationId xmlns:a16="http://schemas.microsoft.com/office/drawing/2014/main" id="{3A3C2EF9-6048-39BE-CF86-CEDFA7E6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14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" name="Freeform 655">
              <a:extLst>
                <a:ext uri="{FF2B5EF4-FFF2-40B4-BE49-F238E27FC236}">
                  <a16:creationId xmlns:a16="http://schemas.microsoft.com/office/drawing/2014/main" id="{76201BF0-92AF-3529-B535-3F4241C20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14"/>
              <a:ext cx="4" cy="0"/>
            </a:xfrm>
            <a:custGeom>
              <a:avLst/>
              <a:gdLst>
                <a:gd name="T0" fmla="*/ 0 w 4"/>
                <a:gd name="T1" fmla="*/ 0 w 4"/>
                <a:gd name="T2" fmla="*/ 0 w 4"/>
                <a:gd name="T3" fmla="*/ 4 w 4"/>
                <a:gd name="T4" fmla="*/ 4 w 4"/>
                <a:gd name="T5" fmla="*/ 4 w 4"/>
                <a:gd name="T6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" name="Freeform 656">
              <a:extLst>
                <a:ext uri="{FF2B5EF4-FFF2-40B4-BE49-F238E27FC236}">
                  <a16:creationId xmlns:a16="http://schemas.microsoft.com/office/drawing/2014/main" id="{38D44206-AC35-B802-B7D1-B03B6E6CB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" y="2808"/>
              <a:ext cx="0" cy="3"/>
            </a:xfrm>
            <a:custGeom>
              <a:avLst/>
              <a:gdLst>
                <a:gd name="T0" fmla="*/ 0 h 3"/>
                <a:gd name="T1" fmla="*/ 0 h 3"/>
                <a:gd name="T2" fmla="*/ 0 h 3"/>
                <a:gd name="T3" fmla="*/ 3 h 3"/>
                <a:gd name="T4" fmla="*/ 0 h 3"/>
                <a:gd name="T5" fmla="*/ 0 h 3"/>
                <a:gd name="T6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" name="Freeform 657">
              <a:extLst>
                <a:ext uri="{FF2B5EF4-FFF2-40B4-BE49-F238E27FC236}">
                  <a16:creationId xmlns:a16="http://schemas.microsoft.com/office/drawing/2014/main" id="{5B024C6D-9A14-ED68-E52A-88FA1980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808"/>
              <a:ext cx="7" cy="6"/>
            </a:xfrm>
            <a:custGeom>
              <a:avLst/>
              <a:gdLst>
                <a:gd name="T0" fmla="*/ 3 w 7"/>
                <a:gd name="T1" fmla="*/ 0 h 6"/>
                <a:gd name="T2" fmla="*/ 3 w 7"/>
                <a:gd name="T3" fmla="*/ 0 h 6"/>
                <a:gd name="T4" fmla="*/ 0 w 7"/>
                <a:gd name="T5" fmla="*/ 6 h 6"/>
                <a:gd name="T6" fmla="*/ 3 w 7"/>
                <a:gd name="T7" fmla="*/ 6 h 6"/>
                <a:gd name="T8" fmla="*/ 7 w 7"/>
                <a:gd name="T9" fmla="*/ 6 h 6"/>
                <a:gd name="T10" fmla="*/ 7 w 7"/>
                <a:gd name="T11" fmla="*/ 3 h 6"/>
                <a:gd name="T12" fmla="*/ 7 w 7"/>
                <a:gd name="T13" fmla="*/ 0 h 6"/>
                <a:gd name="T14" fmla="*/ 7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3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7" y="6"/>
                  </a:lnTo>
                  <a:lnTo>
                    <a:pt x="7" y="3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" name="Freeform 658">
              <a:extLst>
                <a:ext uri="{FF2B5EF4-FFF2-40B4-BE49-F238E27FC236}">
                  <a16:creationId xmlns:a16="http://schemas.microsoft.com/office/drawing/2014/main" id="{41ED772B-867D-20F8-908A-D71450189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808"/>
              <a:ext cx="7" cy="6"/>
            </a:xfrm>
            <a:custGeom>
              <a:avLst/>
              <a:gdLst>
                <a:gd name="T0" fmla="*/ 3 w 7"/>
                <a:gd name="T1" fmla="*/ 0 h 6"/>
                <a:gd name="T2" fmla="*/ 3 w 7"/>
                <a:gd name="T3" fmla="*/ 0 h 6"/>
                <a:gd name="T4" fmla="*/ 0 w 7"/>
                <a:gd name="T5" fmla="*/ 6 h 6"/>
                <a:gd name="T6" fmla="*/ 3 w 7"/>
                <a:gd name="T7" fmla="*/ 6 h 6"/>
                <a:gd name="T8" fmla="*/ 7 w 7"/>
                <a:gd name="T9" fmla="*/ 6 h 6"/>
                <a:gd name="T10" fmla="*/ 7 w 7"/>
                <a:gd name="T11" fmla="*/ 3 h 6"/>
                <a:gd name="T12" fmla="*/ 7 w 7"/>
                <a:gd name="T13" fmla="*/ 0 h 6"/>
                <a:gd name="T14" fmla="*/ 7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3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7" y="6"/>
                  </a:lnTo>
                  <a:lnTo>
                    <a:pt x="7" y="3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6" name="Freeform 659">
              <a:extLst>
                <a:ext uri="{FF2B5EF4-FFF2-40B4-BE49-F238E27FC236}">
                  <a16:creationId xmlns:a16="http://schemas.microsoft.com/office/drawing/2014/main" id="{A8D3205E-3771-4FD2-1CFC-DB5BC23A80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9" y="310"/>
              <a:ext cx="1454" cy="451"/>
            </a:xfrm>
            <a:custGeom>
              <a:avLst/>
              <a:gdLst>
                <a:gd name="T0" fmla="*/ 636 w 1454"/>
                <a:gd name="T1" fmla="*/ 121 h 451"/>
                <a:gd name="T2" fmla="*/ 626 w 1454"/>
                <a:gd name="T3" fmla="*/ 77 h 451"/>
                <a:gd name="T4" fmla="*/ 1451 w 1454"/>
                <a:gd name="T5" fmla="*/ 17 h 451"/>
                <a:gd name="T6" fmla="*/ 1417 w 1454"/>
                <a:gd name="T7" fmla="*/ 101 h 451"/>
                <a:gd name="T8" fmla="*/ 1414 w 1454"/>
                <a:gd name="T9" fmla="*/ 158 h 451"/>
                <a:gd name="T10" fmla="*/ 1380 w 1454"/>
                <a:gd name="T11" fmla="*/ 226 h 451"/>
                <a:gd name="T12" fmla="*/ 1320 w 1454"/>
                <a:gd name="T13" fmla="*/ 269 h 451"/>
                <a:gd name="T14" fmla="*/ 1279 w 1454"/>
                <a:gd name="T15" fmla="*/ 300 h 451"/>
                <a:gd name="T16" fmla="*/ 1273 w 1454"/>
                <a:gd name="T17" fmla="*/ 316 h 451"/>
                <a:gd name="T18" fmla="*/ 1249 w 1454"/>
                <a:gd name="T19" fmla="*/ 337 h 451"/>
                <a:gd name="T20" fmla="*/ 1212 w 1454"/>
                <a:gd name="T21" fmla="*/ 343 h 451"/>
                <a:gd name="T22" fmla="*/ 1178 w 1454"/>
                <a:gd name="T23" fmla="*/ 360 h 451"/>
                <a:gd name="T24" fmla="*/ 1151 w 1454"/>
                <a:gd name="T25" fmla="*/ 397 h 451"/>
                <a:gd name="T26" fmla="*/ 1125 w 1454"/>
                <a:gd name="T27" fmla="*/ 414 h 451"/>
                <a:gd name="T28" fmla="*/ 1087 w 1454"/>
                <a:gd name="T29" fmla="*/ 431 h 451"/>
                <a:gd name="T30" fmla="*/ 1057 w 1454"/>
                <a:gd name="T31" fmla="*/ 441 h 451"/>
                <a:gd name="T32" fmla="*/ 1020 w 1454"/>
                <a:gd name="T33" fmla="*/ 417 h 451"/>
                <a:gd name="T34" fmla="*/ 1010 w 1454"/>
                <a:gd name="T35" fmla="*/ 401 h 451"/>
                <a:gd name="T36" fmla="*/ 983 w 1454"/>
                <a:gd name="T37" fmla="*/ 384 h 451"/>
                <a:gd name="T38" fmla="*/ 1007 w 1454"/>
                <a:gd name="T39" fmla="*/ 357 h 451"/>
                <a:gd name="T40" fmla="*/ 1030 w 1454"/>
                <a:gd name="T41" fmla="*/ 360 h 451"/>
                <a:gd name="T42" fmla="*/ 1027 w 1454"/>
                <a:gd name="T43" fmla="*/ 340 h 451"/>
                <a:gd name="T44" fmla="*/ 1007 w 1454"/>
                <a:gd name="T45" fmla="*/ 320 h 451"/>
                <a:gd name="T46" fmla="*/ 980 w 1454"/>
                <a:gd name="T47" fmla="*/ 316 h 451"/>
                <a:gd name="T48" fmla="*/ 946 w 1454"/>
                <a:gd name="T49" fmla="*/ 310 h 451"/>
                <a:gd name="T50" fmla="*/ 926 w 1454"/>
                <a:gd name="T51" fmla="*/ 316 h 451"/>
                <a:gd name="T52" fmla="*/ 899 w 1454"/>
                <a:gd name="T53" fmla="*/ 303 h 451"/>
                <a:gd name="T54" fmla="*/ 875 w 1454"/>
                <a:gd name="T55" fmla="*/ 296 h 451"/>
                <a:gd name="T56" fmla="*/ 845 w 1454"/>
                <a:gd name="T57" fmla="*/ 273 h 451"/>
                <a:gd name="T58" fmla="*/ 822 w 1454"/>
                <a:gd name="T59" fmla="*/ 202 h 451"/>
                <a:gd name="T60" fmla="*/ 778 w 1454"/>
                <a:gd name="T61" fmla="*/ 192 h 451"/>
                <a:gd name="T62" fmla="*/ 741 w 1454"/>
                <a:gd name="T63" fmla="*/ 192 h 451"/>
                <a:gd name="T64" fmla="*/ 714 w 1454"/>
                <a:gd name="T65" fmla="*/ 189 h 451"/>
                <a:gd name="T66" fmla="*/ 704 w 1454"/>
                <a:gd name="T67" fmla="*/ 182 h 451"/>
                <a:gd name="T68" fmla="*/ 737 w 1454"/>
                <a:gd name="T69" fmla="*/ 195 h 451"/>
                <a:gd name="T70" fmla="*/ 771 w 1454"/>
                <a:gd name="T71" fmla="*/ 192 h 451"/>
                <a:gd name="T72" fmla="*/ 818 w 1454"/>
                <a:gd name="T73" fmla="*/ 202 h 451"/>
                <a:gd name="T74" fmla="*/ 842 w 1454"/>
                <a:gd name="T75" fmla="*/ 273 h 451"/>
                <a:gd name="T76" fmla="*/ 869 w 1454"/>
                <a:gd name="T77" fmla="*/ 293 h 451"/>
                <a:gd name="T78" fmla="*/ 899 w 1454"/>
                <a:gd name="T79" fmla="*/ 306 h 451"/>
                <a:gd name="T80" fmla="*/ 926 w 1454"/>
                <a:gd name="T81" fmla="*/ 320 h 451"/>
                <a:gd name="T82" fmla="*/ 960 w 1454"/>
                <a:gd name="T83" fmla="*/ 310 h 451"/>
                <a:gd name="T84" fmla="*/ 1000 w 1454"/>
                <a:gd name="T85" fmla="*/ 323 h 451"/>
                <a:gd name="T86" fmla="*/ 1020 w 1454"/>
                <a:gd name="T87" fmla="*/ 340 h 451"/>
                <a:gd name="T88" fmla="*/ 1030 w 1454"/>
                <a:gd name="T89" fmla="*/ 360 h 451"/>
                <a:gd name="T90" fmla="*/ 1003 w 1454"/>
                <a:gd name="T91" fmla="*/ 353 h 451"/>
                <a:gd name="T92" fmla="*/ 980 w 1454"/>
                <a:gd name="T93" fmla="*/ 380 h 451"/>
                <a:gd name="T94" fmla="*/ 1010 w 1454"/>
                <a:gd name="T95" fmla="*/ 407 h 451"/>
                <a:gd name="T96" fmla="*/ 1020 w 1454"/>
                <a:gd name="T97" fmla="*/ 424 h 451"/>
                <a:gd name="T98" fmla="*/ 1074 w 1454"/>
                <a:gd name="T99" fmla="*/ 448 h 451"/>
                <a:gd name="T100" fmla="*/ 1108 w 1454"/>
                <a:gd name="T101" fmla="*/ 424 h 451"/>
                <a:gd name="T102" fmla="*/ 1138 w 1454"/>
                <a:gd name="T103" fmla="*/ 411 h 451"/>
                <a:gd name="T104" fmla="*/ 1168 w 1454"/>
                <a:gd name="T105" fmla="*/ 377 h 451"/>
                <a:gd name="T106" fmla="*/ 1195 w 1454"/>
                <a:gd name="T107" fmla="*/ 353 h 451"/>
                <a:gd name="T108" fmla="*/ 1232 w 1454"/>
                <a:gd name="T109" fmla="*/ 343 h 451"/>
                <a:gd name="T110" fmla="*/ 1273 w 1454"/>
                <a:gd name="T111" fmla="*/ 323 h 451"/>
                <a:gd name="T112" fmla="*/ 1289 w 1454"/>
                <a:gd name="T113" fmla="*/ 293 h 451"/>
                <a:gd name="T114" fmla="*/ 1347 w 1454"/>
                <a:gd name="T115" fmla="*/ 252 h 451"/>
                <a:gd name="T116" fmla="*/ 1401 w 1454"/>
                <a:gd name="T117" fmla="*/ 199 h 451"/>
                <a:gd name="T118" fmla="*/ 1417 w 1454"/>
                <a:gd name="T119" fmla="*/ 135 h 451"/>
                <a:gd name="T120" fmla="*/ 1434 w 1454"/>
                <a:gd name="T121" fmla="*/ 81 h 451"/>
                <a:gd name="T122" fmla="*/ 1454 w 1454"/>
                <a:gd name="T123" fmla="*/ 1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54" h="451">
                  <a:moveTo>
                    <a:pt x="606" y="20"/>
                  </a:moveTo>
                  <a:lnTo>
                    <a:pt x="606" y="20"/>
                  </a:lnTo>
                  <a:lnTo>
                    <a:pt x="606" y="20"/>
                  </a:lnTo>
                  <a:lnTo>
                    <a:pt x="603" y="20"/>
                  </a:lnTo>
                  <a:lnTo>
                    <a:pt x="610" y="37"/>
                  </a:lnTo>
                  <a:lnTo>
                    <a:pt x="610" y="37"/>
                  </a:lnTo>
                  <a:lnTo>
                    <a:pt x="620" y="71"/>
                  </a:lnTo>
                  <a:lnTo>
                    <a:pt x="633" y="104"/>
                  </a:lnTo>
                  <a:lnTo>
                    <a:pt x="633" y="104"/>
                  </a:lnTo>
                  <a:lnTo>
                    <a:pt x="636" y="121"/>
                  </a:lnTo>
                  <a:lnTo>
                    <a:pt x="650" y="135"/>
                  </a:lnTo>
                  <a:lnTo>
                    <a:pt x="650" y="138"/>
                  </a:lnTo>
                  <a:lnTo>
                    <a:pt x="653" y="138"/>
                  </a:lnTo>
                  <a:lnTo>
                    <a:pt x="653" y="135"/>
                  </a:lnTo>
                  <a:lnTo>
                    <a:pt x="653" y="135"/>
                  </a:lnTo>
                  <a:lnTo>
                    <a:pt x="653" y="135"/>
                  </a:lnTo>
                  <a:lnTo>
                    <a:pt x="643" y="118"/>
                  </a:lnTo>
                  <a:lnTo>
                    <a:pt x="643" y="118"/>
                  </a:lnTo>
                  <a:lnTo>
                    <a:pt x="626" y="77"/>
                  </a:lnTo>
                  <a:lnTo>
                    <a:pt x="626" y="77"/>
                  </a:lnTo>
                  <a:lnTo>
                    <a:pt x="606" y="20"/>
                  </a:lnTo>
                  <a:close/>
                  <a:moveTo>
                    <a:pt x="1454" y="0"/>
                  </a:moveTo>
                  <a:lnTo>
                    <a:pt x="1441" y="0"/>
                  </a:lnTo>
                  <a:lnTo>
                    <a:pt x="1441" y="3"/>
                  </a:lnTo>
                  <a:lnTo>
                    <a:pt x="1448" y="3"/>
                  </a:lnTo>
                  <a:lnTo>
                    <a:pt x="1451" y="7"/>
                  </a:lnTo>
                  <a:lnTo>
                    <a:pt x="1451" y="10"/>
                  </a:lnTo>
                  <a:lnTo>
                    <a:pt x="1451" y="10"/>
                  </a:lnTo>
                  <a:lnTo>
                    <a:pt x="1451" y="17"/>
                  </a:lnTo>
                  <a:lnTo>
                    <a:pt x="1451" y="17"/>
                  </a:lnTo>
                  <a:lnTo>
                    <a:pt x="1444" y="34"/>
                  </a:lnTo>
                  <a:lnTo>
                    <a:pt x="1441" y="47"/>
                  </a:lnTo>
                  <a:lnTo>
                    <a:pt x="1441" y="57"/>
                  </a:lnTo>
                  <a:lnTo>
                    <a:pt x="1441" y="57"/>
                  </a:lnTo>
                  <a:lnTo>
                    <a:pt x="1434" y="71"/>
                  </a:lnTo>
                  <a:lnTo>
                    <a:pt x="1431" y="77"/>
                  </a:lnTo>
                  <a:lnTo>
                    <a:pt x="1431" y="77"/>
                  </a:lnTo>
                  <a:lnTo>
                    <a:pt x="1421" y="91"/>
                  </a:lnTo>
                  <a:lnTo>
                    <a:pt x="1417" y="101"/>
                  </a:lnTo>
                  <a:lnTo>
                    <a:pt x="1417" y="101"/>
                  </a:lnTo>
                  <a:lnTo>
                    <a:pt x="1417" y="104"/>
                  </a:lnTo>
                  <a:lnTo>
                    <a:pt x="1414" y="111"/>
                  </a:lnTo>
                  <a:lnTo>
                    <a:pt x="1411" y="121"/>
                  </a:lnTo>
                  <a:lnTo>
                    <a:pt x="1411" y="128"/>
                  </a:lnTo>
                  <a:lnTo>
                    <a:pt x="1414" y="135"/>
                  </a:lnTo>
                  <a:lnTo>
                    <a:pt x="1414" y="135"/>
                  </a:lnTo>
                  <a:lnTo>
                    <a:pt x="1417" y="145"/>
                  </a:lnTo>
                  <a:lnTo>
                    <a:pt x="1417" y="145"/>
                  </a:lnTo>
                  <a:lnTo>
                    <a:pt x="1417" y="155"/>
                  </a:lnTo>
                  <a:lnTo>
                    <a:pt x="1414" y="158"/>
                  </a:lnTo>
                  <a:lnTo>
                    <a:pt x="1407" y="165"/>
                  </a:lnTo>
                  <a:lnTo>
                    <a:pt x="1404" y="168"/>
                  </a:lnTo>
                  <a:lnTo>
                    <a:pt x="1404" y="168"/>
                  </a:lnTo>
                  <a:lnTo>
                    <a:pt x="1404" y="168"/>
                  </a:lnTo>
                  <a:lnTo>
                    <a:pt x="1401" y="189"/>
                  </a:lnTo>
                  <a:lnTo>
                    <a:pt x="1401" y="189"/>
                  </a:lnTo>
                  <a:lnTo>
                    <a:pt x="1397" y="199"/>
                  </a:lnTo>
                  <a:lnTo>
                    <a:pt x="1397" y="205"/>
                  </a:lnTo>
                  <a:lnTo>
                    <a:pt x="1394" y="209"/>
                  </a:lnTo>
                  <a:lnTo>
                    <a:pt x="1380" y="226"/>
                  </a:lnTo>
                  <a:lnTo>
                    <a:pt x="1380" y="226"/>
                  </a:lnTo>
                  <a:lnTo>
                    <a:pt x="1377" y="226"/>
                  </a:lnTo>
                  <a:lnTo>
                    <a:pt x="1370" y="232"/>
                  </a:lnTo>
                  <a:lnTo>
                    <a:pt x="1360" y="242"/>
                  </a:lnTo>
                  <a:lnTo>
                    <a:pt x="1357" y="242"/>
                  </a:lnTo>
                  <a:lnTo>
                    <a:pt x="1350" y="246"/>
                  </a:lnTo>
                  <a:lnTo>
                    <a:pt x="1343" y="249"/>
                  </a:lnTo>
                  <a:lnTo>
                    <a:pt x="1343" y="249"/>
                  </a:lnTo>
                  <a:lnTo>
                    <a:pt x="1330" y="263"/>
                  </a:lnTo>
                  <a:lnTo>
                    <a:pt x="1320" y="269"/>
                  </a:lnTo>
                  <a:lnTo>
                    <a:pt x="1320" y="269"/>
                  </a:lnTo>
                  <a:lnTo>
                    <a:pt x="1310" y="279"/>
                  </a:lnTo>
                  <a:lnTo>
                    <a:pt x="1310" y="279"/>
                  </a:lnTo>
                  <a:lnTo>
                    <a:pt x="1296" y="286"/>
                  </a:lnTo>
                  <a:lnTo>
                    <a:pt x="1293" y="286"/>
                  </a:lnTo>
                  <a:lnTo>
                    <a:pt x="1289" y="286"/>
                  </a:lnTo>
                  <a:lnTo>
                    <a:pt x="1286" y="286"/>
                  </a:lnTo>
                  <a:lnTo>
                    <a:pt x="1286" y="286"/>
                  </a:lnTo>
                  <a:lnTo>
                    <a:pt x="1286" y="289"/>
                  </a:lnTo>
                  <a:lnTo>
                    <a:pt x="1279" y="300"/>
                  </a:lnTo>
                  <a:lnTo>
                    <a:pt x="1276" y="303"/>
                  </a:lnTo>
                  <a:lnTo>
                    <a:pt x="1276" y="303"/>
                  </a:lnTo>
                  <a:lnTo>
                    <a:pt x="1276" y="303"/>
                  </a:lnTo>
                  <a:lnTo>
                    <a:pt x="1276" y="306"/>
                  </a:lnTo>
                  <a:lnTo>
                    <a:pt x="1276" y="306"/>
                  </a:lnTo>
                  <a:lnTo>
                    <a:pt x="1276" y="306"/>
                  </a:lnTo>
                  <a:lnTo>
                    <a:pt x="1276" y="310"/>
                  </a:lnTo>
                  <a:lnTo>
                    <a:pt x="1276" y="313"/>
                  </a:lnTo>
                  <a:lnTo>
                    <a:pt x="1276" y="316"/>
                  </a:lnTo>
                  <a:lnTo>
                    <a:pt x="1273" y="316"/>
                  </a:lnTo>
                  <a:lnTo>
                    <a:pt x="1269" y="323"/>
                  </a:lnTo>
                  <a:lnTo>
                    <a:pt x="1266" y="323"/>
                  </a:lnTo>
                  <a:lnTo>
                    <a:pt x="1263" y="323"/>
                  </a:lnTo>
                  <a:lnTo>
                    <a:pt x="1263" y="323"/>
                  </a:lnTo>
                  <a:lnTo>
                    <a:pt x="1263" y="323"/>
                  </a:lnTo>
                  <a:lnTo>
                    <a:pt x="1259" y="333"/>
                  </a:lnTo>
                  <a:lnTo>
                    <a:pt x="1259" y="333"/>
                  </a:lnTo>
                  <a:lnTo>
                    <a:pt x="1256" y="337"/>
                  </a:lnTo>
                  <a:lnTo>
                    <a:pt x="1249" y="337"/>
                  </a:lnTo>
                  <a:lnTo>
                    <a:pt x="1249" y="337"/>
                  </a:lnTo>
                  <a:lnTo>
                    <a:pt x="1246" y="333"/>
                  </a:lnTo>
                  <a:lnTo>
                    <a:pt x="1246" y="337"/>
                  </a:lnTo>
                  <a:lnTo>
                    <a:pt x="1239" y="340"/>
                  </a:lnTo>
                  <a:lnTo>
                    <a:pt x="1239" y="340"/>
                  </a:lnTo>
                  <a:lnTo>
                    <a:pt x="1229" y="340"/>
                  </a:lnTo>
                  <a:lnTo>
                    <a:pt x="1229" y="340"/>
                  </a:lnTo>
                  <a:lnTo>
                    <a:pt x="1229" y="340"/>
                  </a:lnTo>
                  <a:lnTo>
                    <a:pt x="1219" y="340"/>
                  </a:lnTo>
                  <a:lnTo>
                    <a:pt x="1215" y="343"/>
                  </a:lnTo>
                  <a:lnTo>
                    <a:pt x="1212" y="343"/>
                  </a:lnTo>
                  <a:lnTo>
                    <a:pt x="1205" y="343"/>
                  </a:lnTo>
                  <a:lnTo>
                    <a:pt x="1205" y="343"/>
                  </a:lnTo>
                  <a:lnTo>
                    <a:pt x="1202" y="343"/>
                  </a:lnTo>
                  <a:lnTo>
                    <a:pt x="1202" y="343"/>
                  </a:lnTo>
                  <a:lnTo>
                    <a:pt x="1195" y="350"/>
                  </a:lnTo>
                  <a:lnTo>
                    <a:pt x="1192" y="350"/>
                  </a:lnTo>
                  <a:lnTo>
                    <a:pt x="1188" y="353"/>
                  </a:lnTo>
                  <a:lnTo>
                    <a:pt x="1188" y="353"/>
                  </a:lnTo>
                  <a:lnTo>
                    <a:pt x="1182" y="357"/>
                  </a:lnTo>
                  <a:lnTo>
                    <a:pt x="1178" y="360"/>
                  </a:lnTo>
                  <a:lnTo>
                    <a:pt x="1175" y="364"/>
                  </a:lnTo>
                  <a:lnTo>
                    <a:pt x="1175" y="364"/>
                  </a:lnTo>
                  <a:lnTo>
                    <a:pt x="1172" y="364"/>
                  </a:lnTo>
                  <a:lnTo>
                    <a:pt x="1172" y="367"/>
                  </a:lnTo>
                  <a:lnTo>
                    <a:pt x="1172" y="370"/>
                  </a:lnTo>
                  <a:lnTo>
                    <a:pt x="1168" y="374"/>
                  </a:lnTo>
                  <a:lnTo>
                    <a:pt x="1158" y="387"/>
                  </a:lnTo>
                  <a:lnTo>
                    <a:pt x="1158" y="390"/>
                  </a:lnTo>
                  <a:lnTo>
                    <a:pt x="1158" y="394"/>
                  </a:lnTo>
                  <a:lnTo>
                    <a:pt x="1151" y="397"/>
                  </a:lnTo>
                  <a:lnTo>
                    <a:pt x="1148" y="401"/>
                  </a:lnTo>
                  <a:lnTo>
                    <a:pt x="1145" y="401"/>
                  </a:lnTo>
                  <a:lnTo>
                    <a:pt x="1145" y="401"/>
                  </a:lnTo>
                  <a:lnTo>
                    <a:pt x="1138" y="404"/>
                  </a:lnTo>
                  <a:lnTo>
                    <a:pt x="1138" y="404"/>
                  </a:lnTo>
                  <a:lnTo>
                    <a:pt x="1135" y="407"/>
                  </a:lnTo>
                  <a:lnTo>
                    <a:pt x="1131" y="407"/>
                  </a:lnTo>
                  <a:lnTo>
                    <a:pt x="1131" y="407"/>
                  </a:lnTo>
                  <a:lnTo>
                    <a:pt x="1125" y="414"/>
                  </a:lnTo>
                  <a:lnTo>
                    <a:pt x="1125" y="414"/>
                  </a:lnTo>
                  <a:lnTo>
                    <a:pt x="1118" y="414"/>
                  </a:lnTo>
                  <a:lnTo>
                    <a:pt x="1114" y="414"/>
                  </a:lnTo>
                  <a:lnTo>
                    <a:pt x="1114" y="417"/>
                  </a:lnTo>
                  <a:lnTo>
                    <a:pt x="1111" y="417"/>
                  </a:lnTo>
                  <a:lnTo>
                    <a:pt x="1111" y="417"/>
                  </a:lnTo>
                  <a:lnTo>
                    <a:pt x="1108" y="421"/>
                  </a:lnTo>
                  <a:lnTo>
                    <a:pt x="1101" y="421"/>
                  </a:lnTo>
                  <a:lnTo>
                    <a:pt x="1098" y="424"/>
                  </a:lnTo>
                  <a:lnTo>
                    <a:pt x="1098" y="424"/>
                  </a:lnTo>
                  <a:lnTo>
                    <a:pt x="1087" y="431"/>
                  </a:lnTo>
                  <a:lnTo>
                    <a:pt x="1087" y="431"/>
                  </a:lnTo>
                  <a:lnTo>
                    <a:pt x="1084" y="434"/>
                  </a:lnTo>
                  <a:lnTo>
                    <a:pt x="1084" y="434"/>
                  </a:lnTo>
                  <a:lnTo>
                    <a:pt x="1081" y="434"/>
                  </a:lnTo>
                  <a:lnTo>
                    <a:pt x="1074" y="444"/>
                  </a:lnTo>
                  <a:lnTo>
                    <a:pt x="1071" y="444"/>
                  </a:lnTo>
                  <a:lnTo>
                    <a:pt x="1064" y="448"/>
                  </a:lnTo>
                  <a:lnTo>
                    <a:pt x="1061" y="448"/>
                  </a:lnTo>
                  <a:lnTo>
                    <a:pt x="1057" y="444"/>
                  </a:lnTo>
                  <a:lnTo>
                    <a:pt x="1057" y="441"/>
                  </a:lnTo>
                  <a:lnTo>
                    <a:pt x="1057" y="434"/>
                  </a:lnTo>
                  <a:lnTo>
                    <a:pt x="1057" y="431"/>
                  </a:lnTo>
                  <a:lnTo>
                    <a:pt x="1054" y="431"/>
                  </a:lnTo>
                  <a:lnTo>
                    <a:pt x="1054" y="431"/>
                  </a:lnTo>
                  <a:lnTo>
                    <a:pt x="1050" y="428"/>
                  </a:lnTo>
                  <a:lnTo>
                    <a:pt x="1024" y="424"/>
                  </a:lnTo>
                  <a:lnTo>
                    <a:pt x="1020" y="421"/>
                  </a:lnTo>
                  <a:lnTo>
                    <a:pt x="1020" y="421"/>
                  </a:lnTo>
                  <a:lnTo>
                    <a:pt x="1020" y="421"/>
                  </a:lnTo>
                  <a:lnTo>
                    <a:pt x="1020" y="417"/>
                  </a:lnTo>
                  <a:lnTo>
                    <a:pt x="1020" y="414"/>
                  </a:lnTo>
                  <a:lnTo>
                    <a:pt x="1017" y="411"/>
                  </a:lnTo>
                  <a:lnTo>
                    <a:pt x="1017" y="411"/>
                  </a:lnTo>
                  <a:lnTo>
                    <a:pt x="1017" y="407"/>
                  </a:lnTo>
                  <a:lnTo>
                    <a:pt x="1017" y="407"/>
                  </a:lnTo>
                  <a:lnTo>
                    <a:pt x="1013" y="404"/>
                  </a:lnTo>
                  <a:lnTo>
                    <a:pt x="1013" y="404"/>
                  </a:lnTo>
                  <a:lnTo>
                    <a:pt x="1013" y="404"/>
                  </a:lnTo>
                  <a:lnTo>
                    <a:pt x="1010" y="401"/>
                  </a:lnTo>
                  <a:lnTo>
                    <a:pt x="1010" y="401"/>
                  </a:lnTo>
                  <a:lnTo>
                    <a:pt x="1003" y="397"/>
                  </a:lnTo>
                  <a:lnTo>
                    <a:pt x="1000" y="397"/>
                  </a:lnTo>
                  <a:lnTo>
                    <a:pt x="1000" y="397"/>
                  </a:lnTo>
                  <a:lnTo>
                    <a:pt x="997" y="394"/>
                  </a:lnTo>
                  <a:lnTo>
                    <a:pt x="993" y="394"/>
                  </a:lnTo>
                  <a:lnTo>
                    <a:pt x="993" y="394"/>
                  </a:lnTo>
                  <a:lnTo>
                    <a:pt x="990" y="390"/>
                  </a:lnTo>
                  <a:lnTo>
                    <a:pt x="983" y="390"/>
                  </a:lnTo>
                  <a:lnTo>
                    <a:pt x="980" y="384"/>
                  </a:lnTo>
                  <a:lnTo>
                    <a:pt x="983" y="384"/>
                  </a:lnTo>
                  <a:lnTo>
                    <a:pt x="983" y="377"/>
                  </a:lnTo>
                  <a:lnTo>
                    <a:pt x="987" y="377"/>
                  </a:lnTo>
                  <a:lnTo>
                    <a:pt x="990" y="377"/>
                  </a:lnTo>
                  <a:lnTo>
                    <a:pt x="993" y="374"/>
                  </a:lnTo>
                  <a:lnTo>
                    <a:pt x="997" y="367"/>
                  </a:lnTo>
                  <a:lnTo>
                    <a:pt x="997" y="364"/>
                  </a:lnTo>
                  <a:lnTo>
                    <a:pt x="1000" y="360"/>
                  </a:lnTo>
                  <a:lnTo>
                    <a:pt x="1003" y="360"/>
                  </a:lnTo>
                  <a:lnTo>
                    <a:pt x="1007" y="357"/>
                  </a:lnTo>
                  <a:lnTo>
                    <a:pt x="1007" y="357"/>
                  </a:lnTo>
                  <a:lnTo>
                    <a:pt x="1010" y="357"/>
                  </a:lnTo>
                  <a:lnTo>
                    <a:pt x="1013" y="357"/>
                  </a:lnTo>
                  <a:lnTo>
                    <a:pt x="1013" y="357"/>
                  </a:lnTo>
                  <a:lnTo>
                    <a:pt x="1013" y="360"/>
                  </a:lnTo>
                  <a:lnTo>
                    <a:pt x="1017" y="360"/>
                  </a:lnTo>
                  <a:lnTo>
                    <a:pt x="1017" y="360"/>
                  </a:lnTo>
                  <a:lnTo>
                    <a:pt x="1020" y="360"/>
                  </a:lnTo>
                  <a:lnTo>
                    <a:pt x="1024" y="360"/>
                  </a:lnTo>
                  <a:lnTo>
                    <a:pt x="1024" y="360"/>
                  </a:lnTo>
                  <a:lnTo>
                    <a:pt x="1030" y="360"/>
                  </a:lnTo>
                  <a:lnTo>
                    <a:pt x="1034" y="364"/>
                  </a:lnTo>
                  <a:lnTo>
                    <a:pt x="1037" y="360"/>
                  </a:lnTo>
                  <a:lnTo>
                    <a:pt x="1037" y="360"/>
                  </a:lnTo>
                  <a:lnTo>
                    <a:pt x="1034" y="357"/>
                  </a:lnTo>
                  <a:lnTo>
                    <a:pt x="1034" y="357"/>
                  </a:lnTo>
                  <a:lnTo>
                    <a:pt x="1030" y="350"/>
                  </a:lnTo>
                  <a:lnTo>
                    <a:pt x="1027" y="347"/>
                  </a:lnTo>
                  <a:lnTo>
                    <a:pt x="1027" y="343"/>
                  </a:lnTo>
                  <a:lnTo>
                    <a:pt x="1027" y="343"/>
                  </a:lnTo>
                  <a:lnTo>
                    <a:pt x="1027" y="340"/>
                  </a:lnTo>
                  <a:lnTo>
                    <a:pt x="1027" y="337"/>
                  </a:lnTo>
                  <a:lnTo>
                    <a:pt x="1024" y="333"/>
                  </a:lnTo>
                  <a:lnTo>
                    <a:pt x="1020" y="333"/>
                  </a:lnTo>
                  <a:lnTo>
                    <a:pt x="1017" y="333"/>
                  </a:lnTo>
                  <a:lnTo>
                    <a:pt x="1017" y="330"/>
                  </a:lnTo>
                  <a:lnTo>
                    <a:pt x="1013" y="327"/>
                  </a:lnTo>
                  <a:lnTo>
                    <a:pt x="1013" y="327"/>
                  </a:lnTo>
                  <a:lnTo>
                    <a:pt x="1010" y="323"/>
                  </a:lnTo>
                  <a:lnTo>
                    <a:pt x="1010" y="320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07" y="316"/>
                  </a:lnTo>
                  <a:lnTo>
                    <a:pt x="1003" y="316"/>
                  </a:lnTo>
                  <a:lnTo>
                    <a:pt x="1000" y="320"/>
                  </a:lnTo>
                  <a:lnTo>
                    <a:pt x="997" y="320"/>
                  </a:lnTo>
                  <a:lnTo>
                    <a:pt x="993" y="320"/>
                  </a:lnTo>
                  <a:lnTo>
                    <a:pt x="990" y="320"/>
                  </a:lnTo>
                  <a:lnTo>
                    <a:pt x="987" y="316"/>
                  </a:lnTo>
                  <a:lnTo>
                    <a:pt x="983" y="316"/>
                  </a:lnTo>
                  <a:lnTo>
                    <a:pt x="980" y="316"/>
                  </a:lnTo>
                  <a:lnTo>
                    <a:pt x="970" y="316"/>
                  </a:lnTo>
                  <a:lnTo>
                    <a:pt x="966" y="313"/>
                  </a:lnTo>
                  <a:lnTo>
                    <a:pt x="963" y="310"/>
                  </a:lnTo>
                  <a:lnTo>
                    <a:pt x="963" y="310"/>
                  </a:lnTo>
                  <a:lnTo>
                    <a:pt x="963" y="306"/>
                  </a:lnTo>
                  <a:lnTo>
                    <a:pt x="960" y="306"/>
                  </a:lnTo>
                  <a:lnTo>
                    <a:pt x="960" y="306"/>
                  </a:lnTo>
                  <a:lnTo>
                    <a:pt x="956" y="306"/>
                  </a:lnTo>
                  <a:lnTo>
                    <a:pt x="953" y="306"/>
                  </a:lnTo>
                  <a:lnTo>
                    <a:pt x="946" y="310"/>
                  </a:lnTo>
                  <a:lnTo>
                    <a:pt x="946" y="310"/>
                  </a:lnTo>
                  <a:lnTo>
                    <a:pt x="939" y="310"/>
                  </a:lnTo>
                  <a:lnTo>
                    <a:pt x="939" y="306"/>
                  </a:lnTo>
                  <a:lnTo>
                    <a:pt x="936" y="306"/>
                  </a:lnTo>
                  <a:lnTo>
                    <a:pt x="936" y="306"/>
                  </a:lnTo>
                  <a:lnTo>
                    <a:pt x="936" y="310"/>
                  </a:lnTo>
                  <a:lnTo>
                    <a:pt x="933" y="313"/>
                  </a:lnTo>
                  <a:lnTo>
                    <a:pt x="929" y="316"/>
                  </a:lnTo>
                  <a:lnTo>
                    <a:pt x="926" y="316"/>
                  </a:lnTo>
                  <a:lnTo>
                    <a:pt x="926" y="316"/>
                  </a:lnTo>
                  <a:lnTo>
                    <a:pt x="923" y="313"/>
                  </a:lnTo>
                  <a:lnTo>
                    <a:pt x="919" y="310"/>
                  </a:lnTo>
                  <a:lnTo>
                    <a:pt x="916" y="310"/>
                  </a:lnTo>
                  <a:lnTo>
                    <a:pt x="912" y="310"/>
                  </a:lnTo>
                  <a:lnTo>
                    <a:pt x="912" y="306"/>
                  </a:lnTo>
                  <a:lnTo>
                    <a:pt x="912" y="306"/>
                  </a:lnTo>
                  <a:lnTo>
                    <a:pt x="909" y="306"/>
                  </a:lnTo>
                  <a:lnTo>
                    <a:pt x="906" y="306"/>
                  </a:lnTo>
                  <a:lnTo>
                    <a:pt x="902" y="303"/>
                  </a:lnTo>
                  <a:lnTo>
                    <a:pt x="899" y="303"/>
                  </a:lnTo>
                  <a:lnTo>
                    <a:pt x="892" y="306"/>
                  </a:lnTo>
                  <a:lnTo>
                    <a:pt x="889" y="306"/>
                  </a:lnTo>
                  <a:lnTo>
                    <a:pt x="889" y="303"/>
                  </a:lnTo>
                  <a:lnTo>
                    <a:pt x="889" y="303"/>
                  </a:lnTo>
                  <a:lnTo>
                    <a:pt x="886" y="303"/>
                  </a:lnTo>
                  <a:lnTo>
                    <a:pt x="879" y="300"/>
                  </a:lnTo>
                  <a:lnTo>
                    <a:pt x="879" y="300"/>
                  </a:lnTo>
                  <a:lnTo>
                    <a:pt x="879" y="296"/>
                  </a:lnTo>
                  <a:lnTo>
                    <a:pt x="879" y="296"/>
                  </a:lnTo>
                  <a:lnTo>
                    <a:pt x="875" y="296"/>
                  </a:lnTo>
                  <a:lnTo>
                    <a:pt x="872" y="289"/>
                  </a:lnTo>
                  <a:lnTo>
                    <a:pt x="869" y="289"/>
                  </a:lnTo>
                  <a:lnTo>
                    <a:pt x="865" y="286"/>
                  </a:lnTo>
                  <a:lnTo>
                    <a:pt x="865" y="286"/>
                  </a:lnTo>
                  <a:lnTo>
                    <a:pt x="865" y="286"/>
                  </a:lnTo>
                  <a:lnTo>
                    <a:pt x="859" y="279"/>
                  </a:lnTo>
                  <a:lnTo>
                    <a:pt x="852" y="276"/>
                  </a:lnTo>
                  <a:lnTo>
                    <a:pt x="849" y="276"/>
                  </a:lnTo>
                  <a:lnTo>
                    <a:pt x="849" y="273"/>
                  </a:lnTo>
                  <a:lnTo>
                    <a:pt x="845" y="273"/>
                  </a:lnTo>
                  <a:lnTo>
                    <a:pt x="845" y="269"/>
                  </a:lnTo>
                  <a:lnTo>
                    <a:pt x="842" y="259"/>
                  </a:lnTo>
                  <a:lnTo>
                    <a:pt x="842" y="256"/>
                  </a:lnTo>
                  <a:lnTo>
                    <a:pt x="835" y="242"/>
                  </a:lnTo>
                  <a:lnTo>
                    <a:pt x="832" y="242"/>
                  </a:lnTo>
                  <a:lnTo>
                    <a:pt x="832" y="236"/>
                  </a:lnTo>
                  <a:lnTo>
                    <a:pt x="832" y="236"/>
                  </a:lnTo>
                  <a:lnTo>
                    <a:pt x="832" y="212"/>
                  </a:lnTo>
                  <a:lnTo>
                    <a:pt x="828" y="209"/>
                  </a:lnTo>
                  <a:lnTo>
                    <a:pt x="822" y="202"/>
                  </a:lnTo>
                  <a:lnTo>
                    <a:pt x="818" y="199"/>
                  </a:lnTo>
                  <a:lnTo>
                    <a:pt x="805" y="199"/>
                  </a:lnTo>
                  <a:lnTo>
                    <a:pt x="801" y="199"/>
                  </a:lnTo>
                  <a:lnTo>
                    <a:pt x="801" y="199"/>
                  </a:lnTo>
                  <a:lnTo>
                    <a:pt x="795" y="199"/>
                  </a:lnTo>
                  <a:lnTo>
                    <a:pt x="795" y="199"/>
                  </a:lnTo>
                  <a:lnTo>
                    <a:pt x="791" y="192"/>
                  </a:lnTo>
                  <a:lnTo>
                    <a:pt x="788" y="192"/>
                  </a:lnTo>
                  <a:lnTo>
                    <a:pt x="781" y="192"/>
                  </a:lnTo>
                  <a:lnTo>
                    <a:pt x="778" y="192"/>
                  </a:lnTo>
                  <a:lnTo>
                    <a:pt x="771" y="189"/>
                  </a:lnTo>
                  <a:lnTo>
                    <a:pt x="771" y="192"/>
                  </a:lnTo>
                  <a:lnTo>
                    <a:pt x="768" y="192"/>
                  </a:lnTo>
                  <a:lnTo>
                    <a:pt x="764" y="192"/>
                  </a:lnTo>
                  <a:lnTo>
                    <a:pt x="761" y="192"/>
                  </a:lnTo>
                  <a:lnTo>
                    <a:pt x="758" y="189"/>
                  </a:lnTo>
                  <a:lnTo>
                    <a:pt x="758" y="189"/>
                  </a:lnTo>
                  <a:lnTo>
                    <a:pt x="744" y="189"/>
                  </a:lnTo>
                  <a:lnTo>
                    <a:pt x="741" y="192"/>
                  </a:lnTo>
                  <a:lnTo>
                    <a:pt x="741" y="192"/>
                  </a:lnTo>
                  <a:lnTo>
                    <a:pt x="741" y="192"/>
                  </a:lnTo>
                  <a:lnTo>
                    <a:pt x="737" y="192"/>
                  </a:lnTo>
                  <a:lnTo>
                    <a:pt x="737" y="192"/>
                  </a:lnTo>
                  <a:lnTo>
                    <a:pt x="731" y="195"/>
                  </a:lnTo>
                  <a:lnTo>
                    <a:pt x="724" y="195"/>
                  </a:lnTo>
                  <a:lnTo>
                    <a:pt x="724" y="195"/>
                  </a:lnTo>
                  <a:lnTo>
                    <a:pt x="721" y="195"/>
                  </a:lnTo>
                  <a:lnTo>
                    <a:pt x="717" y="195"/>
                  </a:lnTo>
                  <a:lnTo>
                    <a:pt x="714" y="189"/>
                  </a:lnTo>
                  <a:lnTo>
                    <a:pt x="714" y="189"/>
                  </a:lnTo>
                  <a:lnTo>
                    <a:pt x="711" y="182"/>
                  </a:lnTo>
                  <a:lnTo>
                    <a:pt x="704" y="178"/>
                  </a:lnTo>
                  <a:lnTo>
                    <a:pt x="704" y="178"/>
                  </a:lnTo>
                  <a:lnTo>
                    <a:pt x="704" y="175"/>
                  </a:lnTo>
                  <a:lnTo>
                    <a:pt x="697" y="172"/>
                  </a:lnTo>
                  <a:lnTo>
                    <a:pt x="697" y="172"/>
                  </a:lnTo>
                  <a:lnTo>
                    <a:pt x="694" y="175"/>
                  </a:lnTo>
                  <a:lnTo>
                    <a:pt x="700" y="178"/>
                  </a:lnTo>
                  <a:lnTo>
                    <a:pt x="700" y="178"/>
                  </a:lnTo>
                  <a:lnTo>
                    <a:pt x="704" y="182"/>
                  </a:lnTo>
                  <a:lnTo>
                    <a:pt x="704" y="182"/>
                  </a:lnTo>
                  <a:lnTo>
                    <a:pt x="707" y="185"/>
                  </a:lnTo>
                  <a:lnTo>
                    <a:pt x="711" y="192"/>
                  </a:lnTo>
                  <a:lnTo>
                    <a:pt x="711" y="192"/>
                  </a:lnTo>
                  <a:lnTo>
                    <a:pt x="714" y="199"/>
                  </a:lnTo>
                  <a:lnTo>
                    <a:pt x="721" y="199"/>
                  </a:lnTo>
                  <a:lnTo>
                    <a:pt x="724" y="199"/>
                  </a:lnTo>
                  <a:lnTo>
                    <a:pt x="727" y="199"/>
                  </a:lnTo>
                  <a:lnTo>
                    <a:pt x="731" y="199"/>
                  </a:lnTo>
                  <a:lnTo>
                    <a:pt x="737" y="195"/>
                  </a:lnTo>
                  <a:lnTo>
                    <a:pt x="741" y="195"/>
                  </a:lnTo>
                  <a:lnTo>
                    <a:pt x="741" y="195"/>
                  </a:lnTo>
                  <a:lnTo>
                    <a:pt x="744" y="195"/>
                  </a:lnTo>
                  <a:lnTo>
                    <a:pt x="744" y="192"/>
                  </a:lnTo>
                  <a:lnTo>
                    <a:pt x="758" y="192"/>
                  </a:lnTo>
                  <a:lnTo>
                    <a:pt x="761" y="192"/>
                  </a:lnTo>
                  <a:lnTo>
                    <a:pt x="764" y="195"/>
                  </a:lnTo>
                  <a:lnTo>
                    <a:pt x="768" y="195"/>
                  </a:lnTo>
                  <a:lnTo>
                    <a:pt x="771" y="192"/>
                  </a:lnTo>
                  <a:lnTo>
                    <a:pt x="771" y="192"/>
                  </a:lnTo>
                  <a:lnTo>
                    <a:pt x="774" y="195"/>
                  </a:lnTo>
                  <a:lnTo>
                    <a:pt x="781" y="195"/>
                  </a:lnTo>
                  <a:lnTo>
                    <a:pt x="788" y="195"/>
                  </a:lnTo>
                  <a:lnTo>
                    <a:pt x="788" y="195"/>
                  </a:lnTo>
                  <a:lnTo>
                    <a:pt x="791" y="199"/>
                  </a:lnTo>
                  <a:lnTo>
                    <a:pt x="795" y="202"/>
                  </a:lnTo>
                  <a:lnTo>
                    <a:pt x="801" y="202"/>
                  </a:lnTo>
                  <a:lnTo>
                    <a:pt x="801" y="202"/>
                  </a:lnTo>
                  <a:lnTo>
                    <a:pt x="805" y="202"/>
                  </a:lnTo>
                  <a:lnTo>
                    <a:pt x="818" y="202"/>
                  </a:lnTo>
                  <a:lnTo>
                    <a:pt x="818" y="205"/>
                  </a:lnTo>
                  <a:lnTo>
                    <a:pt x="828" y="212"/>
                  </a:lnTo>
                  <a:lnTo>
                    <a:pt x="828" y="212"/>
                  </a:lnTo>
                  <a:lnTo>
                    <a:pt x="828" y="236"/>
                  </a:lnTo>
                  <a:lnTo>
                    <a:pt x="828" y="239"/>
                  </a:lnTo>
                  <a:lnTo>
                    <a:pt x="828" y="242"/>
                  </a:lnTo>
                  <a:lnTo>
                    <a:pt x="832" y="246"/>
                  </a:lnTo>
                  <a:lnTo>
                    <a:pt x="838" y="256"/>
                  </a:lnTo>
                  <a:lnTo>
                    <a:pt x="838" y="259"/>
                  </a:lnTo>
                  <a:lnTo>
                    <a:pt x="842" y="273"/>
                  </a:lnTo>
                  <a:lnTo>
                    <a:pt x="842" y="273"/>
                  </a:lnTo>
                  <a:lnTo>
                    <a:pt x="845" y="276"/>
                  </a:lnTo>
                  <a:lnTo>
                    <a:pt x="849" y="279"/>
                  </a:lnTo>
                  <a:lnTo>
                    <a:pt x="852" y="279"/>
                  </a:lnTo>
                  <a:lnTo>
                    <a:pt x="859" y="283"/>
                  </a:lnTo>
                  <a:lnTo>
                    <a:pt x="862" y="286"/>
                  </a:lnTo>
                  <a:lnTo>
                    <a:pt x="865" y="289"/>
                  </a:lnTo>
                  <a:lnTo>
                    <a:pt x="865" y="289"/>
                  </a:lnTo>
                  <a:lnTo>
                    <a:pt x="869" y="293"/>
                  </a:lnTo>
                  <a:lnTo>
                    <a:pt x="869" y="293"/>
                  </a:lnTo>
                  <a:lnTo>
                    <a:pt x="872" y="296"/>
                  </a:lnTo>
                  <a:lnTo>
                    <a:pt x="875" y="300"/>
                  </a:lnTo>
                  <a:lnTo>
                    <a:pt x="875" y="300"/>
                  </a:lnTo>
                  <a:lnTo>
                    <a:pt x="875" y="303"/>
                  </a:lnTo>
                  <a:lnTo>
                    <a:pt x="879" y="303"/>
                  </a:lnTo>
                  <a:lnTo>
                    <a:pt x="886" y="306"/>
                  </a:lnTo>
                  <a:lnTo>
                    <a:pt x="886" y="306"/>
                  </a:lnTo>
                  <a:lnTo>
                    <a:pt x="889" y="306"/>
                  </a:lnTo>
                  <a:lnTo>
                    <a:pt x="896" y="310"/>
                  </a:lnTo>
                  <a:lnTo>
                    <a:pt x="899" y="306"/>
                  </a:lnTo>
                  <a:lnTo>
                    <a:pt x="902" y="306"/>
                  </a:lnTo>
                  <a:lnTo>
                    <a:pt x="906" y="306"/>
                  </a:lnTo>
                  <a:lnTo>
                    <a:pt x="909" y="310"/>
                  </a:lnTo>
                  <a:lnTo>
                    <a:pt x="909" y="310"/>
                  </a:lnTo>
                  <a:lnTo>
                    <a:pt x="909" y="310"/>
                  </a:lnTo>
                  <a:lnTo>
                    <a:pt x="916" y="313"/>
                  </a:lnTo>
                  <a:lnTo>
                    <a:pt x="919" y="313"/>
                  </a:lnTo>
                  <a:lnTo>
                    <a:pt x="923" y="316"/>
                  </a:lnTo>
                  <a:lnTo>
                    <a:pt x="926" y="320"/>
                  </a:lnTo>
                  <a:lnTo>
                    <a:pt x="926" y="320"/>
                  </a:lnTo>
                  <a:lnTo>
                    <a:pt x="929" y="320"/>
                  </a:lnTo>
                  <a:lnTo>
                    <a:pt x="936" y="316"/>
                  </a:lnTo>
                  <a:lnTo>
                    <a:pt x="939" y="310"/>
                  </a:lnTo>
                  <a:lnTo>
                    <a:pt x="939" y="313"/>
                  </a:lnTo>
                  <a:lnTo>
                    <a:pt x="946" y="313"/>
                  </a:lnTo>
                  <a:lnTo>
                    <a:pt x="946" y="313"/>
                  </a:lnTo>
                  <a:lnTo>
                    <a:pt x="956" y="310"/>
                  </a:lnTo>
                  <a:lnTo>
                    <a:pt x="956" y="310"/>
                  </a:lnTo>
                  <a:lnTo>
                    <a:pt x="960" y="310"/>
                  </a:lnTo>
                  <a:lnTo>
                    <a:pt x="960" y="310"/>
                  </a:lnTo>
                  <a:lnTo>
                    <a:pt x="960" y="310"/>
                  </a:lnTo>
                  <a:lnTo>
                    <a:pt x="963" y="316"/>
                  </a:lnTo>
                  <a:lnTo>
                    <a:pt x="966" y="320"/>
                  </a:lnTo>
                  <a:lnTo>
                    <a:pt x="980" y="320"/>
                  </a:lnTo>
                  <a:lnTo>
                    <a:pt x="983" y="320"/>
                  </a:lnTo>
                  <a:lnTo>
                    <a:pt x="983" y="320"/>
                  </a:lnTo>
                  <a:lnTo>
                    <a:pt x="987" y="323"/>
                  </a:lnTo>
                  <a:lnTo>
                    <a:pt x="993" y="323"/>
                  </a:lnTo>
                  <a:lnTo>
                    <a:pt x="997" y="327"/>
                  </a:lnTo>
                  <a:lnTo>
                    <a:pt x="1000" y="323"/>
                  </a:lnTo>
                  <a:lnTo>
                    <a:pt x="1003" y="320"/>
                  </a:lnTo>
                  <a:lnTo>
                    <a:pt x="1003" y="320"/>
                  </a:lnTo>
                  <a:lnTo>
                    <a:pt x="1007" y="323"/>
                  </a:lnTo>
                  <a:lnTo>
                    <a:pt x="1007" y="323"/>
                  </a:lnTo>
                  <a:lnTo>
                    <a:pt x="1010" y="327"/>
                  </a:lnTo>
                  <a:lnTo>
                    <a:pt x="1010" y="327"/>
                  </a:lnTo>
                  <a:lnTo>
                    <a:pt x="1013" y="330"/>
                  </a:lnTo>
                  <a:lnTo>
                    <a:pt x="1013" y="333"/>
                  </a:lnTo>
                  <a:lnTo>
                    <a:pt x="1020" y="337"/>
                  </a:lnTo>
                  <a:lnTo>
                    <a:pt x="1020" y="340"/>
                  </a:lnTo>
                  <a:lnTo>
                    <a:pt x="1024" y="340"/>
                  </a:lnTo>
                  <a:lnTo>
                    <a:pt x="1024" y="340"/>
                  </a:lnTo>
                  <a:lnTo>
                    <a:pt x="1024" y="343"/>
                  </a:lnTo>
                  <a:lnTo>
                    <a:pt x="1024" y="343"/>
                  </a:lnTo>
                  <a:lnTo>
                    <a:pt x="1027" y="350"/>
                  </a:lnTo>
                  <a:lnTo>
                    <a:pt x="1030" y="353"/>
                  </a:lnTo>
                  <a:lnTo>
                    <a:pt x="1030" y="357"/>
                  </a:lnTo>
                  <a:lnTo>
                    <a:pt x="1030" y="360"/>
                  </a:lnTo>
                  <a:lnTo>
                    <a:pt x="1034" y="360"/>
                  </a:lnTo>
                  <a:lnTo>
                    <a:pt x="1030" y="360"/>
                  </a:lnTo>
                  <a:lnTo>
                    <a:pt x="1030" y="357"/>
                  </a:lnTo>
                  <a:lnTo>
                    <a:pt x="1024" y="357"/>
                  </a:lnTo>
                  <a:lnTo>
                    <a:pt x="1020" y="357"/>
                  </a:lnTo>
                  <a:lnTo>
                    <a:pt x="1020" y="360"/>
                  </a:lnTo>
                  <a:lnTo>
                    <a:pt x="1020" y="357"/>
                  </a:lnTo>
                  <a:lnTo>
                    <a:pt x="1017" y="357"/>
                  </a:lnTo>
                  <a:lnTo>
                    <a:pt x="1013" y="353"/>
                  </a:lnTo>
                  <a:lnTo>
                    <a:pt x="1013" y="353"/>
                  </a:lnTo>
                  <a:lnTo>
                    <a:pt x="1007" y="357"/>
                  </a:lnTo>
                  <a:lnTo>
                    <a:pt x="1003" y="353"/>
                  </a:lnTo>
                  <a:lnTo>
                    <a:pt x="1003" y="357"/>
                  </a:lnTo>
                  <a:lnTo>
                    <a:pt x="1000" y="357"/>
                  </a:lnTo>
                  <a:lnTo>
                    <a:pt x="993" y="360"/>
                  </a:lnTo>
                  <a:lnTo>
                    <a:pt x="993" y="364"/>
                  </a:lnTo>
                  <a:lnTo>
                    <a:pt x="990" y="370"/>
                  </a:lnTo>
                  <a:lnTo>
                    <a:pt x="987" y="374"/>
                  </a:lnTo>
                  <a:lnTo>
                    <a:pt x="987" y="374"/>
                  </a:lnTo>
                  <a:lnTo>
                    <a:pt x="980" y="377"/>
                  </a:lnTo>
                  <a:lnTo>
                    <a:pt x="980" y="380"/>
                  </a:lnTo>
                  <a:lnTo>
                    <a:pt x="980" y="380"/>
                  </a:lnTo>
                  <a:lnTo>
                    <a:pt x="983" y="394"/>
                  </a:lnTo>
                  <a:lnTo>
                    <a:pt x="987" y="394"/>
                  </a:lnTo>
                  <a:lnTo>
                    <a:pt x="990" y="397"/>
                  </a:lnTo>
                  <a:lnTo>
                    <a:pt x="993" y="397"/>
                  </a:lnTo>
                  <a:lnTo>
                    <a:pt x="997" y="397"/>
                  </a:lnTo>
                  <a:lnTo>
                    <a:pt x="997" y="401"/>
                  </a:lnTo>
                  <a:lnTo>
                    <a:pt x="1000" y="401"/>
                  </a:lnTo>
                  <a:lnTo>
                    <a:pt x="1003" y="401"/>
                  </a:lnTo>
                  <a:lnTo>
                    <a:pt x="1007" y="404"/>
                  </a:lnTo>
                  <a:lnTo>
                    <a:pt x="1010" y="407"/>
                  </a:lnTo>
                  <a:lnTo>
                    <a:pt x="1013" y="407"/>
                  </a:lnTo>
                  <a:lnTo>
                    <a:pt x="1013" y="411"/>
                  </a:lnTo>
                  <a:lnTo>
                    <a:pt x="1013" y="411"/>
                  </a:lnTo>
                  <a:lnTo>
                    <a:pt x="1013" y="411"/>
                  </a:lnTo>
                  <a:lnTo>
                    <a:pt x="1017" y="414"/>
                  </a:lnTo>
                  <a:lnTo>
                    <a:pt x="1017" y="414"/>
                  </a:lnTo>
                  <a:lnTo>
                    <a:pt x="1017" y="417"/>
                  </a:lnTo>
                  <a:lnTo>
                    <a:pt x="1017" y="421"/>
                  </a:lnTo>
                  <a:lnTo>
                    <a:pt x="1017" y="424"/>
                  </a:lnTo>
                  <a:lnTo>
                    <a:pt x="1020" y="424"/>
                  </a:lnTo>
                  <a:lnTo>
                    <a:pt x="1024" y="428"/>
                  </a:lnTo>
                  <a:lnTo>
                    <a:pt x="1050" y="431"/>
                  </a:lnTo>
                  <a:lnTo>
                    <a:pt x="1050" y="434"/>
                  </a:lnTo>
                  <a:lnTo>
                    <a:pt x="1054" y="434"/>
                  </a:lnTo>
                  <a:lnTo>
                    <a:pt x="1054" y="434"/>
                  </a:lnTo>
                  <a:lnTo>
                    <a:pt x="1054" y="441"/>
                  </a:lnTo>
                  <a:lnTo>
                    <a:pt x="1054" y="448"/>
                  </a:lnTo>
                  <a:lnTo>
                    <a:pt x="1057" y="451"/>
                  </a:lnTo>
                  <a:lnTo>
                    <a:pt x="1064" y="451"/>
                  </a:lnTo>
                  <a:lnTo>
                    <a:pt x="1074" y="448"/>
                  </a:lnTo>
                  <a:lnTo>
                    <a:pt x="1074" y="448"/>
                  </a:lnTo>
                  <a:lnTo>
                    <a:pt x="1084" y="438"/>
                  </a:lnTo>
                  <a:lnTo>
                    <a:pt x="1084" y="438"/>
                  </a:lnTo>
                  <a:lnTo>
                    <a:pt x="1087" y="438"/>
                  </a:lnTo>
                  <a:lnTo>
                    <a:pt x="1091" y="434"/>
                  </a:lnTo>
                  <a:lnTo>
                    <a:pt x="1091" y="434"/>
                  </a:lnTo>
                  <a:lnTo>
                    <a:pt x="1101" y="428"/>
                  </a:lnTo>
                  <a:lnTo>
                    <a:pt x="1101" y="428"/>
                  </a:lnTo>
                  <a:lnTo>
                    <a:pt x="1104" y="424"/>
                  </a:lnTo>
                  <a:lnTo>
                    <a:pt x="1108" y="424"/>
                  </a:lnTo>
                  <a:lnTo>
                    <a:pt x="1114" y="421"/>
                  </a:lnTo>
                  <a:lnTo>
                    <a:pt x="1114" y="421"/>
                  </a:lnTo>
                  <a:lnTo>
                    <a:pt x="1114" y="421"/>
                  </a:lnTo>
                  <a:lnTo>
                    <a:pt x="1118" y="417"/>
                  </a:lnTo>
                  <a:lnTo>
                    <a:pt x="1121" y="417"/>
                  </a:lnTo>
                  <a:lnTo>
                    <a:pt x="1125" y="417"/>
                  </a:lnTo>
                  <a:lnTo>
                    <a:pt x="1128" y="414"/>
                  </a:lnTo>
                  <a:lnTo>
                    <a:pt x="1135" y="411"/>
                  </a:lnTo>
                  <a:lnTo>
                    <a:pt x="1135" y="411"/>
                  </a:lnTo>
                  <a:lnTo>
                    <a:pt x="1138" y="411"/>
                  </a:lnTo>
                  <a:lnTo>
                    <a:pt x="1138" y="407"/>
                  </a:lnTo>
                  <a:lnTo>
                    <a:pt x="1141" y="407"/>
                  </a:lnTo>
                  <a:lnTo>
                    <a:pt x="1145" y="404"/>
                  </a:lnTo>
                  <a:lnTo>
                    <a:pt x="1145" y="404"/>
                  </a:lnTo>
                  <a:lnTo>
                    <a:pt x="1151" y="401"/>
                  </a:lnTo>
                  <a:lnTo>
                    <a:pt x="1155" y="397"/>
                  </a:lnTo>
                  <a:lnTo>
                    <a:pt x="1158" y="397"/>
                  </a:lnTo>
                  <a:lnTo>
                    <a:pt x="1162" y="390"/>
                  </a:lnTo>
                  <a:lnTo>
                    <a:pt x="1162" y="387"/>
                  </a:lnTo>
                  <a:lnTo>
                    <a:pt x="1168" y="377"/>
                  </a:lnTo>
                  <a:lnTo>
                    <a:pt x="1175" y="370"/>
                  </a:lnTo>
                  <a:lnTo>
                    <a:pt x="1175" y="370"/>
                  </a:lnTo>
                  <a:lnTo>
                    <a:pt x="1175" y="367"/>
                  </a:lnTo>
                  <a:lnTo>
                    <a:pt x="1175" y="367"/>
                  </a:lnTo>
                  <a:lnTo>
                    <a:pt x="1178" y="364"/>
                  </a:lnTo>
                  <a:lnTo>
                    <a:pt x="1182" y="364"/>
                  </a:lnTo>
                  <a:lnTo>
                    <a:pt x="1185" y="360"/>
                  </a:lnTo>
                  <a:lnTo>
                    <a:pt x="1192" y="357"/>
                  </a:lnTo>
                  <a:lnTo>
                    <a:pt x="1192" y="357"/>
                  </a:lnTo>
                  <a:lnTo>
                    <a:pt x="1195" y="353"/>
                  </a:lnTo>
                  <a:lnTo>
                    <a:pt x="1195" y="353"/>
                  </a:lnTo>
                  <a:lnTo>
                    <a:pt x="1202" y="347"/>
                  </a:lnTo>
                  <a:lnTo>
                    <a:pt x="1202" y="347"/>
                  </a:lnTo>
                  <a:lnTo>
                    <a:pt x="1205" y="347"/>
                  </a:lnTo>
                  <a:lnTo>
                    <a:pt x="1212" y="347"/>
                  </a:lnTo>
                  <a:lnTo>
                    <a:pt x="1215" y="347"/>
                  </a:lnTo>
                  <a:lnTo>
                    <a:pt x="1222" y="347"/>
                  </a:lnTo>
                  <a:lnTo>
                    <a:pt x="1229" y="343"/>
                  </a:lnTo>
                  <a:lnTo>
                    <a:pt x="1229" y="343"/>
                  </a:lnTo>
                  <a:lnTo>
                    <a:pt x="1232" y="343"/>
                  </a:lnTo>
                  <a:lnTo>
                    <a:pt x="1239" y="343"/>
                  </a:lnTo>
                  <a:lnTo>
                    <a:pt x="1239" y="343"/>
                  </a:lnTo>
                  <a:lnTo>
                    <a:pt x="1246" y="340"/>
                  </a:lnTo>
                  <a:lnTo>
                    <a:pt x="1249" y="340"/>
                  </a:lnTo>
                  <a:lnTo>
                    <a:pt x="1256" y="340"/>
                  </a:lnTo>
                  <a:lnTo>
                    <a:pt x="1263" y="333"/>
                  </a:lnTo>
                  <a:lnTo>
                    <a:pt x="1263" y="333"/>
                  </a:lnTo>
                  <a:lnTo>
                    <a:pt x="1266" y="327"/>
                  </a:lnTo>
                  <a:lnTo>
                    <a:pt x="1266" y="327"/>
                  </a:lnTo>
                  <a:lnTo>
                    <a:pt x="1273" y="323"/>
                  </a:lnTo>
                  <a:lnTo>
                    <a:pt x="1276" y="320"/>
                  </a:lnTo>
                  <a:lnTo>
                    <a:pt x="1276" y="320"/>
                  </a:lnTo>
                  <a:lnTo>
                    <a:pt x="1279" y="313"/>
                  </a:lnTo>
                  <a:lnTo>
                    <a:pt x="1279" y="310"/>
                  </a:lnTo>
                  <a:lnTo>
                    <a:pt x="1279" y="306"/>
                  </a:lnTo>
                  <a:lnTo>
                    <a:pt x="1279" y="306"/>
                  </a:lnTo>
                  <a:lnTo>
                    <a:pt x="1279" y="306"/>
                  </a:lnTo>
                  <a:lnTo>
                    <a:pt x="1279" y="303"/>
                  </a:lnTo>
                  <a:lnTo>
                    <a:pt x="1283" y="300"/>
                  </a:lnTo>
                  <a:lnTo>
                    <a:pt x="1289" y="293"/>
                  </a:lnTo>
                  <a:lnTo>
                    <a:pt x="1289" y="289"/>
                  </a:lnTo>
                  <a:lnTo>
                    <a:pt x="1293" y="289"/>
                  </a:lnTo>
                  <a:lnTo>
                    <a:pt x="1296" y="289"/>
                  </a:lnTo>
                  <a:lnTo>
                    <a:pt x="1310" y="279"/>
                  </a:lnTo>
                  <a:lnTo>
                    <a:pt x="1310" y="279"/>
                  </a:lnTo>
                  <a:lnTo>
                    <a:pt x="1323" y="273"/>
                  </a:lnTo>
                  <a:lnTo>
                    <a:pt x="1323" y="273"/>
                  </a:lnTo>
                  <a:lnTo>
                    <a:pt x="1333" y="263"/>
                  </a:lnTo>
                  <a:lnTo>
                    <a:pt x="1347" y="252"/>
                  </a:lnTo>
                  <a:lnTo>
                    <a:pt x="1347" y="252"/>
                  </a:lnTo>
                  <a:lnTo>
                    <a:pt x="1353" y="249"/>
                  </a:lnTo>
                  <a:lnTo>
                    <a:pt x="1360" y="246"/>
                  </a:lnTo>
                  <a:lnTo>
                    <a:pt x="1363" y="246"/>
                  </a:lnTo>
                  <a:lnTo>
                    <a:pt x="1370" y="236"/>
                  </a:lnTo>
                  <a:lnTo>
                    <a:pt x="1377" y="229"/>
                  </a:lnTo>
                  <a:lnTo>
                    <a:pt x="1377" y="229"/>
                  </a:lnTo>
                  <a:lnTo>
                    <a:pt x="1384" y="226"/>
                  </a:lnTo>
                  <a:lnTo>
                    <a:pt x="1397" y="212"/>
                  </a:lnTo>
                  <a:lnTo>
                    <a:pt x="1401" y="209"/>
                  </a:lnTo>
                  <a:lnTo>
                    <a:pt x="1401" y="199"/>
                  </a:lnTo>
                  <a:lnTo>
                    <a:pt x="1404" y="189"/>
                  </a:lnTo>
                  <a:lnTo>
                    <a:pt x="1407" y="189"/>
                  </a:lnTo>
                  <a:lnTo>
                    <a:pt x="1407" y="172"/>
                  </a:lnTo>
                  <a:lnTo>
                    <a:pt x="1407" y="168"/>
                  </a:lnTo>
                  <a:lnTo>
                    <a:pt x="1411" y="165"/>
                  </a:lnTo>
                  <a:lnTo>
                    <a:pt x="1417" y="162"/>
                  </a:lnTo>
                  <a:lnTo>
                    <a:pt x="1421" y="155"/>
                  </a:lnTo>
                  <a:lnTo>
                    <a:pt x="1421" y="145"/>
                  </a:lnTo>
                  <a:lnTo>
                    <a:pt x="1421" y="141"/>
                  </a:lnTo>
                  <a:lnTo>
                    <a:pt x="1417" y="135"/>
                  </a:lnTo>
                  <a:lnTo>
                    <a:pt x="1417" y="131"/>
                  </a:lnTo>
                  <a:lnTo>
                    <a:pt x="1414" y="128"/>
                  </a:lnTo>
                  <a:lnTo>
                    <a:pt x="1414" y="121"/>
                  </a:lnTo>
                  <a:lnTo>
                    <a:pt x="1417" y="111"/>
                  </a:lnTo>
                  <a:lnTo>
                    <a:pt x="1417" y="111"/>
                  </a:lnTo>
                  <a:lnTo>
                    <a:pt x="1421" y="104"/>
                  </a:lnTo>
                  <a:lnTo>
                    <a:pt x="1421" y="101"/>
                  </a:lnTo>
                  <a:lnTo>
                    <a:pt x="1421" y="101"/>
                  </a:lnTo>
                  <a:lnTo>
                    <a:pt x="1424" y="94"/>
                  </a:lnTo>
                  <a:lnTo>
                    <a:pt x="1434" y="81"/>
                  </a:lnTo>
                  <a:lnTo>
                    <a:pt x="1434" y="77"/>
                  </a:lnTo>
                  <a:lnTo>
                    <a:pt x="1438" y="74"/>
                  </a:lnTo>
                  <a:lnTo>
                    <a:pt x="1444" y="57"/>
                  </a:lnTo>
                  <a:lnTo>
                    <a:pt x="1444" y="57"/>
                  </a:lnTo>
                  <a:lnTo>
                    <a:pt x="1444" y="47"/>
                  </a:lnTo>
                  <a:lnTo>
                    <a:pt x="1448" y="34"/>
                  </a:lnTo>
                  <a:lnTo>
                    <a:pt x="1454" y="20"/>
                  </a:lnTo>
                  <a:lnTo>
                    <a:pt x="1454" y="17"/>
                  </a:lnTo>
                  <a:lnTo>
                    <a:pt x="1454" y="10"/>
                  </a:lnTo>
                  <a:lnTo>
                    <a:pt x="1454" y="10"/>
                  </a:lnTo>
                  <a:lnTo>
                    <a:pt x="1454" y="0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7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7" name="Freeform 660">
              <a:extLst>
                <a:ext uri="{FF2B5EF4-FFF2-40B4-BE49-F238E27FC236}">
                  <a16:creationId xmlns:a16="http://schemas.microsoft.com/office/drawing/2014/main" id="{FD29CD0E-7551-FC4E-803F-1ECBCE945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" y="330"/>
              <a:ext cx="50" cy="118"/>
            </a:xfrm>
            <a:custGeom>
              <a:avLst/>
              <a:gdLst>
                <a:gd name="T0" fmla="*/ 3 w 50"/>
                <a:gd name="T1" fmla="*/ 0 h 118"/>
                <a:gd name="T2" fmla="*/ 3 w 50"/>
                <a:gd name="T3" fmla="*/ 0 h 118"/>
                <a:gd name="T4" fmla="*/ 3 w 50"/>
                <a:gd name="T5" fmla="*/ 0 h 118"/>
                <a:gd name="T6" fmla="*/ 0 w 50"/>
                <a:gd name="T7" fmla="*/ 0 h 118"/>
                <a:gd name="T8" fmla="*/ 7 w 50"/>
                <a:gd name="T9" fmla="*/ 17 h 118"/>
                <a:gd name="T10" fmla="*/ 7 w 50"/>
                <a:gd name="T11" fmla="*/ 17 h 118"/>
                <a:gd name="T12" fmla="*/ 17 w 50"/>
                <a:gd name="T13" fmla="*/ 51 h 118"/>
                <a:gd name="T14" fmla="*/ 30 w 50"/>
                <a:gd name="T15" fmla="*/ 84 h 118"/>
                <a:gd name="T16" fmla="*/ 30 w 50"/>
                <a:gd name="T17" fmla="*/ 84 h 118"/>
                <a:gd name="T18" fmla="*/ 33 w 50"/>
                <a:gd name="T19" fmla="*/ 101 h 118"/>
                <a:gd name="T20" fmla="*/ 47 w 50"/>
                <a:gd name="T21" fmla="*/ 115 h 118"/>
                <a:gd name="T22" fmla="*/ 47 w 50"/>
                <a:gd name="T23" fmla="*/ 118 h 118"/>
                <a:gd name="T24" fmla="*/ 50 w 50"/>
                <a:gd name="T25" fmla="*/ 118 h 118"/>
                <a:gd name="T26" fmla="*/ 50 w 50"/>
                <a:gd name="T27" fmla="*/ 115 h 118"/>
                <a:gd name="T28" fmla="*/ 50 w 50"/>
                <a:gd name="T29" fmla="*/ 115 h 118"/>
                <a:gd name="T30" fmla="*/ 50 w 50"/>
                <a:gd name="T31" fmla="*/ 115 h 118"/>
                <a:gd name="T32" fmla="*/ 40 w 50"/>
                <a:gd name="T33" fmla="*/ 98 h 118"/>
                <a:gd name="T34" fmla="*/ 40 w 50"/>
                <a:gd name="T35" fmla="*/ 98 h 118"/>
                <a:gd name="T36" fmla="*/ 23 w 50"/>
                <a:gd name="T37" fmla="*/ 57 h 118"/>
                <a:gd name="T38" fmla="*/ 23 w 50"/>
                <a:gd name="T39" fmla="*/ 57 h 118"/>
                <a:gd name="T40" fmla="*/ 3 w 50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118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17" y="51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3" y="101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50" y="115"/>
                  </a:lnTo>
                  <a:lnTo>
                    <a:pt x="50" y="115"/>
                  </a:lnTo>
                  <a:lnTo>
                    <a:pt x="40" y="98"/>
                  </a:lnTo>
                  <a:lnTo>
                    <a:pt x="40" y="9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8" name="Freeform 661">
              <a:extLst>
                <a:ext uri="{FF2B5EF4-FFF2-40B4-BE49-F238E27FC236}">
                  <a16:creationId xmlns:a16="http://schemas.microsoft.com/office/drawing/2014/main" id="{F1576026-668A-2ADC-1022-1E4AB142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" y="310"/>
              <a:ext cx="760" cy="451"/>
            </a:xfrm>
            <a:custGeom>
              <a:avLst/>
              <a:gdLst>
                <a:gd name="T0" fmla="*/ 750 w 760"/>
                <a:gd name="T1" fmla="*/ 34 h 451"/>
                <a:gd name="T2" fmla="*/ 723 w 760"/>
                <a:gd name="T3" fmla="*/ 104 h 451"/>
                <a:gd name="T4" fmla="*/ 713 w 760"/>
                <a:gd name="T5" fmla="*/ 165 h 451"/>
                <a:gd name="T6" fmla="*/ 686 w 760"/>
                <a:gd name="T7" fmla="*/ 226 h 451"/>
                <a:gd name="T8" fmla="*/ 626 w 760"/>
                <a:gd name="T9" fmla="*/ 269 h 451"/>
                <a:gd name="T10" fmla="*/ 582 w 760"/>
                <a:gd name="T11" fmla="*/ 303 h 451"/>
                <a:gd name="T12" fmla="*/ 575 w 760"/>
                <a:gd name="T13" fmla="*/ 323 h 451"/>
                <a:gd name="T14" fmla="*/ 552 w 760"/>
                <a:gd name="T15" fmla="*/ 333 h 451"/>
                <a:gd name="T16" fmla="*/ 511 w 760"/>
                <a:gd name="T17" fmla="*/ 343 h 451"/>
                <a:gd name="T18" fmla="*/ 481 w 760"/>
                <a:gd name="T19" fmla="*/ 364 h 451"/>
                <a:gd name="T20" fmla="*/ 454 w 760"/>
                <a:gd name="T21" fmla="*/ 401 h 451"/>
                <a:gd name="T22" fmla="*/ 424 w 760"/>
                <a:gd name="T23" fmla="*/ 414 h 451"/>
                <a:gd name="T24" fmla="*/ 393 w 760"/>
                <a:gd name="T25" fmla="*/ 431 h 451"/>
                <a:gd name="T26" fmla="*/ 363 w 760"/>
                <a:gd name="T27" fmla="*/ 434 h 451"/>
                <a:gd name="T28" fmla="*/ 326 w 760"/>
                <a:gd name="T29" fmla="*/ 414 h 451"/>
                <a:gd name="T30" fmla="*/ 309 w 760"/>
                <a:gd name="T31" fmla="*/ 397 h 451"/>
                <a:gd name="T32" fmla="*/ 289 w 760"/>
                <a:gd name="T33" fmla="*/ 377 h 451"/>
                <a:gd name="T34" fmla="*/ 316 w 760"/>
                <a:gd name="T35" fmla="*/ 357 h 451"/>
                <a:gd name="T36" fmla="*/ 340 w 760"/>
                <a:gd name="T37" fmla="*/ 364 h 451"/>
                <a:gd name="T38" fmla="*/ 333 w 760"/>
                <a:gd name="T39" fmla="*/ 337 h 451"/>
                <a:gd name="T40" fmla="*/ 313 w 760"/>
                <a:gd name="T41" fmla="*/ 320 h 451"/>
                <a:gd name="T42" fmla="*/ 276 w 760"/>
                <a:gd name="T43" fmla="*/ 316 h 451"/>
                <a:gd name="T44" fmla="*/ 252 w 760"/>
                <a:gd name="T45" fmla="*/ 310 h 451"/>
                <a:gd name="T46" fmla="*/ 229 w 760"/>
                <a:gd name="T47" fmla="*/ 313 h 451"/>
                <a:gd name="T48" fmla="*/ 198 w 760"/>
                <a:gd name="T49" fmla="*/ 306 h 451"/>
                <a:gd name="T50" fmla="*/ 178 w 760"/>
                <a:gd name="T51" fmla="*/ 289 h 451"/>
                <a:gd name="T52" fmla="*/ 151 w 760"/>
                <a:gd name="T53" fmla="*/ 269 h 451"/>
                <a:gd name="T54" fmla="*/ 124 w 760"/>
                <a:gd name="T55" fmla="*/ 199 h 451"/>
                <a:gd name="T56" fmla="*/ 77 w 760"/>
                <a:gd name="T57" fmla="*/ 189 h 451"/>
                <a:gd name="T58" fmla="*/ 47 w 760"/>
                <a:gd name="T59" fmla="*/ 192 h 451"/>
                <a:gd name="T60" fmla="*/ 17 w 760"/>
                <a:gd name="T61" fmla="*/ 182 h 451"/>
                <a:gd name="T62" fmla="*/ 10 w 760"/>
                <a:gd name="T63" fmla="*/ 182 h 451"/>
                <a:gd name="T64" fmla="*/ 47 w 760"/>
                <a:gd name="T65" fmla="*/ 195 h 451"/>
                <a:gd name="T66" fmla="*/ 80 w 760"/>
                <a:gd name="T67" fmla="*/ 195 h 451"/>
                <a:gd name="T68" fmla="*/ 124 w 760"/>
                <a:gd name="T69" fmla="*/ 205 h 451"/>
                <a:gd name="T70" fmla="*/ 148 w 760"/>
                <a:gd name="T71" fmla="*/ 273 h 451"/>
                <a:gd name="T72" fmla="*/ 178 w 760"/>
                <a:gd name="T73" fmla="*/ 296 h 451"/>
                <a:gd name="T74" fmla="*/ 208 w 760"/>
                <a:gd name="T75" fmla="*/ 306 h 451"/>
                <a:gd name="T76" fmla="*/ 235 w 760"/>
                <a:gd name="T77" fmla="*/ 320 h 451"/>
                <a:gd name="T78" fmla="*/ 266 w 760"/>
                <a:gd name="T79" fmla="*/ 310 h 451"/>
                <a:gd name="T80" fmla="*/ 309 w 760"/>
                <a:gd name="T81" fmla="*/ 320 h 451"/>
                <a:gd name="T82" fmla="*/ 330 w 760"/>
                <a:gd name="T83" fmla="*/ 340 h 451"/>
                <a:gd name="T84" fmla="*/ 336 w 760"/>
                <a:gd name="T85" fmla="*/ 357 h 451"/>
                <a:gd name="T86" fmla="*/ 309 w 760"/>
                <a:gd name="T87" fmla="*/ 357 h 451"/>
                <a:gd name="T88" fmla="*/ 289 w 760"/>
                <a:gd name="T89" fmla="*/ 394 h 451"/>
                <a:gd name="T90" fmla="*/ 319 w 760"/>
                <a:gd name="T91" fmla="*/ 407 h 451"/>
                <a:gd name="T92" fmla="*/ 330 w 760"/>
                <a:gd name="T93" fmla="*/ 428 h 451"/>
                <a:gd name="T94" fmla="*/ 380 w 760"/>
                <a:gd name="T95" fmla="*/ 448 h 451"/>
                <a:gd name="T96" fmla="*/ 420 w 760"/>
                <a:gd name="T97" fmla="*/ 421 h 451"/>
                <a:gd name="T98" fmla="*/ 444 w 760"/>
                <a:gd name="T99" fmla="*/ 407 h 451"/>
                <a:gd name="T100" fmla="*/ 481 w 760"/>
                <a:gd name="T101" fmla="*/ 370 h 451"/>
                <a:gd name="T102" fmla="*/ 501 w 760"/>
                <a:gd name="T103" fmla="*/ 353 h 451"/>
                <a:gd name="T104" fmla="*/ 545 w 760"/>
                <a:gd name="T105" fmla="*/ 343 h 451"/>
                <a:gd name="T106" fmla="*/ 582 w 760"/>
                <a:gd name="T107" fmla="*/ 320 h 451"/>
                <a:gd name="T108" fmla="*/ 595 w 760"/>
                <a:gd name="T109" fmla="*/ 289 h 451"/>
                <a:gd name="T110" fmla="*/ 659 w 760"/>
                <a:gd name="T111" fmla="*/ 249 h 451"/>
                <a:gd name="T112" fmla="*/ 710 w 760"/>
                <a:gd name="T113" fmla="*/ 189 h 451"/>
                <a:gd name="T114" fmla="*/ 723 w 760"/>
                <a:gd name="T115" fmla="*/ 131 h 451"/>
                <a:gd name="T116" fmla="*/ 740 w 760"/>
                <a:gd name="T117" fmla="*/ 77 h 451"/>
                <a:gd name="T118" fmla="*/ 760 w 760"/>
                <a:gd name="T11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0" h="451">
                  <a:moveTo>
                    <a:pt x="760" y="0"/>
                  </a:moveTo>
                  <a:lnTo>
                    <a:pt x="747" y="0"/>
                  </a:lnTo>
                  <a:lnTo>
                    <a:pt x="747" y="3"/>
                  </a:lnTo>
                  <a:lnTo>
                    <a:pt x="754" y="3"/>
                  </a:lnTo>
                  <a:lnTo>
                    <a:pt x="757" y="7"/>
                  </a:lnTo>
                  <a:lnTo>
                    <a:pt x="757" y="10"/>
                  </a:lnTo>
                  <a:lnTo>
                    <a:pt x="757" y="10"/>
                  </a:lnTo>
                  <a:lnTo>
                    <a:pt x="757" y="17"/>
                  </a:lnTo>
                  <a:lnTo>
                    <a:pt x="757" y="17"/>
                  </a:lnTo>
                  <a:lnTo>
                    <a:pt x="750" y="34"/>
                  </a:lnTo>
                  <a:lnTo>
                    <a:pt x="747" y="47"/>
                  </a:lnTo>
                  <a:lnTo>
                    <a:pt x="747" y="57"/>
                  </a:lnTo>
                  <a:lnTo>
                    <a:pt x="747" y="57"/>
                  </a:lnTo>
                  <a:lnTo>
                    <a:pt x="740" y="71"/>
                  </a:lnTo>
                  <a:lnTo>
                    <a:pt x="737" y="77"/>
                  </a:lnTo>
                  <a:lnTo>
                    <a:pt x="737" y="77"/>
                  </a:lnTo>
                  <a:lnTo>
                    <a:pt x="727" y="91"/>
                  </a:lnTo>
                  <a:lnTo>
                    <a:pt x="723" y="101"/>
                  </a:lnTo>
                  <a:lnTo>
                    <a:pt x="723" y="101"/>
                  </a:lnTo>
                  <a:lnTo>
                    <a:pt x="723" y="104"/>
                  </a:lnTo>
                  <a:lnTo>
                    <a:pt x="720" y="111"/>
                  </a:lnTo>
                  <a:lnTo>
                    <a:pt x="717" y="121"/>
                  </a:lnTo>
                  <a:lnTo>
                    <a:pt x="717" y="128"/>
                  </a:lnTo>
                  <a:lnTo>
                    <a:pt x="720" y="135"/>
                  </a:lnTo>
                  <a:lnTo>
                    <a:pt x="720" y="135"/>
                  </a:lnTo>
                  <a:lnTo>
                    <a:pt x="723" y="145"/>
                  </a:lnTo>
                  <a:lnTo>
                    <a:pt x="723" y="145"/>
                  </a:lnTo>
                  <a:lnTo>
                    <a:pt x="723" y="155"/>
                  </a:lnTo>
                  <a:lnTo>
                    <a:pt x="720" y="158"/>
                  </a:lnTo>
                  <a:lnTo>
                    <a:pt x="713" y="165"/>
                  </a:lnTo>
                  <a:lnTo>
                    <a:pt x="710" y="168"/>
                  </a:lnTo>
                  <a:lnTo>
                    <a:pt x="710" y="168"/>
                  </a:lnTo>
                  <a:lnTo>
                    <a:pt x="710" y="168"/>
                  </a:lnTo>
                  <a:lnTo>
                    <a:pt x="707" y="189"/>
                  </a:lnTo>
                  <a:lnTo>
                    <a:pt x="707" y="189"/>
                  </a:lnTo>
                  <a:lnTo>
                    <a:pt x="703" y="199"/>
                  </a:lnTo>
                  <a:lnTo>
                    <a:pt x="703" y="205"/>
                  </a:lnTo>
                  <a:lnTo>
                    <a:pt x="700" y="209"/>
                  </a:lnTo>
                  <a:lnTo>
                    <a:pt x="686" y="226"/>
                  </a:lnTo>
                  <a:lnTo>
                    <a:pt x="686" y="226"/>
                  </a:lnTo>
                  <a:lnTo>
                    <a:pt x="683" y="226"/>
                  </a:lnTo>
                  <a:lnTo>
                    <a:pt x="676" y="232"/>
                  </a:lnTo>
                  <a:lnTo>
                    <a:pt x="666" y="242"/>
                  </a:lnTo>
                  <a:lnTo>
                    <a:pt x="663" y="242"/>
                  </a:lnTo>
                  <a:lnTo>
                    <a:pt x="656" y="246"/>
                  </a:lnTo>
                  <a:lnTo>
                    <a:pt x="649" y="249"/>
                  </a:lnTo>
                  <a:lnTo>
                    <a:pt x="649" y="249"/>
                  </a:lnTo>
                  <a:lnTo>
                    <a:pt x="636" y="263"/>
                  </a:lnTo>
                  <a:lnTo>
                    <a:pt x="626" y="269"/>
                  </a:lnTo>
                  <a:lnTo>
                    <a:pt x="626" y="269"/>
                  </a:lnTo>
                  <a:lnTo>
                    <a:pt x="616" y="279"/>
                  </a:lnTo>
                  <a:lnTo>
                    <a:pt x="616" y="279"/>
                  </a:lnTo>
                  <a:lnTo>
                    <a:pt x="602" y="286"/>
                  </a:lnTo>
                  <a:lnTo>
                    <a:pt x="599" y="286"/>
                  </a:lnTo>
                  <a:lnTo>
                    <a:pt x="595" y="286"/>
                  </a:lnTo>
                  <a:lnTo>
                    <a:pt x="592" y="286"/>
                  </a:lnTo>
                  <a:lnTo>
                    <a:pt x="592" y="286"/>
                  </a:lnTo>
                  <a:lnTo>
                    <a:pt x="592" y="289"/>
                  </a:lnTo>
                  <a:lnTo>
                    <a:pt x="585" y="300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82" y="303"/>
                  </a:lnTo>
                  <a:lnTo>
                    <a:pt x="582" y="306"/>
                  </a:lnTo>
                  <a:lnTo>
                    <a:pt x="582" y="306"/>
                  </a:lnTo>
                  <a:lnTo>
                    <a:pt x="582" y="306"/>
                  </a:lnTo>
                  <a:lnTo>
                    <a:pt x="582" y="310"/>
                  </a:lnTo>
                  <a:lnTo>
                    <a:pt x="582" y="313"/>
                  </a:lnTo>
                  <a:lnTo>
                    <a:pt x="582" y="316"/>
                  </a:lnTo>
                  <a:lnTo>
                    <a:pt x="579" y="316"/>
                  </a:lnTo>
                  <a:lnTo>
                    <a:pt x="575" y="323"/>
                  </a:lnTo>
                  <a:lnTo>
                    <a:pt x="572" y="323"/>
                  </a:lnTo>
                  <a:lnTo>
                    <a:pt x="569" y="323"/>
                  </a:lnTo>
                  <a:lnTo>
                    <a:pt x="569" y="323"/>
                  </a:lnTo>
                  <a:lnTo>
                    <a:pt x="569" y="323"/>
                  </a:lnTo>
                  <a:lnTo>
                    <a:pt x="565" y="333"/>
                  </a:lnTo>
                  <a:lnTo>
                    <a:pt x="565" y="333"/>
                  </a:lnTo>
                  <a:lnTo>
                    <a:pt x="562" y="337"/>
                  </a:lnTo>
                  <a:lnTo>
                    <a:pt x="555" y="337"/>
                  </a:lnTo>
                  <a:lnTo>
                    <a:pt x="555" y="337"/>
                  </a:lnTo>
                  <a:lnTo>
                    <a:pt x="552" y="333"/>
                  </a:lnTo>
                  <a:lnTo>
                    <a:pt x="552" y="337"/>
                  </a:lnTo>
                  <a:lnTo>
                    <a:pt x="545" y="340"/>
                  </a:lnTo>
                  <a:lnTo>
                    <a:pt x="545" y="340"/>
                  </a:lnTo>
                  <a:lnTo>
                    <a:pt x="535" y="340"/>
                  </a:lnTo>
                  <a:lnTo>
                    <a:pt x="535" y="340"/>
                  </a:lnTo>
                  <a:lnTo>
                    <a:pt x="535" y="340"/>
                  </a:lnTo>
                  <a:lnTo>
                    <a:pt x="525" y="340"/>
                  </a:lnTo>
                  <a:lnTo>
                    <a:pt x="521" y="343"/>
                  </a:lnTo>
                  <a:lnTo>
                    <a:pt x="518" y="343"/>
                  </a:lnTo>
                  <a:lnTo>
                    <a:pt x="511" y="343"/>
                  </a:lnTo>
                  <a:lnTo>
                    <a:pt x="511" y="343"/>
                  </a:lnTo>
                  <a:lnTo>
                    <a:pt x="508" y="343"/>
                  </a:lnTo>
                  <a:lnTo>
                    <a:pt x="508" y="343"/>
                  </a:lnTo>
                  <a:lnTo>
                    <a:pt x="501" y="350"/>
                  </a:lnTo>
                  <a:lnTo>
                    <a:pt x="498" y="350"/>
                  </a:lnTo>
                  <a:lnTo>
                    <a:pt x="494" y="353"/>
                  </a:lnTo>
                  <a:lnTo>
                    <a:pt x="494" y="353"/>
                  </a:lnTo>
                  <a:lnTo>
                    <a:pt x="488" y="357"/>
                  </a:lnTo>
                  <a:lnTo>
                    <a:pt x="484" y="360"/>
                  </a:lnTo>
                  <a:lnTo>
                    <a:pt x="481" y="364"/>
                  </a:lnTo>
                  <a:lnTo>
                    <a:pt x="481" y="364"/>
                  </a:lnTo>
                  <a:lnTo>
                    <a:pt x="478" y="364"/>
                  </a:lnTo>
                  <a:lnTo>
                    <a:pt x="478" y="367"/>
                  </a:lnTo>
                  <a:lnTo>
                    <a:pt x="478" y="370"/>
                  </a:lnTo>
                  <a:lnTo>
                    <a:pt x="474" y="374"/>
                  </a:lnTo>
                  <a:lnTo>
                    <a:pt x="464" y="387"/>
                  </a:lnTo>
                  <a:lnTo>
                    <a:pt x="464" y="390"/>
                  </a:lnTo>
                  <a:lnTo>
                    <a:pt x="464" y="394"/>
                  </a:lnTo>
                  <a:lnTo>
                    <a:pt x="457" y="397"/>
                  </a:lnTo>
                  <a:lnTo>
                    <a:pt x="454" y="401"/>
                  </a:lnTo>
                  <a:lnTo>
                    <a:pt x="451" y="401"/>
                  </a:lnTo>
                  <a:lnTo>
                    <a:pt x="451" y="401"/>
                  </a:lnTo>
                  <a:lnTo>
                    <a:pt x="444" y="404"/>
                  </a:lnTo>
                  <a:lnTo>
                    <a:pt x="444" y="404"/>
                  </a:lnTo>
                  <a:lnTo>
                    <a:pt x="441" y="407"/>
                  </a:lnTo>
                  <a:lnTo>
                    <a:pt x="437" y="407"/>
                  </a:lnTo>
                  <a:lnTo>
                    <a:pt x="437" y="407"/>
                  </a:lnTo>
                  <a:lnTo>
                    <a:pt x="431" y="414"/>
                  </a:lnTo>
                  <a:lnTo>
                    <a:pt x="431" y="414"/>
                  </a:lnTo>
                  <a:lnTo>
                    <a:pt x="424" y="414"/>
                  </a:lnTo>
                  <a:lnTo>
                    <a:pt x="420" y="414"/>
                  </a:lnTo>
                  <a:lnTo>
                    <a:pt x="420" y="417"/>
                  </a:lnTo>
                  <a:lnTo>
                    <a:pt x="417" y="417"/>
                  </a:lnTo>
                  <a:lnTo>
                    <a:pt x="417" y="417"/>
                  </a:lnTo>
                  <a:lnTo>
                    <a:pt x="414" y="421"/>
                  </a:lnTo>
                  <a:lnTo>
                    <a:pt x="407" y="421"/>
                  </a:lnTo>
                  <a:lnTo>
                    <a:pt x="404" y="424"/>
                  </a:lnTo>
                  <a:lnTo>
                    <a:pt x="404" y="424"/>
                  </a:lnTo>
                  <a:lnTo>
                    <a:pt x="393" y="431"/>
                  </a:lnTo>
                  <a:lnTo>
                    <a:pt x="393" y="431"/>
                  </a:lnTo>
                  <a:lnTo>
                    <a:pt x="390" y="434"/>
                  </a:lnTo>
                  <a:lnTo>
                    <a:pt x="390" y="434"/>
                  </a:lnTo>
                  <a:lnTo>
                    <a:pt x="387" y="434"/>
                  </a:lnTo>
                  <a:lnTo>
                    <a:pt x="380" y="444"/>
                  </a:lnTo>
                  <a:lnTo>
                    <a:pt x="377" y="444"/>
                  </a:lnTo>
                  <a:lnTo>
                    <a:pt x="370" y="448"/>
                  </a:lnTo>
                  <a:lnTo>
                    <a:pt x="367" y="448"/>
                  </a:lnTo>
                  <a:lnTo>
                    <a:pt x="363" y="444"/>
                  </a:lnTo>
                  <a:lnTo>
                    <a:pt x="363" y="441"/>
                  </a:lnTo>
                  <a:lnTo>
                    <a:pt x="363" y="434"/>
                  </a:lnTo>
                  <a:lnTo>
                    <a:pt x="363" y="431"/>
                  </a:lnTo>
                  <a:lnTo>
                    <a:pt x="360" y="431"/>
                  </a:lnTo>
                  <a:lnTo>
                    <a:pt x="360" y="431"/>
                  </a:lnTo>
                  <a:lnTo>
                    <a:pt x="356" y="428"/>
                  </a:lnTo>
                  <a:lnTo>
                    <a:pt x="330" y="424"/>
                  </a:lnTo>
                  <a:lnTo>
                    <a:pt x="326" y="421"/>
                  </a:lnTo>
                  <a:lnTo>
                    <a:pt x="326" y="421"/>
                  </a:lnTo>
                  <a:lnTo>
                    <a:pt x="326" y="421"/>
                  </a:lnTo>
                  <a:lnTo>
                    <a:pt x="326" y="417"/>
                  </a:lnTo>
                  <a:lnTo>
                    <a:pt x="326" y="414"/>
                  </a:lnTo>
                  <a:lnTo>
                    <a:pt x="323" y="411"/>
                  </a:lnTo>
                  <a:lnTo>
                    <a:pt x="323" y="411"/>
                  </a:lnTo>
                  <a:lnTo>
                    <a:pt x="323" y="407"/>
                  </a:lnTo>
                  <a:lnTo>
                    <a:pt x="323" y="407"/>
                  </a:lnTo>
                  <a:lnTo>
                    <a:pt x="319" y="404"/>
                  </a:lnTo>
                  <a:lnTo>
                    <a:pt x="319" y="404"/>
                  </a:lnTo>
                  <a:lnTo>
                    <a:pt x="319" y="404"/>
                  </a:lnTo>
                  <a:lnTo>
                    <a:pt x="316" y="401"/>
                  </a:lnTo>
                  <a:lnTo>
                    <a:pt x="316" y="401"/>
                  </a:lnTo>
                  <a:lnTo>
                    <a:pt x="309" y="397"/>
                  </a:lnTo>
                  <a:lnTo>
                    <a:pt x="306" y="397"/>
                  </a:lnTo>
                  <a:lnTo>
                    <a:pt x="306" y="397"/>
                  </a:lnTo>
                  <a:lnTo>
                    <a:pt x="303" y="394"/>
                  </a:lnTo>
                  <a:lnTo>
                    <a:pt x="299" y="394"/>
                  </a:lnTo>
                  <a:lnTo>
                    <a:pt x="299" y="394"/>
                  </a:lnTo>
                  <a:lnTo>
                    <a:pt x="296" y="390"/>
                  </a:lnTo>
                  <a:lnTo>
                    <a:pt x="289" y="390"/>
                  </a:lnTo>
                  <a:lnTo>
                    <a:pt x="286" y="384"/>
                  </a:lnTo>
                  <a:lnTo>
                    <a:pt x="289" y="384"/>
                  </a:lnTo>
                  <a:lnTo>
                    <a:pt x="289" y="377"/>
                  </a:lnTo>
                  <a:lnTo>
                    <a:pt x="293" y="377"/>
                  </a:lnTo>
                  <a:lnTo>
                    <a:pt x="296" y="377"/>
                  </a:lnTo>
                  <a:lnTo>
                    <a:pt x="299" y="374"/>
                  </a:lnTo>
                  <a:lnTo>
                    <a:pt x="303" y="367"/>
                  </a:lnTo>
                  <a:lnTo>
                    <a:pt x="303" y="364"/>
                  </a:lnTo>
                  <a:lnTo>
                    <a:pt x="306" y="360"/>
                  </a:lnTo>
                  <a:lnTo>
                    <a:pt x="309" y="360"/>
                  </a:lnTo>
                  <a:lnTo>
                    <a:pt x="313" y="357"/>
                  </a:lnTo>
                  <a:lnTo>
                    <a:pt x="313" y="357"/>
                  </a:lnTo>
                  <a:lnTo>
                    <a:pt x="316" y="357"/>
                  </a:lnTo>
                  <a:lnTo>
                    <a:pt x="319" y="357"/>
                  </a:lnTo>
                  <a:lnTo>
                    <a:pt x="319" y="357"/>
                  </a:lnTo>
                  <a:lnTo>
                    <a:pt x="319" y="360"/>
                  </a:lnTo>
                  <a:lnTo>
                    <a:pt x="323" y="360"/>
                  </a:lnTo>
                  <a:lnTo>
                    <a:pt x="323" y="360"/>
                  </a:lnTo>
                  <a:lnTo>
                    <a:pt x="326" y="360"/>
                  </a:lnTo>
                  <a:lnTo>
                    <a:pt x="330" y="360"/>
                  </a:lnTo>
                  <a:lnTo>
                    <a:pt x="330" y="360"/>
                  </a:lnTo>
                  <a:lnTo>
                    <a:pt x="336" y="360"/>
                  </a:lnTo>
                  <a:lnTo>
                    <a:pt x="340" y="364"/>
                  </a:lnTo>
                  <a:lnTo>
                    <a:pt x="343" y="360"/>
                  </a:lnTo>
                  <a:lnTo>
                    <a:pt x="343" y="360"/>
                  </a:lnTo>
                  <a:lnTo>
                    <a:pt x="340" y="357"/>
                  </a:lnTo>
                  <a:lnTo>
                    <a:pt x="340" y="357"/>
                  </a:lnTo>
                  <a:lnTo>
                    <a:pt x="336" y="350"/>
                  </a:lnTo>
                  <a:lnTo>
                    <a:pt x="333" y="347"/>
                  </a:lnTo>
                  <a:lnTo>
                    <a:pt x="333" y="343"/>
                  </a:lnTo>
                  <a:lnTo>
                    <a:pt x="333" y="343"/>
                  </a:lnTo>
                  <a:lnTo>
                    <a:pt x="333" y="340"/>
                  </a:lnTo>
                  <a:lnTo>
                    <a:pt x="333" y="337"/>
                  </a:lnTo>
                  <a:lnTo>
                    <a:pt x="330" y="333"/>
                  </a:lnTo>
                  <a:lnTo>
                    <a:pt x="326" y="333"/>
                  </a:lnTo>
                  <a:lnTo>
                    <a:pt x="323" y="333"/>
                  </a:lnTo>
                  <a:lnTo>
                    <a:pt x="323" y="330"/>
                  </a:lnTo>
                  <a:lnTo>
                    <a:pt x="319" y="327"/>
                  </a:lnTo>
                  <a:lnTo>
                    <a:pt x="319" y="327"/>
                  </a:lnTo>
                  <a:lnTo>
                    <a:pt x="316" y="323"/>
                  </a:lnTo>
                  <a:lnTo>
                    <a:pt x="316" y="320"/>
                  </a:lnTo>
                  <a:lnTo>
                    <a:pt x="313" y="320"/>
                  </a:lnTo>
                  <a:lnTo>
                    <a:pt x="313" y="320"/>
                  </a:lnTo>
                  <a:lnTo>
                    <a:pt x="313" y="316"/>
                  </a:lnTo>
                  <a:lnTo>
                    <a:pt x="309" y="316"/>
                  </a:lnTo>
                  <a:lnTo>
                    <a:pt x="306" y="320"/>
                  </a:lnTo>
                  <a:lnTo>
                    <a:pt x="303" y="320"/>
                  </a:lnTo>
                  <a:lnTo>
                    <a:pt x="299" y="320"/>
                  </a:lnTo>
                  <a:lnTo>
                    <a:pt x="296" y="320"/>
                  </a:lnTo>
                  <a:lnTo>
                    <a:pt x="293" y="316"/>
                  </a:lnTo>
                  <a:lnTo>
                    <a:pt x="289" y="316"/>
                  </a:lnTo>
                  <a:lnTo>
                    <a:pt x="286" y="316"/>
                  </a:lnTo>
                  <a:lnTo>
                    <a:pt x="276" y="316"/>
                  </a:lnTo>
                  <a:lnTo>
                    <a:pt x="272" y="313"/>
                  </a:lnTo>
                  <a:lnTo>
                    <a:pt x="269" y="310"/>
                  </a:lnTo>
                  <a:lnTo>
                    <a:pt x="269" y="310"/>
                  </a:lnTo>
                  <a:lnTo>
                    <a:pt x="269" y="306"/>
                  </a:lnTo>
                  <a:lnTo>
                    <a:pt x="266" y="306"/>
                  </a:lnTo>
                  <a:lnTo>
                    <a:pt x="266" y="306"/>
                  </a:lnTo>
                  <a:lnTo>
                    <a:pt x="262" y="306"/>
                  </a:lnTo>
                  <a:lnTo>
                    <a:pt x="259" y="306"/>
                  </a:lnTo>
                  <a:lnTo>
                    <a:pt x="252" y="310"/>
                  </a:lnTo>
                  <a:lnTo>
                    <a:pt x="252" y="310"/>
                  </a:lnTo>
                  <a:lnTo>
                    <a:pt x="245" y="310"/>
                  </a:lnTo>
                  <a:lnTo>
                    <a:pt x="245" y="306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2" y="310"/>
                  </a:lnTo>
                  <a:lnTo>
                    <a:pt x="239" y="313"/>
                  </a:lnTo>
                  <a:lnTo>
                    <a:pt x="235" y="316"/>
                  </a:lnTo>
                  <a:lnTo>
                    <a:pt x="232" y="316"/>
                  </a:lnTo>
                  <a:lnTo>
                    <a:pt x="232" y="316"/>
                  </a:lnTo>
                  <a:lnTo>
                    <a:pt x="229" y="313"/>
                  </a:lnTo>
                  <a:lnTo>
                    <a:pt x="225" y="310"/>
                  </a:lnTo>
                  <a:lnTo>
                    <a:pt x="222" y="310"/>
                  </a:lnTo>
                  <a:lnTo>
                    <a:pt x="218" y="310"/>
                  </a:lnTo>
                  <a:lnTo>
                    <a:pt x="218" y="306"/>
                  </a:lnTo>
                  <a:lnTo>
                    <a:pt x="218" y="306"/>
                  </a:lnTo>
                  <a:lnTo>
                    <a:pt x="215" y="306"/>
                  </a:lnTo>
                  <a:lnTo>
                    <a:pt x="212" y="306"/>
                  </a:lnTo>
                  <a:lnTo>
                    <a:pt x="208" y="303"/>
                  </a:lnTo>
                  <a:lnTo>
                    <a:pt x="205" y="303"/>
                  </a:lnTo>
                  <a:lnTo>
                    <a:pt x="198" y="306"/>
                  </a:lnTo>
                  <a:lnTo>
                    <a:pt x="195" y="306"/>
                  </a:lnTo>
                  <a:lnTo>
                    <a:pt x="195" y="303"/>
                  </a:lnTo>
                  <a:lnTo>
                    <a:pt x="195" y="303"/>
                  </a:lnTo>
                  <a:lnTo>
                    <a:pt x="192" y="303"/>
                  </a:lnTo>
                  <a:lnTo>
                    <a:pt x="185" y="300"/>
                  </a:lnTo>
                  <a:lnTo>
                    <a:pt x="185" y="300"/>
                  </a:lnTo>
                  <a:lnTo>
                    <a:pt x="185" y="296"/>
                  </a:lnTo>
                  <a:lnTo>
                    <a:pt x="185" y="296"/>
                  </a:lnTo>
                  <a:lnTo>
                    <a:pt x="181" y="296"/>
                  </a:lnTo>
                  <a:lnTo>
                    <a:pt x="178" y="289"/>
                  </a:lnTo>
                  <a:lnTo>
                    <a:pt x="175" y="289"/>
                  </a:lnTo>
                  <a:lnTo>
                    <a:pt x="171" y="286"/>
                  </a:lnTo>
                  <a:lnTo>
                    <a:pt x="171" y="286"/>
                  </a:lnTo>
                  <a:lnTo>
                    <a:pt x="171" y="286"/>
                  </a:lnTo>
                  <a:lnTo>
                    <a:pt x="165" y="279"/>
                  </a:lnTo>
                  <a:lnTo>
                    <a:pt x="158" y="276"/>
                  </a:lnTo>
                  <a:lnTo>
                    <a:pt x="155" y="276"/>
                  </a:lnTo>
                  <a:lnTo>
                    <a:pt x="155" y="273"/>
                  </a:lnTo>
                  <a:lnTo>
                    <a:pt x="151" y="273"/>
                  </a:lnTo>
                  <a:lnTo>
                    <a:pt x="151" y="269"/>
                  </a:lnTo>
                  <a:lnTo>
                    <a:pt x="148" y="259"/>
                  </a:lnTo>
                  <a:lnTo>
                    <a:pt x="148" y="256"/>
                  </a:lnTo>
                  <a:lnTo>
                    <a:pt x="141" y="242"/>
                  </a:lnTo>
                  <a:lnTo>
                    <a:pt x="138" y="242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12"/>
                  </a:lnTo>
                  <a:lnTo>
                    <a:pt x="134" y="209"/>
                  </a:lnTo>
                  <a:lnTo>
                    <a:pt x="128" y="202"/>
                  </a:lnTo>
                  <a:lnTo>
                    <a:pt x="124" y="199"/>
                  </a:lnTo>
                  <a:lnTo>
                    <a:pt x="111" y="199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101" y="199"/>
                  </a:lnTo>
                  <a:lnTo>
                    <a:pt x="101" y="199"/>
                  </a:lnTo>
                  <a:lnTo>
                    <a:pt x="97" y="192"/>
                  </a:lnTo>
                  <a:lnTo>
                    <a:pt x="94" y="192"/>
                  </a:lnTo>
                  <a:lnTo>
                    <a:pt x="87" y="192"/>
                  </a:lnTo>
                  <a:lnTo>
                    <a:pt x="84" y="192"/>
                  </a:lnTo>
                  <a:lnTo>
                    <a:pt x="77" y="189"/>
                  </a:lnTo>
                  <a:lnTo>
                    <a:pt x="77" y="192"/>
                  </a:lnTo>
                  <a:lnTo>
                    <a:pt x="74" y="192"/>
                  </a:lnTo>
                  <a:lnTo>
                    <a:pt x="70" y="192"/>
                  </a:lnTo>
                  <a:lnTo>
                    <a:pt x="67" y="192"/>
                  </a:lnTo>
                  <a:lnTo>
                    <a:pt x="64" y="189"/>
                  </a:lnTo>
                  <a:lnTo>
                    <a:pt x="64" y="189"/>
                  </a:lnTo>
                  <a:lnTo>
                    <a:pt x="50" y="189"/>
                  </a:lnTo>
                  <a:lnTo>
                    <a:pt x="47" y="192"/>
                  </a:lnTo>
                  <a:lnTo>
                    <a:pt x="47" y="192"/>
                  </a:lnTo>
                  <a:lnTo>
                    <a:pt x="47" y="192"/>
                  </a:lnTo>
                  <a:lnTo>
                    <a:pt x="43" y="192"/>
                  </a:lnTo>
                  <a:lnTo>
                    <a:pt x="43" y="192"/>
                  </a:lnTo>
                  <a:lnTo>
                    <a:pt x="37" y="195"/>
                  </a:lnTo>
                  <a:lnTo>
                    <a:pt x="30" y="195"/>
                  </a:lnTo>
                  <a:lnTo>
                    <a:pt x="30" y="195"/>
                  </a:lnTo>
                  <a:lnTo>
                    <a:pt x="27" y="195"/>
                  </a:lnTo>
                  <a:lnTo>
                    <a:pt x="23" y="195"/>
                  </a:lnTo>
                  <a:lnTo>
                    <a:pt x="20" y="189"/>
                  </a:lnTo>
                  <a:lnTo>
                    <a:pt x="20" y="189"/>
                  </a:lnTo>
                  <a:lnTo>
                    <a:pt x="17" y="182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0" y="175"/>
                  </a:lnTo>
                  <a:lnTo>
                    <a:pt x="3" y="172"/>
                  </a:lnTo>
                  <a:lnTo>
                    <a:pt x="3" y="172"/>
                  </a:lnTo>
                  <a:lnTo>
                    <a:pt x="0" y="175"/>
                  </a:lnTo>
                  <a:lnTo>
                    <a:pt x="6" y="178"/>
                  </a:lnTo>
                  <a:lnTo>
                    <a:pt x="6" y="178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3" y="185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20" y="199"/>
                  </a:lnTo>
                  <a:lnTo>
                    <a:pt x="27" y="199"/>
                  </a:lnTo>
                  <a:lnTo>
                    <a:pt x="30" y="199"/>
                  </a:lnTo>
                  <a:lnTo>
                    <a:pt x="33" y="199"/>
                  </a:lnTo>
                  <a:lnTo>
                    <a:pt x="37" y="199"/>
                  </a:lnTo>
                  <a:lnTo>
                    <a:pt x="43" y="195"/>
                  </a:lnTo>
                  <a:lnTo>
                    <a:pt x="47" y="195"/>
                  </a:lnTo>
                  <a:lnTo>
                    <a:pt x="47" y="195"/>
                  </a:lnTo>
                  <a:lnTo>
                    <a:pt x="50" y="195"/>
                  </a:lnTo>
                  <a:lnTo>
                    <a:pt x="50" y="192"/>
                  </a:lnTo>
                  <a:lnTo>
                    <a:pt x="64" y="192"/>
                  </a:lnTo>
                  <a:lnTo>
                    <a:pt x="67" y="192"/>
                  </a:lnTo>
                  <a:lnTo>
                    <a:pt x="70" y="195"/>
                  </a:lnTo>
                  <a:lnTo>
                    <a:pt x="74" y="195"/>
                  </a:lnTo>
                  <a:lnTo>
                    <a:pt x="77" y="192"/>
                  </a:lnTo>
                  <a:lnTo>
                    <a:pt x="77" y="192"/>
                  </a:lnTo>
                  <a:lnTo>
                    <a:pt x="80" y="195"/>
                  </a:lnTo>
                  <a:lnTo>
                    <a:pt x="87" y="195"/>
                  </a:lnTo>
                  <a:lnTo>
                    <a:pt x="94" y="195"/>
                  </a:lnTo>
                  <a:lnTo>
                    <a:pt x="94" y="195"/>
                  </a:lnTo>
                  <a:lnTo>
                    <a:pt x="97" y="199"/>
                  </a:lnTo>
                  <a:lnTo>
                    <a:pt x="101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11" y="202"/>
                  </a:lnTo>
                  <a:lnTo>
                    <a:pt x="124" y="202"/>
                  </a:lnTo>
                  <a:lnTo>
                    <a:pt x="124" y="205"/>
                  </a:lnTo>
                  <a:lnTo>
                    <a:pt x="134" y="212"/>
                  </a:lnTo>
                  <a:lnTo>
                    <a:pt x="134" y="212"/>
                  </a:lnTo>
                  <a:lnTo>
                    <a:pt x="134" y="236"/>
                  </a:lnTo>
                  <a:lnTo>
                    <a:pt x="134" y="239"/>
                  </a:lnTo>
                  <a:lnTo>
                    <a:pt x="134" y="242"/>
                  </a:lnTo>
                  <a:lnTo>
                    <a:pt x="138" y="246"/>
                  </a:lnTo>
                  <a:lnTo>
                    <a:pt x="144" y="256"/>
                  </a:lnTo>
                  <a:lnTo>
                    <a:pt x="144" y="259"/>
                  </a:lnTo>
                  <a:lnTo>
                    <a:pt x="148" y="273"/>
                  </a:lnTo>
                  <a:lnTo>
                    <a:pt x="148" y="273"/>
                  </a:lnTo>
                  <a:lnTo>
                    <a:pt x="151" y="276"/>
                  </a:lnTo>
                  <a:lnTo>
                    <a:pt x="155" y="279"/>
                  </a:lnTo>
                  <a:lnTo>
                    <a:pt x="158" y="279"/>
                  </a:lnTo>
                  <a:lnTo>
                    <a:pt x="165" y="283"/>
                  </a:lnTo>
                  <a:lnTo>
                    <a:pt x="168" y="286"/>
                  </a:lnTo>
                  <a:lnTo>
                    <a:pt x="171" y="289"/>
                  </a:lnTo>
                  <a:lnTo>
                    <a:pt x="171" y="289"/>
                  </a:lnTo>
                  <a:lnTo>
                    <a:pt x="175" y="293"/>
                  </a:lnTo>
                  <a:lnTo>
                    <a:pt x="175" y="293"/>
                  </a:lnTo>
                  <a:lnTo>
                    <a:pt x="178" y="296"/>
                  </a:lnTo>
                  <a:lnTo>
                    <a:pt x="181" y="300"/>
                  </a:lnTo>
                  <a:lnTo>
                    <a:pt x="181" y="300"/>
                  </a:lnTo>
                  <a:lnTo>
                    <a:pt x="181" y="303"/>
                  </a:lnTo>
                  <a:lnTo>
                    <a:pt x="185" y="303"/>
                  </a:lnTo>
                  <a:lnTo>
                    <a:pt x="192" y="306"/>
                  </a:lnTo>
                  <a:lnTo>
                    <a:pt x="192" y="306"/>
                  </a:lnTo>
                  <a:lnTo>
                    <a:pt x="195" y="306"/>
                  </a:lnTo>
                  <a:lnTo>
                    <a:pt x="202" y="310"/>
                  </a:lnTo>
                  <a:lnTo>
                    <a:pt x="205" y="306"/>
                  </a:lnTo>
                  <a:lnTo>
                    <a:pt x="208" y="306"/>
                  </a:lnTo>
                  <a:lnTo>
                    <a:pt x="212" y="306"/>
                  </a:lnTo>
                  <a:lnTo>
                    <a:pt x="215" y="310"/>
                  </a:lnTo>
                  <a:lnTo>
                    <a:pt x="215" y="310"/>
                  </a:lnTo>
                  <a:lnTo>
                    <a:pt x="215" y="310"/>
                  </a:lnTo>
                  <a:lnTo>
                    <a:pt x="222" y="313"/>
                  </a:lnTo>
                  <a:lnTo>
                    <a:pt x="225" y="313"/>
                  </a:lnTo>
                  <a:lnTo>
                    <a:pt x="229" y="316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5" y="320"/>
                  </a:lnTo>
                  <a:lnTo>
                    <a:pt x="242" y="316"/>
                  </a:lnTo>
                  <a:lnTo>
                    <a:pt x="245" y="310"/>
                  </a:lnTo>
                  <a:lnTo>
                    <a:pt x="245" y="313"/>
                  </a:lnTo>
                  <a:lnTo>
                    <a:pt x="252" y="313"/>
                  </a:lnTo>
                  <a:lnTo>
                    <a:pt x="252" y="313"/>
                  </a:lnTo>
                  <a:lnTo>
                    <a:pt x="262" y="310"/>
                  </a:lnTo>
                  <a:lnTo>
                    <a:pt x="262" y="310"/>
                  </a:lnTo>
                  <a:lnTo>
                    <a:pt x="266" y="310"/>
                  </a:lnTo>
                  <a:lnTo>
                    <a:pt x="266" y="310"/>
                  </a:lnTo>
                  <a:lnTo>
                    <a:pt x="266" y="310"/>
                  </a:lnTo>
                  <a:lnTo>
                    <a:pt x="269" y="316"/>
                  </a:lnTo>
                  <a:lnTo>
                    <a:pt x="272" y="320"/>
                  </a:lnTo>
                  <a:lnTo>
                    <a:pt x="286" y="320"/>
                  </a:lnTo>
                  <a:lnTo>
                    <a:pt x="289" y="320"/>
                  </a:lnTo>
                  <a:lnTo>
                    <a:pt x="289" y="320"/>
                  </a:lnTo>
                  <a:lnTo>
                    <a:pt x="293" y="323"/>
                  </a:lnTo>
                  <a:lnTo>
                    <a:pt x="299" y="323"/>
                  </a:lnTo>
                  <a:lnTo>
                    <a:pt x="303" y="327"/>
                  </a:lnTo>
                  <a:lnTo>
                    <a:pt x="306" y="323"/>
                  </a:lnTo>
                  <a:lnTo>
                    <a:pt x="309" y="320"/>
                  </a:lnTo>
                  <a:lnTo>
                    <a:pt x="309" y="320"/>
                  </a:lnTo>
                  <a:lnTo>
                    <a:pt x="313" y="323"/>
                  </a:lnTo>
                  <a:lnTo>
                    <a:pt x="313" y="323"/>
                  </a:lnTo>
                  <a:lnTo>
                    <a:pt x="316" y="327"/>
                  </a:lnTo>
                  <a:lnTo>
                    <a:pt x="316" y="327"/>
                  </a:lnTo>
                  <a:lnTo>
                    <a:pt x="319" y="330"/>
                  </a:lnTo>
                  <a:lnTo>
                    <a:pt x="319" y="333"/>
                  </a:lnTo>
                  <a:lnTo>
                    <a:pt x="326" y="337"/>
                  </a:lnTo>
                  <a:lnTo>
                    <a:pt x="326" y="340"/>
                  </a:lnTo>
                  <a:lnTo>
                    <a:pt x="330" y="340"/>
                  </a:lnTo>
                  <a:lnTo>
                    <a:pt x="330" y="340"/>
                  </a:lnTo>
                  <a:lnTo>
                    <a:pt x="330" y="343"/>
                  </a:lnTo>
                  <a:lnTo>
                    <a:pt x="330" y="343"/>
                  </a:lnTo>
                  <a:lnTo>
                    <a:pt x="333" y="350"/>
                  </a:lnTo>
                  <a:lnTo>
                    <a:pt x="336" y="353"/>
                  </a:lnTo>
                  <a:lnTo>
                    <a:pt x="336" y="357"/>
                  </a:lnTo>
                  <a:lnTo>
                    <a:pt x="336" y="360"/>
                  </a:lnTo>
                  <a:lnTo>
                    <a:pt x="340" y="360"/>
                  </a:lnTo>
                  <a:lnTo>
                    <a:pt x="336" y="360"/>
                  </a:lnTo>
                  <a:lnTo>
                    <a:pt x="336" y="357"/>
                  </a:lnTo>
                  <a:lnTo>
                    <a:pt x="330" y="357"/>
                  </a:lnTo>
                  <a:lnTo>
                    <a:pt x="326" y="357"/>
                  </a:lnTo>
                  <a:lnTo>
                    <a:pt x="326" y="360"/>
                  </a:lnTo>
                  <a:lnTo>
                    <a:pt x="326" y="357"/>
                  </a:lnTo>
                  <a:lnTo>
                    <a:pt x="323" y="357"/>
                  </a:lnTo>
                  <a:lnTo>
                    <a:pt x="319" y="353"/>
                  </a:lnTo>
                  <a:lnTo>
                    <a:pt x="319" y="353"/>
                  </a:lnTo>
                  <a:lnTo>
                    <a:pt x="313" y="357"/>
                  </a:lnTo>
                  <a:lnTo>
                    <a:pt x="309" y="353"/>
                  </a:lnTo>
                  <a:lnTo>
                    <a:pt x="309" y="357"/>
                  </a:lnTo>
                  <a:lnTo>
                    <a:pt x="306" y="357"/>
                  </a:lnTo>
                  <a:lnTo>
                    <a:pt x="299" y="360"/>
                  </a:lnTo>
                  <a:lnTo>
                    <a:pt x="299" y="364"/>
                  </a:lnTo>
                  <a:lnTo>
                    <a:pt x="296" y="370"/>
                  </a:lnTo>
                  <a:lnTo>
                    <a:pt x="293" y="374"/>
                  </a:lnTo>
                  <a:lnTo>
                    <a:pt x="293" y="374"/>
                  </a:lnTo>
                  <a:lnTo>
                    <a:pt x="286" y="377"/>
                  </a:lnTo>
                  <a:lnTo>
                    <a:pt x="286" y="380"/>
                  </a:lnTo>
                  <a:lnTo>
                    <a:pt x="286" y="380"/>
                  </a:lnTo>
                  <a:lnTo>
                    <a:pt x="289" y="394"/>
                  </a:lnTo>
                  <a:lnTo>
                    <a:pt x="293" y="394"/>
                  </a:lnTo>
                  <a:lnTo>
                    <a:pt x="296" y="397"/>
                  </a:lnTo>
                  <a:lnTo>
                    <a:pt x="299" y="397"/>
                  </a:lnTo>
                  <a:lnTo>
                    <a:pt x="303" y="397"/>
                  </a:lnTo>
                  <a:lnTo>
                    <a:pt x="303" y="401"/>
                  </a:lnTo>
                  <a:lnTo>
                    <a:pt x="306" y="401"/>
                  </a:lnTo>
                  <a:lnTo>
                    <a:pt x="309" y="401"/>
                  </a:lnTo>
                  <a:lnTo>
                    <a:pt x="313" y="404"/>
                  </a:lnTo>
                  <a:lnTo>
                    <a:pt x="316" y="407"/>
                  </a:lnTo>
                  <a:lnTo>
                    <a:pt x="319" y="407"/>
                  </a:lnTo>
                  <a:lnTo>
                    <a:pt x="319" y="411"/>
                  </a:lnTo>
                  <a:lnTo>
                    <a:pt x="319" y="411"/>
                  </a:lnTo>
                  <a:lnTo>
                    <a:pt x="319" y="411"/>
                  </a:lnTo>
                  <a:lnTo>
                    <a:pt x="323" y="414"/>
                  </a:lnTo>
                  <a:lnTo>
                    <a:pt x="323" y="414"/>
                  </a:lnTo>
                  <a:lnTo>
                    <a:pt x="323" y="417"/>
                  </a:lnTo>
                  <a:lnTo>
                    <a:pt x="323" y="421"/>
                  </a:lnTo>
                  <a:lnTo>
                    <a:pt x="323" y="424"/>
                  </a:lnTo>
                  <a:lnTo>
                    <a:pt x="326" y="424"/>
                  </a:lnTo>
                  <a:lnTo>
                    <a:pt x="330" y="428"/>
                  </a:lnTo>
                  <a:lnTo>
                    <a:pt x="356" y="431"/>
                  </a:lnTo>
                  <a:lnTo>
                    <a:pt x="356" y="434"/>
                  </a:lnTo>
                  <a:lnTo>
                    <a:pt x="360" y="434"/>
                  </a:lnTo>
                  <a:lnTo>
                    <a:pt x="360" y="434"/>
                  </a:lnTo>
                  <a:lnTo>
                    <a:pt x="360" y="441"/>
                  </a:lnTo>
                  <a:lnTo>
                    <a:pt x="360" y="448"/>
                  </a:lnTo>
                  <a:lnTo>
                    <a:pt x="363" y="451"/>
                  </a:lnTo>
                  <a:lnTo>
                    <a:pt x="370" y="451"/>
                  </a:lnTo>
                  <a:lnTo>
                    <a:pt x="380" y="448"/>
                  </a:lnTo>
                  <a:lnTo>
                    <a:pt x="380" y="448"/>
                  </a:lnTo>
                  <a:lnTo>
                    <a:pt x="390" y="438"/>
                  </a:lnTo>
                  <a:lnTo>
                    <a:pt x="390" y="438"/>
                  </a:lnTo>
                  <a:lnTo>
                    <a:pt x="393" y="438"/>
                  </a:lnTo>
                  <a:lnTo>
                    <a:pt x="397" y="434"/>
                  </a:lnTo>
                  <a:lnTo>
                    <a:pt x="397" y="434"/>
                  </a:lnTo>
                  <a:lnTo>
                    <a:pt x="407" y="428"/>
                  </a:lnTo>
                  <a:lnTo>
                    <a:pt x="407" y="428"/>
                  </a:lnTo>
                  <a:lnTo>
                    <a:pt x="410" y="424"/>
                  </a:lnTo>
                  <a:lnTo>
                    <a:pt x="414" y="424"/>
                  </a:lnTo>
                  <a:lnTo>
                    <a:pt x="420" y="421"/>
                  </a:lnTo>
                  <a:lnTo>
                    <a:pt x="420" y="421"/>
                  </a:lnTo>
                  <a:lnTo>
                    <a:pt x="420" y="421"/>
                  </a:lnTo>
                  <a:lnTo>
                    <a:pt x="424" y="417"/>
                  </a:lnTo>
                  <a:lnTo>
                    <a:pt x="427" y="417"/>
                  </a:lnTo>
                  <a:lnTo>
                    <a:pt x="431" y="417"/>
                  </a:lnTo>
                  <a:lnTo>
                    <a:pt x="434" y="414"/>
                  </a:lnTo>
                  <a:lnTo>
                    <a:pt x="441" y="411"/>
                  </a:lnTo>
                  <a:lnTo>
                    <a:pt x="441" y="411"/>
                  </a:lnTo>
                  <a:lnTo>
                    <a:pt x="444" y="411"/>
                  </a:lnTo>
                  <a:lnTo>
                    <a:pt x="444" y="407"/>
                  </a:lnTo>
                  <a:lnTo>
                    <a:pt x="447" y="407"/>
                  </a:lnTo>
                  <a:lnTo>
                    <a:pt x="451" y="404"/>
                  </a:lnTo>
                  <a:lnTo>
                    <a:pt x="451" y="404"/>
                  </a:lnTo>
                  <a:lnTo>
                    <a:pt x="457" y="401"/>
                  </a:lnTo>
                  <a:lnTo>
                    <a:pt x="461" y="397"/>
                  </a:lnTo>
                  <a:lnTo>
                    <a:pt x="464" y="397"/>
                  </a:lnTo>
                  <a:lnTo>
                    <a:pt x="468" y="390"/>
                  </a:lnTo>
                  <a:lnTo>
                    <a:pt x="468" y="387"/>
                  </a:lnTo>
                  <a:lnTo>
                    <a:pt x="474" y="377"/>
                  </a:lnTo>
                  <a:lnTo>
                    <a:pt x="481" y="370"/>
                  </a:lnTo>
                  <a:lnTo>
                    <a:pt x="481" y="370"/>
                  </a:lnTo>
                  <a:lnTo>
                    <a:pt x="481" y="367"/>
                  </a:lnTo>
                  <a:lnTo>
                    <a:pt x="481" y="367"/>
                  </a:lnTo>
                  <a:lnTo>
                    <a:pt x="484" y="364"/>
                  </a:lnTo>
                  <a:lnTo>
                    <a:pt x="488" y="364"/>
                  </a:lnTo>
                  <a:lnTo>
                    <a:pt x="491" y="360"/>
                  </a:lnTo>
                  <a:lnTo>
                    <a:pt x="498" y="357"/>
                  </a:lnTo>
                  <a:lnTo>
                    <a:pt x="498" y="357"/>
                  </a:lnTo>
                  <a:lnTo>
                    <a:pt x="501" y="353"/>
                  </a:lnTo>
                  <a:lnTo>
                    <a:pt x="501" y="353"/>
                  </a:lnTo>
                  <a:lnTo>
                    <a:pt x="508" y="347"/>
                  </a:lnTo>
                  <a:lnTo>
                    <a:pt x="508" y="347"/>
                  </a:lnTo>
                  <a:lnTo>
                    <a:pt x="511" y="347"/>
                  </a:lnTo>
                  <a:lnTo>
                    <a:pt x="518" y="347"/>
                  </a:lnTo>
                  <a:lnTo>
                    <a:pt x="521" y="347"/>
                  </a:lnTo>
                  <a:lnTo>
                    <a:pt x="528" y="347"/>
                  </a:lnTo>
                  <a:lnTo>
                    <a:pt x="535" y="343"/>
                  </a:lnTo>
                  <a:lnTo>
                    <a:pt x="535" y="343"/>
                  </a:lnTo>
                  <a:lnTo>
                    <a:pt x="538" y="343"/>
                  </a:lnTo>
                  <a:lnTo>
                    <a:pt x="545" y="343"/>
                  </a:lnTo>
                  <a:lnTo>
                    <a:pt x="545" y="343"/>
                  </a:lnTo>
                  <a:lnTo>
                    <a:pt x="552" y="340"/>
                  </a:lnTo>
                  <a:lnTo>
                    <a:pt x="555" y="340"/>
                  </a:lnTo>
                  <a:lnTo>
                    <a:pt x="562" y="340"/>
                  </a:lnTo>
                  <a:lnTo>
                    <a:pt x="569" y="333"/>
                  </a:lnTo>
                  <a:lnTo>
                    <a:pt x="569" y="333"/>
                  </a:lnTo>
                  <a:lnTo>
                    <a:pt x="572" y="327"/>
                  </a:lnTo>
                  <a:lnTo>
                    <a:pt x="572" y="327"/>
                  </a:lnTo>
                  <a:lnTo>
                    <a:pt x="579" y="323"/>
                  </a:lnTo>
                  <a:lnTo>
                    <a:pt x="582" y="320"/>
                  </a:lnTo>
                  <a:lnTo>
                    <a:pt x="582" y="320"/>
                  </a:lnTo>
                  <a:lnTo>
                    <a:pt x="585" y="313"/>
                  </a:lnTo>
                  <a:lnTo>
                    <a:pt x="585" y="310"/>
                  </a:lnTo>
                  <a:lnTo>
                    <a:pt x="585" y="306"/>
                  </a:lnTo>
                  <a:lnTo>
                    <a:pt x="585" y="306"/>
                  </a:lnTo>
                  <a:lnTo>
                    <a:pt x="585" y="306"/>
                  </a:lnTo>
                  <a:lnTo>
                    <a:pt x="585" y="303"/>
                  </a:lnTo>
                  <a:lnTo>
                    <a:pt x="589" y="300"/>
                  </a:lnTo>
                  <a:lnTo>
                    <a:pt x="595" y="293"/>
                  </a:lnTo>
                  <a:lnTo>
                    <a:pt x="595" y="289"/>
                  </a:lnTo>
                  <a:lnTo>
                    <a:pt x="599" y="289"/>
                  </a:lnTo>
                  <a:lnTo>
                    <a:pt x="602" y="289"/>
                  </a:lnTo>
                  <a:lnTo>
                    <a:pt x="616" y="279"/>
                  </a:lnTo>
                  <a:lnTo>
                    <a:pt x="616" y="279"/>
                  </a:lnTo>
                  <a:lnTo>
                    <a:pt x="629" y="273"/>
                  </a:lnTo>
                  <a:lnTo>
                    <a:pt x="629" y="273"/>
                  </a:lnTo>
                  <a:lnTo>
                    <a:pt x="639" y="263"/>
                  </a:lnTo>
                  <a:lnTo>
                    <a:pt x="653" y="252"/>
                  </a:lnTo>
                  <a:lnTo>
                    <a:pt x="653" y="252"/>
                  </a:lnTo>
                  <a:lnTo>
                    <a:pt x="659" y="249"/>
                  </a:lnTo>
                  <a:lnTo>
                    <a:pt x="666" y="246"/>
                  </a:lnTo>
                  <a:lnTo>
                    <a:pt x="669" y="246"/>
                  </a:lnTo>
                  <a:lnTo>
                    <a:pt x="676" y="236"/>
                  </a:lnTo>
                  <a:lnTo>
                    <a:pt x="683" y="229"/>
                  </a:lnTo>
                  <a:lnTo>
                    <a:pt x="683" y="229"/>
                  </a:lnTo>
                  <a:lnTo>
                    <a:pt x="690" y="226"/>
                  </a:lnTo>
                  <a:lnTo>
                    <a:pt x="703" y="212"/>
                  </a:lnTo>
                  <a:lnTo>
                    <a:pt x="707" y="209"/>
                  </a:lnTo>
                  <a:lnTo>
                    <a:pt x="707" y="199"/>
                  </a:lnTo>
                  <a:lnTo>
                    <a:pt x="710" y="189"/>
                  </a:lnTo>
                  <a:lnTo>
                    <a:pt x="713" y="189"/>
                  </a:lnTo>
                  <a:lnTo>
                    <a:pt x="713" y="172"/>
                  </a:lnTo>
                  <a:lnTo>
                    <a:pt x="713" y="168"/>
                  </a:lnTo>
                  <a:lnTo>
                    <a:pt x="717" y="165"/>
                  </a:lnTo>
                  <a:lnTo>
                    <a:pt x="723" y="162"/>
                  </a:lnTo>
                  <a:lnTo>
                    <a:pt x="727" y="155"/>
                  </a:lnTo>
                  <a:lnTo>
                    <a:pt x="727" y="145"/>
                  </a:lnTo>
                  <a:lnTo>
                    <a:pt x="727" y="141"/>
                  </a:lnTo>
                  <a:lnTo>
                    <a:pt x="723" y="135"/>
                  </a:lnTo>
                  <a:lnTo>
                    <a:pt x="723" y="131"/>
                  </a:lnTo>
                  <a:lnTo>
                    <a:pt x="720" y="128"/>
                  </a:lnTo>
                  <a:lnTo>
                    <a:pt x="720" y="121"/>
                  </a:lnTo>
                  <a:lnTo>
                    <a:pt x="723" y="111"/>
                  </a:lnTo>
                  <a:lnTo>
                    <a:pt x="723" y="111"/>
                  </a:lnTo>
                  <a:lnTo>
                    <a:pt x="727" y="104"/>
                  </a:lnTo>
                  <a:lnTo>
                    <a:pt x="727" y="101"/>
                  </a:lnTo>
                  <a:lnTo>
                    <a:pt x="727" y="101"/>
                  </a:lnTo>
                  <a:lnTo>
                    <a:pt x="730" y="94"/>
                  </a:lnTo>
                  <a:lnTo>
                    <a:pt x="740" y="81"/>
                  </a:lnTo>
                  <a:lnTo>
                    <a:pt x="740" y="77"/>
                  </a:lnTo>
                  <a:lnTo>
                    <a:pt x="744" y="74"/>
                  </a:lnTo>
                  <a:lnTo>
                    <a:pt x="750" y="57"/>
                  </a:lnTo>
                  <a:lnTo>
                    <a:pt x="750" y="57"/>
                  </a:lnTo>
                  <a:lnTo>
                    <a:pt x="750" y="47"/>
                  </a:lnTo>
                  <a:lnTo>
                    <a:pt x="754" y="34"/>
                  </a:lnTo>
                  <a:lnTo>
                    <a:pt x="760" y="20"/>
                  </a:lnTo>
                  <a:lnTo>
                    <a:pt x="760" y="17"/>
                  </a:lnTo>
                  <a:lnTo>
                    <a:pt x="760" y="10"/>
                  </a:lnTo>
                  <a:lnTo>
                    <a:pt x="760" y="10"/>
                  </a:lnTo>
                  <a:lnTo>
                    <a:pt x="7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9" name="Freeform 662">
              <a:extLst>
                <a:ext uri="{FF2B5EF4-FFF2-40B4-BE49-F238E27FC236}">
                  <a16:creationId xmlns:a16="http://schemas.microsoft.com/office/drawing/2014/main" id="{6D0C47BC-7931-F21C-7E85-86D1E64C8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9" y="310"/>
              <a:ext cx="14" cy="3"/>
            </a:xfrm>
            <a:custGeom>
              <a:avLst/>
              <a:gdLst>
                <a:gd name="T0" fmla="*/ 0 w 14"/>
                <a:gd name="T1" fmla="*/ 0 h 3"/>
                <a:gd name="T2" fmla="*/ 0 w 14"/>
                <a:gd name="T3" fmla="*/ 3 h 3"/>
                <a:gd name="T4" fmla="*/ 7 w 14"/>
                <a:gd name="T5" fmla="*/ 3 h 3"/>
                <a:gd name="T6" fmla="*/ 14 w 14"/>
                <a:gd name="T7" fmla="*/ 3 h 3"/>
                <a:gd name="T8" fmla="*/ 14 w 14"/>
                <a:gd name="T9" fmla="*/ 0 h 3"/>
                <a:gd name="T10" fmla="*/ 0 w 1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">
                  <a:moveTo>
                    <a:pt x="0" y="0"/>
                  </a:moveTo>
                  <a:lnTo>
                    <a:pt x="0" y="3"/>
                  </a:lnTo>
                  <a:lnTo>
                    <a:pt x="7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0" name="Freeform 663">
              <a:extLst>
                <a:ext uri="{FF2B5EF4-FFF2-40B4-BE49-F238E27FC236}">
                  <a16:creationId xmlns:a16="http://schemas.microsoft.com/office/drawing/2014/main" id="{69CECA5C-557D-9763-7AED-EFB165235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2" y="320"/>
              <a:ext cx="141" cy="333"/>
            </a:xfrm>
            <a:custGeom>
              <a:avLst/>
              <a:gdLst>
                <a:gd name="T0" fmla="*/ 67 w 141"/>
                <a:gd name="T1" fmla="*/ 7 h 333"/>
                <a:gd name="T2" fmla="*/ 67 w 141"/>
                <a:gd name="T3" fmla="*/ 24 h 333"/>
                <a:gd name="T4" fmla="*/ 57 w 141"/>
                <a:gd name="T5" fmla="*/ 24 h 333"/>
                <a:gd name="T6" fmla="*/ 47 w 141"/>
                <a:gd name="T7" fmla="*/ 37 h 333"/>
                <a:gd name="T8" fmla="*/ 37 w 141"/>
                <a:gd name="T9" fmla="*/ 44 h 333"/>
                <a:gd name="T10" fmla="*/ 24 w 141"/>
                <a:gd name="T11" fmla="*/ 64 h 333"/>
                <a:gd name="T12" fmla="*/ 37 w 141"/>
                <a:gd name="T13" fmla="*/ 101 h 333"/>
                <a:gd name="T14" fmla="*/ 47 w 141"/>
                <a:gd name="T15" fmla="*/ 125 h 333"/>
                <a:gd name="T16" fmla="*/ 44 w 141"/>
                <a:gd name="T17" fmla="*/ 141 h 333"/>
                <a:gd name="T18" fmla="*/ 17 w 141"/>
                <a:gd name="T19" fmla="*/ 148 h 333"/>
                <a:gd name="T20" fmla="*/ 27 w 141"/>
                <a:gd name="T21" fmla="*/ 168 h 333"/>
                <a:gd name="T22" fmla="*/ 20 w 141"/>
                <a:gd name="T23" fmla="*/ 199 h 333"/>
                <a:gd name="T24" fmla="*/ 17 w 141"/>
                <a:gd name="T25" fmla="*/ 199 h 333"/>
                <a:gd name="T26" fmla="*/ 0 w 141"/>
                <a:gd name="T27" fmla="*/ 212 h 333"/>
                <a:gd name="T28" fmla="*/ 7 w 141"/>
                <a:gd name="T29" fmla="*/ 229 h 333"/>
                <a:gd name="T30" fmla="*/ 24 w 141"/>
                <a:gd name="T31" fmla="*/ 253 h 333"/>
                <a:gd name="T32" fmla="*/ 37 w 141"/>
                <a:gd name="T33" fmla="*/ 259 h 333"/>
                <a:gd name="T34" fmla="*/ 44 w 141"/>
                <a:gd name="T35" fmla="*/ 279 h 333"/>
                <a:gd name="T36" fmla="*/ 47 w 141"/>
                <a:gd name="T37" fmla="*/ 293 h 333"/>
                <a:gd name="T38" fmla="*/ 57 w 141"/>
                <a:gd name="T39" fmla="*/ 306 h 333"/>
                <a:gd name="T40" fmla="*/ 67 w 141"/>
                <a:gd name="T41" fmla="*/ 317 h 333"/>
                <a:gd name="T42" fmla="*/ 88 w 141"/>
                <a:gd name="T43" fmla="*/ 333 h 333"/>
                <a:gd name="T44" fmla="*/ 101 w 141"/>
                <a:gd name="T45" fmla="*/ 327 h 333"/>
                <a:gd name="T46" fmla="*/ 121 w 141"/>
                <a:gd name="T47" fmla="*/ 323 h 333"/>
                <a:gd name="T48" fmla="*/ 131 w 141"/>
                <a:gd name="T49" fmla="*/ 313 h 333"/>
                <a:gd name="T50" fmla="*/ 138 w 141"/>
                <a:gd name="T51" fmla="*/ 310 h 333"/>
                <a:gd name="T52" fmla="*/ 125 w 141"/>
                <a:gd name="T53" fmla="*/ 310 h 333"/>
                <a:gd name="T54" fmla="*/ 101 w 141"/>
                <a:gd name="T55" fmla="*/ 320 h 333"/>
                <a:gd name="T56" fmla="*/ 91 w 141"/>
                <a:gd name="T57" fmla="*/ 323 h 333"/>
                <a:gd name="T58" fmla="*/ 84 w 141"/>
                <a:gd name="T59" fmla="*/ 333 h 333"/>
                <a:gd name="T60" fmla="*/ 71 w 141"/>
                <a:gd name="T61" fmla="*/ 313 h 333"/>
                <a:gd name="T62" fmla="*/ 61 w 141"/>
                <a:gd name="T63" fmla="*/ 306 h 333"/>
                <a:gd name="T64" fmla="*/ 54 w 141"/>
                <a:gd name="T65" fmla="*/ 296 h 333"/>
                <a:gd name="T66" fmla="*/ 50 w 141"/>
                <a:gd name="T67" fmla="*/ 279 h 333"/>
                <a:gd name="T68" fmla="*/ 40 w 141"/>
                <a:gd name="T69" fmla="*/ 263 h 333"/>
                <a:gd name="T70" fmla="*/ 27 w 141"/>
                <a:gd name="T71" fmla="*/ 249 h 333"/>
                <a:gd name="T72" fmla="*/ 10 w 141"/>
                <a:gd name="T73" fmla="*/ 232 h 333"/>
                <a:gd name="T74" fmla="*/ 3 w 141"/>
                <a:gd name="T75" fmla="*/ 216 h 333"/>
                <a:gd name="T76" fmla="*/ 13 w 141"/>
                <a:gd name="T77" fmla="*/ 202 h 333"/>
                <a:gd name="T78" fmla="*/ 24 w 141"/>
                <a:gd name="T79" fmla="*/ 202 h 333"/>
                <a:gd name="T80" fmla="*/ 27 w 141"/>
                <a:gd name="T81" fmla="*/ 175 h 333"/>
                <a:gd name="T82" fmla="*/ 27 w 141"/>
                <a:gd name="T83" fmla="*/ 165 h 333"/>
                <a:gd name="T84" fmla="*/ 20 w 141"/>
                <a:gd name="T85" fmla="*/ 145 h 333"/>
                <a:gd name="T86" fmla="*/ 44 w 141"/>
                <a:gd name="T87" fmla="*/ 145 h 333"/>
                <a:gd name="T88" fmla="*/ 50 w 141"/>
                <a:gd name="T89" fmla="*/ 121 h 333"/>
                <a:gd name="T90" fmla="*/ 44 w 141"/>
                <a:gd name="T91" fmla="*/ 104 h 333"/>
                <a:gd name="T92" fmla="*/ 30 w 141"/>
                <a:gd name="T93" fmla="*/ 78 h 333"/>
                <a:gd name="T94" fmla="*/ 30 w 141"/>
                <a:gd name="T95" fmla="*/ 51 h 333"/>
                <a:gd name="T96" fmla="*/ 47 w 141"/>
                <a:gd name="T97" fmla="*/ 51 h 333"/>
                <a:gd name="T98" fmla="*/ 50 w 141"/>
                <a:gd name="T99" fmla="*/ 44 h 333"/>
                <a:gd name="T100" fmla="*/ 54 w 141"/>
                <a:gd name="T101" fmla="*/ 34 h 333"/>
                <a:gd name="T102" fmla="*/ 57 w 141"/>
                <a:gd name="T103" fmla="*/ 27 h 333"/>
                <a:gd name="T104" fmla="*/ 71 w 141"/>
                <a:gd name="T105" fmla="*/ 24 h 333"/>
                <a:gd name="T106" fmla="*/ 71 w 141"/>
                <a:gd name="T107" fmla="*/ 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1" h="333">
                  <a:moveTo>
                    <a:pt x="71" y="0"/>
                  </a:moveTo>
                  <a:lnTo>
                    <a:pt x="67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71" y="14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4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0" y="34"/>
                  </a:lnTo>
                  <a:lnTo>
                    <a:pt x="47" y="37"/>
                  </a:lnTo>
                  <a:lnTo>
                    <a:pt x="47" y="40"/>
                  </a:lnTo>
                  <a:lnTo>
                    <a:pt x="47" y="44"/>
                  </a:lnTo>
                  <a:lnTo>
                    <a:pt x="44" y="44"/>
                  </a:lnTo>
                  <a:lnTo>
                    <a:pt x="37" y="44"/>
                  </a:lnTo>
                  <a:lnTo>
                    <a:pt x="27" y="47"/>
                  </a:lnTo>
                  <a:lnTo>
                    <a:pt x="27" y="54"/>
                  </a:lnTo>
                  <a:lnTo>
                    <a:pt x="24" y="61"/>
                  </a:lnTo>
                  <a:lnTo>
                    <a:pt x="24" y="64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34" y="98"/>
                  </a:lnTo>
                  <a:lnTo>
                    <a:pt x="37" y="101"/>
                  </a:lnTo>
                  <a:lnTo>
                    <a:pt x="40" y="104"/>
                  </a:lnTo>
                  <a:lnTo>
                    <a:pt x="40" y="111"/>
                  </a:lnTo>
                  <a:lnTo>
                    <a:pt x="47" y="121"/>
                  </a:lnTo>
                  <a:lnTo>
                    <a:pt x="47" y="125"/>
                  </a:lnTo>
                  <a:lnTo>
                    <a:pt x="47" y="128"/>
                  </a:lnTo>
                  <a:lnTo>
                    <a:pt x="47" y="135"/>
                  </a:lnTo>
                  <a:lnTo>
                    <a:pt x="44" y="141"/>
                  </a:lnTo>
                  <a:lnTo>
                    <a:pt x="44" y="141"/>
                  </a:lnTo>
                  <a:lnTo>
                    <a:pt x="37" y="131"/>
                  </a:lnTo>
                  <a:lnTo>
                    <a:pt x="27" y="131"/>
                  </a:lnTo>
                  <a:lnTo>
                    <a:pt x="20" y="145"/>
                  </a:lnTo>
                  <a:lnTo>
                    <a:pt x="17" y="148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4" y="168"/>
                  </a:lnTo>
                  <a:lnTo>
                    <a:pt x="27" y="168"/>
                  </a:lnTo>
                  <a:lnTo>
                    <a:pt x="24" y="172"/>
                  </a:lnTo>
                  <a:lnTo>
                    <a:pt x="24" y="175"/>
                  </a:lnTo>
                  <a:lnTo>
                    <a:pt x="24" y="189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20" y="202"/>
                  </a:lnTo>
                  <a:lnTo>
                    <a:pt x="17" y="199"/>
                  </a:lnTo>
                  <a:lnTo>
                    <a:pt x="13" y="199"/>
                  </a:lnTo>
                  <a:lnTo>
                    <a:pt x="7" y="199"/>
                  </a:lnTo>
                  <a:lnTo>
                    <a:pt x="0" y="205"/>
                  </a:lnTo>
                  <a:lnTo>
                    <a:pt x="0" y="212"/>
                  </a:lnTo>
                  <a:lnTo>
                    <a:pt x="3" y="219"/>
                  </a:lnTo>
                  <a:lnTo>
                    <a:pt x="7" y="222"/>
                  </a:lnTo>
                  <a:lnTo>
                    <a:pt x="7" y="226"/>
                  </a:lnTo>
                  <a:lnTo>
                    <a:pt x="7" y="229"/>
                  </a:lnTo>
                  <a:lnTo>
                    <a:pt x="7" y="236"/>
                  </a:lnTo>
                  <a:lnTo>
                    <a:pt x="13" y="246"/>
                  </a:lnTo>
                  <a:lnTo>
                    <a:pt x="17" y="249"/>
                  </a:lnTo>
                  <a:lnTo>
                    <a:pt x="24" y="253"/>
                  </a:lnTo>
                  <a:lnTo>
                    <a:pt x="27" y="253"/>
                  </a:lnTo>
                  <a:lnTo>
                    <a:pt x="34" y="253"/>
                  </a:lnTo>
                  <a:lnTo>
                    <a:pt x="37" y="259"/>
                  </a:lnTo>
                  <a:lnTo>
                    <a:pt x="37" y="259"/>
                  </a:lnTo>
                  <a:lnTo>
                    <a:pt x="37" y="263"/>
                  </a:lnTo>
                  <a:lnTo>
                    <a:pt x="37" y="266"/>
                  </a:lnTo>
                  <a:lnTo>
                    <a:pt x="44" y="279"/>
                  </a:lnTo>
                  <a:lnTo>
                    <a:pt x="44" y="279"/>
                  </a:lnTo>
                  <a:lnTo>
                    <a:pt x="47" y="283"/>
                  </a:lnTo>
                  <a:lnTo>
                    <a:pt x="47" y="286"/>
                  </a:lnTo>
                  <a:lnTo>
                    <a:pt x="47" y="286"/>
                  </a:lnTo>
                  <a:lnTo>
                    <a:pt x="47" y="293"/>
                  </a:lnTo>
                  <a:lnTo>
                    <a:pt x="50" y="300"/>
                  </a:lnTo>
                  <a:lnTo>
                    <a:pt x="54" y="303"/>
                  </a:lnTo>
                  <a:lnTo>
                    <a:pt x="54" y="303"/>
                  </a:lnTo>
                  <a:lnTo>
                    <a:pt x="57" y="306"/>
                  </a:lnTo>
                  <a:lnTo>
                    <a:pt x="57" y="310"/>
                  </a:lnTo>
                  <a:lnTo>
                    <a:pt x="64" y="313"/>
                  </a:lnTo>
                  <a:lnTo>
                    <a:pt x="67" y="313"/>
                  </a:lnTo>
                  <a:lnTo>
                    <a:pt x="67" y="317"/>
                  </a:lnTo>
                  <a:lnTo>
                    <a:pt x="67" y="317"/>
                  </a:lnTo>
                  <a:lnTo>
                    <a:pt x="74" y="327"/>
                  </a:lnTo>
                  <a:lnTo>
                    <a:pt x="74" y="330"/>
                  </a:lnTo>
                  <a:lnTo>
                    <a:pt x="88" y="333"/>
                  </a:lnTo>
                  <a:lnTo>
                    <a:pt x="91" y="333"/>
                  </a:lnTo>
                  <a:lnTo>
                    <a:pt x="91" y="330"/>
                  </a:lnTo>
                  <a:lnTo>
                    <a:pt x="91" y="330"/>
                  </a:lnTo>
                  <a:lnTo>
                    <a:pt x="101" y="327"/>
                  </a:lnTo>
                  <a:lnTo>
                    <a:pt x="104" y="323"/>
                  </a:lnTo>
                  <a:lnTo>
                    <a:pt x="104" y="323"/>
                  </a:lnTo>
                  <a:lnTo>
                    <a:pt x="111" y="327"/>
                  </a:lnTo>
                  <a:lnTo>
                    <a:pt x="121" y="323"/>
                  </a:lnTo>
                  <a:lnTo>
                    <a:pt x="125" y="313"/>
                  </a:lnTo>
                  <a:lnTo>
                    <a:pt x="128" y="313"/>
                  </a:lnTo>
                  <a:lnTo>
                    <a:pt x="131" y="313"/>
                  </a:lnTo>
                  <a:lnTo>
                    <a:pt x="131" y="313"/>
                  </a:lnTo>
                  <a:lnTo>
                    <a:pt x="135" y="313"/>
                  </a:lnTo>
                  <a:lnTo>
                    <a:pt x="138" y="313"/>
                  </a:lnTo>
                  <a:lnTo>
                    <a:pt x="141" y="313"/>
                  </a:lnTo>
                  <a:lnTo>
                    <a:pt x="138" y="310"/>
                  </a:lnTo>
                  <a:lnTo>
                    <a:pt x="131" y="310"/>
                  </a:lnTo>
                  <a:lnTo>
                    <a:pt x="131" y="310"/>
                  </a:lnTo>
                  <a:lnTo>
                    <a:pt x="128" y="310"/>
                  </a:lnTo>
                  <a:lnTo>
                    <a:pt x="125" y="310"/>
                  </a:lnTo>
                  <a:lnTo>
                    <a:pt x="118" y="323"/>
                  </a:lnTo>
                  <a:lnTo>
                    <a:pt x="114" y="323"/>
                  </a:lnTo>
                  <a:lnTo>
                    <a:pt x="108" y="320"/>
                  </a:lnTo>
                  <a:lnTo>
                    <a:pt x="101" y="320"/>
                  </a:lnTo>
                  <a:lnTo>
                    <a:pt x="101" y="320"/>
                  </a:lnTo>
                  <a:lnTo>
                    <a:pt x="98" y="323"/>
                  </a:lnTo>
                  <a:lnTo>
                    <a:pt x="94" y="327"/>
                  </a:lnTo>
                  <a:lnTo>
                    <a:pt x="91" y="323"/>
                  </a:lnTo>
                  <a:lnTo>
                    <a:pt x="88" y="323"/>
                  </a:lnTo>
                  <a:lnTo>
                    <a:pt x="88" y="327"/>
                  </a:lnTo>
                  <a:lnTo>
                    <a:pt x="88" y="330"/>
                  </a:lnTo>
                  <a:lnTo>
                    <a:pt x="84" y="333"/>
                  </a:lnTo>
                  <a:lnTo>
                    <a:pt x="77" y="330"/>
                  </a:lnTo>
                  <a:lnTo>
                    <a:pt x="77" y="327"/>
                  </a:lnTo>
                  <a:lnTo>
                    <a:pt x="71" y="313"/>
                  </a:lnTo>
                  <a:lnTo>
                    <a:pt x="71" y="313"/>
                  </a:lnTo>
                  <a:lnTo>
                    <a:pt x="71" y="310"/>
                  </a:lnTo>
                  <a:lnTo>
                    <a:pt x="67" y="310"/>
                  </a:lnTo>
                  <a:lnTo>
                    <a:pt x="64" y="310"/>
                  </a:lnTo>
                  <a:lnTo>
                    <a:pt x="61" y="306"/>
                  </a:lnTo>
                  <a:lnTo>
                    <a:pt x="61" y="306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6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4" y="286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0" y="263"/>
                  </a:lnTo>
                  <a:lnTo>
                    <a:pt x="40" y="263"/>
                  </a:lnTo>
                  <a:lnTo>
                    <a:pt x="40" y="259"/>
                  </a:lnTo>
                  <a:lnTo>
                    <a:pt x="40" y="256"/>
                  </a:lnTo>
                  <a:lnTo>
                    <a:pt x="37" y="249"/>
                  </a:lnTo>
                  <a:lnTo>
                    <a:pt x="27" y="249"/>
                  </a:lnTo>
                  <a:lnTo>
                    <a:pt x="27" y="249"/>
                  </a:lnTo>
                  <a:lnTo>
                    <a:pt x="20" y="246"/>
                  </a:lnTo>
                  <a:lnTo>
                    <a:pt x="17" y="246"/>
                  </a:lnTo>
                  <a:lnTo>
                    <a:pt x="10" y="232"/>
                  </a:lnTo>
                  <a:lnTo>
                    <a:pt x="10" y="229"/>
                  </a:lnTo>
                  <a:lnTo>
                    <a:pt x="10" y="226"/>
                  </a:lnTo>
                  <a:lnTo>
                    <a:pt x="10" y="222"/>
                  </a:lnTo>
                  <a:lnTo>
                    <a:pt x="3" y="216"/>
                  </a:lnTo>
                  <a:lnTo>
                    <a:pt x="3" y="212"/>
                  </a:lnTo>
                  <a:lnTo>
                    <a:pt x="3" y="205"/>
                  </a:lnTo>
                  <a:lnTo>
                    <a:pt x="7" y="205"/>
                  </a:lnTo>
                  <a:lnTo>
                    <a:pt x="13" y="202"/>
                  </a:lnTo>
                  <a:lnTo>
                    <a:pt x="17" y="202"/>
                  </a:lnTo>
                  <a:lnTo>
                    <a:pt x="20" y="205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24" y="199"/>
                  </a:lnTo>
                  <a:lnTo>
                    <a:pt x="27" y="189"/>
                  </a:lnTo>
                  <a:lnTo>
                    <a:pt x="27" y="175"/>
                  </a:lnTo>
                  <a:lnTo>
                    <a:pt x="27" y="172"/>
                  </a:lnTo>
                  <a:lnTo>
                    <a:pt x="30" y="168"/>
                  </a:lnTo>
                  <a:lnTo>
                    <a:pt x="30" y="165"/>
                  </a:lnTo>
                  <a:lnTo>
                    <a:pt x="27" y="165"/>
                  </a:lnTo>
                  <a:lnTo>
                    <a:pt x="24" y="162"/>
                  </a:lnTo>
                  <a:lnTo>
                    <a:pt x="24" y="158"/>
                  </a:lnTo>
                  <a:lnTo>
                    <a:pt x="20" y="148"/>
                  </a:lnTo>
                  <a:lnTo>
                    <a:pt x="20" y="145"/>
                  </a:lnTo>
                  <a:lnTo>
                    <a:pt x="30" y="135"/>
                  </a:lnTo>
                  <a:lnTo>
                    <a:pt x="34" y="135"/>
                  </a:lnTo>
                  <a:lnTo>
                    <a:pt x="40" y="145"/>
                  </a:lnTo>
                  <a:lnTo>
                    <a:pt x="44" y="145"/>
                  </a:lnTo>
                  <a:lnTo>
                    <a:pt x="47" y="141"/>
                  </a:lnTo>
                  <a:lnTo>
                    <a:pt x="50" y="138"/>
                  </a:lnTo>
                  <a:lnTo>
                    <a:pt x="54" y="128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4"/>
                  </a:lnTo>
                  <a:lnTo>
                    <a:pt x="40" y="98"/>
                  </a:lnTo>
                  <a:lnTo>
                    <a:pt x="37" y="98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30" y="54"/>
                  </a:lnTo>
                  <a:lnTo>
                    <a:pt x="30" y="51"/>
                  </a:lnTo>
                  <a:lnTo>
                    <a:pt x="37" y="47"/>
                  </a:lnTo>
                  <a:lnTo>
                    <a:pt x="40" y="47"/>
                  </a:lnTo>
                  <a:lnTo>
                    <a:pt x="47" y="47"/>
                  </a:lnTo>
                  <a:lnTo>
                    <a:pt x="47" y="51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0" y="47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50" y="37"/>
                  </a:lnTo>
                  <a:lnTo>
                    <a:pt x="54" y="37"/>
                  </a:lnTo>
                  <a:lnTo>
                    <a:pt x="54" y="34"/>
                  </a:lnTo>
                  <a:lnTo>
                    <a:pt x="54" y="30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64" y="27"/>
                  </a:lnTo>
                  <a:lnTo>
                    <a:pt x="67" y="27"/>
                  </a:lnTo>
                  <a:lnTo>
                    <a:pt x="71" y="24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4" y="14"/>
                  </a:lnTo>
                  <a:lnTo>
                    <a:pt x="71" y="7"/>
                  </a:lnTo>
                  <a:lnTo>
                    <a:pt x="71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24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1" name="Freeform 664">
              <a:extLst>
                <a:ext uri="{FF2B5EF4-FFF2-40B4-BE49-F238E27FC236}">
                  <a16:creationId xmlns:a16="http://schemas.microsoft.com/office/drawing/2014/main" id="{6E38AF7A-5BA1-365D-53E3-CAC94F48B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2" y="320"/>
              <a:ext cx="141" cy="333"/>
            </a:xfrm>
            <a:custGeom>
              <a:avLst/>
              <a:gdLst>
                <a:gd name="T0" fmla="*/ 67 w 141"/>
                <a:gd name="T1" fmla="*/ 7 h 333"/>
                <a:gd name="T2" fmla="*/ 67 w 141"/>
                <a:gd name="T3" fmla="*/ 24 h 333"/>
                <a:gd name="T4" fmla="*/ 57 w 141"/>
                <a:gd name="T5" fmla="*/ 24 h 333"/>
                <a:gd name="T6" fmla="*/ 47 w 141"/>
                <a:gd name="T7" fmla="*/ 37 h 333"/>
                <a:gd name="T8" fmla="*/ 37 w 141"/>
                <a:gd name="T9" fmla="*/ 44 h 333"/>
                <a:gd name="T10" fmla="*/ 24 w 141"/>
                <a:gd name="T11" fmla="*/ 64 h 333"/>
                <a:gd name="T12" fmla="*/ 37 w 141"/>
                <a:gd name="T13" fmla="*/ 101 h 333"/>
                <a:gd name="T14" fmla="*/ 47 w 141"/>
                <a:gd name="T15" fmla="*/ 125 h 333"/>
                <a:gd name="T16" fmla="*/ 44 w 141"/>
                <a:gd name="T17" fmla="*/ 141 h 333"/>
                <a:gd name="T18" fmla="*/ 17 w 141"/>
                <a:gd name="T19" fmla="*/ 148 h 333"/>
                <a:gd name="T20" fmla="*/ 27 w 141"/>
                <a:gd name="T21" fmla="*/ 168 h 333"/>
                <a:gd name="T22" fmla="*/ 20 w 141"/>
                <a:gd name="T23" fmla="*/ 199 h 333"/>
                <a:gd name="T24" fmla="*/ 17 w 141"/>
                <a:gd name="T25" fmla="*/ 199 h 333"/>
                <a:gd name="T26" fmla="*/ 0 w 141"/>
                <a:gd name="T27" fmla="*/ 212 h 333"/>
                <a:gd name="T28" fmla="*/ 7 w 141"/>
                <a:gd name="T29" fmla="*/ 229 h 333"/>
                <a:gd name="T30" fmla="*/ 24 w 141"/>
                <a:gd name="T31" fmla="*/ 253 h 333"/>
                <a:gd name="T32" fmla="*/ 37 w 141"/>
                <a:gd name="T33" fmla="*/ 259 h 333"/>
                <a:gd name="T34" fmla="*/ 44 w 141"/>
                <a:gd name="T35" fmla="*/ 279 h 333"/>
                <a:gd name="T36" fmla="*/ 47 w 141"/>
                <a:gd name="T37" fmla="*/ 293 h 333"/>
                <a:gd name="T38" fmla="*/ 57 w 141"/>
                <a:gd name="T39" fmla="*/ 306 h 333"/>
                <a:gd name="T40" fmla="*/ 67 w 141"/>
                <a:gd name="T41" fmla="*/ 317 h 333"/>
                <a:gd name="T42" fmla="*/ 88 w 141"/>
                <a:gd name="T43" fmla="*/ 333 h 333"/>
                <a:gd name="T44" fmla="*/ 101 w 141"/>
                <a:gd name="T45" fmla="*/ 327 h 333"/>
                <a:gd name="T46" fmla="*/ 121 w 141"/>
                <a:gd name="T47" fmla="*/ 323 h 333"/>
                <a:gd name="T48" fmla="*/ 131 w 141"/>
                <a:gd name="T49" fmla="*/ 313 h 333"/>
                <a:gd name="T50" fmla="*/ 138 w 141"/>
                <a:gd name="T51" fmla="*/ 310 h 333"/>
                <a:gd name="T52" fmla="*/ 125 w 141"/>
                <a:gd name="T53" fmla="*/ 310 h 333"/>
                <a:gd name="T54" fmla="*/ 101 w 141"/>
                <a:gd name="T55" fmla="*/ 320 h 333"/>
                <a:gd name="T56" fmla="*/ 91 w 141"/>
                <a:gd name="T57" fmla="*/ 323 h 333"/>
                <a:gd name="T58" fmla="*/ 84 w 141"/>
                <a:gd name="T59" fmla="*/ 333 h 333"/>
                <a:gd name="T60" fmla="*/ 71 w 141"/>
                <a:gd name="T61" fmla="*/ 313 h 333"/>
                <a:gd name="T62" fmla="*/ 61 w 141"/>
                <a:gd name="T63" fmla="*/ 306 h 333"/>
                <a:gd name="T64" fmla="*/ 54 w 141"/>
                <a:gd name="T65" fmla="*/ 296 h 333"/>
                <a:gd name="T66" fmla="*/ 50 w 141"/>
                <a:gd name="T67" fmla="*/ 279 h 333"/>
                <a:gd name="T68" fmla="*/ 40 w 141"/>
                <a:gd name="T69" fmla="*/ 263 h 333"/>
                <a:gd name="T70" fmla="*/ 27 w 141"/>
                <a:gd name="T71" fmla="*/ 249 h 333"/>
                <a:gd name="T72" fmla="*/ 10 w 141"/>
                <a:gd name="T73" fmla="*/ 232 h 333"/>
                <a:gd name="T74" fmla="*/ 3 w 141"/>
                <a:gd name="T75" fmla="*/ 216 h 333"/>
                <a:gd name="T76" fmla="*/ 13 w 141"/>
                <a:gd name="T77" fmla="*/ 202 h 333"/>
                <a:gd name="T78" fmla="*/ 24 w 141"/>
                <a:gd name="T79" fmla="*/ 202 h 333"/>
                <a:gd name="T80" fmla="*/ 27 w 141"/>
                <a:gd name="T81" fmla="*/ 175 h 333"/>
                <a:gd name="T82" fmla="*/ 27 w 141"/>
                <a:gd name="T83" fmla="*/ 165 h 333"/>
                <a:gd name="T84" fmla="*/ 20 w 141"/>
                <a:gd name="T85" fmla="*/ 145 h 333"/>
                <a:gd name="T86" fmla="*/ 44 w 141"/>
                <a:gd name="T87" fmla="*/ 145 h 333"/>
                <a:gd name="T88" fmla="*/ 50 w 141"/>
                <a:gd name="T89" fmla="*/ 121 h 333"/>
                <a:gd name="T90" fmla="*/ 44 w 141"/>
                <a:gd name="T91" fmla="*/ 104 h 333"/>
                <a:gd name="T92" fmla="*/ 30 w 141"/>
                <a:gd name="T93" fmla="*/ 78 h 333"/>
                <a:gd name="T94" fmla="*/ 30 w 141"/>
                <a:gd name="T95" fmla="*/ 51 h 333"/>
                <a:gd name="T96" fmla="*/ 47 w 141"/>
                <a:gd name="T97" fmla="*/ 51 h 333"/>
                <a:gd name="T98" fmla="*/ 50 w 141"/>
                <a:gd name="T99" fmla="*/ 44 h 333"/>
                <a:gd name="T100" fmla="*/ 54 w 141"/>
                <a:gd name="T101" fmla="*/ 34 h 333"/>
                <a:gd name="T102" fmla="*/ 57 w 141"/>
                <a:gd name="T103" fmla="*/ 27 h 333"/>
                <a:gd name="T104" fmla="*/ 71 w 141"/>
                <a:gd name="T105" fmla="*/ 24 h 333"/>
                <a:gd name="T106" fmla="*/ 71 w 141"/>
                <a:gd name="T107" fmla="*/ 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1" h="333">
                  <a:moveTo>
                    <a:pt x="71" y="0"/>
                  </a:moveTo>
                  <a:lnTo>
                    <a:pt x="67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71" y="14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4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0" y="34"/>
                  </a:lnTo>
                  <a:lnTo>
                    <a:pt x="47" y="37"/>
                  </a:lnTo>
                  <a:lnTo>
                    <a:pt x="47" y="40"/>
                  </a:lnTo>
                  <a:lnTo>
                    <a:pt x="47" y="44"/>
                  </a:lnTo>
                  <a:lnTo>
                    <a:pt x="44" y="44"/>
                  </a:lnTo>
                  <a:lnTo>
                    <a:pt x="37" y="44"/>
                  </a:lnTo>
                  <a:lnTo>
                    <a:pt x="27" y="47"/>
                  </a:lnTo>
                  <a:lnTo>
                    <a:pt x="27" y="54"/>
                  </a:lnTo>
                  <a:lnTo>
                    <a:pt x="24" y="61"/>
                  </a:lnTo>
                  <a:lnTo>
                    <a:pt x="24" y="64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34" y="98"/>
                  </a:lnTo>
                  <a:lnTo>
                    <a:pt x="37" y="101"/>
                  </a:lnTo>
                  <a:lnTo>
                    <a:pt x="40" y="104"/>
                  </a:lnTo>
                  <a:lnTo>
                    <a:pt x="40" y="111"/>
                  </a:lnTo>
                  <a:lnTo>
                    <a:pt x="47" y="121"/>
                  </a:lnTo>
                  <a:lnTo>
                    <a:pt x="47" y="125"/>
                  </a:lnTo>
                  <a:lnTo>
                    <a:pt x="47" y="128"/>
                  </a:lnTo>
                  <a:lnTo>
                    <a:pt x="47" y="135"/>
                  </a:lnTo>
                  <a:lnTo>
                    <a:pt x="44" y="141"/>
                  </a:lnTo>
                  <a:lnTo>
                    <a:pt x="44" y="141"/>
                  </a:lnTo>
                  <a:lnTo>
                    <a:pt x="37" y="131"/>
                  </a:lnTo>
                  <a:lnTo>
                    <a:pt x="27" y="131"/>
                  </a:lnTo>
                  <a:lnTo>
                    <a:pt x="20" y="145"/>
                  </a:lnTo>
                  <a:lnTo>
                    <a:pt x="17" y="148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4" y="168"/>
                  </a:lnTo>
                  <a:lnTo>
                    <a:pt x="27" y="168"/>
                  </a:lnTo>
                  <a:lnTo>
                    <a:pt x="24" y="172"/>
                  </a:lnTo>
                  <a:lnTo>
                    <a:pt x="24" y="175"/>
                  </a:lnTo>
                  <a:lnTo>
                    <a:pt x="24" y="189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20" y="202"/>
                  </a:lnTo>
                  <a:lnTo>
                    <a:pt x="17" y="199"/>
                  </a:lnTo>
                  <a:lnTo>
                    <a:pt x="13" y="199"/>
                  </a:lnTo>
                  <a:lnTo>
                    <a:pt x="7" y="199"/>
                  </a:lnTo>
                  <a:lnTo>
                    <a:pt x="0" y="205"/>
                  </a:lnTo>
                  <a:lnTo>
                    <a:pt x="0" y="212"/>
                  </a:lnTo>
                  <a:lnTo>
                    <a:pt x="3" y="219"/>
                  </a:lnTo>
                  <a:lnTo>
                    <a:pt x="7" y="222"/>
                  </a:lnTo>
                  <a:lnTo>
                    <a:pt x="7" y="226"/>
                  </a:lnTo>
                  <a:lnTo>
                    <a:pt x="7" y="229"/>
                  </a:lnTo>
                  <a:lnTo>
                    <a:pt x="7" y="236"/>
                  </a:lnTo>
                  <a:lnTo>
                    <a:pt x="13" y="246"/>
                  </a:lnTo>
                  <a:lnTo>
                    <a:pt x="17" y="249"/>
                  </a:lnTo>
                  <a:lnTo>
                    <a:pt x="24" y="253"/>
                  </a:lnTo>
                  <a:lnTo>
                    <a:pt x="27" y="253"/>
                  </a:lnTo>
                  <a:lnTo>
                    <a:pt x="34" y="253"/>
                  </a:lnTo>
                  <a:lnTo>
                    <a:pt x="37" y="259"/>
                  </a:lnTo>
                  <a:lnTo>
                    <a:pt x="37" y="259"/>
                  </a:lnTo>
                  <a:lnTo>
                    <a:pt x="37" y="263"/>
                  </a:lnTo>
                  <a:lnTo>
                    <a:pt x="37" y="266"/>
                  </a:lnTo>
                  <a:lnTo>
                    <a:pt x="44" y="279"/>
                  </a:lnTo>
                  <a:lnTo>
                    <a:pt x="44" y="279"/>
                  </a:lnTo>
                  <a:lnTo>
                    <a:pt x="47" y="283"/>
                  </a:lnTo>
                  <a:lnTo>
                    <a:pt x="47" y="286"/>
                  </a:lnTo>
                  <a:lnTo>
                    <a:pt x="47" y="286"/>
                  </a:lnTo>
                  <a:lnTo>
                    <a:pt x="47" y="293"/>
                  </a:lnTo>
                  <a:lnTo>
                    <a:pt x="50" y="300"/>
                  </a:lnTo>
                  <a:lnTo>
                    <a:pt x="54" y="303"/>
                  </a:lnTo>
                  <a:lnTo>
                    <a:pt x="54" y="303"/>
                  </a:lnTo>
                  <a:lnTo>
                    <a:pt x="57" y="306"/>
                  </a:lnTo>
                  <a:lnTo>
                    <a:pt x="57" y="310"/>
                  </a:lnTo>
                  <a:lnTo>
                    <a:pt x="64" y="313"/>
                  </a:lnTo>
                  <a:lnTo>
                    <a:pt x="67" y="313"/>
                  </a:lnTo>
                  <a:lnTo>
                    <a:pt x="67" y="317"/>
                  </a:lnTo>
                  <a:lnTo>
                    <a:pt x="67" y="317"/>
                  </a:lnTo>
                  <a:lnTo>
                    <a:pt x="74" y="327"/>
                  </a:lnTo>
                  <a:lnTo>
                    <a:pt x="74" y="330"/>
                  </a:lnTo>
                  <a:lnTo>
                    <a:pt x="88" y="333"/>
                  </a:lnTo>
                  <a:lnTo>
                    <a:pt x="91" y="333"/>
                  </a:lnTo>
                  <a:lnTo>
                    <a:pt x="91" y="330"/>
                  </a:lnTo>
                  <a:lnTo>
                    <a:pt x="91" y="330"/>
                  </a:lnTo>
                  <a:lnTo>
                    <a:pt x="101" y="327"/>
                  </a:lnTo>
                  <a:lnTo>
                    <a:pt x="104" y="323"/>
                  </a:lnTo>
                  <a:lnTo>
                    <a:pt x="104" y="323"/>
                  </a:lnTo>
                  <a:lnTo>
                    <a:pt x="111" y="327"/>
                  </a:lnTo>
                  <a:lnTo>
                    <a:pt x="121" y="323"/>
                  </a:lnTo>
                  <a:lnTo>
                    <a:pt x="125" y="313"/>
                  </a:lnTo>
                  <a:lnTo>
                    <a:pt x="128" y="313"/>
                  </a:lnTo>
                  <a:lnTo>
                    <a:pt x="131" y="313"/>
                  </a:lnTo>
                  <a:lnTo>
                    <a:pt x="131" y="313"/>
                  </a:lnTo>
                  <a:lnTo>
                    <a:pt x="135" y="313"/>
                  </a:lnTo>
                  <a:lnTo>
                    <a:pt x="138" y="313"/>
                  </a:lnTo>
                  <a:lnTo>
                    <a:pt x="141" y="313"/>
                  </a:lnTo>
                  <a:lnTo>
                    <a:pt x="138" y="310"/>
                  </a:lnTo>
                  <a:lnTo>
                    <a:pt x="131" y="310"/>
                  </a:lnTo>
                  <a:lnTo>
                    <a:pt x="131" y="310"/>
                  </a:lnTo>
                  <a:lnTo>
                    <a:pt x="128" y="310"/>
                  </a:lnTo>
                  <a:lnTo>
                    <a:pt x="125" y="310"/>
                  </a:lnTo>
                  <a:lnTo>
                    <a:pt x="118" y="323"/>
                  </a:lnTo>
                  <a:lnTo>
                    <a:pt x="114" y="323"/>
                  </a:lnTo>
                  <a:lnTo>
                    <a:pt x="108" y="320"/>
                  </a:lnTo>
                  <a:lnTo>
                    <a:pt x="101" y="320"/>
                  </a:lnTo>
                  <a:lnTo>
                    <a:pt x="101" y="320"/>
                  </a:lnTo>
                  <a:lnTo>
                    <a:pt x="98" y="323"/>
                  </a:lnTo>
                  <a:lnTo>
                    <a:pt x="94" y="327"/>
                  </a:lnTo>
                  <a:lnTo>
                    <a:pt x="91" y="323"/>
                  </a:lnTo>
                  <a:lnTo>
                    <a:pt x="88" y="323"/>
                  </a:lnTo>
                  <a:lnTo>
                    <a:pt x="88" y="327"/>
                  </a:lnTo>
                  <a:lnTo>
                    <a:pt x="88" y="330"/>
                  </a:lnTo>
                  <a:lnTo>
                    <a:pt x="84" y="333"/>
                  </a:lnTo>
                  <a:lnTo>
                    <a:pt x="77" y="330"/>
                  </a:lnTo>
                  <a:lnTo>
                    <a:pt x="77" y="327"/>
                  </a:lnTo>
                  <a:lnTo>
                    <a:pt x="71" y="313"/>
                  </a:lnTo>
                  <a:lnTo>
                    <a:pt x="71" y="313"/>
                  </a:lnTo>
                  <a:lnTo>
                    <a:pt x="71" y="310"/>
                  </a:lnTo>
                  <a:lnTo>
                    <a:pt x="67" y="310"/>
                  </a:lnTo>
                  <a:lnTo>
                    <a:pt x="64" y="310"/>
                  </a:lnTo>
                  <a:lnTo>
                    <a:pt x="61" y="306"/>
                  </a:lnTo>
                  <a:lnTo>
                    <a:pt x="61" y="306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6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4" y="286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0" y="263"/>
                  </a:lnTo>
                  <a:lnTo>
                    <a:pt x="40" y="263"/>
                  </a:lnTo>
                  <a:lnTo>
                    <a:pt x="40" y="259"/>
                  </a:lnTo>
                  <a:lnTo>
                    <a:pt x="40" y="256"/>
                  </a:lnTo>
                  <a:lnTo>
                    <a:pt x="37" y="249"/>
                  </a:lnTo>
                  <a:lnTo>
                    <a:pt x="27" y="249"/>
                  </a:lnTo>
                  <a:lnTo>
                    <a:pt x="27" y="249"/>
                  </a:lnTo>
                  <a:lnTo>
                    <a:pt x="20" y="246"/>
                  </a:lnTo>
                  <a:lnTo>
                    <a:pt x="17" y="246"/>
                  </a:lnTo>
                  <a:lnTo>
                    <a:pt x="10" y="232"/>
                  </a:lnTo>
                  <a:lnTo>
                    <a:pt x="10" y="229"/>
                  </a:lnTo>
                  <a:lnTo>
                    <a:pt x="10" y="226"/>
                  </a:lnTo>
                  <a:lnTo>
                    <a:pt x="10" y="222"/>
                  </a:lnTo>
                  <a:lnTo>
                    <a:pt x="3" y="216"/>
                  </a:lnTo>
                  <a:lnTo>
                    <a:pt x="3" y="212"/>
                  </a:lnTo>
                  <a:lnTo>
                    <a:pt x="3" y="205"/>
                  </a:lnTo>
                  <a:lnTo>
                    <a:pt x="7" y="205"/>
                  </a:lnTo>
                  <a:lnTo>
                    <a:pt x="13" y="202"/>
                  </a:lnTo>
                  <a:lnTo>
                    <a:pt x="17" y="202"/>
                  </a:lnTo>
                  <a:lnTo>
                    <a:pt x="20" y="205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24" y="199"/>
                  </a:lnTo>
                  <a:lnTo>
                    <a:pt x="27" y="189"/>
                  </a:lnTo>
                  <a:lnTo>
                    <a:pt x="27" y="175"/>
                  </a:lnTo>
                  <a:lnTo>
                    <a:pt x="27" y="172"/>
                  </a:lnTo>
                  <a:lnTo>
                    <a:pt x="30" y="168"/>
                  </a:lnTo>
                  <a:lnTo>
                    <a:pt x="30" y="165"/>
                  </a:lnTo>
                  <a:lnTo>
                    <a:pt x="27" y="165"/>
                  </a:lnTo>
                  <a:lnTo>
                    <a:pt x="24" y="162"/>
                  </a:lnTo>
                  <a:lnTo>
                    <a:pt x="24" y="158"/>
                  </a:lnTo>
                  <a:lnTo>
                    <a:pt x="20" y="148"/>
                  </a:lnTo>
                  <a:lnTo>
                    <a:pt x="20" y="145"/>
                  </a:lnTo>
                  <a:lnTo>
                    <a:pt x="30" y="135"/>
                  </a:lnTo>
                  <a:lnTo>
                    <a:pt x="34" y="135"/>
                  </a:lnTo>
                  <a:lnTo>
                    <a:pt x="40" y="145"/>
                  </a:lnTo>
                  <a:lnTo>
                    <a:pt x="44" y="145"/>
                  </a:lnTo>
                  <a:lnTo>
                    <a:pt x="47" y="141"/>
                  </a:lnTo>
                  <a:lnTo>
                    <a:pt x="50" y="138"/>
                  </a:lnTo>
                  <a:lnTo>
                    <a:pt x="54" y="128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4"/>
                  </a:lnTo>
                  <a:lnTo>
                    <a:pt x="40" y="98"/>
                  </a:lnTo>
                  <a:lnTo>
                    <a:pt x="37" y="98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30" y="54"/>
                  </a:lnTo>
                  <a:lnTo>
                    <a:pt x="30" y="51"/>
                  </a:lnTo>
                  <a:lnTo>
                    <a:pt x="37" y="47"/>
                  </a:lnTo>
                  <a:lnTo>
                    <a:pt x="40" y="47"/>
                  </a:lnTo>
                  <a:lnTo>
                    <a:pt x="47" y="47"/>
                  </a:lnTo>
                  <a:lnTo>
                    <a:pt x="47" y="51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0" y="47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50" y="37"/>
                  </a:lnTo>
                  <a:lnTo>
                    <a:pt x="54" y="37"/>
                  </a:lnTo>
                  <a:lnTo>
                    <a:pt x="54" y="34"/>
                  </a:lnTo>
                  <a:lnTo>
                    <a:pt x="54" y="30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64" y="27"/>
                  </a:lnTo>
                  <a:lnTo>
                    <a:pt x="67" y="27"/>
                  </a:lnTo>
                  <a:lnTo>
                    <a:pt x="71" y="24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4" y="14"/>
                  </a:lnTo>
                  <a:lnTo>
                    <a:pt x="71" y="7"/>
                  </a:lnTo>
                  <a:lnTo>
                    <a:pt x="71" y="3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2" name="Freeform 665">
              <a:extLst>
                <a:ext uri="{FF2B5EF4-FFF2-40B4-BE49-F238E27FC236}">
                  <a16:creationId xmlns:a16="http://schemas.microsoft.com/office/drawing/2014/main" id="{B22C49FE-FE94-F9E6-D991-7732D29C23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9" y="313"/>
              <a:ext cx="74" cy="320"/>
            </a:xfrm>
            <a:custGeom>
              <a:avLst/>
              <a:gdLst>
                <a:gd name="T0" fmla="*/ 71 w 74"/>
                <a:gd name="T1" fmla="*/ 317 h 320"/>
                <a:gd name="T2" fmla="*/ 74 w 74"/>
                <a:gd name="T3" fmla="*/ 320 h 320"/>
                <a:gd name="T4" fmla="*/ 74 w 74"/>
                <a:gd name="T5" fmla="*/ 320 h 320"/>
                <a:gd name="T6" fmla="*/ 71 w 74"/>
                <a:gd name="T7" fmla="*/ 317 h 320"/>
                <a:gd name="T8" fmla="*/ 71 w 74"/>
                <a:gd name="T9" fmla="*/ 317 h 320"/>
                <a:gd name="T10" fmla="*/ 7 w 74"/>
                <a:gd name="T11" fmla="*/ 0 h 320"/>
                <a:gd name="T12" fmla="*/ 0 w 74"/>
                <a:gd name="T13" fmla="*/ 0 h 320"/>
                <a:gd name="T14" fmla="*/ 0 w 74"/>
                <a:gd name="T15" fmla="*/ 7 h 320"/>
                <a:gd name="T16" fmla="*/ 4 w 74"/>
                <a:gd name="T17" fmla="*/ 7 h 320"/>
                <a:gd name="T18" fmla="*/ 4 w 74"/>
                <a:gd name="T19" fmla="*/ 4 h 320"/>
                <a:gd name="T20" fmla="*/ 7 w 74"/>
                <a:gd name="T2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320">
                  <a:moveTo>
                    <a:pt x="71" y="317"/>
                  </a:moveTo>
                  <a:lnTo>
                    <a:pt x="74" y="320"/>
                  </a:lnTo>
                  <a:lnTo>
                    <a:pt x="74" y="320"/>
                  </a:lnTo>
                  <a:lnTo>
                    <a:pt x="71" y="317"/>
                  </a:lnTo>
                  <a:lnTo>
                    <a:pt x="71" y="317"/>
                  </a:lnTo>
                  <a:close/>
                  <a:moveTo>
                    <a:pt x="7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3" name="Freeform 666">
              <a:extLst>
                <a:ext uri="{FF2B5EF4-FFF2-40B4-BE49-F238E27FC236}">
                  <a16:creationId xmlns:a16="http://schemas.microsoft.com/office/drawing/2014/main" id="{39A6F9FD-433F-1E46-544C-D12AEF1F0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630"/>
              <a:ext cx="3" cy="3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3 h 3"/>
                <a:gd name="T4" fmla="*/ 3 w 3"/>
                <a:gd name="T5" fmla="*/ 3 h 3"/>
                <a:gd name="T6" fmla="*/ 0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4" name="Freeform 667">
              <a:extLst>
                <a:ext uri="{FF2B5EF4-FFF2-40B4-BE49-F238E27FC236}">
                  <a16:creationId xmlns:a16="http://schemas.microsoft.com/office/drawing/2014/main" id="{D3871DB3-CDF2-8F47-1437-294F90AB2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9" y="313"/>
              <a:ext cx="7" cy="7"/>
            </a:xfrm>
            <a:custGeom>
              <a:avLst/>
              <a:gdLst>
                <a:gd name="T0" fmla="*/ 7 w 7"/>
                <a:gd name="T1" fmla="*/ 0 h 7"/>
                <a:gd name="T2" fmla="*/ 0 w 7"/>
                <a:gd name="T3" fmla="*/ 0 h 7"/>
                <a:gd name="T4" fmla="*/ 0 w 7"/>
                <a:gd name="T5" fmla="*/ 7 h 7"/>
                <a:gd name="T6" fmla="*/ 4 w 7"/>
                <a:gd name="T7" fmla="*/ 7 h 7"/>
                <a:gd name="T8" fmla="*/ 4 w 7"/>
                <a:gd name="T9" fmla="*/ 4 h 7"/>
                <a:gd name="T10" fmla="*/ 7 w 7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5" name="Freeform 668">
              <a:extLst>
                <a:ext uri="{FF2B5EF4-FFF2-40B4-BE49-F238E27FC236}">
                  <a16:creationId xmlns:a16="http://schemas.microsoft.com/office/drawing/2014/main" id="{8CE3FC2E-B673-2593-D26A-F93302B269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3" y="438"/>
              <a:ext cx="616" cy="192"/>
            </a:xfrm>
            <a:custGeom>
              <a:avLst/>
              <a:gdLst>
                <a:gd name="T0" fmla="*/ 589 w 616"/>
                <a:gd name="T1" fmla="*/ 17 h 192"/>
                <a:gd name="T2" fmla="*/ 596 w 616"/>
                <a:gd name="T3" fmla="*/ 20 h 192"/>
                <a:gd name="T4" fmla="*/ 441 w 616"/>
                <a:gd name="T5" fmla="*/ 30 h 192"/>
                <a:gd name="T6" fmla="*/ 441 w 616"/>
                <a:gd name="T7" fmla="*/ 67 h 192"/>
                <a:gd name="T8" fmla="*/ 431 w 616"/>
                <a:gd name="T9" fmla="*/ 138 h 192"/>
                <a:gd name="T10" fmla="*/ 394 w 616"/>
                <a:gd name="T11" fmla="*/ 161 h 192"/>
                <a:gd name="T12" fmla="*/ 364 w 616"/>
                <a:gd name="T13" fmla="*/ 161 h 192"/>
                <a:gd name="T14" fmla="*/ 330 w 616"/>
                <a:gd name="T15" fmla="*/ 165 h 192"/>
                <a:gd name="T16" fmla="*/ 307 w 616"/>
                <a:gd name="T17" fmla="*/ 168 h 192"/>
                <a:gd name="T18" fmla="*/ 286 w 616"/>
                <a:gd name="T19" fmla="*/ 172 h 192"/>
                <a:gd name="T20" fmla="*/ 270 w 616"/>
                <a:gd name="T21" fmla="*/ 155 h 192"/>
                <a:gd name="T22" fmla="*/ 266 w 616"/>
                <a:gd name="T23" fmla="*/ 128 h 192"/>
                <a:gd name="T24" fmla="*/ 243 w 616"/>
                <a:gd name="T25" fmla="*/ 114 h 192"/>
                <a:gd name="T26" fmla="*/ 223 w 616"/>
                <a:gd name="T27" fmla="*/ 121 h 192"/>
                <a:gd name="T28" fmla="*/ 219 w 616"/>
                <a:gd name="T29" fmla="*/ 135 h 192"/>
                <a:gd name="T30" fmla="*/ 196 w 616"/>
                <a:gd name="T31" fmla="*/ 148 h 192"/>
                <a:gd name="T32" fmla="*/ 165 w 616"/>
                <a:gd name="T33" fmla="*/ 172 h 192"/>
                <a:gd name="T34" fmla="*/ 125 w 616"/>
                <a:gd name="T35" fmla="*/ 158 h 192"/>
                <a:gd name="T36" fmla="*/ 91 w 616"/>
                <a:gd name="T37" fmla="*/ 175 h 192"/>
                <a:gd name="T38" fmla="*/ 74 w 616"/>
                <a:gd name="T39" fmla="*/ 182 h 192"/>
                <a:gd name="T40" fmla="*/ 44 w 616"/>
                <a:gd name="T41" fmla="*/ 172 h 192"/>
                <a:gd name="T42" fmla="*/ 24 w 616"/>
                <a:gd name="T43" fmla="*/ 161 h 192"/>
                <a:gd name="T44" fmla="*/ 4 w 616"/>
                <a:gd name="T45" fmla="*/ 172 h 192"/>
                <a:gd name="T46" fmla="*/ 7 w 616"/>
                <a:gd name="T47" fmla="*/ 188 h 192"/>
                <a:gd name="T48" fmla="*/ 7 w 616"/>
                <a:gd name="T49" fmla="*/ 168 h 192"/>
                <a:gd name="T50" fmla="*/ 27 w 616"/>
                <a:gd name="T51" fmla="*/ 165 h 192"/>
                <a:gd name="T52" fmla="*/ 71 w 616"/>
                <a:gd name="T53" fmla="*/ 185 h 192"/>
                <a:gd name="T54" fmla="*/ 91 w 616"/>
                <a:gd name="T55" fmla="*/ 182 h 192"/>
                <a:gd name="T56" fmla="*/ 122 w 616"/>
                <a:gd name="T57" fmla="*/ 161 h 192"/>
                <a:gd name="T58" fmla="*/ 169 w 616"/>
                <a:gd name="T59" fmla="*/ 172 h 192"/>
                <a:gd name="T60" fmla="*/ 199 w 616"/>
                <a:gd name="T61" fmla="*/ 151 h 192"/>
                <a:gd name="T62" fmla="*/ 229 w 616"/>
                <a:gd name="T63" fmla="*/ 141 h 192"/>
                <a:gd name="T64" fmla="*/ 223 w 616"/>
                <a:gd name="T65" fmla="*/ 111 h 192"/>
                <a:gd name="T66" fmla="*/ 260 w 616"/>
                <a:gd name="T67" fmla="*/ 128 h 192"/>
                <a:gd name="T68" fmla="*/ 266 w 616"/>
                <a:gd name="T69" fmla="*/ 138 h 192"/>
                <a:gd name="T70" fmla="*/ 276 w 616"/>
                <a:gd name="T71" fmla="*/ 172 h 192"/>
                <a:gd name="T72" fmla="*/ 303 w 616"/>
                <a:gd name="T73" fmla="*/ 172 h 192"/>
                <a:gd name="T74" fmla="*/ 320 w 616"/>
                <a:gd name="T75" fmla="*/ 168 h 192"/>
                <a:gd name="T76" fmla="*/ 340 w 616"/>
                <a:gd name="T77" fmla="*/ 161 h 192"/>
                <a:gd name="T78" fmla="*/ 394 w 616"/>
                <a:gd name="T79" fmla="*/ 165 h 192"/>
                <a:gd name="T80" fmla="*/ 428 w 616"/>
                <a:gd name="T81" fmla="*/ 141 h 192"/>
                <a:gd name="T82" fmla="*/ 445 w 616"/>
                <a:gd name="T83" fmla="*/ 67 h 192"/>
                <a:gd name="T84" fmla="*/ 445 w 616"/>
                <a:gd name="T85" fmla="*/ 34 h 192"/>
                <a:gd name="T86" fmla="*/ 465 w 616"/>
                <a:gd name="T87" fmla="*/ 13 h 192"/>
                <a:gd name="T88" fmla="*/ 488 w 616"/>
                <a:gd name="T89" fmla="*/ 23 h 192"/>
                <a:gd name="T90" fmla="*/ 522 w 616"/>
                <a:gd name="T91" fmla="*/ 81 h 192"/>
                <a:gd name="T92" fmla="*/ 539 w 616"/>
                <a:gd name="T93" fmla="*/ 61 h 192"/>
                <a:gd name="T94" fmla="*/ 576 w 616"/>
                <a:gd name="T95" fmla="*/ 23 h 192"/>
                <a:gd name="T96" fmla="*/ 546 w 616"/>
                <a:gd name="T97" fmla="*/ 30 h 192"/>
                <a:gd name="T98" fmla="*/ 529 w 616"/>
                <a:gd name="T99" fmla="*/ 71 h 192"/>
                <a:gd name="T100" fmla="*/ 509 w 616"/>
                <a:gd name="T101" fmla="*/ 71 h 192"/>
                <a:gd name="T102" fmla="*/ 488 w 616"/>
                <a:gd name="T103" fmla="*/ 20 h 192"/>
                <a:gd name="T104" fmla="*/ 472 w 616"/>
                <a:gd name="T105" fmla="*/ 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6" h="192">
                  <a:moveTo>
                    <a:pt x="613" y="40"/>
                  </a:moveTo>
                  <a:lnTo>
                    <a:pt x="613" y="44"/>
                  </a:lnTo>
                  <a:lnTo>
                    <a:pt x="616" y="44"/>
                  </a:lnTo>
                  <a:lnTo>
                    <a:pt x="616" y="44"/>
                  </a:lnTo>
                  <a:lnTo>
                    <a:pt x="613" y="40"/>
                  </a:lnTo>
                  <a:close/>
                  <a:moveTo>
                    <a:pt x="589" y="17"/>
                  </a:moveTo>
                  <a:lnTo>
                    <a:pt x="586" y="17"/>
                  </a:lnTo>
                  <a:lnTo>
                    <a:pt x="583" y="17"/>
                  </a:lnTo>
                  <a:lnTo>
                    <a:pt x="586" y="17"/>
                  </a:lnTo>
                  <a:lnTo>
                    <a:pt x="596" y="23"/>
                  </a:lnTo>
                  <a:lnTo>
                    <a:pt x="603" y="27"/>
                  </a:lnTo>
                  <a:lnTo>
                    <a:pt x="596" y="20"/>
                  </a:lnTo>
                  <a:lnTo>
                    <a:pt x="589" y="17"/>
                  </a:lnTo>
                  <a:close/>
                  <a:moveTo>
                    <a:pt x="445" y="0"/>
                  </a:moveTo>
                  <a:lnTo>
                    <a:pt x="441" y="0"/>
                  </a:lnTo>
                  <a:lnTo>
                    <a:pt x="438" y="7"/>
                  </a:lnTo>
                  <a:lnTo>
                    <a:pt x="441" y="27"/>
                  </a:lnTo>
                  <a:lnTo>
                    <a:pt x="441" y="30"/>
                  </a:lnTo>
                  <a:lnTo>
                    <a:pt x="441" y="34"/>
                  </a:lnTo>
                  <a:lnTo>
                    <a:pt x="441" y="47"/>
                  </a:lnTo>
                  <a:lnTo>
                    <a:pt x="445" y="50"/>
                  </a:lnTo>
                  <a:lnTo>
                    <a:pt x="445" y="54"/>
                  </a:lnTo>
                  <a:lnTo>
                    <a:pt x="438" y="61"/>
                  </a:lnTo>
                  <a:lnTo>
                    <a:pt x="441" y="67"/>
                  </a:lnTo>
                  <a:lnTo>
                    <a:pt x="441" y="67"/>
                  </a:lnTo>
                  <a:lnTo>
                    <a:pt x="441" y="111"/>
                  </a:lnTo>
                  <a:lnTo>
                    <a:pt x="441" y="114"/>
                  </a:lnTo>
                  <a:lnTo>
                    <a:pt x="438" y="131"/>
                  </a:lnTo>
                  <a:lnTo>
                    <a:pt x="438" y="131"/>
                  </a:lnTo>
                  <a:lnTo>
                    <a:pt x="431" y="138"/>
                  </a:lnTo>
                  <a:lnTo>
                    <a:pt x="428" y="138"/>
                  </a:lnTo>
                  <a:lnTo>
                    <a:pt x="414" y="141"/>
                  </a:lnTo>
                  <a:lnTo>
                    <a:pt x="411" y="141"/>
                  </a:lnTo>
                  <a:lnTo>
                    <a:pt x="408" y="141"/>
                  </a:lnTo>
                  <a:lnTo>
                    <a:pt x="398" y="145"/>
                  </a:lnTo>
                  <a:lnTo>
                    <a:pt x="394" y="161"/>
                  </a:lnTo>
                  <a:lnTo>
                    <a:pt x="394" y="161"/>
                  </a:lnTo>
                  <a:lnTo>
                    <a:pt x="384" y="172"/>
                  </a:lnTo>
                  <a:lnTo>
                    <a:pt x="381" y="172"/>
                  </a:lnTo>
                  <a:lnTo>
                    <a:pt x="374" y="165"/>
                  </a:lnTo>
                  <a:lnTo>
                    <a:pt x="364" y="161"/>
                  </a:lnTo>
                  <a:lnTo>
                    <a:pt x="364" y="161"/>
                  </a:lnTo>
                  <a:lnTo>
                    <a:pt x="340" y="158"/>
                  </a:lnTo>
                  <a:lnTo>
                    <a:pt x="337" y="158"/>
                  </a:lnTo>
                  <a:lnTo>
                    <a:pt x="334" y="158"/>
                  </a:lnTo>
                  <a:lnTo>
                    <a:pt x="334" y="158"/>
                  </a:lnTo>
                  <a:lnTo>
                    <a:pt x="330" y="161"/>
                  </a:lnTo>
                  <a:lnTo>
                    <a:pt x="330" y="165"/>
                  </a:lnTo>
                  <a:lnTo>
                    <a:pt x="327" y="165"/>
                  </a:lnTo>
                  <a:lnTo>
                    <a:pt x="323" y="165"/>
                  </a:lnTo>
                  <a:lnTo>
                    <a:pt x="320" y="161"/>
                  </a:lnTo>
                  <a:lnTo>
                    <a:pt x="317" y="161"/>
                  </a:lnTo>
                  <a:lnTo>
                    <a:pt x="310" y="168"/>
                  </a:lnTo>
                  <a:lnTo>
                    <a:pt x="307" y="168"/>
                  </a:lnTo>
                  <a:lnTo>
                    <a:pt x="303" y="165"/>
                  </a:lnTo>
                  <a:lnTo>
                    <a:pt x="300" y="168"/>
                  </a:lnTo>
                  <a:lnTo>
                    <a:pt x="300" y="168"/>
                  </a:lnTo>
                  <a:lnTo>
                    <a:pt x="293" y="172"/>
                  </a:lnTo>
                  <a:lnTo>
                    <a:pt x="290" y="172"/>
                  </a:lnTo>
                  <a:lnTo>
                    <a:pt x="286" y="172"/>
                  </a:lnTo>
                  <a:lnTo>
                    <a:pt x="280" y="168"/>
                  </a:lnTo>
                  <a:lnTo>
                    <a:pt x="280" y="168"/>
                  </a:lnTo>
                  <a:lnTo>
                    <a:pt x="280" y="168"/>
                  </a:lnTo>
                  <a:lnTo>
                    <a:pt x="276" y="165"/>
                  </a:lnTo>
                  <a:lnTo>
                    <a:pt x="270" y="158"/>
                  </a:lnTo>
                  <a:lnTo>
                    <a:pt x="270" y="155"/>
                  </a:lnTo>
                  <a:lnTo>
                    <a:pt x="270" y="151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35"/>
                  </a:lnTo>
                  <a:lnTo>
                    <a:pt x="266" y="128"/>
                  </a:lnTo>
                  <a:lnTo>
                    <a:pt x="266" y="128"/>
                  </a:lnTo>
                  <a:lnTo>
                    <a:pt x="260" y="121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53" y="128"/>
                  </a:lnTo>
                  <a:lnTo>
                    <a:pt x="249" y="124"/>
                  </a:lnTo>
                  <a:lnTo>
                    <a:pt x="243" y="114"/>
                  </a:lnTo>
                  <a:lnTo>
                    <a:pt x="243" y="114"/>
                  </a:lnTo>
                  <a:lnTo>
                    <a:pt x="239" y="118"/>
                  </a:lnTo>
                  <a:lnTo>
                    <a:pt x="233" y="118"/>
                  </a:lnTo>
                  <a:lnTo>
                    <a:pt x="223" y="104"/>
                  </a:lnTo>
                  <a:lnTo>
                    <a:pt x="219" y="114"/>
                  </a:lnTo>
                  <a:lnTo>
                    <a:pt x="223" y="121"/>
                  </a:lnTo>
                  <a:lnTo>
                    <a:pt x="229" y="128"/>
                  </a:lnTo>
                  <a:lnTo>
                    <a:pt x="236" y="135"/>
                  </a:lnTo>
                  <a:lnTo>
                    <a:pt x="233" y="138"/>
                  </a:lnTo>
                  <a:lnTo>
                    <a:pt x="229" y="138"/>
                  </a:lnTo>
                  <a:lnTo>
                    <a:pt x="229" y="138"/>
                  </a:lnTo>
                  <a:lnTo>
                    <a:pt x="219" y="135"/>
                  </a:lnTo>
                  <a:lnTo>
                    <a:pt x="212" y="138"/>
                  </a:lnTo>
                  <a:lnTo>
                    <a:pt x="212" y="138"/>
                  </a:lnTo>
                  <a:lnTo>
                    <a:pt x="209" y="141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6" y="148"/>
                  </a:lnTo>
                  <a:lnTo>
                    <a:pt x="185" y="158"/>
                  </a:lnTo>
                  <a:lnTo>
                    <a:pt x="185" y="158"/>
                  </a:lnTo>
                  <a:lnTo>
                    <a:pt x="172" y="158"/>
                  </a:lnTo>
                  <a:lnTo>
                    <a:pt x="162" y="161"/>
                  </a:lnTo>
                  <a:lnTo>
                    <a:pt x="162" y="161"/>
                  </a:lnTo>
                  <a:lnTo>
                    <a:pt x="165" y="172"/>
                  </a:lnTo>
                  <a:lnTo>
                    <a:pt x="162" y="178"/>
                  </a:lnTo>
                  <a:lnTo>
                    <a:pt x="159" y="178"/>
                  </a:lnTo>
                  <a:lnTo>
                    <a:pt x="159" y="178"/>
                  </a:lnTo>
                  <a:lnTo>
                    <a:pt x="148" y="178"/>
                  </a:lnTo>
                  <a:lnTo>
                    <a:pt x="148" y="175"/>
                  </a:lnTo>
                  <a:lnTo>
                    <a:pt x="125" y="158"/>
                  </a:lnTo>
                  <a:lnTo>
                    <a:pt x="118" y="155"/>
                  </a:lnTo>
                  <a:lnTo>
                    <a:pt x="105" y="168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95" y="175"/>
                  </a:lnTo>
                  <a:lnTo>
                    <a:pt x="91" y="175"/>
                  </a:lnTo>
                  <a:lnTo>
                    <a:pt x="88" y="175"/>
                  </a:lnTo>
                  <a:lnTo>
                    <a:pt x="85" y="178"/>
                  </a:lnTo>
                  <a:lnTo>
                    <a:pt x="81" y="178"/>
                  </a:lnTo>
                  <a:lnTo>
                    <a:pt x="78" y="175"/>
                  </a:lnTo>
                  <a:lnTo>
                    <a:pt x="78" y="182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1" y="182"/>
                  </a:lnTo>
                  <a:lnTo>
                    <a:pt x="68" y="182"/>
                  </a:lnTo>
                  <a:lnTo>
                    <a:pt x="54" y="175"/>
                  </a:lnTo>
                  <a:lnTo>
                    <a:pt x="47" y="175"/>
                  </a:lnTo>
                  <a:lnTo>
                    <a:pt x="44" y="172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1" y="168"/>
                  </a:lnTo>
                  <a:lnTo>
                    <a:pt x="37" y="168"/>
                  </a:lnTo>
                  <a:lnTo>
                    <a:pt x="27" y="161"/>
                  </a:lnTo>
                  <a:lnTo>
                    <a:pt x="24" y="161"/>
                  </a:lnTo>
                  <a:lnTo>
                    <a:pt x="24" y="161"/>
                  </a:lnTo>
                  <a:lnTo>
                    <a:pt x="17" y="155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0" y="168"/>
                  </a:lnTo>
                  <a:lnTo>
                    <a:pt x="4" y="172"/>
                  </a:lnTo>
                  <a:lnTo>
                    <a:pt x="4" y="175"/>
                  </a:lnTo>
                  <a:lnTo>
                    <a:pt x="7" y="185"/>
                  </a:lnTo>
                  <a:lnTo>
                    <a:pt x="4" y="185"/>
                  </a:lnTo>
                  <a:lnTo>
                    <a:pt x="4" y="188"/>
                  </a:lnTo>
                  <a:lnTo>
                    <a:pt x="4" y="192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10" y="182"/>
                  </a:lnTo>
                  <a:lnTo>
                    <a:pt x="7" y="172"/>
                  </a:lnTo>
                  <a:lnTo>
                    <a:pt x="7" y="172"/>
                  </a:lnTo>
                  <a:lnTo>
                    <a:pt x="7" y="168"/>
                  </a:lnTo>
                  <a:lnTo>
                    <a:pt x="14" y="161"/>
                  </a:lnTo>
                  <a:lnTo>
                    <a:pt x="14" y="161"/>
                  </a:lnTo>
                  <a:lnTo>
                    <a:pt x="17" y="158"/>
                  </a:lnTo>
                  <a:lnTo>
                    <a:pt x="21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34" y="172"/>
                  </a:lnTo>
                  <a:lnTo>
                    <a:pt x="41" y="172"/>
                  </a:lnTo>
                  <a:lnTo>
                    <a:pt x="44" y="178"/>
                  </a:lnTo>
                  <a:lnTo>
                    <a:pt x="54" y="178"/>
                  </a:lnTo>
                  <a:lnTo>
                    <a:pt x="68" y="185"/>
                  </a:lnTo>
                  <a:lnTo>
                    <a:pt x="71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81" y="182"/>
                  </a:lnTo>
                  <a:lnTo>
                    <a:pt x="88" y="182"/>
                  </a:lnTo>
                  <a:lnTo>
                    <a:pt x="91" y="178"/>
                  </a:lnTo>
                  <a:lnTo>
                    <a:pt x="91" y="182"/>
                  </a:lnTo>
                  <a:lnTo>
                    <a:pt x="98" y="178"/>
                  </a:lnTo>
                  <a:lnTo>
                    <a:pt x="101" y="175"/>
                  </a:lnTo>
                  <a:lnTo>
                    <a:pt x="108" y="172"/>
                  </a:lnTo>
                  <a:lnTo>
                    <a:pt x="108" y="168"/>
                  </a:lnTo>
                  <a:lnTo>
                    <a:pt x="118" y="158"/>
                  </a:lnTo>
                  <a:lnTo>
                    <a:pt x="122" y="161"/>
                  </a:lnTo>
                  <a:lnTo>
                    <a:pt x="145" y="178"/>
                  </a:lnTo>
                  <a:lnTo>
                    <a:pt x="148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2" y="182"/>
                  </a:lnTo>
                  <a:lnTo>
                    <a:pt x="169" y="172"/>
                  </a:lnTo>
                  <a:lnTo>
                    <a:pt x="169" y="165"/>
                  </a:lnTo>
                  <a:lnTo>
                    <a:pt x="172" y="161"/>
                  </a:lnTo>
                  <a:lnTo>
                    <a:pt x="185" y="161"/>
                  </a:lnTo>
                  <a:lnTo>
                    <a:pt x="189" y="161"/>
                  </a:lnTo>
                  <a:lnTo>
                    <a:pt x="199" y="151"/>
                  </a:lnTo>
                  <a:lnTo>
                    <a:pt x="199" y="151"/>
                  </a:lnTo>
                  <a:lnTo>
                    <a:pt x="202" y="151"/>
                  </a:lnTo>
                  <a:lnTo>
                    <a:pt x="212" y="145"/>
                  </a:lnTo>
                  <a:lnTo>
                    <a:pt x="216" y="138"/>
                  </a:lnTo>
                  <a:lnTo>
                    <a:pt x="219" y="138"/>
                  </a:lnTo>
                  <a:lnTo>
                    <a:pt x="229" y="141"/>
                  </a:lnTo>
                  <a:lnTo>
                    <a:pt x="229" y="141"/>
                  </a:lnTo>
                  <a:lnTo>
                    <a:pt x="233" y="141"/>
                  </a:lnTo>
                  <a:lnTo>
                    <a:pt x="236" y="131"/>
                  </a:lnTo>
                  <a:lnTo>
                    <a:pt x="233" y="124"/>
                  </a:lnTo>
                  <a:lnTo>
                    <a:pt x="226" y="118"/>
                  </a:lnTo>
                  <a:lnTo>
                    <a:pt x="223" y="114"/>
                  </a:lnTo>
                  <a:lnTo>
                    <a:pt x="223" y="111"/>
                  </a:lnTo>
                  <a:lnTo>
                    <a:pt x="233" y="118"/>
                  </a:lnTo>
                  <a:lnTo>
                    <a:pt x="239" y="121"/>
                  </a:lnTo>
                  <a:lnTo>
                    <a:pt x="239" y="121"/>
                  </a:lnTo>
                  <a:lnTo>
                    <a:pt x="246" y="128"/>
                  </a:lnTo>
                  <a:lnTo>
                    <a:pt x="253" y="131"/>
                  </a:lnTo>
                  <a:lnTo>
                    <a:pt x="260" y="128"/>
                  </a:lnTo>
                  <a:lnTo>
                    <a:pt x="260" y="128"/>
                  </a:lnTo>
                  <a:lnTo>
                    <a:pt x="260" y="128"/>
                  </a:lnTo>
                  <a:lnTo>
                    <a:pt x="263" y="131"/>
                  </a:lnTo>
                  <a:lnTo>
                    <a:pt x="263" y="131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66" y="151"/>
                  </a:lnTo>
                  <a:lnTo>
                    <a:pt x="266" y="155"/>
                  </a:lnTo>
                  <a:lnTo>
                    <a:pt x="270" y="161"/>
                  </a:lnTo>
                  <a:lnTo>
                    <a:pt x="276" y="168"/>
                  </a:lnTo>
                  <a:lnTo>
                    <a:pt x="276" y="172"/>
                  </a:lnTo>
                  <a:lnTo>
                    <a:pt x="280" y="172"/>
                  </a:lnTo>
                  <a:lnTo>
                    <a:pt x="286" y="175"/>
                  </a:lnTo>
                  <a:lnTo>
                    <a:pt x="290" y="175"/>
                  </a:lnTo>
                  <a:lnTo>
                    <a:pt x="297" y="175"/>
                  </a:lnTo>
                  <a:lnTo>
                    <a:pt x="300" y="172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13" y="172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20" y="168"/>
                  </a:lnTo>
                  <a:lnTo>
                    <a:pt x="330" y="168"/>
                  </a:lnTo>
                  <a:lnTo>
                    <a:pt x="334" y="165"/>
                  </a:lnTo>
                  <a:lnTo>
                    <a:pt x="334" y="161"/>
                  </a:lnTo>
                  <a:lnTo>
                    <a:pt x="334" y="161"/>
                  </a:lnTo>
                  <a:lnTo>
                    <a:pt x="337" y="161"/>
                  </a:lnTo>
                  <a:lnTo>
                    <a:pt x="340" y="161"/>
                  </a:lnTo>
                  <a:lnTo>
                    <a:pt x="364" y="165"/>
                  </a:lnTo>
                  <a:lnTo>
                    <a:pt x="364" y="165"/>
                  </a:lnTo>
                  <a:lnTo>
                    <a:pt x="371" y="168"/>
                  </a:lnTo>
                  <a:lnTo>
                    <a:pt x="377" y="172"/>
                  </a:lnTo>
                  <a:lnTo>
                    <a:pt x="387" y="175"/>
                  </a:lnTo>
                  <a:lnTo>
                    <a:pt x="394" y="165"/>
                  </a:lnTo>
                  <a:lnTo>
                    <a:pt x="398" y="161"/>
                  </a:lnTo>
                  <a:lnTo>
                    <a:pt x="401" y="148"/>
                  </a:lnTo>
                  <a:lnTo>
                    <a:pt x="408" y="145"/>
                  </a:lnTo>
                  <a:lnTo>
                    <a:pt x="411" y="145"/>
                  </a:lnTo>
                  <a:lnTo>
                    <a:pt x="414" y="145"/>
                  </a:lnTo>
                  <a:lnTo>
                    <a:pt x="428" y="141"/>
                  </a:lnTo>
                  <a:lnTo>
                    <a:pt x="435" y="141"/>
                  </a:lnTo>
                  <a:lnTo>
                    <a:pt x="438" y="135"/>
                  </a:lnTo>
                  <a:lnTo>
                    <a:pt x="441" y="131"/>
                  </a:lnTo>
                  <a:lnTo>
                    <a:pt x="445" y="114"/>
                  </a:lnTo>
                  <a:lnTo>
                    <a:pt x="445" y="111"/>
                  </a:lnTo>
                  <a:lnTo>
                    <a:pt x="445" y="67"/>
                  </a:lnTo>
                  <a:lnTo>
                    <a:pt x="445" y="67"/>
                  </a:lnTo>
                  <a:lnTo>
                    <a:pt x="445" y="64"/>
                  </a:lnTo>
                  <a:lnTo>
                    <a:pt x="448" y="57"/>
                  </a:lnTo>
                  <a:lnTo>
                    <a:pt x="448" y="47"/>
                  </a:lnTo>
                  <a:lnTo>
                    <a:pt x="445" y="44"/>
                  </a:lnTo>
                  <a:lnTo>
                    <a:pt x="445" y="34"/>
                  </a:lnTo>
                  <a:lnTo>
                    <a:pt x="445" y="30"/>
                  </a:lnTo>
                  <a:lnTo>
                    <a:pt x="445" y="27"/>
                  </a:lnTo>
                  <a:lnTo>
                    <a:pt x="441" y="10"/>
                  </a:lnTo>
                  <a:lnTo>
                    <a:pt x="445" y="3"/>
                  </a:lnTo>
                  <a:lnTo>
                    <a:pt x="455" y="13"/>
                  </a:lnTo>
                  <a:lnTo>
                    <a:pt x="465" y="13"/>
                  </a:lnTo>
                  <a:lnTo>
                    <a:pt x="468" y="10"/>
                  </a:lnTo>
                  <a:lnTo>
                    <a:pt x="472" y="10"/>
                  </a:lnTo>
                  <a:lnTo>
                    <a:pt x="478" y="13"/>
                  </a:lnTo>
                  <a:lnTo>
                    <a:pt x="482" y="13"/>
                  </a:lnTo>
                  <a:lnTo>
                    <a:pt x="485" y="20"/>
                  </a:lnTo>
                  <a:lnTo>
                    <a:pt x="488" y="23"/>
                  </a:lnTo>
                  <a:lnTo>
                    <a:pt x="488" y="30"/>
                  </a:lnTo>
                  <a:lnTo>
                    <a:pt x="485" y="61"/>
                  </a:lnTo>
                  <a:lnTo>
                    <a:pt x="488" y="67"/>
                  </a:lnTo>
                  <a:lnTo>
                    <a:pt x="509" y="74"/>
                  </a:lnTo>
                  <a:lnTo>
                    <a:pt x="519" y="81"/>
                  </a:lnTo>
                  <a:lnTo>
                    <a:pt x="522" y="81"/>
                  </a:lnTo>
                  <a:lnTo>
                    <a:pt x="522" y="81"/>
                  </a:lnTo>
                  <a:lnTo>
                    <a:pt x="529" y="81"/>
                  </a:lnTo>
                  <a:lnTo>
                    <a:pt x="532" y="77"/>
                  </a:lnTo>
                  <a:lnTo>
                    <a:pt x="532" y="71"/>
                  </a:lnTo>
                  <a:lnTo>
                    <a:pt x="532" y="71"/>
                  </a:lnTo>
                  <a:lnTo>
                    <a:pt x="539" y="61"/>
                  </a:lnTo>
                  <a:lnTo>
                    <a:pt x="539" y="61"/>
                  </a:lnTo>
                  <a:lnTo>
                    <a:pt x="549" y="44"/>
                  </a:lnTo>
                  <a:lnTo>
                    <a:pt x="549" y="40"/>
                  </a:lnTo>
                  <a:lnTo>
                    <a:pt x="549" y="34"/>
                  </a:lnTo>
                  <a:lnTo>
                    <a:pt x="573" y="23"/>
                  </a:lnTo>
                  <a:lnTo>
                    <a:pt x="576" y="23"/>
                  </a:lnTo>
                  <a:lnTo>
                    <a:pt x="583" y="17"/>
                  </a:lnTo>
                  <a:lnTo>
                    <a:pt x="579" y="13"/>
                  </a:lnTo>
                  <a:lnTo>
                    <a:pt x="579" y="13"/>
                  </a:lnTo>
                  <a:lnTo>
                    <a:pt x="573" y="20"/>
                  </a:lnTo>
                  <a:lnTo>
                    <a:pt x="573" y="20"/>
                  </a:lnTo>
                  <a:lnTo>
                    <a:pt x="546" y="30"/>
                  </a:lnTo>
                  <a:lnTo>
                    <a:pt x="546" y="40"/>
                  </a:lnTo>
                  <a:lnTo>
                    <a:pt x="546" y="40"/>
                  </a:lnTo>
                  <a:lnTo>
                    <a:pt x="536" y="57"/>
                  </a:lnTo>
                  <a:lnTo>
                    <a:pt x="536" y="57"/>
                  </a:lnTo>
                  <a:lnTo>
                    <a:pt x="529" y="67"/>
                  </a:lnTo>
                  <a:lnTo>
                    <a:pt x="529" y="71"/>
                  </a:lnTo>
                  <a:lnTo>
                    <a:pt x="529" y="74"/>
                  </a:lnTo>
                  <a:lnTo>
                    <a:pt x="525" y="77"/>
                  </a:lnTo>
                  <a:lnTo>
                    <a:pt x="522" y="77"/>
                  </a:lnTo>
                  <a:lnTo>
                    <a:pt x="522" y="77"/>
                  </a:lnTo>
                  <a:lnTo>
                    <a:pt x="522" y="77"/>
                  </a:lnTo>
                  <a:lnTo>
                    <a:pt x="509" y="71"/>
                  </a:lnTo>
                  <a:lnTo>
                    <a:pt x="488" y="64"/>
                  </a:lnTo>
                  <a:lnTo>
                    <a:pt x="488" y="61"/>
                  </a:lnTo>
                  <a:lnTo>
                    <a:pt x="492" y="30"/>
                  </a:lnTo>
                  <a:lnTo>
                    <a:pt x="492" y="23"/>
                  </a:lnTo>
                  <a:lnTo>
                    <a:pt x="488" y="20"/>
                  </a:lnTo>
                  <a:lnTo>
                    <a:pt x="488" y="20"/>
                  </a:lnTo>
                  <a:lnTo>
                    <a:pt x="485" y="10"/>
                  </a:lnTo>
                  <a:lnTo>
                    <a:pt x="478" y="10"/>
                  </a:lnTo>
                  <a:lnTo>
                    <a:pt x="475" y="7"/>
                  </a:lnTo>
                  <a:lnTo>
                    <a:pt x="475" y="3"/>
                  </a:lnTo>
                  <a:lnTo>
                    <a:pt x="475" y="3"/>
                  </a:lnTo>
                  <a:lnTo>
                    <a:pt x="472" y="3"/>
                  </a:lnTo>
                  <a:lnTo>
                    <a:pt x="468" y="7"/>
                  </a:lnTo>
                  <a:lnTo>
                    <a:pt x="461" y="10"/>
                  </a:lnTo>
                  <a:lnTo>
                    <a:pt x="458" y="10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77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6" name="Freeform 669">
              <a:extLst>
                <a:ext uri="{FF2B5EF4-FFF2-40B4-BE49-F238E27FC236}">
                  <a16:creationId xmlns:a16="http://schemas.microsoft.com/office/drawing/2014/main" id="{EC9FA402-CCD6-D011-1F08-C46BB8BD8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6" y="478"/>
              <a:ext cx="3" cy="4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4 h 4"/>
                <a:gd name="T4" fmla="*/ 3 w 3"/>
                <a:gd name="T5" fmla="*/ 4 h 4"/>
                <a:gd name="T6" fmla="*/ 3 w 3"/>
                <a:gd name="T7" fmla="*/ 4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7" name="Freeform 670">
              <a:extLst>
                <a:ext uri="{FF2B5EF4-FFF2-40B4-BE49-F238E27FC236}">
                  <a16:creationId xmlns:a16="http://schemas.microsoft.com/office/drawing/2014/main" id="{6FB0A7DD-B2B4-CCF4-EC17-469D6AC88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455"/>
              <a:ext cx="20" cy="10"/>
            </a:xfrm>
            <a:custGeom>
              <a:avLst/>
              <a:gdLst>
                <a:gd name="T0" fmla="*/ 6 w 20"/>
                <a:gd name="T1" fmla="*/ 0 h 10"/>
                <a:gd name="T2" fmla="*/ 3 w 20"/>
                <a:gd name="T3" fmla="*/ 0 h 10"/>
                <a:gd name="T4" fmla="*/ 0 w 20"/>
                <a:gd name="T5" fmla="*/ 0 h 10"/>
                <a:gd name="T6" fmla="*/ 3 w 20"/>
                <a:gd name="T7" fmla="*/ 0 h 10"/>
                <a:gd name="T8" fmla="*/ 13 w 20"/>
                <a:gd name="T9" fmla="*/ 6 h 10"/>
                <a:gd name="T10" fmla="*/ 20 w 20"/>
                <a:gd name="T11" fmla="*/ 10 h 10"/>
                <a:gd name="T12" fmla="*/ 13 w 20"/>
                <a:gd name="T13" fmla="*/ 3 h 10"/>
                <a:gd name="T14" fmla="*/ 6 w 20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">
                  <a:moveTo>
                    <a:pt x="6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3" y="6"/>
                  </a:lnTo>
                  <a:lnTo>
                    <a:pt x="20" y="10"/>
                  </a:lnTo>
                  <a:lnTo>
                    <a:pt x="13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8" name="Freeform 671">
              <a:extLst>
                <a:ext uri="{FF2B5EF4-FFF2-40B4-BE49-F238E27FC236}">
                  <a16:creationId xmlns:a16="http://schemas.microsoft.com/office/drawing/2014/main" id="{785FADAC-E1C3-F645-AD2F-869FD855D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" y="438"/>
              <a:ext cx="583" cy="192"/>
            </a:xfrm>
            <a:custGeom>
              <a:avLst/>
              <a:gdLst>
                <a:gd name="T0" fmla="*/ 441 w 583"/>
                <a:gd name="T1" fmla="*/ 30 h 192"/>
                <a:gd name="T2" fmla="*/ 438 w 583"/>
                <a:gd name="T3" fmla="*/ 61 h 192"/>
                <a:gd name="T4" fmla="*/ 438 w 583"/>
                <a:gd name="T5" fmla="*/ 131 h 192"/>
                <a:gd name="T6" fmla="*/ 411 w 583"/>
                <a:gd name="T7" fmla="*/ 141 h 192"/>
                <a:gd name="T8" fmla="*/ 384 w 583"/>
                <a:gd name="T9" fmla="*/ 172 h 192"/>
                <a:gd name="T10" fmla="*/ 340 w 583"/>
                <a:gd name="T11" fmla="*/ 158 h 192"/>
                <a:gd name="T12" fmla="*/ 330 w 583"/>
                <a:gd name="T13" fmla="*/ 165 h 192"/>
                <a:gd name="T14" fmla="*/ 310 w 583"/>
                <a:gd name="T15" fmla="*/ 168 h 192"/>
                <a:gd name="T16" fmla="*/ 293 w 583"/>
                <a:gd name="T17" fmla="*/ 172 h 192"/>
                <a:gd name="T18" fmla="*/ 280 w 583"/>
                <a:gd name="T19" fmla="*/ 168 h 192"/>
                <a:gd name="T20" fmla="*/ 270 w 583"/>
                <a:gd name="T21" fmla="*/ 138 h 192"/>
                <a:gd name="T22" fmla="*/ 260 w 583"/>
                <a:gd name="T23" fmla="*/ 121 h 192"/>
                <a:gd name="T24" fmla="*/ 243 w 583"/>
                <a:gd name="T25" fmla="*/ 114 h 192"/>
                <a:gd name="T26" fmla="*/ 219 w 583"/>
                <a:gd name="T27" fmla="*/ 114 h 192"/>
                <a:gd name="T28" fmla="*/ 229 w 583"/>
                <a:gd name="T29" fmla="*/ 138 h 192"/>
                <a:gd name="T30" fmla="*/ 209 w 583"/>
                <a:gd name="T31" fmla="*/ 141 h 192"/>
                <a:gd name="T32" fmla="*/ 185 w 583"/>
                <a:gd name="T33" fmla="*/ 158 h 192"/>
                <a:gd name="T34" fmla="*/ 162 w 583"/>
                <a:gd name="T35" fmla="*/ 178 h 192"/>
                <a:gd name="T36" fmla="*/ 125 w 583"/>
                <a:gd name="T37" fmla="*/ 158 h 192"/>
                <a:gd name="T38" fmla="*/ 95 w 583"/>
                <a:gd name="T39" fmla="*/ 175 h 192"/>
                <a:gd name="T40" fmla="*/ 78 w 583"/>
                <a:gd name="T41" fmla="*/ 175 h 192"/>
                <a:gd name="T42" fmla="*/ 68 w 583"/>
                <a:gd name="T43" fmla="*/ 182 h 192"/>
                <a:gd name="T44" fmla="*/ 44 w 583"/>
                <a:gd name="T45" fmla="*/ 168 h 192"/>
                <a:gd name="T46" fmla="*/ 24 w 583"/>
                <a:gd name="T47" fmla="*/ 161 h 192"/>
                <a:gd name="T48" fmla="*/ 4 w 583"/>
                <a:gd name="T49" fmla="*/ 172 h 192"/>
                <a:gd name="T50" fmla="*/ 4 w 583"/>
                <a:gd name="T51" fmla="*/ 192 h 192"/>
                <a:gd name="T52" fmla="*/ 7 w 583"/>
                <a:gd name="T53" fmla="*/ 172 h 192"/>
                <a:gd name="T54" fmla="*/ 17 w 583"/>
                <a:gd name="T55" fmla="*/ 158 h 192"/>
                <a:gd name="T56" fmla="*/ 41 w 583"/>
                <a:gd name="T57" fmla="*/ 172 h 192"/>
                <a:gd name="T58" fmla="*/ 74 w 583"/>
                <a:gd name="T59" fmla="*/ 185 h 192"/>
                <a:gd name="T60" fmla="*/ 91 w 583"/>
                <a:gd name="T61" fmla="*/ 182 h 192"/>
                <a:gd name="T62" fmla="*/ 118 w 583"/>
                <a:gd name="T63" fmla="*/ 158 h 192"/>
                <a:gd name="T64" fmla="*/ 159 w 583"/>
                <a:gd name="T65" fmla="*/ 182 h 192"/>
                <a:gd name="T66" fmla="*/ 185 w 583"/>
                <a:gd name="T67" fmla="*/ 161 h 192"/>
                <a:gd name="T68" fmla="*/ 212 w 583"/>
                <a:gd name="T69" fmla="*/ 145 h 192"/>
                <a:gd name="T70" fmla="*/ 233 w 583"/>
                <a:gd name="T71" fmla="*/ 141 h 192"/>
                <a:gd name="T72" fmla="*/ 223 w 583"/>
                <a:gd name="T73" fmla="*/ 111 h 192"/>
                <a:gd name="T74" fmla="*/ 253 w 583"/>
                <a:gd name="T75" fmla="*/ 131 h 192"/>
                <a:gd name="T76" fmla="*/ 263 w 583"/>
                <a:gd name="T77" fmla="*/ 131 h 192"/>
                <a:gd name="T78" fmla="*/ 266 w 583"/>
                <a:gd name="T79" fmla="*/ 155 h 192"/>
                <a:gd name="T80" fmla="*/ 286 w 583"/>
                <a:gd name="T81" fmla="*/ 175 h 192"/>
                <a:gd name="T82" fmla="*/ 303 w 583"/>
                <a:gd name="T83" fmla="*/ 172 h 192"/>
                <a:gd name="T84" fmla="*/ 320 w 583"/>
                <a:gd name="T85" fmla="*/ 168 h 192"/>
                <a:gd name="T86" fmla="*/ 337 w 583"/>
                <a:gd name="T87" fmla="*/ 161 h 192"/>
                <a:gd name="T88" fmla="*/ 377 w 583"/>
                <a:gd name="T89" fmla="*/ 172 h 192"/>
                <a:gd name="T90" fmla="*/ 408 w 583"/>
                <a:gd name="T91" fmla="*/ 145 h 192"/>
                <a:gd name="T92" fmla="*/ 438 w 583"/>
                <a:gd name="T93" fmla="*/ 135 h 192"/>
                <a:gd name="T94" fmla="*/ 445 w 583"/>
                <a:gd name="T95" fmla="*/ 67 h 192"/>
                <a:gd name="T96" fmla="*/ 445 w 583"/>
                <a:gd name="T97" fmla="*/ 34 h 192"/>
                <a:gd name="T98" fmla="*/ 455 w 583"/>
                <a:gd name="T99" fmla="*/ 13 h 192"/>
                <a:gd name="T100" fmla="*/ 482 w 583"/>
                <a:gd name="T101" fmla="*/ 13 h 192"/>
                <a:gd name="T102" fmla="*/ 488 w 583"/>
                <a:gd name="T103" fmla="*/ 67 h 192"/>
                <a:gd name="T104" fmla="*/ 529 w 583"/>
                <a:gd name="T105" fmla="*/ 81 h 192"/>
                <a:gd name="T106" fmla="*/ 539 w 583"/>
                <a:gd name="T107" fmla="*/ 61 h 192"/>
                <a:gd name="T108" fmla="*/ 576 w 583"/>
                <a:gd name="T109" fmla="*/ 23 h 192"/>
                <a:gd name="T110" fmla="*/ 573 w 583"/>
                <a:gd name="T111" fmla="*/ 20 h 192"/>
                <a:gd name="T112" fmla="*/ 536 w 583"/>
                <a:gd name="T113" fmla="*/ 57 h 192"/>
                <a:gd name="T114" fmla="*/ 522 w 583"/>
                <a:gd name="T115" fmla="*/ 77 h 192"/>
                <a:gd name="T116" fmla="*/ 488 w 583"/>
                <a:gd name="T117" fmla="*/ 61 h 192"/>
                <a:gd name="T118" fmla="*/ 485 w 583"/>
                <a:gd name="T119" fmla="*/ 10 h 192"/>
                <a:gd name="T120" fmla="*/ 472 w 583"/>
                <a:gd name="T121" fmla="*/ 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3" h="192">
                  <a:moveTo>
                    <a:pt x="445" y="0"/>
                  </a:moveTo>
                  <a:lnTo>
                    <a:pt x="441" y="0"/>
                  </a:lnTo>
                  <a:lnTo>
                    <a:pt x="438" y="7"/>
                  </a:lnTo>
                  <a:lnTo>
                    <a:pt x="441" y="27"/>
                  </a:lnTo>
                  <a:lnTo>
                    <a:pt x="441" y="30"/>
                  </a:lnTo>
                  <a:lnTo>
                    <a:pt x="441" y="34"/>
                  </a:lnTo>
                  <a:lnTo>
                    <a:pt x="441" y="47"/>
                  </a:lnTo>
                  <a:lnTo>
                    <a:pt x="445" y="50"/>
                  </a:lnTo>
                  <a:lnTo>
                    <a:pt x="445" y="54"/>
                  </a:lnTo>
                  <a:lnTo>
                    <a:pt x="438" y="61"/>
                  </a:lnTo>
                  <a:lnTo>
                    <a:pt x="441" y="67"/>
                  </a:lnTo>
                  <a:lnTo>
                    <a:pt x="441" y="67"/>
                  </a:lnTo>
                  <a:lnTo>
                    <a:pt x="441" y="111"/>
                  </a:lnTo>
                  <a:lnTo>
                    <a:pt x="441" y="114"/>
                  </a:lnTo>
                  <a:lnTo>
                    <a:pt x="438" y="131"/>
                  </a:lnTo>
                  <a:lnTo>
                    <a:pt x="438" y="131"/>
                  </a:lnTo>
                  <a:lnTo>
                    <a:pt x="431" y="138"/>
                  </a:lnTo>
                  <a:lnTo>
                    <a:pt x="428" y="138"/>
                  </a:lnTo>
                  <a:lnTo>
                    <a:pt x="414" y="141"/>
                  </a:lnTo>
                  <a:lnTo>
                    <a:pt x="411" y="141"/>
                  </a:lnTo>
                  <a:lnTo>
                    <a:pt x="408" y="141"/>
                  </a:lnTo>
                  <a:lnTo>
                    <a:pt x="398" y="145"/>
                  </a:lnTo>
                  <a:lnTo>
                    <a:pt x="394" y="161"/>
                  </a:lnTo>
                  <a:lnTo>
                    <a:pt x="394" y="161"/>
                  </a:lnTo>
                  <a:lnTo>
                    <a:pt x="384" y="172"/>
                  </a:lnTo>
                  <a:lnTo>
                    <a:pt x="381" y="172"/>
                  </a:lnTo>
                  <a:lnTo>
                    <a:pt x="374" y="165"/>
                  </a:lnTo>
                  <a:lnTo>
                    <a:pt x="364" y="161"/>
                  </a:lnTo>
                  <a:lnTo>
                    <a:pt x="364" y="161"/>
                  </a:lnTo>
                  <a:lnTo>
                    <a:pt x="340" y="158"/>
                  </a:lnTo>
                  <a:lnTo>
                    <a:pt x="337" y="158"/>
                  </a:lnTo>
                  <a:lnTo>
                    <a:pt x="334" y="158"/>
                  </a:lnTo>
                  <a:lnTo>
                    <a:pt x="334" y="158"/>
                  </a:lnTo>
                  <a:lnTo>
                    <a:pt x="330" y="161"/>
                  </a:lnTo>
                  <a:lnTo>
                    <a:pt x="330" y="165"/>
                  </a:lnTo>
                  <a:lnTo>
                    <a:pt x="327" y="165"/>
                  </a:lnTo>
                  <a:lnTo>
                    <a:pt x="323" y="165"/>
                  </a:lnTo>
                  <a:lnTo>
                    <a:pt x="320" y="161"/>
                  </a:lnTo>
                  <a:lnTo>
                    <a:pt x="317" y="161"/>
                  </a:lnTo>
                  <a:lnTo>
                    <a:pt x="310" y="168"/>
                  </a:lnTo>
                  <a:lnTo>
                    <a:pt x="307" y="168"/>
                  </a:lnTo>
                  <a:lnTo>
                    <a:pt x="303" y="165"/>
                  </a:lnTo>
                  <a:lnTo>
                    <a:pt x="300" y="168"/>
                  </a:lnTo>
                  <a:lnTo>
                    <a:pt x="300" y="168"/>
                  </a:lnTo>
                  <a:lnTo>
                    <a:pt x="293" y="172"/>
                  </a:lnTo>
                  <a:lnTo>
                    <a:pt x="290" y="172"/>
                  </a:lnTo>
                  <a:lnTo>
                    <a:pt x="286" y="172"/>
                  </a:lnTo>
                  <a:lnTo>
                    <a:pt x="280" y="168"/>
                  </a:lnTo>
                  <a:lnTo>
                    <a:pt x="280" y="168"/>
                  </a:lnTo>
                  <a:lnTo>
                    <a:pt x="280" y="168"/>
                  </a:lnTo>
                  <a:lnTo>
                    <a:pt x="276" y="165"/>
                  </a:lnTo>
                  <a:lnTo>
                    <a:pt x="270" y="158"/>
                  </a:lnTo>
                  <a:lnTo>
                    <a:pt x="270" y="155"/>
                  </a:lnTo>
                  <a:lnTo>
                    <a:pt x="270" y="151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35"/>
                  </a:lnTo>
                  <a:lnTo>
                    <a:pt x="266" y="128"/>
                  </a:lnTo>
                  <a:lnTo>
                    <a:pt x="266" y="128"/>
                  </a:lnTo>
                  <a:lnTo>
                    <a:pt x="260" y="121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53" y="128"/>
                  </a:lnTo>
                  <a:lnTo>
                    <a:pt x="249" y="124"/>
                  </a:lnTo>
                  <a:lnTo>
                    <a:pt x="243" y="114"/>
                  </a:lnTo>
                  <a:lnTo>
                    <a:pt x="243" y="114"/>
                  </a:lnTo>
                  <a:lnTo>
                    <a:pt x="239" y="118"/>
                  </a:lnTo>
                  <a:lnTo>
                    <a:pt x="233" y="118"/>
                  </a:lnTo>
                  <a:lnTo>
                    <a:pt x="223" y="104"/>
                  </a:lnTo>
                  <a:lnTo>
                    <a:pt x="219" y="114"/>
                  </a:lnTo>
                  <a:lnTo>
                    <a:pt x="223" y="121"/>
                  </a:lnTo>
                  <a:lnTo>
                    <a:pt x="229" y="128"/>
                  </a:lnTo>
                  <a:lnTo>
                    <a:pt x="236" y="135"/>
                  </a:lnTo>
                  <a:lnTo>
                    <a:pt x="233" y="138"/>
                  </a:lnTo>
                  <a:lnTo>
                    <a:pt x="229" y="138"/>
                  </a:lnTo>
                  <a:lnTo>
                    <a:pt x="229" y="138"/>
                  </a:lnTo>
                  <a:lnTo>
                    <a:pt x="219" y="135"/>
                  </a:lnTo>
                  <a:lnTo>
                    <a:pt x="212" y="138"/>
                  </a:lnTo>
                  <a:lnTo>
                    <a:pt x="212" y="138"/>
                  </a:lnTo>
                  <a:lnTo>
                    <a:pt x="209" y="141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6" y="148"/>
                  </a:lnTo>
                  <a:lnTo>
                    <a:pt x="185" y="158"/>
                  </a:lnTo>
                  <a:lnTo>
                    <a:pt x="185" y="158"/>
                  </a:lnTo>
                  <a:lnTo>
                    <a:pt x="172" y="158"/>
                  </a:lnTo>
                  <a:lnTo>
                    <a:pt x="162" y="161"/>
                  </a:lnTo>
                  <a:lnTo>
                    <a:pt x="162" y="161"/>
                  </a:lnTo>
                  <a:lnTo>
                    <a:pt x="165" y="172"/>
                  </a:lnTo>
                  <a:lnTo>
                    <a:pt x="162" y="178"/>
                  </a:lnTo>
                  <a:lnTo>
                    <a:pt x="159" y="178"/>
                  </a:lnTo>
                  <a:lnTo>
                    <a:pt x="159" y="178"/>
                  </a:lnTo>
                  <a:lnTo>
                    <a:pt x="148" y="178"/>
                  </a:lnTo>
                  <a:lnTo>
                    <a:pt x="148" y="175"/>
                  </a:lnTo>
                  <a:lnTo>
                    <a:pt x="125" y="158"/>
                  </a:lnTo>
                  <a:lnTo>
                    <a:pt x="118" y="155"/>
                  </a:lnTo>
                  <a:lnTo>
                    <a:pt x="105" y="168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95" y="175"/>
                  </a:lnTo>
                  <a:lnTo>
                    <a:pt x="91" y="175"/>
                  </a:lnTo>
                  <a:lnTo>
                    <a:pt x="88" y="175"/>
                  </a:lnTo>
                  <a:lnTo>
                    <a:pt x="85" y="178"/>
                  </a:lnTo>
                  <a:lnTo>
                    <a:pt x="81" y="178"/>
                  </a:lnTo>
                  <a:lnTo>
                    <a:pt x="78" y="175"/>
                  </a:lnTo>
                  <a:lnTo>
                    <a:pt x="78" y="182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1" y="182"/>
                  </a:lnTo>
                  <a:lnTo>
                    <a:pt x="68" y="182"/>
                  </a:lnTo>
                  <a:lnTo>
                    <a:pt x="54" y="175"/>
                  </a:lnTo>
                  <a:lnTo>
                    <a:pt x="47" y="175"/>
                  </a:lnTo>
                  <a:lnTo>
                    <a:pt x="44" y="172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1" y="168"/>
                  </a:lnTo>
                  <a:lnTo>
                    <a:pt x="37" y="168"/>
                  </a:lnTo>
                  <a:lnTo>
                    <a:pt x="27" y="161"/>
                  </a:lnTo>
                  <a:lnTo>
                    <a:pt x="24" y="161"/>
                  </a:lnTo>
                  <a:lnTo>
                    <a:pt x="24" y="161"/>
                  </a:lnTo>
                  <a:lnTo>
                    <a:pt x="17" y="155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0" y="168"/>
                  </a:lnTo>
                  <a:lnTo>
                    <a:pt x="4" y="172"/>
                  </a:lnTo>
                  <a:lnTo>
                    <a:pt x="4" y="175"/>
                  </a:lnTo>
                  <a:lnTo>
                    <a:pt x="7" y="185"/>
                  </a:lnTo>
                  <a:lnTo>
                    <a:pt x="4" y="185"/>
                  </a:lnTo>
                  <a:lnTo>
                    <a:pt x="4" y="188"/>
                  </a:lnTo>
                  <a:lnTo>
                    <a:pt x="4" y="192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10" y="182"/>
                  </a:lnTo>
                  <a:lnTo>
                    <a:pt x="7" y="172"/>
                  </a:lnTo>
                  <a:lnTo>
                    <a:pt x="7" y="172"/>
                  </a:lnTo>
                  <a:lnTo>
                    <a:pt x="7" y="168"/>
                  </a:lnTo>
                  <a:lnTo>
                    <a:pt x="14" y="161"/>
                  </a:lnTo>
                  <a:lnTo>
                    <a:pt x="14" y="161"/>
                  </a:lnTo>
                  <a:lnTo>
                    <a:pt x="17" y="158"/>
                  </a:lnTo>
                  <a:lnTo>
                    <a:pt x="21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34" y="172"/>
                  </a:lnTo>
                  <a:lnTo>
                    <a:pt x="41" y="172"/>
                  </a:lnTo>
                  <a:lnTo>
                    <a:pt x="44" y="178"/>
                  </a:lnTo>
                  <a:lnTo>
                    <a:pt x="54" y="178"/>
                  </a:lnTo>
                  <a:lnTo>
                    <a:pt x="68" y="185"/>
                  </a:lnTo>
                  <a:lnTo>
                    <a:pt x="71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81" y="182"/>
                  </a:lnTo>
                  <a:lnTo>
                    <a:pt x="88" y="182"/>
                  </a:lnTo>
                  <a:lnTo>
                    <a:pt x="91" y="178"/>
                  </a:lnTo>
                  <a:lnTo>
                    <a:pt x="91" y="182"/>
                  </a:lnTo>
                  <a:lnTo>
                    <a:pt x="98" y="178"/>
                  </a:lnTo>
                  <a:lnTo>
                    <a:pt x="101" y="175"/>
                  </a:lnTo>
                  <a:lnTo>
                    <a:pt x="108" y="172"/>
                  </a:lnTo>
                  <a:lnTo>
                    <a:pt x="108" y="168"/>
                  </a:lnTo>
                  <a:lnTo>
                    <a:pt x="118" y="158"/>
                  </a:lnTo>
                  <a:lnTo>
                    <a:pt x="122" y="161"/>
                  </a:lnTo>
                  <a:lnTo>
                    <a:pt x="145" y="178"/>
                  </a:lnTo>
                  <a:lnTo>
                    <a:pt x="148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2" y="182"/>
                  </a:lnTo>
                  <a:lnTo>
                    <a:pt x="169" y="172"/>
                  </a:lnTo>
                  <a:lnTo>
                    <a:pt x="169" y="165"/>
                  </a:lnTo>
                  <a:lnTo>
                    <a:pt x="172" y="161"/>
                  </a:lnTo>
                  <a:lnTo>
                    <a:pt x="185" y="161"/>
                  </a:lnTo>
                  <a:lnTo>
                    <a:pt x="189" y="161"/>
                  </a:lnTo>
                  <a:lnTo>
                    <a:pt x="199" y="151"/>
                  </a:lnTo>
                  <a:lnTo>
                    <a:pt x="199" y="151"/>
                  </a:lnTo>
                  <a:lnTo>
                    <a:pt x="202" y="151"/>
                  </a:lnTo>
                  <a:lnTo>
                    <a:pt x="212" y="145"/>
                  </a:lnTo>
                  <a:lnTo>
                    <a:pt x="216" y="138"/>
                  </a:lnTo>
                  <a:lnTo>
                    <a:pt x="219" y="138"/>
                  </a:lnTo>
                  <a:lnTo>
                    <a:pt x="229" y="141"/>
                  </a:lnTo>
                  <a:lnTo>
                    <a:pt x="229" y="141"/>
                  </a:lnTo>
                  <a:lnTo>
                    <a:pt x="233" y="141"/>
                  </a:lnTo>
                  <a:lnTo>
                    <a:pt x="236" y="131"/>
                  </a:lnTo>
                  <a:lnTo>
                    <a:pt x="233" y="124"/>
                  </a:lnTo>
                  <a:lnTo>
                    <a:pt x="226" y="118"/>
                  </a:lnTo>
                  <a:lnTo>
                    <a:pt x="223" y="114"/>
                  </a:lnTo>
                  <a:lnTo>
                    <a:pt x="223" y="111"/>
                  </a:lnTo>
                  <a:lnTo>
                    <a:pt x="233" y="118"/>
                  </a:lnTo>
                  <a:lnTo>
                    <a:pt x="239" y="121"/>
                  </a:lnTo>
                  <a:lnTo>
                    <a:pt x="239" y="121"/>
                  </a:lnTo>
                  <a:lnTo>
                    <a:pt x="246" y="128"/>
                  </a:lnTo>
                  <a:lnTo>
                    <a:pt x="253" y="131"/>
                  </a:lnTo>
                  <a:lnTo>
                    <a:pt x="260" y="128"/>
                  </a:lnTo>
                  <a:lnTo>
                    <a:pt x="260" y="128"/>
                  </a:lnTo>
                  <a:lnTo>
                    <a:pt x="260" y="128"/>
                  </a:lnTo>
                  <a:lnTo>
                    <a:pt x="263" y="131"/>
                  </a:lnTo>
                  <a:lnTo>
                    <a:pt x="263" y="131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66" y="151"/>
                  </a:lnTo>
                  <a:lnTo>
                    <a:pt x="266" y="155"/>
                  </a:lnTo>
                  <a:lnTo>
                    <a:pt x="270" y="161"/>
                  </a:lnTo>
                  <a:lnTo>
                    <a:pt x="276" y="168"/>
                  </a:lnTo>
                  <a:lnTo>
                    <a:pt x="276" y="172"/>
                  </a:lnTo>
                  <a:lnTo>
                    <a:pt x="280" y="172"/>
                  </a:lnTo>
                  <a:lnTo>
                    <a:pt x="286" y="175"/>
                  </a:lnTo>
                  <a:lnTo>
                    <a:pt x="290" y="175"/>
                  </a:lnTo>
                  <a:lnTo>
                    <a:pt x="297" y="175"/>
                  </a:lnTo>
                  <a:lnTo>
                    <a:pt x="300" y="172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13" y="172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20" y="168"/>
                  </a:lnTo>
                  <a:lnTo>
                    <a:pt x="330" y="168"/>
                  </a:lnTo>
                  <a:lnTo>
                    <a:pt x="334" y="165"/>
                  </a:lnTo>
                  <a:lnTo>
                    <a:pt x="334" y="161"/>
                  </a:lnTo>
                  <a:lnTo>
                    <a:pt x="334" y="161"/>
                  </a:lnTo>
                  <a:lnTo>
                    <a:pt x="337" y="161"/>
                  </a:lnTo>
                  <a:lnTo>
                    <a:pt x="340" y="161"/>
                  </a:lnTo>
                  <a:lnTo>
                    <a:pt x="364" y="165"/>
                  </a:lnTo>
                  <a:lnTo>
                    <a:pt x="364" y="165"/>
                  </a:lnTo>
                  <a:lnTo>
                    <a:pt x="371" y="168"/>
                  </a:lnTo>
                  <a:lnTo>
                    <a:pt x="377" y="172"/>
                  </a:lnTo>
                  <a:lnTo>
                    <a:pt x="387" y="175"/>
                  </a:lnTo>
                  <a:lnTo>
                    <a:pt x="394" y="165"/>
                  </a:lnTo>
                  <a:lnTo>
                    <a:pt x="398" y="161"/>
                  </a:lnTo>
                  <a:lnTo>
                    <a:pt x="401" y="148"/>
                  </a:lnTo>
                  <a:lnTo>
                    <a:pt x="408" y="145"/>
                  </a:lnTo>
                  <a:lnTo>
                    <a:pt x="411" y="145"/>
                  </a:lnTo>
                  <a:lnTo>
                    <a:pt x="414" y="145"/>
                  </a:lnTo>
                  <a:lnTo>
                    <a:pt x="428" y="141"/>
                  </a:lnTo>
                  <a:lnTo>
                    <a:pt x="435" y="141"/>
                  </a:lnTo>
                  <a:lnTo>
                    <a:pt x="438" y="135"/>
                  </a:lnTo>
                  <a:lnTo>
                    <a:pt x="441" y="131"/>
                  </a:lnTo>
                  <a:lnTo>
                    <a:pt x="445" y="114"/>
                  </a:lnTo>
                  <a:lnTo>
                    <a:pt x="445" y="111"/>
                  </a:lnTo>
                  <a:lnTo>
                    <a:pt x="445" y="67"/>
                  </a:lnTo>
                  <a:lnTo>
                    <a:pt x="445" y="67"/>
                  </a:lnTo>
                  <a:lnTo>
                    <a:pt x="445" y="64"/>
                  </a:lnTo>
                  <a:lnTo>
                    <a:pt x="448" y="57"/>
                  </a:lnTo>
                  <a:lnTo>
                    <a:pt x="448" y="47"/>
                  </a:lnTo>
                  <a:lnTo>
                    <a:pt x="445" y="44"/>
                  </a:lnTo>
                  <a:lnTo>
                    <a:pt x="445" y="34"/>
                  </a:lnTo>
                  <a:lnTo>
                    <a:pt x="445" y="30"/>
                  </a:lnTo>
                  <a:lnTo>
                    <a:pt x="445" y="27"/>
                  </a:lnTo>
                  <a:lnTo>
                    <a:pt x="441" y="10"/>
                  </a:lnTo>
                  <a:lnTo>
                    <a:pt x="445" y="3"/>
                  </a:lnTo>
                  <a:lnTo>
                    <a:pt x="455" y="13"/>
                  </a:lnTo>
                  <a:lnTo>
                    <a:pt x="465" y="13"/>
                  </a:lnTo>
                  <a:lnTo>
                    <a:pt x="468" y="10"/>
                  </a:lnTo>
                  <a:lnTo>
                    <a:pt x="472" y="10"/>
                  </a:lnTo>
                  <a:lnTo>
                    <a:pt x="478" y="13"/>
                  </a:lnTo>
                  <a:lnTo>
                    <a:pt x="482" y="13"/>
                  </a:lnTo>
                  <a:lnTo>
                    <a:pt x="485" y="20"/>
                  </a:lnTo>
                  <a:lnTo>
                    <a:pt x="488" y="23"/>
                  </a:lnTo>
                  <a:lnTo>
                    <a:pt x="488" y="30"/>
                  </a:lnTo>
                  <a:lnTo>
                    <a:pt x="485" y="61"/>
                  </a:lnTo>
                  <a:lnTo>
                    <a:pt x="488" y="67"/>
                  </a:lnTo>
                  <a:lnTo>
                    <a:pt x="509" y="74"/>
                  </a:lnTo>
                  <a:lnTo>
                    <a:pt x="519" y="81"/>
                  </a:lnTo>
                  <a:lnTo>
                    <a:pt x="522" y="81"/>
                  </a:lnTo>
                  <a:lnTo>
                    <a:pt x="522" y="81"/>
                  </a:lnTo>
                  <a:lnTo>
                    <a:pt x="529" y="81"/>
                  </a:lnTo>
                  <a:lnTo>
                    <a:pt x="532" y="77"/>
                  </a:lnTo>
                  <a:lnTo>
                    <a:pt x="532" y="71"/>
                  </a:lnTo>
                  <a:lnTo>
                    <a:pt x="532" y="71"/>
                  </a:lnTo>
                  <a:lnTo>
                    <a:pt x="539" y="61"/>
                  </a:lnTo>
                  <a:lnTo>
                    <a:pt x="539" y="61"/>
                  </a:lnTo>
                  <a:lnTo>
                    <a:pt x="549" y="44"/>
                  </a:lnTo>
                  <a:lnTo>
                    <a:pt x="549" y="40"/>
                  </a:lnTo>
                  <a:lnTo>
                    <a:pt x="549" y="34"/>
                  </a:lnTo>
                  <a:lnTo>
                    <a:pt x="573" y="23"/>
                  </a:lnTo>
                  <a:lnTo>
                    <a:pt x="576" y="23"/>
                  </a:lnTo>
                  <a:lnTo>
                    <a:pt x="583" y="17"/>
                  </a:lnTo>
                  <a:lnTo>
                    <a:pt x="579" y="13"/>
                  </a:lnTo>
                  <a:lnTo>
                    <a:pt x="579" y="13"/>
                  </a:lnTo>
                  <a:lnTo>
                    <a:pt x="573" y="20"/>
                  </a:lnTo>
                  <a:lnTo>
                    <a:pt x="573" y="20"/>
                  </a:lnTo>
                  <a:lnTo>
                    <a:pt x="546" y="30"/>
                  </a:lnTo>
                  <a:lnTo>
                    <a:pt x="546" y="40"/>
                  </a:lnTo>
                  <a:lnTo>
                    <a:pt x="546" y="40"/>
                  </a:lnTo>
                  <a:lnTo>
                    <a:pt x="536" y="57"/>
                  </a:lnTo>
                  <a:lnTo>
                    <a:pt x="536" y="57"/>
                  </a:lnTo>
                  <a:lnTo>
                    <a:pt x="529" y="67"/>
                  </a:lnTo>
                  <a:lnTo>
                    <a:pt x="529" y="71"/>
                  </a:lnTo>
                  <a:lnTo>
                    <a:pt x="529" y="74"/>
                  </a:lnTo>
                  <a:lnTo>
                    <a:pt x="525" y="77"/>
                  </a:lnTo>
                  <a:lnTo>
                    <a:pt x="522" y="77"/>
                  </a:lnTo>
                  <a:lnTo>
                    <a:pt x="522" y="77"/>
                  </a:lnTo>
                  <a:lnTo>
                    <a:pt x="522" y="77"/>
                  </a:lnTo>
                  <a:lnTo>
                    <a:pt x="509" y="71"/>
                  </a:lnTo>
                  <a:lnTo>
                    <a:pt x="488" y="64"/>
                  </a:lnTo>
                  <a:lnTo>
                    <a:pt x="488" y="61"/>
                  </a:lnTo>
                  <a:lnTo>
                    <a:pt x="492" y="30"/>
                  </a:lnTo>
                  <a:lnTo>
                    <a:pt x="492" y="23"/>
                  </a:lnTo>
                  <a:lnTo>
                    <a:pt x="488" y="20"/>
                  </a:lnTo>
                  <a:lnTo>
                    <a:pt x="488" y="20"/>
                  </a:lnTo>
                  <a:lnTo>
                    <a:pt x="485" y="10"/>
                  </a:lnTo>
                  <a:lnTo>
                    <a:pt x="478" y="10"/>
                  </a:lnTo>
                  <a:lnTo>
                    <a:pt x="475" y="7"/>
                  </a:lnTo>
                  <a:lnTo>
                    <a:pt x="475" y="3"/>
                  </a:lnTo>
                  <a:lnTo>
                    <a:pt x="475" y="3"/>
                  </a:lnTo>
                  <a:lnTo>
                    <a:pt x="472" y="3"/>
                  </a:lnTo>
                  <a:lnTo>
                    <a:pt x="468" y="7"/>
                  </a:lnTo>
                  <a:lnTo>
                    <a:pt x="461" y="10"/>
                  </a:lnTo>
                  <a:lnTo>
                    <a:pt x="458" y="10"/>
                  </a:lnTo>
                  <a:lnTo>
                    <a:pt x="4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9" name="Freeform 672">
              <a:extLst>
                <a:ext uri="{FF2B5EF4-FFF2-40B4-BE49-F238E27FC236}">
                  <a16:creationId xmlns:a16="http://schemas.microsoft.com/office/drawing/2014/main" id="{9FE3AB61-81A6-B897-72FA-DE953B04C8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0" y="445"/>
              <a:ext cx="626" cy="188"/>
            </a:xfrm>
            <a:custGeom>
              <a:avLst/>
              <a:gdLst>
                <a:gd name="T0" fmla="*/ 7 w 626"/>
                <a:gd name="T1" fmla="*/ 181 h 188"/>
                <a:gd name="T2" fmla="*/ 3 w 626"/>
                <a:gd name="T3" fmla="*/ 185 h 188"/>
                <a:gd name="T4" fmla="*/ 0 w 626"/>
                <a:gd name="T5" fmla="*/ 185 h 188"/>
                <a:gd name="T6" fmla="*/ 0 w 626"/>
                <a:gd name="T7" fmla="*/ 185 h 188"/>
                <a:gd name="T8" fmla="*/ 3 w 626"/>
                <a:gd name="T9" fmla="*/ 188 h 188"/>
                <a:gd name="T10" fmla="*/ 7 w 626"/>
                <a:gd name="T11" fmla="*/ 188 h 188"/>
                <a:gd name="T12" fmla="*/ 7 w 626"/>
                <a:gd name="T13" fmla="*/ 185 h 188"/>
                <a:gd name="T14" fmla="*/ 7 w 626"/>
                <a:gd name="T15" fmla="*/ 181 h 188"/>
                <a:gd name="T16" fmla="*/ 582 w 626"/>
                <a:gd name="T17" fmla="*/ 0 h 188"/>
                <a:gd name="T18" fmla="*/ 582 w 626"/>
                <a:gd name="T19" fmla="*/ 3 h 188"/>
                <a:gd name="T20" fmla="*/ 579 w 626"/>
                <a:gd name="T21" fmla="*/ 3 h 188"/>
                <a:gd name="T22" fmla="*/ 579 w 626"/>
                <a:gd name="T23" fmla="*/ 3 h 188"/>
                <a:gd name="T24" fmla="*/ 582 w 626"/>
                <a:gd name="T25" fmla="*/ 6 h 188"/>
                <a:gd name="T26" fmla="*/ 576 w 626"/>
                <a:gd name="T27" fmla="*/ 13 h 188"/>
                <a:gd name="T28" fmla="*/ 576 w 626"/>
                <a:gd name="T29" fmla="*/ 13 h 188"/>
                <a:gd name="T30" fmla="*/ 549 w 626"/>
                <a:gd name="T31" fmla="*/ 23 h 188"/>
                <a:gd name="T32" fmla="*/ 549 w 626"/>
                <a:gd name="T33" fmla="*/ 33 h 188"/>
                <a:gd name="T34" fmla="*/ 549 w 626"/>
                <a:gd name="T35" fmla="*/ 33 h 188"/>
                <a:gd name="T36" fmla="*/ 539 w 626"/>
                <a:gd name="T37" fmla="*/ 50 h 188"/>
                <a:gd name="T38" fmla="*/ 539 w 626"/>
                <a:gd name="T39" fmla="*/ 50 h 188"/>
                <a:gd name="T40" fmla="*/ 532 w 626"/>
                <a:gd name="T41" fmla="*/ 60 h 188"/>
                <a:gd name="T42" fmla="*/ 539 w 626"/>
                <a:gd name="T43" fmla="*/ 50 h 188"/>
                <a:gd name="T44" fmla="*/ 539 w 626"/>
                <a:gd name="T45" fmla="*/ 50 h 188"/>
                <a:gd name="T46" fmla="*/ 549 w 626"/>
                <a:gd name="T47" fmla="*/ 33 h 188"/>
                <a:gd name="T48" fmla="*/ 549 w 626"/>
                <a:gd name="T49" fmla="*/ 33 h 188"/>
                <a:gd name="T50" fmla="*/ 549 w 626"/>
                <a:gd name="T51" fmla="*/ 23 h 188"/>
                <a:gd name="T52" fmla="*/ 576 w 626"/>
                <a:gd name="T53" fmla="*/ 13 h 188"/>
                <a:gd name="T54" fmla="*/ 576 w 626"/>
                <a:gd name="T55" fmla="*/ 13 h 188"/>
                <a:gd name="T56" fmla="*/ 582 w 626"/>
                <a:gd name="T57" fmla="*/ 6 h 188"/>
                <a:gd name="T58" fmla="*/ 582 w 626"/>
                <a:gd name="T59" fmla="*/ 6 h 188"/>
                <a:gd name="T60" fmla="*/ 582 w 626"/>
                <a:gd name="T61" fmla="*/ 6 h 188"/>
                <a:gd name="T62" fmla="*/ 582 w 626"/>
                <a:gd name="T63" fmla="*/ 6 h 188"/>
                <a:gd name="T64" fmla="*/ 586 w 626"/>
                <a:gd name="T65" fmla="*/ 10 h 188"/>
                <a:gd name="T66" fmla="*/ 589 w 626"/>
                <a:gd name="T67" fmla="*/ 10 h 188"/>
                <a:gd name="T68" fmla="*/ 592 w 626"/>
                <a:gd name="T69" fmla="*/ 10 h 188"/>
                <a:gd name="T70" fmla="*/ 599 w 626"/>
                <a:gd name="T71" fmla="*/ 13 h 188"/>
                <a:gd name="T72" fmla="*/ 606 w 626"/>
                <a:gd name="T73" fmla="*/ 20 h 188"/>
                <a:gd name="T74" fmla="*/ 609 w 626"/>
                <a:gd name="T75" fmla="*/ 23 h 188"/>
                <a:gd name="T76" fmla="*/ 616 w 626"/>
                <a:gd name="T77" fmla="*/ 33 h 188"/>
                <a:gd name="T78" fmla="*/ 619 w 626"/>
                <a:gd name="T79" fmla="*/ 37 h 188"/>
                <a:gd name="T80" fmla="*/ 619 w 626"/>
                <a:gd name="T81" fmla="*/ 37 h 188"/>
                <a:gd name="T82" fmla="*/ 619 w 626"/>
                <a:gd name="T83" fmla="*/ 40 h 188"/>
                <a:gd name="T84" fmla="*/ 623 w 626"/>
                <a:gd name="T85" fmla="*/ 40 h 188"/>
                <a:gd name="T86" fmla="*/ 626 w 626"/>
                <a:gd name="T87" fmla="*/ 37 h 188"/>
                <a:gd name="T88" fmla="*/ 626 w 626"/>
                <a:gd name="T89" fmla="*/ 37 h 188"/>
                <a:gd name="T90" fmla="*/ 623 w 626"/>
                <a:gd name="T91" fmla="*/ 37 h 188"/>
                <a:gd name="T92" fmla="*/ 619 w 626"/>
                <a:gd name="T93" fmla="*/ 33 h 188"/>
                <a:gd name="T94" fmla="*/ 613 w 626"/>
                <a:gd name="T95" fmla="*/ 23 h 188"/>
                <a:gd name="T96" fmla="*/ 602 w 626"/>
                <a:gd name="T97" fmla="*/ 13 h 188"/>
                <a:gd name="T98" fmla="*/ 592 w 626"/>
                <a:gd name="T99" fmla="*/ 6 h 188"/>
                <a:gd name="T100" fmla="*/ 586 w 626"/>
                <a:gd name="T101" fmla="*/ 3 h 188"/>
                <a:gd name="T102" fmla="*/ 586 w 626"/>
                <a:gd name="T103" fmla="*/ 3 h 188"/>
                <a:gd name="T104" fmla="*/ 582 w 626"/>
                <a:gd name="T10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6" h="188">
                  <a:moveTo>
                    <a:pt x="7" y="181"/>
                  </a:moveTo>
                  <a:lnTo>
                    <a:pt x="3" y="185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3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1"/>
                  </a:lnTo>
                  <a:close/>
                  <a:moveTo>
                    <a:pt x="582" y="0"/>
                  </a:moveTo>
                  <a:lnTo>
                    <a:pt x="582" y="3"/>
                  </a:lnTo>
                  <a:lnTo>
                    <a:pt x="579" y="3"/>
                  </a:lnTo>
                  <a:lnTo>
                    <a:pt x="579" y="3"/>
                  </a:lnTo>
                  <a:lnTo>
                    <a:pt x="582" y="6"/>
                  </a:lnTo>
                  <a:lnTo>
                    <a:pt x="576" y="13"/>
                  </a:lnTo>
                  <a:lnTo>
                    <a:pt x="576" y="13"/>
                  </a:lnTo>
                  <a:lnTo>
                    <a:pt x="549" y="23"/>
                  </a:lnTo>
                  <a:lnTo>
                    <a:pt x="549" y="33"/>
                  </a:lnTo>
                  <a:lnTo>
                    <a:pt x="549" y="33"/>
                  </a:lnTo>
                  <a:lnTo>
                    <a:pt x="539" y="50"/>
                  </a:lnTo>
                  <a:lnTo>
                    <a:pt x="539" y="50"/>
                  </a:lnTo>
                  <a:lnTo>
                    <a:pt x="532" y="60"/>
                  </a:lnTo>
                  <a:lnTo>
                    <a:pt x="539" y="50"/>
                  </a:lnTo>
                  <a:lnTo>
                    <a:pt x="539" y="50"/>
                  </a:lnTo>
                  <a:lnTo>
                    <a:pt x="549" y="33"/>
                  </a:lnTo>
                  <a:lnTo>
                    <a:pt x="549" y="33"/>
                  </a:lnTo>
                  <a:lnTo>
                    <a:pt x="549" y="23"/>
                  </a:lnTo>
                  <a:lnTo>
                    <a:pt x="576" y="13"/>
                  </a:lnTo>
                  <a:lnTo>
                    <a:pt x="576" y="13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10"/>
                  </a:lnTo>
                  <a:lnTo>
                    <a:pt x="589" y="10"/>
                  </a:lnTo>
                  <a:lnTo>
                    <a:pt x="592" y="10"/>
                  </a:lnTo>
                  <a:lnTo>
                    <a:pt x="599" y="13"/>
                  </a:lnTo>
                  <a:lnTo>
                    <a:pt x="606" y="20"/>
                  </a:lnTo>
                  <a:lnTo>
                    <a:pt x="609" y="23"/>
                  </a:lnTo>
                  <a:lnTo>
                    <a:pt x="616" y="33"/>
                  </a:lnTo>
                  <a:lnTo>
                    <a:pt x="619" y="37"/>
                  </a:lnTo>
                  <a:lnTo>
                    <a:pt x="619" y="37"/>
                  </a:lnTo>
                  <a:lnTo>
                    <a:pt x="619" y="40"/>
                  </a:lnTo>
                  <a:lnTo>
                    <a:pt x="623" y="40"/>
                  </a:lnTo>
                  <a:lnTo>
                    <a:pt x="626" y="37"/>
                  </a:lnTo>
                  <a:lnTo>
                    <a:pt x="626" y="37"/>
                  </a:lnTo>
                  <a:lnTo>
                    <a:pt x="623" y="37"/>
                  </a:lnTo>
                  <a:lnTo>
                    <a:pt x="619" y="33"/>
                  </a:lnTo>
                  <a:lnTo>
                    <a:pt x="613" y="23"/>
                  </a:lnTo>
                  <a:lnTo>
                    <a:pt x="602" y="13"/>
                  </a:lnTo>
                  <a:lnTo>
                    <a:pt x="592" y="6"/>
                  </a:lnTo>
                  <a:lnTo>
                    <a:pt x="586" y="3"/>
                  </a:lnTo>
                  <a:lnTo>
                    <a:pt x="586" y="3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0" name="Freeform 673">
              <a:extLst>
                <a:ext uri="{FF2B5EF4-FFF2-40B4-BE49-F238E27FC236}">
                  <a16:creationId xmlns:a16="http://schemas.microsoft.com/office/drawing/2014/main" id="{16628DC0-5FED-4FBF-6787-C165F55F2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626"/>
              <a:ext cx="7" cy="7"/>
            </a:xfrm>
            <a:custGeom>
              <a:avLst/>
              <a:gdLst>
                <a:gd name="T0" fmla="*/ 7 w 7"/>
                <a:gd name="T1" fmla="*/ 0 h 7"/>
                <a:gd name="T2" fmla="*/ 3 w 7"/>
                <a:gd name="T3" fmla="*/ 4 h 7"/>
                <a:gd name="T4" fmla="*/ 0 w 7"/>
                <a:gd name="T5" fmla="*/ 4 h 7"/>
                <a:gd name="T6" fmla="*/ 0 w 7"/>
                <a:gd name="T7" fmla="*/ 4 h 7"/>
                <a:gd name="T8" fmla="*/ 3 w 7"/>
                <a:gd name="T9" fmla="*/ 7 h 7"/>
                <a:gd name="T10" fmla="*/ 7 w 7"/>
                <a:gd name="T11" fmla="*/ 7 h 7"/>
                <a:gd name="T12" fmla="*/ 7 w 7"/>
                <a:gd name="T13" fmla="*/ 4 h 7"/>
                <a:gd name="T14" fmla="*/ 7 w 7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1" name="Freeform 674">
              <a:extLst>
                <a:ext uri="{FF2B5EF4-FFF2-40B4-BE49-F238E27FC236}">
                  <a16:creationId xmlns:a16="http://schemas.microsoft.com/office/drawing/2014/main" id="{2D1118D8-07FD-304A-037B-BA2DDAA50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" y="445"/>
              <a:ext cx="94" cy="60"/>
            </a:xfrm>
            <a:custGeom>
              <a:avLst/>
              <a:gdLst>
                <a:gd name="T0" fmla="*/ 50 w 94"/>
                <a:gd name="T1" fmla="*/ 0 h 60"/>
                <a:gd name="T2" fmla="*/ 50 w 94"/>
                <a:gd name="T3" fmla="*/ 3 h 60"/>
                <a:gd name="T4" fmla="*/ 47 w 94"/>
                <a:gd name="T5" fmla="*/ 3 h 60"/>
                <a:gd name="T6" fmla="*/ 47 w 94"/>
                <a:gd name="T7" fmla="*/ 3 h 60"/>
                <a:gd name="T8" fmla="*/ 50 w 94"/>
                <a:gd name="T9" fmla="*/ 6 h 60"/>
                <a:gd name="T10" fmla="*/ 44 w 94"/>
                <a:gd name="T11" fmla="*/ 13 h 60"/>
                <a:gd name="T12" fmla="*/ 44 w 94"/>
                <a:gd name="T13" fmla="*/ 13 h 60"/>
                <a:gd name="T14" fmla="*/ 17 w 94"/>
                <a:gd name="T15" fmla="*/ 23 h 60"/>
                <a:gd name="T16" fmla="*/ 17 w 94"/>
                <a:gd name="T17" fmla="*/ 33 h 60"/>
                <a:gd name="T18" fmla="*/ 17 w 94"/>
                <a:gd name="T19" fmla="*/ 33 h 60"/>
                <a:gd name="T20" fmla="*/ 7 w 94"/>
                <a:gd name="T21" fmla="*/ 50 h 60"/>
                <a:gd name="T22" fmla="*/ 7 w 94"/>
                <a:gd name="T23" fmla="*/ 50 h 60"/>
                <a:gd name="T24" fmla="*/ 0 w 94"/>
                <a:gd name="T25" fmla="*/ 60 h 60"/>
                <a:gd name="T26" fmla="*/ 7 w 94"/>
                <a:gd name="T27" fmla="*/ 50 h 60"/>
                <a:gd name="T28" fmla="*/ 7 w 94"/>
                <a:gd name="T29" fmla="*/ 50 h 60"/>
                <a:gd name="T30" fmla="*/ 17 w 94"/>
                <a:gd name="T31" fmla="*/ 33 h 60"/>
                <a:gd name="T32" fmla="*/ 17 w 94"/>
                <a:gd name="T33" fmla="*/ 33 h 60"/>
                <a:gd name="T34" fmla="*/ 17 w 94"/>
                <a:gd name="T35" fmla="*/ 23 h 60"/>
                <a:gd name="T36" fmla="*/ 44 w 94"/>
                <a:gd name="T37" fmla="*/ 13 h 60"/>
                <a:gd name="T38" fmla="*/ 44 w 94"/>
                <a:gd name="T39" fmla="*/ 13 h 60"/>
                <a:gd name="T40" fmla="*/ 50 w 94"/>
                <a:gd name="T41" fmla="*/ 6 h 60"/>
                <a:gd name="T42" fmla="*/ 50 w 94"/>
                <a:gd name="T43" fmla="*/ 6 h 60"/>
                <a:gd name="T44" fmla="*/ 50 w 94"/>
                <a:gd name="T45" fmla="*/ 6 h 60"/>
                <a:gd name="T46" fmla="*/ 50 w 94"/>
                <a:gd name="T47" fmla="*/ 6 h 60"/>
                <a:gd name="T48" fmla="*/ 54 w 94"/>
                <a:gd name="T49" fmla="*/ 10 h 60"/>
                <a:gd name="T50" fmla="*/ 57 w 94"/>
                <a:gd name="T51" fmla="*/ 10 h 60"/>
                <a:gd name="T52" fmla="*/ 60 w 94"/>
                <a:gd name="T53" fmla="*/ 10 h 60"/>
                <a:gd name="T54" fmla="*/ 67 w 94"/>
                <a:gd name="T55" fmla="*/ 13 h 60"/>
                <a:gd name="T56" fmla="*/ 74 w 94"/>
                <a:gd name="T57" fmla="*/ 20 h 60"/>
                <a:gd name="T58" fmla="*/ 77 w 94"/>
                <a:gd name="T59" fmla="*/ 23 h 60"/>
                <a:gd name="T60" fmla="*/ 84 w 94"/>
                <a:gd name="T61" fmla="*/ 33 h 60"/>
                <a:gd name="T62" fmla="*/ 87 w 94"/>
                <a:gd name="T63" fmla="*/ 37 h 60"/>
                <a:gd name="T64" fmla="*/ 87 w 94"/>
                <a:gd name="T65" fmla="*/ 37 h 60"/>
                <a:gd name="T66" fmla="*/ 87 w 94"/>
                <a:gd name="T67" fmla="*/ 40 h 60"/>
                <a:gd name="T68" fmla="*/ 91 w 94"/>
                <a:gd name="T69" fmla="*/ 40 h 60"/>
                <a:gd name="T70" fmla="*/ 94 w 94"/>
                <a:gd name="T71" fmla="*/ 37 h 60"/>
                <a:gd name="T72" fmla="*/ 94 w 94"/>
                <a:gd name="T73" fmla="*/ 37 h 60"/>
                <a:gd name="T74" fmla="*/ 91 w 94"/>
                <a:gd name="T75" fmla="*/ 37 h 60"/>
                <a:gd name="T76" fmla="*/ 87 w 94"/>
                <a:gd name="T77" fmla="*/ 33 h 60"/>
                <a:gd name="T78" fmla="*/ 81 w 94"/>
                <a:gd name="T79" fmla="*/ 23 h 60"/>
                <a:gd name="T80" fmla="*/ 70 w 94"/>
                <a:gd name="T81" fmla="*/ 13 h 60"/>
                <a:gd name="T82" fmla="*/ 60 w 94"/>
                <a:gd name="T83" fmla="*/ 6 h 60"/>
                <a:gd name="T84" fmla="*/ 54 w 94"/>
                <a:gd name="T85" fmla="*/ 3 h 60"/>
                <a:gd name="T86" fmla="*/ 54 w 94"/>
                <a:gd name="T87" fmla="*/ 3 h 60"/>
                <a:gd name="T88" fmla="*/ 50 w 94"/>
                <a:gd name="T8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" h="60">
                  <a:moveTo>
                    <a:pt x="50" y="0"/>
                  </a:moveTo>
                  <a:lnTo>
                    <a:pt x="50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50" y="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17" y="2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0" y="60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2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57" y="10"/>
                  </a:lnTo>
                  <a:lnTo>
                    <a:pt x="60" y="10"/>
                  </a:lnTo>
                  <a:lnTo>
                    <a:pt x="67" y="13"/>
                  </a:lnTo>
                  <a:lnTo>
                    <a:pt x="74" y="20"/>
                  </a:lnTo>
                  <a:lnTo>
                    <a:pt x="77" y="23"/>
                  </a:lnTo>
                  <a:lnTo>
                    <a:pt x="84" y="33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40"/>
                  </a:lnTo>
                  <a:lnTo>
                    <a:pt x="91" y="40"/>
                  </a:lnTo>
                  <a:lnTo>
                    <a:pt x="94" y="37"/>
                  </a:lnTo>
                  <a:lnTo>
                    <a:pt x="94" y="37"/>
                  </a:lnTo>
                  <a:lnTo>
                    <a:pt x="91" y="37"/>
                  </a:lnTo>
                  <a:lnTo>
                    <a:pt x="87" y="33"/>
                  </a:lnTo>
                  <a:lnTo>
                    <a:pt x="81" y="23"/>
                  </a:lnTo>
                  <a:lnTo>
                    <a:pt x="70" y="13"/>
                  </a:lnTo>
                  <a:lnTo>
                    <a:pt x="60" y="6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2" name="Freeform 675">
              <a:extLst>
                <a:ext uri="{FF2B5EF4-FFF2-40B4-BE49-F238E27FC236}">
                  <a16:creationId xmlns:a16="http://schemas.microsoft.com/office/drawing/2014/main" id="{54A4B300-B305-3F84-87EC-D43650723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320"/>
              <a:ext cx="1501" cy="431"/>
            </a:xfrm>
            <a:custGeom>
              <a:avLst/>
              <a:gdLst>
                <a:gd name="T0" fmla="*/ 1461 w 1501"/>
                <a:gd name="T1" fmla="*/ 98 h 431"/>
                <a:gd name="T2" fmla="*/ 1434 w 1501"/>
                <a:gd name="T3" fmla="*/ 205 h 431"/>
                <a:gd name="T4" fmla="*/ 1330 w 1501"/>
                <a:gd name="T5" fmla="*/ 283 h 431"/>
                <a:gd name="T6" fmla="*/ 1286 w 1501"/>
                <a:gd name="T7" fmla="*/ 320 h 431"/>
                <a:gd name="T8" fmla="*/ 1222 w 1501"/>
                <a:gd name="T9" fmla="*/ 350 h 431"/>
                <a:gd name="T10" fmla="*/ 1168 w 1501"/>
                <a:gd name="T11" fmla="*/ 397 h 431"/>
                <a:gd name="T12" fmla="*/ 1111 w 1501"/>
                <a:gd name="T13" fmla="*/ 407 h 431"/>
                <a:gd name="T14" fmla="*/ 1054 w 1501"/>
                <a:gd name="T15" fmla="*/ 374 h 431"/>
                <a:gd name="T16" fmla="*/ 1104 w 1501"/>
                <a:gd name="T17" fmla="*/ 354 h 431"/>
                <a:gd name="T18" fmla="*/ 1077 w 1501"/>
                <a:gd name="T19" fmla="*/ 310 h 431"/>
                <a:gd name="T20" fmla="*/ 1017 w 1501"/>
                <a:gd name="T21" fmla="*/ 286 h 431"/>
                <a:gd name="T22" fmla="*/ 963 w 1501"/>
                <a:gd name="T23" fmla="*/ 283 h 431"/>
                <a:gd name="T24" fmla="*/ 912 w 1501"/>
                <a:gd name="T25" fmla="*/ 256 h 431"/>
                <a:gd name="T26" fmla="*/ 855 w 1501"/>
                <a:gd name="T27" fmla="*/ 175 h 431"/>
                <a:gd name="T28" fmla="*/ 784 w 1501"/>
                <a:gd name="T29" fmla="*/ 175 h 431"/>
                <a:gd name="T30" fmla="*/ 673 w 1501"/>
                <a:gd name="T31" fmla="*/ 7 h 431"/>
                <a:gd name="T32" fmla="*/ 646 w 1501"/>
                <a:gd name="T33" fmla="*/ 179 h 431"/>
                <a:gd name="T34" fmla="*/ 576 w 1501"/>
                <a:gd name="T35" fmla="*/ 108 h 431"/>
                <a:gd name="T36" fmla="*/ 539 w 1501"/>
                <a:gd name="T37" fmla="*/ 249 h 431"/>
                <a:gd name="T38" fmla="*/ 438 w 1501"/>
                <a:gd name="T39" fmla="*/ 273 h 431"/>
                <a:gd name="T40" fmla="*/ 377 w 1501"/>
                <a:gd name="T41" fmla="*/ 226 h 431"/>
                <a:gd name="T42" fmla="*/ 300 w 1501"/>
                <a:gd name="T43" fmla="*/ 266 h 431"/>
                <a:gd name="T44" fmla="*/ 216 w 1501"/>
                <a:gd name="T45" fmla="*/ 286 h 431"/>
                <a:gd name="T46" fmla="*/ 125 w 1501"/>
                <a:gd name="T47" fmla="*/ 283 h 431"/>
                <a:gd name="T48" fmla="*/ 71 w 1501"/>
                <a:gd name="T49" fmla="*/ 310 h 431"/>
                <a:gd name="T50" fmla="*/ 37 w 1501"/>
                <a:gd name="T51" fmla="*/ 242 h 431"/>
                <a:gd name="T52" fmla="*/ 27 w 1501"/>
                <a:gd name="T53" fmla="*/ 175 h 431"/>
                <a:gd name="T54" fmla="*/ 51 w 1501"/>
                <a:gd name="T55" fmla="*/ 121 h 431"/>
                <a:gd name="T56" fmla="*/ 51 w 1501"/>
                <a:gd name="T57" fmla="*/ 44 h 431"/>
                <a:gd name="T58" fmla="*/ 67 w 1501"/>
                <a:gd name="T59" fmla="*/ 27 h 431"/>
                <a:gd name="T60" fmla="*/ 24 w 1501"/>
                <a:gd name="T61" fmla="*/ 54 h 431"/>
                <a:gd name="T62" fmla="*/ 20 w 1501"/>
                <a:gd name="T63" fmla="*/ 141 h 431"/>
                <a:gd name="T64" fmla="*/ 3 w 1501"/>
                <a:gd name="T65" fmla="*/ 209 h 431"/>
                <a:gd name="T66" fmla="*/ 44 w 1501"/>
                <a:gd name="T67" fmla="*/ 276 h 431"/>
                <a:gd name="T68" fmla="*/ 84 w 1501"/>
                <a:gd name="T69" fmla="*/ 313 h 431"/>
                <a:gd name="T70" fmla="*/ 148 w 1501"/>
                <a:gd name="T71" fmla="*/ 266 h 431"/>
                <a:gd name="T72" fmla="*/ 212 w 1501"/>
                <a:gd name="T73" fmla="*/ 286 h 431"/>
                <a:gd name="T74" fmla="*/ 290 w 1501"/>
                <a:gd name="T75" fmla="*/ 273 h 431"/>
                <a:gd name="T76" fmla="*/ 350 w 1501"/>
                <a:gd name="T77" fmla="*/ 219 h 431"/>
                <a:gd name="T78" fmla="*/ 407 w 1501"/>
                <a:gd name="T79" fmla="*/ 273 h 431"/>
                <a:gd name="T80" fmla="*/ 471 w 1501"/>
                <a:gd name="T81" fmla="*/ 269 h 431"/>
                <a:gd name="T82" fmla="*/ 569 w 1501"/>
                <a:gd name="T83" fmla="*/ 168 h 431"/>
                <a:gd name="T84" fmla="*/ 613 w 1501"/>
                <a:gd name="T85" fmla="*/ 121 h 431"/>
                <a:gd name="T86" fmla="*/ 700 w 1501"/>
                <a:gd name="T87" fmla="*/ 135 h 431"/>
                <a:gd name="T88" fmla="*/ 724 w 1501"/>
                <a:gd name="T89" fmla="*/ 128 h 431"/>
                <a:gd name="T90" fmla="*/ 798 w 1501"/>
                <a:gd name="T91" fmla="*/ 175 h 431"/>
                <a:gd name="T92" fmla="*/ 858 w 1501"/>
                <a:gd name="T93" fmla="*/ 182 h 431"/>
                <a:gd name="T94" fmla="*/ 909 w 1501"/>
                <a:gd name="T95" fmla="*/ 259 h 431"/>
                <a:gd name="T96" fmla="*/ 949 w 1501"/>
                <a:gd name="T97" fmla="*/ 286 h 431"/>
                <a:gd name="T98" fmla="*/ 993 w 1501"/>
                <a:gd name="T99" fmla="*/ 290 h 431"/>
                <a:gd name="T100" fmla="*/ 1057 w 1501"/>
                <a:gd name="T101" fmla="*/ 303 h 431"/>
                <a:gd name="T102" fmla="*/ 1091 w 1501"/>
                <a:gd name="T103" fmla="*/ 330 h 431"/>
                <a:gd name="T104" fmla="*/ 1081 w 1501"/>
                <a:gd name="T105" fmla="*/ 357 h 431"/>
                <a:gd name="T106" fmla="*/ 1047 w 1501"/>
                <a:gd name="T107" fmla="*/ 374 h 431"/>
                <a:gd name="T108" fmla="*/ 1081 w 1501"/>
                <a:gd name="T109" fmla="*/ 394 h 431"/>
                <a:gd name="T110" fmla="*/ 1138 w 1501"/>
                <a:gd name="T111" fmla="*/ 418 h 431"/>
                <a:gd name="T112" fmla="*/ 1202 w 1501"/>
                <a:gd name="T113" fmla="*/ 384 h 431"/>
                <a:gd name="T114" fmla="*/ 1256 w 1501"/>
                <a:gd name="T115" fmla="*/ 330 h 431"/>
                <a:gd name="T116" fmla="*/ 1313 w 1501"/>
                <a:gd name="T117" fmla="*/ 310 h 431"/>
                <a:gd name="T118" fmla="*/ 1346 w 1501"/>
                <a:gd name="T119" fmla="*/ 269 h 431"/>
                <a:gd name="T120" fmla="*/ 1454 w 1501"/>
                <a:gd name="T121" fmla="*/ 175 h 431"/>
                <a:gd name="T122" fmla="*/ 1474 w 1501"/>
                <a:gd name="T123" fmla="*/ 7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01" h="431">
                  <a:moveTo>
                    <a:pt x="1501" y="0"/>
                  </a:moveTo>
                  <a:lnTo>
                    <a:pt x="1498" y="0"/>
                  </a:lnTo>
                  <a:lnTo>
                    <a:pt x="1498" y="0"/>
                  </a:lnTo>
                  <a:lnTo>
                    <a:pt x="1498" y="7"/>
                  </a:lnTo>
                  <a:lnTo>
                    <a:pt x="1491" y="20"/>
                  </a:lnTo>
                  <a:lnTo>
                    <a:pt x="1491" y="20"/>
                  </a:lnTo>
                  <a:lnTo>
                    <a:pt x="1488" y="37"/>
                  </a:lnTo>
                  <a:lnTo>
                    <a:pt x="1488" y="37"/>
                  </a:lnTo>
                  <a:lnTo>
                    <a:pt x="1488" y="44"/>
                  </a:lnTo>
                  <a:lnTo>
                    <a:pt x="1481" y="57"/>
                  </a:lnTo>
                  <a:lnTo>
                    <a:pt x="1481" y="57"/>
                  </a:lnTo>
                  <a:lnTo>
                    <a:pt x="1478" y="64"/>
                  </a:lnTo>
                  <a:lnTo>
                    <a:pt x="1471" y="78"/>
                  </a:lnTo>
                  <a:lnTo>
                    <a:pt x="1468" y="78"/>
                  </a:lnTo>
                  <a:lnTo>
                    <a:pt x="1464" y="88"/>
                  </a:lnTo>
                  <a:lnTo>
                    <a:pt x="1464" y="88"/>
                  </a:lnTo>
                  <a:lnTo>
                    <a:pt x="1464" y="91"/>
                  </a:lnTo>
                  <a:lnTo>
                    <a:pt x="1461" y="98"/>
                  </a:lnTo>
                  <a:lnTo>
                    <a:pt x="1461" y="98"/>
                  </a:lnTo>
                  <a:lnTo>
                    <a:pt x="1458" y="111"/>
                  </a:lnTo>
                  <a:lnTo>
                    <a:pt x="1458" y="115"/>
                  </a:lnTo>
                  <a:lnTo>
                    <a:pt x="1458" y="121"/>
                  </a:lnTo>
                  <a:lnTo>
                    <a:pt x="1461" y="125"/>
                  </a:lnTo>
                  <a:lnTo>
                    <a:pt x="1461" y="128"/>
                  </a:lnTo>
                  <a:lnTo>
                    <a:pt x="1464" y="135"/>
                  </a:lnTo>
                  <a:lnTo>
                    <a:pt x="1464" y="141"/>
                  </a:lnTo>
                  <a:lnTo>
                    <a:pt x="1458" y="148"/>
                  </a:lnTo>
                  <a:lnTo>
                    <a:pt x="1458" y="148"/>
                  </a:lnTo>
                  <a:lnTo>
                    <a:pt x="1454" y="152"/>
                  </a:lnTo>
                  <a:lnTo>
                    <a:pt x="1454" y="152"/>
                  </a:lnTo>
                  <a:lnTo>
                    <a:pt x="1451" y="155"/>
                  </a:lnTo>
                  <a:lnTo>
                    <a:pt x="1451" y="175"/>
                  </a:lnTo>
                  <a:lnTo>
                    <a:pt x="1447" y="185"/>
                  </a:lnTo>
                  <a:lnTo>
                    <a:pt x="1444" y="185"/>
                  </a:lnTo>
                  <a:lnTo>
                    <a:pt x="1444" y="192"/>
                  </a:lnTo>
                  <a:lnTo>
                    <a:pt x="1434" y="205"/>
                  </a:lnTo>
                  <a:lnTo>
                    <a:pt x="1427" y="205"/>
                  </a:lnTo>
                  <a:lnTo>
                    <a:pt x="1420" y="216"/>
                  </a:lnTo>
                  <a:lnTo>
                    <a:pt x="1420" y="216"/>
                  </a:lnTo>
                  <a:lnTo>
                    <a:pt x="1410" y="222"/>
                  </a:lnTo>
                  <a:lnTo>
                    <a:pt x="1404" y="226"/>
                  </a:lnTo>
                  <a:lnTo>
                    <a:pt x="1400" y="226"/>
                  </a:lnTo>
                  <a:lnTo>
                    <a:pt x="1397" y="232"/>
                  </a:lnTo>
                  <a:lnTo>
                    <a:pt x="1380" y="242"/>
                  </a:lnTo>
                  <a:lnTo>
                    <a:pt x="1380" y="242"/>
                  </a:lnTo>
                  <a:lnTo>
                    <a:pt x="1370" y="253"/>
                  </a:lnTo>
                  <a:lnTo>
                    <a:pt x="1360" y="259"/>
                  </a:lnTo>
                  <a:lnTo>
                    <a:pt x="1350" y="266"/>
                  </a:lnTo>
                  <a:lnTo>
                    <a:pt x="1346" y="266"/>
                  </a:lnTo>
                  <a:lnTo>
                    <a:pt x="1343" y="266"/>
                  </a:lnTo>
                  <a:lnTo>
                    <a:pt x="1340" y="266"/>
                  </a:lnTo>
                  <a:lnTo>
                    <a:pt x="1336" y="273"/>
                  </a:lnTo>
                  <a:lnTo>
                    <a:pt x="1336" y="276"/>
                  </a:lnTo>
                  <a:lnTo>
                    <a:pt x="1330" y="283"/>
                  </a:lnTo>
                  <a:lnTo>
                    <a:pt x="1330" y="283"/>
                  </a:lnTo>
                  <a:lnTo>
                    <a:pt x="1326" y="286"/>
                  </a:lnTo>
                  <a:lnTo>
                    <a:pt x="1323" y="286"/>
                  </a:lnTo>
                  <a:lnTo>
                    <a:pt x="1323" y="293"/>
                  </a:lnTo>
                  <a:lnTo>
                    <a:pt x="1323" y="296"/>
                  </a:lnTo>
                  <a:lnTo>
                    <a:pt x="1323" y="300"/>
                  </a:lnTo>
                  <a:lnTo>
                    <a:pt x="1323" y="300"/>
                  </a:lnTo>
                  <a:lnTo>
                    <a:pt x="1323" y="300"/>
                  </a:lnTo>
                  <a:lnTo>
                    <a:pt x="1320" y="303"/>
                  </a:lnTo>
                  <a:lnTo>
                    <a:pt x="1316" y="303"/>
                  </a:lnTo>
                  <a:lnTo>
                    <a:pt x="1309" y="310"/>
                  </a:lnTo>
                  <a:lnTo>
                    <a:pt x="1309" y="313"/>
                  </a:lnTo>
                  <a:lnTo>
                    <a:pt x="1309" y="317"/>
                  </a:lnTo>
                  <a:lnTo>
                    <a:pt x="1306" y="317"/>
                  </a:lnTo>
                  <a:lnTo>
                    <a:pt x="1299" y="317"/>
                  </a:lnTo>
                  <a:lnTo>
                    <a:pt x="1299" y="317"/>
                  </a:lnTo>
                  <a:lnTo>
                    <a:pt x="1293" y="320"/>
                  </a:lnTo>
                  <a:lnTo>
                    <a:pt x="1286" y="320"/>
                  </a:lnTo>
                  <a:lnTo>
                    <a:pt x="1286" y="320"/>
                  </a:lnTo>
                  <a:lnTo>
                    <a:pt x="1286" y="320"/>
                  </a:lnTo>
                  <a:lnTo>
                    <a:pt x="1276" y="323"/>
                  </a:lnTo>
                  <a:lnTo>
                    <a:pt x="1272" y="323"/>
                  </a:lnTo>
                  <a:lnTo>
                    <a:pt x="1269" y="323"/>
                  </a:lnTo>
                  <a:lnTo>
                    <a:pt x="1262" y="323"/>
                  </a:lnTo>
                  <a:lnTo>
                    <a:pt x="1259" y="323"/>
                  </a:lnTo>
                  <a:lnTo>
                    <a:pt x="1256" y="323"/>
                  </a:lnTo>
                  <a:lnTo>
                    <a:pt x="1252" y="327"/>
                  </a:lnTo>
                  <a:lnTo>
                    <a:pt x="1245" y="333"/>
                  </a:lnTo>
                  <a:lnTo>
                    <a:pt x="1242" y="333"/>
                  </a:lnTo>
                  <a:lnTo>
                    <a:pt x="1235" y="337"/>
                  </a:lnTo>
                  <a:lnTo>
                    <a:pt x="1232" y="340"/>
                  </a:lnTo>
                  <a:lnTo>
                    <a:pt x="1229" y="343"/>
                  </a:lnTo>
                  <a:lnTo>
                    <a:pt x="1225" y="347"/>
                  </a:lnTo>
                  <a:lnTo>
                    <a:pt x="1225" y="347"/>
                  </a:lnTo>
                  <a:lnTo>
                    <a:pt x="1225" y="347"/>
                  </a:lnTo>
                  <a:lnTo>
                    <a:pt x="1222" y="350"/>
                  </a:lnTo>
                  <a:lnTo>
                    <a:pt x="1219" y="354"/>
                  </a:lnTo>
                  <a:lnTo>
                    <a:pt x="1215" y="360"/>
                  </a:lnTo>
                  <a:lnTo>
                    <a:pt x="1215" y="360"/>
                  </a:lnTo>
                  <a:lnTo>
                    <a:pt x="1208" y="370"/>
                  </a:lnTo>
                  <a:lnTo>
                    <a:pt x="1205" y="374"/>
                  </a:lnTo>
                  <a:lnTo>
                    <a:pt x="1205" y="374"/>
                  </a:lnTo>
                  <a:lnTo>
                    <a:pt x="1202" y="377"/>
                  </a:lnTo>
                  <a:lnTo>
                    <a:pt x="1198" y="380"/>
                  </a:lnTo>
                  <a:lnTo>
                    <a:pt x="1198" y="384"/>
                  </a:lnTo>
                  <a:lnTo>
                    <a:pt x="1198" y="384"/>
                  </a:lnTo>
                  <a:lnTo>
                    <a:pt x="1192" y="387"/>
                  </a:lnTo>
                  <a:lnTo>
                    <a:pt x="1188" y="387"/>
                  </a:lnTo>
                  <a:lnTo>
                    <a:pt x="1185" y="387"/>
                  </a:lnTo>
                  <a:lnTo>
                    <a:pt x="1185" y="391"/>
                  </a:lnTo>
                  <a:lnTo>
                    <a:pt x="1178" y="394"/>
                  </a:lnTo>
                  <a:lnTo>
                    <a:pt x="1175" y="394"/>
                  </a:lnTo>
                  <a:lnTo>
                    <a:pt x="1168" y="394"/>
                  </a:lnTo>
                  <a:lnTo>
                    <a:pt x="1168" y="397"/>
                  </a:lnTo>
                  <a:lnTo>
                    <a:pt x="1165" y="397"/>
                  </a:lnTo>
                  <a:lnTo>
                    <a:pt x="1161" y="401"/>
                  </a:lnTo>
                  <a:lnTo>
                    <a:pt x="1158" y="401"/>
                  </a:lnTo>
                  <a:lnTo>
                    <a:pt x="1155" y="404"/>
                  </a:lnTo>
                  <a:lnTo>
                    <a:pt x="1148" y="407"/>
                  </a:lnTo>
                  <a:lnTo>
                    <a:pt x="1141" y="411"/>
                  </a:lnTo>
                  <a:lnTo>
                    <a:pt x="1138" y="414"/>
                  </a:lnTo>
                  <a:lnTo>
                    <a:pt x="1134" y="414"/>
                  </a:lnTo>
                  <a:lnTo>
                    <a:pt x="1131" y="418"/>
                  </a:lnTo>
                  <a:lnTo>
                    <a:pt x="1124" y="428"/>
                  </a:lnTo>
                  <a:lnTo>
                    <a:pt x="1124" y="428"/>
                  </a:lnTo>
                  <a:lnTo>
                    <a:pt x="1124" y="424"/>
                  </a:lnTo>
                  <a:lnTo>
                    <a:pt x="1124" y="421"/>
                  </a:lnTo>
                  <a:lnTo>
                    <a:pt x="1121" y="418"/>
                  </a:lnTo>
                  <a:lnTo>
                    <a:pt x="1121" y="414"/>
                  </a:lnTo>
                  <a:lnTo>
                    <a:pt x="1118" y="414"/>
                  </a:lnTo>
                  <a:lnTo>
                    <a:pt x="1114" y="411"/>
                  </a:lnTo>
                  <a:lnTo>
                    <a:pt x="1111" y="407"/>
                  </a:lnTo>
                  <a:lnTo>
                    <a:pt x="1087" y="407"/>
                  </a:lnTo>
                  <a:lnTo>
                    <a:pt x="1087" y="404"/>
                  </a:lnTo>
                  <a:lnTo>
                    <a:pt x="1087" y="401"/>
                  </a:lnTo>
                  <a:lnTo>
                    <a:pt x="1084" y="397"/>
                  </a:lnTo>
                  <a:lnTo>
                    <a:pt x="1084" y="394"/>
                  </a:lnTo>
                  <a:lnTo>
                    <a:pt x="1081" y="391"/>
                  </a:lnTo>
                  <a:lnTo>
                    <a:pt x="1081" y="391"/>
                  </a:lnTo>
                  <a:lnTo>
                    <a:pt x="1077" y="387"/>
                  </a:lnTo>
                  <a:lnTo>
                    <a:pt x="1077" y="384"/>
                  </a:lnTo>
                  <a:lnTo>
                    <a:pt x="1074" y="384"/>
                  </a:lnTo>
                  <a:lnTo>
                    <a:pt x="1070" y="380"/>
                  </a:lnTo>
                  <a:lnTo>
                    <a:pt x="1064" y="380"/>
                  </a:lnTo>
                  <a:lnTo>
                    <a:pt x="1064" y="377"/>
                  </a:lnTo>
                  <a:lnTo>
                    <a:pt x="1060" y="377"/>
                  </a:lnTo>
                  <a:lnTo>
                    <a:pt x="1060" y="377"/>
                  </a:lnTo>
                  <a:lnTo>
                    <a:pt x="1057" y="374"/>
                  </a:lnTo>
                  <a:lnTo>
                    <a:pt x="1054" y="374"/>
                  </a:lnTo>
                  <a:lnTo>
                    <a:pt x="1054" y="374"/>
                  </a:lnTo>
                  <a:lnTo>
                    <a:pt x="1057" y="370"/>
                  </a:lnTo>
                  <a:lnTo>
                    <a:pt x="1060" y="367"/>
                  </a:lnTo>
                  <a:lnTo>
                    <a:pt x="1064" y="360"/>
                  </a:lnTo>
                  <a:lnTo>
                    <a:pt x="1064" y="360"/>
                  </a:lnTo>
                  <a:lnTo>
                    <a:pt x="1064" y="357"/>
                  </a:lnTo>
                  <a:lnTo>
                    <a:pt x="1067" y="357"/>
                  </a:lnTo>
                  <a:lnTo>
                    <a:pt x="1067" y="357"/>
                  </a:lnTo>
                  <a:lnTo>
                    <a:pt x="1067" y="360"/>
                  </a:lnTo>
                  <a:lnTo>
                    <a:pt x="1077" y="360"/>
                  </a:lnTo>
                  <a:lnTo>
                    <a:pt x="1077" y="360"/>
                  </a:lnTo>
                  <a:lnTo>
                    <a:pt x="1081" y="360"/>
                  </a:lnTo>
                  <a:lnTo>
                    <a:pt x="1081" y="360"/>
                  </a:lnTo>
                  <a:lnTo>
                    <a:pt x="1084" y="367"/>
                  </a:lnTo>
                  <a:lnTo>
                    <a:pt x="1087" y="367"/>
                  </a:lnTo>
                  <a:lnTo>
                    <a:pt x="1094" y="364"/>
                  </a:lnTo>
                  <a:lnTo>
                    <a:pt x="1101" y="357"/>
                  </a:lnTo>
                  <a:lnTo>
                    <a:pt x="1101" y="357"/>
                  </a:lnTo>
                  <a:lnTo>
                    <a:pt x="1104" y="354"/>
                  </a:lnTo>
                  <a:lnTo>
                    <a:pt x="1104" y="354"/>
                  </a:lnTo>
                  <a:lnTo>
                    <a:pt x="1104" y="350"/>
                  </a:lnTo>
                  <a:lnTo>
                    <a:pt x="1104" y="347"/>
                  </a:lnTo>
                  <a:lnTo>
                    <a:pt x="1101" y="343"/>
                  </a:lnTo>
                  <a:lnTo>
                    <a:pt x="1101" y="343"/>
                  </a:lnTo>
                  <a:lnTo>
                    <a:pt x="1097" y="337"/>
                  </a:lnTo>
                  <a:lnTo>
                    <a:pt x="1097" y="337"/>
                  </a:lnTo>
                  <a:lnTo>
                    <a:pt x="1094" y="333"/>
                  </a:lnTo>
                  <a:lnTo>
                    <a:pt x="1094" y="333"/>
                  </a:lnTo>
                  <a:lnTo>
                    <a:pt x="1094" y="330"/>
                  </a:lnTo>
                  <a:lnTo>
                    <a:pt x="1094" y="327"/>
                  </a:lnTo>
                  <a:lnTo>
                    <a:pt x="1094" y="323"/>
                  </a:lnTo>
                  <a:lnTo>
                    <a:pt x="1091" y="320"/>
                  </a:lnTo>
                  <a:lnTo>
                    <a:pt x="1087" y="317"/>
                  </a:lnTo>
                  <a:lnTo>
                    <a:pt x="1084" y="317"/>
                  </a:lnTo>
                  <a:lnTo>
                    <a:pt x="1081" y="317"/>
                  </a:lnTo>
                  <a:lnTo>
                    <a:pt x="1081" y="317"/>
                  </a:lnTo>
                  <a:lnTo>
                    <a:pt x="1077" y="310"/>
                  </a:lnTo>
                  <a:lnTo>
                    <a:pt x="1077" y="310"/>
                  </a:lnTo>
                  <a:lnTo>
                    <a:pt x="1077" y="310"/>
                  </a:lnTo>
                  <a:lnTo>
                    <a:pt x="1074" y="303"/>
                  </a:lnTo>
                  <a:lnTo>
                    <a:pt x="1070" y="300"/>
                  </a:lnTo>
                  <a:lnTo>
                    <a:pt x="1070" y="300"/>
                  </a:lnTo>
                  <a:lnTo>
                    <a:pt x="1067" y="300"/>
                  </a:lnTo>
                  <a:lnTo>
                    <a:pt x="1057" y="296"/>
                  </a:lnTo>
                  <a:lnTo>
                    <a:pt x="1054" y="300"/>
                  </a:lnTo>
                  <a:lnTo>
                    <a:pt x="1050" y="300"/>
                  </a:lnTo>
                  <a:lnTo>
                    <a:pt x="1047" y="300"/>
                  </a:lnTo>
                  <a:lnTo>
                    <a:pt x="1044" y="296"/>
                  </a:lnTo>
                  <a:lnTo>
                    <a:pt x="1037" y="296"/>
                  </a:lnTo>
                  <a:lnTo>
                    <a:pt x="1030" y="296"/>
                  </a:lnTo>
                  <a:lnTo>
                    <a:pt x="1027" y="293"/>
                  </a:lnTo>
                  <a:lnTo>
                    <a:pt x="1027" y="293"/>
                  </a:lnTo>
                  <a:lnTo>
                    <a:pt x="1020" y="286"/>
                  </a:lnTo>
                  <a:lnTo>
                    <a:pt x="1020" y="286"/>
                  </a:lnTo>
                  <a:lnTo>
                    <a:pt x="1017" y="286"/>
                  </a:lnTo>
                  <a:lnTo>
                    <a:pt x="1013" y="286"/>
                  </a:lnTo>
                  <a:lnTo>
                    <a:pt x="1010" y="286"/>
                  </a:lnTo>
                  <a:lnTo>
                    <a:pt x="1010" y="286"/>
                  </a:lnTo>
                  <a:lnTo>
                    <a:pt x="1000" y="290"/>
                  </a:lnTo>
                  <a:lnTo>
                    <a:pt x="1000" y="290"/>
                  </a:lnTo>
                  <a:lnTo>
                    <a:pt x="1000" y="286"/>
                  </a:lnTo>
                  <a:lnTo>
                    <a:pt x="990" y="286"/>
                  </a:lnTo>
                  <a:lnTo>
                    <a:pt x="986" y="290"/>
                  </a:lnTo>
                  <a:lnTo>
                    <a:pt x="983" y="293"/>
                  </a:lnTo>
                  <a:lnTo>
                    <a:pt x="983" y="293"/>
                  </a:lnTo>
                  <a:lnTo>
                    <a:pt x="980" y="290"/>
                  </a:lnTo>
                  <a:lnTo>
                    <a:pt x="980" y="290"/>
                  </a:lnTo>
                  <a:lnTo>
                    <a:pt x="976" y="290"/>
                  </a:lnTo>
                  <a:lnTo>
                    <a:pt x="973" y="286"/>
                  </a:lnTo>
                  <a:lnTo>
                    <a:pt x="969" y="286"/>
                  </a:lnTo>
                  <a:lnTo>
                    <a:pt x="969" y="286"/>
                  </a:lnTo>
                  <a:lnTo>
                    <a:pt x="966" y="283"/>
                  </a:lnTo>
                  <a:lnTo>
                    <a:pt x="963" y="283"/>
                  </a:lnTo>
                  <a:lnTo>
                    <a:pt x="956" y="283"/>
                  </a:lnTo>
                  <a:lnTo>
                    <a:pt x="953" y="283"/>
                  </a:lnTo>
                  <a:lnTo>
                    <a:pt x="949" y="286"/>
                  </a:lnTo>
                  <a:lnTo>
                    <a:pt x="946" y="283"/>
                  </a:lnTo>
                  <a:lnTo>
                    <a:pt x="946" y="283"/>
                  </a:lnTo>
                  <a:lnTo>
                    <a:pt x="943" y="283"/>
                  </a:lnTo>
                  <a:lnTo>
                    <a:pt x="943" y="279"/>
                  </a:lnTo>
                  <a:lnTo>
                    <a:pt x="939" y="279"/>
                  </a:lnTo>
                  <a:lnTo>
                    <a:pt x="939" y="276"/>
                  </a:lnTo>
                  <a:lnTo>
                    <a:pt x="932" y="273"/>
                  </a:lnTo>
                  <a:lnTo>
                    <a:pt x="932" y="273"/>
                  </a:lnTo>
                  <a:lnTo>
                    <a:pt x="932" y="273"/>
                  </a:lnTo>
                  <a:lnTo>
                    <a:pt x="929" y="269"/>
                  </a:lnTo>
                  <a:lnTo>
                    <a:pt x="929" y="269"/>
                  </a:lnTo>
                  <a:lnTo>
                    <a:pt x="922" y="263"/>
                  </a:lnTo>
                  <a:lnTo>
                    <a:pt x="922" y="263"/>
                  </a:lnTo>
                  <a:lnTo>
                    <a:pt x="912" y="259"/>
                  </a:lnTo>
                  <a:lnTo>
                    <a:pt x="912" y="256"/>
                  </a:lnTo>
                  <a:lnTo>
                    <a:pt x="909" y="246"/>
                  </a:lnTo>
                  <a:lnTo>
                    <a:pt x="909" y="242"/>
                  </a:lnTo>
                  <a:lnTo>
                    <a:pt x="906" y="239"/>
                  </a:lnTo>
                  <a:lnTo>
                    <a:pt x="906" y="239"/>
                  </a:lnTo>
                  <a:lnTo>
                    <a:pt x="899" y="229"/>
                  </a:lnTo>
                  <a:lnTo>
                    <a:pt x="899" y="222"/>
                  </a:lnTo>
                  <a:lnTo>
                    <a:pt x="899" y="202"/>
                  </a:lnTo>
                  <a:lnTo>
                    <a:pt x="899" y="199"/>
                  </a:lnTo>
                  <a:lnTo>
                    <a:pt x="895" y="192"/>
                  </a:lnTo>
                  <a:lnTo>
                    <a:pt x="892" y="192"/>
                  </a:lnTo>
                  <a:lnTo>
                    <a:pt x="885" y="182"/>
                  </a:lnTo>
                  <a:lnTo>
                    <a:pt x="882" y="182"/>
                  </a:lnTo>
                  <a:lnTo>
                    <a:pt x="879" y="182"/>
                  </a:lnTo>
                  <a:lnTo>
                    <a:pt x="875" y="179"/>
                  </a:lnTo>
                  <a:lnTo>
                    <a:pt x="862" y="179"/>
                  </a:lnTo>
                  <a:lnTo>
                    <a:pt x="858" y="179"/>
                  </a:lnTo>
                  <a:lnTo>
                    <a:pt x="858" y="179"/>
                  </a:lnTo>
                  <a:lnTo>
                    <a:pt x="855" y="175"/>
                  </a:lnTo>
                  <a:lnTo>
                    <a:pt x="855" y="175"/>
                  </a:lnTo>
                  <a:lnTo>
                    <a:pt x="848" y="172"/>
                  </a:lnTo>
                  <a:lnTo>
                    <a:pt x="845" y="172"/>
                  </a:lnTo>
                  <a:lnTo>
                    <a:pt x="838" y="172"/>
                  </a:lnTo>
                  <a:lnTo>
                    <a:pt x="831" y="168"/>
                  </a:lnTo>
                  <a:lnTo>
                    <a:pt x="825" y="168"/>
                  </a:lnTo>
                  <a:lnTo>
                    <a:pt x="821" y="172"/>
                  </a:lnTo>
                  <a:lnTo>
                    <a:pt x="821" y="168"/>
                  </a:lnTo>
                  <a:lnTo>
                    <a:pt x="818" y="168"/>
                  </a:lnTo>
                  <a:lnTo>
                    <a:pt x="818" y="168"/>
                  </a:lnTo>
                  <a:lnTo>
                    <a:pt x="815" y="168"/>
                  </a:lnTo>
                  <a:lnTo>
                    <a:pt x="801" y="168"/>
                  </a:lnTo>
                  <a:lnTo>
                    <a:pt x="798" y="168"/>
                  </a:lnTo>
                  <a:lnTo>
                    <a:pt x="794" y="172"/>
                  </a:lnTo>
                  <a:lnTo>
                    <a:pt x="791" y="172"/>
                  </a:lnTo>
                  <a:lnTo>
                    <a:pt x="791" y="172"/>
                  </a:lnTo>
                  <a:lnTo>
                    <a:pt x="788" y="175"/>
                  </a:lnTo>
                  <a:lnTo>
                    <a:pt x="784" y="175"/>
                  </a:lnTo>
                  <a:lnTo>
                    <a:pt x="781" y="175"/>
                  </a:lnTo>
                  <a:lnTo>
                    <a:pt x="778" y="175"/>
                  </a:lnTo>
                  <a:lnTo>
                    <a:pt x="774" y="168"/>
                  </a:lnTo>
                  <a:lnTo>
                    <a:pt x="774" y="165"/>
                  </a:lnTo>
                  <a:lnTo>
                    <a:pt x="771" y="162"/>
                  </a:lnTo>
                  <a:lnTo>
                    <a:pt x="768" y="158"/>
                  </a:lnTo>
                  <a:lnTo>
                    <a:pt x="764" y="158"/>
                  </a:lnTo>
                  <a:lnTo>
                    <a:pt x="757" y="152"/>
                  </a:lnTo>
                  <a:lnTo>
                    <a:pt x="751" y="141"/>
                  </a:lnTo>
                  <a:lnTo>
                    <a:pt x="747" y="138"/>
                  </a:lnTo>
                  <a:lnTo>
                    <a:pt x="734" y="131"/>
                  </a:lnTo>
                  <a:lnTo>
                    <a:pt x="734" y="131"/>
                  </a:lnTo>
                  <a:lnTo>
                    <a:pt x="724" y="125"/>
                  </a:lnTo>
                  <a:lnTo>
                    <a:pt x="720" y="121"/>
                  </a:lnTo>
                  <a:lnTo>
                    <a:pt x="717" y="118"/>
                  </a:lnTo>
                  <a:lnTo>
                    <a:pt x="707" y="101"/>
                  </a:lnTo>
                  <a:lnTo>
                    <a:pt x="690" y="64"/>
                  </a:lnTo>
                  <a:lnTo>
                    <a:pt x="673" y="7"/>
                  </a:lnTo>
                  <a:lnTo>
                    <a:pt x="663" y="0"/>
                  </a:lnTo>
                  <a:lnTo>
                    <a:pt x="660" y="3"/>
                  </a:lnTo>
                  <a:lnTo>
                    <a:pt x="653" y="0"/>
                  </a:lnTo>
                  <a:lnTo>
                    <a:pt x="646" y="10"/>
                  </a:lnTo>
                  <a:lnTo>
                    <a:pt x="656" y="30"/>
                  </a:lnTo>
                  <a:lnTo>
                    <a:pt x="667" y="64"/>
                  </a:lnTo>
                  <a:lnTo>
                    <a:pt x="667" y="64"/>
                  </a:lnTo>
                  <a:lnTo>
                    <a:pt x="680" y="98"/>
                  </a:lnTo>
                  <a:lnTo>
                    <a:pt x="683" y="115"/>
                  </a:lnTo>
                  <a:lnTo>
                    <a:pt x="683" y="115"/>
                  </a:lnTo>
                  <a:lnTo>
                    <a:pt x="697" y="131"/>
                  </a:lnTo>
                  <a:lnTo>
                    <a:pt x="673" y="138"/>
                  </a:lnTo>
                  <a:lnTo>
                    <a:pt x="667" y="145"/>
                  </a:lnTo>
                  <a:lnTo>
                    <a:pt x="667" y="155"/>
                  </a:lnTo>
                  <a:lnTo>
                    <a:pt x="660" y="172"/>
                  </a:lnTo>
                  <a:lnTo>
                    <a:pt x="650" y="182"/>
                  </a:lnTo>
                  <a:lnTo>
                    <a:pt x="650" y="182"/>
                  </a:lnTo>
                  <a:lnTo>
                    <a:pt x="646" y="179"/>
                  </a:lnTo>
                  <a:lnTo>
                    <a:pt x="643" y="179"/>
                  </a:lnTo>
                  <a:lnTo>
                    <a:pt x="630" y="175"/>
                  </a:lnTo>
                  <a:lnTo>
                    <a:pt x="633" y="148"/>
                  </a:lnTo>
                  <a:lnTo>
                    <a:pt x="633" y="148"/>
                  </a:lnTo>
                  <a:lnTo>
                    <a:pt x="633" y="138"/>
                  </a:lnTo>
                  <a:lnTo>
                    <a:pt x="630" y="131"/>
                  </a:lnTo>
                  <a:lnTo>
                    <a:pt x="630" y="131"/>
                  </a:lnTo>
                  <a:lnTo>
                    <a:pt x="623" y="121"/>
                  </a:lnTo>
                  <a:lnTo>
                    <a:pt x="619" y="118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03" y="111"/>
                  </a:lnTo>
                  <a:lnTo>
                    <a:pt x="603" y="115"/>
                  </a:lnTo>
                  <a:lnTo>
                    <a:pt x="596" y="115"/>
                  </a:lnTo>
                  <a:lnTo>
                    <a:pt x="589" y="118"/>
                  </a:lnTo>
                  <a:lnTo>
                    <a:pt x="589" y="118"/>
                  </a:lnTo>
                  <a:lnTo>
                    <a:pt x="582" y="111"/>
                  </a:lnTo>
                  <a:lnTo>
                    <a:pt x="576" y="108"/>
                  </a:lnTo>
                  <a:lnTo>
                    <a:pt x="569" y="111"/>
                  </a:lnTo>
                  <a:lnTo>
                    <a:pt x="566" y="115"/>
                  </a:lnTo>
                  <a:lnTo>
                    <a:pt x="559" y="121"/>
                  </a:lnTo>
                  <a:lnTo>
                    <a:pt x="559" y="125"/>
                  </a:lnTo>
                  <a:lnTo>
                    <a:pt x="562" y="148"/>
                  </a:lnTo>
                  <a:lnTo>
                    <a:pt x="562" y="152"/>
                  </a:lnTo>
                  <a:lnTo>
                    <a:pt x="562" y="152"/>
                  </a:lnTo>
                  <a:lnTo>
                    <a:pt x="566" y="165"/>
                  </a:lnTo>
                  <a:lnTo>
                    <a:pt x="566" y="168"/>
                  </a:lnTo>
                  <a:lnTo>
                    <a:pt x="566" y="168"/>
                  </a:lnTo>
                  <a:lnTo>
                    <a:pt x="562" y="175"/>
                  </a:lnTo>
                  <a:lnTo>
                    <a:pt x="559" y="182"/>
                  </a:lnTo>
                  <a:lnTo>
                    <a:pt x="562" y="189"/>
                  </a:lnTo>
                  <a:lnTo>
                    <a:pt x="562" y="229"/>
                  </a:lnTo>
                  <a:lnTo>
                    <a:pt x="559" y="242"/>
                  </a:lnTo>
                  <a:lnTo>
                    <a:pt x="555" y="246"/>
                  </a:lnTo>
                  <a:lnTo>
                    <a:pt x="542" y="249"/>
                  </a:lnTo>
                  <a:lnTo>
                    <a:pt x="539" y="249"/>
                  </a:lnTo>
                  <a:lnTo>
                    <a:pt x="539" y="249"/>
                  </a:lnTo>
                  <a:lnTo>
                    <a:pt x="525" y="253"/>
                  </a:lnTo>
                  <a:lnTo>
                    <a:pt x="522" y="256"/>
                  </a:lnTo>
                  <a:lnTo>
                    <a:pt x="515" y="276"/>
                  </a:lnTo>
                  <a:lnTo>
                    <a:pt x="512" y="276"/>
                  </a:lnTo>
                  <a:lnTo>
                    <a:pt x="512" y="273"/>
                  </a:lnTo>
                  <a:lnTo>
                    <a:pt x="508" y="273"/>
                  </a:lnTo>
                  <a:lnTo>
                    <a:pt x="498" y="273"/>
                  </a:lnTo>
                  <a:lnTo>
                    <a:pt x="475" y="266"/>
                  </a:lnTo>
                  <a:lnTo>
                    <a:pt x="471" y="266"/>
                  </a:lnTo>
                  <a:lnTo>
                    <a:pt x="465" y="266"/>
                  </a:lnTo>
                  <a:lnTo>
                    <a:pt x="461" y="266"/>
                  </a:lnTo>
                  <a:lnTo>
                    <a:pt x="454" y="273"/>
                  </a:lnTo>
                  <a:lnTo>
                    <a:pt x="454" y="269"/>
                  </a:lnTo>
                  <a:lnTo>
                    <a:pt x="444" y="269"/>
                  </a:lnTo>
                  <a:lnTo>
                    <a:pt x="441" y="273"/>
                  </a:lnTo>
                  <a:lnTo>
                    <a:pt x="438" y="273"/>
                  </a:lnTo>
                  <a:lnTo>
                    <a:pt x="438" y="273"/>
                  </a:lnTo>
                  <a:lnTo>
                    <a:pt x="428" y="273"/>
                  </a:lnTo>
                  <a:lnTo>
                    <a:pt x="424" y="279"/>
                  </a:lnTo>
                  <a:lnTo>
                    <a:pt x="421" y="279"/>
                  </a:lnTo>
                  <a:lnTo>
                    <a:pt x="417" y="279"/>
                  </a:lnTo>
                  <a:lnTo>
                    <a:pt x="417" y="276"/>
                  </a:lnTo>
                  <a:lnTo>
                    <a:pt x="414" y="276"/>
                  </a:lnTo>
                  <a:lnTo>
                    <a:pt x="411" y="273"/>
                  </a:lnTo>
                  <a:lnTo>
                    <a:pt x="411" y="269"/>
                  </a:lnTo>
                  <a:lnTo>
                    <a:pt x="411" y="269"/>
                  </a:lnTo>
                  <a:lnTo>
                    <a:pt x="411" y="256"/>
                  </a:lnTo>
                  <a:lnTo>
                    <a:pt x="411" y="253"/>
                  </a:lnTo>
                  <a:lnTo>
                    <a:pt x="411" y="249"/>
                  </a:lnTo>
                  <a:lnTo>
                    <a:pt x="404" y="242"/>
                  </a:lnTo>
                  <a:lnTo>
                    <a:pt x="397" y="232"/>
                  </a:lnTo>
                  <a:lnTo>
                    <a:pt x="387" y="229"/>
                  </a:lnTo>
                  <a:lnTo>
                    <a:pt x="384" y="232"/>
                  </a:lnTo>
                  <a:lnTo>
                    <a:pt x="380" y="229"/>
                  </a:lnTo>
                  <a:lnTo>
                    <a:pt x="377" y="226"/>
                  </a:lnTo>
                  <a:lnTo>
                    <a:pt x="374" y="222"/>
                  </a:lnTo>
                  <a:lnTo>
                    <a:pt x="367" y="226"/>
                  </a:lnTo>
                  <a:lnTo>
                    <a:pt x="357" y="212"/>
                  </a:lnTo>
                  <a:lnTo>
                    <a:pt x="347" y="216"/>
                  </a:lnTo>
                  <a:lnTo>
                    <a:pt x="347" y="216"/>
                  </a:lnTo>
                  <a:lnTo>
                    <a:pt x="347" y="219"/>
                  </a:lnTo>
                  <a:lnTo>
                    <a:pt x="340" y="229"/>
                  </a:lnTo>
                  <a:lnTo>
                    <a:pt x="340" y="236"/>
                  </a:lnTo>
                  <a:lnTo>
                    <a:pt x="343" y="242"/>
                  </a:lnTo>
                  <a:lnTo>
                    <a:pt x="340" y="246"/>
                  </a:lnTo>
                  <a:lnTo>
                    <a:pt x="333" y="253"/>
                  </a:lnTo>
                  <a:lnTo>
                    <a:pt x="333" y="253"/>
                  </a:lnTo>
                  <a:lnTo>
                    <a:pt x="327" y="256"/>
                  </a:lnTo>
                  <a:lnTo>
                    <a:pt x="323" y="256"/>
                  </a:lnTo>
                  <a:lnTo>
                    <a:pt x="320" y="259"/>
                  </a:lnTo>
                  <a:lnTo>
                    <a:pt x="313" y="266"/>
                  </a:lnTo>
                  <a:lnTo>
                    <a:pt x="303" y="266"/>
                  </a:lnTo>
                  <a:lnTo>
                    <a:pt x="300" y="266"/>
                  </a:lnTo>
                  <a:lnTo>
                    <a:pt x="290" y="269"/>
                  </a:lnTo>
                  <a:lnTo>
                    <a:pt x="286" y="276"/>
                  </a:lnTo>
                  <a:lnTo>
                    <a:pt x="283" y="279"/>
                  </a:lnTo>
                  <a:lnTo>
                    <a:pt x="283" y="283"/>
                  </a:lnTo>
                  <a:lnTo>
                    <a:pt x="286" y="286"/>
                  </a:lnTo>
                  <a:lnTo>
                    <a:pt x="283" y="286"/>
                  </a:lnTo>
                  <a:lnTo>
                    <a:pt x="263" y="269"/>
                  </a:lnTo>
                  <a:lnTo>
                    <a:pt x="263" y="266"/>
                  </a:lnTo>
                  <a:lnTo>
                    <a:pt x="253" y="263"/>
                  </a:lnTo>
                  <a:lnTo>
                    <a:pt x="246" y="263"/>
                  </a:lnTo>
                  <a:lnTo>
                    <a:pt x="229" y="276"/>
                  </a:lnTo>
                  <a:lnTo>
                    <a:pt x="226" y="279"/>
                  </a:lnTo>
                  <a:lnTo>
                    <a:pt x="222" y="283"/>
                  </a:lnTo>
                  <a:lnTo>
                    <a:pt x="222" y="283"/>
                  </a:lnTo>
                  <a:lnTo>
                    <a:pt x="219" y="283"/>
                  </a:lnTo>
                  <a:lnTo>
                    <a:pt x="216" y="286"/>
                  </a:lnTo>
                  <a:lnTo>
                    <a:pt x="216" y="286"/>
                  </a:lnTo>
                  <a:lnTo>
                    <a:pt x="216" y="286"/>
                  </a:lnTo>
                  <a:lnTo>
                    <a:pt x="209" y="283"/>
                  </a:lnTo>
                  <a:lnTo>
                    <a:pt x="209" y="283"/>
                  </a:lnTo>
                  <a:lnTo>
                    <a:pt x="202" y="286"/>
                  </a:lnTo>
                  <a:lnTo>
                    <a:pt x="202" y="290"/>
                  </a:lnTo>
                  <a:lnTo>
                    <a:pt x="189" y="286"/>
                  </a:lnTo>
                  <a:lnTo>
                    <a:pt x="189" y="283"/>
                  </a:lnTo>
                  <a:lnTo>
                    <a:pt x="185" y="283"/>
                  </a:lnTo>
                  <a:lnTo>
                    <a:pt x="185" y="283"/>
                  </a:lnTo>
                  <a:lnTo>
                    <a:pt x="182" y="276"/>
                  </a:lnTo>
                  <a:lnTo>
                    <a:pt x="175" y="276"/>
                  </a:lnTo>
                  <a:lnTo>
                    <a:pt x="168" y="276"/>
                  </a:lnTo>
                  <a:lnTo>
                    <a:pt x="165" y="273"/>
                  </a:lnTo>
                  <a:lnTo>
                    <a:pt x="158" y="269"/>
                  </a:lnTo>
                  <a:lnTo>
                    <a:pt x="158" y="269"/>
                  </a:lnTo>
                  <a:lnTo>
                    <a:pt x="152" y="263"/>
                  </a:lnTo>
                  <a:lnTo>
                    <a:pt x="141" y="263"/>
                  </a:lnTo>
                  <a:lnTo>
                    <a:pt x="135" y="269"/>
                  </a:lnTo>
                  <a:lnTo>
                    <a:pt x="125" y="283"/>
                  </a:lnTo>
                  <a:lnTo>
                    <a:pt x="121" y="290"/>
                  </a:lnTo>
                  <a:lnTo>
                    <a:pt x="125" y="293"/>
                  </a:lnTo>
                  <a:lnTo>
                    <a:pt x="128" y="300"/>
                  </a:lnTo>
                  <a:lnTo>
                    <a:pt x="125" y="300"/>
                  </a:lnTo>
                  <a:lnTo>
                    <a:pt x="121" y="300"/>
                  </a:lnTo>
                  <a:lnTo>
                    <a:pt x="118" y="300"/>
                  </a:lnTo>
                  <a:lnTo>
                    <a:pt x="111" y="300"/>
                  </a:lnTo>
                  <a:lnTo>
                    <a:pt x="104" y="303"/>
                  </a:lnTo>
                  <a:lnTo>
                    <a:pt x="101" y="310"/>
                  </a:lnTo>
                  <a:lnTo>
                    <a:pt x="101" y="310"/>
                  </a:lnTo>
                  <a:lnTo>
                    <a:pt x="98" y="310"/>
                  </a:lnTo>
                  <a:lnTo>
                    <a:pt x="94" y="310"/>
                  </a:lnTo>
                  <a:lnTo>
                    <a:pt x="94" y="310"/>
                  </a:lnTo>
                  <a:lnTo>
                    <a:pt x="81" y="313"/>
                  </a:lnTo>
                  <a:lnTo>
                    <a:pt x="81" y="313"/>
                  </a:lnTo>
                  <a:lnTo>
                    <a:pt x="78" y="313"/>
                  </a:lnTo>
                  <a:lnTo>
                    <a:pt x="74" y="317"/>
                  </a:lnTo>
                  <a:lnTo>
                    <a:pt x="71" y="310"/>
                  </a:lnTo>
                  <a:lnTo>
                    <a:pt x="71" y="310"/>
                  </a:lnTo>
                  <a:lnTo>
                    <a:pt x="67" y="303"/>
                  </a:lnTo>
                  <a:lnTo>
                    <a:pt x="57" y="300"/>
                  </a:lnTo>
                  <a:lnTo>
                    <a:pt x="57" y="300"/>
                  </a:lnTo>
                  <a:lnTo>
                    <a:pt x="57" y="296"/>
                  </a:lnTo>
                  <a:lnTo>
                    <a:pt x="54" y="293"/>
                  </a:lnTo>
                  <a:lnTo>
                    <a:pt x="51" y="293"/>
                  </a:lnTo>
                  <a:lnTo>
                    <a:pt x="51" y="290"/>
                  </a:lnTo>
                  <a:lnTo>
                    <a:pt x="51" y="290"/>
                  </a:lnTo>
                  <a:lnTo>
                    <a:pt x="51" y="283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4" y="273"/>
                  </a:lnTo>
                  <a:lnTo>
                    <a:pt x="40" y="263"/>
                  </a:lnTo>
                  <a:lnTo>
                    <a:pt x="40" y="259"/>
                  </a:lnTo>
                  <a:lnTo>
                    <a:pt x="40" y="256"/>
                  </a:lnTo>
                  <a:lnTo>
                    <a:pt x="40" y="253"/>
                  </a:lnTo>
                  <a:lnTo>
                    <a:pt x="37" y="242"/>
                  </a:lnTo>
                  <a:lnTo>
                    <a:pt x="30" y="239"/>
                  </a:lnTo>
                  <a:lnTo>
                    <a:pt x="17" y="239"/>
                  </a:lnTo>
                  <a:lnTo>
                    <a:pt x="14" y="239"/>
                  </a:lnTo>
                  <a:lnTo>
                    <a:pt x="10" y="229"/>
                  </a:lnTo>
                  <a:lnTo>
                    <a:pt x="10" y="226"/>
                  </a:lnTo>
                  <a:lnTo>
                    <a:pt x="10" y="222"/>
                  </a:lnTo>
                  <a:lnTo>
                    <a:pt x="10" y="219"/>
                  </a:lnTo>
                  <a:lnTo>
                    <a:pt x="7" y="216"/>
                  </a:lnTo>
                  <a:lnTo>
                    <a:pt x="7" y="212"/>
                  </a:lnTo>
                  <a:lnTo>
                    <a:pt x="10" y="216"/>
                  </a:lnTo>
                  <a:lnTo>
                    <a:pt x="17" y="212"/>
                  </a:lnTo>
                  <a:lnTo>
                    <a:pt x="20" y="209"/>
                  </a:lnTo>
                  <a:lnTo>
                    <a:pt x="24" y="205"/>
                  </a:lnTo>
                  <a:lnTo>
                    <a:pt x="24" y="202"/>
                  </a:lnTo>
                  <a:lnTo>
                    <a:pt x="24" y="199"/>
                  </a:lnTo>
                  <a:lnTo>
                    <a:pt x="27" y="189"/>
                  </a:lnTo>
                  <a:lnTo>
                    <a:pt x="27" y="189"/>
                  </a:lnTo>
                  <a:lnTo>
                    <a:pt x="27" y="175"/>
                  </a:lnTo>
                  <a:lnTo>
                    <a:pt x="30" y="168"/>
                  </a:lnTo>
                  <a:lnTo>
                    <a:pt x="30" y="162"/>
                  </a:lnTo>
                  <a:lnTo>
                    <a:pt x="30" y="158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4" y="155"/>
                  </a:lnTo>
                  <a:lnTo>
                    <a:pt x="20" y="148"/>
                  </a:lnTo>
                  <a:lnTo>
                    <a:pt x="20" y="148"/>
                  </a:lnTo>
                  <a:lnTo>
                    <a:pt x="24" y="152"/>
                  </a:lnTo>
                  <a:lnTo>
                    <a:pt x="30" y="155"/>
                  </a:lnTo>
                  <a:lnTo>
                    <a:pt x="34" y="155"/>
                  </a:lnTo>
                  <a:lnTo>
                    <a:pt x="37" y="155"/>
                  </a:lnTo>
                  <a:lnTo>
                    <a:pt x="40" y="152"/>
                  </a:lnTo>
                  <a:lnTo>
                    <a:pt x="44" y="152"/>
                  </a:lnTo>
                  <a:lnTo>
                    <a:pt x="51" y="145"/>
                  </a:lnTo>
                  <a:lnTo>
                    <a:pt x="51" y="138"/>
                  </a:lnTo>
                  <a:lnTo>
                    <a:pt x="51" y="128"/>
                  </a:lnTo>
                  <a:lnTo>
                    <a:pt x="51" y="121"/>
                  </a:lnTo>
                  <a:lnTo>
                    <a:pt x="47" y="11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4" y="101"/>
                  </a:lnTo>
                  <a:lnTo>
                    <a:pt x="37" y="94"/>
                  </a:lnTo>
                  <a:lnTo>
                    <a:pt x="30" y="74"/>
                  </a:lnTo>
                  <a:lnTo>
                    <a:pt x="27" y="61"/>
                  </a:lnTo>
                  <a:lnTo>
                    <a:pt x="27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7" y="64"/>
                  </a:lnTo>
                  <a:lnTo>
                    <a:pt x="47" y="64"/>
                  </a:lnTo>
                  <a:lnTo>
                    <a:pt x="51" y="61"/>
                  </a:lnTo>
                  <a:lnTo>
                    <a:pt x="54" y="57"/>
                  </a:lnTo>
                  <a:lnTo>
                    <a:pt x="54" y="51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7" y="37"/>
                  </a:lnTo>
                  <a:lnTo>
                    <a:pt x="64" y="37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71" y="24"/>
                  </a:lnTo>
                  <a:lnTo>
                    <a:pt x="74" y="14"/>
                  </a:lnTo>
                  <a:lnTo>
                    <a:pt x="74" y="10"/>
                  </a:lnTo>
                  <a:lnTo>
                    <a:pt x="71" y="3"/>
                  </a:lnTo>
                  <a:lnTo>
                    <a:pt x="71" y="0"/>
                  </a:lnTo>
                  <a:lnTo>
                    <a:pt x="67" y="0"/>
                  </a:lnTo>
                  <a:lnTo>
                    <a:pt x="67" y="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7"/>
                  </a:lnTo>
                  <a:lnTo>
                    <a:pt x="51" y="40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51" y="51"/>
                  </a:lnTo>
                  <a:lnTo>
                    <a:pt x="47" y="57"/>
                  </a:lnTo>
                  <a:lnTo>
                    <a:pt x="47" y="61"/>
                  </a:lnTo>
                  <a:lnTo>
                    <a:pt x="44" y="61"/>
                  </a:lnTo>
                  <a:lnTo>
                    <a:pt x="40" y="61"/>
                  </a:lnTo>
                  <a:lnTo>
                    <a:pt x="34" y="54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24" y="61"/>
                  </a:lnTo>
                  <a:lnTo>
                    <a:pt x="27" y="74"/>
                  </a:lnTo>
                  <a:lnTo>
                    <a:pt x="34" y="94"/>
                  </a:lnTo>
                  <a:lnTo>
                    <a:pt x="40" y="101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44" y="118"/>
                  </a:lnTo>
                  <a:lnTo>
                    <a:pt x="47" y="125"/>
                  </a:lnTo>
                  <a:lnTo>
                    <a:pt x="47" y="128"/>
                  </a:lnTo>
                  <a:lnTo>
                    <a:pt x="47" y="138"/>
                  </a:lnTo>
                  <a:lnTo>
                    <a:pt x="47" y="141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30" y="152"/>
                  </a:lnTo>
                  <a:lnTo>
                    <a:pt x="27" y="148"/>
                  </a:lnTo>
                  <a:lnTo>
                    <a:pt x="20" y="141"/>
                  </a:lnTo>
                  <a:lnTo>
                    <a:pt x="17" y="148"/>
                  </a:lnTo>
                  <a:lnTo>
                    <a:pt x="20" y="158"/>
                  </a:lnTo>
                  <a:lnTo>
                    <a:pt x="20" y="162"/>
                  </a:lnTo>
                  <a:lnTo>
                    <a:pt x="24" y="162"/>
                  </a:lnTo>
                  <a:lnTo>
                    <a:pt x="27" y="162"/>
                  </a:lnTo>
                  <a:lnTo>
                    <a:pt x="27" y="165"/>
                  </a:lnTo>
                  <a:lnTo>
                    <a:pt x="27" y="168"/>
                  </a:lnTo>
                  <a:lnTo>
                    <a:pt x="20" y="175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20" y="202"/>
                  </a:lnTo>
                  <a:lnTo>
                    <a:pt x="20" y="205"/>
                  </a:lnTo>
                  <a:lnTo>
                    <a:pt x="17" y="205"/>
                  </a:lnTo>
                  <a:lnTo>
                    <a:pt x="14" y="212"/>
                  </a:lnTo>
                  <a:lnTo>
                    <a:pt x="10" y="212"/>
                  </a:lnTo>
                  <a:lnTo>
                    <a:pt x="3" y="209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7" y="219"/>
                  </a:lnTo>
                  <a:lnTo>
                    <a:pt x="7" y="219"/>
                  </a:lnTo>
                  <a:lnTo>
                    <a:pt x="7" y="222"/>
                  </a:lnTo>
                  <a:lnTo>
                    <a:pt x="7" y="226"/>
                  </a:lnTo>
                  <a:lnTo>
                    <a:pt x="7" y="232"/>
                  </a:lnTo>
                  <a:lnTo>
                    <a:pt x="14" y="239"/>
                  </a:lnTo>
                  <a:lnTo>
                    <a:pt x="17" y="242"/>
                  </a:lnTo>
                  <a:lnTo>
                    <a:pt x="30" y="242"/>
                  </a:lnTo>
                  <a:lnTo>
                    <a:pt x="34" y="246"/>
                  </a:lnTo>
                  <a:lnTo>
                    <a:pt x="37" y="253"/>
                  </a:lnTo>
                  <a:lnTo>
                    <a:pt x="37" y="256"/>
                  </a:lnTo>
                  <a:lnTo>
                    <a:pt x="37" y="259"/>
                  </a:lnTo>
                  <a:lnTo>
                    <a:pt x="37" y="263"/>
                  </a:lnTo>
                  <a:lnTo>
                    <a:pt x="40" y="273"/>
                  </a:lnTo>
                  <a:lnTo>
                    <a:pt x="44" y="276"/>
                  </a:lnTo>
                  <a:lnTo>
                    <a:pt x="44" y="276"/>
                  </a:lnTo>
                  <a:lnTo>
                    <a:pt x="47" y="283"/>
                  </a:lnTo>
                  <a:lnTo>
                    <a:pt x="47" y="286"/>
                  </a:lnTo>
                  <a:lnTo>
                    <a:pt x="47" y="290"/>
                  </a:lnTo>
                  <a:lnTo>
                    <a:pt x="51" y="293"/>
                  </a:lnTo>
                  <a:lnTo>
                    <a:pt x="54" y="296"/>
                  </a:lnTo>
                  <a:lnTo>
                    <a:pt x="54" y="300"/>
                  </a:lnTo>
                  <a:lnTo>
                    <a:pt x="54" y="303"/>
                  </a:lnTo>
                  <a:lnTo>
                    <a:pt x="57" y="303"/>
                  </a:lnTo>
                  <a:lnTo>
                    <a:pt x="61" y="303"/>
                  </a:lnTo>
                  <a:lnTo>
                    <a:pt x="64" y="303"/>
                  </a:lnTo>
                  <a:lnTo>
                    <a:pt x="67" y="313"/>
                  </a:lnTo>
                  <a:lnTo>
                    <a:pt x="74" y="323"/>
                  </a:lnTo>
                  <a:lnTo>
                    <a:pt x="74" y="320"/>
                  </a:lnTo>
                  <a:lnTo>
                    <a:pt x="78" y="317"/>
                  </a:lnTo>
                  <a:lnTo>
                    <a:pt x="81" y="317"/>
                  </a:lnTo>
                  <a:lnTo>
                    <a:pt x="84" y="320"/>
                  </a:lnTo>
                  <a:lnTo>
                    <a:pt x="84" y="317"/>
                  </a:lnTo>
                  <a:lnTo>
                    <a:pt x="84" y="313"/>
                  </a:lnTo>
                  <a:lnTo>
                    <a:pt x="91" y="310"/>
                  </a:lnTo>
                  <a:lnTo>
                    <a:pt x="94" y="313"/>
                  </a:lnTo>
                  <a:lnTo>
                    <a:pt x="98" y="313"/>
                  </a:lnTo>
                  <a:lnTo>
                    <a:pt x="98" y="313"/>
                  </a:lnTo>
                  <a:lnTo>
                    <a:pt x="104" y="317"/>
                  </a:lnTo>
                  <a:lnTo>
                    <a:pt x="108" y="306"/>
                  </a:lnTo>
                  <a:lnTo>
                    <a:pt x="111" y="303"/>
                  </a:lnTo>
                  <a:lnTo>
                    <a:pt x="118" y="303"/>
                  </a:lnTo>
                  <a:lnTo>
                    <a:pt x="121" y="303"/>
                  </a:lnTo>
                  <a:lnTo>
                    <a:pt x="125" y="303"/>
                  </a:lnTo>
                  <a:lnTo>
                    <a:pt x="128" y="303"/>
                  </a:lnTo>
                  <a:lnTo>
                    <a:pt x="131" y="300"/>
                  </a:lnTo>
                  <a:lnTo>
                    <a:pt x="128" y="293"/>
                  </a:lnTo>
                  <a:lnTo>
                    <a:pt x="125" y="286"/>
                  </a:lnTo>
                  <a:lnTo>
                    <a:pt x="125" y="283"/>
                  </a:lnTo>
                  <a:lnTo>
                    <a:pt x="138" y="273"/>
                  </a:lnTo>
                  <a:lnTo>
                    <a:pt x="145" y="266"/>
                  </a:lnTo>
                  <a:lnTo>
                    <a:pt x="148" y="266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62" y="273"/>
                  </a:lnTo>
                  <a:lnTo>
                    <a:pt x="168" y="279"/>
                  </a:lnTo>
                  <a:lnTo>
                    <a:pt x="172" y="279"/>
                  </a:lnTo>
                  <a:lnTo>
                    <a:pt x="175" y="279"/>
                  </a:lnTo>
                  <a:lnTo>
                    <a:pt x="178" y="279"/>
                  </a:lnTo>
                  <a:lnTo>
                    <a:pt x="182" y="283"/>
                  </a:lnTo>
                  <a:lnTo>
                    <a:pt x="182" y="286"/>
                  </a:lnTo>
                  <a:lnTo>
                    <a:pt x="189" y="290"/>
                  </a:lnTo>
                  <a:lnTo>
                    <a:pt x="189" y="290"/>
                  </a:lnTo>
                  <a:lnTo>
                    <a:pt x="202" y="293"/>
                  </a:lnTo>
                  <a:lnTo>
                    <a:pt x="202" y="293"/>
                  </a:lnTo>
                  <a:lnTo>
                    <a:pt x="202" y="293"/>
                  </a:lnTo>
                  <a:lnTo>
                    <a:pt x="205" y="290"/>
                  </a:lnTo>
                  <a:lnTo>
                    <a:pt x="209" y="286"/>
                  </a:lnTo>
                  <a:lnTo>
                    <a:pt x="209" y="286"/>
                  </a:lnTo>
                  <a:lnTo>
                    <a:pt x="212" y="286"/>
                  </a:lnTo>
                  <a:lnTo>
                    <a:pt x="216" y="290"/>
                  </a:lnTo>
                  <a:lnTo>
                    <a:pt x="219" y="290"/>
                  </a:lnTo>
                  <a:lnTo>
                    <a:pt x="219" y="286"/>
                  </a:lnTo>
                  <a:lnTo>
                    <a:pt x="222" y="290"/>
                  </a:lnTo>
                  <a:lnTo>
                    <a:pt x="226" y="283"/>
                  </a:lnTo>
                  <a:lnTo>
                    <a:pt x="226" y="283"/>
                  </a:lnTo>
                  <a:lnTo>
                    <a:pt x="232" y="279"/>
                  </a:lnTo>
                  <a:lnTo>
                    <a:pt x="249" y="266"/>
                  </a:lnTo>
                  <a:lnTo>
                    <a:pt x="253" y="266"/>
                  </a:lnTo>
                  <a:lnTo>
                    <a:pt x="259" y="269"/>
                  </a:lnTo>
                  <a:lnTo>
                    <a:pt x="259" y="269"/>
                  </a:lnTo>
                  <a:lnTo>
                    <a:pt x="283" y="290"/>
                  </a:lnTo>
                  <a:lnTo>
                    <a:pt x="290" y="290"/>
                  </a:lnTo>
                  <a:lnTo>
                    <a:pt x="290" y="290"/>
                  </a:lnTo>
                  <a:lnTo>
                    <a:pt x="290" y="279"/>
                  </a:lnTo>
                  <a:lnTo>
                    <a:pt x="290" y="279"/>
                  </a:lnTo>
                  <a:lnTo>
                    <a:pt x="290" y="276"/>
                  </a:lnTo>
                  <a:lnTo>
                    <a:pt x="290" y="273"/>
                  </a:lnTo>
                  <a:lnTo>
                    <a:pt x="303" y="269"/>
                  </a:lnTo>
                  <a:lnTo>
                    <a:pt x="303" y="269"/>
                  </a:lnTo>
                  <a:lnTo>
                    <a:pt x="313" y="269"/>
                  </a:lnTo>
                  <a:lnTo>
                    <a:pt x="323" y="263"/>
                  </a:lnTo>
                  <a:lnTo>
                    <a:pt x="323" y="259"/>
                  </a:lnTo>
                  <a:lnTo>
                    <a:pt x="327" y="259"/>
                  </a:lnTo>
                  <a:lnTo>
                    <a:pt x="337" y="253"/>
                  </a:lnTo>
                  <a:lnTo>
                    <a:pt x="337" y="253"/>
                  </a:lnTo>
                  <a:lnTo>
                    <a:pt x="340" y="249"/>
                  </a:lnTo>
                  <a:lnTo>
                    <a:pt x="350" y="246"/>
                  </a:lnTo>
                  <a:lnTo>
                    <a:pt x="350" y="246"/>
                  </a:lnTo>
                  <a:lnTo>
                    <a:pt x="354" y="246"/>
                  </a:lnTo>
                  <a:lnTo>
                    <a:pt x="350" y="242"/>
                  </a:lnTo>
                  <a:lnTo>
                    <a:pt x="347" y="242"/>
                  </a:lnTo>
                  <a:lnTo>
                    <a:pt x="343" y="232"/>
                  </a:lnTo>
                  <a:lnTo>
                    <a:pt x="343" y="232"/>
                  </a:lnTo>
                  <a:lnTo>
                    <a:pt x="347" y="219"/>
                  </a:lnTo>
                  <a:lnTo>
                    <a:pt x="350" y="219"/>
                  </a:lnTo>
                  <a:lnTo>
                    <a:pt x="350" y="216"/>
                  </a:lnTo>
                  <a:lnTo>
                    <a:pt x="357" y="216"/>
                  </a:lnTo>
                  <a:lnTo>
                    <a:pt x="367" y="229"/>
                  </a:lnTo>
                  <a:lnTo>
                    <a:pt x="370" y="229"/>
                  </a:lnTo>
                  <a:lnTo>
                    <a:pt x="370" y="226"/>
                  </a:lnTo>
                  <a:lnTo>
                    <a:pt x="377" y="229"/>
                  </a:lnTo>
                  <a:lnTo>
                    <a:pt x="377" y="229"/>
                  </a:lnTo>
                  <a:lnTo>
                    <a:pt x="384" y="239"/>
                  </a:lnTo>
                  <a:lnTo>
                    <a:pt x="384" y="239"/>
                  </a:lnTo>
                  <a:lnTo>
                    <a:pt x="391" y="232"/>
                  </a:lnTo>
                  <a:lnTo>
                    <a:pt x="394" y="232"/>
                  </a:lnTo>
                  <a:lnTo>
                    <a:pt x="401" y="242"/>
                  </a:lnTo>
                  <a:lnTo>
                    <a:pt x="407" y="253"/>
                  </a:lnTo>
                  <a:lnTo>
                    <a:pt x="407" y="253"/>
                  </a:lnTo>
                  <a:lnTo>
                    <a:pt x="407" y="256"/>
                  </a:lnTo>
                  <a:lnTo>
                    <a:pt x="407" y="269"/>
                  </a:lnTo>
                  <a:lnTo>
                    <a:pt x="407" y="269"/>
                  </a:lnTo>
                  <a:lnTo>
                    <a:pt x="407" y="273"/>
                  </a:lnTo>
                  <a:lnTo>
                    <a:pt x="414" y="279"/>
                  </a:lnTo>
                  <a:lnTo>
                    <a:pt x="417" y="279"/>
                  </a:lnTo>
                  <a:lnTo>
                    <a:pt x="417" y="283"/>
                  </a:lnTo>
                  <a:lnTo>
                    <a:pt x="421" y="283"/>
                  </a:lnTo>
                  <a:lnTo>
                    <a:pt x="424" y="283"/>
                  </a:lnTo>
                  <a:lnTo>
                    <a:pt x="424" y="283"/>
                  </a:lnTo>
                  <a:lnTo>
                    <a:pt x="431" y="276"/>
                  </a:lnTo>
                  <a:lnTo>
                    <a:pt x="434" y="276"/>
                  </a:lnTo>
                  <a:lnTo>
                    <a:pt x="438" y="279"/>
                  </a:lnTo>
                  <a:lnTo>
                    <a:pt x="444" y="273"/>
                  </a:lnTo>
                  <a:lnTo>
                    <a:pt x="444" y="273"/>
                  </a:lnTo>
                  <a:lnTo>
                    <a:pt x="451" y="273"/>
                  </a:lnTo>
                  <a:lnTo>
                    <a:pt x="454" y="276"/>
                  </a:lnTo>
                  <a:lnTo>
                    <a:pt x="458" y="276"/>
                  </a:lnTo>
                  <a:lnTo>
                    <a:pt x="458" y="273"/>
                  </a:lnTo>
                  <a:lnTo>
                    <a:pt x="461" y="269"/>
                  </a:lnTo>
                  <a:lnTo>
                    <a:pt x="465" y="269"/>
                  </a:lnTo>
                  <a:lnTo>
                    <a:pt x="471" y="269"/>
                  </a:lnTo>
                  <a:lnTo>
                    <a:pt x="475" y="269"/>
                  </a:lnTo>
                  <a:lnTo>
                    <a:pt x="498" y="276"/>
                  </a:lnTo>
                  <a:lnTo>
                    <a:pt x="505" y="276"/>
                  </a:lnTo>
                  <a:lnTo>
                    <a:pt x="508" y="276"/>
                  </a:lnTo>
                  <a:lnTo>
                    <a:pt x="512" y="283"/>
                  </a:lnTo>
                  <a:lnTo>
                    <a:pt x="518" y="276"/>
                  </a:lnTo>
                  <a:lnTo>
                    <a:pt x="525" y="259"/>
                  </a:lnTo>
                  <a:lnTo>
                    <a:pt x="525" y="256"/>
                  </a:lnTo>
                  <a:lnTo>
                    <a:pt x="539" y="253"/>
                  </a:lnTo>
                  <a:lnTo>
                    <a:pt x="539" y="253"/>
                  </a:lnTo>
                  <a:lnTo>
                    <a:pt x="542" y="253"/>
                  </a:lnTo>
                  <a:lnTo>
                    <a:pt x="559" y="249"/>
                  </a:lnTo>
                  <a:lnTo>
                    <a:pt x="562" y="246"/>
                  </a:lnTo>
                  <a:lnTo>
                    <a:pt x="566" y="229"/>
                  </a:lnTo>
                  <a:lnTo>
                    <a:pt x="566" y="185"/>
                  </a:lnTo>
                  <a:lnTo>
                    <a:pt x="562" y="179"/>
                  </a:lnTo>
                  <a:lnTo>
                    <a:pt x="566" y="179"/>
                  </a:lnTo>
                  <a:lnTo>
                    <a:pt x="569" y="168"/>
                  </a:lnTo>
                  <a:lnTo>
                    <a:pt x="569" y="168"/>
                  </a:lnTo>
                  <a:lnTo>
                    <a:pt x="569" y="165"/>
                  </a:lnTo>
                  <a:lnTo>
                    <a:pt x="566" y="152"/>
                  </a:lnTo>
                  <a:lnTo>
                    <a:pt x="566" y="152"/>
                  </a:lnTo>
                  <a:lnTo>
                    <a:pt x="566" y="148"/>
                  </a:lnTo>
                  <a:lnTo>
                    <a:pt x="562" y="125"/>
                  </a:lnTo>
                  <a:lnTo>
                    <a:pt x="562" y="125"/>
                  </a:lnTo>
                  <a:lnTo>
                    <a:pt x="569" y="115"/>
                  </a:lnTo>
                  <a:lnTo>
                    <a:pt x="569" y="115"/>
                  </a:lnTo>
                  <a:lnTo>
                    <a:pt x="576" y="111"/>
                  </a:lnTo>
                  <a:lnTo>
                    <a:pt x="579" y="111"/>
                  </a:lnTo>
                  <a:lnTo>
                    <a:pt x="589" y="121"/>
                  </a:lnTo>
                  <a:lnTo>
                    <a:pt x="592" y="118"/>
                  </a:lnTo>
                  <a:lnTo>
                    <a:pt x="596" y="118"/>
                  </a:lnTo>
                  <a:lnTo>
                    <a:pt x="603" y="118"/>
                  </a:lnTo>
                  <a:lnTo>
                    <a:pt x="606" y="115"/>
                  </a:lnTo>
                  <a:lnTo>
                    <a:pt x="609" y="118"/>
                  </a:lnTo>
                  <a:lnTo>
                    <a:pt x="613" y="121"/>
                  </a:lnTo>
                  <a:lnTo>
                    <a:pt x="619" y="121"/>
                  </a:lnTo>
                  <a:lnTo>
                    <a:pt x="619" y="125"/>
                  </a:lnTo>
                  <a:lnTo>
                    <a:pt x="626" y="135"/>
                  </a:lnTo>
                  <a:lnTo>
                    <a:pt x="626" y="135"/>
                  </a:lnTo>
                  <a:lnTo>
                    <a:pt x="630" y="138"/>
                  </a:lnTo>
                  <a:lnTo>
                    <a:pt x="630" y="148"/>
                  </a:lnTo>
                  <a:lnTo>
                    <a:pt x="630" y="148"/>
                  </a:lnTo>
                  <a:lnTo>
                    <a:pt x="626" y="179"/>
                  </a:lnTo>
                  <a:lnTo>
                    <a:pt x="643" y="182"/>
                  </a:lnTo>
                  <a:lnTo>
                    <a:pt x="643" y="182"/>
                  </a:lnTo>
                  <a:lnTo>
                    <a:pt x="653" y="189"/>
                  </a:lnTo>
                  <a:lnTo>
                    <a:pt x="653" y="189"/>
                  </a:lnTo>
                  <a:lnTo>
                    <a:pt x="653" y="185"/>
                  </a:lnTo>
                  <a:lnTo>
                    <a:pt x="663" y="172"/>
                  </a:lnTo>
                  <a:lnTo>
                    <a:pt x="670" y="158"/>
                  </a:lnTo>
                  <a:lnTo>
                    <a:pt x="670" y="145"/>
                  </a:lnTo>
                  <a:lnTo>
                    <a:pt x="673" y="141"/>
                  </a:lnTo>
                  <a:lnTo>
                    <a:pt x="700" y="135"/>
                  </a:lnTo>
                  <a:lnTo>
                    <a:pt x="704" y="131"/>
                  </a:lnTo>
                  <a:lnTo>
                    <a:pt x="700" y="131"/>
                  </a:lnTo>
                  <a:lnTo>
                    <a:pt x="687" y="115"/>
                  </a:lnTo>
                  <a:lnTo>
                    <a:pt x="687" y="111"/>
                  </a:lnTo>
                  <a:lnTo>
                    <a:pt x="683" y="98"/>
                  </a:lnTo>
                  <a:lnTo>
                    <a:pt x="670" y="61"/>
                  </a:lnTo>
                  <a:lnTo>
                    <a:pt x="670" y="61"/>
                  </a:lnTo>
                  <a:lnTo>
                    <a:pt x="660" y="27"/>
                  </a:lnTo>
                  <a:lnTo>
                    <a:pt x="650" y="10"/>
                  </a:lnTo>
                  <a:lnTo>
                    <a:pt x="653" y="3"/>
                  </a:lnTo>
                  <a:lnTo>
                    <a:pt x="663" y="7"/>
                  </a:lnTo>
                  <a:lnTo>
                    <a:pt x="667" y="3"/>
                  </a:lnTo>
                  <a:lnTo>
                    <a:pt x="670" y="7"/>
                  </a:lnTo>
                  <a:lnTo>
                    <a:pt x="687" y="64"/>
                  </a:lnTo>
                  <a:lnTo>
                    <a:pt x="704" y="104"/>
                  </a:lnTo>
                  <a:lnTo>
                    <a:pt x="714" y="121"/>
                  </a:lnTo>
                  <a:lnTo>
                    <a:pt x="717" y="125"/>
                  </a:lnTo>
                  <a:lnTo>
                    <a:pt x="724" y="128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44" y="141"/>
                  </a:lnTo>
                  <a:lnTo>
                    <a:pt x="747" y="141"/>
                  </a:lnTo>
                  <a:lnTo>
                    <a:pt x="754" y="155"/>
                  </a:lnTo>
                  <a:lnTo>
                    <a:pt x="764" y="162"/>
                  </a:lnTo>
                  <a:lnTo>
                    <a:pt x="764" y="162"/>
                  </a:lnTo>
                  <a:lnTo>
                    <a:pt x="768" y="165"/>
                  </a:lnTo>
                  <a:lnTo>
                    <a:pt x="771" y="168"/>
                  </a:lnTo>
                  <a:lnTo>
                    <a:pt x="771" y="168"/>
                  </a:lnTo>
                  <a:lnTo>
                    <a:pt x="778" y="175"/>
                  </a:lnTo>
                  <a:lnTo>
                    <a:pt x="778" y="179"/>
                  </a:lnTo>
                  <a:lnTo>
                    <a:pt x="781" y="179"/>
                  </a:lnTo>
                  <a:lnTo>
                    <a:pt x="784" y="179"/>
                  </a:lnTo>
                  <a:lnTo>
                    <a:pt x="788" y="179"/>
                  </a:lnTo>
                  <a:lnTo>
                    <a:pt x="791" y="175"/>
                  </a:lnTo>
                  <a:lnTo>
                    <a:pt x="794" y="175"/>
                  </a:lnTo>
                  <a:lnTo>
                    <a:pt x="798" y="175"/>
                  </a:lnTo>
                  <a:lnTo>
                    <a:pt x="798" y="175"/>
                  </a:lnTo>
                  <a:lnTo>
                    <a:pt x="798" y="172"/>
                  </a:lnTo>
                  <a:lnTo>
                    <a:pt x="801" y="172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8" y="172"/>
                  </a:lnTo>
                  <a:lnTo>
                    <a:pt x="818" y="172"/>
                  </a:lnTo>
                  <a:lnTo>
                    <a:pt x="821" y="175"/>
                  </a:lnTo>
                  <a:lnTo>
                    <a:pt x="821" y="175"/>
                  </a:lnTo>
                  <a:lnTo>
                    <a:pt x="828" y="172"/>
                  </a:lnTo>
                  <a:lnTo>
                    <a:pt x="831" y="172"/>
                  </a:lnTo>
                  <a:lnTo>
                    <a:pt x="838" y="175"/>
                  </a:lnTo>
                  <a:lnTo>
                    <a:pt x="845" y="175"/>
                  </a:lnTo>
                  <a:lnTo>
                    <a:pt x="848" y="175"/>
                  </a:lnTo>
                  <a:lnTo>
                    <a:pt x="852" y="179"/>
                  </a:lnTo>
                  <a:lnTo>
                    <a:pt x="852" y="179"/>
                  </a:lnTo>
                  <a:lnTo>
                    <a:pt x="855" y="182"/>
                  </a:lnTo>
                  <a:lnTo>
                    <a:pt x="858" y="182"/>
                  </a:lnTo>
                  <a:lnTo>
                    <a:pt x="858" y="182"/>
                  </a:lnTo>
                  <a:lnTo>
                    <a:pt x="862" y="182"/>
                  </a:lnTo>
                  <a:lnTo>
                    <a:pt x="875" y="185"/>
                  </a:lnTo>
                  <a:lnTo>
                    <a:pt x="879" y="185"/>
                  </a:lnTo>
                  <a:lnTo>
                    <a:pt x="882" y="185"/>
                  </a:lnTo>
                  <a:lnTo>
                    <a:pt x="882" y="185"/>
                  </a:lnTo>
                  <a:lnTo>
                    <a:pt x="892" y="195"/>
                  </a:lnTo>
                  <a:lnTo>
                    <a:pt x="892" y="195"/>
                  </a:lnTo>
                  <a:lnTo>
                    <a:pt x="895" y="199"/>
                  </a:lnTo>
                  <a:lnTo>
                    <a:pt x="895" y="202"/>
                  </a:lnTo>
                  <a:lnTo>
                    <a:pt x="895" y="226"/>
                  </a:lnTo>
                  <a:lnTo>
                    <a:pt x="895" y="229"/>
                  </a:lnTo>
                  <a:lnTo>
                    <a:pt x="902" y="242"/>
                  </a:lnTo>
                  <a:lnTo>
                    <a:pt x="902" y="242"/>
                  </a:lnTo>
                  <a:lnTo>
                    <a:pt x="906" y="246"/>
                  </a:lnTo>
                  <a:lnTo>
                    <a:pt x="906" y="246"/>
                  </a:lnTo>
                  <a:lnTo>
                    <a:pt x="909" y="259"/>
                  </a:lnTo>
                  <a:lnTo>
                    <a:pt x="909" y="259"/>
                  </a:lnTo>
                  <a:lnTo>
                    <a:pt x="909" y="259"/>
                  </a:lnTo>
                  <a:lnTo>
                    <a:pt x="912" y="259"/>
                  </a:lnTo>
                  <a:lnTo>
                    <a:pt x="919" y="266"/>
                  </a:lnTo>
                  <a:lnTo>
                    <a:pt x="919" y="266"/>
                  </a:lnTo>
                  <a:lnTo>
                    <a:pt x="926" y="269"/>
                  </a:lnTo>
                  <a:lnTo>
                    <a:pt x="926" y="269"/>
                  </a:lnTo>
                  <a:lnTo>
                    <a:pt x="929" y="273"/>
                  </a:lnTo>
                  <a:lnTo>
                    <a:pt x="929" y="276"/>
                  </a:lnTo>
                  <a:lnTo>
                    <a:pt x="929" y="276"/>
                  </a:lnTo>
                  <a:lnTo>
                    <a:pt x="932" y="276"/>
                  </a:lnTo>
                  <a:lnTo>
                    <a:pt x="936" y="279"/>
                  </a:lnTo>
                  <a:lnTo>
                    <a:pt x="936" y="279"/>
                  </a:lnTo>
                  <a:lnTo>
                    <a:pt x="939" y="283"/>
                  </a:lnTo>
                  <a:lnTo>
                    <a:pt x="939" y="283"/>
                  </a:lnTo>
                  <a:lnTo>
                    <a:pt x="939" y="283"/>
                  </a:lnTo>
                  <a:lnTo>
                    <a:pt x="946" y="286"/>
                  </a:lnTo>
                  <a:lnTo>
                    <a:pt x="946" y="286"/>
                  </a:lnTo>
                  <a:lnTo>
                    <a:pt x="949" y="286"/>
                  </a:lnTo>
                  <a:lnTo>
                    <a:pt x="949" y="290"/>
                  </a:lnTo>
                  <a:lnTo>
                    <a:pt x="956" y="286"/>
                  </a:lnTo>
                  <a:lnTo>
                    <a:pt x="956" y="286"/>
                  </a:lnTo>
                  <a:lnTo>
                    <a:pt x="963" y="286"/>
                  </a:lnTo>
                  <a:lnTo>
                    <a:pt x="963" y="286"/>
                  </a:lnTo>
                  <a:lnTo>
                    <a:pt x="966" y="290"/>
                  </a:lnTo>
                  <a:lnTo>
                    <a:pt x="969" y="290"/>
                  </a:lnTo>
                  <a:lnTo>
                    <a:pt x="973" y="290"/>
                  </a:lnTo>
                  <a:lnTo>
                    <a:pt x="973" y="293"/>
                  </a:lnTo>
                  <a:lnTo>
                    <a:pt x="976" y="293"/>
                  </a:lnTo>
                  <a:lnTo>
                    <a:pt x="976" y="293"/>
                  </a:lnTo>
                  <a:lnTo>
                    <a:pt x="980" y="293"/>
                  </a:lnTo>
                  <a:lnTo>
                    <a:pt x="980" y="296"/>
                  </a:lnTo>
                  <a:lnTo>
                    <a:pt x="983" y="300"/>
                  </a:lnTo>
                  <a:lnTo>
                    <a:pt x="986" y="296"/>
                  </a:lnTo>
                  <a:lnTo>
                    <a:pt x="986" y="296"/>
                  </a:lnTo>
                  <a:lnTo>
                    <a:pt x="986" y="293"/>
                  </a:lnTo>
                  <a:lnTo>
                    <a:pt x="993" y="290"/>
                  </a:lnTo>
                  <a:lnTo>
                    <a:pt x="996" y="290"/>
                  </a:lnTo>
                  <a:lnTo>
                    <a:pt x="1000" y="293"/>
                  </a:lnTo>
                  <a:lnTo>
                    <a:pt x="1003" y="293"/>
                  </a:lnTo>
                  <a:lnTo>
                    <a:pt x="1010" y="290"/>
                  </a:lnTo>
                  <a:lnTo>
                    <a:pt x="1010" y="290"/>
                  </a:lnTo>
                  <a:lnTo>
                    <a:pt x="1013" y="290"/>
                  </a:lnTo>
                  <a:lnTo>
                    <a:pt x="1017" y="290"/>
                  </a:lnTo>
                  <a:lnTo>
                    <a:pt x="1020" y="290"/>
                  </a:lnTo>
                  <a:lnTo>
                    <a:pt x="1020" y="290"/>
                  </a:lnTo>
                  <a:lnTo>
                    <a:pt x="1023" y="293"/>
                  </a:lnTo>
                  <a:lnTo>
                    <a:pt x="1023" y="296"/>
                  </a:lnTo>
                  <a:lnTo>
                    <a:pt x="1027" y="300"/>
                  </a:lnTo>
                  <a:lnTo>
                    <a:pt x="1037" y="300"/>
                  </a:lnTo>
                  <a:lnTo>
                    <a:pt x="1044" y="300"/>
                  </a:lnTo>
                  <a:lnTo>
                    <a:pt x="1047" y="300"/>
                  </a:lnTo>
                  <a:lnTo>
                    <a:pt x="1050" y="303"/>
                  </a:lnTo>
                  <a:lnTo>
                    <a:pt x="1054" y="306"/>
                  </a:lnTo>
                  <a:lnTo>
                    <a:pt x="1057" y="303"/>
                  </a:lnTo>
                  <a:lnTo>
                    <a:pt x="1057" y="300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7" y="303"/>
                  </a:lnTo>
                  <a:lnTo>
                    <a:pt x="1074" y="306"/>
                  </a:lnTo>
                  <a:lnTo>
                    <a:pt x="1074" y="310"/>
                  </a:lnTo>
                  <a:lnTo>
                    <a:pt x="1074" y="310"/>
                  </a:lnTo>
                  <a:lnTo>
                    <a:pt x="1077" y="313"/>
                  </a:lnTo>
                  <a:lnTo>
                    <a:pt x="1077" y="317"/>
                  </a:lnTo>
                  <a:lnTo>
                    <a:pt x="1077" y="317"/>
                  </a:lnTo>
                  <a:lnTo>
                    <a:pt x="1077" y="320"/>
                  </a:lnTo>
                  <a:lnTo>
                    <a:pt x="1081" y="320"/>
                  </a:lnTo>
                  <a:lnTo>
                    <a:pt x="1081" y="320"/>
                  </a:lnTo>
                  <a:lnTo>
                    <a:pt x="1087" y="320"/>
                  </a:lnTo>
                  <a:lnTo>
                    <a:pt x="1087" y="323"/>
                  </a:lnTo>
                  <a:lnTo>
                    <a:pt x="1091" y="327"/>
                  </a:lnTo>
                  <a:lnTo>
                    <a:pt x="1091" y="327"/>
                  </a:lnTo>
                  <a:lnTo>
                    <a:pt x="1091" y="330"/>
                  </a:lnTo>
                  <a:lnTo>
                    <a:pt x="1091" y="333"/>
                  </a:lnTo>
                  <a:lnTo>
                    <a:pt x="1091" y="333"/>
                  </a:lnTo>
                  <a:lnTo>
                    <a:pt x="1094" y="337"/>
                  </a:lnTo>
                  <a:lnTo>
                    <a:pt x="1094" y="340"/>
                  </a:lnTo>
                  <a:lnTo>
                    <a:pt x="1097" y="343"/>
                  </a:lnTo>
                  <a:lnTo>
                    <a:pt x="1097" y="347"/>
                  </a:lnTo>
                  <a:lnTo>
                    <a:pt x="1101" y="347"/>
                  </a:lnTo>
                  <a:lnTo>
                    <a:pt x="1101" y="350"/>
                  </a:lnTo>
                  <a:lnTo>
                    <a:pt x="1101" y="350"/>
                  </a:lnTo>
                  <a:lnTo>
                    <a:pt x="1101" y="354"/>
                  </a:lnTo>
                  <a:lnTo>
                    <a:pt x="1097" y="357"/>
                  </a:lnTo>
                  <a:lnTo>
                    <a:pt x="1097" y="357"/>
                  </a:lnTo>
                  <a:lnTo>
                    <a:pt x="1091" y="360"/>
                  </a:lnTo>
                  <a:lnTo>
                    <a:pt x="1087" y="364"/>
                  </a:lnTo>
                  <a:lnTo>
                    <a:pt x="1084" y="364"/>
                  </a:lnTo>
                  <a:lnTo>
                    <a:pt x="1084" y="360"/>
                  </a:lnTo>
                  <a:lnTo>
                    <a:pt x="1084" y="357"/>
                  </a:lnTo>
                  <a:lnTo>
                    <a:pt x="1081" y="357"/>
                  </a:lnTo>
                  <a:lnTo>
                    <a:pt x="1077" y="357"/>
                  </a:lnTo>
                  <a:lnTo>
                    <a:pt x="1077" y="357"/>
                  </a:lnTo>
                  <a:lnTo>
                    <a:pt x="1074" y="357"/>
                  </a:lnTo>
                  <a:lnTo>
                    <a:pt x="1070" y="357"/>
                  </a:lnTo>
                  <a:lnTo>
                    <a:pt x="1070" y="357"/>
                  </a:lnTo>
                  <a:lnTo>
                    <a:pt x="1067" y="354"/>
                  </a:lnTo>
                  <a:lnTo>
                    <a:pt x="1067" y="354"/>
                  </a:lnTo>
                  <a:lnTo>
                    <a:pt x="1067" y="354"/>
                  </a:lnTo>
                  <a:lnTo>
                    <a:pt x="1067" y="354"/>
                  </a:lnTo>
                  <a:lnTo>
                    <a:pt x="1064" y="357"/>
                  </a:lnTo>
                  <a:lnTo>
                    <a:pt x="1060" y="357"/>
                  </a:lnTo>
                  <a:lnTo>
                    <a:pt x="1060" y="357"/>
                  </a:lnTo>
                  <a:lnTo>
                    <a:pt x="1060" y="357"/>
                  </a:lnTo>
                  <a:lnTo>
                    <a:pt x="1060" y="357"/>
                  </a:lnTo>
                  <a:lnTo>
                    <a:pt x="1057" y="367"/>
                  </a:lnTo>
                  <a:lnTo>
                    <a:pt x="1054" y="367"/>
                  </a:lnTo>
                  <a:lnTo>
                    <a:pt x="1050" y="374"/>
                  </a:lnTo>
                  <a:lnTo>
                    <a:pt x="1047" y="374"/>
                  </a:lnTo>
                  <a:lnTo>
                    <a:pt x="1047" y="374"/>
                  </a:lnTo>
                  <a:lnTo>
                    <a:pt x="1047" y="374"/>
                  </a:lnTo>
                  <a:lnTo>
                    <a:pt x="1047" y="374"/>
                  </a:lnTo>
                  <a:lnTo>
                    <a:pt x="1050" y="374"/>
                  </a:lnTo>
                  <a:lnTo>
                    <a:pt x="1054" y="377"/>
                  </a:lnTo>
                  <a:lnTo>
                    <a:pt x="1057" y="380"/>
                  </a:lnTo>
                  <a:lnTo>
                    <a:pt x="1057" y="380"/>
                  </a:lnTo>
                  <a:lnTo>
                    <a:pt x="1060" y="380"/>
                  </a:lnTo>
                  <a:lnTo>
                    <a:pt x="1064" y="384"/>
                  </a:lnTo>
                  <a:lnTo>
                    <a:pt x="1064" y="384"/>
                  </a:lnTo>
                  <a:lnTo>
                    <a:pt x="1070" y="384"/>
                  </a:lnTo>
                  <a:lnTo>
                    <a:pt x="1074" y="387"/>
                  </a:lnTo>
                  <a:lnTo>
                    <a:pt x="1074" y="387"/>
                  </a:lnTo>
                  <a:lnTo>
                    <a:pt x="1077" y="391"/>
                  </a:lnTo>
                  <a:lnTo>
                    <a:pt x="1077" y="394"/>
                  </a:lnTo>
                  <a:lnTo>
                    <a:pt x="1077" y="394"/>
                  </a:lnTo>
                  <a:lnTo>
                    <a:pt x="1077" y="394"/>
                  </a:lnTo>
                  <a:lnTo>
                    <a:pt x="1081" y="394"/>
                  </a:lnTo>
                  <a:lnTo>
                    <a:pt x="1081" y="397"/>
                  </a:lnTo>
                  <a:lnTo>
                    <a:pt x="1084" y="404"/>
                  </a:lnTo>
                  <a:lnTo>
                    <a:pt x="1084" y="404"/>
                  </a:lnTo>
                  <a:lnTo>
                    <a:pt x="1084" y="407"/>
                  </a:lnTo>
                  <a:lnTo>
                    <a:pt x="1084" y="411"/>
                  </a:lnTo>
                  <a:lnTo>
                    <a:pt x="1111" y="411"/>
                  </a:lnTo>
                  <a:lnTo>
                    <a:pt x="1111" y="411"/>
                  </a:lnTo>
                  <a:lnTo>
                    <a:pt x="1114" y="414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121" y="421"/>
                  </a:lnTo>
                  <a:lnTo>
                    <a:pt x="1121" y="424"/>
                  </a:lnTo>
                  <a:lnTo>
                    <a:pt x="1121" y="431"/>
                  </a:lnTo>
                  <a:lnTo>
                    <a:pt x="1121" y="431"/>
                  </a:lnTo>
                  <a:lnTo>
                    <a:pt x="1124" y="431"/>
                  </a:lnTo>
                  <a:lnTo>
                    <a:pt x="1134" y="421"/>
                  </a:lnTo>
                  <a:lnTo>
                    <a:pt x="1134" y="418"/>
                  </a:lnTo>
                  <a:lnTo>
                    <a:pt x="1138" y="418"/>
                  </a:lnTo>
                  <a:lnTo>
                    <a:pt x="1141" y="414"/>
                  </a:lnTo>
                  <a:lnTo>
                    <a:pt x="1151" y="407"/>
                  </a:lnTo>
                  <a:lnTo>
                    <a:pt x="1155" y="404"/>
                  </a:lnTo>
                  <a:lnTo>
                    <a:pt x="1158" y="404"/>
                  </a:lnTo>
                  <a:lnTo>
                    <a:pt x="1165" y="404"/>
                  </a:lnTo>
                  <a:lnTo>
                    <a:pt x="1165" y="404"/>
                  </a:lnTo>
                  <a:lnTo>
                    <a:pt x="1165" y="401"/>
                  </a:lnTo>
                  <a:lnTo>
                    <a:pt x="1168" y="401"/>
                  </a:lnTo>
                  <a:lnTo>
                    <a:pt x="1171" y="397"/>
                  </a:lnTo>
                  <a:lnTo>
                    <a:pt x="1175" y="397"/>
                  </a:lnTo>
                  <a:lnTo>
                    <a:pt x="1182" y="397"/>
                  </a:lnTo>
                  <a:lnTo>
                    <a:pt x="1185" y="394"/>
                  </a:lnTo>
                  <a:lnTo>
                    <a:pt x="1188" y="391"/>
                  </a:lnTo>
                  <a:lnTo>
                    <a:pt x="1188" y="391"/>
                  </a:lnTo>
                  <a:lnTo>
                    <a:pt x="1195" y="391"/>
                  </a:lnTo>
                  <a:lnTo>
                    <a:pt x="1198" y="387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05" y="380"/>
                  </a:lnTo>
                  <a:lnTo>
                    <a:pt x="1208" y="377"/>
                  </a:lnTo>
                  <a:lnTo>
                    <a:pt x="1208" y="374"/>
                  </a:lnTo>
                  <a:lnTo>
                    <a:pt x="1212" y="374"/>
                  </a:lnTo>
                  <a:lnTo>
                    <a:pt x="1219" y="360"/>
                  </a:lnTo>
                  <a:lnTo>
                    <a:pt x="1219" y="360"/>
                  </a:lnTo>
                  <a:lnTo>
                    <a:pt x="1222" y="357"/>
                  </a:lnTo>
                  <a:lnTo>
                    <a:pt x="1225" y="350"/>
                  </a:lnTo>
                  <a:lnTo>
                    <a:pt x="1225" y="350"/>
                  </a:lnTo>
                  <a:lnTo>
                    <a:pt x="1229" y="350"/>
                  </a:lnTo>
                  <a:lnTo>
                    <a:pt x="1229" y="347"/>
                  </a:lnTo>
                  <a:lnTo>
                    <a:pt x="1229" y="347"/>
                  </a:lnTo>
                  <a:lnTo>
                    <a:pt x="1235" y="340"/>
                  </a:lnTo>
                  <a:lnTo>
                    <a:pt x="1235" y="340"/>
                  </a:lnTo>
                  <a:lnTo>
                    <a:pt x="1242" y="337"/>
                  </a:lnTo>
                  <a:lnTo>
                    <a:pt x="1245" y="333"/>
                  </a:lnTo>
                  <a:lnTo>
                    <a:pt x="1256" y="330"/>
                  </a:lnTo>
                  <a:lnTo>
                    <a:pt x="1256" y="327"/>
                  </a:lnTo>
                  <a:lnTo>
                    <a:pt x="1259" y="327"/>
                  </a:lnTo>
                  <a:lnTo>
                    <a:pt x="1259" y="327"/>
                  </a:lnTo>
                  <a:lnTo>
                    <a:pt x="1262" y="327"/>
                  </a:lnTo>
                  <a:lnTo>
                    <a:pt x="1269" y="327"/>
                  </a:lnTo>
                  <a:lnTo>
                    <a:pt x="1276" y="327"/>
                  </a:lnTo>
                  <a:lnTo>
                    <a:pt x="1276" y="327"/>
                  </a:lnTo>
                  <a:lnTo>
                    <a:pt x="1286" y="323"/>
                  </a:lnTo>
                  <a:lnTo>
                    <a:pt x="1286" y="323"/>
                  </a:lnTo>
                  <a:lnTo>
                    <a:pt x="1286" y="323"/>
                  </a:lnTo>
                  <a:lnTo>
                    <a:pt x="1293" y="323"/>
                  </a:lnTo>
                  <a:lnTo>
                    <a:pt x="1299" y="320"/>
                  </a:lnTo>
                  <a:lnTo>
                    <a:pt x="1303" y="320"/>
                  </a:lnTo>
                  <a:lnTo>
                    <a:pt x="1306" y="320"/>
                  </a:lnTo>
                  <a:lnTo>
                    <a:pt x="1306" y="320"/>
                  </a:lnTo>
                  <a:lnTo>
                    <a:pt x="1309" y="320"/>
                  </a:lnTo>
                  <a:lnTo>
                    <a:pt x="1313" y="313"/>
                  </a:lnTo>
                  <a:lnTo>
                    <a:pt x="1313" y="310"/>
                  </a:lnTo>
                  <a:lnTo>
                    <a:pt x="1316" y="306"/>
                  </a:lnTo>
                  <a:lnTo>
                    <a:pt x="1323" y="306"/>
                  </a:lnTo>
                  <a:lnTo>
                    <a:pt x="1326" y="303"/>
                  </a:lnTo>
                  <a:lnTo>
                    <a:pt x="1326" y="303"/>
                  </a:lnTo>
                  <a:lnTo>
                    <a:pt x="1326" y="303"/>
                  </a:lnTo>
                  <a:lnTo>
                    <a:pt x="1326" y="300"/>
                  </a:lnTo>
                  <a:lnTo>
                    <a:pt x="1326" y="296"/>
                  </a:lnTo>
                  <a:lnTo>
                    <a:pt x="1326" y="296"/>
                  </a:lnTo>
                  <a:lnTo>
                    <a:pt x="1326" y="293"/>
                  </a:lnTo>
                  <a:lnTo>
                    <a:pt x="1326" y="290"/>
                  </a:lnTo>
                  <a:lnTo>
                    <a:pt x="1330" y="290"/>
                  </a:lnTo>
                  <a:lnTo>
                    <a:pt x="1330" y="286"/>
                  </a:lnTo>
                  <a:lnTo>
                    <a:pt x="1330" y="286"/>
                  </a:lnTo>
                  <a:lnTo>
                    <a:pt x="1340" y="276"/>
                  </a:lnTo>
                  <a:lnTo>
                    <a:pt x="1340" y="273"/>
                  </a:lnTo>
                  <a:lnTo>
                    <a:pt x="1340" y="269"/>
                  </a:lnTo>
                  <a:lnTo>
                    <a:pt x="1346" y="269"/>
                  </a:lnTo>
                  <a:lnTo>
                    <a:pt x="1346" y="269"/>
                  </a:lnTo>
                  <a:lnTo>
                    <a:pt x="1350" y="269"/>
                  </a:lnTo>
                  <a:lnTo>
                    <a:pt x="1363" y="263"/>
                  </a:lnTo>
                  <a:lnTo>
                    <a:pt x="1373" y="256"/>
                  </a:lnTo>
                  <a:lnTo>
                    <a:pt x="1383" y="246"/>
                  </a:lnTo>
                  <a:lnTo>
                    <a:pt x="1383" y="246"/>
                  </a:lnTo>
                  <a:lnTo>
                    <a:pt x="1397" y="236"/>
                  </a:lnTo>
                  <a:lnTo>
                    <a:pt x="1404" y="229"/>
                  </a:lnTo>
                  <a:lnTo>
                    <a:pt x="1404" y="229"/>
                  </a:lnTo>
                  <a:lnTo>
                    <a:pt x="1414" y="226"/>
                  </a:lnTo>
                  <a:lnTo>
                    <a:pt x="1420" y="219"/>
                  </a:lnTo>
                  <a:lnTo>
                    <a:pt x="1420" y="216"/>
                  </a:lnTo>
                  <a:lnTo>
                    <a:pt x="1431" y="209"/>
                  </a:lnTo>
                  <a:lnTo>
                    <a:pt x="1434" y="209"/>
                  </a:lnTo>
                  <a:lnTo>
                    <a:pt x="1434" y="209"/>
                  </a:lnTo>
                  <a:lnTo>
                    <a:pt x="1447" y="195"/>
                  </a:lnTo>
                  <a:lnTo>
                    <a:pt x="1451" y="189"/>
                  </a:lnTo>
                  <a:lnTo>
                    <a:pt x="1451" y="185"/>
                  </a:lnTo>
                  <a:lnTo>
                    <a:pt x="1454" y="175"/>
                  </a:lnTo>
                  <a:lnTo>
                    <a:pt x="1454" y="158"/>
                  </a:lnTo>
                  <a:lnTo>
                    <a:pt x="1454" y="155"/>
                  </a:lnTo>
                  <a:lnTo>
                    <a:pt x="1458" y="155"/>
                  </a:lnTo>
                  <a:lnTo>
                    <a:pt x="1461" y="148"/>
                  </a:lnTo>
                  <a:lnTo>
                    <a:pt x="1461" y="148"/>
                  </a:lnTo>
                  <a:lnTo>
                    <a:pt x="1468" y="145"/>
                  </a:lnTo>
                  <a:lnTo>
                    <a:pt x="1468" y="135"/>
                  </a:lnTo>
                  <a:lnTo>
                    <a:pt x="1464" y="128"/>
                  </a:lnTo>
                  <a:lnTo>
                    <a:pt x="1461" y="121"/>
                  </a:lnTo>
                  <a:lnTo>
                    <a:pt x="1461" y="121"/>
                  </a:lnTo>
                  <a:lnTo>
                    <a:pt x="1461" y="115"/>
                  </a:lnTo>
                  <a:lnTo>
                    <a:pt x="1461" y="111"/>
                  </a:lnTo>
                  <a:lnTo>
                    <a:pt x="1464" y="98"/>
                  </a:lnTo>
                  <a:lnTo>
                    <a:pt x="1468" y="91"/>
                  </a:lnTo>
                  <a:lnTo>
                    <a:pt x="1468" y="88"/>
                  </a:lnTo>
                  <a:lnTo>
                    <a:pt x="1468" y="88"/>
                  </a:lnTo>
                  <a:lnTo>
                    <a:pt x="1471" y="81"/>
                  </a:lnTo>
                  <a:lnTo>
                    <a:pt x="1474" y="78"/>
                  </a:lnTo>
                  <a:lnTo>
                    <a:pt x="1481" y="64"/>
                  </a:lnTo>
                  <a:lnTo>
                    <a:pt x="1484" y="61"/>
                  </a:lnTo>
                  <a:lnTo>
                    <a:pt x="1484" y="57"/>
                  </a:lnTo>
                  <a:lnTo>
                    <a:pt x="1491" y="44"/>
                  </a:lnTo>
                  <a:lnTo>
                    <a:pt x="1495" y="37"/>
                  </a:lnTo>
                  <a:lnTo>
                    <a:pt x="1495" y="37"/>
                  </a:lnTo>
                  <a:lnTo>
                    <a:pt x="1495" y="20"/>
                  </a:lnTo>
                  <a:lnTo>
                    <a:pt x="1495" y="20"/>
                  </a:lnTo>
                  <a:lnTo>
                    <a:pt x="1501" y="7"/>
                  </a:lnTo>
                  <a:lnTo>
                    <a:pt x="1501" y="0"/>
                  </a:lnTo>
                  <a:lnTo>
                    <a:pt x="1501" y="0"/>
                  </a:lnTo>
                  <a:close/>
                </a:path>
              </a:pathLst>
            </a:custGeom>
            <a:solidFill>
              <a:srgbClr val="327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3" name="Freeform 676">
              <a:extLst>
                <a:ext uri="{FF2B5EF4-FFF2-40B4-BE49-F238E27FC236}">
                  <a16:creationId xmlns:a16="http://schemas.microsoft.com/office/drawing/2014/main" id="{A9CA88FD-8E2B-B794-B037-B964F784F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320"/>
              <a:ext cx="1501" cy="431"/>
            </a:xfrm>
            <a:custGeom>
              <a:avLst/>
              <a:gdLst>
                <a:gd name="T0" fmla="*/ 1461 w 1501"/>
                <a:gd name="T1" fmla="*/ 98 h 431"/>
                <a:gd name="T2" fmla="*/ 1434 w 1501"/>
                <a:gd name="T3" fmla="*/ 205 h 431"/>
                <a:gd name="T4" fmla="*/ 1330 w 1501"/>
                <a:gd name="T5" fmla="*/ 283 h 431"/>
                <a:gd name="T6" fmla="*/ 1286 w 1501"/>
                <a:gd name="T7" fmla="*/ 320 h 431"/>
                <a:gd name="T8" fmla="*/ 1222 w 1501"/>
                <a:gd name="T9" fmla="*/ 350 h 431"/>
                <a:gd name="T10" fmla="*/ 1168 w 1501"/>
                <a:gd name="T11" fmla="*/ 397 h 431"/>
                <a:gd name="T12" fmla="*/ 1111 w 1501"/>
                <a:gd name="T13" fmla="*/ 407 h 431"/>
                <a:gd name="T14" fmla="*/ 1054 w 1501"/>
                <a:gd name="T15" fmla="*/ 374 h 431"/>
                <a:gd name="T16" fmla="*/ 1104 w 1501"/>
                <a:gd name="T17" fmla="*/ 354 h 431"/>
                <a:gd name="T18" fmla="*/ 1077 w 1501"/>
                <a:gd name="T19" fmla="*/ 310 h 431"/>
                <a:gd name="T20" fmla="*/ 1017 w 1501"/>
                <a:gd name="T21" fmla="*/ 286 h 431"/>
                <a:gd name="T22" fmla="*/ 963 w 1501"/>
                <a:gd name="T23" fmla="*/ 283 h 431"/>
                <a:gd name="T24" fmla="*/ 912 w 1501"/>
                <a:gd name="T25" fmla="*/ 256 h 431"/>
                <a:gd name="T26" fmla="*/ 855 w 1501"/>
                <a:gd name="T27" fmla="*/ 175 h 431"/>
                <a:gd name="T28" fmla="*/ 784 w 1501"/>
                <a:gd name="T29" fmla="*/ 175 h 431"/>
                <a:gd name="T30" fmla="*/ 673 w 1501"/>
                <a:gd name="T31" fmla="*/ 7 h 431"/>
                <a:gd name="T32" fmla="*/ 646 w 1501"/>
                <a:gd name="T33" fmla="*/ 179 h 431"/>
                <a:gd name="T34" fmla="*/ 576 w 1501"/>
                <a:gd name="T35" fmla="*/ 108 h 431"/>
                <a:gd name="T36" fmla="*/ 539 w 1501"/>
                <a:gd name="T37" fmla="*/ 249 h 431"/>
                <a:gd name="T38" fmla="*/ 438 w 1501"/>
                <a:gd name="T39" fmla="*/ 273 h 431"/>
                <a:gd name="T40" fmla="*/ 377 w 1501"/>
                <a:gd name="T41" fmla="*/ 226 h 431"/>
                <a:gd name="T42" fmla="*/ 300 w 1501"/>
                <a:gd name="T43" fmla="*/ 266 h 431"/>
                <a:gd name="T44" fmla="*/ 216 w 1501"/>
                <a:gd name="T45" fmla="*/ 286 h 431"/>
                <a:gd name="T46" fmla="*/ 125 w 1501"/>
                <a:gd name="T47" fmla="*/ 283 h 431"/>
                <a:gd name="T48" fmla="*/ 71 w 1501"/>
                <a:gd name="T49" fmla="*/ 310 h 431"/>
                <a:gd name="T50" fmla="*/ 37 w 1501"/>
                <a:gd name="T51" fmla="*/ 242 h 431"/>
                <a:gd name="T52" fmla="*/ 27 w 1501"/>
                <a:gd name="T53" fmla="*/ 175 h 431"/>
                <a:gd name="T54" fmla="*/ 51 w 1501"/>
                <a:gd name="T55" fmla="*/ 121 h 431"/>
                <a:gd name="T56" fmla="*/ 51 w 1501"/>
                <a:gd name="T57" fmla="*/ 44 h 431"/>
                <a:gd name="T58" fmla="*/ 67 w 1501"/>
                <a:gd name="T59" fmla="*/ 27 h 431"/>
                <a:gd name="T60" fmla="*/ 24 w 1501"/>
                <a:gd name="T61" fmla="*/ 54 h 431"/>
                <a:gd name="T62" fmla="*/ 20 w 1501"/>
                <a:gd name="T63" fmla="*/ 141 h 431"/>
                <a:gd name="T64" fmla="*/ 3 w 1501"/>
                <a:gd name="T65" fmla="*/ 209 h 431"/>
                <a:gd name="T66" fmla="*/ 44 w 1501"/>
                <a:gd name="T67" fmla="*/ 276 h 431"/>
                <a:gd name="T68" fmla="*/ 84 w 1501"/>
                <a:gd name="T69" fmla="*/ 313 h 431"/>
                <a:gd name="T70" fmla="*/ 148 w 1501"/>
                <a:gd name="T71" fmla="*/ 266 h 431"/>
                <a:gd name="T72" fmla="*/ 212 w 1501"/>
                <a:gd name="T73" fmla="*/ 286 h 431"/>
                <a:gd name="T74" fmla="*/ 290 w 1501"/>
                <a:gd name="T75" fmla="*/ 273 h 431"/>
                <a:gd name="T76" fmla="*/ 350 w 1501"/>
                <a:gd name="T77" fmla="*/ 219 h 431"/>
                <a:gd name="T78" fmla="*/ 407 w 1501"/>
                <a:gd name="T79" fmla="*/ 273 h 431"/>
                <a:gd name="T80" fmla="*/ 471 w 1501"/>
                <a:gd name="T81" fmla="*/ 269 h 431"/>
                <a:gd name="T82" fmla="*/ 569 w 1501"/>
                <a:gd name="T83" fmla="*/ 168 h 431"/>
                <a:gd name="T84" fmla="*/ 613 w 1501"/>
                <a:gd name="T85" fmla="*/ 121 h 431"/>
                <a:gd name="T86" fmla="*/ 700 w 1501"/>
                <a:gd name="T87" fmla="*/ 135 h 431"/>
                <a:gd name="T88" fmla="*/ 724 w 1501"/>
                <a:gd name="T89" fmla="*/ 128 h 431"/>
                <a:gd name="T90" fmla="*/ 798 w 1501"/>
                <a:gd name="T91" fmla="*/ 175 h 431"/>
                <a:gd name="T92" fmla="*/ 858 w 1501"/>
                <a:gd name="T93" fmla="*/ 182 h 431"/>
                <a:gd name="T94" fmla="*/ 909 w 1501"/>
                <a:gd name="T95" fmla="*/ 259 h 431"/>
                <a:gd name="T96" fmla="*/ 949 w 1501"/>
                <a:gd name="T97" fmla="*/ 286 h 431"/>
                <a:gd name="T98" fmla="*/ 993 w 1501"/>
                <a:gd name="T99" fmla="*/ 290 h 431"/>
                <a:gd name="T100" fmla="*/ 1057 w 1501"/>
                <a:gd name="T101" fmla="*/ 303 h 431"/>
                <a:gd name="T102" fmla="*/ 1091 w 1501"/>
                <a:gd name="T103" fmla="*/ 330 h 431"/>
                <a:gd name="T104" fmla="*/ 1081 w 1501"/>
                <a:gd name="T105" fmla="*/ 357 h 431"/>
                <a:gd name="T106" fmla="*/ 1047 w 1501"/>
                <a:gd name="T107" fmla="*/ 374 h 431"/>
                <a:gd name="T108" fmla="*/ 1081 w 1501"/>
                <a:gd name="T109" fmla="*/ 394 h 431"/>
                <a:gd name="T110" fmla="*/ 1138 w 1501"/>
                <a:gd name="T111" fmla="*/ 418 h 431"/>
                <a:gd name="T112" fmla="*/ 1202 w 1501"/>
                <a:gd name="T113" fmla="*/ 384 h 431"/>
                <a:gd name="T114" fmla="*/ 1256 w 1501"/>
                <a:gd name="T115" fmla="*/ 330 h 431"/>
                <a:gd name="T116" fmla="*/ 1313 w 1501"/>
                <a:gd name="T117" fmla="*/ 310 h 431"/>
                <a:gd name="T118" fmla="*/ 1346 w 1501"/>
                <a:gd name="T119" fmla="*/ 269 h 431"/>
                <a:gd name="T120" fmla="*/ 1454 w 1501"/>
                <a:gd name="T121" fmla="*/ 175 h 431"/>
                <a:gd name="T122" fmla="*/ 1474 w 1501"/>
                <a:gd name="T123" fmla="*/ 7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01" h="431">
                  <a:moveTo>
                    <a:pt x="1501" y="0"/>
                  </a:moveTo>
                  <a:lnTo>
                    <a:pt x="1498" y="0"/>
                  </a:lnTo>
                  <a:lnTo>
                    <a:pt x="1498" y="0"/>
                  </a:lnTo>
                  <a:lnTo>
                    <a:pt x="1498" y="7"/>
                  </a:lnTo>
                  <a:lnTo>
                    <a:pt x="1491" y="20"/>
                  </a:lnTo>
                  <a:lnTo>
                    <a:pt x="1491" y="20"/>
                  </a:lnTo>
                  <a:lnTo>
                    <a:pt x="1488" y="37"/>
                  </a:lnTo>
                  <a:lnTo>
                    <a:pt x="1488" y="37"/>
                  </a:lnTo>
                  <a:lnTo>
                    <a:pt x="1488" y="44"/>
                  </a:lnTo>
                  <a:lnTo>
                    <a:pt x="1481" y="57"/>
                  </a:lnTo>
                  <a:lnTo>
                    <a:pt x="1481" y="57"/>
                  </a:lnTo>
                  <a:lnTo>
                    <a:pt x="1478" y="64"/>
                  </a:lnTo>
                  <a:lnTo>
                    <a:pt x="1471" y="78"/>
                  </a:lnTo>
                  <a:lnTo>
                    <a:pt x="1468" y="78"/>
                  </a:lnTo>
                  <a:lnTo>
                    <a:pt x="1464" y="88"/>
                  </a:lnTo>
                  <a:lnTo>
                    <a:pt x="1464" y="88"/>
                  </a:lnTo>
                  <a:lnTo>
                    <a:pt x="1464" y="91"/>
                  </a:lnTo>
                  <a:lnTo>
                    <a:pt x="1461" y="98"/>
                  </a:lnTo>
                  <a:lnTo>
                    <a:pt x="1461" y="98"/>
                  </a:lnTo>
                  <a:lnTo>
                    <a:pt x="1458" y="111"/>
                  </a:lnTo>
                  <a:lnTo>
                    <a:pt x="1458" y="115"/>
                  </a:lnTo>
                  <a:lnTo>
                    <a:pt x="1458" y="121"/>
                  </a:lnTo>
                  <a:lnTo>
                    <a:pt x="1461" y="125"/>
                  </a:lnTo>
                  <a:lnTo>
                    <a:pt x="1461" y="128"/>
                  </a:lnTo>
                  <a:lnTo>
                    <a:pt x="1464" y="135"/>
                  </a:lnTo>
                  <a:lnTo>
                    <a:pt x="1464" y="141"/>
                  </a:lnTo>
                  <a:lnTo>
                    <a:pt x="1458" y="148"/>
                  </a:lnTo>
                  <a:lnTo>
                    <a:pt x="1458" y="148"/>
                  </a:lnTo>
                  <a:lnTo>
                    <a:pt x="1454" y="152"/>
                  </a:lnTo>
                  <a:lnTo>
                    <a:pt x="1454" y="152"/>
                  </a:lnTo>
                  <a:lnTo>
                    <a:pt x="1451" y="155"/>
                  </a:lnTo>
                  <a:lnTo>
                    <a:pt x="1451" y="175"/>
                  </a:lnTo>
                  <a:lnTo>
                    <a:pt x="1447" y="185"/>
                  </a:lnTo>
                  <a:lnTo>
                    <a:pt x="1444" y="185"/>
                  </a:lnTo>
                  <a:lnTo>
                    <a:pt x="1444" y="192"/>
                  </a:lnTo>
                  <a:lnTo>
                    <a:pt x="1434" y="205"/>
                  </a:lnTo>
                  <a:lnTo>
                    <a:pt x="1427" y="205"/>
                  </a:lnTo>
                  <a:lnTo>
                    <a:pt x="1420" y="216"/>
                  </a:lnTo>
                  <a:lnTo>
                    <a:pt x="1420" y="216"/>
                  </a:lnTo>
                  <a:lnTo>
                    <a:pt x="1410" y="222"/>
                  </a:lnTo>
                  <a:lnTo>
                    <a:pt x="1404" y="226"/>
                  </a:lnTo>
                  <a:lnTo>
                    <a:pt x="1400" y="226"/>
                  </a:lnTo>
                  <a:lnTo>
                    <a:pt x="1397" y="232"/>
                  </a:lnTo>
                  <a:lnTo>
                    <a:pt x="1380" y="242"/>
                  </a:lnTo>
                  <a:lnTo>
                    <a:pt x="1380" y="242"/>
                  </a:lnTo>
                  <a:lnTo>
                    <a:pt x="1370" y="253"/>
                  </a:lnTo>
                  <a:lnTo>
                    <a:pt x="1360" y="259"/>
                  </a:lnTo>
                  <a:lnTo>
                    <a:pt x="1350" y="266"/>
                  </a:lnTo>
                  <a:lnTo>
                    <a:pt x="1346" y="266"/>
                  </a:lnTo>
                  <a:lnTo>
                    <a:pt x="1343" y="266"/>
                  </a:lnTo>
                  <a:lnTo>
                    <a:pt x="1340" y="266"/>
                  </a:lnTo>
                  <a:lnTo>
                    <a:pt x="1336" y="273"/>
                  </a:lnTo>
                  <a:lnTo>
                    <a:pt x="1336" y="276"/>
                  </a:lnTo>
                  <a:lnTo>
                    <a:pt x="1330" y="283"/>
                  </a:lnTo>
                  <a:lnTo>
                    <a:pt x="1330" y="283"/>
                  </a:lnTo>
                  <a:lnTo>
                    <a:pt x="1326" y="286"/>
                  </a:lnTo>
                  <a:lnTo>
                    <a:pt x="1323" y="286"/>
                  </a:lnTo>
                  <a:lnTo>
                    <a:pt x="1323" y="293"/>
                  </a:lnTo>
                  <a:lnTo>
                    <a:pt x="1323" y="296"/>
                  </a:lnTo>
                  <a:lnTo>
                    <a:pt x="1323" y="300"/>
                  </a:lnTo>
                  <a:lnTo>
                    <a:pt x="1323" y="300"/>
                  </a:lnTo>
                  <a:lnTo>
                    <a:pt x="1323" y="300"/>
                  </a:lnTo>
                  <a:lnTo>
                    <a:pt x="1320" y="303"/>
                  </a:lnTo>
                  <a:lnTo>
                    <a:pt x="1316" y="303"/>
                  </a:lnTo>
                  <a:lnTo>
                    <a:pt x="1309" y="310"/>
                  </a:lnTo>
                  <a:lnTo>
                    <a:pt x="1309" y="313"/>
                  </a:lnTo>
                  <a:lnTo>
                    <a:pt x="1309" y="317"/>
                  </a:lnTo>
                  <a:lnTo>
                    <a:pt x="1306" y="317"/>
                  </a:lnTo>
                  <a:lnTo>
                    <a:pt x="1299" y="317"/>
                  </a:lnTo>
                  <a:lnTo>
                    <a:pt x="1299" y="317"/>
                  </a:lnTo>
                  <a:lnTo>
                    <a:pt x="1293" y="320"/>
                  </a:lnTo>
                  <a:lnTo>
                    <a:pt x="1286" y="320"/>
                  </a:lnTo>
                  <a:lnTo>
                    <a:pt x="1286" y="320"/>
                  </a:lnTo>
                  <a:lnTo>
                    <a:pt x="1286" y="320"/>
                  </a:lnTo>
                  <a:lnTo>
                    <a:pt x="1276" y="323"/>
                  </a:lnTo>
                  <a:lnTo>
                    <a:pt x="1272" y="323"/>
                  </a:lnTo>
                  <a:lnTo>
                    <a:pt x="1269" y="323"/>
                  </a:lnTo>
                  <a:lnTo>
                    <a:pt x="1262" y="323"/>
                  </a:lnTo>
                  <a:lnTo>
                    <a:pt x="1259" y="323"/>
                  </a:lnTo>
                  <a:lnTo>
                    <a:pt x="1256" y="323"/>
                  </a:lnTo>
                  <a:lnTo>
                    <a:pt x="1252" y="327"/>
                  </a:lnTo>
                  <a:lnTo>
                    <a:pt x="1245" y="333"/>
                  </a:lnTo>
                  <a:lnTo>
                    <a:pt x="1242" y="333"/>
                  </a:lnTo>
                  <a:lnTo>
                    <a:pt x="1235" y="337"/>
                  </a:lnTo>
                  <a:lnTo>
                    <a:pt x="1232" y="340"/>
                  </a:lnTo>
                  <a:lnTo>
                    <a:pt x="1229" y="343"/>
                  </a:lnTo>
                  <a:lnTo>
                    <a:pt x="1225" y="347"/>
                  </a:lnTo>
                  <a:lnTo>
                    <a:pt x="1225" y="347"/>
                  </a:lnTo>
                  <a:lnTo>
                    <a:pt x="1225" y="347"/>
                  </a:lnTo>
                  <a:lnTo>
                    <a:pt x="1222" y="350"/>
                  </a:lnTo>
                  <a:lnTo>
                    <a:pt x="1219" y="354"/>
                  </a:lnTo>
                  <a:lnTo>
                    <a:pt x="1215" y="360"/>
                  </a:lnTo>
                  <a:lnTo>
                    <a:pt x="1215" y="360"/>
                  </a:lnTo>
                  <a:lnTo>
                    <a:pt x="1208" y="370"/>
                  </a:lnTo>
                  <a:lnTo>
                    <a:pt x="1205" y="374"/>
                  </a:lnTo>
                  <a:lnTo>
                    <a:pt x="1205" y="374"/>
                  </a:lnTo>
                  <a:lnTo>
                    <a:pt x="1202" y="377"/>
                  </a:lnTo>
                  <a:lnTo>
                    <a:pt x="1198" y="380"/>
                  </a:lnTo>
                  <a:lnTo>
                    <a:pt x="1198" y="384"/>
                  </a:lnTo>
                  <a:lnTo>
                    <a:pt x="1198" y="384"/>
                  </a:lnTo>
                  <a:lnTo>
                    <a:pt x="1192" y="387"/>
                  </a:lnTo>
                  <a:lnTo>
                    <a:pt x="1188" y="387"/>
                  </a:lnTo>
                  <a:lnTo>
                    <a:pt x="1185" y="387"/>
                  </a:lnTo>
                  <a:lnTo>
                    <a:pt x="1185" y="391"/>
                  </a:lnTo>
                  <a:lnTo>
                    <a:pt x="1178" y="394"/>
                  </a:lnTo>
                  <a:lnTo>
                    <a:pt x="1175" y="394"/>
                  </a:lnTo>
                  <a:lnTo>
                    <a:pt x="1168" y="394"/>
                  </a:lnTo>
                  <a:lnTo>
                    <a:pt x="1168" y="397"/>
                  </a:lnTo>
                  <a:lnTo>
                    <a:pt x="1165" y="397"/>
                  </a:lnTo>
                  <a:lnTo>
                    <a:pt x="1161" y="401"/>
                  </a:lnTo>
                  <a:lnTo>
                    <a:pt x="1158" y="401"/>
                  </a:lnTo>
                  <a:lnTo>
                    <a:pt x="1155" y="404"/>
                  </a:lnTo>
                  <a:lnTo>
                    <a:pt x="1148" y="407"/>
                  </a:lnTo>
                  <a:lnTo>
                    <a:pt x="1141" y="411"/>
                  </a:lnTo>
                  <a:lnTo>
                    <a:pt x="1138" y="414"/>
                  </a:lnTo>
                  <a:lnTo>
                    <a:pt x="1134" y="414"/>
                  </a:lnTo>
                  <a:lnTo>
                    <a:pt x="1131" y="418"/>
                  </a:lnTo>
                  <a:lnTo>
                    <a:pt x="1124" y="428"/>
                  </a:lnTo>
                  <a:lnTo>
                    <a:pt x="1124" y="428"/>
                  </a:lnTo>
                  <a:lnTo>
                    <a:pt x="1124" y="424"/>
                  </a:lnTo>
                  <a:lnTo>
                    <a:pt x="1124" y="421"/>
                  </a:lnTo>
                  <a:lnTo>
                    <a:pt x="1121" y="418"/>
                  </a:lnTo>
                  <a:lnTo>
                    <a:pt x="1121" y="414"/>
                  </a:lnTo>
                  <a:lnTo>
                    <a:pt x="1118" y="414"/>
                  </a:lnTo>
                  <a:lnTo>
                    <a:pt x="1114" y="411"/>
                  </a:lnTo>
                  <a:lnTo>
                    <a:pt x="1111" y="407"/>
                  </a:lnTo>
                  <a:lnTo>
                    <a:pt x="1087" y="407"/>
                  </a:lnTo>
                  <a:lnTo>
                    <a:pt x="1087" y="404"/>
                  </a:lnTo>
                  <a:lnTo>
                    <a:pt x="1087" y="401"/>
                  </a:lnTo>
                  <a:lnTo>
                    <a:pt x="1084" y="397"/>
                  </a:lnTo>
                  <a:lnTo>
                    <a:pt x="1084" y="394"/>
                  </a:lnTo>
                  <a:lnTo>
                    <a:pt x="1081" y="391"/>
                  </a:lnTo>
                  <a:lnTo>
                    <a:pt x="1081" y="391"/>
                  </a:lnTo>
                  <a:lnTo>
                    <a:pt x="1077" y="387"/>
                  </a:lnTo>
                  <a:lnTo>
                    <a:pt x="1077" y="384"/>
                  </a:lnTo>
                  <a:lnTo>
                    <a:pt x="1074" y="384"/>
                  </a:lnTo>
                  <a:lnTo>
                    <a:pt x="1070" y="380"/>
                  </a:lnTo>
                  <a:lnTo>
                    <a:pt x="1064" y="380"/>
                  </a:lnTo>
                  <a:lnTo>
                    <a:pt x="1064" y="377"/>
                  </a:lnTo>
                  <a:lnTo>
                    <a:pt x="1060" y="377"/>
                  </a:lnTo>
                  <a:lnTo>
                    <a:pt x="1060" y="377"/>
                  </a:lnTo>
                  <a:lnTo>
                    <a:pt x="1057" y="374"/>
                  </a:lnTo>
                  <a:lnTo>
                    <a:pt x="1054" y="374"/>
                  </a:lnTo>
                  <a:lnTo>
                    <a:pt x="1054" y="374"/>
                  </a:lnTo>
                  <a:lnTo>
                    <a:pt x="1057" y="370"/>
                  </a:lnTo>
                  <a:lnTo>
                    <a:pt x="1060" y="367"/>
                  </a:lnTo>
                  <a:lnTo>
                    <a:pt x="1064" y="360"/>
                  </a:lnTo>
                  <a:lnTo>
                    <a:pt x="1064" y="360"/>
                  </a:lnTo>
                  <a:lnTo>
                    <a:pt x="1064" y="357"/>
                  </a:lnTo>
                  <a:lnTo>
                    <a:pt x="1067" y="357"/>
                  </a:lnTo>
                  <a:lnTo>
                    <a:pt x="1067" y="357"/>
                  </a:lnTo>
                  <a:lnTo>
                    <a:pt x="1067" y="360"/>
                  </a:lnTo>
                  <a:lnTo>
                    <a:pt x="1077" y="360"/>
                  </a:lnTo>
                  <a:lnTo>
                    <a:pt x="1077" y="360"/>
                  </a:lnTo>
                  <a:lnTo>
                    <a:pt x="1081" y="360"/>
                  </a:lnTo>
                  <a:lnTo>
                    <a:pt x="1081" y="360"/>
                  </a:lnTo>
                  <a:lnTo>
                    <a:pt x="1084" y="367"/>
                  </a:lnTo>
                  <a:lnTo>
                    <a:pt x="1087" y="367"/>
                  </a:lnTo>
                  <a:lnTo>
                    <a:pt x="1094" y="364"/>
                  </a:lnTo>
                  <a:lnTo>
                    <a:pt x="1101" y="357"/>
                  </a:lnTo>
                  <a:lnTo>
                    <a:pt x="1101" y="357"/>
                  </a:lnTo>
                  <a:lnTo>
                    <a:pt x="1104" y="354"/>
                  </a:lnTo>
                  <a:lnTo>
                    <a:pt x="1104" y="354"/>
                  </a:lnTo>
                  <a:lnTo>
                    <a:pt x="1104" y="350"/>
                  </a:lnTo>
                  <a:lnTo>
                    <a:pt x="1104" y="347"/>
                  </a:lnTo>
                  <a:lnTo>
                    <a:pt x="1101" y="343"/>
                  </a:lnTo>
                  <a:lnTo>
                    <a:pt x="1101" y="343"/>
                  </a:lnTo>
                  <a:lnTo>
                    <a:pt x="1097" y="337"/>
                  </a:lnTo>
                  <a:lnTo>
                    <a:pt x="1097" y="337"/>
                  </a:lnTo>
                  <a:lnTo>
                    <a:pt x="1094" y="333"/>
                  </a:lnTo>
                  <a:lnTo>
                    <a:pt x="1094" y="333"/>
                  </a:lnTo>
                  <a:lnTo>
                    <a:pt x="1094" y="330"/>
                  </a:lnTo>
                  <a:lnTo>
                    <a:pt x="1094" y="327"/>
                  </a:lnTo>
                  <a:lnTo>
                    <a:pt x="1094" y="323"/>
                  </a:lnTo>
                  <a:lnTo>
                    <a:pt x="1091" y="320"/>
                  </a:lnTo>
                  <a:lnTo>
                    <a:pt x="1087" y="317"/>
                  </a:lnTo>
                  <a:lnTo>
                    <a:pt x="1084" y="317"/>
                  </a:lnTo>
                  <a:lnTo>
                    <a:pt x="1081" y="317"/>
                  </a:lnTo>
                  <a:lnTo>
                    <a:pt x="1081" y="317"/>
                  </a:lnTo>
                  <a:lnTo>
                    <a:pt x="1077" y="310"/>
                  </a:lnTo>
                  <a:lnTo>
                    <a:pt x="1077" y="310"/>
                  </a:lnTo>
                  <a:lnTo>
                    <a:pt x="1077" y="310"/>
                  </a:lnTo>
                  <a:lnTo>
                    <a:pt x="1074" y="303"/>
                  </a:lnTo>
                  <a:lnTo>
                    <a:pt x="1070" y="300"/>
                  </a:lnTo>
                  <a:lnTo>
                    <a:pt x="1070" y="300"/>
                  </a:lnTo>
                  <a:lnTo>
                    <a:pt x="1067" y="300"/>
                  </a:lnTo>
                  <a:lnTo>
                    <a:pt x="1057" y="296"/>
                  </a:lnTo>
                  <a:lnTo>
                    <a:pt x="1054" y="300"/>
                  </a:lnTo>
                  <a:lnTo>
                    <a:pt x="1050" y="300"/>
                  </a:lnTo>
                  <a:lnTo>
                    <a:pt x="1047" y="300"/>
                  </a:lnTo>
                  <a:lnTo>
                    <a:pt x="1044" y="296"/>
                  </a:lnTo>
                  <a:lnTo>
                    <a:pt x="1037" y="296"/>
                  </a:lnTo>
                  <a:lnTo>
                    <a:pt x="1030" y="296"/>
                  </a:lnTo>
                  <a:lnTo>
                    <a:pt x="1027" y="293"/>
                  </a:lnTo>
                  <a:lnTo>
                    <a:pt x="1027" y="293"/>
                  </a:lnTo>
                  <a:lnTo>
                    <a:pt x="1020" y="286"/>
                  </a:lnTo>
                  <a:lnTo>
                    <a:pt x="1020" y="286"/>
                  </a:lnTo>
                  <a:lnTo>
                    <a:pt x="1017" y="286"/>
                  </a:lnTo>
                  <a:lnTo>
                    <a:pt x="1013" y="286"/>
                  </a:lnTo>
                  <a:lnTo>
                    <a:pt x="1010" y="286"/>
                  </a:lnTo>
                  <a:lnTo>
                    <a:pt x="1010" y="286"/>
                  </a:lnTo>
                  <a:lnTo>
                    <a:pt x="1000" y="290"/>
                  </a:lnTo>
                  <a:lnTo>
                    <a:pt x="1000" y="290"/>
                  </a:lnTo>
                  <a:lnTo>
                    <a:pt x="1000" y="286"/>
                  </a:lnTo>
                  <a:lnTo>
                    <a:pt x="990" y="286"/>
                  </a:lnTo>
                  <a:lnTo>
                    <a:pt x="986" y="290"/>
                  </a:lnTo>
                  <a:lnTo>
                    <a:pt x="983" y="293"/>
                  </a:lnTo>
                  <a:lnTo>
                    <a:pt x="983" y="293"/>
                  </a:lnTo>
                  <a:lnTo>
                    <a:pt x="980" y="290"/>
                  </a:lnTo>
                  <a:lnTo>
                    <a:pt x="980" y="290"/>
                  </a:lnTo>
                  <a:lnTo>
                    <a:pt x="976" y="290"/>
                  </a:lnTo>
                  <a:lnTo>
                    <a:pt x="973" y="286"/>
                  </a:lnTo>
                  <a:lnTo>
                    <a:pt x="969" y="286"/>
                  </a:lnTo>
                  <a:lnTo>
                    <a:pt x="969" y="286"/>
                  </a:lnTo>
                  <a:lnTo>
                    <a:pt x="966" y="283"/>
                  </a:lnTo>
                  <a:lnTo>
                    <a:pt x="963" y="283"/>
                  </a:lnTo>
                  <a:lnTo>
                    <a:pt x="956" y="283"/>
                  </a:lnTo>
                  <a:lnTo>
                    <a:pt x="953" y="283"/>
                  </a:lnTo>
                  <a:lnTo>
                    <a:pt x="949" y="286"/>
                  </a:lnTo>
                  <a:lnTo>
                    <a:pt x="946" y="283"/>
                  </a:lnTo>
                  <a:lnTo>
                    <a:pt x="946" y="283"/>
                  </a:lnTo>
                  <a:lnTo>
                    <a:pt x="943" y="283"/>
                  </a:lnTo>
                  <a:lnTo>
                    <a:pt x="943" y="279"/>
                  </a:lnTo>
                  <a:lnTo>
                    <a:pt x="939" y="279"/>
                  </a:lnTo>
                  <a:lnTo>
                    <a:pt x="939" y="276"/>
                  </a:lnTo>
                  <a:lnTo>
                    <a:pt x="932" y="273"/>
                  </a:lnTo>
                  <a:lnTo>
                    <a:pt x="932" y="273"/>
                  </a:lnTo>
                  <a:lnTo>
                    <a:pt x="932" y="273"/>
                  </a:lnTo>
                  <a:lnTo>
                    <a:pt x="929" y="269"/>
                  </a:lnTo>
                  <a:lnTo>
                    <a:pt x="929" y="269"/>
                  </a:lnTo>
                  <a:lnTo>
                    <a:pt x="922" y="263"/>
                  </a:lnTo>
                  <a:lnTo>
                    <a:pt x="922" y="263"/>
                  </a:lnTo>
                  <a:lnTo>
                    <a:pt x="912" y="259"/>
                  </a:lnTo>
                  <a:lnTo>
                    <a:pt x="912" y="256"/>
                  </a:lnTo>
                  <a:lnTo>
                    <a:pt x="909" y="246"/>
                  </a:lnTo>
                  <a:lnTo>
                    <a:pt x="909" y="242"/>
                  </a:lnTo>
                  <a:lnTo>
                    <a:pt x="906" y="239"/>
                  </a:lnTo>
                  <a:lnTo>
                    <a:pt x="906" y="239"/>
                  </a:lnTo>
                  <a:lnTo>
                    <a:pt x="899" y="229"/>
                  </a:lnTo>
                  <a:lnTo>
                    <a:pt x="899" y="222"/>
                  </a:lnTo>
                  <a:lnTo>
                    <a:pt x="899" y="202"/>
                  </a:lnTo>
                  <a:lnTo>
                    <a:pt x="899" y="199"/>
                  </a:lnTo>
                  <a:lnTo>
                    <a:pt x="895" y="192"/>
                  </a:lnTo>
                  <a:lnTo>
                    <a:pt x="892" y="192"/>
                  </a:lnTo>
                  <a:lnTo>
                    <a:pt x="885" y="182"/>
                  </a:lnTo>
                  <a:lnTo>
                    <a:pt x="882" y="182"/>
                  </a:lnTo>
                  <a:lnTo>
                    <a:pt x="879" y="182"/>
                  </a:lnTo>
                  <a:lnTo>
                    <a:pt x="875" y="179"/>
                  </a:lnTo>
                  <a:lnTo>
                    <a:pt x="862" y="179"/>
                  </a:lnTo>
                  <a:lnTo>
                    <a:pt x="858" y="179"/>
                  </a:lnTo>
                  <a:lnTo>
                    <a:pt x="858" y="179"/>
                  </a:lnTo>
                  <a:lnTo>
                    <a:pt x="855" y="175"/>
                  </a:lnTo>
                  <a:lnTo>
                    <a:pt x="855" y="175"/>
                  </a:lnTo>
                  <a:lnTo>
                    <a:pt x="848" y="172"/>
                  </a:lnTo>
                  <a:lnTo>
                    <a:pt x="845" y="172"/>
                  </a:lnTo>
                  <a:lnTo>
                    <a:pt x="838" y="172"/>
                  </a:lnTo>
                  <a:lnTo>
                    <a:pt x="831" y="168"/>
                  </a:lnTo>
                  <a:lnTo>
                    <a:pt x="825" y="168"/>
                  </a:lnTo>
                  <a:lnTo>
                    <a:pt x="821" y="172"/>
                  </a:lnTo>
                  <a:lnTo>
                    <a:pt x="821" y="168"/>
                  </a:lnTo>
                  <a:lnTo>
                    <a:pt x="818" y="168"/>
                  </a:lnTo>
                  <a:lnTo>
                    <a:pt x="818" y="168"/>
                  </a:lnTo>
                  <a:lnTo>
                    <a:pt x="815" y="168"/>
                  </a:lnTo>
                  <a:lnTo>
                    <a:pt x="801" y="168"/>
                  </a:lnTo>
                  <a:lnTo>
                    <a:pt x="798" y="168"/>
                  </a:lnTo>
                  <a:lnTo>
                    <a:pt x="794" y="172"/>
                  </a:lnTo>
                  <a:lnTo>
                    <a:pt x="791" y="172"/>
                  </a:lnTo>
                  <a:lnTo>
                    <a:pt x="791" y="172"/>
                  </a:lnTo>
                  <a:lnTo>
                    <a:pt x="788" y="175"/>
                  </a:lnTo>
                  <a:lnTo>
                    <a:pt x="784" y="175"/>
                  </a:lnTo>
                  <a:lnTo>
                    <a:pt x="781" y="175"/>
                  </a:lnTo>
                  <a:lnTo>
                    <a:pt x="778" y="175"/>
                  </a:lnTo>
                  <a:lnTo>
                    <a:pt x="774" y="168"/>
                  </a:lnTo>
                  <a:lnTo>
                    <a:pt x="774" y="165"/>
                  </a:lnTo>
                  <a:lnTo>
                    <a:pt x="771" y="162"/>
                  </a:lnTo>
                  <a:lnTo>
                    <a:pt x="768" y="158"/>
                  </a:lnTo>
                  <a:lnTo>
                    <a:pt x="764" y="158"/>
                  </a:lnTo>
                  <a:lnTo>
                    <a:pt x="757" y="152"/>
                  </a:lnTo>
                  <a:lnTo>
                    <a:pt x="751" y="141"/>
                  </a:lnTo>
                  <a:lnTo>
                    <a:pt x="747" y="138"/>
                  </a:lnTo>
                  <a:lnTo>
                    <a:pt x="734" y="131"/>
                  </a:lnTo>
                  <a:lnTo>
                    <a:pt x="734" y="131"/>
                  </a:lnTo>
                  <a:lnTo>
                    <a:pt x="724" y="125"/>
                  </a:lnTo>
                  <a:lnTo>
                    <a:pt x="720" y="121"/>
                  </a:lnTo>
                  <a:lnTo>
                    <a:pt x="717" y="118"/>
                  </a:lnTo>
                  <a:lnTo>
                    <a:pt x="707" y="101"/>
                  </a:lnTo>
                  <a:lnTo>
                    <a:pt x="690" y="64"/>
                  </a:lnTo>
                  <a:lnTo>
                    <a:pt x="673" y="7"/>
                  </a:lnTo>
                  <a:lnTo>
                    <a:pt x="663" y="0"/>
                  </a:lnTo>
                  <a:lnTo>
                    <a:pt x="660" y="3"/>
                  </a:lnTo>
                  <a:lnTo>
                    <a:pt x="653" y="0"/>
                  </a:lnTo>
                  <a:lnTo>
                    <a:pt x="646" y="10"/>
                  </a:lnTo>
                  <a:lnTo>
                    <a:pt x="656" y="30"/>
                  </a:lnTo>
                  <a:lnTo>
                    <a:pt x="667" y="64"/>
                  </a:lnTo>
                  <a:lnTo>
                    <a:pt x="667" y="64"/>
                  </a:lnTo>
                  <a:lnTo>
                    <a:pt x="680" y="98"/>
                  </a:lnTo>
                  <a:lnTo>
                    <a:pt x="683" y="115"/>
                  </a:lnTo>
                  <a:lnTo>
                    <a:pt x="683" y="115"/>
                  </a:lnTo>
                  <a:lnTo>
                    <a:pt x="697" y="131"/>
                  </a:lnTo>
                  <a:lnTo>
                    <a:pt x="673" y="138"/>
                  </a:lnTo>
                  <a:lnTo>
                    <a:pt x="667" y="145"/>
                  </a:lnTo>
                  <a:lnTo>
                    <a:pt x="667" y="155"/>
                  </a:lnTo>
                  <a:lnTo>
                    <a:pt x="660" y="172"/>
                  </a:lnTo>
                  <a:lnTo>
                    <a:pt x="650" y="182"/>
                  </a:lnTo>
                  <a:lnTo>
                    <a:pt x="650" y="182"/>
                  </a:lnTo>
                  <a:lnTo>
                    <a:pt x="646" y="179"/>
                  </a:lnTo>
                  <a:lnTo>
                    <a:pt x="643" y="179"/>
                  </a:lnTo>
                  <a:lnTo>
                    <a:pt x="630" y="175"/>
                  </a:lnTo>
                  <a:lnTo>
                    <a:pt x="633" y="148"/>
                  </a:lnTo>
                  <a:lnTo>
                    <a:pt x="633" y="148"/>
                  </a:lnTo>
                  <a:lnTo>
                    <a:pt x="633" y="138"/>
                  </a:lnTo>
                  <a:lnTo>
                    <a:pt x="630" y="131"/>
                  </a:lnTo>
                  <a:lnTo>
                    <a:pt x="630" y="131"/>
                  </a:lnTo>
                  <a:lnTo>
                    <a:pt x="623" y="121"/>
                  </a:lnTo>
                  <a:lnTo>
                    <a:pt x="619" y="118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03" y="111"/>
                  </a:lnTo>
                  <a:lnTo>
                    <a:pt x="603" y="115"/>
                  </a:lnTo>
                  <a:lnTo>
                    <a:pt x="596" y="115"/>
                  </a:lnTo>
                  <a:lnTo>
                    <a:pt x="589" y="118"/>
                  </a:lnTo>
                  <a:lnTo>
                    <a:pt x="589" y="118"/>
                  </a:lnTo>
                  <a:lnTo>
                    <a:pt x="582" y="111"/>
                  </a:lnTo>
                  <a:lnTo>
                    <a:pt x="576" y="108"/>
                  </a:lnTo>
                  <a:lnTo>
                    <a:pt x="569" y="111"/>
                  </a:lnTo>
                  <a:lnTo>
                    <a:pt x="566" y="115"/>
                  </a:lnTo>
                  <a:lnTo>
                    <a:pt x="559" y="121"/>
                  </a:lnTo>
                  <a:lnTo>
                    <a:pt x="559" y="125"/>
                  </a:lnTo>
                  <a:lnTo>
                    <a:pt x="562" y="148"/>
                  </a:lnTo>
                  <a:lnTo>
                    <a:pt x="562" y="152"/>
                  </a:lnTo>
                  <a:lnTo>
                    <a:pt x="562" y="152"/>
                  </a:lnTo>
                  <a:lnTo>
                    <a:pt x="566" y="165"/>
                  </a:lnTo>
                  <a:lnTo>
                    <a:pt x="566" y="168"/>
                  </a:lnTo>
                  <a:lnTo>
                    <a:pt x="566" y="168"/>
                  </a:lnTo>
                  <a:lnTo>
                    <a:pt x="562" y="175"/>
                  </a:lnTo>
                  <a:lnTo>
                    <a:pt x="559" y="182"/>
                  </a:lnTo>
                  <a:lnTo>
                    <a:pt x="562" y="189"/>
                  </a:lnTo>
                  <a:lnTo>
                    <a:pt x="562" y="229"/>
                  </a:lnTo>
                  <a:lnTo>
                    <a:pt x="559" y="242"/>
                  </a:lnTo>
                  <a:lnTo>
                    <a:pt x="555" y="246"/>
                  </a:lnTo>
                  <a:lnTo>
                    <a:pt x="542" y="249"/>
                  </a:lnTo>
                  <a:lnTo>
                    <a:pt x="539" y="249"/>
                  </a:lnTo>
                  <a:lnTo>
                    <a:pt x="539" y="249"/>
                  </a:lnTo>
                  <a:lnTo>
                    <a:pt x="525" y="253"/>
                  </a:lnTo>
                  <a:lnTo>
                    <a:pt x="522" y="256"/>
                  </a:lnTo>
                  <a:lnTo>
                    <a:pt x="515" y="276"/>
                  </a:lnTo>
                  <a:lnTo>
                    <a:pt x="512" y="276"/>
                  </a:lnTo>
                  <a:lnTo>
                    <a:pt x="512" y="273"/>
                  </a:lnTo>
                  <a:lnTo>
                    <a:pt x="508" y="273"/>
                  </a:lnTo>
                  <a:lnTo>
                    <a:pt x="498" y="273"/>
                  </a:lnTo>
                  <a:lnTo>
                    <a:pt x="475" y="266"/>
                  </a:lnTo>
                  <a:lnTo>
                    <a:pt x="471" y="266"/>
                  </a:lnTo>
                  <a:lnTo>
                    <a:pt x="465" y="266"/>
                  </a:lnTo>
                  <a:lnTo>
                    <a:pt x="461" y="266"/>
                  </a:lnTo>
                  <a:lnTo>
                    <a:pt x="454" y="273"/>
                  </a:lnTo>
                  <a:lnTo>
                    <a:pt x="454" y="269"/>
                  </a:lnTo>
                  <a:lnTo>
                    <a:pt x="444" y="269"/>
                  </a:lnTo>
                  <a:lnTo>
                    <a:pt x="441" y="273"/>
                  </a:lnTo>
                  <a:lnTo>
                    <a:pt x="438" y="273"/>
                  </a:lnTo>
                  <a:lnTo>
                    <a:pt x="438" y="273"/>
                  </a:lnTo>
                  <a:lnTo>
                    <a:pt x="428" y="273"/>
                  </a:lnTo>
                  <a:lnTo>
                    <a:pt x="424" y="279"/>
                  </a:lnTo>
                  <a:lnTo>
                    <a:pt x="421" y="279"/>
                  </a:lnTo>
                  <a:lnTo>
                    <a:pt x="417" y="279"/>
                  </a:lnTo>
                  <a:lnTo>
                    <a:pt x="417" y="276"/>
                  </a:lnTo>
                  <a:lnTo>
                    <a:pt x="414" y="276"/>
                  </a:lnTo>
                  <a:lnTo>
                    <a:pt x="411" y="273"/>
                  </a:lnTo>
                  <a:lnTo>
                    <a:pt x="411" y="269"/>
                  </a:lnTo>
                  <a:lnTo>
                    <a:pt x="411" y="269"/>
                  </a:lnTo>
                  <a:lnTo>
                    <a:pt x="411" y="256"/>
                  </a:lnTo>
                  <a:lnTo>
                    <a:pt x="411" y="253"/>
                  </a:lnTo>
                  <a:lnTo>
                    <a:pt x="411" y="249"/>
                  </a:lnTo>
                  <a:lnTo>
                    <a:pt x="404" y="242"/>
                  </a:lnTo>
                  <a:lnTo>
                    <a:pt x="397" y="232"/>
                  </a:lnTo>
                  <a:lnTo>
                    <a:pt x="387" y="229"/>
                  </a:lnTo>
                  <a:lnTo>
                    <a:pt x="384" y="232"/>
                  </a:lnTo>
                  <a:lnTo>
                    <a:pt x="380" y="229"/>
                  </a:lnTo>
                  <a:lnTo>
                    <a:pt x="377" y="226"/>
                  </a:lnTo>
                  <a:lnTo>
                    <a:pt x="374" y="222"/>
                  </a:lnTo>
                  <a:lnTo>
                    <a:pt x="367" y="226"/>
                  </a:lnTo>
                  <a:lnTo>
                    <a:pt x="357" y="212"/>
                  </a:lnTo>
                  <a:lnTo>
                    <a:pt x="347" y="216"/>
                  </a:lnTo>
                  <a:lnTo>
                    <a:pt x="347" y="216"/>
                  </a:lnTo>
                  <a:lnTo>
                    <a:pt x="347" y="219"/>
                  </a:lnTo>
                  <a:lnTo>
                    <a:pt x="340" y="229"/>
                  </a:lnTo>
                  <a:lnTo>
                    <a:pt x="340" y="236"/>
                  </a:lnTo>
                  <a:lnTo>
                    <a:pt x="343" y="242"/>
                  </a:lnTo>
                  <a:lnTo>
                    <a:pt x="340" y="246"/>
                  </a:lnTo>
                  <a:lnTo>
                    <a:pt x="333" y="253"/>
                  </a:lnTo>
                  <a:lnTo>
                    <a:pt x="333" y="253"/>
                  </a:lnTo>
                  <a:lnTo>
                    <a:pt x="327" y="256"/>
                  </a:lnTo>
                  <a:lnTo>
                    <a:pt x="323" y="256"/>
                  </a:lnTo>
                  <a:lnTo>
                    <a:pt x="320" y="259"/>
                  </a:lnTo>
                  <a:lnTo>
                    <a:pt x="313" y="266"/>
                  </a:lnTo>
                  <a:lnTo>
                    <a:pt x="303" y="266"/>
                  </a:lnTo>
                  <a:lnTo>
                    <a:pt x="300" y="266"/>
                  </a:lnTo>
                  <a:lnTo>
                    <a:pt x="290" y="269"/>
                  </a:lnTo>
                  <a:lnTo>
                    <a:pt x="286" y="276"/>
                  </a:lnTo>
                  <a:lnTo>
                    <a:pt x="283" y="279"/>
                  </a:lnTo>
                  <a:lnTo>
                    <a:pt x="283" y="283"/>
                  </a:lnTo>
                  <a:lnTo>
                    <a:pt x="286" y="286"/>
                  </a:lnTo>
                  <a:lnTo>
                    <a:pt x="283" y="286"/>
                  </a:lnTo>
                  <a:lnTo>
                    <a:pt x="263" y="269"/>
                  </a:lnTo>
                  <a:lnTo>
                    <a:pt x="263" y="266"/>
                  </a:lnTo>
                  <a:lnTo>
                    <a:pt x="253" y="263"/>
                  </a:lnTo>
                  <a:lnTo>
                    <a:pt x="246" y="263"/>
                  </a:lnTo>
                  <a:lnTo>
                    <a:pt x="229" y="276"/>
                  </a:lnTo>
                  <a:lnTo>
                    <a:pt x="226" y="279"/>
                  </a:lnTo>
                  <a:lnTo>
                    <a:pt x="222" y="283"/>
                  </a:lnTo>
                  <a:lnTo>
                    <a:pt x="222" y="283"/>
                  </a:lnTo>
                  <a:lnTo>
                    <a:pt x="219" y="283"/>
                  </a:lnTo>
                  <a:lnTo>
                    <a:pt x="216" y="286"/>
                  </a:lnTo>
                  <a:lnTo>
                    <a:pt x="216" y="286"/>
                  </a:lnTo>
                  <a:lnTo>
                    <a:pt x="216" y="286"/>
                  </a:lnTo>
                  <a:lnTo>
                    <a:pt x="209" y="283"/>
                  </a:lnTo>
                  <a:lnTo>
                    <a:pt x="209" y="283"/>
                  </a:lnTo>
                  <a:lnTo>
                    <a:pt x="202" y="286"/>
                  </a:lnTo>
                  <a:lnTo>
                    <a:pt x="202" y="290"/>
                  </a:lnTo>
                  <a:lnTo>
                    <a:pt x="189" y="286"/>
                  </a:lnTo>
                  <a:lnTo>
                    <a:pt x="189" y="283"/>
                  </a:lnTo>
                  <a:lnTo>
                    <a:pt x="185" y="283"/>
                  </a:lnTo>
                  <a:lnTo>
                    <a:pt x="185" y="283"/>
                  </a:lnTo>
                  <a:lnTo>
                    <a:pt x="182" y="276"/>
                  </a:lnTo>
                  <a:lnTo>
                    <a:pt x="175" y="276"/>
                  </a:lnTo>
                  <a:lnTo>
                    <a:pt x="168" y="276"/>
                  </a:lnTo>
                  <a:lnTo>
                    <a:pt x="165" y="273"/>
                  </a:lnTo>
                  <a:lnTo>
                    <a:pt x="158" y="269"/>
                  </a:lnTo>
                  <a:lnTo>
                    <a:pt x="158" y="269"/>
                  </a:lnTo>
                  <a:lnTo>
                    <a:pt x="152" y="263"/>
                  </a:lnTo>
                  <a:lnTo>
                    <a:pt x="141" y="263"/>
                  </a:lnTo>
                  <a:lnTo>
                    <a:pt x="135" y="269"/>
                  </a:lnTo>
                  <a:lnTo>
                    <a:pt x="125" y="283"/>
                  </a:lnTo>
                  <a:lnTo>
                    <a:pt x="121" y="290"/>
                  </a:lnTo>
                  <a:lnTo>
                    <a:pt x="125" y="293"/>
                  </a:lnTo>
                  <a:lnTo>
                    <a:pt x="128" y="300"/>
                  </a:lnTo>
                  <a:lnTo>
                    <a:pt x="125" y="300"/>
                  </a:lnTo>
                  <a:lnTo>
                    <a:pt x="121" y="300"/>
                  </a:lnTo>
                  <a:lnTo>
                    <a:pt x="118" y="300"/>
                  </a:lnTo>
                  <a:lnTo>
                    <a:pt x="111" y="300"/>
                  </a:lnTo>
                  <a:lnTo>
                    <a:pt x="104" y="303"/>
                  </a:lnTo>
                  <a:lnTo>
                    <a:pt x="101" y="310"/>
                  </a:lnTo>
                  <a:lnTo>
                    <a:pt x="101" y="310"/>
                  </a:lnTo>
                  <a:lnTo>
                    <a:pt x="98" y="310"/>
                  </a:lnTo>
                  <a:lnTo>
                    <a:pt x="94" y="310"/>
                  </a:lnTo>
                  <a:lnTo>
                    <a:pt x="94" y="310"/>
                  </a:lnTo>
                  <a:lnTo>
                    <a:pt x="81" y="313"/>
                  </a:lnTo>
                  <a:lnTo>
                    <a:pt x="81" y="313"/>
                  </a:lnTo>
                  <a:lnTo>
                    <a:pt x="78" y="313"/>
                  </a:lnTo>
                  <a:lnTo>
                    <a:pt x="74" y="317"/>
                  </a:lnTo>
                  <a:lnTo>
                    <a:pt x="71" y="310"/>
                  </a:lnTo>
                  <a:lnTo>
                    <a:pt x="71" y="310"/>
                  </a:lnTo>
                  <a:lnTo>
                    <a:pt x="67" y="303"/>
                  </a:lnTo>
                  <a:lnTo>
                    <a:pt x="57" y="300"/>
                  </a:lnTo>
                  <a:lnTo>
                    <a:pt x="57" y="300"/>
                  </a:lnTo>
                  <a:lnTo>
                    <a:pt x="57" y="296"/>
                  </a:lnTo>
                  <a:lnTo>
                    <a:pt x="54" y="293"/>
                  </a:lnTo>
                  <a:lnTo>
                    <a:pt x="51" y="293"/>
                  </a:lnTo>
                  <a:lnTo>
                    <a:pt x="51" y="290"/>
                  </a:lnTo>
                  <a:lnTo>
                    <a:pt x="51" y="290"/>
                  </a:lnTo>
                  <a:lnTo>
                    <a:pt x="51" y="283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4" y="273"/>
                  </a:lnTo>
                  <a:lnTo>
                    <a:pt x="40" y="263"/>
                  </a:lnTo>
                  <a:lnTo>
                    <a:pt x="40" y="259"/>
                  </a:lnTo>
                  <a:lnTo>
                    <a:pt x="40" y="256"/>
                  </a:lnTo>
                  <a:lnTo>
                    <a:pt x="40" y="253"/>
                  </a:lnTo>
                  <a:lnTo>
                    <a:pt x="37" y="242"/>
                  </a:lnTo>
                  <a:lnTo>
                    <a:pt x="30" y="239"/>
                  </a:lnTo>
                  <a:lnTo>
                    <a:pt x="17" y="239"/>
                  </a:lnTo>
                  <a:lnTo>
                    <a:pt x="14" y="239"/>
                  </a:lnTo>
                  <a:lnTo>
                    <a:pt x="10" y="229"/>
                  </a:lnTo>
                  <a:lnTo>
                    <a:pt x="10" y="226"/>
                  </a:lnTo>
                  <a:lnTo>
                    <a:pt x="10" y="222"/>
                  </a:lnTo>
                  <a:lnTo>
                    <a:pt x="10" y="219"/>
                  </a:lnTo>
                  <a:lnTo>
                    <a:pt x="7" y="216"/>
                  </a:lnTo>
                  <a:lnTo>
                    <a:pt x="7" y="212"/>
                  </a:lnTo>
                  <a:lnTo>
                    <a:pt x="10" y="216"/>
                  </a:lnTo>
                  <a:lnTo>
                    <a:pt x="17" y="212"/>
                  </a:lnTo>
                  <a:lnTo>
                    <a:pt x="20" y="209"/>
                  </a:lnTo>
                  <a:lnTo>
                    <a:pt x="24" y="205"/>
                  </a:lnTo>
                  <a:lnTo>
                    <a:pt x="24" y="202"/>
                  </a:lnTo>
                  <a:lnTo>
                    <a:pt x="24" y="199"/>
                  </a:lnTo>
                  <a:lnTo>
                    <a:pt x="27" y="189"/>
                  </a:lnTo>
                  <a:lnTo>
                    <a:pt x="27" y="189"/>
                  </a:lnTo>
                  <a:lnTo>
                    <a:pt x="27" y="175"/>
                  </a:lnTo>
                  <a:lnTo>
                    <a:pt x="30" y="168"/>
                  </a:lnTo>
                  <a:lnTo>
                    <a:pt x="30" y="162"/>
                  </a:lnTo>
                  <a:lnTo>
                    <a:pt x="30" y="158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4" y="155"/>
                  </a:lnTo>
                  <a:lnTo>
                    <a:pt x="20" y="148"/>
                  </a:lnTo>
                  <a:lnTo>
                    <a:pt x="20" y="148"/>
                  </a:lnTo>
                  <a:lnTo>
                    <a:pt x="24" y="152"/>
                  </a:lnTo>
                  <a:lnTo>
                    <a:pt x="30" y="155"/>
                  </a:lnTo>
                  <a:lnTo>
                    <a:pt x="34" y="155"/>
                  </a:lnTo>
                  <a:lnTo>
                    <a:pt x="37" y="155"/>
                  </a:lnTo>
                  <a:lnTo>
                    <a:pt x="40" y="152"/>
                  </a:lnTo>
                  <a:lnTo>
                    <a:pt x="44" y="152"/>
                  </a:lnTo>
                  <a:lnTo>
                    <a:pt x="51" y="145"/>
                  </a:lnTo>
                  <a:lnTo>
                    <a:pt x="51" y="138"/>
                  </a:lnTo>
                  <a:lnTo>
                    <a:pt x="51" y="128"/>
                  </a:lnTo>
                  <a:lnTo>
                    <a:pt x="51" y="121"/>
                  </a:lnTo>
                  <a:lnTo>
                    <a:pt x="47" y="11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4" y="101"/>
                  </a:lnTo>
                  <a:lnTo>
                    <a:pt x="37" y="94"/>
                  </a:lnTo>
                  <a:lnTo>
                    <a:pt x="30" y="74"/>
                  </a:lnTo>
                  <a:lnTo>
                    <a:pt x="27" y="61"/>
                  </a:lnTo>
                  <a:lnTo>
                    <a:pt x="27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7" y="64"/>
                  </a:lnTo>
                  <a:lnTo>
                    <a:pt x="47" y="64"/>
                  </a:lnTo>
                  <a:lnTo>
                    <a:pt x="51" y="61"/>
                  </a:lnTo>
                  <a:lnTo>
                    <a:pt x="54" y="57"/>
                  </a:lnTo>
                  <a:lnTo>
                    <a:pt x="54" y="51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7" y="37"/>
                  </a:lnTo>
                  <a:lnTo>
                    <a:pt x="64" y="37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71" y="24"/>
                  </a:lnTo>
                  <a:lnTo>
                    <a:pt x="74" y="14"/>
                  </a:lnTo>
                  <a:lnTo>
                    <a:pt x="74" y="10"/>
                  </a:lnTo>
                  <a:lnTo>
                    <a:pt x="71" y="3"/>
                  </a:lnTo>
                  <a:lnTo>
                    <a:pt x="71" y="0"/>
                  </a:lnTo>
                  <a:lnTo>
                    <a:pt x="67" y="0"/>
                  </a:lnTo>
                  <a:lnTo>
                    <a:pt x="67" y="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7"/>
                  </a:lnTo>
                  <a:lnTo>
                    <a:pt x="51" y="40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51" y="51"/>
                  </a:lnTo>
                  <a:lnTo>
                    <a:pt x="47" y="57"/>
                  </a:lnTo>
                  <a:lnTo>
                    <a:pt x="47" y="61"/>
                  </a:lnTo>
                  <a:lnTo>
                    <a:pt x="44" y="61"/>
                  </a:lnTo>
                  <a:lnTo>
                    <a:pt x="40" y="61"/>
                  </a:lnTo>
                  <a:lnTo>
                    <a:pt x="34" y="54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24" y="61"/>
                  </a:lnTo>
                  <a:lnTo>
                    <a:pt x="27" y="74"/>
                  </a:lnTo>
                  <a:lnTo>
                    <a:pt x="34" y="94"/>
                  </a:lnTo>
                  <a:lnTo>
                    <a:pt x="40" y="101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44" y="118"/>
                  </a:lnTo>
                  <a:lnTo>
                    <a:pt x="47" y="125"/>
                  </a:lnTo>
                  <a:lnTo>
                    <a:pt x="47" y="128"/>
                  </a:lnTo>
                  <a:lnTo>
                    <a:pt x="47" y="138"/>
                  </a:lnTo>
                  <a:lnTo>
                    <a:pt x="47" y="141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30" y="152"/>
                  </a:lnTo>
                  <a:lnTo>
                    <a:pt x="27" y="148"/>
                  </a:lnTo>
                  <a:lnTo>
                    <a:pt x="20" y="141"/>
                  </a:lnTo>
                  <a:lnTo>
                    <a:pt x="17" y="148"/>
                  </a:lnTo>
                  <a:lnTo>
                    <a:pt x="20" y="158"/>
                  </a:lnTo>
                  <a:lnTo>
                    <a:pt x="20" y="162"/>
                  </a:lnTo>
                  <a:lnTo>
                    <a:pt x="24" y="162"/>
                  </a:lnTo>
                  <a:lnTo>
                    <a:pt x="27" y="162"/>
                  </a:lnTo>
                  <a:lnTo>
                    <a:pt x="27" y="165"/>
                  </a:lnTo>
                  <a:lnTo>
                    <a:pt x="27" y="168"/>
                  </a:lnTo>
                  <a:lnTo>
                    <a:pt x="20" y="175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20" y="202"/>
                  </a:lnTo>
                  <a:lnTo>
                    <a:pt x="20" y="205"/>
                  </a:lnTo>
                  <a:lnTo>
                    <a:pt x="17" y="205"/>
                  </a:lnTo>
                  <a:lnTo>
                    <a:pt x="14" y="212"/>
                  </a:lnTo>
                  <a:lnTo>
                    <a:pt x="10" y="212"/>
                  </a:lnTo>
                  <a:lnTo>
                    <a:pt x="3" y="209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7" y="219"/>
                  </a:lnTo>
                  <a:lnTo>
                    <a:pt x="7" y="219"/>
                  </a:lnTo>
                  <a:lnTo>
                    <a:pt x="7" y="222"/>
                  </a:lnTo>
                  <a:lnTo>
                    <a:pt x="7" y="226"/>
                  </a:lnTo>
                  <a:lnTo>
                    <a:pt x="7" y="232"/>
                  </a:lnTo>
                  <a:lnTo>
                    <a:pt x="14" y="239"/>
                  </a:lnTo>
                  <a:lnTo>
                    <a:pt x="17" y="242"/>
                  </a:lnTo>
                  <a:lnTo>
                    <a:pt x="30" y="242"/>
                  </a:lnTo>
                  <a:lnTo>
                    <a:pt x="34" y="246"/>
                  </a:lnTo>
                  <a:lnTo>
                    <a:pt x="37" y="253"/>
                  </a:lnTo>
                  <a:lnTo>
                    <a:pt x="37" y="256"/>
                  </a:lnTo>
                  <a:lnTo>
                    <a:pt x="37" y="259"/>
                  </a:lnTo>
                  <a:lnTo>
                    <a:pt x="37" y="263"/>
                  </a:lnTo>
                  <a:lnTo>
                    <a:pt x="40" y="273"/>
                  </a:lnTo>
                  <a:lnTo>
                    <a:pt x="44" y="276"/>
                  </a:lnTo>
                  <a:lnTo>
                    <a:pt x="44" y="276"/>
                  </a:lnTo>
                  <a:lnTo>
                    <a:pt x="47" y="283"/>
                  </a:lnTo>
                  <a:lnTo>
                    <a:pt x="47" y="286"/>
                  </a:lnTo>
                  <a:lnTo>
                    <a:pt x="47" y="290"/>
                  </a:lnTo>
                  <a:lnTo>
                    <a:pt x="51" y="293"/>
                  </a:lnTo>
                  <a:lnTo>
                    <a:pt x="54" y="296"/>
                  </a:lnTo>
                  <a:lnTo>
                    <a:pt x="54" y="300"/>
                  </a:lnTo>
                  <a:lnTo>
                    <a:pt x="54" y="303"/>
                  </a:lnTo>
                  <a:lnTo>
                    <a:pt x="57" y="303"/>
                  </a:lnTo>
                  <a:lnTo>
                    <a:pt x="61" y="303"/>
                  </a:lnTo>
                  <a:lnTo>
                    <a:pt x="64" y="303"/>
                  </a:lnTo>
                  <a:lnTo>
                    <a:pt x="67" y="313"/>
                  </a:lnTo>
                  <a:lnTo>
                    <a:pt x="74" y="323"/>
                  </a:lnTo>
                  <a:lnTo>
                    <a:pt x="74" y="320"/>
                  </a:lnTo>
                  <a:lnTo>
                    <a:pt x="78" y="317"/>
                  </a:lnTo>
                  <a:lnTo>
                    <a:pt x="81" y="317"/>
                  </a:lnTo>
                  <a:lnTo>
                    <a:pt x="84" y="320"/>
                  </a:lnTo>
                  <a:lnTo>
                    <a:pt x="84" y="317"/>
                  </a:lnTo>
                  <a:lnTo>
                    <a:pt x="84" y="313"/>
                  </a:lnTo>
                  <a:lnTo>
                    <a:pt x="91" y="310"/>
                  </a:lnTo>
                  <a:lnTo>
                    <a:pt x="94" y="313"/>
                  </a:lnTo>
                  <a:lnTo>
                    <a:pt x="98" y="313"/>
                  </a:lnTo>
                  <a:lnTo>
                    <a:pt x="98" y="313"/>
                  </a:lnTo>
                  <a:lnTo>
                    <a:pt x="104" y="317"/>
                  </a:lnTo>
                  <a:lnTo>
                    <a:pt x="108" y="306"/>
                  </a:lnTo>
                  <a:lnTo>
                    <a:pt x="111" y="303"/>
                  </a:lnTo>
                  <a:lnTo>
                    <a:pt x="118" y="303"/>
                  </a:lnTo>
                  <a:lnTo>
                    <a:pt x="121" y="303"/>
                  </a:lnTo>
                  <a:lnTo>
                    <a:pt x="125" y="303"/>
                  </a:lnTo>
                  <a:lnTo>
                    <a:pt x="128" y="303"/>
                  </a:lnTo>
                  <a:lnTo>
                    <a:pt x="131" y="300"/>
                  </a:lnTo>
                  <a:lnTo>
                    <a:pt x="128" y="293"/>
                  </a:lnTo>
                  <a:lnTo>
                    <a:pt x="125" y="286"/>
                  </a:lnTo>
                  <a:lnTo>
                    <a:pt x="125" y="283"/>
                  </a:lnTo>
                  <a:lnTo>
                    <a:pt x="138" y="273"/>
                  </a:lnTo>
                  <a:lnTo>
                    <a:pt x="145" y="266"/>
                  </a:lnTo>
                  <a:lnTo>
                    <a:pt x="148" y="266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62" y="273"/>
                  </a:lnTo>
                  <a:lnTo>
                    <a:pt x="168" y="279"/>
                  </a:lnTo>
                  <a:lnTo>
                    <a:pt x="172" y="279"/>
                  </a:lnTo>
                  <a:lnTo>
                    <a:pt x="175" y="279"/>
                  </a:lnTo>
                  <a:lnTo>
                    <a:pt x="178" y="279"/>
                  </a:lnTo>
                  <a:lnTo>
                    <a:pt x="182" y="283"/>
                  </a:lnTo>
                  <a:lnTo>
                    <a:pt x="182" y="286"/>
                  </a:lnTo>
                  <a:lnTo>
                    <a:pt x="189" y="290"/>
                  </a:lnTo>
                  <a:lnTo>
                    <a:pt x="189" y="290"/>
                  </a:lnTo>
                  <a:lnTo>
                    <a:pt x="202" y="293"/>
                  </a:lnTo>
                  <a:lnTo>
                    <a:pt x="202" y="293"/>
                  </a:lnTo>
                  <a:lnTo>
                    <a:pt x="202" y="293"/>
                  </a:lnTo>
                  <a:lnTo>
                    <a:pt x="205" y="290"/>
                  </a:lnTo>
                  <a:lnTo>
                    <a:pt x="209" y="286"/>
                  </a:lnTo>
                  <a:lnTo>
                    <a:pt x="209" y="286"/>
                  </a:lnTo>
                  <a:lnTo>
                    <a:pt x="212" y="286"/>
                  </a:lnTo>
                  <a:lnTo>
                    <a:pt x="216" y="290"/>
                  </a:lnTo>
                  <a:lnTo>
                    <a:pt x="219" y="290"/>
                  </a:lnTo>
                  <a:lnTo>
                    <a:pt x="219" y="286"/>
                  </a:lnTo>
                  <a:lnTo>
                    <a:pt x="222" y="290"/>
                  </a:lnTo>
                  <a:lnTo>
                    <a:pt x="226" y="283"/>
                  </a:lnTo>
                  <a:lnTo>
                    <a:pt x="226" y="283"/>
                  </a:lnTo>
                  <a:lnTo>
                    <a:pt x="232" y="279"/>
                  </a:lnTo>
                  <a:lnTo>
                    <a:pt x="249" y="266"/>
                  </a:lnTo>
                  <a:lnTo>
                    <a:pt x="253" y="266"/>
                  </a:lnTo>
                  <a:lnTo>
                    <a:pt x="259" y="269"/>
                  </a:lnTo>
                  <a:lnTo>
                    <a:pt x="259" y="269"/>
                  </a:lnTo>
                  <a:lnTo>
                    <a:pt x="283" y="290"/>
                  </a:lnTo>
                  <a:lnTo>
                    <a:pt x="290" y="290"/>
                  </a:lnTo>
                  <a:lnTo>
                    <a:pt x="290" y="290"/>
                  </a:lnTo>
                  <a:lnTo>
                    <a:pt x="290" y="279"/>
                  </a:lnTo>
                  <a:lnTo>
                    <a:pt x="290" y="279"/>
                  </a:lnTo>
                  <a:lnTo>
                    <a:pt x="290" y="276"/>
                  </a:lnTo>
                  <a:lnTo>
                    <a:pt x="290" y="273"/>
                  </a:lnTo>
                  <a:lnTo>
                    <a:pt x="303" y="269"/>
                  </a:lnTo>
                  <a:lnTo>
                    <a:pt x="303" y="269"/>
                  </a:lnTo>
                  <a:lnTo>
                    <a:pt x="313" y="269"/>
                  </a:lnTo>
                  <a:lnTo>
                    <a:pt x="323" y="263"/>
                  </a:lnTo>
                  <a:lnTo>
                    <a:pt x="323" y="259"/>
                  </a:lnTo>
                  <a:lnTo>
                    <a:pt x="327" y="259"/>
                  </a:lnTo>
                  <a:lnTo>
                    <a:pt x="337" y="253"/>
                  </a:lnTo>
                  <a:lnTo>
                    <a:pt x="337" y="253"/>
                  </a:lnTo>
                  <a:lnTo>
                    <a:pt x="340" y="249"/>
                  </a:lnTo>
                  <a:lnTo>
                    <a:pt x="350" y="246"/>
                  </a:lnTo>
                  <a:lnTo>
                    <a:pt x="350" y="246"/>
                  </a:lnTo>
                  <a:lnTo>
                    <a:pt x="354" y="246"/>
                  </a:lnTo>
                  <a:lnTo>
                    <a:pt x="350" y="242"/>
                  </a:lnTo>
                  <a:lnTo>
                    <a:pt x="347" y="242"/>
                  </a:lnTo>
                  <a:lnTo>
                    <a:pt x="343" y="232"/>
                  </a:lnTo>
                  <a:lnTo>
                    <a:pt x="343" y="232"/>
                  </a:lnTo>
                  <a:lnTo>
                    <a:pt x="347" y="219"/>
                  </a:lnTo>
                  <a:lnTo>
                    <a:pt x="350" y="219"/>
                  </a:lnTo>
                  <a:lnTo>
                    <a:pt x="350" y="216"/>
                  </a:lnTo>
                  <a:lnTo>
                    <a:pt x="357" y="216"/>
                  </a:lnTo>
                  <a:lnTo>
                    <a:pt x="367" y="229"/>
                  </a:lnTo>
                  <a:lnTo>
                    <a:pt x="370" y="229"/>
                  </a:lnTo>
                  <a:lnTo>
                    <a:pt x="370" y="226"/>
                  </a:lnTo>
                  <a:lnTo>
                    <a:pt x="377" y="229"/>
                  </a:lnTo>
                  <a:lnTo>
                    <a:pt x="377" y="229"/>
                  </a:lnTo>
                  <a:lnTo>
                    <a:pt x="384" y="239"/>
                  </a:lnTo>
                  <a:lnTo>
                    <a:pt x="384" y="239"/>
                  </a:lnTo>
                  <a:lnTo>
                    <a:pt x="391" y="232"/>
                  </a:lnTo>
                  <a:lnTo>
                    <a:pt x="394" y="232"/>
                  </a:lnTo>
                  <a:lnTo>
                    <a:pt x="401" y="242"/>
                  </a:lnTo>
                  <a:lnTo>
                    <a:pt x="407" y="253"/>
                  </a:lnTo>
                  <a:lnTo>
                    <a:pt x="407" y="253"/>
                  </a:lnTo>
                  <a:lnTo>
                    <a:pt x="407" y="256"/>
                  </a:lnTo>
                  <a:lnTo>
                    <a:pt x="407" y="269"/>
                  </a:lnTo>
                  <a:lnTo>
                    <a:pt x="407" y="269"/>
                  </a:lnTo>
                  <a:lnTo>
                    <a:pt x="407" y="273"/>
                  </a:lnTo>
                  <a:lnTo>
                    <a:pt x="414" y="279"/>
                  </a:lnTo>
                  <a:lnTo>
                    <a:pt x="417" y="279"/>
                  </a:lnTo>
                  <a:lnTo>
                    <a:pt x="417" y="283"/>
                  </a:lnTo>
                  <a:lnTo>
                    <a:pt x="421" y="283"/>
                  </a:lnTo>
                  <a:lnTo>
                    <a:pt x="424" y="283"/>
                  </a:lnTo>
                  <a:lnTo>
                    <a:pt x="424" y="283"/>
                  </a:lnTo>
                  <a:lnTo>
                    <a:pt x="431" y="276"/>
                  </a:lnTo>
                  <a:lnTo>
                    <a:pt x="434" y="276"/>
                  </a:lnTo>
                  <a:lnTo>
                    <a:pt x="438" y="279"/>
                  </a:lnTo>
                  <a:lnTo>
                    <a:pt x="444" y="273"/>
                  </a:lnTo>
                  <a:lnTo>
                    <a:pt x="444" y="273"/>
                  </a:lnTo>
                  <a:lnTo>
                    <a:pt x="451" y="273"/>
                  </a:lnTo>
                  <a:lnTo>
                    <a:pt x="454" y="276"/>
                  </a:lnTo>
                  <a:lnTo>
                    <a:pt x="458" y="276"/>
                  </a:lnTo>
                  <a:lnTo>
                    <a:pt x="458" y="273"/>
                  </a:lnTo>
                  <a:lnTo>
                    <a:pt x="461" y="269"/>
                  </a:lnTo>
                  <a:lnTo>
                    <a:pt x="465" y="269"/>
                  </a:lnTo>
                  <a:lnTo>
                    <a:pt x="471" y="269"/>
                  </a:lnTo>
                  <a:lnTo>
                    <a:pt x="475" y="269"/>
                  </a:lnTo>
                  <a:lnTo>
                    <a:pt x="498" y="276"/>
                  </a:lnTo>
                  <a:lnTo>
                    <a:pt x="505" y="276"/>
                  </a:lnTo>
                  <a:lnTo>
                    <a:pt x="508" y="276"/>
                  </a:lnTo>
                  <a:lnTo>
                    <a:pt x="512" y="283"/>
                  </a:lnTo>
                  <a:lnTo>
                    <a:pt x="518" y="276"/>
                  </a:lnTo>
                  <a:lnTo>
                    <a:pt x="525" y="259"/>
                  </a:lnTo>
                  <a:lnTo>
                    <a:pt x="525" y="256"/>
                  </a:lnTo>
                  <a:lnTo>
                    <a:pt x="539" y="253"/>
                  </a:lnTo>
                  <a:lnTo>
                    <a:pt x="539" y="253"/>
                  </a:lnTo>
                  <a:lnTo>
                    <a:pt x="542" y="253"/>
                  </a:lnTo>
                  <a:lnTo>
                    <a:pt x="559" y="249"/>
                  </a:lnTo>
                  <a:lnTo>
                    <a:pt x="562" y="246"/>
                  </a:lnTo>
                  <a:lnTo>
                    <a:pt x="566" y="229"/>
                  </a:lnTo>
                  <a:lnTo>
                    <a:pt x="566" y="185"/>
                  </a:lnTo>
                  <a:lnTo>
                    <a:pt x="562" y="179"/>
                  </a:lnTo>
                  <a:lnTo>
                    <a:pt x="566" y="179"/>
                  </a:lnTo>
                  <a:lnTo>
                    <a:pt x="569" y="168"/>
                  </a:lnTo>
                  <a:lnTo>
                    <a:pt x="569" y="168"/>
                  </a:lnTo>
                  <a:lnTo>
                    <a:pt x="569" y="165"/>
                  </a:lnTo>
                  <a:lnTo>
                    <a:pt x="566" y="152"/>
                  </a:lnTo>
                  <a:lnTo>
                    <a:pt x="566" y="152"/>
                  </a:lnTo>
                  <a:lnTo>
                    <a:pt x="566" y="148"/>
                  </a:lnTo>
                  <a:lnTo>
                    <a:pt x="562" y="125"/>
                  </a:lnTo>
                  <a:lnTo>
                    <a:pt x="562" y="125"/>
                  </a:lnTo>
                  <a:lnTo>
                    <a:pt x="569" y="115"/>
                  </a:lnTo>
                  <a:lnTo>
                    <a:pt x="569" y="115"/>
                  </a:lnTo>
                  <a:lnTo>
                    <a:pt x="576" y="111"/>
                  </a:lnTo>
                  <a:lnTo>
                    <a:pt x="579" y="111"/>
                  </a:lnTo>
                  <a:lnTo>
                    <a:pt x="589" y="121"/>
                  </a:lnTo>
                  <a:lnTo>
                    <a:pt x="592" y="118"/>
                  </a:lnTo>
                  <a:lnTo>
                    <a:pt x="596" y="118"/>
                  </a:lnTo>
                  <a:lnTo>
                    <a:pt x="603" y="118"/>
                  </a:lnTo>
                  <a:lnTo>
                    <a:pt x="606" y="115"/>
                  </a:lnTo>
                  <a:lnTo>
                    <a:pt x="609" y="118"/>
                  </a:lnTo>
                  <a:lnTo>
                    <a:pt x="613" y="121"/>
                  </a:lnTo>
                  <a:lnTo>
                    <a:pt x="619" y="121"/>
                  </a:lnTo>
                  <a:lnTo>
                    <a:pt x="619" y="125"/>
                  </a:lnTo>
                  <a:lnTo>
                    <a:pt x="626" y="135"/>
                  </a:lnTo>
                  <a:lnTo>
                    <a:pt x="626" y="135"/>
                  </a:lnTo>
                  <a:lnTo>
                    <a:pt x="630" y="138"/>
                  </a:lnTo>
                  <a:lnTo>
                    <a:pt x="630" y="148"/>
                  </a:lnTo>
                  <a:lnTo>
                    <a:pt x="630" y="148"/>
                  </a:lnTo>
                  <a:lnTo>
                    <a:pt x="626" y="179"/>
                  </a:lnTo>
                  <a:lnTo>
                    <a:pt x="643" y="182"/>
                  </a:lnTo>
                  <a:lnTo>
                    <a:pt x="643" y="182"/>
                  </a:lnTo>
                  <a:lnTo>
                    <a:pt x="653" y="189"/>
                  </a:lnTo>
                  <a:lnTo>
                    <a:pt x="653" y="189"/>
                  </a:lnTo>
                  <a:lnTo>
                    <a:pt x="653" y="185"/>
                  </a:lnTo>
                  <a:lnTo>
                    <a:pt x="663" y="172"/>
                  </a:lnTo>
                  <a:lnTo>
                    <a:pt x="670" y="158"/>
                  </a:lnTo>
                  <a:lnTo>
                    <a:pt x="670" y="145"/>
                  </a:lnTo>
                  <a:lnTo>
                    <a:pt x="673" y="141"/>
                  </a:lnTo>
                  <a:lnTo>
                    <a:pt x="700" y="135"/>
                  </a:lnTo>
                  <a:lnTo>
                    <a:pt x="704" y="131"/>
                  </a:lnTo>
                  <a:lnTo>
                    <a:pt x="700" y="131"/>
                  </a:lnTo>
                  <a:lnTo>
                    <a:pt x="687" y="115"/>
                  </a:lnTo>
                  <a:lnTo>
                    <a:pt x="687" y="111"/>
                  </a:lnTo>
                  <a:lnTo>
                    <a:pt x="683" y="98"/>
                  </a:lnTo>
                  <a:lnTo>
                    <a:pt x="670" y="61"/>
                  </a:lnTo>
                  <a:lnTo>
                    <a:pt x="670" y="61"/>
                  </a:lnTo>
                  <a:lnTo>
                    <a:pt x="660" y="27"/>
                  </a:lnTo>
                  <a:lnTo>
                    <a:pt x="650" y="10"/>
                  </a:lnTo>
                  <a:lnTo>
                    <a:pt x="653" y="3"/>
                  </a:lnTo>
                  <a:lnTo>
                    <a:pt x="663" y="7"/>
                  </a:lnTo>
                  <a:lnTo>
                    <a:pt x="667" y="3"/>
                  </a:lnTo>
                  <a:lnTo>
                    <a:pt x="670" y="7"/>
                  </a:lnTo>
                  <a:lnTo>
                    <a:pt x="687" y="64"/>
                  </a:lnTo>
                  <a:lnTo>
                    <a:pt x="704" y="104"/>
                  </a:lnTo>
                  <a:lnTo>
                    <a:pt x="714" y="121"/>
                  </a:lnTo>
                  <a:lnTo>
                    <a:pt x="717" y="125"/>
                  </a:lnTo>
                  <a:lnTo>
                    <a:pt x="724" y="128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44" y="141"/>
                  </a:lnTo>
                  <a:lnTo>
                    <a:pt x="747" y="141"/>
                  </a:lnTo>
                  <a:lnTo>
                    <a:pt x="754" y="155"/>
                  </a:lnTo>
                  <a:lnTo>
                    <a:pt x="764" y="162"/>
                  </a:lnTo>
                  <a:lnTo>
                    <a:pt x="764" y="162"/>
                  </a:lnTo>
                  <a:lnTo>
                    <a:pt x="768" y="165"/>
                  </a:lnTo>
                  <a:lnTo>
                    <a:pt x="771" y="168"/>
                  </a:lnTo>
                  <a:lnTo>
                    <a:pt x="771" y="168"/>
                  </a:lnTo>
                  <a:lnTo>
                    <a:pt x="778" y="175"/>
                  </a:lnTo>
                  <a:lnTo>
                    <a:pt x="778" y="179"/>
                  </a:lnTo>
                  <a:lnTo>
                    <a:pt x="781" y="179"/>
                  </a:lnTo>
                  <a:lnTo>
                    <a:pt x="784" y="179"/>
                  </a:lnTo>
                  <a:lnTo>
                    <a:pt x="788" y="179"/>
                  </a:lnTo>
                  <a:lnTo>
                    <a:pt x="791" y="175"/>
                  </a:lnTo>
                  <a:lnTo>
                    <a:pt x="794" y="175"/>
                  </a:lnTo>
                  <a:lnTo>
                    <a:pt x="798" y="175"/>
                  </a:lnTo>
                  <a:lnTo>
                    <a:pt x="798" y="175"/>
                  </a:lnTo>
                  <a:lnTo>
                    <a:pt x="798" y="172"/>
                  </a:lnTo>
                  <a:lnTo>
                    <a:pt x="801" y="172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8" y="172"/>
                  </a:lnTo>
                  <a:lnTo>
                    <a:pt x="818" y="172"/>
                  </a:lnTo>
                  <a:lnTo>
                    <a:pt x="821" y="175"/>
                  </a:lnTo>
                  <a:lnTo>
                    <a:pt x="821" y="175"/>
                  </a:lnTo>
                  <a:lnTo>
                    <a:pt x="828" y="172"/>
                  </a:lnTo>
                  <a:lnTo>
                    <a:pt x="831" y="172"/>
                  </a:lnTo>
                  <a:lnTo>
                    <a:pt x="838" y="175"/>
                  </a:lnTo>
                  <a:lnTo>
                    <a:pt x="845" y="175"/>
                  </a:lnTo>
                  <a:lnTo>
                    <a:pt x="848" y="175"/>
                  </a:lnTo>
                  <a:lnTo>
                    <a:pt x="852" y="179"/>
                  </a:lnTo>
                  <a:lnTo>
                    <a:pt x="852" y="179"/>
                  </a:lnTo>
                  <a:lnTo>
                    <a:pt x="855" y="182"/>
                  </a:lnTo>
                  <a:lnTo>
                    <a:pt x="858" y="182"/>
                  </a:lnTo>
                  <a:lnTo>
                    <a:pt x="858" y="182"/>
                  </a:lnTo>
                  <a:lnTo>
                    <a:pt x="862" y="182"/>
                  </a:lnTo>
                  <a:lnTo>
                    <a:pt x="875" y="185"/>
                  </a:lnTo>
                  <a:lnTo>
                    <a:pt x="879" y="185"/>
                  </a:lnTo>
                  <a:lnTo>
                    <a:pt x="882" y="185"/>
                  </a:lnTo>
                  <a:lnTo>
                    <a:pt x="882" y="185"/>
                  </a:lnTo>
                  <a:lnTo>
                    <a:pt x="892" y="195"/>
                  </a:lnTo>
                  <a:lnTo>
                    <a:pt x="892" y="195"/>
                  </a:lnTo>
                  <a:lnTo>
                    <a:pt x="895" y="199"/>
                  </a:lnTo>
                  <a:lnTo>
                    <a:pt x="895" y="202"/>
                  </a:lnTo>
                  <a:lnTo>
                    <a:pt x="895" y="226"/>
                  </a:lnTo>
                  <a:lnTo>
                    <a:pt x="895" y="229"/>
                  </a:lnTo>
                  <a:lnTo>
                    <a:pt x="902" y="242"/>
                  </a:lnTo>
                  <a:lnTo>
                    <a:pt x="902" y="242"/>
                  </a:lnTo>
                  <a:lnTo>
                    <a:pt x="906" y="246"/>
                  </a:lnTo>
                  <a:lnTo>
                    <a:pt x="906" y="246"/>
                  </a:lnTo>
                  <a:lnTo>
                    <a:pt x="909" y="259"/>
                  </a:lnTo>
                  <a:lnTo>
                    <a:pt x="909" y="259"/>
                  </a:lnTo>
                  <a:lnTo>
                    <a:pt x="909" y="259"/>
                  </a:lnTo>
                  <a:lnTo>
                    <a:pt x="912" y="259"/>
                  </a:lnTo>
                  <a:lnTo>
                    <a:pt x="919" y="266"/>
                  </a:lnTo>
                  <a:lnTo>
                    <a:pt x="919" y="266"/>
                  </a:lnTo>
                  <a:lnTo>
                    <a:pt x="926" y="269"/>
                  </a:lnTo>
                  <a:lnTo>
                    <a:pt x="926" y="269"/>
                  </a:lnTo>
                  <a:lnTo>
                    <a:pt x="929" y="273"/>
                  </a:lnTo>
                  <a:lnTo>
                    <a:pt x="929" y="276"/>
                  </a:lnTo>
                  <a:lnTo>
                    <a:pt x="929" y="276"/>
                  </a:lnTo>
                  <a:lnTo>
                    <a:pt x="932" y="276"/>
                  </a:lnTo>
                  <a:lnTo>
                    <a:pt x="936" y="279"/>
                  </a:lnTo>
                  <a:lnTo>
                    <a:pt x="936" y="279"/>
                  </a:lnTo>
                  <a:lnTo>
                    <a:pt x="939" y="283"/>
                  </a:lnTo>
                  <a:lnTo>
                    <a:pt x="939" y="283"/>
                  </a:lnTo>
                  <a:lnTo>
                    <a:pt x="939" y="283"/>
                  </a:lnTo>
                  <a:lnTo>
                    <a:pt x="946" y="286"/>
                  </a:lnTo>
                  <a:lnTo>
                    <a:pt x="946" y="286"/>
                  </a:lnTo>
                  <a:lnTo>
                    <a:pt x="949" y="286"/>
                  </a:lnTo>
                  <a:lnTo>
                    <a:pt x="949" y="290"/>
                  </a:lnTo>
                  <a:lnTo>
                    <a:pt x="956" y="286"/>
                  </a:lnTo>
                  <a:lnTo>
                    <a:pt x="956" y="286"/>
                  </a:lnTo>
                  <a:lnTo>
                    <a:pt x="963" y="286"/>
                  </a:lnTo>
                  <a:lnTo>
                    <a:pt x="963" y="286"/>
                  </a:lnTo>
                  <a:lnTo>
                    <a:pt x="966" y="290"/>
                  </a:lnTo>
                  <a:lnTo>
                    <a:pt x="969" y="290"/>
                  </a:lnTo>
                  <a:lnTo>
                    <a:pt x="973" y="290"/>
                  </a:lnTo>
                  <a:lnTo>
                    <a:pt x="973" y="293"/>
                  </a:lnTo>
                  <a:lnTo>
                    <a:pt x="976" y="293"/>
                  </a:lnTo>
                  <a:lnTo>
                    <a:pt x="976" y="293"/>
                  </a:lnTo>
                  <a:lnTo>
                    <a:pt x="980" y="293"/>
                  </a:lnTo>
                  <a:lnTo>
                    <a:pt x="980" y="296"/>
                  </a:lnTo>
                  <a:lnTo>
                    <a:pt x="983" y="300"/>
                  </a:lnTo>
                  <a:lnTo>
                    <a:pt x="986" y="296"/>
                  </a:lnTo>
                  <a:lnTo>
                    <a:pt x="986" y="296"/>
                  </a:lnTo>
                  <a:lnTo>
                    <a:pt x="986" y="293"/>
                  </a:lnTo>
                  <a:lnTo>
                    <a:pt x="993" y="290"/>
                  </a:lnTo>
                  <a:lnTo>
                    <a:pt x="996" y="290"/>
                  </a:lnTo>
                  <a:lnTo>
                    <a:pt x="1000" y="293"/>
                  </a:lnTo>
                  <a:lnTo>
                    <a:pt x="1003" y="293"/>
                  </a:lnTo>
                  <a:lnTo>
                    <a:pt x="1010" y="290"/>
                  </a:lnTo>
                  <a:lnTo>
                    <a:pt x="1010" y="290"/>
                  </a:lnTo>
                  <a:lnTo>
                    <a:pt x="1013" y="290"/>
                  </a:lnTo>
                  <a:lnTo>
                    <a:pt x="1017" y="290"/>
                  </a:lnTo>
                  <a:lnTo>
                    <a:pt x="1020" y="290"/>
                  </a:lnTo>
                  <a:lnTo>
                    <a:pt x="1020" y="290"/>
                  </a:lnTo>
                  <a:lnTo>
                    <a:pt x="1023" y="293"/>
                  </a:lnTo>
                  <a:lnTo>
                    <a:pt x="1023" y="296"/>
                  </a:lnTo>
                  <a:lnTo>
                    <a:pt x="1027" y="300"/>
                  </a:lnTo>
                  <a:lnTo>
                    <a:pt x="1037" y="300"/>
                  </a:lnTo>
                  <a:lnTo>
                    <a:pt x="1044" y="300"/>
                  </a:lnTo>
                  <a:lnTo>
                    <a:pt x="1047" y="300"/>
                  </a:lnTo>
                  <a:lnTo>
                    <a:pt x="1050" y="303"/>
                  </a:lnTo>
                  <a:lnTo>
                    <a:pt x="1054" y="306"/>
                  </a:lnTo>
                  <a:lnTo>
                    <a:pt x="1057" y="303"/>
                  </a:lnTo>
                  <a:lnTo>
                    <a:pt x="1057" y="300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7" y="303"/>
                  </a:lnTo>
                  <a:lnTo>
                    <a:pt x="1074" y="306"/>
                  </a:lnTo>
                  <a:lnTo>
                    <a:pt x="1074" y="310"/>
                  </a:lnTo>
                  <a:lnTo>
                    <a:pt x="1074" y="310"/>
                  </a:lnTo>
                  <a:lnTo>
                    <a:pt x="1077" y="313"/>
                  </a:lnTo>
                  <a:lnTo>
                    <a:pt x="1077" y="317"/>
                  </a:lnTo>
                  <a:lnTo>
                    <a:pt x="1077" y="317"/>
                  </a:lnTo>
                  <a:lnTo>
                    <a:pt x="1077" y="320"/>
                  </a:lnTo>
                  <a:lnTo>
                    <a:pt x="1081" y="320"/>
                  </a:lnTo>
                  <a:lnTo>
                    <a:pt x="1081" y="320"/>
                  </a:lnTo>
                  <a:lnTo>
                    <a:pt x="1087" y="320"/>
                  </a:lnTo>
                  <a:lnTo>
                    <a:pt x="1087" y="323"/>
                  </a:lnTo>
                  <a:lnTo>
                    <a:pt x="1091" y="327"/>
                  </a:lnTo>
                  <a:lnTo>
                    <a:pt x="1091" y="327"/>
                  </a:lnTo>
                  <a:lnTo>
                    <a:pt x="1091" y="330"/>
                  </a:lnTo>
                  <a:lnTo>
                    <a:pt x="1091" y="333"/>
                  </a:lnTo>
                  <a:lnTo>
                    <a:pt x="1091" y="333"/>
                  </a:lnTo>
                  <a:lnTo>
                    <a:pt x="1094" y="337"/>
                  </a:lnTo>
                  <a:lnTo>
                    <a:pt x="1094" y="340"/>
                  </a:lnTo>
                  <a:lnTo>
                    <a:pt x="1097" y="343"/>
                  </a:lnTo>
                  <a:lnTo>
                    <a:pt x="1097" y="347"/>
                  </a:lnTo>
                  <a:lnTo>
                    <a:pt x="1101" y="347"/>
                  </a:lnTo>
                  <a:lnTo>
                    <a:pt x="1101" y="350"/>
                  </a:lnTo>
                  <a:lnTo>
                    <a:pt x="1101" y="350"/>
                  </a:lnTo>
                  <a:lnTo>
                    <a:pt x="1101" y="354"/>
                  </a:lnTo>
                  <a:lnTo>
                    <a:pt x="1097" y="357"/>
                  </a:lnTo>
                  <a:lnTo>
                    <a:pt x="1097" y="357"/>
                  </a:lnTo>
                  <a:lnTo>
                    <a:pt x="1091" y="360"/>
                  </a:lnTo>
                  <a:lnTo>
                    <a:pt x="1087" y="364"/>
                  </a:lnTo>
                  <a:lnTo>
                    <a:pt x="1084" y="364"/>
                  </a:lnTo>
                  <a:lnTo>
                    <a:pt x="1084" y="360"/>
                  </a:lnTo>
                  <a:lnTo>
                    <a:pt x="1084" y="357"/>
                  </a:lnTo>
                  <a:lnTo>
                    <a:pt x="1081" y="357"/>
                  </a:lnTo>
                  <a:lnTo>
                    <a:pt x="1077" y="357"/>
                  </a:lnTo>
                  <a:lnTo>
                    <a:pt x="1077" y="357"/>
                  </a:lnTo>
                  <a:lnTo>
                    <a:pt x="1074" y="357"/>
                  </a:lnTo>
                  <a:lnTo>
                    <a:pt x="1070" y="357"/>
                  </a:lnTo>
                  <a:lnTo>
                    <a:pt x="1070" y="357"/>
                  </a:lnTo>
                  <a:lnTo>
                    <a:pt x="1067" y="354"/>
                  </a:lnTo>
                  <a:lnTo>
                    <a:pt x="1067" y="354"/>
                  </a:lnTo>
                  <a:lnTo>
                    <a:pt x="1067" y="354"/>
                  </a:lnTo>
                  <a:lnTo>
                    <a:pt x="1067" y="354"/>
                  </a:lnTo>
                  <a:lnTo>
                    <a:pt x="1064" y="357"/>
                  </a:lnTo>
                  <a:lnTo>
                    <a:pt x="1060" y="357"/>
                  </a:lnTo>
                  <a:lnTo>
                    <a:pt x="1060" y="357"/>
                  </a:lnTo>
                  <a:lnTo>
                    <a:pt x="1060" y="357"/>
                  </a:lnTo>
                  <a:lnTo>
                    <a:pt x="1060" y="357"/>
                  </a:lnTo>
                  <a:lnTo>
                    <a:pt x="1057" y="367"/>
                  </a:lnTo>
                  <a:lnTo>
                    <a:pt x="1054" y="367"/>
                  </a:lnTo>
                  <a:lnTo>
                    <a:pt x="1050" y="374"/>
                  </a:lnTo>
                  <a:lnTo>
                    <a:pt x="1047" y="374"/>
                  </a:lnTo>
                  <a:lnTo>
                    <a:pt x="1047" y="374"/>
                  </a:lnTo>
                  <a:lnTo>
                    <a:pt x="1047" y="374"/>
                  </a:lnTo>
                  <a:lnTo>
                    <a:pt x="1047" y="374"/>
                  </a:lnTo>
                  <a:lnTo>
                    <a:pt x="1050" y="374"/>
                  </a:lnTo>
                  <a:lnTo>
                    <a:pt x="1054" y="377"/>
                  </a:lnTo>
                  <a:lnTo>
                    <a:pt x="1057" y="380"/>
                  </a:lnTo>
                  <a:lnTo>
                    <a:pt x="1057" y="380"/>
                  </a:lnTo>
                  <a:lnTo>
                    <a:pt x="1060" y="380"/>
                  </a:lnTo>
                  <a:lnTo>
                    <a:pt x="1064" y="384"/>
                  </a:lnTo>
                  <a:lnTo>
                    <a:pt x="1064" y="384"/>
                  </a:lnTo>
                  <a:lnTo>
                    <a:pt x="1070" y="384"/>
                  </a:lnTo>
                  <a:lnTo>
                    <a:pt x="1074" y="387"/>
                  </a:lnTo>
                  <a:lnTo>
                    <a:pt x="1074" y="387"/>
                  </a:lnTo>
                  <a:lnTo>
                    <a:pt x="1077" y="391"/>
                  </a:lnTo>
                  <a:lnTo>
                    <a:pt x="1077" y="394"/>
                  </a:lnTo>
                  <a:lnTo>
                    <a:pt x="1077" y="394"/>
                  </a:lnTo>
                  <a:lnTo>
                    <a:pt x="1077" y="394"/>
                  </a:lnTo>
                  <a:lnTo>
                    <a:pt x="1081" y="394"/>
                  </a:lnTo>
                  <a:lnTo>
                    <a:pt x="1081" y="397"/>
                  </a:lnTo>
                  <a:lnTo>
                    <a:pt x="1084" y="404"/>
                  </a:lnTo>
                  <a:lnTo>
                    <a:pt x="1084" y="404"/>
                  </a:lnTo>
                  <a:lnTo>
                    <a:pt x="1084" y="407"/>
                  </a:lnTo>
                  <a:lnTo>
                    <a:pt x="1084" y="411"/>
                  </a:lnTo>
                  <a:lnTo>
                    <a:pt x="1111" y="411"/>
                  </a:lnTo>
                  <a:lnTo>
                    <a:pt x="1111" y="411"/>
                  </a:lnTo>
                  <a:lnTo>
                    <a:pt x="1114" y="414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121" y="421"/>
                  </a:lnTo>
                  <a:lnTo>
                    <a:pt x="1121" y="424"/>
                  </a:lnTo>
                  <a:lnTo>
                    <a:pt x="1121" y="431"/>
                  </a:lnTo>
                  <a:lnTo>
                    <a:pt x="1121" y="431"/>
                  </a:lnTo>
                  <a:lnTo>
                    <a:pt x="1124" y="431"/>
                  </a:lnTo>
                  <a:lnTo>
                    <a:pt x="1134" y="421"/>
                  </a:lnTo>
                  <a:lnTo>
                    <a:pt x="1134" y="418"/>
                  </a:lnTo>
                  <a:lnTo>
                    <a:pt x="1138" y="418"/>
                  </a:lnTo>
                  <a:lnTo>
                    <a:pt x="1141" y="414"/>
                  </a:lnTo>
                  <a:lnTo>
                    <a:pt x="1151" y="407"/>
                  </a:lnTo>
                  <a:lnTo>
                    <a:pt x="1155" y="404"/>
                  </a:lnTo>
                  <a:lnTo>
                    <a:pt x="1158" y="404"/>
                  </a:lnTo>
                  <a:lnTo>
                    <a:pt x="1165" y="404"/>
                  </a:lnTo>
                  <a:lnTo>
                    <a:pt x="1165" y="404"/>
                  </a:lnTo>
                  <a:lnTo>
                    <a:pt x="1165" y="401"/>
                  </a:lnTo>
                  <a:lnTo>
                    <a:pt x="1168" y="401"/>
                  </a:lnTo>
                  <a:lnTo>
                    <a:pt x="1171" y="397"/>
                  </a:lnTo>
                  <a:lnTo>
                    <a:pt x="1175" y="397"/>
                  </a:lnTo>
                  <a:lnTo>
                    <a:pt x="1182" y="397"/>
                  </a:lnTo>
                  <a:lnTo>
                    <a:pt x="1185" y="394"/>
                  </a:lnTo>
                  <a:lnTo>
                    <a:pt x="1188" y="391"/>
                  </a:lnTo>
                  <a:lnTo>
                    <a:pt x="1188" y="391"/>
                  </a:lnTo>
                  <a:lnTo>
                    <a:pt x="1195" y="391"/>
                  </a:lnTo>
                  <a:lnTo>
                    <a:pt x="1198" y="387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05" y="380"/>
                  </a:lnTo>
                  <a:lnTo>
                    <a:pt x="1208" y="377"/>
                  </a:lnTo>
                  <a:lnTo>
                    <a:pt x="1208" y="374"/>
                  </a:lnTo>
                  <a:lnTo>
                    <a:pt x="1212" y="374"/>
                  </a:lnTo>
                  <a:lnTo>
                    <a:pt x="1219" y="360"/>
                  </a:lnTo>
                  <a:lnTo>
                    <a:pt x="1219" y="360"/>
                  </a:lnTo>
                  <a:lnTo>
                    <a:pt x="1222" y="357"/>
                  </a:lnTo>
                  <a:lnTo>
                    <a:pt x="1225" y="350"/>
                  </a:lnTo>
                  <a:lnTo>
                    <a:pt x="1225" y="350"/>
                  </a:lnTo>
                  <a:lnTo>
                    <a:pt x="1229" y="350"/>
                  </a:lnTo>
                  <a:lnTo>
                    <a:pt x="1229" y="347"/>
                  </a:lnTo>
                  <a:lnTo>
                    <a:pt x="1229" y="347"/>
                  </a:lnTo>
                  <a:lnTo>
                    <a:pt x="1235" y="340"/>
                  </a:lnTo>
                  <a:lnTo>
                    <a:pt x="1235" y="340"/>
                  </a:lnTo>
                  <a:lnTo>
                    <a:pt x="1242" y="337"/>
                  </a:lnTo>
                  <a:lnTo>
                    <a:pt x="1245" y="333"/>
                  </a:lnTo>
                  <a:lnTo>
                    <a:pt x="1256" y="330"/>
                  </a:lnTo>
                  <a:lnTo>
                    <a:pt x="1256" y="327"/>
                  </a:lnTo>
                  <a:lnTo>
                    <a:pt x="1259" y="327"/>
                  </a:lnTo>
                  <a:lnTo>
                    <a:pt x="1259" y="327"/>
                  </a:lnTo>
                  <a:lnTo>
                    <a:pt x="1262" y="327"/>
                  </a:lnTo>
                  <a:lnTo>
                    <a:pt x="1269" y="327"/>
                  </a:lnTo>
                  <a:lnTo>
                    <a:pt x="1276" y="327"/>
                  </a:lnTo>
                  <a:lnTo>
                    <a:pt x="1276" y="327"/>
                  </a:lnTo>
                  <a:lnTo>
                    <a:pt x="1286" y="323"/>
                  </a:lnTo>
                  <a:lnTo>
                    <a:pt x="1286" y="323"/>
                  </a:lnTo>
                  <a:lnTo>
                    <a:pt x="1286" y="323"/>
                  </a:lnTo>
                  <a:lnTo>
                    <a:pt x="1293" y="323"/>
                  </a:lnTo>
                  <a:lnTo>
                    <a:pt x="1299" y="320"/>
                  </a:lnTo>
                  <a:lnTo>
                    <a:pt x="1303" y="320"/>
                  </a:lnTo>
                  <a:lnTo>
                    <a:pt x="1306" y="320"/>
                  </a:lnTo>
                  <a:lnTo>
                    <a:pt x="1306" y="320"/>
                  </a:lnTo>
                  <a:lnTo>
                    <a:pt x="1309" y="320"/>
                  </a:lnTo>
                  <a:lnTo>
                    <a:pt x="1313" y="313"/>
                  </a:lnTo>
                  <a:lnTo>
                    <a:pt x="1313" y="310"/>
                  </a:lnTo>
                  <a:lnTo>
                    <a:pt x="1316" y="306"/>
                  </a:lnTo>
                  <a:lnTo>
                    <a:pt x="1323" y="306"/>
                  </a:lnTo>
                  <a:lnTo>
                    <a:pt x="1326" y="303"/>
                  </a:lnTo>
                  <a:lnTo>
                    <a:pt x="1326" y="303"/>
                  </a:lnTo>
                  <a:lnTo>
                    <a:pt x="1326" y="303"/>
                  </a:lnTo>
                  <a:lnTo>
                    <a:pt x="1326" y="300"/>
                  </a:lnTo>
                  <a:lnTo>
                    <a:pt x="1326" y="296"/>
                  </a:lnTo>
                  <a:lnTo>
                    <a:pt x="1326" y="296"/>
                  </a:lnTo>
                  <a:lnTo>
                    <a:pt x="1326" y="293"/>
                  </a:lnTo>
                  <a:lnTo>
                    <a:pt x="1326" y="290"/>
                  </a:lnTo>
                  <a:lnTo>
                    <a:pt x="1330" y="290"/>
                  </a:lnTo>
                  <a:lnTo>
                    <a:pt x="1330" y="286"/>
                  </a:lnTo>
                  <a:lnTo>
                    <a:pt x="1330" y="286"/>
                  </a:lnTo>
                  <a:lnTo>
                    <a:pt x="1340" y="276"/>
                  </a:lnTo>
                  <a:lnTo>
                    <a:pt x="1340" y="273"/>
                  </a:lnTo>
                  <a:lnTo>
                    <a:pt x="1340" y="269"/>
                  </a:lnTo>
                  <a:lnTo>
                    <a:pt x="1346" y="269"/>
                  </a:lnTo>
                  <a:lnTo>
                    <a:pt x="1346" y="269"/>
                  </a:lnTo>
                  <a:lnTo>
                    <a:pt x="1350" y="269"/>
                  </a:lnTo>
                  <a:lnTo>
                    <a:pt x="1363" y="263"/>
                  </a:lnTo>
                  <a:lnTo>
                    <a:pt x="1373" y="256"/>
                  </a:lnTo>
                  <a:lnTo>
                    <a:pt x="1383" y="246"/>
                  </a:lnTo>
                  <a:lnTo>
                    <a:pt x="1383" y="246"/>
                  </a:lnTo>
                  <a:lnTo>
                    <a:pt x="1397" y="236"/>
                  </a:lnTo>
                  <a:lnTo>
                    <a:pt x="1404" y="229"/>
                  </a:lnTo>
                  <a:lnTo>
                    <a:pt x="1404" y="229"/>
                  </a:lnTo>
                  <a:lnTo>
                    <a:pt x="1414" y="226"/>
                  </a:lnTo>
                  <a:lnTo>
                    <a:pt x="1420" y="219"/>
                  </a:lnTo>
                  <a:lnTo>
                    <a:pt x="1420" y="216"/>
                  </a:lnTo>
                  <a:lnTo>
                    <a:pt x="1431" y="209"/>
                  </a:lnTo>
                  <a:lnTo>
                    <a:pt x="1434" y="209"/>
                  </a:lnTo>
                  <a:lnTo>
                    <a:pt x="1434" y="209"/>
                  </a:lnTo>
                  <a:lnTo>
                    <a:pt x="1447" y="195"/>
                  </a:lnTo>
                  <a:lnTo>
                    <a:pt x="1451" y="189"/>
                  </a:lnTo>
                  <a:lnTo>
                    <a:pt x="1451" y="185"/>
                  </a:lnTo>
                  <a:lnTo>
                    <a:pt x="1454" y="175"/>
                  </a:lnTo>
                  <a:lnTo>
                    <a:pt x="1454" y="158"/>
                  </a:lnTo>
                  <a:lnTo>
                    <a:pt x="1454" y="155"/>
                  </a:lnTo>
                  <a:lnTo>
                    <a:pt x="1458" y="155"/>
                  </a:lnTo>
                  <a:lnTo>
                    <a:pt x="1461" y="148"/>
                  </a:lnTo>
                  <a:lnTo>
                    <a:pt x="1461" y="148"/>
                  </a:lnTo>
                  <a:lnTo>
                    <a:pt x="1468" y="145"/>
                  </a:lnTo>
                  <a:lnTo>
                    <a:pt x="1468" y="135"/>
                  </a:lnTo>
                  <a:lnTo>
                    <a:pt x="1464" y="128"/>
                  </a:lnTo>
                  <a:lnTo>
                    <a:pt x="1461" y="121"/>
                  </a:lnTo>
                  <a:lnTo>
                    <a:pt x="1461" y="121"/>
                  </a:lnTo>
                  <a:lnTo>
                    <a:pt x="1461" y="115"/>
                  </a:lnTo>
                  <a:lnTo>
                    <a:pt x="1461" y="111"/>
                  </a:lnTo>
                  <a:lnTo>
                    <a:pt x="1464" y="98"/>
                  </a:lnTo>
                  <a:lnTo>
                    <a:pt x="1468" y="91"/>
                  </a:lnTo>
                  <a:lnTo>
                    <a:pt x="1468" y="88"/>
                  </a:lnTo>
                  <a:lnTo>
                    <a:pt x="1468" y="88"/>
                  </a:lnTo>
                  <a:lnTo>
                    <a:pt x="1471" y="81"/>
                  </a:lnTo>
                  <a:lnTo>
                    <a:pt x="1474" y="78"/>
                  </a:lnTo>
                  <a:lnTo>
                    <a:pt x="1481" y="64"/>
                  </a:lnTo>
                  <a:lnTo>
                    <a:pt x="1484" y="61"/>
                  </a:lnTo>
                  <a:lnTo>
                    <a:pt x="1484" y="57"/>
                  </a:lnTo>
                  <a:lnTo>
                    <a:pt x="1491" y="44"/>
                  </a:lnTo>
                  <a:lnTo>
                    <a:pt x="1495" y="37"/>
                  </a:lnTo>
                  <a:lnTo>
                    <a:pt x="1495" y="37"/>
                  </a:lnTo>
                  <a:lnTo>
                    <a:pt x="1495" y="20"/>
                  </a:lnTo>
                  <a:lnTo>
                    <a:pt x="1495" y="20"/>
                  </a:lnTo>
                  <a:lnTo>
                    <a:pt x="1501" y="7"/>
                  </a:lnTo>
                  <a:lnTo>
                    <a:pt x="1501" y="0"/>
                  </a:lnTo>
                  <a:lnTo>
                    <a:pt x="15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4" name="Freeform 677">
              <a:extLst>
                <a:ext uri="{FF2B5EF4-FFF2-40B4-BE49-F238E27FC236}">
                  <a16:creationId xmlns:a16="http://schemas.microsoft.com/office/drawing/2014/main" id="{8424F0D2-FF4E-98C3-E9DB-77F8B92313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5" y="313"/>
              <a:ext cx="1515" cy="445"/>
            </a:xfrm>
            <a:custGeom>
              <a:avLst/>
              <a:gdLst>
                <a:gd name="T0" fmla="*/ 1481 w 1515"/>
                <a:gd name="T1" fmla="*/ 85 h 445"/>
                <a:gd name="T2" fmla="*/ 1458 w 1515"/>
                <a:gd name="T3" fmla="*/ 196 h 445"/>
                <a:gd name="T4" fmla="*/ 1347 w 1515"/>
                <a:gd name="T5" fmla="*/ 283 h 445"/>
                <a:gd name="T6" fmla="*/ 1306 w 1515"/>
                <a:gd name="T7" fmla="*/ 327 h 445"/>
                <a:gd name="T8" fmla="*/ 1232 w 1515"/>
                <a:gd name="T9" fmla="*/ 357 h 445"/>
                <a:gd name="T10" fmla="*/ 1175 w 1515"/>
                <a:gd name="T11" fmla="*/ 408 h 445"/>
                <a:gd name="T12" fmla="*/ 1118 w 1515"/>
                <a:gd name="T13" fmla="*/ 418 h 445"/>
                <a:gd name="T14" fmla="*/ 1057 w 1515"/>
                <a:gd name="T15" fmla="*/ 381 h 445"/>
                <a:gd name="T16" fmla="*/ 1084 w 1515"/>
                <a:gd name="T17" fmla="*/ 364 h 445"/>
                <a:gd name="T18" fmla="*/ 1098 w 1515"/>
                <a:gd name="T19" fmla="*/ 337 h 445"/>
                <a:gd name="T20" fmla="*/ 1057 w 1515"/>
                <a:gd name="T21" fmla="*/ 310 h 445"/>
                <a:gd name="T22" fmla="*/ 990 w 1515"/>
                <a:gd name="T23" fmla="*/ 307 h 445"/>
                <a:gd name="T24" fmla="*/ 943 w 1515"/>
                <a:gd name="T25" fmla="*/ 286 h 445"/>
                <a:gd name="T26" fmla="*/ 902 w 1515"/>
                <a:gd name="T27" fmla="*/ 209 h 445"/>
                <a:gd name="T28" fmla="*/ 828 w 1515"/>
                <a:gd name="T29" fmla="*/ 182 h 445"/>
                <a:gd name="T30" fmla="*/ 771 w 1515"/>
                <a:gd name="T31" fmla="*/ 169 h 445"/>
                <a:gd name="T32" fmla="*/ 694 w 1515"/>
                <a:gd name="T33" fmla="*/ 118 h 445"/>
                <a:gd name="T34" fmla="*/ 626 w 1515"/>
                <a:gd name="T35" fmla="*/ 132 h 445"/>
                <a:gd name="T36" fmla="*/ 576 w 1515"/>
                <a:gd name="T37" fmla="*/ 175 h 445"/>
                <a:gd name="T38" fmla="*/ 468 w 1515"/>
                <a:gd name="T39" fmla="*/ 276 h 445"/>
                <a:gd name="T40" fmla="*/ 414 w 1515"/>
                <a:gd name="T41" fmla="*/ 260 h 445"/>
                <a:gd name="T42" fmla="*/ 361 w 1515"/>
                <a:gd name="T43" fmla="*/ 253 h 445"/>
                <a:gd name="T44" fmla="*/ 266 w 1515"/>
                <a:gd name="T45" fmla="*/ 276 h 445"/>
                <a:gd name="T46" fmla="*/ 189 w 1515"/>
                <a:gd name="T47" fmla="*/ 290 h 445"/>
                <a:gd name="T48" fmla="*/ 115 w 1515"/>
                <a:gd name="T49" fmla="*/ 313 h 445"/>
                <a:gd name="T50" fmla="*/ 58 w 1515"/>
                <a:gd name="T51" fmla="*/ 300 h 445"/>
                <a:gd name="T52" fmla="*/ 7 w 1515"/>
                <a:gd name="T53" fmla="*/ 219 h 445"/>
                <a:gd name="T54" fmla="*/ 27 w 1515"/>
                <a:gd name="T55" fmla="*/ 148 h 445"/>
                <a:gd name="T56" fmla="*/ 41 w 1515"/>
                <a:gd name="T57" fmla="*/ 61 h 445"/>
                <a:gd name="T58" fmla="*/ 78 w 1515"/>
                <a:gd name="T59" fmla="*/ 21 h 445"/>
                <a:gd name="T60" fmla="*/ 51 w 1515"/>
                <a:gd name="T61" fmla="*/ 37 h 445"/>
                <a:gd name="T62" fmla="*/ 37 w 1515"/>
                <a:gd name="T63" fmla="*/ 105 h 445"/>
                <a:gd name="T64" fmla="*/ 24 w 1515"/>
                <a:gd name="T65" fmla="*/ 179 h 445"/>
                <a:gd name="T66" fmla="*/ 24 w 1515"/>
                <a:gd name="T67" fmla="*/ 256 h 445"/>
                <a:gd name="T68" fmla="*/ 68 w 1515"/>
                <a:gd name="T69" fmla="*/ 317 h 445"/>
                <a:gd name="T70" fmla="*/ 128 w 1515"/>
                <a:gd name="T71" fmla="*/ 317 h 445"/>
                <a:gd name="T72" fmla="*/ 182 w 1515"/>
                <a:gd name="T73" fmla="*/ 293 h 445"/>
                <a:gd name="T74" fmla="*/ 286 w 1515"/>
                <a:gd name="T75" fmla="*/ 300 h 445"/>
                <a:gd name="T76" fmla="*/ 371 w 1515"/>
                <a:gd name="T77" fmla="*/ 263 h 445"/>
                <a:gd name="T78" fmla="*/ 408 w 1515"/>
                <a:gd name="T79" fmla="*/ 276 h 445"/>
                <a:gd name="T80" fmla="*/ 468 w 1515"/>
                <a:gd name="T81" fmla="*/ 286 h 445"/>
                <a:gd name="T82" fmla="*/ 579 w 1515"/>
                <a:gd name="T83" fmla="*/ 239 h 445"/>
                <a:gd name="T84" fmla="*/ 613 w 1515"/>
                <a:gd name="T85" fmla="*/ 132 h 445"/>
                <a:gd name="T86" fmla="*/ 684 w 1515"/>
                <a:gd name="T87" fmla="*/ 165 h 445"/>
                <a:gd name="T88" fmla="*/ 707 w 1515"/>
                <a:gd name="T89" fmla="*/ 115 h 445"/>
                <a:gd name="T90" fmla="*/ 785 w 1515"/>
                <a:gd name="T91" fmla="*/ 192 h 445"/>
                <a:gd name="T92" fmla="*/ 855 w 1515"/>
                <a:gd name="T93" fmla="*/ 189 h 445"/>
                <a:gd name="T94" fmla="*/ 916 w 1515"/>
                <a:gd name="T95" fmla="*/ 273 h 445"/>
                <a:gd name="T96" fmla="*/ 973 w 1515"/>
                <a:gd name="T97" fmla="*/ 303 h 445"/>
                <a:gd name="T98" fmla="*/ 1024 w 1515"/>
                <a:gd name="T99" fmla="*/ 303 h 445"/>
                <a:gd name="T100" fmla="*/ 1077 w 1515"/>
                <a:gd name="T101" fmla="*/ 324 h 445"/>
                <a:gd name="T102" fmla="*/ 1084 w 1515"/>
                <a:gd name="T103" fmla="*/ 357 h 445"/>
                <a:gd name="T104" fmla="*/ 1054 w 1515"/>
                <a:gd name="T105" fmla="*/ 387 h 445"/>
                <a:gd name="T106" fmla="*/ 1084 w 1515"/>
                <a:gd name="T107" fmla="*/ 418 h 445"/>
                <a:gd name="T108" fmla="*/ 1165 w 1515"/>
                <a:gd name="T109" fmla="*/ 418 h 445"/>
                <a:gd name="T110" fmla="*/ 1222 w 1515"/>
                <a:gd name="T111" fmla="*/ 384 h 445"/>
                <a:gd name="T112" fmla="*/ 1293 w 1515"/>
                <a:gd name="T113" fmla="*/ 337 h 445"/>
                <a:gd name="T114" fmla="*/ 1340 w 1515"/>
                <a:gd name="T115" fmla="*/ 307 h 445"/>
                <a:gd name="T116" fmla="*/ 1407 w 1515"/>
                <a:gd name="T117" fmla="*/ 246 h 445"/>
                <a:gd name="T118" fmla="*/ 1481 w 1515"/>
                <a:gd name="T119" fmla="*/ 142 h 445"/>
                <a:gd name="T120" fmla="*/ 1515 w 1515"/>
                <a:gd name="T121" fmla="*/ 7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15" h="445">
                  <a:moveTo>
                    <a:pt x="1508" y="4"/>
                  </a:moveTo>
                  <a:lnTo>
                    <a:pt x="1512" y="4"/>
                  </a:lnTo>
                  <a:lnTo>
                    <a:pt x="1508" y="4"/>
                  </a:lnTo>
                  <a:close/>
                  <a:moveTo>
                    <a:pt x="1512" y="0"/>
                  </a:moveTo>
                  <a:lnTo>
                    <a:pt x="1512" y="0"/>
                  </a:lnTo>
                  <a:lnTo>
                    <a:pt x="1505" y="0"/>
                  </a:lnTo>
                  <a:lnTo>
                    <a:pt x="1505" y="4"/>
                  </a:lnTo>
                  <a:lnTo>
                    <a:pt x="1505" y="7"/>
                  </a:lnTo>
                  <a:lnTo>
                    <a:pt x="1508" y="7"/>
                  </a:lnTo>
                  <a:lnTo>
                    <a:pt x="1508" y="7"/>
                  </a:lnTo>
                  <a:lnTo>
                    <a:pt x="1508" y="14"/>
                  </a:lnTo>
                  <a:lnTo>
                    <a:pt x="1502" y="27"/>
                  </a:lnTo>
                  <a:lnTo>
                    <a:pt x="1502" y="27"/>
                  </a:lnTo>
                  <a:lnTo>
                    <a:pt x="1502" y="44"/>
                  </a:lnTo>
                  <a:lnTo>
                    <a:pt x="1502" y="44"/>
                  </a:lnTo>
                  <a:lnTo>
                    <a:pt x="1498" y="51"/>
                  </a:lnTo>
                  <a:lnTo>
                    <a:pt x="1491" y="64"/>
                  </a:lnTo>
                  <a:lnTo>
                    <a:pt x="1491" y="68"/>
                  </a:lnTo>
                  <a:lnTo>
                    <a:pt x="1488" y="71"/>
                  </a:lnTo>
                  <a:lnTo>
                    <a:pt x="1481" y="85"/>
                  </a:lnTo>
                  <a:lnTo>
                    <a:pt x="1478" y="88"/>
                  </a:lnTo>
                  <a:lnTo>
                    <a:pt x="1475" y="95"/>
                  </a:lnTo>
                  <a:lnTo>
                    <a:pt x="1475" y="95"/>
                  </a:lnTo>
                  <a:lnTo>
                    <a:pt x="1475" y="98"/>
                  </a:lnTo>
                  <a:lnTo>
                    <a:pt x="1471" y="105"/>
                  </a:lnTo>
                  <a:lnTo>
                    <a:pt x="1468" y="118"/>
                  </a:lnTo>
                  <a:lnTo>
                    <a:pt x="1468" y="122"/>
                  </a:lnTo>
                  <a:lnTo>
                    <a:pt x="1468" y="128"/>
                  </a:lnTo>
                  <a:lnTo>
                    <a:pt x="1468" y="128"/>
                  </a:lnTo>
                  <a:lnTo>
                    <a:pt x="1471" y="135"/>
                  </a:lnTo>
                  <a:lnTo>
                    <a:pt x="1475" y="142"/>
                  </a:lnTo>
                  <a:lnTo>
                    <a:pt x="1475" y="152"/>
                  </a:lnTo>
                  <a:lnTo>
                    <a:pt x="1468" y="155"/>
                  </a:lnTo>
                  <a:lnTo>
                    <a:pt x="1468" y="155"/>
                  </a:lnTo>
                  <a:lnTo>
                    <a:pt x="1465" y="162"/>
                  </a:lnTo>
                  <a:lnTo>
                    <a:pt x="1461" y="162"/>
                  </a:lnTo>
                  <a:lnTo>
                    <a:pt x="1461" y="165"/>
                  </a:lnTo>
                  <a:lnTo>
                    <a:pt x="1461" y="182"/>
                  </a:lnTo>
                  <a:lnTo>
                    <a:pt x="1458" y="192"/>
                  </a:lnTo>
                  <a:lnTo>
                    <a:pt x="1458" y="196"/>
                  </a:lnTo>
                  <a:lnTo>
                    <a:pt x="1454" y="202"/>
                  </a:lnTo>
                  <a:lnTo>
                    <a:pt x="1441" y="216"/>
                  </a:lnTo>
                  <a:lnTo>
                    <a:pt x="1441" y="216"/>
                  </a:lnTo>
                  <a:lnTo>
                    <a:pt x="1438" y="216"/>
                  </a:lnTo>
                  <a:lnTo>
                    <a:pt x="1427" y="223"/>
                  </a:lnTo>
                  <a:lnTo>
                    <a:pt x="1427" y="226"/>
                  </a:lnTo>
                  <a:lnTo>
                    <a:pt x="1421" y="233"/>
                  </a:lnTo>
                  <a:lnTo>
                    <a:pt x="1411" y="236"/>
                  </a:lnTo>
                  <a:lnTo>
                    <a:pt x="1411" y="236"/>
                  </a:lnTo>
                  <a:lnTo>
                    <a:pt x="1404" y="243"/>
                  </a:lnTo>
                  <a:lnTo>
                    <a:pt x="1390" y="253"/>
                  </a:lnTo>
                  <a:lnTo>
                    <a:pt x="1390" y="253"/>
                  </a:lnTo>
                  <a:lnTo>
                    <a:pt x="1380" y="263"/>
                  </a:lnTo>
                  <a:lnTo>
                    <a:pt x="1370" y="270"/>
                  </a:lnTo>
                  <a:lnTo>
                    <a:pt x="1357" y="276"/>
                  </a:lnTo>
                  <a:lnTo>
                    <a:pt x="1353" y="276"/>
                  </a:lnTo>
                  <a:lnTo>
                    <a:pt x="1353" y="276"/>
                  </a:lnTo>
                  <a:lnTo>
                    <a:pt x="1347" y="276"/>
                  </a:lnTo>
                  <a:lnTo>
                    <a:pt x="1347" y="280"/>
                  </a:lnTo>
                  <a:lnTo>
                    <a:pt x="1347" y="283"/>
                  </a:lnTo>
                  <a:lnTo>
                    <a:pt x="1337" y="293"/>
                  </a:lnTo>
                  <a:lnTo>
                    <a:pt x="1337" y="293"/>
                  </a:lnTo>
                  <a:lnTo>
                    <a:pt x="1337" y="297"/>
                  </a:lnTo>
                  <a:lnTo>
                    <a:pt x="1333" y="297"/>
                  </a:lnTo>
                  <a:lnTo>
                    <a:pt x="1333" y="300"/>
                  </a:lnTo>
                  <a:lnTo>
                    <a:pt x="1333" y="303"/>
                  </a:lnTo>
                  <a:lnTo>
                    <a:pt x="1333" y="303"/>
                  </a:lnTo>
                  <a:lnTo>
                    <a:pt x="1333" y="307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0" y="313"/>
                  </a:lnTo>
                  <a:lnTo>
                    <a:pt x="1323" y="313"/>
                  </a:lnTo>
                  <a:lnTo>
                    <a:pt x="1320" y="317"/>
                  </a:lnTo>
                  <a:lnTo>
                    <a:pt x="1320" y="320"/>
                  </a:lnTo>
                  <a:lnTo>
                    <a:pt x="1316" y="327"/>
                  </a:lnTo>
                  <a:lnTo>
                    <a:pt x="1313" y="327"/>
                  </a:lnTo>
                  <a:lnTo>
                    <a:pt x="1313" y="327"/>
                  </a:lnTo>
                  <a:lnTo>
                    <a:pt x="1310" y="327"/>
                  </a:lnTo>
                  <a:lnTo>
                    <a:pt x="1306" y="327"/>
                  </a:lnTo>
                  <a:lnTo>
                    <a:pt x="1300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83" y="334"/>
                  </a:lnTo>
                  <a:lnTo>
                    <a:pt x="1283" y="334"/>
                  </a:lnTo>
                  <a:lnTo>
                    <a:pt x="1276" y="334"/>
                  </a:lnTo>
                  <a:lnTo>
                    <a:pt x="1269" y="334"/>
                  </a:lnTo>
                  <a:lnTo>
                    <a:pt x="1266" y="334"/>
                  </a:lnTo>
                  <a:lnTo>
                    <a:pt x="1266" y="334"/>
                  </a:lnTo>
                  <a:lnTo>
                    <a:pt x="1263" y="334"/>
                  </a:lnTo>
                  <a:lnTo>
                    <a:pt x="1263" y="337"/>
                  </a:lnTo>
                  <a:lnTo>
                    <a:pt x="1252" y="340"/>
                  </a:lnTo>
                  <a:lnTo>
                    <a:pt x="1249" y="344"/>
                  </a:lnTo>
                  <a:lnTo>
                    <a:pt x="1242" y="347"/>
                  </a:lnTo>
                  <a:lnTo>
                    <a:pt x="1242" y="347"/>
                  </a:lnTo>
                  <a:lnTo>
                    <a:pt x="1236" y="354"/>
                  </a:lnTo>
                  <a:lnTo>
                    <a:pt x="1236" y="354"/>
                  </a:lnTo>
                  <a:lnTo>
                    <a:pt x="1236" y="357"/>
                  </a:lnTo>
                  <a:lnTo>
                    <a:pt x="1232" y="357"/>
                  </a:lnTo>
                  <a:lnTo>
                    <a:pt x="1232" y="357"/>
                  </a:lnTo>
                  <a:lnTo>
                    <a:pt x="1229" y="364"/>
                  </a:lnTo>
                  <a:lnTo>
                    <a:pt x="1226" y="367"/>
                  </a:lnTo>
                  <a:lnTo>
                    <a:pt x="1226" y="367"/>
                  </a:lnTo>
                  <a:lnTo>
                    <a:pt x="1219" y="381"/>
                  </a:lnTo>
                  <a:lnTo>
                    <a:pt x="1215" y="381"/>
                  </a:lnTo>
                  <a:lnTo>
                    <a:pt x="1215" y="384"/>
                  </a:lnTo>
                  <a:lnTo>
                    <a:pt x="1212" y="387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5" y="394"/>
                  </a:lnTo>
                  <a:lnTo>
                    <a:pt x="1202" y="398"/>
                  </a:lnTo>
                  <a:lnTo>
                    <a:pt x="1195" y="398"/>
                  </a:lnTo>
                  <a:lnTo>
                    <a:pt x="1195" y="398"/>
                  </a:lnTo>
                  <a:lnTo>
                    <a:pt x="1192" y="401"/>
                  </a:lnTo>
                  <a:lnTo>
                    <a:pt x="1189" y="404"/>
                  </a:lnTo>
                  <a:lnTo>
                    <a:pt x="1182" y="404"/>
                  </a:lnTo>
                  <a:lnTo>
                    <a:pt x="1178" y="404"/>
                  </a:lnTo>
                  <a:lnTo>
                    <a:pt x="1175" y="408"/>
                  </a:lnTo>
                  <a:lnTo>
                    <a:pt x="1172" y="408"/>
                  </a:lnTo>
                  <a:lnTo>
                    <a:pt x="1172" y="411"/>
                  </a:lnTo>
                  <a:lnTo>
                    <a:pt x="1172" y="411"/>
                  </a:lnTo>
                  <a:lnTo>
                    <a:pt x="1165" y="411"/>
                  </a:lnTo>
                  <a:lnTo>
                    <a:pt x="1162" y="411"/>
                  </a:lnTo>
                  <a:lnTo>
                    <a:pt x="1158" y="414"/>
                  </a:lnTo>
                  <a:lnTo>
                    <a:pt x="1148" y="421"/>
                  </a:lnTo>
                  <a:lnTo>
                    <a:pt x="1145" y="425"/>
                  </a:lnTo>
                  <a:lnTo>
                    <a:pt x="1141" y="425"/>
                  </a:lnTo>
                  <a:lnTo>
                    <a:pt x="1141" y="428"/>
                  </a:lnTo>
                  <a:lnTo>
                    <a:pt x="1131" y="438"/>
                  </a:lnTo>
                  <a:lnTo>
                    <a:pt x="1128" y="438"/>
                  </a:lnTo>
                  <a:lnTo>
                    <a:pt x="1128" y="438"/>
                  </a:lnTo>
                  <a:lnTo>
                    <a:pt x="1128" y="431"/>
                  </a:lnTo>
                  <a:lnTo>
                    <a:pt x="1128" y="428"/>
                  </a:lnTo>
                  <a:lnTo>
                    <a:pt x="1125" y="425"/>
                  </a:lnTo>
                  <a:lnTo>
                    <a:pt x="1125" y="425"/>
                  </a:lnTo>
                  <a:lnTo>
                    <a:pt x="1121" y="421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91" y="418"/>
                  </a:lnTo>
                  <a:lnTo>
                    <a:pt x="1091" y="414"/>
                  </a:lnTo>
                  <a:lnTo>
                    <a:pt x="1091" y="411"/>
                  </a:lnTo>
                  <a:lnTo>
                    <a:pt x="1091" y="411"/>
                  </a:lnTo>
                  <a:lnTo>
                    <a:pt x="1088" y="404"/>
                  </a:lnTo>
                  <a:lnTo>
                    <a:pt x="1088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398"/>
                  </a:lnTo>
                  <a:lnTo>
                    <a:pt x="1081" y="394"/>
                  </a:lnTo>
                  <a:lnTo>
                    <a:pt x="1081" y="394"/>
                  </a:lnTo>
                  <a:lnTo>
                    <a:pt x="1077" y="391"/>
                  </a:lnTo>
                  <a:lnTo>
                    <a:pt x="1071" y="391"/>
                  </a:lnTo>
                  <a:lnTo>
                    <a:pt x="1071" y="391"/>
                  </a:lnTo>
                  <a:lnTo>
                    <a:pt x="1067" y="387"/>
                  </a:lnTo>
                  <a:lnTo>
                    <a:pt x="1064" y="387"/>
                  </a:lnTo>
                  <a:lnTo>
                    <a:pt x="1064" y="387"/>
                  </a:lnTo>
                  <a:lnTo>
                    <a:pt x="1061" y="384"/>
                  </a:lnTo>
                  <a:lnTo>
                    <a:pt x="1057" y="381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7" y="381"/>
                  </a:lnTo>
                  <a:lnTo>
                    <a:pt x="1061" y="374"/>
                  </a:lnTo>
                  <a:lnTo>
                    <a:pt x="1064" y="37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71" y="364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7" y="364"/>
                  </a:lnTo>
                  <a:lnTo>
                    <a:pt x="1077" y="364"/>
                  </a:lnTo>
                  <a:lnTo>
                    <a:pt x="1081" y="364"/>
                  </a:lnTo>
                  <a:lnTo>
                    <a:pt x="1084" y="364"/>
                  </a:lnTo>
                  <a:lnTo>
                    <a:pt x="1084" y="364"/>
                  </a:lnTo>
                  <a:lnTo>
                    <a:pt x="1088" y="364"/>
                  </a:lnTo>
                  <a:lnTo>
                    <a:pt x="1091" y="364"/>
                  </a:lnTo>
                  <a:lnTo>
                    <a:pt x="1091" y="367"/>
                  </a:lnTo>
                  <a:lnTo>
                    <a:pt x="1091" y="371"/>
                  </a:lnTo>
                  <a:lnTo>
                    <a:pt x="1094" y="371"/>
                  </a:lnTo>
                  <a:lnTo>
                    <a:pt x="1098" y="367"/>
                  </a:lnTo>
                  <a:lnTo>
                    <a:pt x="1104" y="364"/>
                  </a:lnTo>
                  <a:lnTo>
                    <a:pt x="1104" y="364"/>
                  </a:lnTo>
                  <a:lnTo>
                    <a:pt x="1108" y="361"/>
                  </a:lnTo>
                  <a:lnTo>
                    <a:pt x="1108" y="357"/>
                  </a:lnTo>
                  <a:lnTo>
                    <a:pt x="1108" y="357"/>
                  </a:lnTo>
                  <a:lnTo>
                    <a:pt x="1108" y="354"/>
                  </a:lnTo>
                  <a:lnTo>
                    <a:pt x="1104" y="354"/>
                  </a:lnTo>
                  <a:lnTo>
                    <a:pt x="1104" y="350"/>
                  </a:lnTo>
                  <a:lnTo>
                    <a:pt x="1101" y="347"/>
                  </a:lnTo>
                  <a:lnTo>
                    <a:pt x="1101" y="344"/>
                  </a:lnTo>
                  <a:lnTo>
                    <a:pt x="1098" y="340"/>
                  </a:lnTo>
                  <a:lnTo>
                    <a:pt x="1098" y="340"/>
                  </a:lnTo>
                  <a:lnTo>
                    <a:pt x="1098" y="337"/>
                  </a:lnTo>
                  <a:lnTo>
                    <a:pt x="1098" y="334"/>
                  </a:lnTo>
                  <a:lnTo>
                    <a:pt x="1098" y="334"/>
                  </a:lnTo>
                  <a:lnTo>
                    <a:pt x="1094" y="330"/>
                  </a:lnTo>
                  <a:lnTo>
                    <a:pt x="1094" y="327"/>
                  </a:lnTo>
                  <a:lnTo>
                    <a:pt x="1088" y="327"/>
                  </a:lnTo>
                  <a:lnTo>
                    <a:pt x="1088" y="327"/>
                  </a:lnTo>
                  <a:lnTo>
                    <a:pt x="1084" y="327"/>
                  </a:lnTo>
                  <a:lnTo>
                    <a:pt x="1084" y="324"/>
                  </a:lnTo>
                  <a:lnTo>
                    <a:pt x="1084" y="324"/>
                  </a:lnTo>
                  <a:lnTo>
                    <a:pt x="1084" y="320"/>
                  </a:lnTo>
                  <a:lnTo>
                    <a:pt x="1081" y="317"/>
                  </a:lnTo>
                  <a:lnTo>
                    <a:pt x="1081" y="317"/>
                  </a:lnTo>
                  <a:lnTo>
                    <a:pt x="1081" y="313"/>
                  </a:lnTo>
                  <a:lnTo>
                    <a:pt x="1074" y="310"/>
                  </a:lnTo>
                  <a:lnTo>
                    <a:pt x="1074" y="310"/>
                  </a:lnTo>
                  <a:lnTo>
                    <a:pt x="1071" y="310"/>
                  </a:lnTo>
                  <a:lnTo>
                    <a:pt x="1064" y="307"/>
                  </a:lnTo>
                  <a:lnTo>
                    <a:pt x="1064" y="310"/>
                  </a:lnTo>
                  <a:lnTo>
                    <a:pt x="1061" y="313"/>
                  </a:lnTo>
                  <a:lnTo>
                    <a:pt x="1057" y="310"/>
                  </a:lnTo>
                  <a:lnTo>
                    <a:pt x="1054" y="307"/>
                  </a:lnTo>
                  <a:lnTo>
                    <a:pt x="1051" y="307"/>
                  </a:lnTo>
                  <a:lnTo>
                    <a:pt x="1044" y="307"/>
                  </a:lnTo>
                  <a:lnTo>
                    <a:pt x="1034" y="307"/>
                  </a:lnTo>
                  <a:lnTo>
                    <a:pt x="1030" y="303"/>
                  </a:lnTo>
                  <a:lnTo>
                    <a:pt x="1030" y="300"/>
                  </a:lnTo>
                  <a:lnTo>
                    <a:pt x="1027" y="297"/>
                  </a:lnTo>
                  <a:lnTo>
                    <a:pt x="1027" y="297"/>
                  </a:lnTo>
                  <a:lnTo>
                    <a:pt x="1024" y="297"/>
                  </a:lnTo>
                  <a:lnTo>
                    <a:pt x="1020" y="297"/>
                  </a:lnTo>
                  <a:lnTo>
                    <a:pt x="1017" y="297"/>
                  </a:lnTo>
                  <a:lnTo>
                    <a:pt x="1017" y="297"/>
                  </a:lnTo>
                  <a:lnTo>
                    <a:pt x="1010" y="300"/>
                  </a:lnTo>
                  <a:lnTo>
                    <a:pt x="1007" y="300"/>
                  </a:lnTo>
                  <a:lnTo>
                    <a:pt x="1003" y="297"/>
                  </a:lnTo>
                  <a:lnTo>
                    <a:pt x="1000" y="297"/>
                  </a:lnTo>
                  <a:lnTo>
                    <a:pt x="993" y="300"/>
                  </a:lnTo>
                  <a:lnTo>
                    <a:pt x="993" y="303"/>
                  </a:lnTo>
                  <a:lnTo>
                    <a:pt x="993" y="303"/>
                  </a:lnTo>
                  <a:lnTo>
                    <a:pt x="990" y="307"/>
                  </a:lnTo>
                  <a:lnTo>
                    <a:pt x="987" y="303"/>
                  </a:lnTo>
                  <a:lnTo>
                    <a:pt x="987" y="300"/>
                  </a:lnTo>
                  <a:lnTo>
                    <a:pt x="983" y="300"/>
                  </a:lnTo>
                  <a:lnTo>
                    <a:pt x="983" y="300"/>
                  </a:lnTo>
                  <a:lnTo>
                    <a:pt x="980" y="300"/>
                  </a:lnTo>
                  <a:lnTo>
                    <a:pt x="980" y="297"/>
                  </a:lnTo>
                  <a:lnTo>
                    <a:pt x="976" y="297"/>
                  </a:lnTo>
                  <a:lnTo>
                    <a:pt x="973" y="297"/>
                  </a:lnTo>
                  <a:lnTo>
                    <a:pt x="970" y="293"/>
                  </a:lnTo>
                  <a:lnTo>
                    <a:pt x="970" y="293"/>
                  </a:lnTo>
                  <a:lnTo>
                    <a:pt x="963" y="293"/>
                  </a:lnTo>
                  <a:lnTo>
                    <a:pt x="963" y="293"/>
                  </a:lnTo>
                  <a:lnTo>
                    <a:pt x="956" y="297"/>
                  </a:lnTo>
                  <a:lnTo>
                    <a:pt x="956" y="293"/>
                  </a:lnTo>
                  <a:lnTo>
                    <a:pt x="953" y="293"/>
                  </a:lnTo>
                  <a:lnTo>
                    <a:pt x="953" y="293"/>
                  </a:lnTo>
                  <a:lnTo>
                    <a:pt x="946" y="290"/>
                  </a:lnTo>
                  <a:lnTo>
                    <a:pt x="946" y="290"/>
                  </a:lnTo>
                  <a:lnTo>
                    <a:pt x="946" y="290"/>
                  </a:lnTo>
                  <a:lnTo>
                    <a:pt x="943" y="286"/>
                  </a:lnTo>
                  <a:lnTo>
                    <a:pt x="943" y="286"/>
                  </a:lnTo>
                  <a:lnTo>
                    <a:pt x="939" y="283"/>
                  </a:lnTo>
                  <a:lnTo>
                    <a:pt x="936" y="283"/>
                  </a:lnTo>
                  <a:lnTo>
                    <a:pt x="936" y="283"/>
                  </a:lnTo>
                  <a:lnTo>
                    <a:pt x="936" y="280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26" y="273"/>
                  </a:lnTo>
                  <a:lnTo>
                    <a:pt x="926" y="273"/>
                  </a:lnTo>
                  <a:lnTo>
                    <a:pt x="919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3" y="253"/>
                  </a:lnTo>
                  <a:lnTo>
                    <a:pt x="913" y="253"/>
                  </a:lnTo>
                  <a:lnTo>
                    <a:pt x="909" y="249"/>
                  </a:lnTo>
                  <a:lnTo>
                    <a:pt x="909" y="249"/>
                  </a:lnTo>
                  <a:lnTo>
                    <a:pt x="902" y="236"/>
                  </a:lnTo>
                  <a:lnTo>
                    <a:pt x="902" y="233"/>
                  </a:lnTo>
                  <a:lnTo>
                    <a:pt x="902" y="209"/>
                  </a:lnTo>
                  <a:lnTo>
                    <a:pt x="902" y="206"/>
                  </a:lnTo>
                  <a:lnTo>
                    <a:pt x="899" y="202"/>
                  </a:lnTo>
                  <a:lnTo>
                    <a:pt x="899" y="202"/>
                  </a:lnTo>
                  <a:lnTo>
                    <a:pt x="889" y="192"/>
                  </a:lnTo>
                  <a:lnTo>
                    <a:pt x="889" y="192"/>
                  </a:lnTo>
                  <a:lnTo>
                    <a:pt x="886" y="192"/>
                  </a:lnTo>
                  <a:lnTo>
                    <a:pt x="882" y="192"/>
                  </a:lnTo>
                  <a:lnTo>
                    <a:pt x="869" y="189"/>
                  </a:lnTo>
                  <a:lnTo>
                    <a:pt x="865" y="189"/>
                  </a:lnTo>
                  <a:lnTo>
                    <a:pt x="865" y="189"/>
                  </a:lnTo>
                  <a:lnTo>
                    <a:pt x="862" y="189"/>
                  </a:lnTo>
                  <a:lnTo>
                    <a:pt x="859" y="186"/>
                  </a:lnTo>
                  <a:lnTo>
                    <a:pt x="859" y="186"/>
                  </a:lnTo>
                  <a:lnTo>
                    <a:pt x="855" y="182"/>
                  </a:lnTo>
                  <a:lnTo>
                    <a:pt x="852" y="182"/>
                  </a:lnTo>
                  <a:lnTo>
                    <a:pt x="845" y="182"/>
                  </a:lnTo>
                  <a:lnTo>
                    <a:pt x="838" y="179"/>
                  </a:lnTo>
                  <a:lnTo>
                    <a:pt x="835" y="179"/>
                  </a:lnTo>
                  <a:lnTo>
                    <a:pt x="828" y="182"/>
                  </a:lnTo>
                  <a:lnTo>
                    <a:pt x="828" y="182"/>
                  </a:lnTo>
                  <a:lnTo>
                    <a:pt x="825" y="179"/>
                  </a:lnTo>
                  <a:lnTo>
                    <a:pt x="825" y="179"/>
                  </a:lnTo>
                  <a:lnTo>
                    <a:pt x="822" y="179"/>
                  </a:lnTo>
                  <a:lnTo>
                    <a:pt x="822" y="179"/>
                  </a:lnTo>
                  <a:lnTo>
                    <a:pt x="808" y="179"/>
                  </a:lnTo>
                  <a:lnTo>
                    <a:pt x="805" y="179"/>
                  </a:lnTo>
                  <a:lnTo>
                    <a:pt x="805" y="182"/>
                  </a:lnTo>
                  <a:lnTo>
                    <a:pt x="805" y="182"/>
                  </a:lnTo>
                  <a:lnTo>
                    <a:pt x="801" y="182"/>
                  </a:lnTo>
                  <a:lnTo>
                    <a:pt x="798" y="182"/>
                  </a:lnTo>
                  <a:lnTo>
                    <a:pt x="795" y="186"/>
                  </a:lnTo>
                  <a:lnTo>
                    <a:pt x="791" y="186"/>
                  </a:lnTo>
                  <a:lnTo>
                    <a:pt x="788" y="186"/>
                  </a:lnTo>
                  <a:lnTo>
                    <a:pt x="785" y="186"/>
                  </a:lnTo>
                  <a:lnTo>
                    <a:pt x="785" y="182"/>
                  </a:lnTo>
                  <a:lnTo>
                    <a:pt x="778" y="175"/>
                  </a:lnTo>
                  <a:lnTo>
                    <a:pt x="778" y="175"/>
                  </a:lnTo>
                  <a:lnTo>
                    <a:pt x="775" y="172"/>
                  </a:lnTo>
                  <a:lnTo>
                    <a:pt x="771" y="169"/>
                  </a:lnTo>
                  <a:lnTo>
                    <a:pt x="771" y="169"/>
                  </a:lnTo>
                  <a:lnTo>
                    <a:pt x="761" y="162"/>
                  </a:lnTo>
                  <a:lnTo>
                    <a:pt x="754" y="148"/>
                  </a:lnTo>
                  <a:lnTo>
                    <a:pt x="751" y="148"/>
                  </a:lnTo>
                  <a:lnTo>
                    <a:pt x="741" y="142"/>
                  </a:lnTo>
                  <a:lnTo>
                    <a:pt x="741" y="142"/>
                  </a:lnTo>
                  <a:lnTo>
                    <a:pt x="731" y="135"/>
                  </a:lnTo>
                  <a:lnTo>
                    <a:pt x="724" y="132"/>
                  </a:lnTo>
                  <a:lnTo>
                    <a:pt x="721" y="128"/>
                  </a:lnTo>
                  <a:lnTo>
                    <a:pt x="711" y="111"/>
                  </a:lnTo>
                  <a:lnTo>
                    <a:pt x="694" y="71"/>
                  </a:lnTo>
                  <a:lnTo>
                    <a:pt x="677" y="14"/>
                  </a:lnTo>
                  <a:lnTo>
                    <a:pt x="674" y="10"/>
                  </a:lnTo>
                  <a:lnTo>
                    <a:pt x="670" y="14"/>
                  </a:lnTo>
                  <a:lnTo>
                    <a:pt x="660" y="10"/>
                  </a:lnTo>
                  <a:lnTo>
                    <a:pt x="657" y="17"/>
                  </a:lnTo>
                  <a:lnTo>
                    <a:pt x="667" y="34"/>
                  </a:lnTo>
                  <a:lnTo>
                    <a:pt x="677" y="68"/>
                  </a:lnTo>
                  <a:lnTo>
                    <a:pt x="677" y="68"/>
                  </a:lnTo>
                  <a:lnTo>
                    <a:pt x="690" y="105"/>
                  </a:lnTo>
                  <a:lnTo>
                    <a:pt x="694" y="118"/>
                  </a:lnTo>
                  <a:lnTo>
                    <a:pt x="694" y="122"/>
                  </a:lnTo>
                  <a:lnTo>
                    <a:pt x="707" y="138"/>
                  </a:lnTo>
                  <a:lnTo>
                    <a:pt x="711" y="138"/>
                  </a:lnTo>
                  <a:lnTo>
                    <a:pt x="707" y="142"/>
                  </a:lnTo>
                  <a:lnTo>
                    <a:pt x="680" y="148"/>
                  </a:lnTo>
                  <a:lnTo>
                    <a:pt x="677" y="152"/>
                  </a:lnTo>
                  <a:lnTo>
                    <a:pt x="677" y="165"/>
                  </a:lnTo>
                  <a:lnTo>
                    <a:pt x="670" y="179"/>
                  </a:lnTo>
                  <a:lnTo>
                    <a:pt x="660" y="192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33" y="186"/>
                  </a:lnTo>
                  <a:lnTo>
                    <a:pt x="637" y="155"/>
                  </a:lnTo>
                  <a:lnTo>
                    <a:pt x="637" y="155"/>
                  </a:lnTo>
                  <a:lnTo>
                    <a:pt x="637" y="145"/>
                  </a:lnTo>
                  <a:lnTo>
                    <a:pt x="633" y="142"/>
                  </a:lnTo>
                  <a:lnTo>
                    <a:pt x="633" y="142"/>
                  </a:lnTo>
                  <a:lnTo>
                    <a:pt x="626" y="132"/>
                  </a:lnTo>
                  <a:lnTo>
                    <a:pt x="626" y="128"/>
                  </a:lnTo>
                  <a:lnTo>
                    <a:pt x="620" y="128"/>
                  </a:lnTo>
                  <a:lnTo>
                    <a:pt x="616" y="125"/>
                  </a:lnTo>
                  <a:lnTo>
                    <a:pt x="613" y="122"/>
                  </a:lnTo>
                  <a:lnTo>
                    <a:pt x="610" y="125"/>
                  </a:lnTo>
                  <a:lnTo>
                    <a:pt x="603" y="125"/>
                  </a:lnTo>
                  <a:lnTo>
                    <a:pt x="599" y="125"/>
                  </a:lnTo>
                  <a:lnTo>
                    <a:pt x="596" y="128"/>
                  </a:lnTo>
                  <a:lnTo>
                    <a:pt x="586" y="118"/>
                  </a:lnTo>
                  <a:lnTo>
                    <a:pt x="583" y="118"/>
                  </a:lnTo>
                  <a:lnTo>
                    <a:pt x="576" y="122"/>
                  </a:lnTo>
                  <a:lnTo>
                    <a:pt x="576" y="122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73" y="155"/>
                  </a:lnTo>
                  <a:lnTo>
                    <a:pt x="573" y="159"/>
                  </a:lnTo>
                  <a:lnTo>
                    <a:pt x="573" y="159"/>
                  </a:lnTo>
                  <a:lnTo>
                    <a:pt x="576" y="172"/>
                  </a:lnTo>
                  <a:lnTo>
                    <a:pt x="576" y="175"/>
                  </a:lnTo>
                  <a:lnTo>
                    <a:pt x="576" y="175"/>
                  </a:lnTo>
                  <a:lnTo>
                    <a:pt x="573" y="186"/>
                  </a:lnTo>
                  <a:lnTo>
                    <a:pt x="569" y="186"/>
                  </a:lnTo>
                  <a:lnTo>
                    <a:pt x="573" y="192"/>
                  </a:lnTo>
                  <a:lnTo>
                    <a:pt x="573" y="236"/>
                  </a:lnTo>
                  <a:lnTo>
                    <a:pt x="569" y="253"/>
                  </a:lnTo>
                  <a:lnTo>
                    <a:pt x="566" y="256"/>
                  </a:lnTo>
                  <a:lnTo>
                    <a:pt x="549" y="260"/>
                  </a:lnTo>
                  <a:lnTo>
                    <a:pt x="546" y="260"/>
                  </a:lnTo>
                  <a:lnTo>
                    <a:pt x="546" y="260"/>
                  </a:lnTo>
                  <a:lnTo>
                    <a:pt x="532" y="263"/>
                  </a:lnTo>
                  <a:lnTo>
                    <a:pt x="532" y="266"/>
                  </a:lnTo>
                  <a:lnTo>
                    <a:pt x="525" y="283"/>
                  </a:lnTo>
                  <a:lnTo>
                    <a:pt x="519" y="290"/>
                  </a:lnTo>
                  <a:lnTo>
                    <a:pt x="515" y="283"/>
                  </a:lnTo>
                  <a:lnTo>
                    <a:pt x="512" y="283"/>
                  </a:lnTo>
                  <a:lnTo>
                    <a:pt x="505" y="283"/>
                  </a:lnTo>
                  <a:lnTo>
                    <a:pt x="482" y="276"/>
                  </a:lnTo>
                  <a:lnTo>
                    <a:pt x="478" y="276"/>
                  </a:lnTo>
                  <a:lnTo>
                    <a:pt x="472" y="276"/>
                  </a:lnTo>
                  <a:lnTo>
                    <a:pt x="468" y="276"/>
                  </a:lnTo>
                  <a:lnTo>
                    <a:pt x="465" y="280"/>
                  </a:lnTo>
                  <a:lnTo>
                    <a:pt x="465" y="283"/>
                  </a:lnTo>
                  <a:lnTo>
                    <a:pt x="461" y="283"/>
                  </a:lnTo>
                  <a:lnTo>
                    <a:pt x="458" y="280"/>
                  </a:lnTo>
                  <a:lnTo>
                    <a:pt x="451" y="280"/>
                  </a:lnTo>
                  <a:lnTo>
                    <a:pt x="451" y="280"/>
                  </a:lnTo>
                  <a:lnTo>
                    <a:pt x="445" y="286"/>
                  </a:lnTo>
                  <a:lnTo>
                    <a:pt x="441" y="283"/>
                  </a:lnTo>
                  <a:lnTo>
                    <a:pt x="438" y="283"/>
                  </a:lnTo>
                  <a:lnTo>
                    <a:pt x="431" y="290"/>
                  </a:lnTo>
                  <a:lnTo>
                    <a:pt x="431" y="290"/>
                  </a:lnTo>
                  <a:lnTo>
                    <a:pt x="428" y="290"/>
                  </a:lnTo>
                  <a:lnTo>
                    <a:pt x="424" y="290"/>
                  </a:lnTo>
                  <a:lnTo>
                    <a:pt x="424" y="286"/>
                  </a:lnTo>
                  <a:lnTo>
                    <a:pt x="421" y="286"/>
                  </a:lnTo>
                  <a:lnTo>
                    <a:pt x="414" y="280"/>
                  </a:lnTo>
                  <a:lnTo>
                    <a:pt x="414" y="276"/>
                  </a:lnTo>
                  <a:lnTo>
                    <a:pt x="414" y="276"/>
                  </a:lnTo>
                  <a:lnTo>
                    <a:pt x="414" y="263"/>
                  </a:lnTo>
                  <a:lnTo>
                    <a:pt x="414" y="260"/>
                  </a:lnTo>
                  <a:lnTo>
                    <a:pt x="414" y="260"/>
                  </a:lnTo>
                  <a:lnTo>
                    <a:pt x="408" y="249"/>
                  </a:lnTo>
                  <a:lnTo>
                    <a:pt x="401" y="239"/>
                  </a:lnTo>
                  <a:lnTo>
                    <a:pt x="398" y="239"/>
                  </a:lnTo>
                  <a:lnTo>
                    <a:pt x="391" y="246"/>
                  </a:lnTo>
                  <a:lnTo>
                    <a:pt x="391" y="246"/>
                  </a:lnTo>
                  <a:lnTo>
                    <a:pt x="384" y="236"/>
                  </a:lnTo>
                  <a:lnTo>
                    <a:pt x="384" y="236"/>
                  </a:lnTo>
                  <a:lnTo>
                    <a:pt x="377" y="233"/>
                  </a:lnTo>
                  <a:lnTo>
                    <a:pt x="377" y="236"/>
                  </a:lnTo>
                  <a:lnTo>
                    <a:pt x="374" y="236"/>
                  </a:lnTo>
                  <a:lnTo>
                    <a:pt x="364" y="223"/>
                  </a:lnTo>
                  <a:lnTo>
                    <a:pt x="357" y="223"/>
                  </a:lnTo>
                  <a:lnTo>
                    <a:pt x="357" y="226"/>
                  </a:lnTo>
                  <a:lnTo>
                    <a:pt x="354" y="226"/>
                  </a:lnTo>
                  <a:lnTo>
                    <a:pt x="350" y="239"/>
                  </a:lnTo>
                  <a:lnTo>
                    <a:pt x="350" y="239"/>
                  </a:lnTo>
                  <a:lnTo>
                    <a:pt x="354" y="249"/>
                  </a:lnTo>
                  <a:lnTo>
                    <a:pt x="357" y="249"/>
                  </a:lnTo>
                  <a:lnTo>
                    <a:pt x="361" y="253"/>
                  </a:lnTo>
                  <a:lnTo>
                    <a:pt x="357" y="253"/>
                  </a:lnTo>
                  <a:lnTo>
                    <a:pt x="357" y="253"/>
                  </a:lnTo>
                  <a:lnTo>
                    <a:pt x="347" y="256"/>
                  </a:lnTo>
                  <a:lnTo>
                    <a:pt x="344" y="260"/>
                  </a:lnTo>
                  <a:lnTo>
                    <a:pt x="344" y="260"/>
                  </a:lnTo>
                  <a:lnTo>
                    <a:pt x="334" y="266"/>
                  </a:lnTo>
                  <a:lnTo>
                    <a:pt x="330" y="266"/>
                  </a:lnTo>
                  <a:lnTo>
                    <a:pt x="330" y="270"/>
                  </a:lnTo>
                  <a:lnTo>
                    <a:pt x="320" y="276"/>
                  </a:lnTo>
                  <a:lnTo>
                    <a:pt x="310" y="276"/>
                  </a:lnTo>
                  <a:lnTo>
                    <a:pt x="310" y="276"/>
                  </a:lnTo>
                  <a:lnTo>
                    <a:pt x="297" y="280"/>
                  </a:lnTo>
                  <a:lnTo>
                    <a:pt x="297" y="283"/>
                  </a:lnTo>
                  <a:lnTo>
                    <a:pt x="297" y="286"/>
                  </a:lnTo>
                  <a:lnTo>
                    <a:pt x="297" y="286"/>
                  </a:lnTo>
                  <a:lnTo>
                    <a:pt x="297" y="297"/>
                  </a:lnTo>
                  <a:lnTo>
                    <a:pt x="297" y="297"/>
                  </a:lnTo>
                  <a:lnTo>
                    <a:pt x="290" y="297"/>
                  </a:lnTo>
                  <a:lnTo>
                    <a:pt x="266" y="276"/>
                  </a:lnTo>
                  <a:lnTo>
                    <a:pt x="266" y="276"/>
                  </a:lnTo>
                  <a:lnTo>
                    <a:pt x="260" y="273"/>
                  </a:lnTo>
                  <a:lnTo>
                    <a:pt x="256" y="273"/>
                  </a:lnTo>
                  <a:lnTo>
                    <a:pt x="239" y="286"/>
                  </a:lnTo>
                  <a:lnTo>
                    <a:pt x="233" y="290"/>
                  </a:lnTo>
                  <a:lnTo>
                    <a:pt x="233" y="290"/>
                  </a:lnTo>
                  <a:lnTo>
                    <a:pt x="229" y="297"/>
                  </a:lnTo>
                  <a:lnTo>
                    <a:pt x="226" y="293"/>
                  </a:lnTo>
                  <a:lnTo>
                    <a:pt x="226" y="297"/>
                  </a:lnTo>
                  <a:lnTo>
                    <a:pt x="223" y="297"/>
                  </a:lnTo>
                  <a:lnTo>
                    <a:pt x="219" y="293"/>
                  </a:lnTo>
                  <a:lnTo>
                    <a:pt x="216" y="293"/>
                  </a:lnTo>
                  <a:lnTo>
                    <a:pt x="216" y="293"/>
                  </a:lnTo>
                  <a:lnTo>
                    <a:pt x="212" y="297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89" y="293"/>
                  </a:lnTo>
                  <a:lnTo>
                    <a:pt x="189" y="290"/>
                  </a:lnTo>
                  <a:lnTo>
                    <a:pt x="185" y="286"/>
                  </a:lnTo>
                  <a:lnTo>
                    <a:pt x="182" y="286"/>
                  </a:lnTo>
                  <a:lnTo>
                    <a:pt x="179" y="286"/>
                  </a:lnTo>
                  <a:lnTo>
                    <a:pt x="175" y="286"/>
                  </a:lnTo>
                  <a:lnTo>
                    <a:pt x="169" y="280"/>
                  </a:lnTo>
                  <a:lnTo>
                    <a:pt x="165" y="280"/>
                  </a:lnTo>
                  <a:lnTo>
                    <a:pt x="165" y="280"/>
                  </a:lnTo>
                  <a:lnTo>
                    <a:pt x="155" y="273"/>
                  </a:lnTo>
                  <a:lnTo>
                    <a:pt x="152" y="273"/>
                  </a:lnTo>
                  <a:lnTo>
                    <a:pt x="145" y="280"/>
                  </a:lnTo>
                  <a:lnTo>
                    <a:pt x="132" y="290"/>
                  </a:lnTo>
                  <a:lnTo>
                    <a:pt x="132" y="293"/>
                  </a:lnTo>
                  <a:lnTo>
                    <a:pt x="135" y="300"/>
                  </a:lnTo>
                  <a:lnTo>
                    <a:pt x="138" y="307"/>
                  </a:lnTo>
                  <a:lnTo>
                    <a:pt x="135" y="310"/>
                  </a:lnTo>
                  <a:lnTo>
                    <a:pt x="132" y="310"/>
                  </a:lnTo>
                  <a:lnTo>
                    <a:pt x="128" y="310"/>
                  </a:lnTo>
                  <a:lnTo>
                    <a:pt x="125" y="310"/>
                  </a:lnTo>
                  <a:lnTo>
                    <a:pt x="118" y="310"/>
                  </a:lnTo>
                  <a:lnTo>
                    <a:pt x="115" y="313"/>
                  </a:lnTo>
                  <a:lnTo>
                    <a:pt x="111" y="324"/>
                  </a:lnTo>
                  <a:lnTo>
                    <a:pt x="105" y="320"/>
                  </a:lnTo>
                  <a:lnTo>
                    <a:pt x="105" y="320"/>
                  </a:lnTo>
                  <a:lnTo>
                    <a:pt x="101" y="320"/>
                  </a:lnTo>
                  <a:lnTo>
                    <a:pt x="98" y="317"/>
                  </a:lnTo>
                  <a:lnTo>
                    <a:pt x="91" y="320"/>
                  </a:lnTo>
                  <a:lnTo>
                    <a:pt x="91" y="324"/>
                  </a:lnTo>
                  <a:lnTo>
                    <a:pt x="91" y="327"/>
                  </a:lnTo>
                  <a:lnTo>
                    <a:pt x="88" y="324"/>
                  </a:lnTo>
                  <a:lnTo>
                    <a:pt x="85" y="324"/>
                  </a:lnTo>
                  <a:lnTo>
                    <a:pt x="81" y="327"/>
                  </a:lnTo>
                  <a:lnTo>
                    <a:pt x="81" y="330"/>
                  </a:lnTo>
                  <a:lnTo>
                    <a:pt x="74" y="320"/>
                  </a:lnTo>
                  <a:lnTo>
                    <a:pt x="71" y="310"/>
                  </a:lnTo>
                  <a:lnTo>
                    <a:pt x="68" y="310"/>
                  </a:lnTo>
                  <a:lnTo>
                    <a:pt x="64" y="310"/>
                  </a:lnTo>
                  <a:lnTo>
                    <a:pt x="61" y="310"/>
                  </a:lnTo>
                  <a:lnTo>
                    <a:pt x="61" y="307"/>
                  </a:lnTo>
                  <a:lnTo>
                    <a:pt x="61" y="303"/>
                  </a:lnTo>
                  <a:lnTo>
                    <a:pt x="58" y="300"/>
                  </a:lnTo>
                  <a:lnTo>
                    <a:pt x="54" y="297"/>
                  </a:lnTo>
                  <a:lnTo>
                    <a:pt x="54" y="293"/>
                  </a:lnTo>
                  <a:lnTo>
                    <a:pt x="54" y="290"/>
                  </a:lnTo>
                  <a:lnTo>
                    <a:pt x="51" y="283"/>
                  </a:lnTo>
                  <a:lnTo>
                    <a:pt x="51" y="283"/>
                  </a:lnTo>
                  <a:lnTo>
                    <a:pt x="47" y="280"/>
                  </a:lnTo>
                  <a:lnTo>
                    <a:pt x="44" y="270"/>
                  </a:lnTo>
                  <a:lnTo>
                    <a:pt x="44" y="266"/>
                  </a:lnTo>
                  <a:lnTo>
                    <a:pt x="44" y="263"/>
                  </a:lnTo>
                  <a:lnTo>
                    <a:pt x="44" y="260"/>
                  </a:lnTo>
                  <a:lnTo>
                    <a:pt x="41" y="253"/>
                  </a:lnTo>
                  <a:lnTo>
                    <a:pt x="37" y="249"/>
                  </a:lnTo>
                  <a:lnTo>
                    <a:pt x="24" y="249"/>
                  </a:lnTo>
                  <a:lnTo>
                    <a:pt x="21" y="246"/>
                  </a:lnTo>
                  <a:lnTo>
                    <a:pt x="14" y="239"/>
                  </a:lnTo>
                  <a:lnTo>
                    <a:pt x="14" y="233"/>
                  </a:lnTo>
                  <a:lnTo>
                    <a:pt x="14" y="229"/>
                  </a:lnTo>
                  <a:lnTo>
                    <a:pt x="14" y="226"/>
                  </a:lnTo>
                  <a:lnTo>
                    <a:pt x="14" y="226"/>
                  </a:lnTo>
                  <a:lnTo>
                    <a:pt x="7" y="219"/>
                  </a:lnTo>
                  <a:lnTo>
                    <a:pt x="7" y="216"/>
                  </a:lnTo>
                  <a:lnTo>
                    <a:pt x="10" y="216"/>
                  </a:lnTo>
                  <a:lnTo>
                    <a:pt x="17" y="219"/>
                  </a:lnTo>
                  <a:lnTo>
                    <a:pt x="21" y="219"/>
                  </a:lnTo>
                  <a:lnTo>
                    <a:pt x="24" y="212"/>
                  </a:lnTo>
                  <a:lnTo>
                    <a:pt x="27" y="212"/>
                  </a:lnTo>
                  <a:lnTo>
                    <a:pt x="27" y="209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27" y="182"/>
                  </a:lnTo>
                  <a:lnTo>
                    <a:pt x="34" y="175"/>
                  </a:lnTo>
                  <a:lnTo>
                    <a:pt x="34" y="172"/>
                  </a:lnTo>
                  <a:lnTo>
                    <a:pt x="34" y="169"/>
                  </a:lnTo>
                  <a:lnTo>
                    <a:pt x="31" y="169"/>
                  </a:lnTo>
                  <a:lnTo>
                    <a:pt x="27" y="169"/>
                  </a:lnTo>
                  <a:lnTo>
                    <a:pt x="27" y="165"/>
                  </a:lnTo>
                  <a:lnTo>
                    <a:pt x="24" y="155"/>
                  </a:lnTo>
                  <a:lnTo>
                    <a:pt x="27" y="148"/>
                  </a:lnTo>
                  <a:lnTo>
                    <a:pt x="34" y="155"/>
                  </a:lnTo>
                  <a:lnTo>
                    <a:pt x="37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7" y="155"/>
                  </a:lnTo>
                  <a:lnTo>
                    <a:pt x="47" y="155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35"/>
                  </a:lnTo>
                  <a:lnTo>
                    <a:pt x="54" y="132"/>
                  </a:lnTo>
                  <a:lnTo>
                    <a:pt x="51" y="125"/>
                  </a:lnTo>
                  <a:lnTo>
                    <a:pt x="47" y="115"/>
                  </a:lnTo>
                  <a:lnTo>
                    <a:pt x="47" y="111"/>
                  </a:lnTo>
                  <a:lnTo>
                    <a:pt x="47" y="108"/>
                  </a:lnTo>
                  <a:lnTo>
                    <a:pt x="41" y="101"/>
                  </a:lnTo>
                  <a:lnTo>
                    <a:pt x="34" y="81"/>
                  </a:lnTo>
                  <a:lnTo>
                    <a:pt x="31" y="68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1" y="61"/>
                  </a:lnTo>
                  <a:lnTo>
                    <a:pt x="47" y="68"/>
                  </a:lnTo>
                  <a:lnTo>
                    <a:pt x="51" y="68"/>
                  </a:lnTo>
                  <a:lnTo>
                    <a:pt x="54" y="68"/>
                  </a:lnTo>
                  <a:lnTo>
                    <a:pt x="54" y="64"/>
                  </a:lnTo>
                  <a:lnTo>
                    <a:pt x="58" y="58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61" y="41"/>
                  </a:lnTo>
                  <a:lnTo>
                    <a:pt x="64" y="41"/>
                  </a:lnTo>
                  <a:lnTo>
                    <a:pt x="68" y="41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4" y="10"/>
                  </a:lnTo>
                  <a:lnTo>
                    <a:pt x="74" y="7"/>
                  </a:lnTo>
                  <a:lnTo>
                    <a:pt x="78" y="7"/>
                  </a:lnTo>
                  <a:lnTo>
                    <a:pt x="78" y="0"/>
                  </a:lnTo>
                  <a:lnTo>
                    <a:pt x="71" y="0"/>
                  </a:lnTo>
                  <a:lnTo>
                    <a:pt x="68" y="4"/>
                  </a:lnTo>
                  <a:lnTo>
                    <a:pt x="68" y="7"/>
                  </a:lnTo>
                  <a:lnTo>
                    <a:pt x="68" y="10"/>
                  </a:lnTo>
                  <a:lnTo>
                    <a:pt x="68" y="14"/>
                  </a:lnTo>
                  <a:lnTo>
                    <a:pt x="71" y="21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31"/>
                  </a:lnTo>
                  <a:lnTo>
                    <a:pt x="64" y="34"/>
                  </a:lnTo>
                  <a:lnTo>
                    <a:pt x="61" y="34"/>
                  </a:lnTo>
                  <a:lnTo>
                    <a:pt x="58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1" y="37"/>
                  </a:lnTo>
                  <a:lnTo>
                    <a:pt x="51" y="41"/>
                  </a:lnTo>
                  <a:lnTo>
                    <a:pt x="51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7" y="51"/>
                  </a:lnTo>
                  <a:lnTo>
                    <a:pt x="47" y="54"/>
                  </a:lnTo>
                  <a:lnTo>
                    <a:pt x="51" y="58"/>
                  </a:lnTo>
                  <a:lnTo>
                    <a:pt x="51" y="61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37" y="54"/>
                  </a:lnTo>
                  <a:lnTo>
                    <a:pt x="34" y="54"/>
                  </a:lnTo>
                  <a:lnTo>
                    <a:pt x="27" y="58"/>
                  </a:lnTo>
                  <a:lnTo>
                    <a:pt x="27" y="61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34" y="105"/>
                  </a:lnTo>
                  <a:lnTo>
                    <a:pt x="37" y="105"/>
                  </a:lnTo>
                  <a:lnTo>
                    <a:pt x="41" y="111"/>
                  </a:lnTo>
                  <a:lnTo>
                    <a:pt x="41" y="115"/>
                  </a:lnTo>
                  <a:lnTo>
                    <a:pt x="41" y="118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51" y="135"/>
                  </a:lnTo>
                  <a:lnTo>
                    <a:pt x="47" y="145"/>
                  </a:lnTo>
                  <a:lnTo>
                    <a:pt x="44" y="148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1" y="142"/>
                  </a:lnTo>
                  <a:lnTo>
                    <a:pt x="27" y="142"/>
                  </a:lnTo>
                  <a:lnTo>
                    <a:pt x="17" y="152"/>
                  </a:lnTo>
                  <a:lnTo>
                    <a:pt x="17" y="155"/>
                  </a:lnTo>
                  <a:lnTo>
                    <a:pt x="21" y="165"/>
                  </a:lnTo>
                  <a:lnTo>
                    <a:pt x="21" y="169"/>
                  </a:lnTo>
                  <a:lnTo>
                    <a:pt x="24" y="172"/>
                  </a:lnTo>
                  <a:lnTo>
                    <a:pt x="27" y="172"/>
                  </a:lnTo>
                  <a:lnTo>
                    <a:pt x="27" y="175"/>
                  </a:lnTo>
                  <a:lnTo>
                    <a:pt x="24" y="179"/>
                  </a:lnTo>
                  <a:lnTo>
                    <a:pt x="24" y="182"/>
                  </a:lnTo>
                  <a:lnTo>
                    <a:pt x="24" y="196"/>
                  </a:lnTo>
                  <a:lnTo>
                    <a:pt x="21" y="206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7" y="212"/>
                  </a:lnTo>
                  <a:lnTo>
                    <a:pt x="14" y="209"/>
                  </a:lnTo>
                  <a:lnTo>
                    <a:pt x="10" y="209"/>
                  </a:lnTo>
                  <a:lnTo>
                    <a:pt x="4" y="212"/>
                  </a:lnTo>
                  <a:lnTo>
                    <a:pt x="0" y="212"/>
                  </a:lnTo>
                  <a:lnTo>
                    <a:pt x="0" y="219"/>
                  </a:lnTo>
                  <a:lnTo>
                    <a:pt x="0" y="223"/>
                  </a:lnTo>
                  <a:lnTo>
                    <a:pt x="7" y="229"/>
                  </a:lnTo>
                  <a:lnTo>
                    <a:pt x="7" y="233"/>
                  </a:lnTo>
                  <a:lnTo>
                    <a:pt x="7" y="236"/>
                  </a:lnTo>
                  <a:lnTo>
                    <a:pt x="7" y="239"/>
                  </a:lnTo>
                  <a:lnTo>
                    <a:pt x="14" y="253"/>
                  </a:lnTo>
                  <a:lnTo>
                    <a:pt x="17" y="253"/>
                  </a:lnTo>
                  <a:lnTo>
                    <a:pt x="24" y="256"/>
                  </a:lnTo>
                  <a:lnTo>
                    <a:pt x="24" y="256"/>
                  </a:lnTo>
                  <a:lnTo>
                    <a:pt x="34" y="256"/>
                  </a:lnTo>
                  <a:lnTo>
                    <a:pt x="37" y="263"/>
                  </a:lnTo>
                  <a:lnTo>
                    <a:pt x="37" y="266"/>
                  </a:lnTo>
                  <a:lnTo>
                    <a:pt x="37" y="270"/>
                  </a:lnTo>
                  <a:lnTo>
                    <a:pt x="37" y="270"/>
                  </a:lnTo>
                  <a:lnTo>
                    <a:pt x="44" y="283"/>
                  </a:lnTo>
                  <a:lnTo>
                    <a:pt x="44" y="286"/>
                  </a:lnTo>
                  <a:lnTo>
                    <a:pt x="47" y="286"/>
                  </a:lnTo>
                  <a:lnTo>
                    <a:pt x="51" y="293"/>
                  </a:lnTo>
                  <a:lnTo>
                    <a:pt x="47" y="297"/>
                  </a:lnTo>
                  <a:lnTo>
                    <a:pt x="47" y="300"/>
                  </a:lnTo>
                  <a:lnTo>
                    <a:pt x="51" y="303"/>
                  </a:lnTo>
                  <a:lnTo>
                    <a:pt x="51" y="307"/>
                  </a:lnTo>
                  <a:lnTo>
                    <a:pt x="54" y="307"/>
                  </a:lnTo>
                  <a:lnTo>
                    <a:pt x="58" y="313"/>
                  </a:lnTo>
                  <a:lnTo>
                    <a:pt x="58" y="313"/>
                  </a:lnTo>
                  <a:lnTo>
                    <a:pt x="61" y="317"/>
                  </a:lnTo>
                  <a:lnTo>
                    <a:pt x="64" y="317"/>
                  </a:lnTo>
                  <a:lnTo>
                    <a:pt x="68" y="317"/>
                  </a:lnTo>
                  <a:lnTo>
                    <a:pt x="68" y="320"/>
                  </a:lnTo>
                  <a:lnTo>
                    <a:pt x="68" y="320"/>
                  </a:lnTo>
                  <a:lnTo>
                    <a:pt x="74" y="334"/>
                  </a:lnTo>
                  <a:lnTo>
                    <a:pt x="74" y="337"/>
                  </a:lnTo>
                  <a:lnTo>
                    <a:pt x="81" y="340"/>
                  </a:lnTo>
                  <a:lnTo>
                    <a:pt x="85" y="337"/>
                  </a:lnTo>
                  <a:lnTo>
                    <a:pt x="85" y="334"/>
                  </a:lnTo>
                  <a:lnTo>
                    <a:pt x="85" y="330"/>
                  </a:lnTo>
                  <a:lnTo>
                    <a:pt x="88" y="330"/>
                  </a:lnTo>
                  <a:lnTo>
                    <a:pt x="91" y="334"/>
                  </a:lnTo>
                  <a:lnTo>
                    <a:pt x="95" y="330"/>
                  </a:lnTo>
                  <a:lnTo>
                    <a:pt x="98" y="327"/>
                  </a:lnTo>
                  <a:lnTo>
                    <a:pt x="98" y="327"/>
                  </a:lnTo>
                  <a:lnTo>
                    <a:pt x="105" y="327"/>
                  </a:lnTo>
                  <a:lnTo>
                    <a:pt x="111" y="330"/>
                  </a:lnTo>
                  <a:lnTo>
                    <a:pt x="115" y="330"/>
                  </a:lnTo>
                  <a:lnTo>
                    <a:pt x="122" y="317"/>
                  </a:lnTo>
                  <a:lnTo>
                    <a:pt x="125" y="317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35" y="317"/>
                  </a:lnTo>
                  <a:lnTo>
                    <a:pt x="135" y="317"/>
                  </a:lnTo>
                  <a:lnTo>
                    <a:pt x="135" y="317"/>
                  </a:lnTo>
                  <a:lnTo>
                    <a:pt x="138" y="317"/>
                  </a:lnTo>
                  <a:lnTo>
                    <a:pt x="142" y="313"/>
                  </a:lnTo>
                  <a:lnTo>
                    <a:pt x="142" y="310"/>
                  </a:lnTo>
                  <a:lnTo>
                    <a:pt x="145" y="310"/>
                  </a:lnTo>
                  <a:lnTo>
                    <a:pt x="142" y="300"/>
                  </a:lnTo>
                  <a:lnTo>
                    <a:pt x="142" y="297"/>
                  </a:lnTo>
                  <a:lnTo>
                    <a:pt x="138" y="293"/>
                  </a:lnTo>
                  <a:lnTo>
                    <a:pt x="148" y="283"/>
                  </a:lnTo>
                  <a:lnTo>
                    <a:pt x="148" y="283"/>
                  </a:lnTo>
                  <a:lnTo>
                    <a:pt x="155" y="280"/>
                  </a:lnTo>
                  <a:lnTo>
                    <a:pt x="162" y="286"/>
                  </a:lnTo>
                  <a:lnTo>
                    <a:pt x="162" y="286"/>
                  </a:lnTo>
                  <a:lnTo>
                    <a:pt x="165" y="286"/>
                  </a:lnTo>
                  <a:lnTo>
                    <a:pt x="175" y="293"/>
                  </a:lnTo>
                  <a:lnTo>
                    <a:pt x="179" y="293"/>
                  </a:lnTo>
                  <a:lnTo>
                    <a:pt x="182" y="293"/>
                  </a:lnTo>
                  <a:lnTo>
                    <a:pt x="182" y="293"/>
                  </a:lnTo>
                  <a:lnTo>
                    <a:pt x="182" y="297"/>
                  </a:lnTo>
                  <a:lnTo>
                    <a:pt x="185" y="300"/>
                  </a:lnTo>
                  <a:lnTo>
                    <a:pt x="192" y="300"/>
                  </a:lnTo>
                  <a:lnTo>
                    <a:pt x="206" y="307"/>
                  </a:lnTo>
                  <a:lnTo>
                    <a:pt x="209" y="307"/>
                  </a:lnTo>
                  <a:lnTo>
                    <a:pt x="212" y="307"/>
                  </a:lnTo>
                  <a:lnTo>
                    <a:pt x="212" y="307"/>
                  </a:lnTo>
                  <a:lnTo>
                    <a:pt x="216" y="307"/>
                  </a:lnTo>
                  <a:lnTo>
                    <a:pt x="216" y="300"/>
                  </a:lnTo>
                  <a:lnTo>
                    <a:pt x="219" y="303"/>
                  </a:lnTo>
                  <a:lnTo>
                    <a:pt x="223" y="303"/>
                  </a:lnTo>
                  <a:lnTo>
                    <a:pt x="226" y="300"/>
                  </a:lnTo>
                  <a:lnTo>
                    <a:pt x="229" y="300"/>
                  </a:lnTo>
                  <a:lnTo>
                    <a:pt x="233" y="300"/>
                  </a:lnTo>
                  <a:lnTo>
                    <a:pt x="236" y="297"/>
                  </a:lnTo>
                  <a:lnTo>
                    <a:pt x="243" y="293"/>
                  </a:lnTo>
                  <a:lnTo>
                    <a:pt x="243" y="293"/>
                  </a:lnTo>
                  <a:lnTo>
                    <a:pt x="256" y="280"/>
                  </a:lnTo>
                  <a:lnTo>
                    <a:pt x="263" y="283"/>
                  </a:lnTo>
                  <a:lnTo>
                    <a:pt x="286" y="300"/>
                  </a:lnTo>
                  <a:lnTo>
                    <a:pt x="286" y="303"/>
                  </a:lnTo>
                  <a:lnTo>
                    <a:pt x="297" y="303"/>
                  </a:lnTo>
                  <a:lnTo>
                    <a:pt x="297" y="303"/>
                  </a:lnTo>
                  <a:lnTo>
                    <a:pt x="300" y="303"/>
                  </a:lnTo>
                  <a:lnTo>
                    <a:pt x="303" y="297"/>
                  </a:lnTo>
                  <a:lnTo>
                    <a:pt x="300" y="286"/>
                  </a:lnTo>
                  <a:lnTo>
                    <a:pt x="300" y="286"/>
                  </a:lnTo>
                  <a:lnTo>
                    <a:pt x="310" y="283"/>
                  </a:lnTo>
                  <a:lnTo>
                    <a:pt x="323" y="283"/>
                  </a:lnTo>
                  <a:lnTo>
                    <a:pt x="323" y="283"/>
                  </a:lnTo>
                  <a:lnTo>
                    <a:pt x="334" y="273"/>
                  </a:lnTo>
                  <a:lnTo>
                    <a:pt x="337" y="273"/>
                  </a:lnTo>
                  <a:lnTo>
                    <a:pt x="337" y="273"/>
                  </a:lnTo>
                  <a:lnTo>
                    <a:pt x="347" y="266"/>
                  </a:lnTo>
                  <a:lnTo>
                    <a:pt x="350" y="263"/>
                  </a:lnTo>
                  <a:lnTo>
                    <a:pt x="350" y="263"/>
                  </a:lnTo>
                  <a:lnTo>
                    <a:pt x="357" y="260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71" y="263"/>
                  </a:lnTo>
                  <a:lnTo>
                    <a:pt x="374" y="260"/>
                  </a:lnTo>
                  <a:lnTo>
                    <a:pt x="367" y="253"/>
                  </a:lnTo>
                  <a:lnTo>
                    <a:pt x="361" y="246"/>
                  </a:lnTo>
                  <a:lnTo>
                    <a:pt x="357" y="239"/>
                  </a:lnTo>
                  <a:lnTo>
                    <a:pt x="361" y="229"/>
                  </a:lnTo>
                  <a:lnTo>
                    <a:pt x="371" y="243"/>
                  </a:lnTo>
                  <a:lnTo>
                    <a:pt x="377" y="243"/>
                  </a:lnTo>
                  <a:lnTo>
                    <a:pt x="381" y="239"/>
                  </a:lnTo>
                  <a:lnTo>
                    <a:pt x="381" y="239"/>
                  </a:lnTo>
                  <a:lnTo>
                    <a:pt x="387" y="249"/>
                  </a:lnTo>
                  <a:lnTo>
                    <a:pt x="391" y="253"/>
                  </a:lnTo>
                  <a:lnTo>
                    <a:pt x="394" y="249"/>
                  </a:lnTo>
                  <a:lnTo>
                    <a:pt x="394" y="249"/>
                  </a:lnTo>
                  <a:lnTo>
                    <a:pt x="398" y="246"/>
                  </a:lnTo>
                  <a:lnTo>
                    <a:pt x="404" y="253"/>
                  </a:lnTo>
                  <a:lnTo>
                    <a:pt x="404" y="253"/>
                  </a:lnTo>
                  <a:lnTo>
                    <a:pt x="408" y="260"/>
                  </a:lnTo>
                  <a:lnTo>
                    <a:pt x="408" y="263"/>
                  </a:lnTo>
                  <a:lnTo>
                    <a:pt x="408" y="263"/>
                  </a:lnTo>
                  <a:lnTo>
                    <a:pt x="408" y="276"/>
                  </a:lnTo>
                  <a:lnTo>
                    <a:pt x="408" y="280"/>
                  </a:lnTo>
                  <a:lnTo>
                    <a:pt x="408" y="283"/>
                  </a:lnTo>
                  <a:lnTo>
                    <a:pt x="414" y="290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24" y="297"/>
                  </a:lnTo>
                  <a:lnTo>
                    <a:pt x="428" y="297"/>
                  </a:lnTo>
                  <a:lnTo>
                    <a:pt x="431" y="297"/>
                  </a:lnTo>
                  <a:lnTo>
                    <a:pt x="438" y="293"/>
                  </a:lnTo>
                  <a:lnTo>
                    <a:pt x="438" y="293"/>
                  </a:lnTo>
                  <a:lnTo>
                    <a:pt x="441" y="290"/>
                  </a:lnTo>
                  <a:lnTo>
                    <a:pt x="445" y="293"/>
                  </a:lnTo>
                  <a:lnTo>
                    <a:pt x="448" y="293"/>
                  </a:lnTo>
                  <a:lnTo>
                    <a:pt x="455" y="286"/>
                  </a:lnTo>
                  <a:lnTo>
                    <a:pt x="458" y="286"/>
                  </a:lnTo>
                  <a:lnTo>
                    <a:pt x="461" y="290"/>
                  </a:lnTo>
                  <a:lnTo>
                    <a:pt x="465" y="290"/>
                  </a:lnTo>
                  <a:lnTo>
                    <a:pt x="468" y="290"/>
                  </a:lnTo>
                  <a:lnTo>
                    <a:pt x="468" y="286"/>
                  </a:lnTo>
                  <a:lnTo>
                    <a:pt x="472" y="283"/>
                  </a:lnTo>
                  <a:lnTo>
                    <a:pt x="472" y="283"/>
                  </a:lnTo>
                  <a:lnTo>
                    <a:pt x="475" y="283"/>
                  </a:lnTo>
                  <a:lnTo>
                    <a:pt x="478" y="283"/>
                  </a:lnTo>
                  <a:lnTo>
                    <a:pt x="502" y="286"/>
                  </a:lnTo>
                  <a:lnTo>
                    <a:pt x="502" y="286"/>
                  </a:lnTo>
                  <a:lnTo>
                    <a:pt x="512" y="290"/>
                  </a:lnTo>
                  <a:lnTo>
                    <a:pt x="519" y="297"/>
                  </a:lnTo>
                  <a:lnTo>
                    <a:pt x="522" y="297"/>
                  </a:lnTo>
                  <a:lnTo>
                    <a:pt x="532" y="286"/>
                  </a:lnTo>
                  <a:lnTo>
                    <a:pt x="532" y="286"/>
                  </a:lnTo>
                  <a:lnTo>
                    <a:pt x="536" y="270"/>
                  </a:lnTo>
                  <a:lnTo>
                    <a:pt x="546" y="266"/>
                  </a:lnTo>
                  <a:lnTo>
                    <a:pt x="549" y="266"/>
                  </a:lnTo>
                  <a:lnTo>
                    <a:pt x="552" y="266"/>
                  </a:lnTo>
                  <a:lnTo>
                    <a:pt x="566" y="263"/>
                  </a:lnTo>
                  <a:lnTo>
                    <a:pt x="569" y="263"/>
                  </a:lnTo>
                  <a:lnTo>
                    <a:pt x="576" y="256"/>
                  </a:lnTo>
                  <a:lnTo>
                    <a:pt x="576" y="256"/>
                  </a:lnTo>
                  <a:lnTo>
                    <a:pt x="579" y="239"/>
                  </a:lnTo>
                  <a:lnTo>
                    <a:pt x="579" y="236"/>
                  </a:lnTo>
                  <a:lnTo>
                    <a:pt x="579" y="192"/>
                  </a:lnTo>
                  <a:lnTo>
                    <a:pt x="579" y="192"/>
                  </a:lnTo>
                  <a:lnTo>
                    <a:pt x="576" y="186"/>
                  </a:lnTo>
                  <a:lnTo>
                    <a:pt x="583" y="179"/>
                  </a:lnTo>
                  <a:lnTo>
                    <a:pt x="583" y="175"/>
                  </a:lnTo>
                  <a:lnTo>
                    <a:pt x="579" y="172"/>
                  </a:lnTo>
                  <a:lnTo>
                    <a:pt x="579" y="159"/>
                  </a:lnTo>
                  <a:lnTo>
                    <a:pt x="579" y="155"/>
                  </a:lnTo>
                  <a:lnTo>
                    <a:pt x="579" y="152"/>
                  </a:lnTo>
                  <a:lnTo>
                    <a:pt x="576" y="132"/>
                  </a:lnTo>
                  <a:lnTo>
                    <a:pt x="579" y="125"/>
                  </a:lnTo>
                  <a:lnTo>
                    <a:pt x="583" y="125"/>
                  </a:lnTo>
                  <a:lnTo>
                    <a:pt x="596" y="135"/>
                  </a:lnTo>
                  <a:lnTo>
                    <a:pt x="599" y="135"/>
                  </a:lnTo>
                  <a:lnTo>
                    <a:pt x="606" y="132"/>
                  </a:lnTo>
                  <a:lnTo>
                    <a:pt x="610" y="128"/>
                  </a:lnTo>
                  <a:lnTo>
                    <a:pt x="613" y="128"/>
                  </a:lnTo>
                  <a:lnTo>
                    <a:pt x="613" y="128"/>
                  </a:lnTo>
                  <a:lnTo>
                    <a:pt x="613" y="132"/>
                  </a:lnTo>
                  <a:lnTo>
                    <a:pt x="616" y="135"/>
                  </a:lnTo>
                  <a:lnTo>
                    <a:pt x="623" y="135"/>
                  </a:lnTo>
                  <a:lnTo>
                    <a:pt x="626" y="145"/>
                  </a:lnTo>
                  <a:lnTo>
                    <a:pt x="626" y="145"/>
                  </a:lnTo>
                  <a:lnTo>
                    <a:pt x="630" y="148"/>
                  </a:lnTo>
                  <a:lnTo>
                    <a:pt x="630" y="155"/>
                  </a:lnTo>
                  <a:lnTo>
                    <a:pt x="626" y="186"/>
                  </a:lnTo>
                  <a:lnTo>
                    <a:pt x="626" y="189"/>
                  </a:lnTo>
                  <a:lnTo>
                    <a:pt x="647" y="196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3" y="202"/>
                  </a:lnTo>
                  <a:lnTo>
                    <a:pt x="667" y="199"/>
                  </a:lnTo>
                  <a:lnTo>
                    <a:pt x="667" y="196"/>
                  </a:lnTo>
                  <a:lnTo>
                    <a:pt x="667" y="192"/>
                  </a:lnTo>
                  <a:lnTo>
                    <a:pt x="674" y="182"/>
                  </a:lnTo>
                  <a:lnTo>
                    <a:pt x="674" y="182"/>
                  </a:lnTo>
                  <a:lnTo>
                    <a:pt x="684" y="165"/>
                  </a:lnTo>
                  <a:lnTo>
                    <a:pt x="684" y="165"/>
                  </a:lnTo>
                  <a:lnTo>
                    <a:pt x="684" y="155"/>
                  </a:lnTo>
                  <a:lnTo>
                    <a:pt x="711" y="145"/>
                  </a:lnTo>
                  <a:lnTo>
                    <a:pt x="711" y="145"/>
                  </a:lnTo>
                  <a:lnTo>
                    <a:pt x="717" y="138"/>
                  </a:lnTo>
                  <a:lnTo>
                    <a:pt x="714" y="135"/>
                  </a:lnTo>
                  <a:lnTo>
                    <a:pt x="714" y="135"/>
                  </a:lnTo>
                  <a:lnTo>
                    <a:pt x="714" y="132"/>
                  </a:lnTo>
                  <a:lnTo>
                    <a:pt x="700" y="118"/>
                  </a:lnTo>
                  <a:lnTo>
                    <a:pt x="697" y="101"/>
                  </a:lnTo>
                  <a:lnTo>
                    <a:pt x="697" y="101"/>
                  </a:lnTo>
                  <a:lnTo>
                    <a:pt x="684" y="68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67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90" y="74"/>
                  </a:lnTo>
                  <a:lnTo>
                    <a:pt x="690" y="74"/>
                  </a:lnTo>
                  <a:lnTo>
                    <a:pt x="707" y="115"/>
                  </a:lnTo>
                  <a:lnTo>
                    <a:pt x="707" y="115"/>
                  </a:lnTo>
                  <a:lnTo>
                    <a:pt x="717" y="132"/>
                  </a:lnTo>
                  <a:lnTo>
                    <a:pt x="717" y="132"/>
                  </a:lnTo>
                  <a:lnTo>
                    <a:pt x="717" y="132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727" y="138"/>
                  </a:lnTo>
                  <a:lnTo>
                    <a:pt x="737" y="145"/>
                  </a:lnTo>
                  <a:lnTo>
                    <a:pt x="748" y="155"/>
                  </a:lnTo>
                  <a:lnTo>
                    <a:pt x="754" y="165"/>
                  </a:lnTo>
                  <a:lnTo>
                    <a:pt x="758" y="169"/>
                  </a:lnTo>
                  <a:lnTo>
                    <a:pt x="761" y="169"/>
                  </a:lnTo>
                  <a:lnTo>
                    <a:pt x="768" y="172"/>
                  </a:lnTo>
                  <a:lnTo>
                    <a:pt x="768" y="175"/>
                  </a:lnTo>
                  <a:lnTo>
                    <a:pt x="768" y="175"/>
                  </a:lnTo>
                  <a:lnTo>
                    <a:pt x="775" y="179"/>
                  </a:lnTo>
                  <a:lnTo>
                    <a:pt x="778" y="186"/>
                  </a:lnTo>
                  <a:lnTo>
                    <a:pt x="778" y="186"/>
                  </a:lnTo>
                  <a:lnTo>
                    <a:pt x="781" y="192"/>
                  </a:lnTo>
                  <a:lnTo>
                    <a:pt x="785" y="192"/>
                  </a:lnTo>
                  <a:lnTo>
                    <a:pt x="788" y="192"/>
                  </a:lnTo>
                  <a:lnTo>
                    <a:pt x="788" y="192"/>
                  </a:lnTo>
                  <a:lnTo>
                    <a:pt x="795" y="192"/>
                  </a:lnTo>
                  <a:lnTo>
                    <a:pt x="801" y="189"/>
                  </a:lnTo>
                  <a:lnTo>
                    <a:pt x="801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8" y="186"/>
                  </a:lnTo>
                  <a:lnTo>
                    <a:pt x="822" y="186"/>
                  </a:lnTo>
                  <a:lnTo>
                    <a:pt x="822" y="186"/>
                  </a:lnTo>
                  <a:lnTo>
                    <a:pt x="825" y="189"/>
                  </a:lnTo>
                  <a:lnTo>
                    <a:pt x="828" y="189"/>
                  </a:lnTo>
                  <a:lnTo>
                    <a:pt x="832" y="189"/>
                  </a:lnTo>
                  <a:lnTo>
                    <a:pt x="835" y="189"/>
                  </a:lnTo>
                  <a:lnTo>
                    <a:pt x="835" y="186"/>
                  </a:lnTo>
                  <a:lnTo>
                    <a:pt x="842" y="189"/>
                  </a:lnTo>
                  <a:lnTo>
                    <a:pt x="845" y="189"/>
                  </a:lnTo>
                  <a:lnTo>
                    <a:pt x="852" y="189"/>
                  </a:lnTo>
                  <a:lnTo>
                    <a:pt x="855" y="189"/>
                  </a:lnTo>
                  <a:lnTo>
                    <a:pt x="859" y="196"/>
                  </a:lnTo>
                  <a:lnTo>
                    <a:pt x="859" y="196"/>
                  </a:lnTo>
                  <a:lnTo>
                    <a:pt x="865" y="196"/>
                  </a:lnTo>
                  <a:lnTo>
                    <a:pt x="865" y="196"/>
                  </a:lnTo>
                  <a:lnTo>
                    <a:pt x="869" y="196"/>
                  </a:lnTo>
                  <a:lnTo>
                    <a:pt x="882" y="196"/>
                  </a:lnTo>
                  <a:lnTo>
                    <a:pt x="886" y="199"/>
                  </a:lnTo>
                  <a:lnTo>
                    <a:pt x="892" y="206"/>
                  </a:lnTo>
                  <a:lnTo>
                    <a:pt x="896" y="209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96" y="239"/>
                  </a:lnTo>
                  <a:lnTo>
                    <a:pt x="899" y="239"/>
                  </a:lnTo>
                  <a:lnTo>
                    <a:pt x="906" y="253"/>
                  </a:lnTo>
                  <a:lnTo>
                    <a:pt x="906" y="256"/>
                  </a:lnTo>
                  <a:lnTo>
                    <a:pt x="909" y="266"/>
                  </a:lnTo>
                  <a:lnTo>
                    <a:pt x="909" y="270"/>
                  </a:lnTo>
                  <a:lnTo>
                    <a:pt x="913" y="270"/>
                  </a:lnTo>
                  <a:lnTo>
                    <a:pt x="913" y="273"/>
                  </a:lnTo>
                  <a:lnTo>
                    <a:pt x="916" y="273"/>
                  </a:lnTo>
                  <a:lnTo>
                    <a:pt x="923" y="276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33" y="286"/>
                  </a:lnTo>
                  <a:lnTo>
                    <a:pt x="936" y="286"/>
                  </a:lnTo>
                  <a:lnTo>
                    <a:pt x="939" y="293"/>
                  </a:lnTo>
                  <a:lnTo>
                    <a:pt x="943" y="293"/>
                  </a:lnTo>
                  <a:lnTo>
                    <a:pt x="943" y="293"/>
                  </a:lnTo>
                  <a:lnTo>
                    <a:pt x="943" y="297"/>
                  </a:lnTo>
                  <a:lnTo>
                    <a:pt x="943" y="297"/>
                  </a:lnTo>
                  <a:lnTo>
                    <a:pt x="950" y="300"/>
                  </a:lnTo>
                  <a:lnTo>
                    <a:pt x="953" y="300"/>
                  </a:lnTo>
                  <a:lnTo>
                    <a:pt x="953" y="300"/>
                  </a:lnTo>
                  <a:lnTo>
                    <a:pt x="953" y="303"/>
                  </a:lnTo>
                  <a:lnTo>
                    <a:pt x="956" y="303"/>
                  </a:lnTo>
                  <a:lnTo>
                    <a:pt x="963" y="300"/>
                  </a:lnTo>
                  <a:lnTo>
                    <a:pt x="966" y="300"/>
                  </a:lnTo>
                  <a:lnTo>
                    <a:pt x="970" y="303"/>
                  </a:lnTo>
                  <a:lnTo>
                    <a:pt x="973" y="303"/>
                  </a:lnTo>
                  <a:lnTo>
                    <a:pt x="976" y="303"/>
                  </a:lnTo>
                  <a:lnTo>
                    <a:pt x="976" y="303"/>
                  </a:lnTo>
                  <a:lnTo>
                    <a:pt x="976" y="307"/>
                  </a:lnTo>
                  <a:lnTo>
                    <a:pt x="980" y="307"/>
                  </a:lnTo>
                  <a:lnTo>
                    <a:pt x="983" y="307"/>
                  </a:lnTo>
                  <a:lnTo>
                    <a:pt x="987" y="310"/>
                  </a:lnTo>
                  <a:lnTo>
                    <a:pt x="990" y="313"/>
                  </a:lnTo>
                  <a:lnTo>
                    <a:pt x="990" y="313"/>
                  </a:lnTo>
                  <a:lnTo>
                    <a:pt x="993" y="313"/>
                  </a:lnTo>
                  <a:lnTo>
                    <a:pt x="997" y="310"/>
                  </a:lnTo>
                  <a:lnTo>
                    <a:pt x="1000" y="307"/>
                  </a:lnTo>
                  <a:lnTo>
                    <a:pt x="1000" y="303"/>
                  </a:lnTo>
                  <a:lnTo>
                    <a:pt x="1000" y="303"/>
                  </a:lnTo>
                  <a:lnTo>
                    <a:pt x="1003" y="303"/>
                  </a:lnTo>
                  <a:lnTo>
                    <a:pt x="1003" y="307"/>
                  </a:lnTo>
                  <a:lnTo>
                    <a:pt x="1010" y="307"/>
                  </a:lnTo>
                  <a:lnTo>
                    <a:pt x="1010" y="307"/>
                  </a:lnTo>
                  <a:lnTo>
                    <a:pt x="1017" y="303"/>
                  </a:lnTo>
                  <a:lnTo>
                    <a:pt x="1020" y="303"/>
                  </a:lnTo>
                  <a:lnTo>
                    <a:pt x="1024" y="303"/>
                  </a:lnTo>
                  <a:lnTo>
                    <a:pt x="1024" y="303"/>
                  </a:lnTo>
                  <a:lnTo>
                    <a:pt x="1027" y="303"/>
                  </a:lnTo>
                  <a:lnTo>
                    <a:pt x="1027" y="307"/>
                  </a:lnTo>
                  <a:lnTo>
                    <a:pt x="1027" y="307"/>
                  </a:lnTo>
                  <a:lnTo>
                    <a:pt x="1030" y="310"/>
                  </a:lnTo>
                  <a:lnTo>
                    <a:pt x="1034" y="313"/>
                  </a:lnTo>
                  <a:lnTo>
                    <a:pt x="1044" y="313"/>
                  </a:lnTo>
                  <a:lnTo>
                    <a:pt x="1047" y="313"/>
                  </a:lnTo>
                  <a:lnTo>
                    <a:pt x="1051" y="313"/>
                  </a:lnTo>
                  <a:lnTo>
                    <a:pt x="1054" y="317"/>
                  </a:lnTo>
                  <a:lnTo>
                    <a:pt x="1057" y="317"/>
                  </a:lnTo>
                  <a:lnTo>
                    <a:pt x="1061" y="317"/>
                  </a:lnTo>
                  <a:lnTo>
                    <a:pt x="1064" y="317"/>
                  </a:lnTo>
                  <a:lnTo>
                    <a:pt x="1067" y="313"/>
                  </a:lnTo>
                  <a:lnTo>
                    <a:pt x="1071" y="313"/>
                  </a:lnTo>
                  <a:lnTo>
                    <a:pt x="1071" y="317"/>
                  </a:lnTo>
                  <a:lnTo>
                    <a:pt x="1071" y="317"/>
                  </a:lnTo>
                  <a:lnTo>
                    <a:pt x="1074" y="317"/>
                  </a:lnTo>
                  <a:lnTo>
                    <a:pt x="1074" y="320"/>
                  </a:lnTo>
                  <a:lnTo>
                    <a:pt x="1077" y="324"/>
                  </a:lnTo>
                  <a:lnTo>
                    <a:pt x="1077" y="324"/>
                  </a:lnTo>
                  <a:lnTo>
                    <a:pt x="1081" y="327"/>
                  </a:lnTo>
                  <a:lnTo>
                    <a:pt x="1081" y="330"/>
                  </a:lnTo>
                  <a:lnTo>
                    <a:pt x="1084" y="330"/>
                  </a:lnTo>
                  <a:lnTo>
                    <a:pt x="1088" y="330"/>
                  </a:lnTo>
                  <a:lnTo>
                    <a:pt x="1091" y="334"/>
                  </a:lnTo>
                  <a:lnTo>
                    <a:pt x="1091" y="337"/>
                  </a:lnTo>
                  <a:lnTo>
                    <a:pt x="1091" y="340"/>
                  </a:lnTo>
                  <a:lnTo>
                    <a:pt x="1091" y="340"/>
                  </a:lnTo>
                  <a:lnTo>
                    <a:pt x="1091" y="344"/>
                  </a:lnTo>
                  <a:lnTo>
                    <a:pt x="1094" y="347"/>
                  </a:lnTo>
                  <a:lnTo>
                    <a:pt x="1098" y="354"/>
                  </a:lnTo>
                  <a:lnTo>
                    <a:pt x="1098" y="354"/>
                  </a:lnTo>
                  <a:lnTo>
                    <a:pt x="1101" y="357"/>
                  </a:lnTo>
                  <a:lnTo>
                    <a:pt x="1101" y="357"/>
                  </a:lnTo>
                  <a:lnTo>
                    <a:pt x="1098" y="361"/>
                  </a:lnTo>
                  <a:lnTo>
                    <a:pt x="1094" y="357"/>
                  </a:lnTo>
                  <a:lnTo>
                    <a:pt x="1088" y="357"/>
                  </a:lnTo>
                  <a:lnTo>
                    <a:pt x="1088" y="357"/>
                  </a:lnTo>
                  <a:lnTo>
                    <a:pt x="1084" y="357"/>
                  </a:lnTo>
                  <a:lnTo>
                    <a:pt x="1081" y="357"/>
                  </a:lnTo>
                  <a:lnTo>
                    <a:pt x="1081" y="357"/>
                  </a:lnTo>
                  <a:lnTo>
                    <a:pt x="1077" y="357"/>
                  </a:lnTo>
                  <a:lnTo>
                    <a:pt x="1077" y="354"/>
                  </a:lnTo>
                  <a:lnTo>
                    <a:pt x="1077" y="354"/>
                  </a:lnTo>
                  <a:lnTo>
                    <a:pt x="1074" y="354"/>
                  </a:lnTo>
                  <a:lnTo>
                    <a:pt x="1071" y="354"/>
                  </a:lnTo>
                  <a:lnTo>
                    <a:pt x="1071" y="354"/>
                  </a:lnTo>
                  <a:lnTo>
                    <a:pt x="1067" y="357"/>
                  </a:lnTo>
                  <a:lnTo>
                    <a:pt x="1064" y="357"/>
                  </a:lnTo>
                  <a:lnTo>
                    <a:pt x="1061" y="361"/>
                  </a:lnTo>
                  <a:lnTo>
                    <a:pt x="1061" y="364"/>
                  </a:lnTo>
                  <a:lnTo>
                    <a:pt x="1057" y="371"/>
                  </a:lnTo>
                  <a:lnTo>
                    <a:pt x="1054" y="374"/>
                  </a:lnTo>
                  <a:lnTo>
                    <a:pt x="1051" y="374"/>
                  </a:lnTo>
                  <a:lnTo>
                    <a:pt x="1047" y="374"/>
                  </a:lnTo>
                  <a:lnTo>
                    <a:pt x="1047" y="381"/>
                  </a:lnTo>
                  <a:lnTo>
                    <a:pt x="1044" y="381"/>
                  </a:lnTo>
                  <a:lnTo>
                    <a:pt x="1047" y="387"/>
                  </a:lnTo>
                  <a:lnTo>
                    <a:pt x="1054" y="387"/>
                  </a:lnTo>
                  <a:lnTo>
                    <a:pt x="1057" y="391"/>
                  </a:lnTo>
                  <a:lnTo>
                    <a:pt x="1057" y="391"/>
                  </a:lnTo>
                  <a:lnTo>
                    <a:pt x="1061" y="391"/>
                  </a:lnTo>
                  <a:lnTo>
                    <a:pt x="1064" y="394"/>
                  </a:lnTo>
                  <a:lnTo>
                    <a:pt x="1064" y="394"/>
                  </a:lnTo>
                  <a:lnTo>
                    <a:pt x="1067" y="394"/>
                  </a:lnTo>
                  <a:lnTo>
                    <a:pt x="1074" y="398"/>
                  </a:lnTo>
                  <a:lnTo>
                    <a:pt x="1074" y="398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81" y="404"/>
                  </a:lnTo>
                  <a:lnTo>
                    <a:pt x="1081" y="404"/>
                  </a:lnTo>
                  <a:lnTo>
                    <a:pt x="1081" y="408"/>
                  </a:lnTo>
                  <a:lnTo>
                    <a:pt x="1081" y="408"/>
                  </a:lnTo>
                  <a:lnTo>
                    <a:pt x="1084" y="411"/>
                  </a:lnTo>
                  <a:lnTo>
                    <a:pt x="1084" y="414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8" y="421"/>
                  </a:lnTo>
                  <a:lnTo>
                    <a:pt x="1114" y="425"/>
                  </a:lnTo>
                  <a:lnTo>
                    <a:pt x="1118" y="428"/>
                  </a:lnTo>
                  <a:lnTo>
                    <a:pt x="1118" y="428"/>
                  </a:lnTo>
                  <a:lnTo>
                    <a:pt x="1121" y="428"/>
                  </a:lnTo>
                  <a:lnTo>
                    <a:pt x="1121" y="431"/>
                  </a:lnTo>
                  <a:lnTo>
                    <a:pt x="1121" y="438"/>
                  </a:lnTo>
                  <a:lnTo>
                    <a:pt x="1121" y="441"/>
                  </a:lnTo>
                  <a:lnTo>
                    <a:pt x="1125" y="445"/>
                  </a:lnTo>
                  <a:lnTo>
                    <a:pt x="1128" y="445"/>
                  </a:lnTo>
                  <a:lnTo>
                    <a:pt x="1135" y="441"/>
                  </a:lnTo>
                  <a:lnTo>
                    <a:pt x="1138" y="441"/>
                  </a:lnTo>
                  <a:lnTo>
                    <a:pt x="1145" y="431"/>
                  </a:lnTo>
                  <a:lnTo>
                    <a:pt x="1148" y="431"/>
                  </a:lnTo>
                  <a:lnTo>
                    <a:pt x="1148" y="431"/>
                  </a:lnTo>
                  <a:lnTo>
                    <a:pt x="1151" y="428"/>
                  </a:lnTo>
                  <a:lnTo>
                    <a:pt x="1151" y="428"/>
                  </a:lnTo>
                  <a:lnTo>
                    <a:pt x="1162" y="421"/>
                  </a:lnTo>
                  <a:lnTo>
                    <a:pt x="1162" y="421"/>
                  </a:lnTo>
                  <a:lnTo>
                    <a:pt x="1165" y="418"/>
                  </a:lnTo>
                  <a:lnTo>
                    <a:pt x="1172" y="418"/>
                  </a:lnTo>
                  <a:lnTo>
                    <a:pt x="1175" y="414"/>
                  </a:lnTo>
                  <a:lnTo>
                    <a:pt x="1175" y="414"/>
                  </a:lnTo>
                  <a:lnTo>
                    <a:pt x="1178" y="414"/>
                  </a:lnTo>
                  <a:lnTo>
                    <a:pt x="1178" y="411"/>
                  </a:lnTo>
                  <a:lnTo>
                    <a:pt x="1182" y="411"/>
                  </a:lnTo>
                  <a:lnTo>
                    <a:pt x="1189" y="411"/>
                  </a:lnTo>
                  <a:lnTo>
                    <a:pt x="1189" y="411"/>
                  </a:lnTo>
                  <a:lnTo>
                    <a:pt x="1195" y="404"/>
                  </a:lnTo>
                  <a:lnTo>
                    <a:pt x="1195" y="404"/>
                  </a:lnTo>
                  <a:lnTo>
                    <a:pt x="1199" y="404"/>
                  </a:lnTo>
                  <a:lnTo>
                    <a:pt x="1202" y="401"/>
                  </a:lnTo>
                  <a:lnTo>
                    <a:pt x="1202" y="401"/>
                  </a:lnTo>
                  <a:lnTo>
                    <a:pt x="1209" y="398"/>
                  </a:lnTo>
                  <a:lnTo>
                    <a:pt x="1209" y="398"/>
                  </a:lnTo>
                  <a:lnTo>
                    <a:pt x="1212" y="398"/>
                  </a:lnTo>
                  <a:lnTo>
                    <a:pt x="1215" y="394"/>
                  </a:lnTo>
                  <a:lnTo>
                    <a:pt x="1222" y="391"/>
                  </a:lnTo>
                  <a:lnTo>
                    <a:pt x="1222" y="387"/>
                  </a:lnTo>
                  <a:lnTo>
                    <a:pt x="1222" y="384"/>
                  </a:lnTo>
                  <a:lnTo>
                    <a:pt x="1232" y="371"/>
                  </a:lnTo>
                  <a:lnTo>
                    <a:pt x="1236" y="367"/>
                  </a:lnTo>
                  <a:lnTo>
                    <a:pt x="1236" y="364"/>
                  </a:lnTo>
                  <a:lnTo>
                    <a:pt x="1236" y="361"/>
                  </a:lnTo>
                  <a:lnTo>
                    <a:pt x="1239" y="361"/>
                  </a:lnTo>
                  <a:lnTo>
                    <a:pt x="1239" y="361"/>
                  </a:lnTo>
                  <a:lnTo>
                    <a:pt x="1242" y="357"/>
                  </a:lnTo>
                  <a:lnTo>
                    <a:pt x="1246" y="354"/>
                  </a:lnTo>
                  <a:lnTo>
                    <a:pt x="1252" y="350"/>
                  </a:lnTo>
                  <a:lnTo>
                    <a:pt x="1252" y="350"/>
                  </a:lnTo>
                  <a:lnTo>
                    <a:pt x="1256" y="347"/>
                  </a:lnTo>
                  <a:lnTo>
                    <a:pt x="1259" y="347"/>
                  </a:lnTo>
                  <a:lnTo>
                    <a:pt x="1266" y="340"/>
                  </a:lnTo>
                  <a:lnTo>
                    <a:pt x="1266" y="340"/>
                  </a:lnTo>
                  <a:lnTo>
                    <a:pt x="1269" y="340"/>
                  </a:lnTo>
                  <a:lnTo>
                    <a:pt x="1269" y="340"/>
                  </a:lnTo>
                  <a:lnTo>
                    <a:pt x="1276" y="340"/>
                  </a:lnTo>
                  <a:lnTo>
                    <a:pt x="1279" y="340"/>
                  </a:lnTo>
                  <a:lnTo>
                    <a:pt x="128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303" y="337"/>
                  </a:lnTo>
                  <a:lnTo>
                    <a:pt x="1303" y="337"/>
                  </a:lnTo>
                  <a:lnTo>
                    <a:pt x="1310" y="334"/>
                  </a:lnTo>
                  <a:lnTo>
                    <a:pt x="1310" y="330"/>
                  </a:lnTo>
                  <a:lnTo>
                    <a:pt x="1313" y="334"/>
                  </a:lnTo>
                  <a:lnTo>
                    <a:pt x="1313" y="334"/>
                  </a:lnTo>
                  <a:lnTo>
                    <a:pt x="1320" y="334"/>
                  </a:lnTo>
                  <a:lnTo>
                    <a:pt x="1323" y="330"/>
                  </a:lnTo>
                  <a:lnTo>
                    <a:pt x="1323" y="33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30" y="320"/>
                  </a:lnTo>
                  <a:lnTo>
                    <a:pt x="1333" y="320"/>
                  </a:lnTo>
                  <a:lnTo>
                    <a:pt x="1337" y="313"/>
                  </a:lnTo>
                  <a:lnTo>
                    <a:pt x="1340" y="313"/>
                  </a:lnTo>
                  <a:lnTo>
                    <a:pt x="1340" y="310"/>
                  </a:lnTo>
                  <a:lnTo>
                    <a:pt x="1340" y="307"/>
                  </a:lnTo>
                  <a:lnTo>
                    <a:pt x="1340" y="303"/>
                  </a:lnTo>
                  <a:lnTo>
                    <a:pt x="1340" y="303"/>
                  </a:lnTo>
                  <a:lnTo>
                    <a:pt x="1340" y="303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3" y="297"/>
                  </a:lnTo>
                  <a:lnTo>
                    <a:pt x="1350" y="286"/>
                  </a:lnTo>
                  <a:lnTo>
                    <a:pt x="1350" y="283"/>
                  </a:lnTo>
                  <a:lnTo>
                    <a:pt x="1350" y="283"/>
                  </a:lnTo>
                  <a:lnTo>
                    <a:pt x="1353" y="283"/>
                  </a:lnTo>
                  <a:lnTo>
                    <a:pt x="1357" y="283"/>
                  </a:lnTo>
                  <a:lnTo>
                    <a:pt x="1360" y="283"/>
                  </a:lnTo>
                  <a:lnTo>
                    <a:pt x="1374" y="276"/>
                  </a:lnTo>
                  <a:lnTo>
                    <a:pt x="1374" y="276"/>
                  </a:lnTo>
                  <a:lnTo>
                    <a:pt x="1384" y="266"/>
                  </a:lnTo>
                  <a:lnTo>
                    <a:pt x="1384" y="266"/>
                  </a:lnTo>
                  <a:lnTo>
                    <a:pt x="1394" y="260"/>
                  </a:lnTo>
                  <a:lnTo>
                    <a:pt x="1407" y="246"/>
                  </a:lnTo>
                  <a:lnTo>
                    <a:pt x="1407" y="246"/>
                  </a:lnTo>
                  <a:lnTo>
                    <a:pt x="1414" y="243"/>
                  </a:lnTo>
                  <a:lnTo>
                    <a:pt x="1421" y="239"/>
                  </a:lnTo>
                  <a:lnTo>
                    <a:pt x="1424" y="239"/>
                  </a:lnTo>
                  <a:lnTo>
                    <a:pt x="1434" y="229"/>
                  </a:lnTo>
                  <a:lnTo>
                    <a:pt x="1441" y="223"/>
                  </a:lnTo>
                  <a:lnTo>
                    <a:pt x="1444" y="223"/>
                  </a:lnTo>
                  <a:lnTo>
                    <a:pt x="1444" y="223"/>
                  </a:lnTo>
                  <a:lnTo>
                    <a:pt x="1458" y="206"/>
                  </a:lnTo>
                  <a:lnTo>
                    <a:pt x="1461" y="202"/>
                  </a:lnTo>
                  <a:lnTo>
                    <a:pt x="1461" y="196"/>
                  </a:lnTo>
                  <a:lnTo>
                    <a:pt x="1465" y="186"/>
                  </a:lnTo>
                  <a:lnTo>
                    <a:pt x="1465" y="186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71" y="162"/>
                  </a:lnTo>
                  <a:lnTo>
                    <a:pt x="1478" y="155"/>
                  </a:lnTo>
                  <a:lnTo>
                    <a:pt x="1481" y="152"/>
                  </a:lnTo>
                  <a:lnTo>
                    <a:pt x="1481" y="142"/>
                  </a:lnTo>
                  <a:lnTo>
                    <a:pt x="1481" y="142"/>
                  </a:lnTo>
                  <a:lnTo>
                    <a:pt x="1478" y="132"/>
                  </a:lnTo>
                  <a:lnTo>
                    <a:pt x="1478" y="132"/>
                  </a:lnTo>
                  <a:lnTo>
                    <a:pt x="1475" y="125"/>
                  </a:lnTo>
                  <a:lnTo>
                    <a:pt x="1475" y="118"/>
                  </a:lnTo>
                  <a:lnTo>
                    <a:pt x="1478" y="108"/>
                  </a:lnTo>
                  <a:lnTo>
                    <a:pt x="1481" y="101"/>
                  </a:lnTo>
                  <a:lnTo>
                    <a:pt x="1481" y="98"/>
                  </a:lnTo>
                  <a:lnTo>
                    <a:pt x="1481" y="98"/>
                  </a:lnTo>
                  <a:lnTo>
                    <a:pt x="1485" y="88"/>
                  </a:lnTo>
                  <a:lnTo>
                    <a:pt x="1495" y="74"/>
                  </a:lnTo>
                  <a:lnTo>
                    <a:pt x="1495" y="74"/>
                  </a:lnTo>
                  <a:lnTo>
                    <a:pt x="1498" y="68"/>
                  </a:lnTo>
                  <a:lnTo>
                    <a:pt x="1505" y="54"/>
                  </a:lnTo>
                  <a:lnTo>
                    <a:pt x="1505" y="54"/>
                  </a:lnTo>
                  <a:lnTo>
                    <a:pt x="1505" y="44"/>
                  </a:lnTo>
                  <a:lnTo>
                    <a:pt x="1508" y="31"/>
                  </a:lnTo>
                  <a:lnTo>
                    <a:pt x="1515" y="14"/>
                  </a:lnTo>
                  <a:lnTo>
                    <a:pt x="1515" y="14"/>
                  </a:lnTo>
                  <a:lnTo>
                    <a:pt x="1515" y="7"/>
                  </a:lnTo>
                  <a:lnTo>
                    <a:pt x="1515" y="7"/>
                  </a:lnTo>
                  <a:lnTo>
                    <a:pt x="1515" y="4"/>
                  </a:lnTo>
                  <a:lnTo>
                    <a:pt x="151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5" name="Freeform 678">
              <a:extLst>
                <a:ext uri="{FF2B5EF4-FFF2-40B4-BE49-F238E27FC236}">
                  <a16:creationId xmlns:a16="http://schemas.microsoft.com/office/drawing/2014/main" id="{D2FD0BB4-EA32-A88D-97D5-F0A4C8807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3" y="317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6" name="Freeform 679">
              <a:extLst>
                <a:ext uri="{FF2B5EF4-FFF2-40B4-BE49-F238E27FC236}">
                  <a16:creationId xmlns:a16="http://schemas.microsoft.com/office/drawing/2014/main" id="{03FA9288-2FE7-C40F-771A-681E83F44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313"/>
              <a:ext cx="1515" cy="445"/>
            </a:xfrm>
            <a:custGeom>
              <a:avLst/>
              <a:gdLst>
                <a:gd name="T0" fmla="*/ 1475 w 1515"/>
                <a:gd name="T1" fmla="*/ 95 h 445"/>
                <a:gd name="T2" fmla="*/ 1441 w 1515"/>
                <a:gd name="T3" fmla="*/ 216 h 445"/>
                <a:gd name="T4" fmla="*/ 1337 w 1515"/>
                <a:gd name="T5" fmla="*/ 297 h 445"/>
                <a:gd name="T6" fmla="*/ 1293 w 1515"/>
                <a:gd name="T7" fmla="*/ 330 h 445"/>
                <a:gd name="T8" fmla="*/ 1226 w 1515"/>
                <a:gd name="T9" fmla="*/ 367 h 445"/>
                <a:gd name="T10" fmla="*/ 1172 w 1515"/>
                <a:gd name="T11" fmla="*/ 411 h 445"/>
                <a:gd name="T12" fmla="*/ 1091 w 1515"/>
                <a:gd name="T13" fmla="*/ 411 h 445"/>
                <a:gd name="T14" fmla="*/ 1054 w 1515"/>
                <a:gd name="T15" fmla="*/ 381 h 445"/>
                <a:gd name="T16" fmla="*/ 1091 w 1515"/>
                <a:gd name="T17" fmla="*/ 364 h 445"/>
                <a:gd name="T18" fmla="*/ 1094 w 1515"/>
                <a:gd name="T19" fmla="*/ 330 h 445"/>
                <a:gd name="T20" fmla="*/ 1044 w 1515"/>
                <a:gd name="T21" fmla="*/ 307 h 445"/>
                <a:gd name="T22" fmla="*/ 983 w 1515"/>
                <a:gd name="T23" fmla="*/ 300 h 445"/>
                <a:gd name="T24" fmla="*/ 936 w 1515"/>
                <a:gd name="T25" fmla="*/ 283 h 445"/>
                <a:gd name="T26" fmla="*/ 899 w 1515"/>
                <a:gd name="T27" fmla="*/ 202 h 445"/>
                <a:gd name="T28" fmla="*/ 822 w 1515"/>
                <a:gd name="T29" fmla="*/ 179 h 445"/>
                <a:gd name="T30" fmla="*/ 751 w 1515"/>
                <a:gd name="T31" fmla="*/ 148 h 445"/>
                <a:gd name="T32" fmla="*/ 711 w 1515"/>
                <a:gd name="T33" fmla="*/ 138 h 445"/>
                <a:gd name="T34" fmla="*/ 616 w 1515"/>
                <a:gd name="T35" fmla="*/ 125 h 445"/>
                <a:gd name="T36" fmla="*/ 573 w 1515"/>
                <a:gd name="T37" fmla="*/ 192 h 445"/>
                <a:gd name="T38" fmla="*/ 461 w 1515"/>
                <a:gd name="T39" fmla="*/ 283 h 445"/>
                <a:gd name="T40" fmla="*/ 401 w 1515"/>
                <a:gd name="T41" fmla="*/ 239 h 445"/>
                <a:gd name="T42" fmla="*/ 347 w 1515"/>
                <a:gd name="T43" fmla="*/ 256 h 445"/>
                <a:gd name="T44" fmla="*/ 239 w 1515"/>
                <a:gd name="T45" fmla="*/ 286 h 445"/>
                <a:gd name="T46" fmla="*/ 179 w 1515"/>
                <a:gd name="T47" fmla="*/ 286 h 445"/>
                <a:gd name="T48" fmla="*/ 105 w 1515"/>
                <a:gd name="T49" fmla="*/ 320 h 445"/>
                <a:gd name="T50" fmla="*/ 54 w 1515"/>
                <a:gd name="T51" fmla="*/ 290 h 445"/>
                <a:gd name="T52" fmla="*/ 17 w 1515"/>
                <a:gd name="T53" fmla="*/ 219 h 445"/>
                <a:gd name="T54" fmla="*/ 41 w 1515"/>
                <a:gd name="T55" fmla="*/ 159 h 445"/>
                <a:gd name="T56" fmla="*/ 54 w 1515"/>
                <a:gd name="T57" fmla="*/ 68 h 445"/>
                <a:gd name="T58" fmla="*/ 78 w 1515"/>
                <a:gd name="T59" fmla="*/ 7 h 445"/>
                <a:gd name="T60" fmla="*/ 47 w 1515"/>
                <a:gd name="T61" fmla="*/ 44 h 445"/>
                <a:gd name="T62" fmla="*/ 41 w 1515"/>
                <a:gd name="T63" fmla="*/ 118 h 445"/>
                <a:gd name="T64" fmla="*/ 21 w 1515"/>
                <a:gd name="T65" fmla="*/ 206 h 445"/>
                <a:gd name="T66" fmla="*/ 37 w 1515"/>
                <a:gd name="T67" fmla="*/ 263 h 445"/>
                <a:gd name="T68" fmla="*/ 74 w 1515"/>
                <a:gd name="T69" fmla="*/ 334 h 445"/>
                <a:gd name="T70" fmla="*/ 135 w 1515"/>
                <a:gd name="T71" fmla="*/ 317 h 445"/>
                <a:gd name="T72" fmla="*/ 192 w 1515"/>
                <a:gd name="T73" fmla="*/ 300 h 445"/>
                <a:gd name="T74" fmla="*/ 297 w 1515"/>
                <a:gd name="T75" fmla="*/ 303 h 445"/>
                <a:gd name="T76" fmla="*/ 361 w 1515"/>
                <a:gd name="T77" fmla="*/ 246 h 445"/>
                <a:gd name="T78" fmla="*/ 414 w 1515"/>
                <a:gd name="T79" fmla="*/ 290 h 445"/>
                <a:gd name="T80" fmla="*/ 475 w 1515"/>
                <a:gd name="T81" fmla="*/ 283 h 445"/>
                <a:gd name="T82" fmla="*/ 579 w 1515"/>
                <a:gd name="T83" fmla="*/ 192 h 445"/>
                <a:gd name="T84" fmla="*/ 626 w 1515"/>
                <a:gd name="T85" fmla="*/ 145 h 445"/>
                <a:gd name="T86" fmla="*/ 711 w 1515"/>
                <a:gd name="T87" fmla="*/ 145 h 445"/>
                <a:gd name="T88" fmla="*/ 717 w 1515"/>
                <a:gd name="T89" fmla="*/ 132 h 445"/>
                <a:gd name="T90" fmla="*/ 795 w 1515"/>
                <a:gd name="T91" fmla="*/ 192 h 445"/>
                <a:gd name="T92" fmla="*/ 865 w 1515"/>
                <a:gd name="T93" fmla="*/ 196 h 445"/>
                <a:gd name="T94" fmla="*/ 929 w 1515"/>
                <a:gd name="T95" fmla="*/ 283 h 445"/>
                <a:gd name="T96" fmla="*/ 976 w 1515"/>
                <a:gd name="T97" fmla="*/ 307 h 445"/>
                <a:gd name="T98" fmla="*/ 1027 w 1515"/>
                <a:gd name="T99" fmla="*/ 307 h 445"/>
                <a:gd name="T100" fmla="*/ 1081 w 1515"/>
                <a:gd name="T101" fmla="*/ 330 h 445"/>
                <a:gd name="T102" fmla="*/ 1077 w 1515"/>
                <a:gd name="T103" fmla="*/ 357 h 445"/>
                <a:gd name="T104" fmla="*/ 1061 w 1515"/>
                <a:gd name="T105" fmla="*/ 391 h 445"/>
                <a:gd name="T106" fmla="*/ 1118 w 1515"/>
                <a:gd name="T107" fmla="*/ 428 h 445"/>
                <a:gd name="T108" fmla="*/ 1175 w 1515"/>
                <a:gd name="T109" fmla="*/ 414 h 445"/>
                <a:gd name="T110" fmla="*/ 1236 w 1515"/>
                <a:gd name="T111" fmla="*/ 364 h 445"/>
                <a:gd name="T112" fmla="*/ 1303 w 1515"/>
                <a:gd name="T113" fmla="*/ 337 h 445"/>
                <a:gd name="T114" fmla="*/ 1340 w 1515"/>
                <a:gd name="T115" fmla="*/ 303 h 445"/>
                <a:gd name="T116" fmla="*/ 1424 w 1515"/>
                <a:gd name="T117" fmla="*/ 239 h 445"/>
                <a:gd name="T118" fmla="*/ 1475 w 1515"/>
                <a:gd name="T119" fmla="*/ 12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5" h="445">
                  <a:moveTo>
                    <a:pt x="1512" y="0"/>
                  </a:moveTo>
                  <a:lnTo>
                    <a:pt x="1512" y="0"/>
                  </a:lnTo>
                  <a:lnTo>
                    <a:pt x="1505" y="0"/>
                  </a:lnTo>
                  <a:lnTo>
                    <a:pt x="1505" y="4"/>
                  </a:lnTo>
                  <a:lnTo>
                    <a:pt x="1505" y="7"/>
                  </a:lnTo>
                  <a:lnTo>
                    <a:pt x="1508" y="7"/>
                  </a:lnTo>
                  <a:lnTo>
                    <a:pt x="1508" y="7"/>
                  </a:lnTo>
                  <a:lnTo>
                    <a:pt x="1508" y="14"/>
                  </a:lnTo>
                  <a:lnTo>
                    <a:pt x="1502" y="27"/>
                  </a:lnTo>
                  <a:lnTo>
                    <a:pt x="1502" y="27"/>
                  </a:lnTo>
                  <a:lnTo>
                    <a:pt x="1502" y="44"/>
                  </a:lnTo>
                  <a:lnTo>
                    <a:pt x="1502" y="44"/>
                  </a:lnTo>
                  <a:lnTo>
                    <a:pt x="1498" y="51"/>
                  </a:lnTo>
                  <a:lnTo>
                    <a:pt x="1491" y="64"/>
                  </a:lnTo>
                  <a:lnTo>
                    <a:pt x="1491" y="68"/>
                  </a:lnTo>
                  <a:lnTo>
                    <a:pt x="1488" y="71"/>
                  </a:lnTo>
                  <a:lnTo>
                    <a:pt x="1481" y="85"/>
                  </a:lnTo>
                  <a:lnTo>
                    <a:pt x="1478" y="88"/>
                  </a:lnTo>
                  <a:lnTo>
                    <a:pt x="1475" y="95"/>
                  </a:lnTo>
                  <a:lnTo>
                    <a:pt x="1475" y="95"/>
                  </a:lnTo>
                  <a:lnTo>
                    <a:pt x="1475" y="98"/>
                  </a:lnTo>
                  <a:lnTo>
                    <a:pt x="1471" y="105"/>
                  </a:lnTo>
                  <a:lnTo>
                    <a:pt x="1468" y="118"/>
                  </a:lnTo>
                  <a:lnTo>
                    <a:pt x="1468" y="122"/>
                  </a:lnTo>
                  <a:lnTo>
                    <a:pt x="1468" y="128"/>
                  </a:lnTo>
                  <a:lnTo>
                    <a:pt x="1468" y="128"/>
                  </a:lnTo>
                  <a:lnTo>
                    <a:pt x="1471" y="135"/>
                  </a:lnTo>
                  <a:lnTo>
                    <a:pt x="1475" y="142"/>
                  </a:lnTo>
                  <a:lnTo>
                    <a:pt x="1475" y="152"/>
                  </a:lnTo>
                  <a:lnTo>
                    <a:pt x="1468" y="155"/>
                  </a:lnTo>
                  <a:lnTo>
                    <a:pt x="1468" y="155"/>
                  </a:lnTo>
                  <a:lnTo>
                    <a:pt x="1465" y="162"/>
                  </a:lnTo>
                  <a:lnTo>
                    <a:pt x="1461" y="162"/>
                  </a:lnTo>
                  <a:lnTo>
                    <a:pt x="1461" y="165"/>
                  </a:lnTo>
                  <a:lnTo>
                    <a:pt x="1461" y="182"/>
                  </a:lnTo>
                  <a:lnTo>
                    <a:pt x="1458" y="192"/>
                  </a:lnTo>
                  <a:lnTo>
                    <a:pt x="1458" y="196"/>
                  </a:lnTo>
                  <a:lnTo>
                    <a:pt x="1454" y="202"/>
                  </a:lnTo>
                  <a:lnTo>
                    <a:pt x="1441" y="216"/>
                  </a:lnTo>
                  <a:lnTo>
                    <a:pt x="1441" y="216"/>
                  </a:lnTo>
                  <a:lnTo>
                    <a:pt x="1438" y="216"/>
                  </a:lnTo>
                  <a:lnTo>
                    <a:pt x="1427" y="223"/>
                  </a:lnTo>
                  <a:lnTo>
                    <a:pt x="1427" y="226"/>
                  </a:lnTo>
                  <a:lnTo>
                    <a:pt x="1421" y="233"/>
                  </a:lnTo>
                  <a:lnTo>
                    <a:pt x="1411" y="236"/>
                  </a:lnTo>
                  <a:lnTo>
                    <a:pt x="1411" y="236"/>
                  </a:lnTo>
                  <a:lnTo>
                    <a:pt x="1404" y="243"/>
                  </a:lnTo>
                  <a:lnTo>
                    <a:pt x="1390" y="253"/>
                  </a:lnTo>
                  <a:lnTo>
                    <a:pt x="1390" y="253"/>
                  </a:lnTo>
                  <a:lnTo>
                    <a:pt x="1380" y="263"/>
                  </a:lnTo>
                  <a:lnTo>
                    <a:pt x="1370" y="270"/>
                  </a:lnTo>
                  <a:lnTo>
                    <a:pt x="1357" y="276"/>
                  </a:lnTo>
                  <a:lnTo>
                    <a:pt x="1353" y="276"/>
                  </a:lnTo>
                  <a:lnTo>
                    <a:pt x="1353" y="276"/>
                  </a:lnTo>
                  <a:lnTo>
                    <a:pt x="1347" y="276"/>
                  </a:lnTo>
                  <a:lnTo>
                    <a:pt x="1347" y="280"/>
                  </a:lnTo>
                  <a:lnTo>
                    <a:pt x="1347" y="283"/>
                  </a:lnTo>
                  <a:lnTo>
                    <a:pt x="1337" y="293"/>
                  </a:lnTo>
                  <a:lnTo>
                    <a:pt x="1337" y="293"/>
                  </a:lnTo>
                  <a:lnTo>
                    <a:pt x="1337" y="297"/>
                  </a:lnTo>
                  <a:lnTo>
                    <a:pt x="1333" y="297"/>
                  </a:lnTo>
                  <a:lnTo>
                    <a:pt x="1333" y="300"/>
                  </a:lnTo>
                  <a:lnTo>
                    <a:pt x="1333" y="303"/>
                  </a:lnTo>
                  <a:lnTo>
                    <a:pt x="1333" y="303"/>
                  </a:lnTo>
                  <a:lnTo>
                    <a:pt x="1333" y="307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3" y="310"/>
                  </a:lnTo>
                  <a:lnTo>
                    <a:pt x="1330" y="313"/>
                  </a:lnTo>
                  <a:lnTo>
                    <a:pt x="1323" y="313"/>
                  </a:lnTo>
                  <a:lnTo>
                    <a:pt x="1320" y="317"/>
                  </a:lnTo>
                  <a:lnTo>
                    <a:pt x="1320" y="320"/>
                  </a:lnTo>
                  <a:lnTo>
                    <a:pt x="1316" y="327"/>
                  </a:lnTo>
                  <a:lnTo>
                    <a:pt x="1313" y="327"/>
                  </a:lnTo>
                  <a:lnTo>
                    <a:pt x="1313" y="327"/>
                  </a:lnTo>
                  <a:lnTo>
                    <a:pt x="1310" y="327"/>
                  </a:lnTo>
                  <a:lnTo>
                    <a:pt x="1306" y="327"/>
                  </a:lnTo>
                  <a:lnTo>
                    <a:pt x="1300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93" y="330"/>
                  </a:lnTo>
                  <a:lnTo>
                    <a:pt x="1283" y="334"/>
                  </a:lnTo>
                  <a:lnTo>
                    <a:pt x="1283" y="334"/>
                  </a:lnTo>
                  <a:lnTo>
                    <a:pt x="1276" y="334"/>
                  </a:lnTo>
                  <a:lnTo>
                    <a:pt x="1269" y="334"/>
                  </a:lnTo>
                  <a:lnTo>
                    <a:pt x="1266" y="334"/>
                  </a:lnTo>
                  <a:lnTo>
                    <a:pt x="1266" y="334"/>
                  </a:lnTo>
                  <a:lnTo>
                    <a:pt x="1263" y="334"/>
                  </a:lnTo>
                  <a:lnTo>
                    <a:pt x="1263" y="337"/>
                  </a:lnTo>
                  <a:lnTo>
                    <a:pt x="1252" y="340"/>
                  </a:lnTo>
                  <a:lnTo>
                    <a:pt x="1249" y="344"/>
                  </a:lnTo>
                  <a:lnTo>
                    <a:pt x="1242" y="347"/>
                  </a:lnTo>
                  <a:lnTo>
                    <a:pt x="1242" y="347"/>
                  </a:lnTo>
                  <a:lnTo>
                    <a:pt x="1236" y="354"/>
                  </a:lnTo>
                  <a:lnTo>
                    <a:pt x="1236" y="354"/>
                  </a:lnTo>
                  <a:lnTo>
                    <a:pt x="1236" y="357"/>
                  </a:lnTo>
                  <a:lnTo>
                    <a:pt x="1232" y="357"/>
                  </a:lnTo>
                  <a:lnTo>
                    <a:pt x="1232" y="357"/>
                  </a:lnTo>
                  <a:lnTo>
                    <a:pt x="1229" y="364"/>
                  </a:lnTo>
                  <a:lnTo>
                    <a:pt x="1226" y="367"/>
                  </a:lnTo>
                  <a:lnTo>
                    <a:pt x="1226" y="367"/>
                  </a:lnTo>
                  <a:lnTo>
                    <a:pt x="1219" y="381"/>
                  </a:lnTo>
                  <a:lnTo>
                    <a:pt x="1215" y="381"/>
                  </a:lnTo>
                  <a:lnTo>
                    <a:pt x="1215" y="384"/>
                  </a:lnTo>
                  <a:lnTo>
                    <a:pt x="1212" y="387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9" y="391"/>
                  </a:lnTo>
                  <a:lnTo>
                    <a:pt x="1205" y="394"/>
                  </a:lnTo>
                  <a:lnTo>
                    <a:pt x="1202" y="398"/>
                  </a:lnTo>
                  <a:lnTo>
                    <a:pt x="1195" y="398"/>
                  </a:lnTo>
                  <a:lnTo>
                    <a:pt x="1195" y="398"/>
                  </a:lnTo>
                  <a:lnTo>
                    <a:pt x="1192" y="401"/>
                  </a:lnTo>
                  <a:lnTo>
                    <a:pt x="1189" y="404"/>
                  </a:lnTo>
                  <a:lnTo>
                    <a:pt x="1182" y="404"/>
                  </a:lnTo>
                  <a:lnTo>
                    <a:pt x="1178" y="404"/>
                  </a:lnTo>
                  <a:lnTo>
                    <a:pt x="1175" y="408"/>
                  </a:lnTo>
                  <a:lnTo>
                    <a:pt x="1172" y="408"/>
                  </a:lnTo>
                  <a:lnTo>
                    <a:pt x="1172" y="411"/>
                  </a:lnTo>
                  <a:lnTo>
                    <a:pt x="1172" y="411"/>
                  </a:lnTo>
                  <a:lnTo>
                    <a:pt x="1165" y="411"/>
                  </a:lnTo>
                  <a:lnTo>
                    <a:pt x="1162" y="411"/>
                  </a:lnTo>
                  <a:lnTo>
                    <a:pt x="1158" y="414"/>
                  </a:lnTo>
                  <a:lnTo>
                    <a:pt x="1148" y="421"/>
                  </a:lnTo>
                  <a:lnTo>
                    <a:pt x="1145" y="425"/>
                  </a:lnTo>
                  <a:lnTo>
                    <a:pt x="1141" y="425"/>
                  </a:lnTo>
                  <a:lnTo>
                    <a:pt x="1141" y="428"/>
                  </a:lnTo>
                  <a:lnTo>
                    <a:pt x="1131" y="438"/>
                  </a:lnTo>
                  <a:lnTo>
                    <a:pt x="1128" y="438"/>
                  </a:lnTo>
                  <a:lnTo>
                    <a:pt x="1128" y="438"/>
                  </a:lnTo>
                  <a:lnTo>
                    <a:pt x="1128" y="431"/>
                  </a:lnTo>
                  <a:lnTo>
                    <a:pt x="1128" y="428"/>
                  </a:lnTo>
                  <a:lnTo>
                    <a:pt x="1125" y="425"/>
                  </a:lnTo>
                  <a:lnTo>
                    <a:pt x="1125" y="425"/>
                  </a:lnTo>
                  <a:lnTo>
                    <a:pt x="1121" y="421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91" y="418"/>
                  </a:lnTo>
                  <a:lnTo>
                    <a:pt x="1091" y="414"/>
                  </a:lnTo>
                  <a:lnTo>
                    <a:pt x="1091" y="411"/>
                  </a:lnTo>
                  <a:lnTo>
                    <a:pt x="1091" y="411"/>
                  </a:lnTo>
                  <a:lnTo>
                    <a:pt x="1088" y="404"/>
                  </a:lnTo>
                  <a:lnTo>
                    <a:pt x="1088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401"/>
                  </a:lnTo>
                  <a:lnTo>
                    <a:pt x="1084" y="398"/>
                  </a:lnTo>
                  <a:lnTo>
                    <a:pt x="1081" y="394"/>
                  </a:lnTo>
                  <a:lnTo>
                    <a:pt x="1081" y="394"/>
                  </a:lnTo>
                  <a:lnTo>
                    <a:pt x="1077" y="391"/>
                  </a:lnTo>
                  <a:lnTo>
                    <a:pt x="1071" y="391"/>
                  </a:lnTo>
                  <a:lnTo>
                    <a:pt x="1071" y="391"/>
                  </a:lnTo>
                  <a:lnTo>
                    <a:pt x="1067" y="387"/>
                  </a:lnTo>
                  <a:lnTo>
                    <a:pt x="1064" y="387"/>
                  </a:lnTo>
                  <a:lnTo>
                    <a:pt x="1064" y="387"/>
                  </a:lnTo>
                  <a:lnTo>
                    <a:pt x="1061" y="384"/>
                  </a:lnTo>
                  <a:lnTo>
                    <a:pt x="1057" y="381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4" y="381"/>
                  </a:lnTo>
                  <a:lnTo>
                    <a:pt x="1057" y="381"/>
                  </a:lnTo>
                  <a:lnTo>
                    <a:pt x="1061" y="374"/>
                  </a:lnTo>
                  <a:lnTo>
                    <a:pt x="1064" y="37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67" y="364"/>
                  </a:lnTo>
                  <a:lnTo>
                    <a:pt x="1071" y="364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4" y="361"/>
                  </a:lnTo>
                  <a:lnTo>
                    <a:pt x="1077" y="364"/>
                  </a:lnTo>
                  <a:lnTo>
                    <a:pt x="1077" y="364"/>
                  </a:lnTo>
                  <a:lnTo>
                    <a:pt x="1081" y="364"/>
                  </a:lnTo>
                  <a:lnTo>
                    <a:pt x="1084" y="364"/>
                  </a:lnTo>
                  <a:lnTo>
                    <a:pt x="1084" y="364"/>
                  </a:lnTo>
                  <a:lnTo>
                    <a:pt x="1088" y="364"/>
                  </a:lnTo>
                  <a:lnTo>
                    <a:pt x="1091" y="364"/>
                  </a:lnTo>
                  <a:lnTo>
                    <a:pt x="1091" y="367"/>
                  </a:lnTo>
                  <a:lnTo>
                    <a:pt x="1091" y="371"/>
                  </a:lnTo>
                  <a:lnTo>
                    <a:pt x="1094" y="371"/>
                  </a:lnTo>
                  <a:lnTo>
                    <a:pt x="1098" y="367"/>
                  </a:lnTo>
                  <a:lnTo>
                    <a:pt x="1104" y="364"/>
                  </a:lnTo>
                  <a:lnTo>
                    <a:pt x="1104" y="364"/>
                  </a:lnTo>
                  <a:lnTo>
                    <a:pt x="1108" y="361"/>
                  </a:lnTo>
                  <a:lnTo>
                    <a:pt x="1108" y="357"/>
                  </a:lnTo>
                  <a:lnTo>
                    <a:pt x="1108" y="357"/>
                  </a:lnTo>
                  <a:lnTo>
                    <a:pt x="1108" y="354"/>
                  </a:lnTo>
                  <a:lnTo>
                    <a:pt x="1104" y="354"/>
                  </a:lnTo>
                  <a:lnTo>
                    <a:pt x="1104" y="350"/>
                  </a:lnTo>
                  <a:lnTo>
                    <a:pt x="1101" y="347"/>
                  </a:lnTo>
                  <a:lnTo>
                    <a:pt x="1101" y="344"/>
                  </a:lnTo>
                  <a:lnTo>
                    <a:pt x="1098" y="340"/>
                  </a:lnTo>
                  <a:lnTo>
                    <a:pt x="1098" y="340"/>
                  </a:lnTo>
                  <a:lnTo>
                    <a:pt x="1098" y="337"/>
                  </a:lnTo>
                  <a:lnTo>
                    <a:pt x="1098" y="334"/>
                  </a:lnTo>
                  <a:lnTo>
                    <a:pt x="1098" y="334"/>
                  </a:lnTo>
                  <a:lnTo>
                    <a:pt x="1094" y="330"/>
                  </a:lnTo>
                  <a:lnTo>
                    <a:pt x="1094" y="327"/>
                  </a:lnTo>
                  <a:lnTo>
                    <a:pt x="1088" y="327"/>
                  </a:lnTo>
                  <a:lnTo>
                    <a:pt x="1088" y="327"/>
                  </a:lnTo>
                  <a:lnTo>
                    <a:pt x="1084" y="327"/>
                  </a:lnTo>
                  <a:lnTo>
                    <a:pt x="1084" y="324"/>
                  </a:lnTo>
                  <a:lnTo>
                    <a:pt x="1084" y="324"/>
                  </a:lnTo>
                  <a:lnTo>
                    <a:pt x="1084" y="320"/>
                  </a:lnTo>
                  <a:lnTo>
                    <a:pt x="1081" y="317"/>
                  </a:lnTo>
                  <a:lnTo>
                    <a:pt x="1081" y="317"/>
                  </a:lnTo>
                  <a:lnTo>
                    <a:pt x="1081" y="313"/>
                  </a:lnTo>
                  <a:lnTo>
                    <a:pt x="1074" y="310"/>
                  </a:lnTo>
                  <a:lnTo>
                    <a:pt x="1074" y="310"/>
                  </a:lnTo>
                  <a:lnTo>
                    <a:pt x="1071" y="310"/>
                  </a:lnTo>
                  <a:lnTo>
                    <a:pt x="1064" y="307"/>
                  </a:lnTo>
                  <a:lnTo>
                    <a:pt x="1064" y="310"/>
                  </a:lnTo>
                  <a:lnTo>
                    <a:pt x="1061" y="313"/>
                  </a:lnTo>
                  <a:lnTo>
                    <a:pt x="1057" y="310"/>
                  </a:lnTo>
                  <a:lnTo>
                    <a:pt x="1054" y="307"/>
                  </a:lnTo>
                  <a:lnTo>
                    <a:pt x="1051" y="307"/>
                  </a:lnTo>
                  <a:lnTo>
                    <a:pt x="1044" y="307"/>
                  </a:lnTo>
                  <a:lnTo>
                    <a:pt x="1034" y="307"/>
                  </a:lnTo>
                  <a:lnTo>
                    <a:pt x="1030" y="303"/>
                  </a:lnTo>
                  <a:lnTo>
                    <a:pt x="1030" y="300"/>
                  </a:lnTo>
                  <a:lnTo>
                    <a:pt x="1027" y="297"/>
                  </a:lnTo>
                  <a:lnTo>
                    <a:pt x="1027" y="297"/>
                  </a:lnTo>
                  <a:lnTo>
                    <a:pt x="1024" y="297"/>
                  </a:lnTo>
                  <a:lnTo>
                    <a:pt x="1020" y="297"/>
                  </a:lnTo>
                  <a:lnTo>
                    <a:pt x="1017" y="297"/>
                  </a:lnTo>
                  <a:lnTo>
                    <a:pt x="1017" y="297"/>
                  </a:lnTo>
                  <a:lnTo>
                    <a:pt x="1010" y="300"/>
                  </a:lnTo>
                  <a:lnTo>
                    <a:pt x="1007" y="300"/>
                  </a:lnTo>
                  <a:lnTo>
                    <a:pt x="1003" y="297"/>
                  </a:lnTo>
                  <a:lnTo>
                    <a:pt x="1000" y="297"/>
                  </a:lnTo>
                  <a:lnTo>
                    <a:pt x="993" y="300"/>
                  </a:lnTo>
                  <a:lnTo>
                    <a:pt x="993" y="303"/>
                  </a:lnTo>
                  <a:lnTo>
                    <a:pt x="993" y="303"/>
                  </a:lnTo>
                  <a:lnTo>
                    <a:pt x="990" y="307"/>
                  </a:lnTo>
                  <a:lnTo>
                    <a:pt x="987" y="303"/>
                  </a:lnTo>
                  <a:lnTo>
                    <a:pt x="987" y="300"/>
                  </a:lnTo>
                  <a:lnTo>
                    <a:pt x="983" y="300"/>
                  </a:lnTo>
                  <a:lnTo>
                    <a:pt x="983" y="300"/>
                  </a:lnTo>
                  <a:lnTo>
                    <a:pt x="980" y="300"/>
                  </a:lnTo>
                  <a:lnTo>
                    <a:pt x="980" y="297"/>
                  </a:lnTo>
                  <a:lnTo>
                    <a:pt x="976" y="297"/>
                  </a:lnTo>
                  <a:lnTo>
                    <a:pt x="973" y="297"/>
                  </a:lnTo>
                  <a:lnTo>
                    <a:pt x="970" y="293"/>
                  </a:lnTo>
                  <a:lnTo>
                    <a:pt x="970" y="293"/>
                  </a:lnTo>
                  <a:lnTo>
                    <a:pt x="963" y="293"/>
                  </a:lnTo>
                  <a:lnTo>
                    <a:pt x="963" y="293"/>
                  </a:lnTo>
                  <a:lnTo>
                    <a:pt x="956" y="297"/>
                  </a:lnTo>
                  <a:lnTo>
                    <a:pt x="956" y="293"/>
                  </a:lnTo>
                  <a:lnTo>
                    <a:pt x="953" y="293"/>
                  </a:lnTo>
                  <a:lnTo>
                    <a:pt x="953" y="293"/>
                  </a:lnTo>
                  <a:lnTo>
                    <a:pt x="946" y="290"/>
                  </a:lnTo>
                  <a:lnTo>
                    <a:pt x="946" y="290"/>
                  </a:lnTo>
                  <a:lnTo>
                    <a:pt x="946" y="290"/>
                  </a:lnTo>
                  <a:lnTo>
                    <a:pt x="943" y="286"/>
                  </a:lnTo>
                  <a:lnTo>
                    <a:pt x="943" y="286"/>
                  </a:lnTo>
                  <a:lnTo>
                    <a:pt x="939" y="283"/>
                  </a:lnTo>
                  <a:lnTo>
                    <a:pt x="936" y="283"/>
                  </a:lnTo>
                  <a:lnTo>
                    <a:pt x="936" y="283"/>
                  </a:lnTo>
                  <a:lnTo>
                    <a:pt x="936" y="280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26" y="273"/>
                  </a:lnTo>
                  <a:lnTo>
                    <a:pt x="926" y="273"/>
                  </a:lnTo>
                  <a:lnTo>
                    <a:pt x="919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6" y="266"/>
                  </a:lnTo>
                  <a:lnTo>
                    <a:pt x="913" y="253"/>
                  </a:lnTo>
                  <a:lnTo>
                    <a:pt x="913" y="253"/>
                  </a:lnTo>
                  <a:lnTo>
                    <a:pt x="909" y="249"/>
                  </a:lnTo>
                  <a:lnTo>
                    <a:pt x="909" y="249"/>
                  </a:lnTo>
                  <a:lnTo>
                    <a:pt x="902" y="236"/>
                  </a:lnTo>
                  <a:lnTo>
                    <a:pt x="902" y="233"/>
                  </a:lnTo>
                  <a:lnTo>
                    <a:pt x="902" y="209"/>
                  </a:lnTo>
                  <a:lnTo>
                    <a:pt x="902" y="206"/>
                  </a:lnTo>
                  <a:lnTo>
                    <a:pt x="899" y="202"/>
                  </a:lnTo>
                  <a:lnTo>
                    <a:pt x="899" y="202"/>
                  </a:lnTo>
                  <a:lnTo>
                    <a:pt x="889" y="192"/>
                  </a:lnTo>
                  <a:lnTo>
                    <a:pt x="889" y="192"/>
                  </a:lnTo>
                  <a:lnTo>
                    <a:pt x="886" y="192"/>
                  </a:lnTo>
                  <a:lnTo>
                    <a:pt x="882" y="192"/>
                  </a:lnTo>
                  <a:lnTo>
                    <a:pt x="869" y="189"/>
                  </a:lnTo>
                  <a:lnTo>
                    <a:pt x="865" y="189"/>
                  </a:lnTo>
                  <a:lnTo>
                    <a:pt x="865" y="189"/>
                  </a:lnTo>
                  <a:lnTo>
                    <a:pt x="862" y="189"/>
                  </a:lnTo>
                  <a:lnTo>
                    <a:pt x="859" y="186"/>
                  </a:lnTo>
                  <a:lnTo>
                    <a:pt x="859" y="186"/>
                  </a:lnTo>
                  <a:lnTo>
                    <a:pt x="855" y="182"/>
                  </a:lnTo>
                  <a:lnTo>
                    <a:pt x="852" y="182"/>
                  </a:lnTo>
                  <a:lnTo>
                    <a:pt x="845" y="182"/>
                  </a:lnTo>
                  <a:lnTo>
                    <a:pt x="838" y="179"/>
                  </a:lnTo>
                  <a:lnTo>
                    <a:pt x="835" y="179"/>
                  </a:lnTo>
                  <a:lnTo>
                    <a:pt x="828" y="182"/>
                  </a:lnTo>
                  <a:lnTo>
                    <a:pt x="828" y="182"/>
                  </a:lnTo>
                  <a:lnTo>
                    <a:pt x="825" y="179"/>
                  </a:lnTo>
                  <a:lnTo>
                    <a:pt x="825" y="179"/>
                  </a:lnTo>
                  <a:lnTo>
                    <a:pt x="822" y="179"/>
                  </a:lnTo>
                  <a:lnTo>
                    <a:pt x="822" y="179"/>
                  </a:lnTo>
                  <a:lnTo>
                    <a:pt x="808" y="179"/>
                  </a:lnTo>
                  <a:lnTo>
                    <a:pt x="805" y="179"/>
                  </a:lnTo>
                  <a:lnTo>
                    <a:pt x="805" y="182"/>
                  </a:lnTo>
                  <a:lnTo>
                    <a:pt x="805" y="182"/>
                  </a:lnTo>
                  <a:lnTo>
                    <a:pt x="801" y="182"/>
                  </a:lnTo>
                  <a:lnTo>
                    <a:pt x="798" y="182"/>
                  </a:lnTo>
                  <a:lnTo>
                    <a:pt x="795" y="186"/>
                  </a:lnTo>
                  <a:lnTo>
                    <a:pt x="791" y="186"/>
                  </a:lnTo>
                  <a:lnTo>
                    <a:pt x="788" y="186"/>
                  </a:lnTo>
                  <a:lnTo>
                    <a:pt x="785" y="186"/>
                  </a:lnTo>
                  <a:lnTo>
                    <a:pt x="785" y="182"/>
                  </a:lnTo>
                  <a:lnTo>
                    <a:pt x="778" y="175"/>
                  </a:lnTo>
                  <a:lnTo>
                    <a:pt x="778" y="175"/>
                  </a:lnTo>
                  <a:lnTo>
                    <a:pt x="775" y="172"/>
                  </a:lnTo>
                  <a:lnTo>
                    <a:pt x="771" y="169"/>
                  </a:lnTo>
                  <a:lnTo>
                    <a:pt x="771" y="169"/>
                  </a:lnTo>
                  <a:lnTo>
                    <a:pt x="761" y="162"/>
                  </a:lnTo>
                  <a:lnTo>
                    <a:pt x="754" y="148"/>
                  </a:lnTo>
                  <a:lnTo>
                    <a:pt x="751" y="148"/>
                  </a:lnTo>
                  <a:lnTo>
                    <a:pt x="741" y="142"/>
                  </a:lnTo>
                  <a:lnTo>
                    <a:pt x="741" y="142"/>
                  </a:lnTo>
                  <a:lnTo>
                    <a:pt x="731" y="135"/>
                  </a:lnTo>
                  <a:lnTo>
                    <a:pt x="724" y="132"/>
                  </a:lnTo>
                  <a:lnTo>
                    <a:pt x="721" y="128"/>
                  </a:lnTo>
                  <a:lnTo>
                    <a:pt x="711" y="111"/>
                  </a:lnTo>
                  <a:lnTo>
                    <a:pt x="694" y="71"/>
                  </a:lnTo>
                  <a:lnTo>
                    <a:pt x="677" y="14"/>
                  </a:lnTo>
                  <a:lnTo>
                    <a:pt x="674" y="10"/>
                  </a:lnTo>
                  <a:lnTo>
                    <a:pt x="670" y="14"/>
                  </a:lnTo>
                  <a:lnTo>
                    <a:pt x="660" y="10"/>
                  </a:lnTo>
                  <a:lnTo>
                    <a:pt x="657" y="17"/>
                  </a:lnTo>
                  <a:lnTo>
                    <a:pt x="667" y="34"/>
                  </a:lnTo>
                  <a:lnTo>
                    <a:pt x="677" y="68"/>
                  </a:lnTo>
                  <a:lnTo>
                    <a:pt x="677" y="68"/>
                  </a:lnTo>
                  <a:lnTo>
                    <a:pt x="690" y="105"/>
                  </a:lnTo>
                  <a:lnTo>
                    <a:pt x="694" y="118"/>
                  </a:lnTo>
                  <a:lnTo>
                    <a:pt x="694" y="122"/>
                  </a:lnTo>
                  <a:lnTo>
                    <a:pt x="707" y="138"/>
                  </a:lnTo>
                  <a:lnTo>
                    <a:pt x="711" y="138"/>
                  </a:lnTo>
                  <a:lnTo>
                    <a:pt x="707" y="142"/>
                  </a:lnTo>
                  <a:lnTo>
                    <a:pt x="680" y="148"/>
                  </a:lnTo>
                  <a:lnTo>
                    <a:pt x="677" y="152"/>
                  </a:lnTo>
                  <a:lnTo>
                    <a:pt x="677" y="165"/>
                  </a:lnTo>
                  <a:lnTo>
                    <a:pt x="670" y="179"/>
                  </a:lnTo>
                  <a:lnTo>
                    <a:pt x="660" y="192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33" y="186"/>
                  </a:lnTo>
                  <a:lnTo>
                    <a:pt x="637" y="155"/>
                  </a:lnTo>
                  <a:lnTo>
                    <a:pt x="637" y="155"/>
                  </a:lnTo>
                  <a:lnTo>
                    <a:pt x="637" y="145"/>
                  </a:lnTo>
                  <a:lnTo>
                    <a:pt x="633" y="142"/>
                  </a:lnTo>
                  <a:lnTo>
                    <a:pt x="633" y="142"/>
                  </a:lnTo>
                  <a:lnTo>
                    <a:pt x="626" y="132"/>
                  </a:lnTo>
                  <a:lnTo>
                    <a:pt x="626" y="128"/>
                  </a:lnTo>
                  <a:lnTo>
                    <a:pt x="620" y="128"/>
                  </a:lnTo>
                  <a:lnTo>
                    <a:pt x="616" y="125"/>
                  </a:lnTo>
                  <a:lnTo>
                    <a:pt x="613" y="122"/>
                  </a:lnTo>
                  <a:lnTo>
                    <a:pt x="610" y="125"/>
                  </a:lnTo>
                  <a:lnTo>
                    <a:pt x="603" y="125"/>
                  </a:lnTo>
                  <a:lnTo>
                    <a:pt x="599" y="125"/>
                  </a:lnTo>
                  <a:lnTo>
                    <a:pt x="596" y="128"/>
                  </a:lnTo>
                  <a:lnTo>
                    <a:pt x="586" y="118"/>
                  </a:lnTo>
                  <a:lnTo>
                    <a:pt x="583" y="118"/>
                  </a:lnTo>
                  <a:lnTo>
                    <a:pt x="576" y="122"/>
                  </a:lnTo>
                  <a:lnTo>
                    <a:pt x="576" y="122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73" y="155"/>
                  </a:lnTo>
                  <a:lnTo>
                    <a:pt x="573" y="159"/>
                  </a:lnTo>
                  <a:lnTo>
                    <a:pt x="573" y="159"/>
                  </a:lnTo>
                  <a:lnTo>
                    <a:pt x="576" y="172"/>
                  </a:lnTo>
                  <a:lnTo>
                    <a:pt x="576" y="175"/>
                  </a:lnTo>
                  <a:lnTo>
                    <a:pt x="576" y="175"/>
                  </a:lnTo>
                  <a:lnTo>
                    <a:pt x="573" y="186"/>
                  </a:lnTo>
                  <a:lnTo>
                    <a:pt x="569" y="186"/>
                  </a:lnTo>
                  <a:lnTo>
                    <a:pt x="573" y="192"/>
                  </a:lnTo>
                  <a:lnTo>
                    <a:pt x="573" y="236"/>
                  </a:lnTo>
                  <a:lnTo>
                    <a:pt x="569" y="253"/>
                  </a:lnTo>
                  <a:lnTo>
                    <a:pt x="566" y="256"/>
                  </a:lnTo>
                  <a:lnTo>
                    <a:pt x="549" y="260"/>
                  </a:lnTo>
                  <a:lnTo>
                    <a:pt x="546" y="260"/>
                  </a:lnTo>
                  <a:lnTo>
                    <a:pt x="546" y="260"/>
                  </a:lnTo>
                  <a:lnTo>
                    <a:pt x="532" y="263"/>
                  </a:lnTo>
                  <a:lnTo>
                    <a:pt x="532" y="266"/>
                  </a:lnTo>
                  <a:lnTo>
                    <a:pt x="525" y="283"/>
                  </a:lnTo>
                  <a:lnTo>
                    <a:pt x="519" y="290"/>
                  </a:lnTo>
                  <a:lnTo>
                    <a:pt x="515" y="283"/>
                  </a:lnTo>
                  <a:lnTo>
                    <a:pt x="512" y="283"/>
                  </a:lnTo>
                  <a:lnTo>
                    <a:pt x="505" y="283"/>
                  </a:lnTo>
                  <a:lnTo>
                    <a:pt x="482" y="276"/>
                  </a:lnTo>
                  <a:lnTo>
                    <a:pt x="478" y="276"/>
                  </a:lnTo>
                  <a:lnTo>
                    <a:pt x="472" y="276"/>
                  </a:lnTo>
                  <a:lnTo>
                    <a:pt x="468" y="276"/>
                  </a:lnTo>
                  <a:lnTo>
                    <a:pt x="465" y="280"/>
                  </a:lnTo>
                  <a:lnTo>
                    <a:pt x="465" y="283"/>
                  </a:lnTo>
                  <a:lnTo>
                    <a:pt x="461" y="283"/>
                  </a:lnTo>
                  <a:lnTo>
                    <a:pt x="458" y="280"/>
                  </a:lnTo>
                  <a:lnTo>
                    <a:pt x="451" y="280"/>
                  </a:lnTo>
                  <a:lnTo>
                    <a:pt x="451" y="280"/>
                  </a:lnTo>
                  <a:lnTo>
                    <a:pt x="445" y="286"/>
                  </a:lnTo>
                  <a:lnTo>
                    <a:pt x="441" y="283"/>
                  </a:lnTo>
                  <a:lnTo>
                    <a:pt x="438" y="283"/>
                  </a:lnTo>
                  <a:lnTo>
                    <a:pt x="431" y="290"/>
                  </a:lnTo>
                  <a:lnTo>
                    <a:pt x="431" y="290"/>
                  </a:lnTo>
                  <a:lnTo>
                    <a:pt x="428" y="290"/>
                  </a:lnTo>
                  <a:lnTo>
                    <a:pt x="424" y="290"/>
                  </a:lnTo>
                  <a:lnTo>
                    <a:pt x="424" y="286"/>
                  </a:lnTo>
                  <a:lnTo>
                    <a:pt x="421" y="286"/>
                  </a:lnTo>
                  <a:lnTo>
                    <a:pt x="414" y="280"/>
                  </a:lnTo>
                  <a:lnTo>
                    <a:pt x="414" y="276"/>
                  </a:lnTo>
                  <a:lnTo>
                    <a:pt x="414" y="276"/>
                  </a:lnTo>
                  <a:lnTo>
                    <a:pt x="414" y="263"/>
                  </a:lnTo>
                  <a:lnTo>
                    <a:pt x="414" y="260"/>
                  </a:lnTo>
                  <a:lnTo>
                    <a:pt x="414" y="260"/>
                  </a:lnTo>
                  <a:lnTo>
                    <a:pt x="408" y="249"/>
                  </a:lnTo>
                  <a:lnTo>
                    <a:pt x="401" y="239"/>
                  </a:lnTo>
                  <a:lnTo>
                    <a:pt x="398" y="239"/>
                  </a:lnTo>
                  <a:lnTo>
                    <a:pt x="391" y="246"/>
                  </a:lnTo>
                  <a:lnTo>
                    <a:pt x="391" y="246"/>
                  </a:lnTo>
                  <a:lnTo>
                    <a:pt x="384" y="236"/>
                  </a:lnTo>
                  <a:lnTo>
                    <a:pt x="384" y="236"/>
                  </a:lnTo>
                  <a:lnTo>
                    <a:pt x="377" y="233"/>
                  </a:lnTo>
                  <a:lnTo>
                    <a:pt x="377" y="236"/>
                  </a:lnTo>
                  <a:lnTo>
                    <a:pt x="374" y="236"/>
                  </a:lnTo>
                  <a:lnTo>
                    <a:pt x="364" y="223"/>
                  </a:lnTo>
                  <a:lnTo>
                    <a:pt x="357" y="223"/>
                  </a:lnTo>
                  <a:lnTo>
                    <a:pt x="357" y="226"/>
                  </a:lnTo>
                  <a:lnTo>
                    <a:pt x="354" y="226"/>
                  </a:lnTo>
                  <a:lnTo>
                    <a:pt x="350" y="239"/>
                  </a:lnTo>
                  <a:lnTo>
                    <a:pt x="350" y="239"/>
                  </a:lnTo>
                  <a:lnTo>
                    <a:pt x="354" y="249"/>
                  </a:lnTo>
                  <a:lnTo>
                    <a:pt x="357" y="249"/>
                  </a:lnTo>
                  <a:lnTo>
                    <a:pt x="361" y="253"/>
                  </a:lnTo>
                  <a:lnTo>
                    <a:pt x="357" y="253"/>
                  </a:lnTo>
                  <a:lnTo>
                    <a:pt x="357" y="253"/>
                  </a:lnTo>
                  <a:lnTo>
                    <a:pt x="347" y="256"/>
                  </a:lnTo>
                  <a:lnTo>
                    <a:pt x="344" y="260"/>
                  </a:lnTo>
                  <a:lnTo>
                    <a:pt x="344" y="260"/>
                  </a:lnTo>
                  <a:lnTo>
                    <a:pt x="334" y="266"/>
                  </a:lnTo>
                  <a:lnTo>
                    <a:pt x="330" y="266"/>
                  </a:lnTo>
                  <a:lnTo>
                    <a:pt x="330" y="270"/>
                  </a:lnTo>
                  <a:lnTo>
                    <a:pt x="320" y="276"/>
                  </a:lnTo>
                  <a:lnTo>
                    <a:pt x="310" y="276"/>
                  </a:lnTo>
                  <a:lnTo>
                    <a:pt x="310" y="276"/>
                  </a:lnTo>
                  <a:lnTo>
                    <a:pt x="297" y="280"/>
                  </a:lnTo>
                  <a:lnTo>
                    <a:pt x="297" y="283"/>
                  </a:lnTo>
                  <a:lnTo>
                    <a:pt x="297" y="286"/>
                  </a:lnTo>
                  <a:lnTo>
                    <a:pt x="297" y="286"/>
                  </a:lnTo>
                  <a:lnTo>
                    <a:pt x="297" y="297"/>
                  </a:lnTo>
                  <a:lnTo>
                    <a:pt x="297" y="297"/>
                  </a:lnTo>
                  <a:lnTo>
                    <a:pt x="290" y="297"/>
                  </a:lnTo>
                  <a:lnTo>
                    <a:pt x="266" y="276"/>
                  </a:lnTo>
                  <a:lnTo>
                    <a:pt x="266" y="276"/>
                  </a:lnTo>
                  <a:lnTo>
                    <a:pt x="260" y="273"/>
                  </a:lnTo>
                  <a:lnTo>
                    <a:pt x="256" y="273"/>
                  </a:lnTo>
                  <a:lnTo>
                    <a:pt x="239" y="286"/>
                  </a:lnTo>
                  <a:lnTo>
                    <a:pt x="233" y="290"/>
                  </a:lnTo>
                  <a:lnTo>
                    <a:pt x="233" y="290"/>
                  </a:lnTo>
                  <a:lnTo>
                    <a:pt x="229" y="297"/>
                  </a:lnTo>
                  <a:lnTo>
                    <a:pt x="226" y="293"/>
                  </a:lnTo>
                  <a:lnTo>
                    <a:pt x="226" y="297"/>
                  </a:lnTo>
                  <a:lnTo>
                    <a:pt x="223" y="297"/>
                  </a:lnTo>
                  <a:lnTo>
                    <a:pt x="219" y="293"/>
                  </a:lnTo>
                  <a:lnTo>
                    <a:pt x="216" y="293"/>
                  </a:lnTo>
                  <a:lnTo>
                    <a:pt x="216" y="293"/>
                  </a:lnTo>
                  <a:lnTo>
                    <a:pt x="212" y="297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209" y="300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89" y="293"/>
                  </a:lnTo>
                  <a:lnTo>
                    <a:pt x="189" y="290"/>
                  </a:lnTo>
                  <a:lnTo>
                    <a:pt x="185" y="286"/>
                  </a:lnTo>
                  <a:lnTo>
                    <a:pt x="182" y="286"/>
                  </a:lnTo>
                  <a:lnTo>
                    <a:pt x="179" y="286"/>
                  </a:lnTo>
                  <a:lnTo>
                    <a:pt x="175" y="286"/>
                  </a:lnTo>
                  <a:lnTo>
                    <a:pt x="169" y="280"/>
                  </a:lnTo>
                  <a:lnTo>
                    <a:pt x="165" y="280"/>
                  </a:lnTo>
                  <a:lnTo>
                    <a:pt x="165" y="280"/>
                  </a:lnTo>
                  <a:lnTo>
                    <a:pt x="155" y="273"/>
                  </a:lnTo>
                  <a:lnTo>
                    <a:pt x="152" y="273"/>
                  </a:lnTo>
                  <a:lnTo>
                    <a:pt x="145" y="280"/>
                  </a:lnTo>
                  <a:lnTo>
                    <a:pt x="132" y="290"/>
                  </a:lnTo>
                  <a:lnTo>
                    <a:pt x="132" y="293"/>
                  </a:lnTo>
                  <a:lnTo>
                    <a:pt x="135" y="300"/>
                  </a:lnTo>
                  <a:lnTo>
                    <a:pt x="138" y="307"/>
                  </a:lnTo>
                  <a:lnTo>
                    <a:pt x="135" y="310"/>
                  </a:lnTo>
                  <a:lnTo>
                    <a:pt x="132" y="310"/>
                  </a:lnTo>
                  <a:lnTo>
                    <a:pt x="128" y="310"/>
                  </a:lnTo>
                  <a:lnTo>
                    <a:pt x="125" y="310"/>
                  </a:lnTo>
                  <a:lnTo>
                    <a:pt x="118" y="310"/>
                  </a:lnTo>
                  <a:lnTo>
                    <a:pt x="115" y="313"/>
                  </a:lnTo>
                  <a:lnTo>
                    <a:pt x="111" y="324"/>
                  </a:lnTo>
                  <a:lnTo>
                    <a:pt x="105" y="320"/>
                  </a:lnTo>
                  <a:lnTo>
                    <a:pt x="105" y="320"/>
                  </a:lnTo>
                  <a:lnTo>
                    <a:pt x="101" y="320"/>
                  </a:lnTo>
                  <a:lnTo>
                    <a:pt x="98" y="317"/>
                  </a:lnTo>
                  <a:lnTo>
                    <a:pt x="91" y="320"/>
                  </a:lnTo>
                  <a:lnTo>
                    <a:pt x="91" y="324"/>
                  </a:lnTo>
                  <a:lnTo>
                    <a:pt x="91" y="327"/>
                  </a:lnTo>
                  <a:lnTo>
                    <a:pt x="88" y="324"/>
                  </a:lnTo>
                  <a:lnTo>
                    <a:pt x="85" y="324"/>
                  </a:lnTo>
                  <a:lnTo>
                    <a:pt x="81" y="327"/>
                  </a:lnTo>
                  <a:lnTo>
                    <a:pt x="81" y="330"/>
                  </a:lnTo>
                  <a:lnTo>
                    <a:pt x="74" y="320"/>
                  </a:lnTo>
                  <a:lnTo>
                    <a:pt x="71" y="310"/>
                  </a:lnTo>
                  <a:lnTo>
                    <a:pt x="68" y="310"/>
                  </a:lnTo>
                  <a:lnTo>
                    <a:pt x="64" y="310"/>
                  </a:lnTo>
                  <a:lnTo>
                    <a:pt x="61" y="310"/>
                  </a:lnTo>
                  <a:lnTo>
                    <a:pt x="61" y="307"/>
                  </a:lnTo>
                  <a:lnTo>
                    <a:pt x="61" y="303"/>
                  </a:lnTo>
                  <a:lnTo>
                    <a:pt x="58" y="300"/>
                  </a:lnTo>
                  <a:lnTo>
                    <a:pt x="54" y="297"/>
                  </a:lnTo>
                  <a:lnTo>
                    <a:pt x="54" y="293"/>
                  </a:lnTo>
                  <a:lnTo>
                    <a:pt x="54" y="290"/>
                  </a:lnTo>
                  <a:lnTo>
                    <a:pt x="51" y="283"/>
                  </a:lnTo>
                  <a:lnTo>
                    <a:pt x="51" y="283"/>
                  </a:lnTo>
                  <a:lnTo>
                    <a:pt x="47" y="280"/>
                  </a:lnTo>
                  <a:lnTo>
                    <a:pt x="44" y="270"/>
                  </a:lnTo>
                  <a:lnTo>
                    <a:pt x="44" y="266"/>
                  </a:lnTo>
                  <a:lnTo>
                    <a:pt x="44" y="263"/>
                  </a:lnTo>
                  <a:lnTo>
                    <a:pt x="44" y="260"/>
                  </a:lnTo>
                  <a:lnTo>
                    <a:pt x="41" y="253"/>
                  </a:lnTo>
                  <a:lnTo>
                    <a:pt x="37" y="249"/>
                  </a:lnTo>
                  <a:lnTo>
                    <a:pt x="24" y="249"/>
                  </a:lnTo>
                  <a:lnTo>
                    <a:pt x="21" y="246"/>
                  </a:lnTo>
                  <a:lnTo>
                    <a:pt x="14" y="239"/>
                  </a:lnTo>
                  <a:lnTo>
                    <a:pt x="14" y="233"/>
                  </a:lnTo>
                  <a:lnTo>
                    <a:pt x="14" y="229"/>
                  </a:lnTo>
                  <a:lnTo>
                    <a:pt x="14" y="226"/>
                  </a:lnTo>
                  <a:lnTo>
                    <a:pt x="14" y="226"/>
                  </a:lnTo>
                  <a:lnTo>
                    <a:pt x="7" y="219"/>
                  </a:lnTo>
                  <a:lnTo>
                    <a:pt x="7" y="216"/>
                  </a:lnTo>
                  <a:lnTo>
                    <a:pt x="10" y="216"/>
                  </a:lnTo>
                  <a:lnTo>
                    <a:pt x="17" y="219"/>
                  </a:lnTo>
                  <a:lnTo>
                    <a:pt x="21" y="219"/>
                  </a:lnTo>
                  <a:lnTo>
                    <a:pt x="24" y="212"/>
                  </a:lnTo>
                  <a:lnTo>
                    <a:pt x="27" y="212"/>
                  </a:lnTo>
                  <a:lnTo>
                    <a:pt x="27" y="209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27" y="182"/>
                  </a:lnTo>
                  <a:lnTo>
                    <a:pt x="34" y="175"/>
                  </a:lnTo>
                  <a:lnTo>
                    <a:pt x="34" y="172"/>
                  </a:lnTo>
                  <a:lnTo>
                    <a:pt x="34" y="169"/>
                  </a:lnTo>
                  <a:lnTo>
                    <a:pt x="31" y="169"/>
                  </a:lnTo>
                  <a:lnTo>
                    <a:pt x="27" y="169"/>
                  </a:lnTo>
                  <a:lnTo>
                    <a:pt x="27" y="165"/>
                  </a:lnTo>
                  <a:lnTo>
                    <a:pt x="24" y="155"/>
                  </a:lnTo>
                  <a:lnTo>
                    <a:pt x="27" y="148"/>
                  </a:lnTo>
                  <a:lnTo>
                    <a:pt x="34" y="155"/>
                  </a:lnTo>
                  <a:lnTo>
                    <a:pt x="37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7" y="155"/>
                  </a:lnTo>
                  <a:lnTo>
                    <a:pt x="47" y="155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35"/>
                  </a:lnTo>
                  <a:lnTo>
                    <a:pt x="54" y="132"/>
                  </a:lnTo>
                  <a:lnTo>
                    <a:pt x="51" y="125"/>
                  </a:lnTo>
                  <a:lnTo>
                    <a:pt x="47" y="115"/>
                  </a:lnTo>
                  <a:lnTo>
                    <a:pt x="47" y="111"/>
                  </a:lnTo>
                  <a:lnTo>
                    <a:pt x="47" y="108"/>
                  </a:lnTo>
                  <a:lnTo>
                    <a:pt x="41" y="101"/>
                  </a:lnTo>
                  <a:lnTo>
                    <a:pt x="34" y="81"/>
                  </a:lnTo>
                  <a:lnTo>
                    <a:pt x="31" y="68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1" y="61"/>
                  </a:lnTo>
                  <a:lnTo>
                    <a:pt x="47" y="68"/>
                  </a:lnTo>
                  <a:lnTo>
                    <a:pt x="51" y="68"/>
                  </a:lnTo>
                  <a:lnTo>
                    <a:pt x="54" y="68"/>
                  </a:lnTo>
                  <a:lnTo>
                    <a:pt x="54" y="64"/>
                  </a:lnTo>
                  <a:lnTo>
                    <a:pt x="58" y="58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61" y="41"/>
                  </a:lnTo>
                  <a:lnTo>
                    <a:pt x="64" y="41"/>
                  </a:lnTo>
                  <a:lnTo>
                    <a:pt x="68" y="41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4" y="10"/>
                  </a:lnTo>
                  <a:lnTo>
                    <a:pt x="74" y="7"/>
                  </a:lnTo>
                  <a:lnTo>
                    <a:pt x="78" y="7"/>
                  </a:lnTo>
                  <a:lnTo>
                    <a:pt x="78" y="0"/>
                  </a:lnTo>
                  <a:lnTo>
                    <a:pt x="71" y="0"/>
                  </a:lnTo>
                  <a:lnTo>
                    <a:pt x="68" y="4"/>
                  </a:lnTo>
                  <a:lnTo>
                    <a:pt x="68" y="7"/>
                  </a:lnTo>
                  <a:lnTo>
                    <a:pt x="68" y="10"/>
                  </a:lnTo>
                  <a:lnTo>
                    <a:pt x="68" y="14"/>
                  </a:lnTo>
                  <a:lnTo>
                    <a:pt x="71" y="21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31"/>
                  </a:lnTo>
                  <a:lnTo>
                    <a:pt x="64" y="34"/>
                  </a:lnTo>
                  <a:lnTo>
                    <a:pt x="61" y="34"/>
                  </a:lnTo>
                  <a:lnTo>
                    <a:pt x="58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1" y="37"/>
                  </a:lnTo>
                  <a:lnTo>
                    <a:pt x="51" y="41"/>
                  </a:lnTo>
                  <a:lnTo>
                    <a:pt x="51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7" y="51"/>
                  </a:lnTo>
                  <a:lnTo>
                    <a:pt x="47" y="54"/>
                  </a:lnTo>
                  <a:lnTo>
                    <a:pt x="51" y="58"/>
                  </a:lnTo>
                  <a:lnTo>
                    <a:pt x="51" y="61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37" y="54"/>
                  </a:lnTo>
                  <a:lnTo>
                    <a:pt x="34" y="54"/>
                  </a:lnTo>
                  <a:lnTo>
                    <a:pt x="27" y="58"/>
                  </a:lnTo>
                  <a:lnTo>
                    <a:pt x="27" y="61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34" y="105"/>
                  </a:lnTo>
                  <a:lnTo>
                    <a:pt x="37" y="105"/>
                  </a:lnTo>
                  <a:lnTo>
                    <a:pt x="41" y="111"/>
                  </a:lnTo>
                  <a:lnTo>
                    <a:pt x="41" y="115"/>
                  </a:lnTo>
                  <a:lnTo>
                    <a:pt x="41" y="118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51" y="135"/>
                  </a:lnTo>
                  <a:lnTo>
                    <a:pt x="47" y="145"/>
                  </a:lnTo>
                  <a:lnTo>
                    <a:pt x="44" y="148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1" y="142"/>
                  </a:lnTo>
                  <a:lnTo>
                    <a:pt x="27" y="142"/>
                  </a:lnTo>
                  <a:lnTo>
                    <a:pt x="17" y="152"/>
                  </a:lnTo>
                  <a:lnTo>
                    <a:pt x="17" y="155"/>
                  </a:lnTo>
                  <a:lnTo>
                    <a:pt x="21" y="165"/>
                  </a:lnTo>
                  <a:lnTo>
                    <a:pt x="21" y="169"/>
                  </a:lnTo>
                  <a:lnTo>
                    <a:pt x="24" y="172"/>
                  </a:lnTo>
                  <a:lnTo>
                    <a:pt x="27" y="172"/>
                  </a:lnTo>
                  <a:lnTo>
                    <a:pt x="27" y="175"/>
                  </a:lnTo>
                  <a:lnTo>
                    <a:pt x="24" y="179"/>
                  </a:lnTo>
                  <a:lnTo>
                    <a:pt x="24" y="182"/>
                  </a:lnTo>
                  <a:lnTo>
                    <a:pt x="24" y="196"/>
                  </a:lnTo>
                  <a:lnTo>
                    <a:pt x="21" y="206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7" y="212"/>
                  </a:lnTo>
                  <a:lnTo>
                    <a:pt x="14" y="209"/>
                  </a:lnTo>
                  <a:lnTo>
                    <a:pt x="10" y="209"/>
                  </a:lnTo>
                  <a:lnTo>
                    <a:pt x="4" y="212"/>
                  </a:lnTo>
                  <a:lnTo>
                    <a:pt x="0" y="212"/>
                  </a:lnTo>
                  <a:lnTo>
                    <a:pt x="0" y="219"/>
                  </a:lnTo>
                  <a:lnTo>
                    <a:pt x="0" y="223"/>
                  </a:lnTo>
                  <a:lnTo>
                    <a:pt x="7" y="229"/>
                  </a:lnTo>
                  <a:lnTo>
                    <a:pt x="7" y="233"/>
                  </a:lnTo>
                  <a:lnTo>
                    <a:pt x="7" y="236"/>
                  </a:lnTo>
                  <a:lnTo>
                    <a:pt x="7" y="239"/>
                  </a:lnTo>
                  <a:lnTo>
                    <a:pt x="14" y="253"/>
                  </a:lnTo>
                  <a:lnTo>
                    <a:pt x="17" y="253"/>
                  </a:lnTo>
                  <a:lnTo>
                    <a:pt x="24" y="256"/>
                  </a:lnTo>
                  <a:lnTo>
                    <a:pt x="24" y="256"/>
                  </a:lnTo>
                  <a:lnTo>
                    <a:pt x="34" y="256"/>
                  </a:lnTo>
                  <a:lnTo>
                    <a:pt x="37" y="263"/>
                  </a:lnTo>
                  <a:lnTo>
                    <a:pt x="37" y="266"/>
                  </a:lnTo>
                  <a:lnTo>
                    <a:pt x="37" y="270"/>
                  </a:lnTo>
                  <a:lnTo>
                    <a:pt x="37" y="270"/>
                  </a:lnTo>
                  <a:lnTo>
                    <a:pt x="44" y="283"/>
                  </a:lnTo>
                  <a:lnTo>
                    <a:pt x="44" y="286"/>
                  </a:lnTo>
                  <a:lnTo>
                    <a:pt x="47" y="286"/>
                  </a:lnTo>
                  <a:lnTo>
                    <a:pt x="51" y="293"/>
                  </a:lnTo>
                  <a:lnTo>
                    <a:pt x="47" y="297"/>
                  </a:lnTo>
                  <a:lnTo>
                    <a:pt x="47" y="300"/>
                  </a:lnTo>
                  <a:lnTo>
                    <a:pt x="51" y="303"/>
                  </a:lnTo>
                  <a:lnTo>
                    <a:pt x="51" y="307"/>
                  </a:lnTo>
                  <a:lnTo>
                    <a:pt x="54" y="307"/>
                  </a:lnTo>
                  <a:lnTo>
                    <a:pt x="58" y="313"/>
                  </a:lnTo>
                  <a:lnTo>
                    <a:pt x="58" y="313"/>
                  </a:lnTo>
                  <a:lnTo>
                    <a:pt x="61" y="317"/>
                  </a:lnTo>
                  <a:lnTo>
                    <a:pt x="64" y="317"/>
                  </a:lnTo>
                  <a:lnTo>
                    <a:pt x="68" y="317"/>
                  </a:lnTo>
                  <a:lnTo>
                    <a:pt x="68" y="320"/>
                  </a:lnTo>
                  <a:lnTo>
                    <a:pt x="68" y="320"/>
                  </a:lnTo>
                  <a:lnTo>
                    <a:pt x="74" y="334"/>
                  </a:lnTo>
                  <a:lnTo>
                    <a:pt x="74" y="337"/>
                  </a:lnTo>
                  <a:lnTo>
                    <a:pt x="81" y="340"/>
                  </a:lnTo>
                  <a:lnTo>
                    <a:pt x="85" y="337"/>
                  </a:lnTo>
                  <a:lnTo>
                    <a:pt x="85" y="334"/>
                  </a:lnTo>
                  <a:lnTo>
                    <a:pt x="85" y="330"/>
                  </a:lnTo>
                  <a:lnTo>
                    <a:pt x="88" y="330"/>
                  </a:lnTo>
                  <a:lnTo>
                    <a:pt x="91" y="334"/>
                  </a:lnTo>
                  <a:lnTo>
                    <a:pt x="95" y="330"/>
                  </a:lnTo>
                  <a:lnTo>
                    <a:pt x="98" y="327"/>
                  </a:lnTo>
                  <a:lnTo>
                    <a:pt x="98" y="327"/>
                  </a:lnTo>
                  <a:lnTo>
                    <a:pt x="105" y="327"/>
                  </a:lnTo>
                  <a:lnTo>
                    <a:pt x="111" y="330"/>
                  </a:lnTo>
                  <a:lnTo>
                    <a:pt x="115" y="330"/>
                  </a:lnTo>
                  <a:lnTo>
                    <a:pt x="122" y="317"/>
                  </a:lnTo>
                  <a:lnTo>
                    <a:pt x="125" y="317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35" y="317"/>
                  </a:lnTo>
                  <a:lnTo>
                    <a:pt x="135" y="317"/>
                  </a:lnTo>
                  <a:lnTo>
                    <a:pt x="135" y="317"/>
                  </a:lnTo>
                  <a:lnTo>
                    <a:pt x="138" y="317"/>
                  </a:lnTo>
                  <a:lnTo>
                    <a:pt x="142" y="313"/>
                  </a:lnTo>
                  <a:lnTo>
                    <a:pt x="142" y="310"/>
                  </a:lnTo>
                  <a:lnTo>
                    <a:pt x="145" y="310"/>
                  </a:lnTo>
                  <a:lnTo>
                    <a:pt x="142" y="300"/>
                  </a:lnTo>
                  <a:lnTo>
                    <a:pt x="142" y="297"/>
                  </a:lnTo>
                  <a:lnTo>
                    <a:pt x="138" y="293"/>
                  </a:lnTo>
                  <a:lnTo>
                    <a:pt x="148" y="283"/>
                  </a:lnTo>
                  <a:lnTo>
                    <a:pt x="148" y="283"/>
                  </a:lnTo>
                  <a:lnTo>
                    <a:pt x="155" y="280"/>
                  </a:lnTo>
                  <a:lnTo>
                    <a:pt x="162" y="286"/>
                  </a:lnTo>
                  <a:lnTo>
                    <a:pt x="162" y="286"/>
                  </a:lnTo>
                  <a:lnTo>
                    <a:pt x="165" y="286"/>
                  </a:lnTo>
                  <a:lnTo>
                    <a:pt x="175" y="293"/>
                  </a:lnTo>
                  <a:lnTo>
                    <a:pt x="179" y="293"/>
                  </a:lnTo>
                  <a:lnTo>
                    <a:pt x="182" y="293"/>
                  </a:lnTo>
                  <a:lnTo>
                    <a:pt x="182" y="293"/>
                  </a:lnTo>
                  <a:lnTo>
                    <a:pt x="182" y="297"/>
                  </a:lnTo>
                  <a:lnTo>
                    <a:pt x="185" y="300"/>
                  </a:lnTo>
                  <a:lnTo>
                    <a:pt x="192" y="300"/>
                  </a:lnTo>
                  <a:lnTo>
                    <a:pt x="206" y="307"/>
                  </a:lnTo>
                  <a:lnTo>
                    <a:pt x="209" y="307"/>
                  </a:lnTo>
                  <a:lnTo>
                    <a:pt x="212" y="307"/>
                  </a:lnTo>
                  <a:lnTo>
                    <a:pt x="212" y="307"/>
                  </a:lnTo>
                  <a:lnTo>
                    <a:pt x="216" y="307"/>
                  </a:lnTo>
                  <a:lnTo>
                    <a:pt x="216" y="300"/>
                  </a:lnTo>
                  <a:lnTo>
                    <a:pt x="219" y="303"/>
                  </a:lnTo>
                  <a:lnTo>
                    <a:pt x="223" y="303"/>
                  </a:lnTo>
                  <a:lnTo>
                    <a:pt x="226" y="300"/>
                  </a:lnTo>
                  <a:lnTo>
                    <a:pt x="229" y="300"/>
                  </a:lnTo>
                  <a:lnTo>
                    <a:pt x="233" y="300"/>
                  </a:lnTo>
                  <a:lnTo>
                    <a:pt x="236" y="297"/>
                  </a:lnTo>
                  <a:lnTo>
                    <a:pt x="243" y="293"/>
                  </a:lnTo>
                  <a:lnTo>
                    <a:pt x="243" y="293"/>
                  </a:lnTo>
                  <a:lnTo>
                    <a:pt x="256" y="280"/>
                  </a:lnTo>
                  <a:lnTo>
                    <a:pt x="263" y="283"/>
                  </a:lnTo>
                  <a:lnTo>
                    <a:pt x="286" y="300"/>
                  </a:lnTo>
                  <a:lnTo>
                    <a:pt x="286" y="303"/>
                  </a:lnTo>
                  <a:lnTo>
                    <a:pt x="297" y="303"/>
                  </a:lnTo>
                  <a:lnTo>
                    <a:pt x="297" y="303"/>
                  </a:lnTo>
                  <a:lnTo>
                    <a:pt x="300" y="303"/>
                  </a:lnTo>
                  <a:lnTo>
                    <a:pt x="303" y="297"/>
                  </a:lnTo>
                  <a:lnTo>
                    <a:pt x="300" y="286"/>
                  </a:lnTo>
                  <a:lnTo>
                    <a:pt x="300" y="286"/>
                  </a:lnTo>
                  <a:lnTo>
                    <a:pt x="310" y="283"/>
                  </a:lnTo>
                  <a:lnTo>
                    <a:pt x="323" y="283"/>
                  </a:lnTo>
                  <a:lnTo>
                    <a:pt x="323" y="283"/>
                  </a:lnTo>
                  <a:lnTo>
                    <a:pt x="334" y="273"/>
                  </a:lnTo>
                  <a:lnTo>
                    <a:pt x="337" y="273"/>
                  </a:lnTo>
                  <a:lnTo>
                    <a:pt x="337" y="273"/>
                  </a:lnTo>
                  <a:lnTo>
                    <a:pt x="347" y="266"/>
                  </a:lnTo>
                  <a:lnTo>
                    <a:pt x="350" y="263"/>
                  </a:lnTo>
                  <a:lnTo>
                    <a:pt x="350" y="263"/>
                  </a:lnTo>
                  <a:lnTo>
                    <a:pt x="357" y="260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71" y="263"/>
                  </a:lnTo>
                  <a:lnTo>
                    <a:pt x="374" y="260"/>
                  </a:lnTo>
                  <a:lnTo>
                    <a:pt x="367" y="253"/>
                  </a:lnTo>
                  <a:lnTo>
                    <a:pt x="361" y="246"/>
                  </a:lnTo>
                  <a:lnTo>
                    <a:pt x="357" y="239"/>
                  </a:lnTo>
                  <a:lnTo>
                    <a:pt x="361" y="229"/>
                  </a:lnTo>
                  <a:lnTo>
                    <a:pt x="371" y="243"/>
                  </a:lnTo>
                  <a:lnTo>
                    <a:pt x="377" y="243"/>
                  </a:lnTo>
                  <a:lnTo>
                    <a:pt x="381" y="239"/>
                  </a:lnTo>
                  <a:lnTo>
                    <a:pt x="381" y="239"/>
                  </a:lnTo>
                  <a:lnTo>
                    <a:pt x="387" y="249"/>
                  </a:lnTo>
                  <a:lnTo>
                    <a:pt x="391" y="253"/>
                  </a:lnTo>
                  <a:lnTo>
                    <a:pt x="394" y="249"/>
                  </a:lnTo>
                  <a:lnTo>
                    <a:pt x="394" y="249"/>
                  </a:lnTo>
                  <a:lnTo>
                    <a:pt x="398" y="246"/>
                  </a:lnTo>
                  <a:lnTo>
                    <a:pt x="404" y="253"/>
                  </a:lnTo>
                  <a:lnTo>
                    <a:pt x="404" y="253"/>
                  </a:lnTo>
                  <a:lnTo>
                    <a:pt x="408" y="260"/>
                  </a:lnTo>
                  <a:lnTo>
                    <a:pt x="408" y="263"/>
                  </a:lnTo>
                  <a:lnTo>
                    <a:pt x="408" y="263"/>
                  </a:lnTo>
                  <a:lnTo>
                    <a:pt x="408" y="276"/>
                  </a:lnTo>
                  <a:lnTo>
                    <a:pt x="408" y="280"/>
                  </a:lnTo>
                  <a:lnTo>
                    <a:pt x="408" y="283"/>
                  </a:lnTo>
                  <a:lnTo>
                    <a:pt x="414" y="290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18" y="293"/>
                  </a:lnTo>
                  <a:lnTo>
                    <a:pt x="424" y="297"/>
                  </a:lnTo>
                  <a:lnTo>
                    <a:pt x="428" y="297"/>
                  </a:lnTo>
                  <a:lnTo>
                    <a:pt x="431" y="297"/>
                  </a:lnTo>
                  <a:lnTo>
                    <a:pt x="438" y="293"/>
                  </a:lnTo>
                  <a:lnTo>
                    <a:pt x="438" y="293"/>
                  </a:lnTo>
                  <a:lnTo>
                    <a:pt x="441" y="290"/>
                  </a:lnTo>
                  <a:lnTo>
                    <a:pt x="445" y="293"/>
                  </a:lnTo>
                  <a:lnTo>
                    <a:pt x="448" y="293"/>
                  </a:lnTo>
                  <a:lnTo>
                    <a:pt x="455" y="286"/>
                  </a:lnTo>
                  <a:lnTo>
                    <a:pt x="458" y="286"/>
                  </a:lnTo>
                  <a:lnTo>
                    <a:pt x="461" y="290"/>
                  </a:lnTo>
                  <a:lnTo>
                    <a:pt x="465" y="290"/>
                  </a:lnTo>
                  <a:lnTo>
                    <a:pt x="468" y="290"/>
                  </a:lnTo>
                  <a:lnTo>
                    <a:pt x="468" y="286"/>
                  </a:lnTo>
                  <a:lnTo>
                    <a:pt x="472" y="283"/>
                  </a:lnTo>
                  <a:lnTo>
                    <a:pt x="472" y="283"/>
                  </a:lnTo>
                  <a:lnTo>
                    <a:pt x="475" y="283"/>
                  </a:lnTo>
                  <a:lnTo>
                    <a:pt x="478" y="283"/>
                  </a:lnTo>
                  <a:lnTo>
                    <a:pt x="502" y="286"/>
                  </a:lnTo>
                  <a:lnTo>
                    <a:pt x="502" y="286"/>
                  </a:lnTo>
                  <a:lnTo>
                    <a:pt x="512" y="290"/>
                  </a:lnTo>
                  <a:lnTo>
                    <a:pt x="519" y="297"/>
                  </a:lnTo>
                  <a:lnTo>
                    <a:pt x="522" y="297"/>
                  </a:lnTo>
                  <a:lnTo>
                    <a:pt x="532" y="286"/>
                  </a:lnTo>
                  <a:lnTo>
                    <a:pt x="532" y="286"/>
                  </a:lnTo>
                  <a:lnTo>
                    <a:pt x="536" y="270"/>
                  </a:lnTo>
                  <a:lnTo>
                    <a:pt x="546" y="266"/>
                  </a:lnTo>
                  <a:lnTo>
                    <a:pt x="549" y="266"/>
                  </a:lnTo>
                  <a:lnTo>
                    <a:pt x="552" y="266"/>
                  </a:lnTo>
                  <a:lnTo>
                    <a:pt x="566" y="263"/>
                  </a:lnTo>
                  <a:lnTo>
                    <a:pt x="569" y="263"/>
                  </a:lnTo>
                  <a:lnTo>
                    <a:pt x="576" y="256"/>
                  </a:lnTo>
                  <a:lnTo>
                    <a:pt x="576" y="256"/>
                  </a:lnTo>
                  <a:lnTo>
                    <a:pt x="579" y="239"/>
                  </a:lnTo>
                  <a:lnTo>
                    <a:pt x="579" y="236"/>
                  </a:lnTo>
                  <a:lnTo>
                    <a:pt x="579" y="192"/>
                  </a:lnTo>
                  <a:lnTo>
                    <a:pt x="579" y="192"/>
                  </a:lnTo>
                  <a:lnTo>
                    <a:pt x="576" y="186"/>
                  </a:lnTo>
                  <a:lnTo>
                    <a:pt x="583" y="179"/>
                  </a:lnTo>
                  <a:lnTo>
                    <a:pt x="583" y="175"/>
                  </a:lnTo>
                  <a:lnTo>
                    <a:pt x="579" y="172"/>
                  </a:lnTo>
                  <a:lnTo>
                    <a:pt x="579" y="159"/>
                  </a:lnTo>
                  <a:lnTo>
                    <a:pt x="579" y="155"/>
                  </a:lnTo>
                  <a:lnTo>
                    <a:pt x="579" y="152"/>
                  </a:lnTo>
                  <a:lnTo>
                    <a:pt x="576" y="132"/>
                  </a:lnTo>
                  <a:lnTo>
                    <a:pt x="579" y="125"/>
                  </a:lnTo>
                  <a:lnTo>
                    <a:pt x="583" y="125"/>
                  </a:lnTo>
                  <a:lnTo>
                    <a:pt x="596" y="135"/>
                  </a:lnTo>
                  <a:lnTo>
                    <a:pt x="599" y="135"/>
                  </a:lnTo>
                  <a:lnTo>
                    <a:pt x="606" y="132"/>
                  </a:lnTo>
                  <a:lnTo>
                    <a:pt x="610" y="128"/>
                  </a:lnTo>
                  <a:lnTo>
                    <a:pt x="613" y="128"/>
                  </a:lnTo>
                  <a:lnTo>
                    <a:pt x="613" y="128"/>
                  </a:lnTo>
                  <a:lnTo>
                    <a:pt x="613" y="132"/>
                  </a:lnTo>
                  <a:lnTo>
                    <a:pt x="616" y="135"/>
                  </a:lnTo>
                  <a:lnTo>
                    <a:pt x="623" y="135"/>
                  </a:lnTo>
                  <a:lnTo>
                    <a:pt x="626" y="145"/>
                  </a:lnTo>
                  <a:lnTo>
                    <a:pt x="626" y="145"/>
                  </a:lnTo>
                  <a:lnTo>
                    <a:pt x="630" y="148"/>
                  </a:lnTo>
                  <a:lnTo>
                    <a:pt x="630" y="155"/>
                  </a:lnTo>
                  <a:lnTo>
                    <a:pt x="626" y="186"/>
                  </a:lnTo>
                  <a:lnTo>
                    <a:pt x="626" y="189"/>
                  </a:lnTo>
                  <a:lnTo>
                    <a:pt x="647" y="196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0" y="202"/>
                  </a:lnTo>
                  <a:lnTo>
                    <a:pt x="663" y="202"/>
                  </a:lnTo>
                  <a:lnTo>
                    <a:pt x="667" y="199"/>
                  </a:lnTo>
                  <a:lnTo>
                    <a:pt x="667" y="196"/>
                  </a:lnTo>
                  <a:lnTo>
                    <a:pt x="667" y="192"/>
                  </a:lnTo>
                  <a:lnTo>
                    <a:pt x="674" y="182"/>
                  </a:lnTo>
                  <a:lnTo>
                    <a:pt x="674" y="182"/>
                  </a:lnTo>
                  <a:lnTo>
                    <a:pt x="684" y="165"/>
                  </a:lnTo>
                  <a:lnTo>
                    <a:pt x="684" y="165"/>
                  </a:lnTo>
                  <a:lnTo>
                    <a:pt x="684" y="155"/>
                  </a:lnTo>
                  <a:lnTo>
                    <a:pt x="711" y="145"/>
                  </a:lnTo>
                  <a:lnTo>
                    <a:pt x="711" y="145"/>
                  </a:lnTo>
                  <a:lnTo>
                    <a:pt x="717" y="138"/>
                  </a:lnTo>
                  <a:lnTo>
                    <a:pt x="714" y="135"/>
                  </a:lnTo>
                  <a:lnTo>
                    <a:pt x="714" y="135"/>
                  </a:lnTo>
                  <a:lnTo>
                    <a:pt x="714" y="132"/>
                  </a:lnTo>
                  <a:lnTo>
                    <a:pt x="700" y="118"/>
                  </a:lnTo>
                  <a:lnTo>
                    <a:pt x="697" y="101"/>
                  </a:lnTo>
                  <a:lnTo>
                    <a:pt x="697" y="101"/>
                  </a:lnTo>
                  <a:lnTo>
                    <a:pt x="684" y="68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67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70" y="17"/>
                  </a:lnTo>
                  <a:lnTo>
                    <a:pt x="690" y="74"/>
                  </a:lnTo>
                  <a:lnTo>
                    <a:pt x="690" y="74"/>
                  </a:lnTo>
                  <a:lnTo>
                    <a:pt x="707" y="115"/>
                  </a:lnTo>
                  <a:lnTo>
                    <a:pt x="707" y="115"/>
                  </a:lnTo>
                  <a:lnTo>
                    <a:pt x="717" y="132"/>
                  </a:lnTo>
                  <a:lnTo>
                    <a:pt x="717" y="132"/>
                  </a:lnTo>
                  <a:lnTo>
                    <a:pt x="717" y="132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727" y="138"/>
                  </a:lnTo>
                  <a:lnTo>
                    <a:pt x="737" y="145"/>
                  </a:lnTo>
                  <a:lnTo>
                    <a:pt x="748" y="155"/>
                  </a:lnTo>
                  <a:lnTo>
                    <a:pt x="754" y="165"/>
                  </a:lnTo>
                  <a:lnTo>
                    <a:pt x="758" y="169"/>
                  </a:lnTo>
                  <a:lnTo>
                    <a:pt x="761" y="169"/>
                  </a:lnTo>
                  <a:lnTo>
                    <a:pt x="768" y="172"/>
                  </a:lnTo>
                  <a:lnTo>
                    <a:pt x="768" y="175"/>
                  </a:lnTo>
                  <a:lnTo>
                    <a:pt x="768" y="175"/>
                  </a:lnTo>
                  <a:lnTo>
                    <a:pt x="775" y="179"/>
                  </a:lnTo>
                  <a:lnTo>
                    <a:pt x="778" y="186"/>
                  </a:lnTo>
                  <a:lnTo>
                    <a:pt x="778" y="186"/>
                  </a:lnTo>
                  <a:lnTo>
                    <a:pt x="781" y="192"/>
                  </a:lnTo>
                  <a:lnTo>
                    <a:pt x="785" y="192"/>
                  </a:lnTo>
                  <a:lnTo>
                    <a:pt x="788" y="192"/>
                  </a:lnTo>
                  <a:lnTo>
                    <a:pt x="788" y="192"/>
                  </a:lnTo>
                  <a:lnTo>
                    <a:pt x="795" y="192"/>
                  </a:lnTo>
                  <a:lnTo>
                    <a:pt x="801" y="189"/>
                  </a:lnTo>
                  <a:lnTo>
                    <a:pt x="801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5" y="189"/>
                  </a:lnTo>
                  <a:lnTo>
                    <a:pt x="808" y="186"/>
                  </a:lnTo>
                  <a:lnTo>
                    <a:pt x="822" y="186"/>
                  </a:lnTo>
                  <a:lnTo>
                    <a:pt x="822" y="186"/>
                  </a:lnTo>
                  <a:lnTo>
                    <a:pt x="825" y="189"/>
                  </a:lnTo>
                  <a:lnTo>
                    <a:pt x="828" y="189"/>
                  </a:lnTo>
                  <a:lnTo>
                    <a:pt x="832" y="189"/>
                  </a:lnTo>
                  <a:lnTo>
                    <a:pt x="835" y="189"/>
                  </a:lnTo>
                  <a:lnTo>
                    <a:pt x="835" y="186"/>
                  </a:lnTo>
                  <a:lnTo>
                    <a:pt x="842" y="189"/>
                  </a:lnTo>
                  <a:lnTo>
                    <a:pt x="845" y="189"/>
                  </a:lnTo>
                  <a:lnTo>
                    <a:pt x="852" y="189"/>
                  </a:lnTo>
                  <a:lnTo>
                    <a:pt x="855" y="189"/>
                  </a:lnTo>
                  <a:lnTo>
                    <a:pt x="859" y="196"/>
                  </a:lnTo>
                  <a:lnTo>
                    <a:pt x="859" y="196"/>
                  </a:lnTo>
                  <a:lnTo>
                    <a:pt x="865" y="196"/>
                  </a:lnTo>
                  <a:lnTo>
                    <a:pt x="865" y="196"/>
                  </a:lnTo>
                  <a:lnTo>
                    <a:pt x="869" y="196"/>
                  </a:lnTo>
                  <a:lnTo>
                    <a:pt x="882" y="196"/>
                  </a:lnTo>
                  <a:lnTo>
                    <a:pt x="886" y="199"/>
                  </a:lnTo>
                  <a:lnTo>
                    <a:pt x="892" y="206"/>
                  </a:lnTo>
                  <a:lnTo>
                    <a:pt x="896" y="209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96" y="239"/>
                  </a:lnTo>
                  <a:lnTo>
                    <a:pt x="899" y="239"/>
                  </a:lnTo>
                  <a:lnTo>
                    <a:pt x="906" y="253"/>
                  </a:lnTo>
                  <a:lnTo>
                    <a:pt x="906" y="256"/>
                  </a:lnTo>
                  <a:lnTo>
                    <a:pt x="909" y="266"/>
                  </a:lnTo>
                  <a:lnTo>
                    <a:pt x="909" y="270"/>
                  </a:lnTo>
                  <a:lnTo>
                    <a:pt x="913" y="270"/>
                  </a:lnTo>
                  <a:lnTo>
                    <a:pt x="913" y="273"/>
                  </a:lnTo>
                  <a:lnTo>
                    <a:pt x="916" y="273"/>
                  </a:lnTo>
                  <a:lnTo>
                    <a:pt x="923" y="276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29" y="283"/>
                  </a:lnTo>
                  <a:lnTo>
                    <a:pt x="933" y="286"/>
                  </a:lnTo>
                  <a:lnTo>
                    <a:pt x="936" y="286"/>
                  </a:lnTo>
                  <a:lnTo>
                    <a:pt x="939" y="293"/>
                  </a:lnTo>
                  <a:lnTo>
                    <a:pt x="943" y="293"/>
                  </a:lnTo>
                  <a:lnTo>
                    <a:pt x="943" y="293"/>
                  </a:lnTo>
                  <a:lnTo>
                    <a:pt x="943" y="297"/>
                  </a:lnTo>
                  <a:lnTo>
                    <a:pt x="943" y="297"/>
                  </a:lnTo>
                  <a:lnTo>
                    <a:pt x="950" y="300"/>
                  </a:lnTo>
                  <a:lnTo>
                    <a:pt x="953" y="300"/>
                  </a:lnTo>
                  <a:lnTo>
                    <a:pt x="953" y="300"/>
                  </a:lnTo>
                  <a:lnTo>
                    <a:pt x="953" y="303"/>
                  </a:lnTo>
                  <a:lnTo>
                    <a:pt x="956" y="303"/>
                  </a:lnTo>
                  <a:lnTo>
                    <a:pt x="963" y="300"/>
                  </a:lnTo>
                  <a:lnTo>
                    <a:pt x="966" y="300"/>
                  </a:lnTo>
                  <a:lnTo>
                    <a:pt x="970" y="303"/>
                  </a:lnTo>
                  <a:lnTo>
                    <a:pt x="973" y="303"/>
                  </a:lnTo>
                  <a:lnTo>
                    <a:pt x="976" y="303"/>
                  </a:lnTo>
                  <a:lnTo>
                    <a:pt x="976" y="303"/>
                  </a:lnTo>
                  <a:lnTo>
                    <a:pt x="976" y="307"/>
                  </a:lnTo>
                  <a:lnTo>
                    <a:pt x="980" y="307"/>
                  </a:lnTo>
                  <a:lnTo>
                    <a:pt x="983" y="307"/>
                  </a:lnTo>
                  <a:lnTo>
                    <a:pt x="987" y="310"/>
                  </a:lnTo>
                  <a:lnTo>
                    <a:pt x="990" y="313"/>
                  </a:lnTo>
                  <a:lnTo>
                    <a:pt x="990" y="313"/>
                  </a:lnTo>
                  <a:lnTo>
                    <a:pt x="993" y="313"/>
                  </a:lnTo>
                  <a:lnTo>
                    <a:pt x="997" y="310"/>
                  </a:lnTo>
                  <a:lnTo>
                    <a:pt x="1000" y="307"/>
                  </a:lnTo>
                  <a:lnTo>
                    <a:pt x="1000" y="303"/>
                  </a:lnTo>
                  <a:lnTo>
                    <a:pt x="1000" y="303"/>
                  </a:lnTo>
                  <a:lnTo>
                    <a:pt x="1003" y="303"/>
                  </a:lnTo>
                  <a:lnTo>
                    <a:pt x="1003" y="307"/>
                  </a:lnTo>
                  <a:lnTo>
                    <a:pt x="1010" y="307"/>
                  </a:lnTo>
                  <a:lnTo>
                    <a:pt x="1010" y="307"/>
                  </a:lnTo>
                  <a:lnTo>
                    <a:pt x="1017" y="303"/>
                  </a:lnTo>
                  <a:lnTo>
                    <a:pt x="1020" y="303"/>
                  </a:lnTo>
                  <a:lnTo>
                    <a:pt x="1024" y="303"/>
                  </a:lnTo>
                  <a:lnTo>
                    <a:pt x="1024" y="303"/>
                  </a:lnTo>
                  <a:lnTo>
                    <a:pt x="1027" y="303"/>
                  </a:lnTo>
                  <a:lnTo>
                    <a:pt x="1027" y="307"/>
                  </a:lnTo>
                  <a:lnTo>
                    <a:pt x="1027" y="307"/>
                  </a:lnTo>
                  <a:lnTo>
                    <a:pt x="1030" y="310"/>
                  </a:lnTo>
                  <a:lnTo>
                    <a:pt x="1034" y="313"/>
                  </a:lnTo>
                  <a:lnTo>
                    <a:pt x="1044" y="313"/>
                  </a:lnTo>
                  <a:lnTo>
                    <a:pt x="1047" y="313"/>
                  </a:lnTo>
                  <a:lnTo>
                    <a:pt x="1051" y="313"/>
                  </a:lnTo>
                  <a:lnTo>
                    <a:pt x="1054" y="317"/>
                  </a:lnTo>
                  <a:lnTo>
                    <a:pt x="1057" y="317"/>
                  </a:lnTo>
                  <a:lnTo>
                    <a:pt x="1061" y="317"/>
                  </a:lnTo>
                  <a:lnTo>
                    <a:pt x="1064" y="317"/>
                  </a:lnTo>
                  <a:lnTo>
                    <a:pt x="1067" y="313"/>
                  </a:lnTo>
                  <a:lnTo>
                    <a:pt x="1071" y="313"/>
                  </a:lnTo>
                  <a:lnTo>
                    <a:pt x="1071" y="317"/>
                  </a:lnTo>
                  <a:lnTo>
                    <a:pt x="1071" y="317"/>
                  </a:lnTo>
                  <a:lnTo>
                    <a:pt x="1074" y="317"/>
                  </a:lnTo>
                  <a:lnTo>
                    <a:pt x="1074" y="320"/>
                  </a:lnTo>
                  <a:lnTo>
                    <a:pt x="1077" y="324"/>
                  </a:lnTo>
                  <a:lnTo>
                    <a:pt x="1077" y="324"/>
                  </a:lnTo>
                  <a:lnTo>
                    <a:pt x="1081" y="327"/>
                  </a:lnTo>
                  <a:lnTo>
                    <a:pt x="1081" y="330"/>
                  </a:lnTo>
                  <a:lnTo>
                    <a:pt x="1084" y="330"/>
                  </a:lnTo>
                  <a:lnTo>
                    <a:pt x="1088" y="330"/>
                  </a:lnTo>
                  <a:lnTo>
                    <a:pt x="1091" y="334"/>
                  </a:lnTo>
                  <a:lnTo>
                    <a:pt x="1091" y="337"/>
                  </a:lnTo>
                  <a:lnTo>
                    <a:pt x="1091" y="340"/>
                  </a:lnTo>
                  <a:lnTo>
                    <a:pt x="1091" y="340"/>
                  </a:lnTo>
                  <a:lnTo>
                    <a:pt x="1091" y="344"/>
                  </a:lnTo>
                  <a:lnTo>
                    <a:pt x="1094" y="347"/>
                  </a:lnTo>
                  <a:lnTo>
                    <a:pt x="1098" y="354"/>
                  </a:lnTo>
                  <a:lnTo>
                    <a:pt x="1098" y="354"/>
                  </a:lnTo>
                  <a:lnTo>
                    <a:pt x="1101" y="357"/>
                  </a:lnTo>
                  <a:lnTo>
                    <a:pt x="1101" y="357"/>
                  </a:lnTo>
                  <a:lnTo>
                    <a:pt x="1098" y="361"/>
                  </a:lnTo>
                  <a:lnTo>
                    <a:pt x="1094" y="357"/>
                  </a:lnTo>
                  <a:lnTo>
                    <a:pt x="1088" y="357"/>
                  </a:lnTo>
                  <a:lnTo>
                    <a:pt x="1088" y="357"/>
                  </a:lnTo>
                  <a:lnTo>
                    <a:pt x="1084" y="357"/>
                  </a:lnTo>
                  <a:lnTo>
                    <a:pt x="1081" y="357"/>
                  </a:lnTo>
                  <a:lnTo>
                    <a:pt x="1081" y="357"/>
                  </a:lnTo>
                  <a:lnTo>
                    <a:pt x="1077" y="357"/>
                  </a:lnTo>
                  <a:lnTo>
                    <a:pt x="1077" y="354"/>
                  </a:lnTo>
                  <a:lnTo>
                    <a:pt x="1077" y="354"/>
                  </a:lnTo>
                  <a:lnTo>
                    <a:pt x="1074" y="354"/>
                  </a:lnTo>
                  <a:lnTo>
                    <a:pt x="1071" y="354"/>
                  </a:lnTo>
                  <a:lnTo>
                    <a:pt x="1071" y="354"/>
                  </a:lnTo>
                  <a:lnTo>
                    <a:pt x="1067" y="357"/>
                  </a:lnTo>
                  <a:lnTo>
                    <a:pt x="1064" y="357"/>
                  </a:lnTo>
                  <a:lnTo>
                    <a:pt x="1061" y="361"/>
                  </a:lnTo>
                  <a:lnTo>
                    <a:pt x="1061" y="364"/>
                  </a:lnTo>
                  <a:lnTo>
                    <a:pt x="1057" y="371"/>
                  </a:lnTo>
                  <a:lnTo>
                    <a:pt x="1054" y="374"/>
                  </a:lnTo>
                  <a:lnTo>
                    <a:pt x="1051" y="374"/>
                  </a:lnTo>
                  <a:lnTo>
                    <a:pt x="1047" y="374"/>
                  </a:lnTo>
                  <a:lnTo>
                    <a:pt x="1047" y="381"/>
                  </a:lnTo>
                  <a:lnTo>
                    <a:pt x="1044" y="381"/>
                  </a:lnTo>
                  <a:lnTo>
                    <a:pt x="1047" y="387"/>
                  </a:lnTo>
                  <a:lnTo>
                    <a:pt x="1054" y="387"/>
                  </a:lnTo>
                  <a:lnTo>
                    <a:pt x="1057" y="391"/>
                  </a:lnTo>
                  <a:lnTo>
                    <a:pt x="1057" y="391"/>
                  </a:lnTo>
                  <a:lnTo>
                    <a:pt x="1061" y="391"/>
                  </a:lnTo>
                  <a:lnTo>
                    <a:pt x="1064" y="394"/>
                  </a:lnTo>
                  <a:lnTo>
                    <a:pt x="1064" y="394"/>
                  </a:lnTo>
                  <a:lnTo>
                    <a:pt x="1067" y="394"/>
                  </a:lnTo>
                  <a:lnTo>
                    <a:pt x="1074" y="398"/>
                  </a:lnTo>
                  <a:lnTo>
                    <a:pt x="1074" y="398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77" y="401"/>
                  </a:lnTo>
                  <a:lnTo>
                    <a:pt x="1081" y="404"/>
                  </a:lnTo>
                  <a:lnTo>
                    <a:pt x="1081" y="404"/>
                  </a:lnTo>
                  <a:lnTo>
                    <a:pt x="1081" y="408"/>
                  </a:lnTo>
                  <a:lnTo>
                    <a:pt x="1081" y="408"/>
                  </a:lnTo>
                  <a:lnTo>
                    <a:pt x="1084" y="411"/>
                  </a:lnTo>
                  <a:lnTo>
                    <a:pt x="1084" y="414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4" y="418"/>
                  </a:lnTo>
                  <a:lnTo>
                    <a:pt x="1088" y="421"/>
                  </a:lnTo>
                  <a:lnTo>
                    <a:pt x="1114" y="425"/>
                  </a:lnTo>
                  <a:lnTo>
                    <a:pt x="1118" y="428"/>
                  </a:lnTo>
                  <a:lnTo>
                    <a:pt x="1118" y="428"/>
                  </a:lnTo>
                  <a:lnTo>
                    <a:pt x="1121" y="428"/>
                  </a:lnTo>
                  <a:lnTo>
                    <a:pt x="1121" y="431"/>
                  </a:lnTo>
                  <a:lnTo>
                    <a:pt x="1121" y="438"/>
                  </a:lnTo>
                  <a:lnTo>
                    <a:pt x="1121" y="441"/>
                  </a:lnTo>
                  <a:lnTo>
                    <a:pt x="1125" y="445"/>
                  </a:lnTo>
                  <a:lnTo>
                    <a:pt x="1128" y="445"/>
                  </a:lnTo>
                  <a:lnTo>
                    <a:pt x="1135" y="441"/>
                  </a:lnTo>
                  <a:lnTo>
                    <a:pt x="1138" y="441"/>
                  </a:lnTo>
                  <a:lnTo>
                    <a:pt x="1145" y="431"/>
                  </a:lnTo>
                  <a:lnTo>
                    <a:pt x="1148" y="431"/>
                  </a:lnTo>
                  <a:lnTo>
                    <a:pt x="1148" y="431"/>
                  </a:lnTo>
                  <a:lnTo>
                    <a:pt x="1151" y="428"/>
                  </a:lnTo>
                  <a:lnTo>
                    <a:pt x="1151" y="428"/>
                  </a:lnTo>
                  <a:lnTo>
                    <a:pt x="1162" y="421"/>
                  </a:lnTo>
                  <a:lnTo>
                    <a:pt x="1162" y="421"/>
                  </a:lnTo>
                  <a:lnTo>
                    <a:pt x="1165" y="418"/>
                  </a:lnTo>
                  <a:lnTo>
                    <a:pt x="1172" y="418"/>
                  </a:lnTo>
                  <a:lnTo>
                    <a:pt x="1175" y="414"/>
                  </a:lnTo>
                  <a:lnTo>
                    <a:pt x="1175" y="414"/>
                  </a:lnTo>
                  <a:lnTo>
                    <a:pt x="1178" y="414"/>
                  </a:lnTo>
                  <a:lnTo>
                    <a:pt x="1178" y="411"/>
                  </a:lnTo>
                  <a:lnTo>
                    <a:pt x="1182" y="411"/>
                  </a:lnTo>
                  <a:lnTo>
                    <a:pt x="1189" y="411"/>
                  </a:lnTo>
                  <a:lnTo>
                    <a:pt x="1189" y="411"/>
                  </a:lnTo>
                  <a:lnTo>
                    <a:pt x="1195" y="404"/>
                  </a:lnTo>
                  <a:lnTo>
                    <a:pt x="1195" y="404"/>
                  </a:lnTo>
                  <a:lnTo>
                    <a:pt x="1199" y="404"/>
                  </a:lnTo>
                  <a:lnTo>
                    <a:pt x="1202" y="401"/>
                  </a:lnTo>
                  <a:lnTo>
                    <a:pt x="1202" y="401"/>
                  </a:lnTo>
                  <a:lnTo>
                    <a:pt x="1209" y="398"/>
                  </a:lnTo>
                  <a:lnTo>
                    <a:pt x="1209" y="398"/>
                  </a:lnTo>
                  <a:lnTo>
                    <a:pt x="1212" y="398"/>
                  </a:lnTo>
                  <a:lnTo>
                    <a:pt x="1215" y="394"/>
                  </a:lnTo>
                  <a:lnTo>
                    <a:pt x="1222" y="391"/>
                  </a:lnTo>
                  <a:lnTo>
                    <a:pt x="1222" y="387"/>
                  </a:lnTo>
                  <a:lnTo>
                    <a:pt x="1222" y="384"/>
                  </a:lnTo>
                  <a:lnTo>
                    <a:pt x="1232" y="371"/>
                  </a:lnTo>
                  <a:lnTo>
                    <a:pt x="1236" y="367"/>
                  </a:lnTo>
                  <a:lnTo>
                    <a:pt x="1236" y="364"/>
                  </a:lnTo>
                  <a:lnTo>
                    <a:pt x="1236" y="361"/>
                  </a:lnTo>
                  <a:lnTo>
                    <a:pt x="1239" y="361"/>
                  </a:lnTo>
                  <a:lnTo>
                    <a:pt x="1239" y="361"/>
                  </a:lnTo>
                  <a:lnTo>
                    <a:pt x="1242" y="357"/>
                  </a:lnTo>
                  <a:lnTo>
                    <a:pt x="1246" y="354"/>
                  </a:lnTo>
                  <a:lnTo>
                    <a:pt x="1252" y="350"/>
                  </a:lnTo>
                  <a:lnTo>
                    <a:pt x="1252" y="350"/>
                  </a:lnTo>
                  <a:lnTo>
                    <a:pt x="1256" y="347"/>
                  </a:lnTo>
                  <a:lnTo>
                    <a:pt x="1259" y="347"/>
                  </a:lnTo>
                  <a:lnTo>
                    <a:pt x="1266" y="340"/>
                  </a:lnTo>
                  <a:lnTo>
                    <a:pt x="1266" y="340"/>
                  </a:lnTo>
                  <a:lnTo>
                    <a:pt x="1269" y="340"/>
                  </a:lnTo>
                  <a:lnTo>
                    <a:pt x="1269" y="340"/>
                  </a:lnTo>
                  <a:lnTo>
                    <a:pt x="1276" y="340"/>
                  </a:lnTo>
                  <a:lnTo>
                    <a:pt x="1279" y="340"/>
                  </a:lnTo>
                  <a:lnTo>
                    <a:pt x="128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293" y="337"/>
                  </a:lnTo>
                  <a:lnTo>
                    <a:pt x="1303" y="337"/>
                  </a:lnTo>
                  <a:lnTo>
                    <a:pt x="1303" y="337"/>
                  </a:lnTo>
                  <a:lnTo>
                    <a:pt x="1310" y="334"/>
                  </a:lnTo>
                  <a:lnTo>
                    <a:pt x="1310" y="330"/>
                  </a:lnTo>
                  <a:lnTo>
                    <a:pt x="1313" y="334"/>
                  </a:lnTo>
                  <a:lnTo>
                    <a:pt x="1313" y="334"/>
                  </a:lnTo>
                  <a:lnTo>
                    <a:pt x="1320" y="334"/>
                  </a:lnTo>
                  <a:lnTo>
                    <a:pt x="1323" y="330"/>
                  </a:lnTo>
                  <a:lnTo>
                    <a:pt x="1323" y="33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27" y="320"/>
                  </a:lnTo>
                  <a:lnTo>
                    <a:pt x="1330" y="320"/>
                  </a:lnTo>
                  <a:lnTo>
                    <a:pt x="1333" y="320"/>
                  </a:lnTo>
                  <a:lnTo>
                    <a:pt x="1337" y="313"/>
                  </a:lnTo>
                  <a:lnTo>
                    <a:pt x="1340" y="313"/>
                  </a:lnTo>
                  <a:lnTo>
                    <a:pt x="1340" y="310"/>
                  </a:lnTo>
                  <a:lnTo>
                    <a:pt x="1340" y="307"/>
                  </a:lnTo>
                  <a:lnTo>
                    <a:pt x="1340" y="303"/>
                  </a:lnTo>
                  <a:lnTo>
                    <a:pt x="1340" y="303"/>
                  </a:lnTo>
                  <a:lnTo>
                    <a:pt x="1340" y="303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0" y="300"/>
                  </a:lnTo>
                  <a:lnTo>
                    <a:pt x="1343" y="297"/>
                  </a:lnTo>
                  <a:lnTo>
                    <a:pt x="1350" y="286"/>
                  </a:lnTo>
                  <a:lnTo>
                    <a:pt x="1350" y="283"/>
                  </a:lnTo>
                  <a:lnTo>
                    <a:pt x="1350" y="283"/>
                  </a:lnTo>
                  <a:lnTo>
                    <a:pt x="1353" y="283"/>
                  </a:lnTo>
                  <a:lnTo>
                    <a:pt x="1357" y="283"/>
                  </a:lnTo>
                  <a:lnTo>
                    <a:pt x="1360" y="283"/>
                  </a:lnTo>
                  <a:lnTo>
                    <a:pt x="1374" y="276"/>
                  </a:lnTo>
                  <a:lnTo>
                    <a:pt x="1374" y="276"/>
                  </a:lnTo>
                  <a:lnTo>
                    <a:pt x="1384" y="266"/>
                  </a:lnTo>
                  <a:lnTo>
                    <a:pt x="1384" y="266"/>
                  </a:lnTo>
                  <a:lnTo>
                    <a:pt x="1394" y="260"/>
                  </a:lnTo>
                  <a:lnTo>
                    <a:pt x="1407" y="246"/>
                  </a:lnTo>
                  <a:lnTo>
                    <a:pt x="1407" y="246"/>
                  </a:lnTo>
                  <a:lnTo>
                    <a:pt x="1414" y="243"/>
                  </a:lnTo>
                  <a:lnTo>
                    <a:pt x="1421" y="239"/>
                  </a:lnTo>
                  <a:lnTo>
                    <a:pt x="1424" y="239"/>
                  </a:lnTo>
                  <a:lnTo>
                    <a:pt x="1434" y="229"/>
                  </a:lnTo>
                  <a:lnTo>
                    <a:pt x="1441" y="223"/>
                  </a:lnTo>
                  <a:lnTo>
                    <a:pt x="1444" y="223"/>
                  </a:lnTo>
                  <a:lnTo>
                    <a:pt x="1444" y="223"/>
                  </a:lnTo>
                  <a:lnTo>
                    <a:pt x="1458" y="206"/>
                  </a:lnTo>
                  <a:lnTo>
                    <a:pt x="1461" y="202"/>
                  </a:lnTo>
                  <a:lnTo>
                    <a:pt x="1461" y="196"/>
                  </a:lnTo>
                  <a:lnTo>
                    <a:pt x="1465" y="186"/>
                  </a:lnTo>
                  <a:lnTo>
                    <a:pt x="1465" y="186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68" y="165"/>
                  </a:lnTo>
                  <a:lnTo>
                    <a:pt x="1471" y="162"/>
                  </a:lnTo>
                  <a:lnTo>
                    <a:pt x="1478" y="155"/>
                  </a:lnTo>
                  <a:lnTo>
                    <a:pt x="1481" y="152"/>
                  </a:lnTo>
                  <a:lnTo>
                    <a:pt x="1481" y="142"/>
                  </a:lnTo>
                  <a:lnTo>
                    <a:pt x="1481" y="142"/>
                  </a:lnTo>
                  <a:lnTo>
                    <a:pt x="1478" y="132"/>
                  </a:lnTo>
                  <a:lnTo>
                    <a:pt x="1478" y="132"/>
                  </a:lnTo>
                  <a:lnTo>
                    <a:pt x="1475" y="125"/>
                  </a:lnTo>
                  <a:lnTo>
                    <a:pt x="1475" y="118"/>
                  </a:lnTo>
                  <a:lnTo>
                    <a:pt x="1478" y="108"/>
                  </a:lnTo>
                  <a:lnTo>
                    <a:pt x="1481" y="101"/>
                  </a:lnTo>
                  <a:lnTo>
                    <a:pt x="1481" y="98"/>
                  </a:lnTo>
                  <a:lnTo>
                    <a:pt x="1481" y="98"/>
                  </a:lnTo>
                  <a:lnTo>
                    <a:pt x="1485" y="88"/>
                  </a:lnTo>
                  <a:lnTo>
                    <a:pt x="1495" y="74"/>
                  </a:lnTo>
                  <a:lnTo>
                    <a:pt x="1495" y="74"/>
                  </a:lnTo>
                  <a:lnTo>
                    <a:pt x="1498" y="68"/>
                  </a:lnTo>
                  <a:lnTo>
                    <a:pt x="1505" y="54"/>
                  </a:lnTo>
                  <a:lnTo>
                    <a:pt x="1505" y="54"/>
                  </a:lnTo>
                  <a:lnTo>
                    <a:pt x="1505" y="44"/>
                  </a:lnTo>
                  <a:lnTo>
                    <a:pt x="1508" y="31"/>
                  </a:lnTo>
                  <a:lnTo>
                    <a:pt x="1515" y="14"/>
                  </a:lnTo>
                  <a:lnTo>
                    <a:pt x="1515" y="14"/>
                  </a:lnTo>
                  <a:lnTo>
                    <a:pt x="1515" y="7"/>
                  </a:lnTo>
                  <a:lnTo>
                    <a:pt x="1515" y="7"/>
                  </a:lnTo>
                  <a:lnTo>
                    <a:pt x="1515" y="4"/>
                  </a:lnTo>
                  <a:lnTo>
                    <a:pt x="15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7" name="Rectangle 680">
              <a:extLst>
                <a:ext uri="{FF2B5EF4-FFF2-40B4-BE49-F238E27FC236}">
                  <a16:creationId xmlns:a16="http://schemas.microsoft.com/office/drawing/2014/main" id="{17D2B005-0771-A652-66F2-8B7390AC5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" y="317"/>
              <a:ext cx="3847" cy="3847"/>
            </a:xfrm>
            <a:prstGeom prst="rect">
              <a:avLst/>
            </a:prstGeom>
            <a:noFill/>
            <a:ln w="20638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8" name="Freeform 681">
              <a:extLst>
                <a:ext uri="{FF2B5EF4-FFF2-40B4-BE49-F238E27FC236}">
                  <a16:creationId xmlns:a16="http://schemas.microsoft.com/office/drawing/2014/main" id="{15A5A6C9-4C5A-733B-952A-E40E70415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" y="2464"/>
              <a:ext cx="1342" cy="1700"/>
            </a:xfrm>
            <a:custGeom>
              <a:avLst/>
              <a:gdLst>
                <a:gd name="T0" fmla="*/ 87 w 1342"/>
                <a:gd name="T1" fmla="*/ 34 h 1700"/>
                <a:gd name="T2" fmla="*/ 191 w 1342"/>
                <a:gd name="T3" fmla="*/ 91 h 1700"/>
                <a:gd name="T4" fmla="*/ 235 w 1342"/>
                <a:gd name="T5" fmla="*/ 138 h 1700"/>
                <a:gd name="T6" fmla="*/ 279 w 1342"/>
                <a:gd name="T7" fmla="*/ 165 h 1700"/>
                <a:gd name="T8" fmla="*/ 323 w 1342"/>
                <a:gd name="T9" fmla="*/ 179 h 1700"/>
                <a:gd name="T10" fmla="*/ 370 w 1342"/>
                <a:gd name="T11" fmla="*/ 128 h 1700"/>
                <a:gd name="T12" fmla="*/ 440 w 1342"/>
                <a:gd name="T13" fmla="*/ 101 h 1700"/>
                <a:gd name="T14" fmla="*/ 535 w 1342"/>
                <a:gd name="T15" fmla="*/ 132 h 1700"/>
                <a:gd name="T16" fmla="*/ 565 w 1342"/>
                <a:gd name="T17" fmla="*/ 152 h 1700"/>
                <a:gd name="T18" fmla="*/ 632 w 1342"/>
                <a:gd name="T19" fmla="*/ 219 h 1700"/>
                <a:gd name="T20" fmla="*/ 696 w 1342"/>
                <a:gd name="T21" fmla="*/ 212 h 1700"/>
                <a:gd name="T22" fmla="*/ 774 w 1342"/>
                <a:gd name="T23" fmla="*/ 243 h 1700"/>
                <a:gd name="T24" fmla="*/ 811 w 1342"/>
                <a:gd name="T25" fmla="*/ 223 h 1700"/>
                <a:gd name="T26" fmla="*/ 865 w 1342"/>
                <a:gd name="T27" fmla="*/ 239 h 1700"/>
                <a:gd name="T28" fmla="*/ 922 w 1342"/>
                <a:gd name="T29" fmla="*/ 263 h 1700"/>
                <a:gd name="T30" fmla="*/ 969 w 1342"/>
                <a:gd name="T31" fmla="*/ 260 h 1700"/>
                <a:gd name="T32" fmla="*/ 996 w 1342"/>
                <a:gd name="T33" fmla="*/ 270 h 1700"/>
                <a:gd name="T34" fmla="*/ 976 w 1342"/>
                <a:gd name="T35" fmla="*/ 344 h 1700"/>
                <a:gd name="T36" fmla="*/ 1016 w 1342"/>
                <a:gd name="T37" fmla="*/ 350 h 1700"/>
                <a:gd name="T38" fmla="*/ 1080 w 1342"/>
                <a:gd name="T39" fmla="*/ 334 h 1700"/>
                <a:gd name="T40" fmla="*/ 1184 w 1342"/>
                <a:gd name="T41" fmla="*/ 371 h 1700"/>
                <a:gd name="T42" fmla="*/ 1188 w 1342"/>
                <a:gd name="T43" fmla="*/ 391 h 1700"/>
                <a:gd name="T44" fmla="*/ 1147 w 1342"/>
                <a:gd name="T45" fmla="*/ 411 h 1700"/>
                <a:gd name="T46" fmla="*/ 1144 w 1342"/>
                <a:gd name="T47" fmla="*/ 462 h 1700"/>
                <a:gd name="T48" fmla="*/ 1204 w 1342"/>
                <a:gd name="T49" fmla="*/ 488 h 1700"/>
                <a:gd name="T50" fmla="*/ 1282 w 1342"/>
                <a:gd name="T51" fmla="*/ 532 h 1700"/>
                <a:gd name="T52" fmla="*/ 1312 w 1342"/>
                <a:gd name="T53" fmla="*/ 552 h 1700"/>
                <a:gd name="T54" fmla="*/ 1322 w 1342"/>
                <a:gd name="T55" fmla="*/ 566 h 1700"/>
                <a:gd name="T56" fmla="*/ 1339 w 1342"/>
                <a:gd name="T57" fmla="*/ 603 h 1700"/>
                <a:gd name="T58" fmla="*/ 1326 w 1342"/>
                <a:gd name="T59" fmla="*/ 650 h 1700"/>
                <a:gd name="T60" fmla="*/ 1282 w 1342"/>
                <a:gd name="T61" fmla="*/ 731 h 1700"/>
                <a:gd name="T62" fmla="*/ 1272 w 1342"/>
                <a:gd name="T63" fmla="*/ 805 h 1700"/>
                <a:gd name="T64" fmla="*/ 1164 w 1342"/>
                <a:gd name="T65" fmla="*/ 926 h 1700"/>
                <a:gd name="T66" fmla="*/ 1100 w 1342"/>
                <a:gd name="T67" fmla="*/ 825 h 1700"/>
                <a:gd name="T68" fmla="*/ 1060 w 1342"/>
                <a:gd name="T69" fmla="*/ 818 h 1700"/>
                <a:gd name="T70" fmla="*/ 999 w 1342"/>
                <a:gd name="T71" fmla="*/ 764 h 1700"/>
                <a:gd name="T72" fmla="*/ 955 w 1342"/>
                <a:gd name="T73" fmla="*/ 775 h 1700"/>
                <a:gd name="T74" fmla="*/ 875 w 1342"/>
                <a:gd name="T75" fmla="*/ 812 h 1700"/>
                <a:gd name="T76" fmla="*/ 848 w 1342"/>
                <a:gd name="T77" fmla="*/ 892 h 1700"/>
                <a:gd name="T78" fmla="*/ 790 w 1342"/>
                <a:gd name="T79" fmla="*/ 892 h 1700"/>
                <a:gd name="T80" fmla="*/ 804 w 1342"/>
                <a:gd name="T81" fmla="*/ 956 h 1700"/>
                <a:gd name="T82" fmla="*/ 767 w 1342"/>
                <a:gd name="T83" fmla="*/ 993 h 1700"/>
                <a:gd name="T84" fmla="*/ 730 w 1342"/>
                <a:gd name="T85" fmla="*/ 1030 h 1700"/>
                <a:gd name="T86" fmla="*/ 737 w 1342"/>
                <a:gd name="T87" fmla="*/ 1071 h 1700"/>
                <a:gd name="T88" fmla="*/ 706 w 1342"/>
                <a:gd name="T89" fmla="*/ 1104 h 1700"/>
                <a:gd name="T90" fmla="*/ 686 w 1342"/>
                <a:gd name="T91" fmla="*/ 1135 h 1700"/>
                <a:gd name="T92" fmla="*/ 656 w 1342"/>
                <a:gd name="T93" fmla="*/ 1155 h 1700"/>
                <a:gd name="T94" fmla="*/ 626 w 1342"/>
                <a:gd name="T95" fmla="*/ 1168 h 1700"/>
                <a:gd name="T96" fmla="*/ 545 w 1342"/>
                <a:gd name="T97" fmla="*/ 1212 h 1700"/>
                <a:gd name="T98" fmla="*/ 437 w 1342"/>
                <a:gd name="T99" fmla="*/ 1242 h 1700"/>
                <a:gd name="T100" fmla="*/ 414 w 1342"/>
                <a:gd name="T101" fmla="*/ 1317 h 1700"/>
                <a:gd name="T102" fmla="*/ 360 w 1342"/>
                <a:gd name="T103" fmla="*/ 1384 h 1700"/>
                <a:gd name="T104" fmla="*/ 326 w 1342"/>
                <a:gd name="T105" fmla="*/ 1421 h 1700"/>
                <a:gd name="T106" fmla="*/ 286 w 1342"/>
                <a:gd name="T107" fmla="*/ 1481 h 1700"/>
                <a:gd name="T108" fmla="*/ 323 w 1342"/>
                <a:gd name="T109" fmla="*/ 1566 h 1700"/>
                <a:gd name="T110" fmla="*/ 383 w 1342"/>
                <a:gd name="T111" fmla="*/ 1653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42" h="1700">
                  <a:moveTo>
                    <a:pt x="0" y="27"/>
                  </a:moveTo>
                  <a:lnTo>
                    <a:pt x="10" y="27"/>
                  </a:lnTo>
                  <a:lnTo>
                    <a:pt x="33" y="7"/>
                  </a:lnTo>
                  <a:lnTo>
                    <a:pt x="47" y="7"/>
                  </a:lnTo>
                  <a:lnTo>
                    <a:pt x="60" y="0"/>
                  </a:lnTo>
                  <a:lnTo>
                    <a:pt x="70" y="17"/>
                  </a:lnTo>
                  <a:lnTo>
                    <a:pt x="84" y="27"/>
                  </a:lnTo>
                  <a:lnTo>
                    <a:pt x="87" y="34"/>
                  </a:lnTo>
                  <a:lnTo>
                    <a:pt x="124" y="17"/>
                  </a:lnTo>
                  <a:lnTo>
                    <a:pt x="144" y="10"/>
                  </a:lnTo>
                  <a:lnTo>
                    <a:pt x="151" y="17"/>
                  </a:lnTo>
                  <a:lnTo>
                    <a:pt x="151" y="41"/>
                  </a:lnTo>
                  <a:lnTo>
                    <a:pt x="151" y="51"/>
                  </a:lnTo>
                  <a:lnTo>
                    <a:pt x="154" y="61"/>
                  </a:lnTo>
                  <a:lnTo>
                    <a:pt x="168" y="78"/>
                  </a:lnTo>
                  <a:lnTo>
                    <a:pt x="191" y="91"/>
                  </a:lnTo>
                  <a:lnTo>
                    <a:pt x="195" y="98"/>
                  </a:lnTo>
                  <a:lnTo>
                    <a:pt x="195" y="101"/>
                  </a:lnTo>
                  <a:lnTo>
                    <a:pt x="198" y="108"/>
                  </a:lnTo>
                  <a:lnTo>
                    <a:pt x="198" y="118"/>
                  </a:lnTo>
                  <a:lnTo>
                    <a:pt x="201" y="118"/>
                  </a:lnTo>
                  <a:lnTo>
                    <a:pt x="205" y="128"/>
                  </a:lnTo>
                  <a:lnTo>
                    <a:pt x="222" y="132"/>
                  </a:lnTo>
                  <a:lnTo>
                    <a:pt x="235" y="138"/>
                  </a:lnTo>
                  <a:lnTo>
                    <a:pt x="238" y="135"/>
                  </a:lnTo>
                  <a:lnTo>
                    <a:pt x="245" y="142"/>
                  </a:lnTo>
                  <a:lnTo>
                    <a:pt x="245" y="145"/>
                  </a:lnTo>
                  <a:lnTo>
                    <a:pt x="259" y="162"/>
                  </a:lnTo>
                  <a:lnTo>
                    <a:pt x="262" y="162"/>
                  </a:lnTo>
                  <a:lnTo>
                    <a:pt x="269" y="165"/>
                  </a:lnTo>
                  <a:lnTo>
                    <a:pt x="276" y="165"/>
                  </a:lnTo>
                  <a:lnTo>
                    <a:pt x="279" y="165"/>
                  </a:lnTo>
                  <a:lnTo>
                    <a:pt x="282" y="169"/>
                  </a:lnTo>
                  <a:lnTo>
                    <a:pt x="286" y="169"/>
                  </a:lnTo>
                  <a:lnTo>
                    <a:pt x="289" y="172"/>
                  </a:lnTo>
                  <a:lnTo>
                    <a:pt x="292" y="172"/>
                  </a:lnTo>
                  <a:lnTo>
                    <a:pt x="299" y="179"/>
                  </a:lnTo>
                  <a:lnTo>
                    <a:pt x="309" y="175"/>
                  </a:lnTo>
                  <a:lnTo>
                    <a:pt x="316" y="179"/>
                  </a:lnTo>
                  <a:lnTo>
                    <a:pt x="323" y="179"/>
                  </a:lnTo>
                  <a:lnTo>
                    <a:pt x="329" y="185"/>
                  </a:lnTo>
                  <a:lnTo>
                    <a:pt x="333" y="182"/>
                  </a:lnTo>
                  <a:lnTo>
                    <a:pt x="336" y="189"/>
                  </a:lnTo>
                  <a:lnTo>
                    <a:pt x="336" y="189"/>
                  </a:lnTo>
                  <a:lnTo>
                    <a:pt x="350" y="172"/>
                  </a:lnTo>
                  <a:lnTo>
                    <a:pt x="360" y="152"/>
                  </a:lnTo>
                  <a:lnTo>
                    <a:pt x="370" y="142"/>
                  </a:lnTo>
                  <a:lnTo>
                    <a:pt x="370" y="128"/>
                  </a:lnTo>
                  <a:lnTo>
                    <a:pt x="373" y="128"/>
                  </a:lnTo>
                  <a:lnTo>
                    <a:pt x="390" y="122"/>
                  </a:lnTo>
                  <a:lnTo>
                    <a:pt x="390" y="122"/>
                  </a:lnTo>
                  <a:lnTo>
                    <a:pt x="397" y="118"/>
                  </a:lnTo>
                  <a:lnTo>
                    <a:pt x="403" y="105"/>
                  </a:lnTo>
                  <a:lnTo>
                    <a:pt x="420" y="95"/>
                  </a:lnTo>
                  <a:lnTo>
                    <a:pt x="427" y="101"/>
                  </a:lnTo>
                  <a:lnTo>
                    <a:pt x="440" y="101"/>
                  </a:lnTo>
                  <a:lnTo>
                    <a:pt x="454" y="98"/>
                  </a:lnTo>
                  <a:lnTo>
                    <a:pt x="464" y="101"/>
                  </a:lnTo>
                  <a:lnTo>
                    <a:pt x="467" y="105"/>
                  </a:lnTo>
                  <a:lnTo>
                    <a:pt x="494" y="118"/>
                  </a:lnTo>
                  <a:lnTo>
                    <a:pt x="514" y="128"/>
                  </a:lnTo>
                  <a:lnTo>
                    <a:pt x="514" y="132"/>
                  </a:lnTo>
                  <a:lnTo>
                    <a:pt x="531" y="135"/>
                  </a:lnTo>
                  <a:lnTo>
                    <a:pt x="535" y="132"/>
                  </a:lnTo>
                  <a:lnTo>
                    <a:pt x="541" y="138"/>
                  </a:lnTo>
                  <a:lnTo>
                    <a:pt x="545" y="142"/>
                  </a:lnTo>
                  <a:lnTo>
                    <a:pt x="548" y="145"/>
                  </a:lnTo>
                  <a:lnTo>
                    <a:pt x="555" y="148"/>
                  </a:lnTo>
                  <a:lnTo>
                    <a:pt x="558" y="148"/>
                  </a:lnTo>
                  <a:lnTo>
                    <a:pt x="558" y="152"/>
                  </a:lnTo>
                  <a:lnTo>
                    <a:pt x="558" y="152"/>
                  </a:lnTo>
                  <a:lnTo>
                    <a:pt x="565" y="152"/>
                  </a:lnTo>
                  <a:lnTo>
                    <a:pt x="589" y="172"/>
                  </a:lnTo>
                  <a:lnTo>
                    <a:pt x="595" y="175"/>
                  </a:lnTo>
                  <a:lnTo>
                    <a:pt x="605" y="175"/>
                  </a:lnTo>
                  <a:lnTo>
                    <a:pt x="609" y="179"/>
                  </a:lnTo>
                  <a:lnTo>
                    <a:pt x="615" y="189"/>
                  </a:lnTo>
                  <a:lnTo>
                    <a:pt x="612" y="202"/>
                  </a:lnTo>
                  <a:lnTo>
                    <a:pt x="622" y="212"/>
                  </a:lnTo>
                  <a:lnTo>
                    <a:pt x="632" y="219"/>
                  </a:lnTo>
                  <a:lnTo>
                    <a:pt x="636" y="219"/>
                  </a:lnTo>
                  <a:lnTo>
                    <a:pt x="639" y="219"/>
                  </a:lnTo>
                  <a:lnTo>
                    <a:pt x="642" y="219"/>
                  </a:lnTo>
                  <a:lnTo>
                    <a:pt x="673" y="216"/>
                  </a:lnTo>
                  <a:lnTo>
                    <a:pt x="679" y="216"/>
                  </a:lnTo>
                  <a:lnTo>
                    <a:pt x="690" y="212"/>
                  </a:lnTo>
                  <a:lnTo>
                    <a:pt x="693" y="216"/>
                  </a:lnTo>
                  <a:lnTo>
                    <a:pt x="696" y="212"/>
                  </a:lnTo>
                  <a:lnTo>
                    <a:pt x="700" y="212"/>
                  </a:lnTo>
                  <a:lnTo>
                    <a:pt x="713" y="216"/>
                  </a:lnTo>
                  <a:lnTo>
                    <a:pt x="720" y="212"/>
                  </a:lnTo>
                  <a:lnTo>
                    <a:pt x="727" y="219"/>
                  </a:lnTo>
                  <a:lnTo>
                    <a:pt x="733" y="216"/>
                  </a:lnTo>
                  <a:lnTo>
                    <a:pt x="747" y="223"/>
                  </a:lnTo>
                  <a:lnTo>
                    <a:pt x="770" y="243"/>
                  </a:lnTo>
                  <a:lnTo>
                    <a:pt x="774" y="243"/>
                  </a:lnTo>
                  <a:lnTo>
                    <a:pt x="777" y="246"/>
                  </a:lnTo>
                  <a:lnTo>
                    <a:pt x="787" y="246"/>
                  </a:lnTo>
                  <a:lnTo>
                    <a:pt x="787" y="253"/>
                  </a:lnTo>
                  <a:lnTo>
                    <a:pt x="794" y="253"/>
                  </a:lnTo>
                  <a:lnTo>
                    <a:pt x="790" y="243"/>
                  </a:lnTo>
                  <a:lnTo>
                    <a:pt x="794" y="236"/>
                  </a:lnTo>
                  <a:lnTo>
                    <a:pt x="804" y="233"/>
                  </a:lnTo>
                  <a:lnTo>
                    <a:pt x="811" y="223"/>
                  </a:lnTo>
                  <a:lnTo>
                    <a:pt x="821" y="212"/>
                  </a:lnTo>
                  <a:lnTo>
                    <a:pt x="838" y="202"/>
                  </a:lnTo>
                  <a:lnTo>
                    <a:pt x="838" y="199"/>
                  </a:lnTo>
                  <a:lnTo>
                    <a:pt x="841" y="206"/>
                  </a:lnTo>
                  <a:lnTo>
                    <a:pt x="848" y="209"/>
                  </a:lnTo>
                  <a:lnTo>
                    <a:pt x="851" y="216"/>
                  </a:lnTo>
                  <a:lnTo>
                    <a:pt x="851" y="226"/>
                  </a:lnTo>
                  <a:lnTo>
                    <a:pt x="865" y="239"/>
                  </a:lnTo>
                  <a:lnTo>
                    <a:pt x="881" y="239"/>
                  </a:lnTo>
                  <a:lnTo>
                    <a:pt x="885" y="243"/>
                  </a:lnTo>
                  <a:lnTo>
                    <a:pt x="881" y="246"/>
                  </a:lnTo>
                  <a:lnTo>
                    <a:pt x="891" y="256"/>
                  </a:lnTo>
                  <a:lnTo>
                    <a:pt x="898" y="249"/>
                  </a:lnTo>
                  <a:lnTo>
                    <a:pt x="908" y="256"/>
                  </a:lnTo>
                  <a:lnTo>
                    <a:pt x="908" y="263"/>
                  </a:lnTo>
                  <a:lnTo>
                    <a:pt x="922" y="263"/>
                  </a:lnTo>
                  <a:lnTo>
                    <a:pt x="935" y="273"/>
                  </a:lnTo>
                  <a:lnTo>
                    <a:pt x="939" y="266"/>
                  </a:lnTo>
                  <a:lnTo>
                    <a:pt x="945" y="266"/>
                  </a:lnTo>
                  <a:lnTo>
                    <a:pt x="949" y="260"/>
                  </a:lnTo>
                  <a:lnTo>
                    <a:pt x="952" y="263"/>
                  </a:lnTo>
                  <a:lnTo>
                    <a:pt x="952" y="256"/>
                  </a:lnTo>
                  <a:lnTo>
                    <a:pt x="962" y="260"/>
                  </a:lnTo>
                  <a:lnTo>
                    <a:pt x="969" y="260"/>
                  </a:lnTo>
                  <a:lnTo>
                    <a:pt x="979" y="266"/>
                  </a:lnTo>
                  <a:lnTo>
                    <a:pt x="982" y="260"/>
                  </a:lnTo>
                  <a:lnTo>
                    <a:pt x="989" y="266"/>
                  </a:lnTo>
                  <a:lnTo>
                    <a:pt x="992" y="260"/>
                  </a:lnTo>
                  <a:lnTo>
                    <a:pt x="999" y="260"/>
                  </a:lnTo>
                  <a:lnTo>
                    <a:pt x="999" y="270"/>
                  </a:lnTo>
                  <a:lnTo>
                    <a:pt x="996" y="270"/>
                  </a:lnTo>
                  <a:lnTo>
                    <a:pt x="996" y="270"/>
                  </a:lnTo>
                  <a:lnTo>
                    <a:pt x="992" y="276"/>
                  </a:lnTo>
                  <a:lnTo>
                    <a:pt x="986" y="276"/>
                  </a:lnTo>
                  <a:lnTo>
                    <a:pt x="979" y="293"/>
                  </a:lnTo>
                  <a:lnTo>
                    <a:pt x="972" y="310"/>
                  </a:lnTo>
                  <a:lnTo>
                    <a:pt x="972" y="334"/>
                  </a:lnTo>
                  <a:lnTo>
                    <a:pt x="966" y="344"/>
                  </a:lnTo>
                  <a:lnTo>
                    <a:pt x="942" y="340"/>
                  </a:lnTo>
                  <a:lnTo>
                    <a:pt x="976" y="344"/>
                  </a:lnTo>
                  <a:lnTo>
                    <a:pt x="982" y="347"/>
                  </a:lnTo>
                  <a:lnTo>
                    <a:pt x="982" y="354"/>
                  </a:lnTo>
                  <a:lnTo>
                    <a:pt x="986" y="361"/>
                  </a:lnTo>
                  <a:lnTo>
                    <a:pt x="996" y="371"/>
                  </a:lnTo>
                  <a:lnTo>
                    <a:pt x="1009" y="361"/>
                  </a:lnTo>
                  <a:lnTo>
                    <a:pt x="1016" y="357"/>
                  </a:lnTo>
                  <a:lnTo>
                    <a:pt x="1016" y="354"/>
                  </a:lnTo>
                  <a:lnTo>
                    <a:pt x="1016" y="350"/>
                  </a:lnTo>
                  <a:lnTo>
                    <a:pt x="1019" y="354"/>
                  </a:lnTo>
                  <a:lnTo>
                    <a:pt x="1026" y="354"/>
                  </a:lnTo>
                  <a:lnTo>
                    <a:pt x="1036" y="334"/>
                  </a:lnTo>
                  <a:lnTo>
                    <a:pt x="1043" y="330"/>
                  </a:lnTo>
                  <a:lnTo>
                    <a:pt x="1056" y="334"/>
                  </a:lnTo>
                  <a:lnTo>
                    <a:pt x="1063" y="344"/>
                  </a:lnTo>
                  <a:lnTo>
                    <a:pt x="1073" y="337"/>
                  </a:lnTo>
                  <a:lnTo>
                    <a:pt x="1080" y="334"/>
                  </a:lnTo>
                  <a:lnTo>
                    <a:pt x="1090" y="337"/>
                  </a:lnTo>
                  <a:lnTo>
                    <a:pt x="1093" y="350"/>
                  </a:lnTo>
                  <a:lnTo>
                    <a:pt x="1104" y="354"/>
                  </a:lnTo>
                  <a:lnTo>
                    <a:pt x="1124" y="361"/>
                  </a:lnTo>
                  <a:lnTo>
                    <a:pt x="1144" y="354"/>
                  </a:lnTo>
                  <a:lnTo>
                    <a:pt x="1167" y="357"/>
                  </a:lnTo>
                  <a:lnTo>
                    <a:pt x="1174" y="364"/>
                  </a:lnTo>
                  <a:lnTo>
                    <a:pt x="1184" y="371"/>
                  </a:lnTo>
                  <a:lnTo>
                    <a:pt x="1184" y="377"/>
                  </a:lnTo>
                  <a:lnTo>
                    <a:pt x="1178" y="384"/>
                  </a:lnTo>
                  <a:lnTo>
                    <a:pt x="1184" y="387"/>
                  </a:lnTo>
                  <a:lnTo>
                    <a:pt x="1191" y="387"/>
                  </a:lnTo>
                  <a:lnTo>
                    <a:pt x="1191" y="387"/>
                  </a:lnTo>
                  <a:lnTo>
                    <a:pt x="1191" y="391"/>
                  </a:lnTo>
                  <a:lnTo>
                    <a:pt x="1188" y="391"/>
                  </a:lnTo>
                  <a:lnTo>
                    <a:pt x="1188" y="391"/>
                  </a:lnTo>
                  <a:lnTo>
                    <a:pt x="1184" y="391"/>
                  </a:lnTo>
                  <a:lnTo>
                    <a:pt x="1184" y="387"/>
                  </a:lnTo>
                  <a:lnTo>
                    <a:pt x="1181" y="411"/>
                  </a:lnTo>
                  <a:lnTo>
                    <a:pt x="1178" y="408"/>
                  </a:lnTo>
                  <a:lnTo>
                    <a:pt x="1174" y="414"/>
                  </a:lnTo>
                  <a:lnTo>
                    <a:pt x="1164" y="411"/>
                  </a:lnTo>
                  <a:lnTo>
                    <a:pt x="1161" y="418"/>
                  </a:lnTo>
                  <a:lnTo>
                    <a:pt x="1147" y="411"/>
                  </a:lnTo>
                  <a:lnTo>
                    <a:pt x="1144" y="411"/>
                  </a:lnTo>
                  <a:lnTo>
                    <a:pt x="1144" y="414"/>
                  </a:lnTo>
                  <a:lnTo>
                    <a:pt x="1137" y="414"/>
                  </a:lnTo>
                  <a:lnTo>
                    <a:pt x="1130" y="414"/>
                  </a:lnTo>
                  <a:lnTo>
                    <a:pt x="1127" y="428"/>
                  </a:lnTo>
                  <a:lnTo>
                    <a:pt x="1130" y="438"/>
                  </a:lnTo>
                  <a:lnTo>
                    <a:pt x="1134" y="448"/>
                  </a:lnTo>
                  <a:lnTo>
                    <a:pt x="1144" y="462"/>
                  </a:lnTo>
                  <a:lnTo>
                    <a:pt x="1178" y="462"/>
                  </a:lnTo>
                  <a:lnTo>
                    <a:pt x="1198" y="458"/>
                  </a:lnTo>
                  <a:lnTo>
                    <a:pt x="1194" y="465"/>
                  </a:lnTo>
                  <a:lnTo>
                    <a:pt x="1204" y="472"/>
                  </a:lnTo>
                  <a:lnTo>
                    <a:pt x="1204" y="475"/>
                  </a:lnTo>
                  <a:lnTo>
                    <a:pt x="1208" y="482"/>
                  </a:lnTo>
                  <a:lnTo>
                    <a:pt x="1208" y="488"/>
                  </a:lnTo>
                  <a:lnTo>
                    <a:pt x="1204" y="488"/>
                  </a:lnTo>
                  <a:lnTo>
                    <a:pt x="1204" y="495"/>
                  </a:lnTo>
                  <a:lnTo>
                    <a:pt x="1218" y="502"/>
                  </a:lnTo>
                  <a:lnTo>
                    <a:pt x="1225" y="505"/>
                  </a:lnTo>
                  <a:lnTo>
                    <a:pt x="1242" y="509"/>
                  </a:lnTo>
                  <a:lnTo>
                    <a:pt x="1258" y="512"/>
                  </a:lnTo>
                  <a:lnTo>
                    <a:pt x="1282" y="522"/>
                  </a:lnTo>
                  <a:lnTo>
                    <a:pt x="1289" y="525"/>
                  </a:lnTo>
                  <a:lnTo>
                    <a:pt x="1282" y="532"/>
                  </a:lnTo>
                  <a:lnTo>
                    <a:pt x="1289" y="552"/>
                  </a:lnTo>
                  <a:lnTo>
                    <a:pt x="1292" y="559"/>
                  </a:lnTo>
                  <a:lnTo>
                    <a:pt x="1295" y="559"/>
                  </a:lnTo>
                  <a:lnTo>
                    <a:pt x="1302" y="569"/>
                  </a:lnTo>
                  <a:lnTo>
                    <a:pt x="1305" y="566"/>
                  </a:lnTo>
                  <a:lnTo>
                    <a:pt x="1309" y="566"/>
                  </a:lnTo>
                  <a:lnTo>
                    <a:pt x="1312" y="559"/>
                  </a:lnTo>
                  <a:lnTo>
                    <a:pt x="1312" y="552"/>
                  </a:lnTo>
                  <a:lnTo>
                    <a:pt x="1319" y="549"/>
                  </a:lnTo>
                  <a:lnTo>
                    <a:pt x="1336" y="549"/>
                  </a:lnTo>
                  <a:lnTo>
                    <a:pt x="1342" y="552"/>
                  </a:lnTo>
                  <a:lnTo>
                    <a:pt x="1342" y="556"/>
                  </a:lnTo>
                  <a:lnTo>
                    <a:pt x="1332" y="563"/>
                  </a:lnTo>
                  <a:lnTo>
                    <a:pt x="1332" y="566"/>
                  </a:lnTo>
                  <a:lnTo>
                    <a:pt x="1326" y="566"/>
                  </a:lnTo>
                  <a:lnTo>
                    <a:pt x="1322" y="566"/>
                  </a:lnTo>
                  <a:lnTo>
                    <a:pt x="1322" y="566"/>
                  </a:lnTo>
                  <a:lnTo>
                    <a:pt x="1329" y="573"/>
                  </a:lnTo>
                  <a:lnTo>
                    <a:pt x="1329" y="579"/>
                  </a:lnTo>
                  <a:lnTo>
                    <a:pt x="1322" y="583"/>
                  </a:lnTo>
                  <a:lnTo>
                    <a:pt x="1329" y="586"/>
                  </a:lnTo>
                  <a:lnTo>
                    <a:pt x="1329" y="589"/>
                  </a:lnTo>
                  <a:lnTo>
                    <a:pt x="1336" y="600"/>
                  </a:lnTo>
                  <a:lnTo>
                    <a:pt x="1339" y="603"/>
                  </a:lnTo>
                  <a:lnTo>
                    <a:pt x="1336" y="623"/>
                  </a:lnTo>
                  <a:lnTo>
                    <a:pt x="1332" y="630"/>
                  </a:lnTo>
                  <a:lnTo>
                    <a:pt x="1336" y="630"/>
                  </a:lnTo>
                  <a:lnTo>
                    <a:pt x="1332" y="637"/>
                  </a:lnTo>
                  <a:lnTo>
                    <a:pt x="1332" y="650"/>
                  </a:lnTo>
                  <a:lnTo>
                    <a:pt x="1329" y="650"/>
                  </a:lnTo>
                  <a:lnTo>
                    <a:pt x="1326" y="647"/>
                  </a:lnTo>
                  <a:lnTo>
                    <a:pt x="1326" y="650"/>
                  </a:lnTo>
                  <a:lnTo>
                    <a:pt x="1326" y="670"/>
                  </a:lnTo>
                  <a:lnTo>
                    <a:pt x="1316" y="670"/>
                  </a:lnTo>
                  <a:lnTo>
                    <a:pt x="1302" y="680"/>
                  </a:lnTo>
                  <a:lnTo>
                    <a:pt x="1289" y="684"/>
                  </a:lnTo>
                  <a:lnTo>
                    <a:pt x="1285" y="687"/>
                  </a:lnTo>
                  <a:lnTo>
                    <a:pt x="1282" y="704"/>
                  </a:lnTo>
                  <a:lnTo>
                    <a:pt x="1282" y="704"/>
                  </a:lnTo>
                  <a:lnTo>
                    <a:pt x="1282" y="731"/>
                  </a:lnTo>
                  <a:lnTo>
                    <a:pt x="1282" y="731"/>
                  </a:lnTo>
                  <a:lnTo>
                    <a:pt x="1285" y="744"/>
                  </a:lnTo>
                  <a:lnTo>
                    <a:pt x="1299" y="758"/>
                  </a:lnTo>
                  <a:lnTo>
                    <a:pt x="1295" y="764"/>
                  </a:lnTo>
                  <a:lnTo>
                    <a:pt x="1289" y="771"/>
                  </a:lnTo>
                  <a:lnTo>
                    <a:pt x="1282" y="795"/>
                  </a:lnTo>
                  <a:lnTo>
                    <a:pt x="1285" y="798"/>
                  </a:lnTo>
                  <a:lnTo>
                    <a:pt x="1272" y="805"/>
                  </a:lnTo>
                  <a:lnTo>
                    <a:pt x="1265" y="801"/>
                  </a:lnTo>
                  <a:lnTo>
                    <a:pt x="1252" y="808"/>
                  </a:lnTo>
                  <a:lnTo>
                    <a:pt x="1258" y="828"/>
                  </a:lnTo>
                  <a:lnTo>
                    <a:pt x="1242" y="899"/>
                  </a:lnTo>
                  <a:lnTo>
                    <a:pt x="1201" y="950"/>
                  </a:lnTo>
                  <a:lnTo>
                    <a:pt x="1184" y="940"/>
                  </a:lnTo>
                  <a:lnTo>
                    <a:pt x="1174" y="936"/>
                  </a:lnTo>
                  <a:lnTo>
                    <a:pt x="1164" y="926"/>
                  </a:lnTo>
                  <a:lnTo>
                    <a:pt x="1144" y="913"/>
                  </a:lnTo>
                  <a:lnTo>
                    <a:pt x="1124" y="896"/>
                  </a:lnTo>
                  <a:lnTo>
                    <a:pt x="1134" y="869"/>
                  </a:lnTo>
                  <a:lnTo>
                    <a:pt x="1137" y="842"/>
                  </a:lnTo>
                  <a:lnTo>
                    <a:pt x="1141" y="828"/>
                  </a:lnTo>
                  <a:lnTo>
                    <a:pt x="1127" y="822"/>
                  </a:lnTo>
                  <a:lnTo>
                    <a:pt x="1114" y="825"/>
                  </a:lnTo>
                  <a:lnTo>
                    <a:pt x="1100" y="825"/>
                  </a:lnTo>
                  <a:lnTo>
                    <a:pt x="1083" y="832"/>
                  </a:lnTo>
                  <a:lnTo>
                    <a:pt x="1077" y="842"/>
                  </a:lnTo>
                  <a:lnTo>
                    <a:pt x="1073" y="842"/>
                  </a:lnTo>
                  <a:lnTo>
                    <a:pt x="1073" y="835"/>
                  </a:lnTo>
                  <a:lnTo>
                    <a:pt x="1077" y="832"/>
                  </a:lnTo>
                  <a:lnTo>
                    <a:pt x="1070" y="812"/>
                  </a:lnTo>
                  <a:lnTo>
                    <a:pt x="1066" y="812"/>
                  </a:lnTo>
                  <a:lnTo>
                    <a:pt x="1060" y="818"/>
                  </a:lnTo>
                  <a:lnTo>
                    <a:pt x="1053" y="808"/>
                  </a:lnTo>
                  <a:lnTo>
                    <a:pt x="1053" y="801"/>
                  </a:lnTo>
                  <a:lnTo>
                    <a:pt x="1053" y="795"/>
                  </a:lnTo>
                  <a:lnTo>
                    <a:pt x="1046" y="768"/>
                  </a:lnTo>
                  <a:lnTo>
                    <a:pt x="1040" y="768"/>
                  </a:lnTo>
                  <a:lnTo>
                    <a:pt x="1019" y="764"/>
                  </a:lnTo>
                  <a:lnTo>
                    <a:pt x="1006" y="764"/>
                  </a:lnTo>
                  <a:lnTo>
                    <a:pt x="999" y="764"/>
                  </a:lnTo>
                  <a:lnTo>
                    <a:pt x="992" y="764"/>
                  </a:lnTo>
                  <a:lnTo>
                    <a:pt x="979" y="764"/>
                  </a:lnTo>
                  <a:lnTo>
                    <a:pt x="972" y="771"/>
                  </a:lnTo>
                  <a:lnTo>
                    <a:pt x="972" y="778"/>
                  </a:lnTo>
                  <a:lnTo>
                    <a:pt x="969" y="781"/>
                  </a:lnTo>
                  <a:lnTo>
                    <a:pt x="966" y="781"/>
                  </a:lnTo>
                  <a:lnTo>
                    <a:pt x="962" y="778"/>
                  </a:lnTo>
                  <a:lnTo>
                    <a:pt x="955" y="775"/>
                  </a:lnTo>
                  <a:lnTo>
                    <a:pt x="939" y="751"/>
                  </a:lnTo>
                  <a:lnTo>
                    <a:pt x="928" y="768"/>
                  </a:lnTo>
                  <a:lnTo>
                    <a:pt x="915" y="778"/>
                  </a:lnTo>
                  <a:lnTo>
                    <a:pt x="905" y="791"/>
                  </a:lnTo>
                  <a:lnTo>
                    <a:pt x="895" y="788"/>
                  </a:lnTo>
                  <a:lnTo>
                    <a:pt x="891" y="801"/>
                  </a:lnTo>
                  <a:lnTo>
                    <a:pt x="878" y="812"/>
                  </a:lnTo>
                  <a:lnTo>
                    <a:pt x="875" y="812"/>
                  </a:lnTo>
                  <a:lnTo>
                    <a:pt x="871" y="818"/>
                  </a:lnTo>
                  <a:lnTo>
                    <a:pt x="875" y="818"/>
                  </a:lnTo>
                  <a:lnTo>
                    <a:pt x="871" y="825"/>
                  </a:lnTo>
                  <a:lnTo>
                    <a:pt x="878" y="835"/>
                  </a:lnTo>
                  <a:lnTo>
                    <a:pt x="888" y="842"/>
                  </a:lnTo>
                  <a:lnTo>
                    <a:pt x="885" y="845"/>
                  </a:lnTo>
                  <a:lnTo>
                    <a:pt x="888" y="849"/>
                  </a:lnTo>
                  <a:lnTo>
                    <a:pt x="848" y="892"/>
                  </a:lnTo>
                  <a:lnTo>
                    <a:pt x="848" y="896"/>
                  </a:lnTo>
                  <a:lnTo>
                    <a:pt x="844" y="899"/>
                  </a:lnTo>
                  <a:lnTo>
                    <a:pt x="831" y="889"/>
                  </a:lnTo>
                  <a:lnTo>
                    <a:pt x="817" y="882"/>
                  </a:lnTo>
                  <a:lnTo>
                    <a:pt x="814" y="886"/>
                  </a:lnTo>
                  <a:lnTo>
                    <a:pt x="811" y="882"/>
                  </a:lnTo>
                  <a:lnTo>
                    <a:pt x="807" y="886"/>
                  </a:lnTo>
                  <a:lnTo>
                    <a:pt x="790" y="892"/>
                  </a:lnTo>
                  <a:lnTo>
                    <a:pt x="777" y="896"/>
                  </a:lnTo>
                  <a:lnTo>
                    <a:pt x="774" y="896"/>
                  </a:lnTo>
                  <a:lnTo>
                    <a:pt x="764" y="916"/>
                  </a:lnTo>
                  <a:lnTo>
                    <a:pt x="764" y="919"/>
                  </a:lnTo>
                  <a:lnTo>
                    <a:pt x="774" y="933"/>
                  </a:lnTo>
                  <a:lnTo>
                    <a:pt x="774" y="933"/>
                  </a:lnTo>
                  <a:lnTo>
                    <a:pt x="787" y="940"/>
                  </a:lnTo>
                  <a:lnTo>
                    <a:pt x="804" y="956"/>
                  </a:lnTo>
                  <a:lnTo>
                    <a:pt x="784" y="973"/>
                  </a:lnTo>
                  <a:lnTo>
                    <a:pt x="777" y="980"/>
                  </a:lnTo>
                  <a:lnTo>
                    <a:pt x="777" y="987"/>
                  </a:lnTo>
                  <a:lnTo>
                    <a:pt x="784" y="993"/>
                  </a:lnTo>
                  <a:lnTo>
                    <a:pt x="780" y="1000"/>
                  </a:lnTo>
                  <a:lnTo>
                    <a:pt x="770" y="997"/>
                  </a:lnTo>
                  <a:lnTo>
                    <a:pt x="770" y="993"/>
                  </a:lnTo>
                  <a:lnTo>
                    <a:pt x="767" y="993"/>
                  </a:lnTo>
                  <a:lnTo>
                    <a:pt x="757" y="990"/>
                  </a:lnTo>
                  <a:lnTo>
                    <a:pt x="740" y="1000"/>
                  </a:lnTo>
                  <a:lnTo>
                    <a:pt x="737" y="1007"/>
                  </a:lnTo>
                  <a:lnTo>
                    <a:pt x="733" y="1010"/>
                  </a:lnTo>
                  <a:lnTo>
                    <a:pt x="733" y="1017"/>
                  </a:lnTo>
                  <a:lnTo>
                    <a:pt x="727" y="1017"/>
                  </a:lnTo>
                  <a:lnTo>
                    <a:pt x="727" y="1030"/>
                  </a:lnTo>
                  <a:lnTo>
                    <a:pt x="730" y="1030"/>
                  </a:lnTo>
                  <a:lnTo>
                    <a:pt x="733" y="1037"/>
                  </a:lnTo>
                  <a:lnTo>
                    <a:pt x="730" y="1051"/>
                  </a:lnTo>
                  <a:lnTo>
                    <a:pt x="727" y="1054"/>
                  </a:lnTo>
                  <a:lnTo>
                    <a:pt x="733" y="1057"/>
                  </a:lnTo>
                  <a:lnTo>
                    <a:pt x="747" y="1064"/>
                  </a:lnTo>
                  <a:lnTo>
                    <a:pt x="747" y="1067"/>
                  </a:lnTo>
                  <a:lnTo>
                    <a:pt x="740" y="1071"/>
                  </a:lnTo>
                  <a:lnTo>
                    <a:pt x="737" y="1071"/>
                  </a:lnTo>
                  <a:lnTo>
                    <a:pt x="730" y="1071"/>
                  </a:lnTo>
                  <a:lnTo>
                    <a:pt x="727" y="1078"/>
                  </a:lnTo>
                  <a:lnTo>
                    <a:pt x="733" y="1094"/>
                  </a:lnTo>
                  <a:lnTo>
                    <a:pt x="723" y="1094"/>
                  </a:lnTo>
                  <a:lnTo>
                    <a:pt x="716" y="1088"/>
                  </a:lnTo>
                  <a:lnTo>
                    <a:pt x="716" y="1094"/>
                  </a:lnTo>
                  <a:lnTo>
                    <a:pt x="710" y="1101"/>
                  </a:lnTo>
                  <a:lnTo>
                    <a:pt x="706" y="1104"/>
                  </a:lnTo>
                  <a:lnTo>
                    <a:pt x="696" y="1104"/>
                  </a:lnTo>
                  <a:lnTo>
                    <a:pt x="690" y="1111"/>
                  </a:lnTo>
                  <a:lnTo>
                    <a:pt x="693" y="1118"/>
                  </a:lnTo>
                  <a:lnTo>
                    <a:pt x="690" y="1125"/>
                  </a:lnTo>
                  <a:lnTo>
                    <a:pt x="683" y="1121"/>
                  </a:lnTo>
                  <a:lnTo>
                    <a:pt x="683" y="1125"/>
                  </a:lnTo>
                  <a:lnTo>
                    <a:pt x="683" y="1135"/>
                  </a:lnTo>
                  <a:lnTo>
                    <a:pt x="686" y="1135"/>
                  </a:lnTo>
                  <a:lnTo>
                    <a:pt x="690" y="1138"/>
                  </a:lnTo>
                  <a:lnTo>
                    <a:pt x="683" y="1138"/>
                  </a:lnTo>
                  <a:lnTo>
                    <a:pt x="673" y="1138"/>
                  </a:lnTo>
                  <a:lnTo>
                    <a:pt x="669" y="1145"/>
                  </a:lnTo>
                  <a:lnTo>
                    <a:pt x="666" y="1145"/>
                  </a:lnTo>
                  <a:lnTo>
                    <a:pt x="663" y="1145"/>
                  </a:lnTo>
                  <a:lnTo>
                    <a:pt x="656" y="1145"/>
                  </a:lnTo>
                  <a:lnTo>
                    <a:pt x="656" y="1155"/>
                  </a:lnTo>
                  <a:lnTo>
                    <a:pt x="652" y="1155"/>
                  </a:lnTo>
                  <a:lnTo>
                    <a:pt x="649" y="1152"/>
                  </a:lnTo>
                  <a:lnTo>
                    <a:pt x="642" y="1152"/>
                  </a:lnTo>
                  <a:lnTo>
                    <a:pt x="636" y="1152"/>
                  </a:lnTo>
                  <a:lnTo>
                    <a:pt x="636" y="1148"/>
                  </a:lnTo>
                  <a:lnTo>
                    <a:pt x="632" y="1145"/>
                  </a:lnTo>
                  <a:lnTo>
                    <a:pt x="626" y="1162"/>
                  </a:lnTo>
                  <a:lnTo>
                    <a:pt x="626" y="1168"/>
                  </a:lnTo>
                  <a:lnTo>
                    <a:pt x="619" y="1185"/>
                  </a:lnTo>
                  <a:lnTo>
                    <a:pt x="612" y="1182"/>
                  </a:lnTo>
                  <a:lnTo>
                    <a:pt x="568" y="1185"/>
                  </a:lnTo>
                  <a:lnTo>
                    <a:pt x="565" y="1189"/>
                  </a:lnTo>
                  <a:lnTo>
                    <a:pt x="562" y="1195"/>
                  </a:lnTo>
                  <a:lnTo>
                    <a:pt x="555" y="1192"/>
                  </a:lnTo>
                  <a:lnTo>
                    <a:pt x="552" y="1199"/>
                  </a:lnTo>
                  <a:lnTo>
                    <a:pt x="545" y="1212"/>
                  </a:lnTo>
                  <a:lnTo>
                    <a:pt x="518" y="1212"/>
                  </a:lnTo>
                  <a:lnTo>
                    <a:pt x="511" y="1222"/>
                  </a:lnTo>
                  <a:lnTo>
                    <a:pt x="488" y="1236"/>
                  </a:lnTo>
                  <a:lnTo>
                    <a:pt x="481" y="1232"/>
                  </a:lnTo>
                  <a:lnTo>
                    <a:pt x="474" y="1236"/>
                  </a:lnTo>
                  <a:lnTo>
                    <a:pt x="464" y="1232"/>
                  </a:lnTo>
                  <a:lnTo>
                    <a:pt x="444" y="1239"/>
                  </a:lnTo>
                  <a:lnTo>
                    <a:pt x="437" y="1242"/>
                  </a:lnTo>
                  <a:lnTo>
                    <a:pt x="437" y="1249"/>
                  </a:lnTo>
                  <a:lnTo>
                    <a:pt x="427" y="1253"/>
                  </a:lnTo>
                  <a:lnTo>
                    <a:pt x="420" y="1253"/>
                  </a:lnTo>
                  <a:lnTo>
                    <a:pt x="414" y="1259"/>
                  </a:lnTo>
                  <a:lnTo>
                    <a:pt x="420" y="1276"/>
                  </a:lnTo>
                  <a:lnTo>
                    <a:pt x="417" y="1293"/>
                  </a:lnTo>
                  <a:lnTo>
                    <a:pt x="417" y="1310"/>
                  </a:lnTo>
                  <a:lnTo>
                    <a:pt x="414" y="1317"/>
                  </a:lnTo>
                  <a:lnTo>
                    <a:pt x="407" y="1323"/>
                  </a:lnTo>
                  <a:lnTo>
                    <a:pt x="403" y="1327"/>
                  </a:lnTo>
                  <a:lnTo>
                    <a:pt x="403" y="1337"/>
                  </a:lnTo>
                  <a:lnTo>
                    <a:pt x="376" y="1360"/>
                  </a:lnTo>
                  <a:lnTo>
                    <a:pt x="370" y="1367"/>
                  </a:lnTo>
                  <a:lnTo>
                    <a:pt x="373" y="1367"/>
                  </a:lnTo>
                  <a:lnTo>
                    <a:pt x="363" y="1380"/>
                  </a:lnTo>
                  <a:lnTo>
                    <a:pt x="360" y="1384"/>
                  </a:lnTo>
                  <a:lnTo>
                    <a:pt x="346" y="1377"/>
                  </a:lnTo>
                  <a:lnTo>
                    <a:pt x="343" y="1387"/>
                  </a:lnTo>
                  <a:lnTo>
                    <a:pt x="333" y="1387"/>
                  </a:lnTo>
                  <a:lnTo>
                    <a:pt x="323" y="1394"/>
                  </a:lnTo>
                  <a:lnTo>
                    <a:pt x="319" y="1397"/>
                  </a:lnTo>
                  <a:lnTo>
                    <a:pt x="329" y="1404"/>
                  </a:lnTo>
                  <a:lnTo>
                    <a:pt x="323" y="1418"/>
                  </a:lnTo>
                  <a:lnTo>
                    <a:pt x="326" y="1421"/>
                  </a:lnTo>
                  <a:lnTo>
                    <a:pt x="339" y="1431"/>
                  </a:lnTo>
                  <a:lnTo>
                    <a:pt x="319" y="1448"/>
                  </a:lnTo>
                  <a:lnTo>
                    <a:pt x="306" y="1458"/>
                  </a:lnTo>
                  <a:lnTo>
                    <a:pt x="302" y="1455"/>
                  </a:lnTo>
                  <a:lnTo>
                    <a:pt x="299" y="1458"/>
                  </a:lnTo>
                  <a:lnTo>
                    <a:pt x="299" y="1465"/>
                  </a:lnTo>
                  <a:lnTo>
                    <a:pt x="296" y="1468"/>
                  </a:lnTo>
                  <a:lnTo>
                    <a:pt x="286" y="1481"/>
                  </a:lnTo>
                  <a:lnTo>
                    <a:pt x="296" y="1492"/>
                  </a:lnTo>
                  <a:lnTo>
                    <a:pt x="286" y="1498"/>
                  </a:lnTo>
                  <a:lnTo>
                    <a:pt x="286" y="1512"/>
                  </a:lnTo>
                  <a:lnTo>
                    <a:pt x="292" y="1522"/>
                  </a:lnTo>
                  <a:lnTo>
                    <a:pt x="296" y="1532"/>
                  </a:lnTo>
                  <a:lnTo>
                    <a:pt x="299" y="1529"/>
                  </a:lnTo>
                  <a:lnTo>
                    <a:pt x="309" y="1529"/>
                  </a:lnTo>
                  <a:lnTo>
                    <a:pt x="323" y="1566"/>
                  </a:lnTo>
                  <a:lnTo>
                    <a:pt x="326" y="1566"/>
                  </a:lnTo>
                  <a:lnTo>
                    <a:pt x="339" y="1589"/>
                  </a:lnTo>
                  <a:lnTo>
                    <a:pt x="339" y="1593"/>
                  </a:lnTo>
                  <a:lnTo>
                    <a:pt x="339" y="1593"/>
                  </a:lnTo>
                  <a:lnTo>
                    <a:pt x="353" y="1606"/>
                  </a:lnTo>
                  <a:lnTo>
                    <a:pt x="373" y="1626"/>
                  </a:lnTo>
                  <a:lnTo>
                    <a:pt x="380" y="1643"/>
                  </a:lnTo>
                  <a:lnTo>
                    <a:pt x="383" y="1653"/>
                  </a:lnTo>
                  <a:lnTo>
                    <a:pt x="383" y="1660"/>
                  </a:lnTo>
                  <a:lnTo>
                    <a:pt x="373" y="1670"/>
                  </a:lnTo>
                  <a:lnTo>
                    <a:pt x="387" y="1677"/>
                  </a:lnTo>
                  <a:lnTo>
                    <a:pt x="383" y="1690"/>
                  </a:lnTo>
                  <a:lnTo>
                    <a:pt x="390" y="1690"/>
                  </a:lnTo>
                  <a:lnTo>
                    <a:pt x="390" y="1697"/>
                  </a:lnTo>
                  <a:lnTo>
                    <a:pt x="390" y="170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9" name="Freeform 682">
              <a:extLst>
                <a:ext uri="{FF2B5EF4-FFF2-40B4-BE49-F238E27FC236}">
                  <a16:creationId xmlns:a16="http://schemas.microsoft.com/office/drawing/2014/main" id="{4455734F-3046-38E6-9B49-C297B6F39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299"/>
              <a:ext cx="350" cy="865"/>
            </a:xfrm>
            <a:custGeom>
              <a:avLst/>
              <a:gdLst>
                <a:gd name="T0" fmla="*/ 333 w 350"/>
                <a:gd name="T1" fmla="*/ 838 h 865"/>
                <a:gd name="T2" fmla="*/ 327 w 350"/>
                <a:gd name="T3" fmla="*/ 818 h 865"/>
                <a:gd name="T4" fmla="*/ 320 w 350"/>
                <a:gd name="T5" fmla="*/ 781 h 865"/>
                <a:gd name="T6" fmla="*/ 310 w 350"/>
                <a:gd name="T7" fmla="*/ 754 h 865"/>
                <a:gd name="T8" fmla="*/ 293 w 350"/>
                <a:gd name="T9" fmla="*/ 731 h 865"/>
                <a:gd name="T10" fmla="*/ 293 w 350"/>
                <a:gd name="T11" fmla="*/ 697 h 865"/>
                <a:gd name="T12" fmla="*/ 279 w 350"/>
                <a:gd name="T13" fmla="*/ 680 h 865"/>
                <a:gd name="T14" fmla="*/ 269 w 350"/>
                <a:gd name="T15" fmla="*/ 670 h 865"/>
                <a:gd name="T16" fmla="*/ 236 w 350"/>
                <a:gd name="T17" fmla="*/ 683 h 865"/>
                <a:gd name="T18" fmla="*/ 195 w 350"/>
                <a:gd name="T19" fmla="*/ 694 h 865"/>
                <a:gd name="T20" fmla="*/ 199 w 350"/>
                <a:gd name="T21" fmla="*/ 680 h 865"/>
                <a:gd name="T22" fmla="*/ 202 w 350"/>
                <a:gd name="T23" fmla="*/ 673 h 865"/>
                <a:gd name="T24" fmla="*/ 165 w 350"/>
                <a:gd name="T25" fmla="*/ 660 h 865"/>
                <a:gd name="T26" fmla="*/ 155 w 350"/>
                <a:gd name="T27" fmla="*/ 660 h 865"/>
                <a:gd name="T28" fmla="*/ 145 w 350"/>
                <a:gd name="T29" fmla="*/ 650 h 865"/>
                <a:gd name="T30" fmla="*/ 128 w 350"/>
                <a:gd name="T31" fmla="*/ 646 h 865"/>
                <a:gd name="T32" fmla="*/ 108 w 350"/>
                <a:gd name="T33" fmla="*/ 609 h 865"/>
                <a:gd name="T34" fmla="*/ 88 w 350"/>
                <a:gd name="T35" fmla="*/ 596 h 865"/>
                <a:gd name="T36" fmla="*/ 71 w 350"/>
                <a:gd name="T37" fmla="*/ 579 h 865"/>
                <a:gd name="T38" fmla="*/ 84 w 350"/>
                <a:gd name="T39" fmla="*/ 539 h 865"/>
                <a:gd name="T40" fmla="*/ 118 w 350"/>
                <a:gd name="T41" fmla="*/ 515 h 865"/>
                <a:gd name="T42" fmla="*/ 118 w 350"/>
                <a:gd name="T43" fmla="*/ 492 h 865"/>
                <a:gd name="T44" fmla="*/ 121 w 350"/>
                <a:gd name="T45" fmla="*/ 471 h 865"/>
                <a:gd name="T46" fmla="*/ 148 w 350"/>
                <a:gd name="T47" fmla="*/ 465 h 865"/>
                <a:gd name="T48" fmla="*/ 148 w 350"/>
                <a:gd name="T49" fmla="*/ 458 h 865"/>
                <a:gd name="T50" fmla="*/ 141 w 350"/>
                <a:gd name="T51" fmla="*/ 438 h 865"/>
                <a:gd name="T52" fmla="*/ 141 w 350"/>
                <a:gd name="T53" fmla="*/ 421 h 865"/>
                <a:gd name="T54" fmla="*/ 158 w 350"/>
                <a:gd name="T55" fmla="*/ 411 h 865"/>
                <a:gd name="T56" fmla="*/ 158 w 350"/>
                <a:gd name="T57" fmla="*/ 381 h 865"/>
                <a:gd name="T58" fmla="*/ 168 w 350"/>
                <a:gd name="T59" fmla="*/ 374 h 865"/>
                <a:gd name="T60" fmla="*/ 175 w 350"/>
                <a:gd name="T61" fmla="*/ 347 h 865"/>
                <a:gd name="T62" fmla="*/ 172 w 350"/>
                <a:gd name="T63" fmla="*/ 340 h 865"/>
                <a:gd name="T64" fmla="*/ 162 w 350"/>
                <a:gd name="T65" fmla="*/ 323 h 865"/>
                <a:gd name="T66" fmla="*/ 158 w 350"/>
                <a:gd name="T67" fmla="*/ 300 h 865"/>
                <a:gd name="T68" fmla="*/ 158 w 350"/>
                <a:gd name="T69" fmla="*/ 263 h 865"/>
                <a:gd name="T70" fmla="*/ 138 w 350"/>
                <a:gd name="T71" fmla="*/ 243 h 865"/>
                <a:gd name="T72" fmla="*/ 128 w 350"/>
                <a:gd name="T73" fmla="*/ 246 h 865"/>
                <a:gd name="T74" fmla="*/ 128 w 350"/>
                <a:gd name="T75" fmla="*/ 232 h 865"/>
                <a:gd name="T76" fmla="*/ 128 w 350"/>
                <a:gd name="T77" fmla="*/ 216 h 865"/>
                <a:gd name="T78" fmla="*/ 125 w 350"/>
                <a:gd name="T79" fmla="*/ 199 h 865"/>
                <a:gd name="T80" fmla="*/ 111 w 350"/>
                <a:gd name="T81" fmla="*/ 179 h 865"/>
                <a:gd name="T82" fmla="*/ 98 w 350"/>
                <a:gd name="T83" fmla="*/ 162 h 865"/>
                <a:gd name="T84" fmla="*/ 81 w 350"/>
                <a:gd name="T85" fmla="*/ 152 h 865"/>
                <a:gd name="T86" fmla="*/ 91 w 350"/>
                <a:gd name="T87" fmla="*/ 135 h 865"/>
                <a:gd name="T88" fmla="*/ 91 w 350"/>
                <a:gd name="T89" fmla="*/ 91 h 865"/>
                <a:gd name="T90" fmla="*/ 94 w 350"/>
                <a:gd name="T91" fmla="*/ 74 h 865"/>
                <a:gd name="T92" fmla="*/ 121 w 350"/>
                <a:gd name="T93" fmla="*/ 94 h 865"/>
                <a:gd name="T94" fmla="*/ 138 w 350"/>
                <a:gd name="T95" fmla="*/ 111 h 865"/>
                <a:gd name="T96" fmla="*/ 145 w 350"/>
                <a:gd name="T97" fmla="*/ 98 h 865"/>
                <a:gd name="T98" fmla="*/ 158 w 350"/>
                <a:gd name="T99" fmla="*/ 71 h 865"/>
                <a:gd name="T100" fmla="*/ 155 w 350"/>
                <a:gd name="T101" fmla="*/ 47 h 865"/>
                <a:gd name="T102" fmla="*/ 121 w 350"/>
                <a:gd name="T103" fmla="*/ 34 h 865"/>
                <a:gd name="T104" fmla="*/ 88 w 350"/>
                <a:gd name="T105" fmla="*/ 41 h 865"/>
                <a:gd name="T106" fmla="*/ 44 w 350"/>
                <a:gd name="T107" fmla="*/ 4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0" h="865">
                  <a:moveTo>
                    <a:pt x="350" y="865"/>
                  </a:moveTo>
                  <a:lnTo>
                    <a:pt x="347" y="855"/>
                  </a:lnTo>
                  <a:lnTo>
                    <a:pt x="333" y="838"/>
                  </a:lnTo>
                  <a:lnTo>
                    <a:pt x="330" y="832"/>
                  </a:lnTo>
                  <a:lnTo>
                    <a:pt x="333" y="825"/>
                  </a:lnTo>
                  <a:lnTo>
                    <a:pt x="327" y="818"/>
                  </a:lnTo>
                  <a:lnTo>
                    <a:pt x="323" y="801"/>
                  </a:lnTo>
                  <a:lnTo>
                    <a:pt x="320" y="795"/>
                  </a:lnTo>
                  <a:lnTo>
                    <a:pt x="320" y="781"/>
                  </a:lnTo>
                  <a:lnTo>
                    <a:pt x="320" y="768"/>
                  </a:lnTo>
                  <a:lnTo>
                    <a:pt x="310" y="758"/>
                  </a:lnTo>
                  <a:lnTo>
                    <a:pt x="310" y="754"/>
                  </a:lnTo>
                  <a:lnTo>
                    <a:pt x="306" y="747"/>
                  </a:lnTo>
                  <a:lnTo>
                    <a:pt x="300" y="737"/>
                  </a:lnTo>
                  <a:lnTo>
                    <a:pt x="293" y="731"/>
                  </a:lnTo>
                  <a:lnTo>
                    <a:pt x="296" y="714"/>
                  </a:lnTo>
                  <a:lnTo>
                    <a:pt x="293" y="714"/>
                  </a:lnTo>
                  <a:lnTo>
                    <a:pt x="293" y="697"/>
                  </a:lnTo>
                  <a:lnTo>
                    <a:pt x="290" y="687"/>
                  </a:lnTo>
                  <a:lnTo>
                    <a:pt x="283" y="683"/>
                  </a:lnTo>
                  <a:lnTo>
                    <a:pt x="279" y="680"/>
                  </a:lnTo>
                  <a:lnTo>
                    <a:pt x="276" y="667"/>
                  </a:lnTo>
                  <a:lnTo>
                    <a:pt x="276" y="667"/>
                  </a:lnTo>
                  <a:lnTo>
                    <a:pt x="269" y="670"/>
                  </a:lnTo>
                  <a:lnTo>
                    <a:pt x="259" y="677"/>
                  </a:lnTo>
                  <a:lnTo>
                    <a:pt x="242" y="680"/>
                  </a:lnTo>
                  <a:lnTo>
                    <a:pt x="236" y="683"/>
                  </a:lnTo>
                  <a:lnTo>
                    <a:pt x="216" y="690"/>
                  </a:lnTo>
                  <a:lnTo>
                    <a:pt x="199" y="700"/>
                  </a:lnTo>
                  <a:lnTo>
                    <a:pt x="195" y="694"/>
                  </a:lnTo>
                  <a:lnTo>
                    <a:pt x="195" y="687"/>
                  </a:lnTo>
                  <a:lnTo>
                    <a:pt x="195" y="683"/>
                  </a:lnTo>
                  <a:lnTo>
                    <a:pt x="199" y="680"/>
                  </a:lnTo>
                  <a:lnTo>
                    <a:pt x="202" y="677"/>
                  </a:lnTo>
                  <a:lnTo>
                    <a:pt x="205" y="673"/>
                  </a:lnTo>
                  <a:lnTo>
                    <a:pt x="202" y="673"/>
                  </a:lnTo>
                  <a:lnTo>
                    <a:pt x="195" y="670"/>
                  </a:lnTo>
                  <a:lnTo>
                    <a:pt x="168" y="657"/>
                  </a:lnTo>
                  <a:lnTo>
                    <a:pt x="165" y="660"/>
                  </a:lnTo>
                  <a:lnTo>
                    <a:pt x="162" y="657"/>
                  </a:lnTo>
                  <a:lnTo>
                    <a:pt x="158" y="660"/>
                  </a:lnTo>
                  <a:lnTo>
                    <a:pt x="155" y="660"/>
                  </a:lnTo>
                  <a:lnTo>
                    <a:pt x="148" y="653"/>
                  </a:lnTo>
                  <a:lnTo>
                    <a:pt x="148" y="650"/>
                  </a:lnTo>
                  <a:lnTo>
                    <a:pt x="145" y="650"/>
                  </a:lnTo>
                  <a:lnTo>
                    <a:pt x="135" y="657"/>
                  </a:lnTo>
                  <a:lnTo>
                    <a:pt x="131" y="657"/>
                  </a:lnTo>
                  <a:lnTo>
                    <a:pt x="128" y="646"/>
                  </a:lnTo>
                  <a:lnTo>
                    <a:pt x="118" y="636"/>
                  </a:lnTo>
                  <a:lnTo>
                    <a:pt x="111" y="616"/>
                  </a:lnTo>
                  <a:lnTo>
                    <a:pt x="108" y="609"/>
                  </a:lnTo>
                  <a:lnTo>
                    <a:pt x="98" y="603"/>
                  </a:lnTo>
                  <a:lnTo>
                    <a:pt x="91" y="593"/>
                  </a:lnTo>
                  <a:lnTo>
                    <a:pt x="88" y="596"/>
                  </a:lnTo>
                  <a:lnTo>
                    <a:pt x="81" y="589"/>
                  </a:lnTo>
                  <a:lnTo>
                    <a:pt x="78" y="589"/>
                  </a:lnTo>
                  <a:lnTo>
                    <a:pt x="71" y="579"/>
                  </a:lnTo>
                  <a:lnTo>
                    <a:pt x="74" y="562"/>
                  </a:lnTo>
                  <a:lnTo>
                    <a:pt x="84" y="545"/>
                  </a:lnTo>
                  <a:lnTo>
                    <a:pt x="84" y="539"/>
                  </a:lnTo>
                  <a:lnTo>
                    <a:pt x="94" y="532"/>
                  </a:lnTo>
                  <a:lnTo>
                    <a:pt x="108" y="525"/>
                  </a:lnTo>
                  <a:lnTo>
                    <a:pt x="118" y="515"/>
                  </a:lnTo>
                  <a:lnTo>
                    <a:pt x="115" y="495"/>
                  </a:lnTo>
                  <a:lnTo>
                    <a:pt x="115" y="492"/>
                  </a:lnTo>
                  <a:lnTo>
                    <a:pt x="118" y="492"/>
                  </a:lnTo>
                  <a:lnTo>
                    <a:pt x="115" y="485"/>
                  </a:lnTo>
                  <a:lnTo>
                    <a:pt x="125" y="475"/>
                  </a:lnTo>
                  <a:lnTo>
                    <a:pt x="121" y="471"/>
                  </a:lnTo>
                  <a:lnTo>
                    <a:pt x="128" y="465"/>
                  </a:lnTo>
                  <a:lnTo>
                    <a:pt x="135" y="468"/>
                  </a:lnTo>
                  <a:lnTo>
                    <a:pt x="148" y="465"/>
                  </a:lnTo>
                  <a:lnTo>
                    <a:pt x="158" y="458"/>
                  </a:lnTo>
                  <a:lnTo>
                    <a:pt x="155" y="455"/>
                  </a:lnTo>
                  <a:lnTo>
                    <a:pt x="148" y="458"/>
                  </a:lnTo>
                  <a:lnTo>
                    <a:pt x="138" y="448"/>
                  </a:lnTo>
                  <a:lnTo>
                    <a:pt x="141" y="444"/>
                  </a:lnTo>
                  <a:lnTo>
                    <a:pt x="141" y="438"/>
                  </a:lnTo>
                  <a:lnTo>
                    <a:pt x="141" y="431"/>
                  </a:lnTo>
                  <a:lnTo>
                    <a:pt x="141" y="428"/>
                  </a:lnTo>
                  <a:lnTo>
                    <a:pt x="141" y="421"/>
                  </a:lnTo>
                  <a:lnTo>
                    <a:pt x="145" y="418"/>
                  </a:lnTo>
                  <a:lnTo>
                    <a:pt x="152" y="414"/>
                  </a:lnTo>
                  <a:lnTo>
                    <a:pt x="158" y="411"/>
                  </a:lnTo>
                  <a:lnTo>
                    <a:pt x="165" y="411"/>
                  </a:lnTo>
                  <a:lnTo>
                    <a:pt x="168" y="401"/>
                  </a:lnTo>
                  <a:lnTo>
                    <a:pt x="158" y="381"/>
                  </a:lnTo>
                  <a:lnTo>
                    <a:pt x="155" y="374"/>
                  </a:lnTo>
                  <a:lnTo>
                    <a:pt x="162" y="370"/>
                  </a:lnTo>
                  <a:lnTo>
                    <a:pt x="168" y="374"/>
                  </a:lnTo>
                  <a:lnTo>
                    <a:pt x="172" y="370"/>
                  </a:lnTo>
                  <a:lnTo>
                    <a:pt x="172" y="354"/>
                  </a:lnTo>
                  <a:lnTo>
                    <a:pt x="175" y="347"/>
                  </a:lnTo>
                  <a:lnTo>
                    <a:pt x="172" y="344"/>
                  </a:lnTo>
                  <a:lnTo>
                    <a:pt x="168" y="344"/>
                  </a:lnTo>
                  <a:lnTo>
                    <a:pt x="172" y="340"/>
                  </a:lnTo>
                  <a:lnTo>
                    <a:pt x="172" y="337"/>
                  </a:lnTo>
                  <a:lnTo>
                    <a:pt x="165" y="330"/>
                  </a:lnTo>
                  <a:lnTo>
                    <a:pt x="162" y="323"/>
                  </a:lnTo>
                  <a:lnTo>
                    <a:pt x="165" y="320"/>
                  </a:lnTo>
                  <a:lnTo>
                    <a:pt x="165" y="313"/>
                  </a:lnTo>
                  <a:lnTo>
                    <a:pt x="158" y="300"/>
                  </a:lnTo>
                  <a:lnTo>
                    <a:pt x="162" y="293"/>
                  </a:lnTo>
                  <a:lnTo>
                    <a:pt x="162" y="290"/>
                  </a:lnTo>
                  <a:lnTo>
                    <a:pt x="158" y="263"/>
                  </a:lnTo>
                  <a:lnTo>
                    <a:pt x="155" y="256"/>
                  </a:lnTo>
                  <a:lnTo>
                    <a:pt x="155" y="253"/>
                  </a:lnTo>
                  <a:lnTo>
                    <a:pt x="138" y="243"/>
                  </a:lnTo>
                  <a:lnTo>
                    <a:pt x="138" y="249"/>
                  </a:lnTo>
                  <a:lnTo>
                    <a:pt x="131" y="243"/>
                  </a:lnTo>
                  <a:lnTo>
                    <a:pt x="128" y="246"/>
                  </a:lnTo>
                  <a:lnTo>
                    <a:pt x="128" y="239"/>
                  </a:lnTo>
                  <a:lnTo>
                    <a:pt x="125" y="236"/>
                  </a:lnTo>
                  <a:lnTo>
                    <a:pt x="128" y="232"/>
                  </a:lnTo>
                  <a:lnTo>
                    <a:pt x="125" y="229"/>
                  </a:lnTo>
                  <a:lnTo>
                    <a:pt x="125" y="219"/>
                  </a:lnTo>
                  <a:lnTo>
                    <a:pt x="128" y="216"/>
                  </a:lnTo>
                  <a:lnTo>
                    <a:pt x="121" y="209"/>
                  </a:lnTo>
                  <a:lnTo>
                    <a:pt x="121" y="202"/>
                  </a:lnTo>
                  <a:lnTo>
                    <a:pt x="125" y="199"/>
                  </a:lnTo>
                  <a:lnTo>
                    <a:pt x="115" y="189"/>
                  </a:lnTo>
                  <a:lnTo>
                    <a:pt x="108" y="185"/>
                  </a:lnTo>
                  <a:lnTo>
                    <a:pt x="111" y="179"/>
                  </a:lnTo>
                  <a:lnTo>
                    <a:pt x="104" y="168"/>
                  </a:lnTo>
                  <a:lnTo>
                    <a:pt x="104" y="168"/>
                  </a:lnTo>
                  <a:lnTo>
                    <a:pt x="98" y="162"/>
                  </a:lnTo>
                  <a:lnTo>
                    <a:pt x="94" y="158"/>
                  </a:lnTo>
                  <a:lnTo>
                    <a:pt x="88" y="152"/>
                  </a:lnTo>
                  <a:lnTo>
                    <a:pt x="81" y="152"/>
                  </a:lnTo>
                  <a:lnTo>
                    <a:pt x="81" y="148"/>
                  </a:lnTo>
                  <a:lnTo>
                    <a:pt x="88" y="142"/>
                  </a:lnTo>
                  <a:lnTo>
                    <a:pt x="91" y="135"/>
                  </a:lnTo>
                  <a:lnTo>
                    <a:pt x="101" y="105"/>
                  </a:lnTo>
                  <a:lnTo>
                    <a:pt x="94" y="91"/>
                  </a:lnTo>
                  <a:lnTo>
                    <a:pt x="91" y="91"/>
                  </a:lnTo>
                  <a:lnTo>
                    <a:pt x="88" y="84"/>
                  </a:lnTo>
                  <a:lnTo>
                    <a:pt x="88" y="78"/>
                  </a:lnTo>
                  <a:lnTo>
                    <a:pt x="94" y="74"/>
                  </a:lnTo>
                  <a:lnTo>
                    <a:pt x="108" y="84"/>
                  </a:lnTo>
                  <a:lnTo>
                    <a:pt x="115" y="81"/>
                  </a:lnTo>
                  <a:lnTo>
                    <a:pt x="121" y="94"/>
                  </a:lnTo>
                  <a:lnTo>
                    <a:pt x="128" y="98"/>
                  </a:lnTo>
                  <a:lnTo>
                    <a:pt x="131" y="108"/>
                  </a:lnTo>
                  <a:lnTo>
                    <a:pt x="138" y="111"/>
                  </a:lnTo>
                  <a:lnTo>
                    <a:pt x="141" y="108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2" y="88"/>
                  </a:lnTo>
                  <a:lnTo>
                    <a:pt x="155" y="78"/>
                  </a:lnTo>
                  <a:lnTo>
                    <a:pt x="158" y="71"/>
                  </a:lnTo>
                  <a:lnTo>
                    <a:pt x="158" y="61"/>
                  </a:lnTo>
                  <a:lnTo>
                    <a:pt x="158" y="54"/>
                  </a:lnTo>
                  <a:lnTo>
                    <a:pt x="155" y="47"/>
                  </a:lnTo>
                  <a:lnTo>
                    <a:pt x="138" y="41"/>
                  </a:lnTo>
                  <a:lnTo>
                    <a:pt x="131" y="37"/>
                  </a:lnTo>
                  <a:lnTo>
                    <a:pt x="121" y="34"/>
                  </a:lnTo>
                  <a:lnTo>
                    <a:pt x="115" y="37"/>
                  </a:lnTo>
                  <a:lnTo>
                    <a:pt x="94" y="34"/>
                  </a:lnTo>
                  <a:lnTo>
                    <a:pt x="88" y="41"/>
                  </a:lnTo>
                  <a:lnTo>
                    <a:pt x="84" y="44"/>
                  </a:lnTo>
                  <a:lnTo>
                    <a:pt x="81" y="44"/>
                  </a:lnTo>
                  <a:lnTo>
                    <a:pt x="44" y="4"/>
                  </a:lnTo>
                  <a:lnTo>
                    <a:pt x="27" y="7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0" name="Freeform 683">
              <a:extLst>
                <a:ext uri="{FF2B5EF4-FFF2-40B4-BE49-F238E27FC236}">
                  <a16:creationId xmlns:a16="http://schemas.microsoft.com/office/drawing/2014/main" id="{FCA6D505-8DF7-929D-1755-E8736B521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491"/>
              <a:ext cx="354" cy="798"/>
            </a:xfrm>
            <a:custGeom>
              <a:avLst/>
              <a:gdLst>
                <a:gd name="T0" fmla="*/ 0 w 354"/>
                <a:gd name="T1" fmla="*/ 771 h 798"/>
                <a:gd name="T2" fmla="*/ 7 w 354"/>
                <a:gd name="T3" fmla="*/ 774 h 798"/>
                <a:gd name="T4" fmla="*/ 24 w 354"/>
                <a:gd name="T5" fmla="*/ 778 h 798"/>
                <a:gd name="T6" fmla="*/ 30 w 354"/>
                <a:gd name="T7" fmla="*/ 781 h 798"/>
                <a:gd name="T8" fmla="*/ 44 w 354"/>
                <a:gd name="T9" fmla="*/ 781 h 798"/>
                <a:gd name="T10" fmla="*/ 57 w 354"/>
                <a:gd name="T11" fmla="*/ 785 h 798"/>
                <a:gd name="T12" fmla="*/ 67 w 354"/>
                <a:gd name="T13" fmla="*/ 785 h 798"/>
                <a:gd name="T14" fmla="*/ 91 w 354"/>
                <a:gd name="T15" fmla="*/ 795 h 798"/>
                <a:gd name="T16" fmla="*/ 111 w 354"/>
                <a:gd name="T17" fmla="*/ 791 h 798"/>
                <a:gd name="T18" fmla="*/ 138 w 354"/>
                <a:gd name="T19" fmla="*/ 785 h 798"/>
                <a:gd name="T20" fmla="*/ 168 w 354"/>
                <a:gd name="T21" fmla="*/ 788 h 798"/>
                <a:gd name="T22" fmla="*/ 216 w 354"/>
                <a:gd name="T23" fmla="*/ 795 h 798"/>
                <a:gd name="T24" fmla="*/ 219 w 354"/>
                <a:gd name="T25" fmla="*/ 758 h 798"/>
                <a:gd name="T26" fmla="*/ 219 w 354"/>
                <a:gd name="T27" fmla="*/ 744 h 798"/>
                <a:gd name="T28" fmla="*/ 212 w 354"/>
                <a:gd name="T29" fmla="*/ 734 h 798"/>
                <a:gd name="T30" fmla="*/ 229 w 354"/>
                <a:gd name="T31" fmla="*/ 734 h 798"/>
                <a:gd name="T32" fmla="*/ 242 w 354"/>
                <a:gd name="T33" fmla="*/ 724 h 798"/>
                <a:gd name="T34" fmla="*/ 246 w 354"/>
                <a:gd name="T35" fmla="*/ 727 h 798"/>
                <a:gd name="T36" fmla="*/ 249 w 354"/>
                <a:gd name="T37" fmla="*/ 727 h 798"/>
                <a:gd name="T38" fmla="*/ 259 w 354"/>
                <a:gd name="T39" fmla="*/ 724 h 798"/>
                <a:gd name="T40" fmla="*/ 269 w 354"/>
                <a:gd name="T41" fmla="*/ 707 h 798"/>
                <a:gd name="T42" fmla="*/ 246 w 354"/>
                <a:gd name="T43" fmla="*/ 684 h 798"/>
                <a:gd name="T44" fmla="*/ 226 w 354"/>
                <a:gd name="T45" fmla="*/ 670 h 798"/>
                <a:gd name="T46" fmla="*/ 199 w 354"/>
                <a:gd name="T47" fmla="*/ 684 h 798"/>
                <a:gd name="T48" fmla="*/ 158 w 354"/>
                <a:gd name="T49" fmla="*/ 663 h 798"/>
                <a:gd name="T50" fmla="*/ 158 w 354"/>
                <a:gd name="T51" fmla="*/ 647 h 798"/>
                <a:gd name="T52" fmla="*/ 172 w 354"/>
                <a:gd name="T53" fmla="*/ 643 h 798"/>
                <a:gd name="T54" fmla="*/ 202 w 354"/>
                <a:gd name="T55" fmla="*/ 640 h 798"/>
                <a:gd name="T56" fmla="*/ 192 w 354"/>
                <a:gd name="T57" fmla="*/ 630 h 798"/>
                <a:gd name="T58" fmla="*/ 256 w 354"/>
                <a:gd name="T59" fmla="*/ 599 h 798"/>
                <a:gd name="T60" fmla="*/ 239 w 354"/>
                <a:gd name="T61" fmla="*/ 522 h 798"/>
                <a:gd name="T62" fmla="*/ 246 w 354"/>
                <a:gd name="T63" fmla="*/ 512 h 798"/>
                <a:gd name="T64" fmla="*/ 263 w 354"/>
                <a:gd name="T65" fmla="*/ 509 h 798"/>
                <a:gd name="T66" fmla="*/ 276 w 354"/>
                <a:gd name="T67" fmla="*/ 505 h 798"/>
                <a:gd name="T68" fmla="*/ 296 w 354"/>
                <a:gd name="T69" fmla="*/ 505 h 798"/>
                <a:gd name="T70" fmla="*/ 316 w 354"/>
                <a:gd name="T71" fmla="*/ 498 h 798"/>
                <a:gd name="T72" fmla="*/ 296 w 354"/>
                <a:gd name="T73" fmla="*/ 478 h 798"/>
                <a:gd name="T74" fmla="*/ 283 w 354"/>
                <a:gd name="T75" fmla="*/ 461 h 798"/>
                <a:gd name="T76" fmla="*/ 354 w 354"/>
                <a:gd name="T77" fmla="*/ 411 h 798"/>
                <a:gd name="T78" fmla="*/ 333 w 354"/>
                <a:gd name="T79" fmla="*/ 384 h 798"/>
                <a:gd name="T80" fmla="*/ 290 w 354"/>
                <a:gd name="T81" fmla="*/ 360 h 798"/>
                <a:gd name="T82" fmla="*/ 273 w 354"/>
                <a:gd name="T83" fmla="*/ 350 h 798"/>
                <a:gd name="T84" fmla="*/ 279 w 354"/>
                <a:gd name="T85" fmla="*/ 323 h 798"/>
                <a:gd name="T86" fmla="*/ 253 w 354"/>
                <a:gd name="T87" fmla="*/ 280 h 798"/>
                <a:gd name="T88" fmla="*/ 239 w 354"/>
                <a:gd name="T89" fmla="*/ 263 h 798"/>
                <a:gd name="T90" fmla="*/ 219 w 354"/>
                <a:gd name="T91" fmla="*/ 273 h 798"/>
                <a:gd name="T92" fmla="*/ 189 w 354"/>
                <a:gd name="T93" fmla="*/ 256 h 798"/>
                <a:gd name="T94" fmla="*/ 158 w 354"/>
                <a:gd name="T95" fmla="*/ 219 h 798"/>
                <a:gd name="T96" fmla="*/ 165 w 354"/>
                <a:gd name="T97" fmla="*/ 206 h 798"/>
                <a:gd name="T98" fmla="*/ 175 w 354"/>
                <a:gd name="T99" fmla="*/ 179 h 798"/>
                <a:gd name="T100" fmla="*/ 185 w 354"/>
                <a:gd name="T101" fmla="*/ 165 h 798"/>
                <a:gd name="T102" fmla="*/ 185 w 354"/>
                <a:gd name="T103" fmla="*/ 145 h 798"/>
                <a:gd name="T104" fmla="*/ 212 w 354"/>
                <a:gd name="T105" fmla="*/ 121 h 798"/>
                <a:gd name="T106" fmla="*/ 253 w 354"/>
                <a:gd name="T107" fmla="*/ 101 h 798"/>
                <a:gd name="T108" fmla="*/ 279 w 354"/>
                <a:gd name="T109" fmla="*/ 88 h 798"/>
                <a:gd name="T110" fmla="*/ 293 w 354"/>
                <a:gd name="T111" fmla="*/ 64 h 798"/>
                <a:gd name="T112" fmla="*/ 313 w 354"/>
                <a:gd name="T113" fmla="*/ 51 h 798"/>
                <a:gd name="T114" fmla="*/ 323 w 354"/>
                <a:gd name="T115" fmla="*/ 24 h 798"/>
                <a:gd name="T116" fmla="*/ 333 w 354"/>
                <a:gd name="T117" fmla="*/ 10 h 798"/>
                <a:gd name="T118" fmla="*/ 347 w 354"/>
                <a:gd name="T119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4" h="798">
                  <a:moveTo>
                    <a:pt x="0" y="771"/>
                  </a:moveTo>
                  <a:lnTo>
                    <a:pt x="0" y="771"/>
                  </a:lnTo>
                  <a:lnTo>
                    <a:pt x="3" y="774"/>
                  </a:lnTo>
                  <a:lnTo>
                    <a:pt x="7" y="774"/>
                  </a:lnTo>
                  <a:lnTo>
                    <a:pt x="10" y="774"/>
                  </a:lnTo>
                  <a:lnTo>
                    <a:pt x="24" y="778"/>
                  </a:lnTo>
                  <a:lnTo>
                    <a:pt x="27" y="785"/>
                  </a:lnTo>
                  <a:lnTo>
                    <a:pt x="30" y="781"/>
                  </a:lnTo>
                  <a:lnTo>
                    <a:pt x="34" y="781"/>
                  </a:lnTo>
                  <a:lnTo>
                    <a:pt x="44" y="781"/>
                  </a:lnTo>
                  <a:lnTo>
                    <a:pt x="54" y="788"/>
                  </a:lnTo>
                  <a:lnTo>
                    <a:pt x="57" y="785"/>
                  </a:lnTo>
                  <a:lnTo>
                    <a:pt x="61" y="788"/>
                  </a:lnTo>
                  <a:lnTo>
                    <a:pt x="67" y="785"/>
                  </a:lnTo>
                  <a:lnTo>
                    <a:pt x="78" y="791"/>
                  </a:lnTo>
                  <a:lnTo>
                    <a:pt x="91" y="795"/>
                  </a:lnTo>
                  <a:lnTo>
                    <a:pt x="98" y="798"/>
                  </a:lnTo>
                  <a:lnTo>
                    <a:pt x="111" y="791"/>
                  </a:lnTo>
                  <a:lnTo>
                    <a:pt x="118" y="795"/>
                  </a:lnTo>
                  <a:lnTo>
                    <a:pt x="138" y="785"/>
                  </a:lnTo>
                  <a:lnTo>
                    <a:pt x="152" y="785"/>
                  </a:lnTo>
                  <a:lnTo>
                    <a:pt x="168" y="788"/>
                  </a:lnTo>
                  <a:lnTo>
                    <a:pt x="205" y="791"/>
                  </a:lnTo>
                  <a:lnTo>
                    <a:pt x="216" y="795"/>
                  </a:lnTo>
                  <a:lnTo>
                    <a:pt x="219" y="788"/>
                  </a:lnTo>
                  <a:lnTo>
                    <a:pt x="219" y="758"/>
                  </a:lnTo>
                  <a:lnTo>
                    <a:pt x="222" y="748"/>
                  </a:lnTo>
                  <a:lnTo>
                    <a:pt x="219" y="744"/>
                  </a:lnTo>
                  <a:lnTo>
                    <a:pt x="216" y="741"/>
                  </a:lnTo>
                  <a:lnTo>
                    <a:pt x="212" y="734"/>
                  </a:lnTo>
                  <a:lnTo>
                    <a:pt x="222" y="734"/>
                  </a:lnTo>
                  <a:lnTo>
                    <a:pt x="229" y="734"/>
                  </a:lnTo>
                  <a:lnTo>
                    <a:pt x="229" y="731"/>
                  </a:lnTo>
                  <a:lnTo>
                    <a:pt x="242" y="724"/>
                  </a:lnTo>
                  <a:lnTo>
                    <a:pt x="246" y="727"/>
                  </a:lnTo>
                  <a:lnTo>
                    <a:pt x="246" y="727"/>
                  </a:lnTo>
                  <a:lnTo>
                    <a:pt x="249" y="727"/>
                  </a:lnTo>
                  <a:lnTo>
                    <a:pt x="249" y="727"/>
                  </a:lnTo>
                  <a:lnTo>
                    <a:pt x="253" y="721"/>
                  </a:lnTo>
                  <a:lnTo>
                    <a:pt x="259" y="724"/>
                  </a:lnTo>
                  <a:lnTo>
                    <a:pt x="263" y="721"/>
                  </a:lnTo>
                  <a:lnTo>
                    <a:pt x="269" y="707"/>
                  </a:lnTo>
                  <a:lnTo>
                    <a:pt x="249" y="687"/>
                  </a:lnTo>
                  <a:lnTo>
                    <a:pt x="246" y="684"/>
                  </a:lnTo>
                  <a:lnTo>
                    <a:pt x="232" y="677"/>
                  </a:lnTo>
                  <a:lnTo>
                    <a:pt x="226" y="670"/>
                  </a:lnTo>
                  <a:lnTo>
                    <a:pt x="216" y="684"/>
                  </a:lnTo>
                  <a:lnTo>
                    <a:pt x="199" y="684"/>
                  </a:lnTo>
                  <a:lnTo>
                    <a:pt x="185" y="667"/>
                  </a:lnTo>
                  <a:lnTo>
                    <a:pt x="158" y="663"/>
                  </a:lnTo>
                  <a:lnTo>
                    <a:pt x="162" y="653"/>
                  </a:lnTo>
                  <a:lnTo>
                    <a:pt x="158" y="647"/>
                  </a:lnTo>
                  <a:lnTo>
                    <a:pt x="165" y="647"/>
                  </a:lnTo>
                  <a:lnTo>
                    <a:pt x="172" y="643"/>
                  </a:lnTo>
                  <a:lnTo>
                    <a:pt x="195" y="647"/>
                  </a:lnTo>
                  <a:lnTo>
                    <a:pt x="202" y="640"/>
                  </a:lnTo>
                  <a:lnTo>
                    <a:pt x="195" y="636"/>
                  </a:lnTo>
                  <a:lnTo>
                    <a:pt x="192" y="630"/>
                  </a:lnTo>
                  <a:lnTo>
                    <a:pt x="195" y="623"/>
                  </a:lnTo>
                  <a:lnTo>
                    <a:pt x="256" y="599"/>
                  </a:lnTo>
                  <a:lnTo>
                    <a:pt x="266" y="593"/>
                  </a:lnTo>
                  <a:lnTo>
                    <a:pt x="239" y="522"/>
                  </a:lnTo>
                  <a:lnTo>
                    <a:pt x="239" y="515"/>
                  </a:lnTo>
                  <a:lnTo>
                    <a:pt x="246" y="512"/>
                  </a:lnTo>
                  <a:lnTo>
                    <a:pt x="259" y="512"/>
                  </a:lnTo>
                  <a:lnTo>
                    <a:pt x="263" y="509"/>
                  </a:lnTo>
                  <a:lnTo>
                    <a:pt x="276" y="505"/>
                  </a:lnTo>
                  <a:lnTo>
                    <a:pt x="276" y="505"/>
                  </a:lnTo>
                  <a:lnTo>
                    <a:pt x="296" y="502"/>
                  </a:lnTo>
                  <a:lnTo>
                    <a:pt x="296" y="505"/>
                  </a:lnTo>
                  <a:lnTo>
                    <a:pt x="300" y="509"/>
                  </a:lnTo>
                  <a:lnTo>
                    <a:pt x="316" y="498"/>
                  </a:lnTo>
                  <a:lnTo>
                    <a:pt x="323" y="495"/>
                  </a:lnTo>
                  <a:lnTo>
                    <a:pt x="296" y="478"/>
                  </a:lnTo>
                  <a:lnTo>
                    <a:pt x="296" y="475"/>
                  </a:lnTo>
                  <a:lnTo>
                    <a:pt x="283" y="461"/>
                  </a:lnTo>
                  <a:lnTo>
                    <a:pt x="354" y="428"/>
                  </a:lnTo>
                  <a:lnTo>
                    <a:pt x="354" y="411"/>
                  </a:lnTo>
                  <a:lnTo>
                    <a:pt x="350" y="408"/>
                  </a:lnTo>
                  <a:lnTo>
                    <a:pt x="333" y="384"/>
                  </a:lnTo>
                  <a:lnTo>
                    <a:pt x="293" y="360"/>
                  </a:lnTo>
                  <a:lnTo>
                    <a:pt x="290" y="360"/>
                  </a:lnTo>
                  <a:lnTo>
                    <a:pt x="283" y="354"/>
                  </a:lnTo>
                  <a:lnTo>
                    <a:pt x="273" y="350"/>
                  </a:lnTo>
                  <a:lnTo>
                    <a:pt x="273" y="327"/>
                  </a:lnTo>
                  <a:lnTo>
                    <a:pt x="279" y="323"/>
                  </a:lnTo>
                  <a:lnTo>
                    <a:pt x="273" y="310"/>
                  </a:lnTo>
                  <a:lnTo>
                    <a:pt x="253" y="280"/>
                  </a:lnTo>
                  <a:lnTo>
                    <a:pt x="246" y="270"/>
                  </a:lnTo>
                  <a:lnTo>
                    <a:pt x="239" y="263"/>
                  </a:lnTo>
                  <a:lnTo>
                    <a:pt x="236" y="263"/>
                  </a:lnTo>
                  <a:lnTo>
                    <a:pt x="219" y="273"/>
                  </a:lnTo>
                  <a:lnTo>
                    <a:pt x="205" y="270"/>
                  </a:lnTo>
                  <a:lnTo>
                    <a:pt x="189" y="256"/>
                  </a:lnTo>
                  <a:lnTo>
                    <a:pt x="182" y="249"/>
                  </a:lnTo>
                  <a:lnTo>
                    <a:pt x="158" y="219"/>
                  </a:lnTo>
                  <a:lnTo>
                    <a:pt x="155" y="219"/>
                  </a:lnTo>
                  <a:lnTo>
                    <a:pt x="165" y="206"/>
                  </a:lnTo>
                  <a:lnTo>
                    <a:pt x="165" y="196"/>
                  </a:lnTo>
                  <a:lnTo>
                    <a:pt x="175" y="179"/>
                  </a:lnTo>
                  <a:lnTo>
                    <a:pt x="178" y="175"/>
                  </a:lnTo>
                  <a:lnTo>
                    <a:pt x="185" y="165"/>
                  </a:lnTo>
                  <a:lnTo>
                    <a:pt x="185" y="155"/>
                  </a:lnTo>
                  <a:lnTo>
                    <a:pt x="185" y="145"/>
                  </a:lnTo>
                  <a:lnTo>
                    <a:pt x="189" y="138"/>
                  </a:lnTo>
                  <a:lnTo>
                    <a:pt x="212" y="121"/>
                  </a:lnTo>
                  <a:lnTo>
                    <a:pt x="219" y="121"/>
                  </a:lnTo>
                  <a:lnTo>
                    <a:pt x="253" y="101"/>
                  </a:lnTo>
                  <a:lnTo>
                    <a:pt x="269" y="98"/>
                  </a:lnTo>
                  <a:lnTo>
                    <a:pt x="279" y="88"/>
                  </a:lnTo>
                  <a:lnTo>
                    <a:pt x="290" y="78"/>
                  </a:lnTo>
                  <a:lnTo>
                    <a:pt x="293" y="64"/>
                  </a:lnTo>
                  <a:lnTo>
                    <a:pt x="296" y="58"/>
                  </a:lnTo>
                  <a:lnTo>
                    <a:pt x="313" y="51"/>
                  </a:lnTo>
                  <a:lnTo>
                    <a:pt x="320" y="31"/>
                  </a:lnTo>
                  <a:lnTo>
                    <a:pt x="323" y="24"/>
                  </a:lnTo>
                  <a:lnTo>
                    <a:pt x="323" y="17"/>
                  </a:lnTo>
                  <a:lnTo>
                    <a:pt x="333" y="10"/>
                  </a:lnTo>
                  <a:lnTo>
                    <a:pt x="340" y="7"/>
                  </a:lnTo>
                  <a:lnTo>
                    <a:pt x="347" y="0"/>
                  </a:lnTo>
                  <a:lnTo>
                    <a:pt x="354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1" name="Freeform 684">
              <a:extLst>
                <a:ext uri="{FF2B5EF4-FFF2-40B4-BE49-F238E27FC236}">
                  <a16:creationId xmlns:a16="http://schemas.microsoft.com/office/drawing/2014/main" id="{B3C3178D-775B-CB7B-C791-A0CE58334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" y="2986"/>
              <a:ext cx="1514" cy="1178"/>
            </a:xfrm>
            <a:custGeom>
              <a:avLst/>
              <a:gdLst>
                <a:gd name="T0" fmla="*/ 97 w 1514"/>
                <a:gd name="T1" fmla="*/ 1138 h 1178"/>
                <a:gd name="T2" fmla="*/ 53 w 1514"/>
                <a:gd name="T3" fmla="*/ 1067 h 1178"/>
                <a:gd name="T4" fmla="*/ 0 w 1514"/>
                <a:gd name="T5" fmla="*/ 990 h 1178"/>
                <a:gd name="T6" fmla="*/ 16 w 1514"/>
                <a:gd name="T7" fmla="*/ 933 h 1178"/>
                <a:gd name="T8" fmla="*/ 33 w 1514"/>
                <a:gd name="T9" fmla="*/ 875 h 1178"/>
                <a:gd name="T10" fmla="*/ 87 w 1514"/>
                <a:gd name="T11" fmla="*/ 845 h 1178"/>
                <a:gd name="T12" fmla="*/ 131 w 1514"/>
                <a:gd name="T13" fmla="*/ 788 h 1178"/>
                <a:gd name="T14" fmla="*/ 151 w 1514"/>
                <a:gd name="T15" fmla="*/ 720 h 1178"/>
                <a:gd name="T16" fmla="*/ 232 w 1514"/>
                <a:gd name="T17" fmla="*/ 690 h 1178"/>
                <a:gd name="T18" fmla="*/ 326 w 1514"/>
                <a:gd name="T19" fmla="*/ 660 h 1178"/>
                <a:gd name="T20" fmla="*/ 356 w 1514"/>
                <a:gd name="T21" fmla="*/ 630 h 1178"/>
                <a:gd name="T22" fmla="*/ 383 w 1514"/>
                <a:gd name="T23" fmla="*/ 623 h 1178"/>
                <a:gd name="T24" fmla="*/ 397 w 1514"/>
                <a:gd name="T25" fmla="*/ 599 h 1178"/>
                <a:gd name="T26" fmla="*/ 430 w 1514"/>
                <a:gd name="T27" fmla="*/ 572 h 1178"/>
                <a:gd name="T28" fmla="*/ 454 w 1514"/>
                <a:gd name="T29" fmla="*/ 549 h 1178"/>
                <a:gd name="T30" fmla="*/ 444 w 1514"/>
                <a:gd name="T31" fmla="*/ 508 h 1178"/>
                <a:gd name="T32" fmla="*/ 471 w 1514"/>
                <a:gd name="T33" fmla="*/ 468 h 1178"/>
                <a:gd name="T34" fmla="*/ 491 w 1514"/>
                <a:gd name="T35" fmla="*/ 458 h 1178"/>
                <a:gd name="T36" fmla="*/ 478 w 1514"/>
                <a:gd name="T37" fmla="*/ 394 h 1178"/>
                <a:gd name="T38" fmla="*/ 531 w 1514"/>
                <a:gd name="T39" fmla="*/ 360 h 1178"/>
                <a:gd name="T40" fmla="*/ 602 w 1514"/>
                <a:gd name="T41" fmla="*/ 320 h 1178"/>
                <a:gd name="T42" fmla="*/ 605 w 1514"/>
                <a:gd name="T43" fmla="*/ 279 h 1178"/>
                <a:gd name="T44" fmla="*/ 676 w 1514"/>
                <a:gd name="T45" fmla="*/ 256 h 1178"/>
                <a:gd name="T46" fmla="*/ 713 w 1514"/>
                <a:gd name="T47" fmla="*/ 242 h 1178"/>
                <a:gd name="T48" fmla="*/ 767 w 1514"/>
                <a:gd name="T49" fmla="*/ 286 h 1178"/>
                <a:gd name="T50" fmla="*/ 791 w 1514"/>
                <a:gd name="T51" fmla="*/ 320 h 1178"/>
                <a:gd name="T52" fmla="*/ 848 w 1514"/>
                <a:gd name="T53" fmla="*/ 347 h 1178"/>
                <a:gd name="T54" fmla="*/ 956 w 1514"/>
                <a:gd name="T55" fmla="*/ 377 h 1178"/>
                <a:gd name="T56" fmla="*/ 996 w 1514"/>
                <a:gd name="T57" fmla="*/ 273 h 1178"/>
                <a:gd name="T58" fmla="*/ 996 w 1514"/>
                <a:gd name="T59" fmla="*/ 182 h 1178"/>
                <a:gd name="T60" fmla="*/ 1040 w 1514"/>
                <a:gd name="T61" fmla="*/ 128 h 1178"/>
                <a:gd name="T62" fmla="*/ 1050 w 1514"/>
                <a:gd name="T63" fmla="*/ 101 h 1178"/>
                <a:gd name="T64" fmla="*/ 1043 w 1514"/>
                <a:gd name="T65" fmla="*/ 51 h 1178"/>
                <a:gd name="T66" fmla="*/ 1056 w 1514"/>
                <a:gd name="T67" fmla="*/ 30 h 1178"/>
                <a:gd name="T68" fmla="*/ 1087 w 1514"/>
                <a:gd name="T69" fmla="*/ 24 h 1178"/>
                <a:gd name="T70" fmla="*/ 1124 w 1514"/>
                <a:gd name="T71" fmla="*/ 0 h 1178"/>
                <a:gd name="T72" fmla="*/ 1164 w 1514"/>
                <a:gd name="T73" fmla="*/ 14 h 1178"/>
                <a:gd name="T74" fmla="*/ 1201 w 1514"/>
                <a:gd name="T75" fmla="*/ 20 h 1178"/>
                <a:gd name="T76" fmla="*/ 1282 w 1514"/>
                <a:gd name="T77" fmla="*/ 71 h 1178"/>
                <a:gd name="T78" fmla="*/ 1295 w 1514"/>
                <a:gd name="T79" fmla="*/ 71 h 1178"/>
                <a:gd name="T80" fmla="*/ 1316 w 1514"/>
                <a:gd name="T81" fmla="*/ 74 h 1178"/>
                <a:gd name="T82" fmla="*/ 1336 w 1514"/>
                <a:gd name="T83" fmla="*/ 61 h 1178"/>
                <a:gd name="T84" fmla="*/ 1336 w 1514"/>
                <a:gd name="T85" fmla="*/ 67 h 1178"/>
                <a:gd name="T86" fmla="*/ 1349 w 1514"/>
                <a:gd name="T87" fmla="*/ 98 h 1178"/>
                <a:gd name="T88" fmla="*/ 1390 w 1514"/>
                <a:gd name="T89" fmla="*/ 145 h 1178"/>
                <a:gd name="T90" fmla="*/ 1353 w 1514"/>
                <a:gd name="T91" fmla="*/ 189 h 1178"/>
                <a:gd name="T92" fmla="*/ 1353 w 1514"/>
                <a:gd name="T93" fmla="*/ 296 h 1178"/>
                <a:gd name="T94" fmla="*/ 1373 w 1514"/>
                <a:gd name="T95" fmla="*/ 387 h 1178"/>
                <a:gd name="T96" fmla="*/ 1407 w 1514"/>
                <a:gd name="T97" fmla="*/ 441 h 1178"/>
                <a:gd name="T98" fmla="*/ 1407 w 1514"/>
                <a:gd name="T99" fmla="*/ 518 h 1178"/>
                <a:gd name="T100" fmla="*/ 1430 w 1514"/>
                <a:gd name="T101" fmla="*/ 562 h 1178"/>
                <a:gd name="T102" fmla="*/ 1460 w 1514"/>
                <a:gd name="T103" fmla="*/ 731 h 1178"/>
                <a:gd name="T104" fmla="*/ 1427 w 1514"/>
                <a:gd name="T105" fmla="*/ 1050 h 1178"/>
                <a:gd name="T106" fmla="*/ 1447 w 1514"/>
                <a:gd name="T107" fmla="*/ 1087 h 1178"/>
                <a:gd name="T108" fmla="*/ 1454 w 1514"/>
                <a:gd name="T109" fmla="*/ 1084 h 1178"/>
                <a:gd name="T110" fmla="*/ 1491 w 1514"/>
                <a:gd name="T111" fmla="*/ 1114 h 1178"/>
                <a:gd name="T112" fmla="*/ 1491 w 1514"/>
                <a:gd name="T113" fmla="*/ 11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14" h="1178">
                  <a:moveTo>
                    <a:pt x="104" y="1178"/>
                  </a:moveTo>
                  <a:lnTo>
                    <a:pt x="104" y="1175"/>
                  </a:lnTo>
                  <a:lnTo>
                    <a:pt x="104" y="1168"/>
                  </a:lnTo>
                  <a:lnTo>
                    <a:pt x="97" y="1168"/>
                  </a:lnTo>
                  <a:lnTo>
                    <a:pt x="101" y="1155"/>
                  </a:lnTo>
                  <a:lnTo>
                    <a:pt x="87" y="1148"/>
                  </a:lnTo>
                  <a:lnTo>
                    <a:pt x="97" y="1138"/>
                  </a:lnTo>
                  <a:lnTo>
                    <a:pt x="97" y="1131"/>
                  </a:lnTo>
                  <a:lnTo>
                    <a:pt x="94" y="1121"/>
                  </a:lnTo>
                  <a:lnTo>
                    <a:pt x="87" y="1104"/>
                  </a:lnTo>
                  <a:lnTo>
                    <a:pt x="67" y="1084"/>
                  </a:lnTo>
                  <a:lnTo>
                    <a:pt x="53" y="1071"/>
                  </a:lnTo>
                  <a:lnTo>
                    <a:pt x="53" y="1071"/>
                  </a:lnTo>
                  <a:lnTo>
                    <a:pt x="53" y="1067"/>
                  </a:lnTo>
                  <a:lnTo>
                    <a:pt x="40" y="1044"/>
                  </a:lnTo>
                  <a:lnTo>
                    <a:pt x="37" y="1044"/>
                  </a:lnTo>
                  <a:lnTo>
                    <a:pt x="23" y="1007"/>
                  </a:lnTo>
                  <a:lnTo>
                    <a:pt x="13" y="1007"/>
                  </a:lnTo>
                  <a:lnTo>
                    <a:pt x="10" y="1010"/>
                  </a:lnTo>
                  <a:lnTo>
                    <a:pt x="6" y="1000"/>
                  </a:lnTo>
                  <a:lnTo>
                    <a:pt x="0" y="990"/>
                  </a:lnTo>
                  <a:lnTo>
                    <a:pt x="0" y="976"/>
                  </a:lnTo>
                  <a:lnTo>
                    <a:pt x="10" y="970"/>
                  </a:lnTo>
                  <a:lnTo>
                    <a:pt x="0" y="959"/>
                  </a:lnTo>
                  <a:lnTo>
                    <a:pt x="10" y="946"/>
                  </a:lnTo>
                  <a:lnTo>
                    <a:pt x="13" y="943"/>
                  </a:lnTo>
                  <a:lnTo>
                    <a:pt x="13" y="936"/>
                  </a:lnTo>
                  <a:lnTo>
                    <a:pt x="16" y="933"/>
                  </a:lnTo>
                  <a:lnTo>
                    <a:pt x="20" y="936"/>
                  </a:lnTo>
                  <a:lnTo>
                    <a:pt x="33" y="926"/>
                  </a:lnTo>
                  <a:lnTo>
                    <a:pt x="53" y="909"/>
                  </a:lnTo>
                  <a:lnTo>
                    <a:pt x="40" y="899"/>
                  </a:lnTo>
                  <a:lnTo>
                    <a:pt x="37" y="896"/>
                  </a:lnTo>
                  <a:lnTo>
                    <a:pt x="43" y="882"/>
                  </a:lnTo>
                  <a:lnTo>
                    <a:pt x="33" y="875"/>
                  </a:lnTo>
                  <a:lnTo>
                    <a:pt x="37" y="872"/>
                  </a:lnTo>
                  <a:lnTo>
                    <a:pt x="47" y="865"/>
                  </a:lnTo>
                  <a:lnTo>
                    <a:pt x="57" y="865"/>
                  </a:lnTo>
                  <a:lnTo>
                    <a:pt x="60" y="855"/>
                  </a:lnTo>
                  <a:lnTo>
                    <a:pt x="74" y="862"/>
                  </a:lnTo>
                  <a:lnTo>
                    <a:pt x="77" y="858"/>
                  </a:lnTo>
                  <a:lnTo>
                    <a:pt x="87" y="845"/>
                  </a:lnTo>
                  <a:lnTo>
                    <a:pt x="84" y="845"/>
                  </a:lnTo>
                  <a:lnTo>
                    <a:pt x="90" y="838"/>
                  </a:lnTo>
                  <a:lnTo>
                    <a:pt x="117" y="815"/>
                  </a:lnTo>
                  <a:lnTo>
                    <a:pt x="117" y="805"/>
                  </a:lnTo>
                  <a:lnTo>
                    <a:pt x="121" y="801"/>
                  </a:lnTo>
                  <a:lnTo>
                    <a:pt x="128" y="795"/>
                  </a:lnTo>
                  <a:lnTo>
                    <a:pt x="131" y="788"/>
                  </a:lnTo>
                  <a:lnTo>
                    <a:pt x="131" y="771"/>
                  </a:lnTo>
                  <a:lnTo>
                    <a:pt x="134" y="754"/>
                  </a:lnTo>
                  <a:lnTo>
                    <a:pt x="128" y="737"/>
                  </a:lnTo>
                  <a:lnTo>
                    <a:pt x="134" y="731"/>
                  </a:lnTo>
                  <a:lnTo>
                    <a:pt x="141" y="731"/>
                  </a:lnTo>
                  <a:lnTo>
                    <a:pt x="151" y="727"/>
                  </a:lnTo>
                  <a:lnTo>
                    <a:pt x="151" y="720"/>
                  </a:lnTo>
                  <a:lnTo>
                    <a:pt x="158" y="717"/>
                  </a:lnTo>
                  <a:lnTo>
                    <a:pt x="178" y="710"/>
                  </a:lnTo>
                  <a:lnTo>
                    <a:pt x="188" y="714"/>
                  </a:lnTo>
                  <a:lnTo>
                    <a:pt x="195" y="710"/>
                  </a:lnTo>
                  <a:lnTo>
                    <a:pt x="202" y="714"/>
                  </a:lnTo>
                  <a:lnTo>
                    <a:pt x="225" y="700"/>
                  </a:lnTo>
                  <a:lnTo>
                    <a:pt x="232" y="690"/>
                  </a:lnTo>
                  <a:lnTo>
                    <a:pt x="259" y="690"/>
                  </a:lnTo>
                  <a:lnTo>
                    <a:pt x="266" y="677"/>
                  </a:lnTo>
                  <a:lnTo>
                    <a:pt x="269" y="670"/>
                  </a:lnTo>
                  <a:lnTo>
                    <a:pt x="276" y="673"/>
                  </a:lnTo>
                  <a:lnTo>
                    <a:pt x="279" y="667"/>
                  </a:lnTo>
                  <a:lnTo>
                    <a:pt x="282" y="663"/>
                  </a:lnTo>
                  <a:lnTo>
                    <a:pt x="326" y="660"/>
                  </a:lnTo>
                  <a:lnTo>
                    <a:pt x="333" y="663"/>
                  </a:lnTo>
                  <a:lnTo>
                    <a:pt x="340" y="646"/>
                  </a:lnTo>
                  <a:lnTo>
                    <a:pt x="340" y="640"/>
                  </a:lnTo>
                  <a:lnTo>
                    <a:pt x="346" y="623"/>
                  </a:lnTo>
                  <a:lnTo>
                    <a:pt x="350" y="626"/>
                  </a:lnTo>
                  <a:lnTo>
                    <a:pt x="350" y="630"/>
                  </a:lnTo>
                  <a:lnTo>
                    <a:pt x="356" y="630"/>
                  </a:lnTo>
                  <a:lnTo>
                    <a:pt x="363" y="630"/>
                  </a:lnTo>
                  <a:lnTo>
                    <a:pt x="366" y="633"/>
                  </a:lnTo>
                  <a:lnTo>
                    <a:pt x="370" y="633"/>
                  </a:lnTo>
                  <a:lnTo>
                    <a:pt x="370" y="623"/>
                  </a:lnTo>
                  <a:lnTo>
                    <a:pt x="377" y="623"/>
                  </a:lnTo>
                  <a:lnTo>
                    <a:pt x="380" y="623"/>
                  </a:lnTo>
                  <a:lnTo>
                    <a:pt x="383" y="623"/>
                  </a:lnTo>
                  <a:lnTo>
                    <a:pt x="387" y="616"/>
                  </a:lnTo>
                  <a:lnTo>
                    <a:pt x="397" y="616"/>
                  </a:lnTo>
                  <a:lnTo>
                    <a:pt x="404" y="616"/>
                  </a:lnTo>
                  <a:lnTo>
                    <a:pt x="400" y="613"/>
                  </a:lnTo>
                  <a:lnTo>
                    <a:pt x="397" y="613"/>
                  </a:lnTo>
                  <a:lnTo>
                    <a:pt x="397" y="603"/>
                  </a:lnTo>
                  <a:lnTo>
                    <a:pt x="397" y="599"/>
                  </a:lnTo>
                  <a:lnTo>
                    <a:pt x="404" y="603"/>
                  </a:lnTo>
                  <a:lnTo>
                    <a:pt x="407" y="596"/>
                  </a:lnTo>
                  <a:lnTo>
                    <a:pt x="404" y="589"/>
                  </a:lnTo>
                  <a:lnTo>
                    <a:pt x="410" y="582"/>
                  </a:lnTo>
                  <a:lnTo>
                    <a:pt x="420" y="582"/>
                  </a:lnTo>
                  <a:lnTo>
                    <a:pt x="424" y="579"/>
                  </a:lnTo>
                  <a:lnTo>
                    <a:pt x="430" y="572"/>
                  </a:lnTo>
                  <a:lnTo>
                    <a:pt x="430" y="566"/>
                  </a:lnTo>
                  <a:lnTo>
                    <a:pt x="437" y="572"/>
                  </a:lnTo>
                  <a:lnTo>
                    <a:pt x="447" y="572"/>
                  </a:lnTo>
                  <a:lnTo>
                    <a:pt x="441" y="556"/>
                  </a:lnTo>
                  <a:lnTo>
                    <a:pt x="444" y="549"/>
                  </a:lnTo>
                  <a:lnTo>
                    <a:pt x="451" y="549"/>
                  </a:lnTo>
                  <a:lnTo>
                    <a:pt x="454" y="549"/>
                  </a:lnTo>
                  <a:lnTo>
                    <a:pt x="461" y="545"/>
                  </a:lnTo>
                  <a:lnTo>
                    <a:pt x="461" y="542"/>
                  </a:lnTo>
                  <a:lnTo>
                    <a:pt x="447" y="535"/>
                  </a:lnTo>
                  <a:lnTo>
                    <a:pt x="441" y="532"/>
                  </a:lnTo>
                  <a:lnTo>
                    <a:pt x="444" y="529"/>
                  </a:lnTo>
                  <a:lnTo>
                    <a:pt x="447" y="515"/>
                  </a:lnTo>
                  <a:lnTo>
                    <a:pt x="444" y="508"/>
                  </a:lnTo>
                  <a:lnTo>
                    <a:pt x="441" y="508"/>
                  </a:lnTo>
                  <a:lnTo>
                    <a:pt x="441" y="495"/>
                  </a:lnTo>
                  <a:lnTo>
                    <a:pt x="447" y="495"/>
                  </a:lnTo>
                  <a:lnTo>
                    <a:pt x="447" y="488"/>
                  </a:lnTo>
                  <a:lnTo>
                    <a:pt x="451" y="485"/>
                  </a:lnTo>
                  <a:lnTo>
                    <a:pt x="454" y="478"/>
                  </a:lnTo>
                  <a:lnTo>
                    <a:pt x="471" y="468"/>
                  </a:lnTo>
                  <a:lnTo>
                    <a:pt x="481" y="471"/>
                  </a:lnTo>
                  <a:lnTo>
                    <a:pt x="484" y="471"/>
                  </a:lnTo>
                  <a:lnTo>
                    <a:pt x="484" y="475"/>
                  </a:lnTo>
                  <a:lnTo>
                    <a:pt x="494" y="478"/>
                  </a:lnTo>
                  <a:lnTo>
                    <a:pt x="498" y="471"/>
                  </a:lnTo>
                  <a:lnTo>
                    <a:pt x="491" y="465"/>
                  </a:lnTo>
                  <a:lnTo>
                    <a:pt x="491" y="458"/>
                  </a:lnTo>
                  <a:lnTo>
                    <a:pt x="498" y="451"/>
                  </a:lnTo>
                  <a:lnTo>
                    <a:pt x="518" y="434"/>
                  </a:lnTo>
                  <a:lnTo>
                    <a:pt x="501" y="418"/>
                  </a:lnTo>
                  <a:lnTo>
                    <a:pt x="488" y="411"/>
                  </a:lnTo>
                  <a:lnTo>
                    <a:pt x="488" y="411"/>
                  </a:lnTo>
                  <a:lnTo>
                    <a:pt x="478" y="397"/>
                  </a:lnTo>
                  <a:lnTo>
                    <a:pt x="478" y="394"/>
                  </a:lnTo>
                  <a:lnTo>
                    <a:pt x="488" y="374"/>
                  </a:lnTo>
                  <a:lnTo>
                    <a:pt x="491" y="374"/>
                  </a:lnTo>
                  <a:lnTo>
                    <a:pt x="504" y="370"/>
                  </a:lnTo>
                  <a:lnTo>
                    <a:pt x="521" y="364"/>
                  </a:lnTo>
                  <a:lnTo>
                    <a:pt x="525" y="360"/>
                  </a:lnTo>
                  <a:lnTo>
                    <a:pt x="528" y="364"/>
                  </a:lnTo>
                  <a:lnTo>
                    <a:pt x="531" y="360"/>
                  </a:lnTo>
                  <a:lnTo>
                    <a:pt x="545" y="367"/>
                  </a:lnTo>
                  <a:lnTo>
                    <a:pt x="558" y="377"/>
                  </a:lnTo>
                  <a:lnTo>
                    <a:pt x="562" y="374"/>
                  </a:lnTo>
                  <a:lnTo>
                    <a:pt x="562" y="370"/>
                  </a:lnTo>
                  <a:lnTo>
                    <a:pt x="602" y="327"/>
                  </a:lnTo>
                  <a:lnTo>
                    <a:pt x="599" y="323"/>
                  </a:lnTo>
                  <a:lnTo>
                    <a:pt x="602" y="320"/>
                  </a:lnTo>
                  <a:lnTo>
                    <a:pt x="592" y="313"/>
                  </a:lnTo>
                  <a:lnTo>
                    <a:pt x="585" y="303"/>
                  </a:lnTo>
                  <a:lnTo>
                    <a:pt x="589" y="296"/>
                  </a:lnTo>
                  <a:lnTo>
                    <a:pt x="585" y="296"/>
                  </a:lnTo>
                  <a:lnTo>
                    <a:pt x="589" y="290"/>
                  </a:lnTo>
                  <a:lnTo>
                    <a:pt x="592" y="290"/>
                  </a:lnTo>
                  <a:lnTo>
                    <a:pt x="605" y="279"/>
                  </a:lnTo>
                  <a:lnTo>
                    <a:pt x="609" y="266"/>
                  </a:lnTo>
                  <a:lnTo>
                    <a:pt x="619" y="269"/>
                  </a:lnTo>
                  <a:lnTo>
                    <a:pt x="629" y="256"/>
                  </a:lnTo>
                  <a:lnTo>
                    <a:pt x="642" y="246"/>
                  </a:lnTo>
                  <a:lnTo>
                    <a:pt x="653" y="229"/>
                  </a:lnTo>
                  <a:lnTo>
                    <a:pt x="669" y="253"/>
                  </a:lnTo>
                  <a:lnTo>
                    <a:pt x="676" y="256"/>
                  </a:lnTo>
                  <a:lnTo>
                    <a:pt x="680" y="259"/>
                  </a:lnTo>
                  <a:lnTo>
                    <a:pt x="683" y="259"/>
                  </a:lnTo>
                  <a:lnTo>
                    <a:pt x="686" y="256"/>
                  </a:lnTo>
                  <a:lnTo>
                    <a:pt x="686" y="249"/>
                  </a:lnTo>
                  <a:lnTo>
                    <a:pt x="693" y="242"/>
                  </a:lnTo>
                  <a:lnTo>
                    <a:pt x="706" y="242"/>
                  </a:lnTo>
                  <a:lnTo>
                    <a:pt x="713" y="242"/>
                  </a:lnTo>
                  <a:lnTo>
                    <a:pt x="720" y="242"/>
                  </a:lnTo>
                  <a:lnTo>
                    <a:pt x="733" y="242"/>
                  </a:lnTo>
                  <a:lnTo>
                    <a:pt x="754" y="246"/>
                  </a:lnTo>
                  <a:lnTo>
                    <a:pt x="760" y="246"/>
                  </a:lnTo>
                  <a:lnTo>
                    <a:pt x="767" y="273"/>
                  </a:lnTo>
                  <a:lnTo>
                    <a:pt x="767" y="279"/>
                  </a:lnTo>
                  <a:lnTo>
                    <a:pt x="767" y="286"/>
                  </a:lnTo>
                  <a:lnTo>
                    <a:pt x="774" y="296"/>
                  </a:lnTo>
                  <a:lnTo>
                    <a:pt x="780" y="290"/>
                  </a:lnTo>
                  <a:lnTo>
                    <a:pt x="784" y="290"/>
                  </a:lnTo>
                  <a:lnTo>
                    <a:pt x="791" y="310"/>
                  </a:lnTo>
                  <a:lnTo>
                    <a:pt x="787" y="313"/>
                  </a:lnTo>
                  <a:lnTo>
                    <a:pt x="787" y="320"/>
                  </a:lnTo>
                  <a:lnTo>
                    <a:pt x="791" y="320"/>
                  </a:lnTo>
                  <a:lnTo>
                    <a:pt x="797" y="310"/>
                  </a:lnTo>
                  <a:lnTo>
                    <a:pt x="814" y="303"/>
                  </a:lnTo>
                  <a:lnTo>
                    <a:pt x="828" y="303"/>
                  </a:lnTo>
                  <a:lnTo>
                    <a:pt x="841" y="300"/>
                  </a:lnTo>
                  <a:lnTo>
                    <a:pt x="855" y="306"/>
                  </a:lnTo>
                  <a:lnTo>
                    <a:pt x="851" y="320"/>
                  </a:lnTo>
                  <a:lnTo>
                    <a:pt x="848" y="347"/>
                  </a:lnTo>
                  <a:lnTo>
                    <a:pt x="838" y="374"/>
                  </a:lnTo>
                  <a:lnTo>
                    <a:pt x="858" y="391"/>
                  </a:lnTo>
                  <a:lnTo>
                    <a:pt x="878" y="404"/>
                  </a:lnTo>
                  <a:lnTo>
                    <a:pt x="888" y="414"/>
                  </a:lnTo>
                  <a:lnTo>
                    <a:pt x="898" y="418"/>
                  </a:lnTo>
                  <a:lnTo>
                    <a:pt x="915" y="428"/>
                  </a:lnTo>
                  <a:lnTo>
                    <a:pt x="956" y="377"/>
                  </a:lnTo>
                  <a:lnTo>
                    <a:pt x="972" y="306"/>
                  </a:lnTo>
                  <a:lnTo>
                    <a:pt x="966" y="286"/>
                  </a:lnTo>
                  <a:lnTo>
                    <a:pt x="979" y="279"/>
                  </a:lnTo>
                  <a:lnTo>
                    <a:pt x="989" y="283"/>
                  </a:lnTo>
                  <a:lnTo>
                    <a:pt x="986" y="283"/>
                  </a:lnTo>
                  <a:lnTo>
                    <a:pt x="999" y="276"/>
                  </a:lnTo>
                  <a:lnTo>
                    <a:pt x="996" y="273"/>
                  </a:lnTo>
                  <a:lnTo>
                    <a:pt x="1003" y="249"/>
                  </a:lnTo>
                  <a:lnTo>
                    <a:pt x="1009" y="242"/>
                  </a:lnTo>
                  <a:lnTo>
                    <a:pt x="1013" y="236"/>
                  </a:lnTo>
                  <a:lnTo>
                    <a:pt x="999" y="222"/>
                  </a:lnTo>
                  <a:lnTo>
                    <a:pt x="996" y="209"/>
                  </a:lnTo>
                  <a:lnTo>
                    <a:pt x="996" y="209"/>
                  </a:lnTo>
                  <a:lnTo>
                    <a:pt x="996" y="182"/>
                  </a:lnTo>
                  <a:lnTo>
                    <a:pt x="996" y="182"/>
                  </a:lnTo>
                  <a:lnTo>
                    <a:pt x="999" y="165"/>
                  </a:lnTo>
                  <a:lnTo>
                    <a:pt x="1003" y="162"/>
                  </a:lnTo>
                  <a:lnTo>
                    <a:pt x="1016" y="158"/>
                  </a:lnTo>
                  <a:lnTo>
                    <a:pt x="1030" y="148"/>
                  </a:lnTo>
                  <a:lnTo>
                    <a:pt x="1040" y="148"/>
                  </a:lnTo>
                  <a:lnTo>
                    <a:pt x="1040" y="128"/>
                  </a:lnTo>
                  <a:lnTo>
                    <a:pt x="1040" y="125"/>
                  </a:lnTo>
                  <a:lnTo>
                    <a:pt x="1043" y="128"/>
                  </a:lnTo>
                  <a:lnTo>
                    <a:pt x="1046" y="128"/>
                  </a:lnTo>
                  <a:lnTo>
                    <a:pt x="1046" y="115"/>
                  </a:lnTo>
                  <a:lnTo>
                    <a:pt x="1050" y="108"/>
                  </a:lnTo>
                  <a:lnTo>
                    <a:pt x="1046" y="108"/>
                  </a:lnTo>
                  <a:lnTo>
                    <a:pt x="1050" y="101"/>
                  </a:lnTo>
                  <a:lnTo>
                    <a:pt x="1053" y="81"/>
                  </a:lnTo>
                  <a:lnTo>
                    <a:pt x="1050" y="78"/>
                  </a:lnTo>
                  <a:lnTo>
                    <a:pt x="1043" y="67"/>
                  </a:lnTo>
                  <a:lnTo>
                    <a:pt x="1043" y="64"/>
                  </a:lnTo>
                  <a:lnTo>
                    <a:pt x="1036" y="61"/>
                  </a:lnTo>
                  <a:lnTo>
                    <a:pt x="1043" y="57"/>
                  </a:lnTo>
                  <a:lnTo>
                    <a:pt x="1043" y="51"/>
                  </a:lnTo>
                  <a:lnTo>
                    <a:pt x="1036" y="44"/>
                  </a:lnTo>
                  <a:lnTo>
                    <a:pt x="1036" y="44"/>
                  </a:lnTo>
                  <a:lnTo>
                    <a:pt x="1040" y="44"/>
                  </a:lnTo>
                  <a:lnTo>
                    <a:pt x="1046" y="44"/>
                  </a:lnTo>
                  <a:lnTo>
                    <a:pt x="1046" y="41"/>
                  </a:lnTo>
                  <a:lnTo>
                    <a:pt x="1056" y="34"/>
                  </a:lnTo>
                  <a:lnTo>
                    <a:pt x="1056" y="30"/>
                  </a:lnTo>
                  <a:lnTo>
                    <a:pt x="1060" y="30"/>
                  </a:lnTo>
                  <a:lnTo>
                    <a:pt x="1067" y="24"/>
                  </a:lnTo>
                  <a:lnTo>
                    <a:pt x="1077" y="27"/>
                  </a:lnTo>
                  <a:lnTo>
                    <a:pt x="1077" y="27"/>
                  </a:lnTo>
                  <a:lnTo>
                    <a:pt x="1080" y="20"/>
                  </a:lnTo>
                  <a:lnTo>
                    <a:pt x="1083" y="24"/>
                  </a:lnTo>
                  <a:lnTo>
                    <a:pt x="1087" y="24"/>
                  </a:lnTo>
                  <a:lnTo>
                    <a:pt x="1094" y="20"/>
                  </a:lnTo>
                  <a:lnTo>
                    <a:pt x="1097" y="24"/>
                  </a:lnTo>
                  <a:lnTo>
                    <a:pt x="1104" y="14"/>
                  </a:lnTo>
                  <a:lnTo>
                    <a:pt x="1104" y="10"/>
                  </a:lnTo>
                  <a:lnTo>
                    <a:pt x="1114" y="7"/>
                  </a:lnTo>
                  <a:lnTo>
                    <a:pt x="1117" y="7"/>
                  </a:lnTo>
                  <a:lnTo>
                    <a:pt x="1124" y="0"/>
                  </a:lnTo>
                  <a:lnTo>
                    <a:pt x="1131" y="3"/>
                  </a:lnTo>
                  <a:lnTo>
                    <a:pt x="1131" y="7"/>
                  </a:lnTo>
                  <a:lnTo>
                    <a:pt x="1134" y="7"/>
                  </a:lnTo>
                  <a:lnTo>
                    <a:pt x="1141" y="10"/>
                  </a:lnTo>
                  <a:lnTo>
                    <a:pt x="1147" y="14"/>
                  </a:lnTo>
                  <a:lnTo>
                    <a:pt x="1157" y="17"/>
                  </a:lnTo>
                  <a:lnTo>
                    <a:pt x="1164" y="14"/>
                  </a:lnTo>
                  <a:lnTo>
                    <a:pt x="1168" y="14"/>
                  </a:lnTo>
                  <a:lnTo>
                    <a:pt x="1168" y="17"/>
                  </a:lnTo>
                  <a:lnTo>
                    <a:pt x="1178" y="14"/>
                  </a:lnTo>
                  <a:lnTo>
                    <a:pt x="1181" y="14"/>
                  </a:lnTo>
                  <a:lnTo>
                    <a:pt x="1188" y="17"/>
                  </a:lnTo>
                  <a:lnTo>
                    <a:pt x="1194" y="14"/>
                  </a:lnTo>
                  <a:lnTo>
                    <a:pt x="1201" y="20"/>
                  </a:lnTo>
                  <a:lnTo>
                    <a:pt x="1228" y="47"/>
                  </a:lnTo>
                  <a:lnTo>
                    <a:pt x="1242" y="51"/>
                  </a:lnTo>
                  <a:lnTo>
                    <a:pt x="1255" y="57"/>
                  </a:lnTo>
                  <a:lnTo>
                    <a:pt x="1269" y="64"/>
                  </a:lnTo>
                  <a:lnTo>
                    <a:pt x="1269" y="67"/>
                  </a:lnTo>
                  <a:lnTo>
                    <a:pt x="1275" y="71"/>
                  </a:lnTo>
                  <a:lnTo>
                    <a:pt x="1282" y="71"/>
                  </a:lnTo>
                  <a:lnTo>
                    <a:pt x="1282" y="71"/>
                  </a:lnTo>
                  <a:lnTo>
                    <a:pt x="1285" y="71"/>
                  </a:lnTo>
                  <a:lnTo>
                    <a:pt x="1289" y="67"/>
                  </a:lnTo>
                  <a:lnTo>
                    <a:pt x="1292" y="67"/>
                  </a:lnTo>
                  <a:lnTo>
                    <a:pt x="1292" y="71"/>
                  </a:lnTo>
                  <a:lnTo>
                    <a:pt x="1292" y="74"/>
                  </a:lnTo>
                  <a:lnTo>
                    <a:pt x="1295" y="71"/>
                  </a:lnTo>
                  <a:lnTo>
                    <a:pt x="1299" y="71"/>
                  </a:lnTo>
                  <a:lnTo>
                    <a:pt x="1299" y="67"/>
                  </a:lnTo>
                  <a:lnTo>
                    <a:pt x="1302" y="67"/>
                  </a:lnTo>
                  <a:lnTo>
                    <a:pt x="1299" y="64"/>
                  </a:lnTo>
                  <a:lnTo>
                    <a:pt x="1299" y="61"/>
                  </a:lnTo>
                  <a:lnTo>
                    <a:pt x="1309" y="71"/>
                  </a:lnTo>
                  <a:lnTo>
                    <a:pt x="1316" y="74"/>
                  </a:lnTo>
                  <a:lnTo>
                    <a:pt x="1319" y="74"/>
                  </a:lnTo>
                  <a:lnTo>
                    <a:pt x="1316" y="78"/>
                  </a:lnTo>
                  <a:lnTo>
                    <a:pt x="1319" y="78"/>
                  </a:lnTo>
                  <a:lnTo>
                    <a:pt x="1322" y="81"/>
                  </a:lnTo>
                  <a:lnTo>
                    <a:pt x="1322" y="81"/>
                  </a:lnTo>
                  <a:lnTo>
                    <a:pt x="1332" y="67"/>
                  </a:lnTo>
                  <a:lnTo>
                    <a:pt x="1336" y="61"/>
                  </a:lnTo>
                  <a:lnTo>
                    <a:pt x="1332" y="54"/>
                  </a:lnTo>
                  <a:lnTo>
                    <a:pt x="1329" y="54"/>
                  </a:lnTo>
                  <a:lnTo>
                    <a:pt x="1329" y="51"/>
                  </a:lnTo>
                  <a:lnTo>
                    <a:pt x="1332" y="51"/>
                  </a:lnTo>
                  <a:lnTo>
                    <a:pt x="1336" y="61"/>
                  </a:lnTo>
                  <a:lnTo>
                    <a:pt x="1336" y="64"/>
                  </a:lnTo>
                  <a:lnTo>
                    <a:pt x="1336" y="67"/>
                  </a:lnTo>
                  <a:lnTo>
                    <a:pt x="1332" y="74"/>
                  </a:lnTo>
                  <a:lnTo>
                    <a:pt x="1329" y="74"/>
                  </a:lnTo>
                  <a:lnTo>
                    <a:pt x="1322" y="84"/>
                  </a:lnTo>
                  <a:lnTo>
                    <a:pt x="1322" y="88"/>
                  </a:lnTo>
                  <a:lnTo>
                    <a:pt x="1336" y="101"/>
                  </a:lnTo>
                  <a:lnTo>
                    <a:pt x="1349" y="101"/>
                  </a:lnTo>
                  <a:lnTo>
                    <a:pt x="1349" y="98"/>
                  </a:lnTo>
                  <a:lnTo>
                    <a:pt x="1359" y="108"/>
                  </a:lnTo>
                  <a:lnTo>
                    <a:pt x="1359" y="108"/>
                  </a:lnTo>
                  <a:lnTo>
                    <a:pt x="1366" y="111"/>
                  </a:lnTo>
                  <a:lnTo>
                    <a:pt x="1373" y="115"/>
                  </a:lnTo>
                  <a:lnTo>
                    <a:pt x="1376" y="118"/>
                  </a:lnTo>
                  <a:lnTo>
                    <a:pt x="1376" y="121"/>
                  </a:lnTo>
                  <a:lnTo>
                    <a:pt x="1390" y="145"/>
                  </a:lnTo>
                  <a:lnTo>
                    <a:pt x="1393" y="155"/>
                  </a:lnTo>
                  <a:lnTo>
                    <a:pt x="1393" y="158"/>
                  </a:lnTo>
                  <a:lnTo>
                    <a:pt x="1386" y="158"/>
                  </a:lnTo>
                  <a:lnTo>
                    <a:pt x="1376" y="162"/>
                  </a:lnTo>
                  <a:lnTo>
                    <a:pt x="1363" y="172"/>
                  </a:lnTo>
                  <a:lnTo>
                    <a:pt x="1359" y="179"/>
                  </a:lnTo>
                  <a:lnTo>
                    <a:pt x="1353" y="189"/>
                  </a:lnTo>
                  <a:lnTo>
                    <a:pt x="1349" y="209"/>
                  </a:lnTo>
                  <a:lnTo>
                    <a:pt x="1346" y="222"/>
                  </a:lnTo>
                  <a:lnTo>
                    <a:pt x="1343" y="232"/>
                  </a:lnTo>
                  <a:lnTo>
                    <a:pt x="1346" y="239"/>
                  </a:lnTo>
                  <a:lnTo>
                    <a:pt x="1349" y="259"/>
                  </a:lnTo>
                  <a:lnTo>
                    <a:pt x="1353" y="276"/>
                  </a:lnTo>
                  <a:lnTo>
                    <a:pt x="1353" y="296"/>
                  </a:lnTo>
                  <a:lnTo>
                    <a:pt x="1359" y="347"/>
                  </a:lnTo>
                  <a:lnTo>
                    <a:pt x="1356" y="354"/>
                  </a:lnTo>
                  <a:lnTo>
                    <a:pt x="1353" y="357"/>
                  </a:lnTo>
                  <a:lnTo>
                    <a:pt x="1356" y="357"/>
                  </a:lnTo>
                  <a:lnTo>
                    <a:pt x="1356" y="354"/>
                  </a:lnTo>
                  <a:lnTo>
                    <a:pt x="1363" y="357"/>
                  </a:lnTo>
                  <a:lnTo>
                    <a:pt x="1373" y="387"/>
                  </a:lnTo>
                  <a:lnTo>
                    <a:pt x="1376" y="394"/>
                  </a:lnTo>
                  <a:lnTo>
                    <a:pt x="1380" y="394"/>
                  </a:lnTo>
                  <a:lnTo>
                    <a:pt x="1390" y="397"/>
                  </a:lnTo>
                  <a:lnTo>
                    <a:pt x="1400" y="411"/>
                  </a:lnTo>
                  <a:lnTo>
                    <a:pt x="1407" y="421"/>
                  </a:lnTo>
                  <a:lnTo>
                    <a:pt x="1403" y="434"/>
                  </a:lnTo>
                  <a:lnTo>
                    <a:pt x="1407" y="441"/>
                  </a:lnTo>
                  <a:lnTo>
                    <a:pt x="1407" y="444"/>
                  </a:lnTo>
                  <a:lnTo>
                    <a:pt x="1407" y="451"/>
                  </a:lnTo>
                  <a:lnTo>
                    <a:pt x="1410" y="461"/>
                  </a:lnTo>
                  <a:lnTo>
                    <a:pt x="1407" y="465"/>
                  </a:lnTo>
                  <a:lnTo>
                    <a:pt x="1400" y="488"/>
                  </a:lnTo>
                  <a:lnTo>
                    <a:pt x="1400" y="495"/>
                  </a:lnTo>
                  <a:lnTo>
                    <a:pt x="1407" y="518"/>
                  </a:lnTo>
                  <a:lnTo>
                    <a:pt x="1410" y="529"/>
                  </a:lnTo>
                  <a:lnTo>
                    <a:pt x="1417" y="539"/>
                  </a:lnTo>
                  <a:lnTo>
                    <a:pt x="1420" y="542"/>
                  </a:lnTo>
                  <a:lnTo>
                    <a:pt x="1423" y="542"/>
                  </a:lnTo>
                  <a:lnTo>
                    <a:pt x="1423" y="545"/>
                  </a:lnTo>
                  <a:lnTo>
                    <a:pt x="1430" y="556"/>
                  </a:lnTo>
                  <a:lnTo>
                    <a:pt x="1430" y="562"/>
                  </a:lnTo>
                  <a:lnTo>
                    <a:pt x="1433" y="579"/>
                  </a:lnTo>
                  <a:lnTo>
                    <a:pt x="1440" y="596"/>
                  </a:lnTo>
                  <a:lnTo>
                    <a:pt x="1450" y="609"/>
                  </a:lnTo>
                  <a:lnTo>
                    <a:pt x="1457" y="643"/>
                  </a:lnTo>
                  <a:lnTo>
                    <a:pt x="1457" y="683"/>
                  </a:lnTo>
                  <a:lnTo>
                    <a:pt x="1464" y="727"/>
                  </a:lnTo>
                  <a:lnTo>
                    <a:pt x="1460" y="731"/>
                  </a:lnTo>
                  <a:lnTo>
                    <a:pt x="1464" y="808"/>
                  </a:lnTo>
                  <a:lnTo>
                    <a:pt x="1454" y="838"/>
                  </a:lnTo>
                  <a:lnTo>
                    <a:pt x="1433" y="912"/>
                  </a:lnTo>
                  <a:lnTo>
                    <a:pt x="1427" y="943"/>
                  </a:lnTo>
                  <a:lnTo>
                    <a:pt x="1427" y="959"/>
                  </a:lnTo>
                  <a:lnTo>
                    <a:pt x="1423" y="1020"/>
                  </a:lnTo>
                  <a:lnTo>
                    <a:pt x="1427" y="1050"/>
                  </a:lnTo>
                  <a:lnTo>
                    <a:pt x="1430" y="1060"/>
                  </a:lnTo>
                  <a:lnTo>
                    <a:pt x="1433" y="1077"/>
                  </a:lnTo>
                  <a:lnTo>
                    <a:pt x="1437" y="1077"/>
                  </a:lnTo>
                  <a:lnTo>
                    <a:pt x="1440" y="1081"/>
                  </a:lnTo>
                  <a:lnTo>
                    <a:pt x="1444" y="1084"/>
                  </a:lnTo>
                  <a:lnTo>
                    <a:pt x="1447" y="1084"/>
                  </a:lnTo>
                  <a:lnTo>
                    <a:pt x="1447" y="1087"/>
                  </a:lnTo>
                  <a:lnTo>
                    <a:pt x="1437" y="1087"/>
                  </a:lnTo>
                  <a:lnTo>
                    <a:pt x="1437" y="1084"/>
                  </a:lnTo>
                  <a:lnTo>
                    <a:pt x="1433" y="1084"/>
                  </a:lnTo>
                  <a:lnTo>
                    <a:pt x="1437" y="1084"/>
                  </a:lnTo>
                  <a:lnTo>
                    <a:pt x="1447" y="1087"/>
                  </a:lnTo>
                  <a:lnTo>
                    <a:pt x="1450" y="1084"/>
                  </a:lnTo>
                  <a:lnTo>
                    <a:pt x="1454" y="1084"/>
                  </a:lnTo>
                  <a:lnTo>
                    <a:pt x="1460" y="1097"/>
                  </a:lnTo>
                  <a:lnTo>
                    <a:pt x="1464" y="1094"/>
                  </a:lnTo>
                  <a:lnTo>
                    <a:pt x="1467" y="1101"/>
                  </a:lnTo>
                  <a:lnTo>
                    <a:pt x="1470" y="1111"/>
                  </a:lnTo>
                  <a:lnTo>
                    <a:pt x="1477" y="1114"/>
                  </a:lnTo>
                  <a:lnTo>
                    <a:pt x="1487" y="1114"/>
                  </a:lnTo>
                  <a:lnTo>
                    <a:pt x="1491" y="1114"/>
                  </a:lnTo>
                  <a:lnTo>
                    <a:pt x="1494" y="1114"/>
                  </a:lnTo>
                  <a:lnTo>
                    <a:pt x="1511" y="1135"/>
                  </a:lnTo>
                  <a:lnTo>
                    <a:pt x="1514" y="1135"/>
                  </a:lnTo>
                  <a:lnTo>
                    <a:pt x="1508" y="1151"/>
                  </a:lnTo>
                  <a:lnTo>
                    <a:pt x="1504" y="1155"/>
                  </a:lnTo>
                  <a:lnTo>
                    <a:pt x="1497" y="1161"/>
                  </a:lnTo>
                  <a:lnTo>
                    <a:pt x="1491" y="1168"/>
                  </a:lnTo>
                  <a:lnTo>
                    <a:pt x="1491" y="1172"/>
                  </a:lnTo>
                  <a:lnTo>
                    <a:pt x="1487" y="1172"/>
                  </a:lnTo>
                  <a:lnTo>
                    <a:pt x="1481" y="1178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2" name="Freeform 685">
              <a:extLst>
                <a:ext uri="{FF2B5EF4-FFF2-40B4-BE49-F238E27FC236}">
                  <a16:creationId xmlns:a16="http://schemas.microsoft.com/office/drawing/2014/main" id="{025510AD-9FD9-3635-ED1A-2E9D76EF4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6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3" name="Freeform 686">
              <a:extLst>
                <a:ext uri="{FF2B5EF4-FFF2-40B4-BE49-F238E27FC236}">
                  <a16:creationId xmlns:a16="http://schemas.microsoft.com/office/drawing/2014/main" id="{B804FC4C-1E5E-0C8B-8A40-058A3CA52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6"/>
              <a:ext cx="3" cy="4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3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4" name="Freeform 687">
              <a:extLst>
                <a:ext uri="{FF2B5EF4-FFF2-40B4-BE49-F238E27FC236}">
                  <a16:creationId xmlns:a16="http://schemas.microsoft.com/office/drawing/2014/main" id="{0AB2EC4B-9BDB-4371-2B7B-E988059F9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33"/>
              <a:ext cx="30" cy="20"/>
            </a:xfrm>
            <a:custGeom>
              <a:avLst/>
              <a:gdLst>
                <a:gd name="T0" fmla="*/ 30 w 30"/>
                <a:gd name="T1" fmla="*/ 4 h 20"/>
                <a:gd name="T2" fmla="*/ 27 w 30"/>
                <a:gd name="T3" fmla="*/ 4 h 20"/>
                <a:gd name="T4" fmla="*/ 20 w 30"/>
                <a:gd name="T5" fmla="*/ 4 h 20"/>
                <a:gd name="T6" fmla="*/ 17 w 30"/>
                <a:gd name="T7" fmla="*/ 4 h 20"/>
                <a:gd name="T8" fmla="*/ 14 w 30"/>
                <a:gd name="T9" fmla="*/ 7 h 20"/>
                <a:gd name="T10" fmla="*/ 3 w 30"/>
                <a:gd name="T11" fmla="*/ 20 h 20"/>
                <a:gd name="T12" fmla="*/ 0 w 30"/>
                <a:gd name="T13" fmla="*/ 20 h 20"/>
                <a:gd name="T14" fmla="*/ 0 w 30"/>
                <a:gd name="T15" fmla="*/ 17 h 20"/>
                <a:gd name="T16" fmla="*/ 14 w 30"/>
                <a:gd name="T17" fmla="*/ 4 h 20"/>
                <a:gd name="T18" fmla="*/ 20 w 30"/>
                <a:gd name="T19" fmla="*/ 0 h 20"/>
                <a:gd name="T20" fmla="*/ 30 w 30"/>
                <a:gd name="T21" fmla="*/ 4 h 20"/>
                <a:gd name="T22" fmla="*/ 30 w 30"/>
                <a:gd name="T23" fmla="*/ 4 h 20"/>
                <a:gd name="T24" fmla="*/ 30 w 30"/>
                <a:gd name="T2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0">
                  <a:moveTo>
                    <a:pt x="30" y="4"/>
                  </a:moveTo>
                  <a:lnTo>
                    <a:pt x="27" y="4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" name="Freeform 688">
              <a:extLst>
                <a:ext uri="{FF2B5EF4-FFF2-40B4-BE49-F238E27FC236}">
                  <a16:creationId xmlns:a16="http://schemas.microsoft.com/office/drawing/2014/main" id="{13015835-61E9-1894-8EFE-34FEBC581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" y="3138"/>
              <a:ext cx="10" cy="10"/>
            </a:xfrm>
            <a:custGeom>
              <a:avLst/>
              <a:gdLst>
                <a:gd name="T0" fmla="*/ 7 w 10"/>
                <a:gd name="T1" fmla="*/ 0 h 10"/>
                <a:gd name="T2" fmla="*/ 10 w 10"/>
                <a:gd name="T3" fmla="*/ 3 h 10"/>
                <a:gd name="T4" fmla="*/ 10 w 10"/>
                <a:gd name="T5" fmla="*/ 3 h 10"/>
                <a:gd name="T6" fmla="*/ 7 w 10"/>
                <a:gd name="T7" fmla="*/ 10 h 10"/>
                <a:gd name="T8" fmla="*/ 0 w 10"/>
                <a:gd name="T9" fmla="*/ 3 h 10"/>
                <a:gd name="T10" fmla="*/ 0 w 10"/>
                <a:gd name="T11" fmla="*/ 0 h 10"/>
                <a:gd name="T12" fmla="*/ 7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lnTo>
                    <a:pt x="10" y="3"/>
                  </a:lnTo>
                  <a:lnTo>
                    <a:pt x="10" y="3"/>
                  </a:lnTo>
                  <a:lnTo>
                    <a:pt x="7" y="10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" name="Freeform 689">
              <a:extLst>
                <a:ext uri="{FF2B5EF4-FFF2-40B4-BE49-F238E27FC236}">
                  <a16:creationId xmlns:a16="http://schemas.microsoft.com/office/drawing/2014/main" id="{A283D70D-F343-4B3F-0B4A-47224B03A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40"/>
              <a:ext cx="3" cy="3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" name="Freeform 690">
              <a:extLst>
                <a:ext uri="{FF2B5EF4-FFF2-40B4-BE49-F238E27FC236}">
                  <a16:creationId xmlns:a16="http://schemas.microsoft.com/office/drawing/2014/main" id="{2D39D57D-5125-E0CD-1018-E9629CAA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7 w 10"/>
                <a:gd name="T3" fmla="*/ 4 h 4"/>
                <a:gd name="T4" fmla="*/ 10 w 10"/>
                <a:gd name="T5" fmla="*/ 0 h 4"/>
                <a:gd name="T6" fmla="*/ 7 w 10"/>
                <a:gd name="T7" fmla="*/ 4 h 4"/>
                <a:gd name="T8" fmla="*/ 0 w 10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7" y="4"/>
                  </a:lnTo>
                  <a:lnTo>
                    <a:pt x="10" y="0"/>
                  </a:lnTo>
                  <a:lnTo>
                    <a:pt x="7" y="4"/>
                  </a:lnTo>
                  <a:lnTo>
                    <a:pt x="0" y="4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" name="Freeform 691">
              <a:extLst>
                <a:ext uri="{FF2B5EF4-FFF2-40B4-BE49-F238E27FC236}">
                  <a16:creationId xmlns:a16="http://schemas.microsoft.com/office/drawing/2014/main" id="{312D2C87-190E-103E-0C72-215ADCDA1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30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9" name="Freeform 692">
              <a:extLst>
                <a:ext uri="{FF2B5EF4-FFF2-40B4-BE49-F238E27FC236}">
                  <a16:creationId xmlns:a16="http://schemas.microsoft.com/office/drawing/2014/main" id="{164F9DB1-AFA4-2687-F1D2-1E2D5541D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435"/>
              <a:ext cx="2141" cy="2854"/>
            </a:xfrm>
            <a:custGeom>
              <a:avLst/>
              <a:gdLst>
                <a:gd name="T0" fmla="*/ 57 w 2141"/>
                <a:gd name="T1" fmla="*/ 908 h 2854"/>
                <a:gd name="T2" fmla="*/ 128 w 2141"/>
                <a:gd name="T3" fmla="*/ 902 h 2854"/>
                <a:gd name="T4" fmla="*/ 219 w 2141"/>
                <a:gd name="T5" fmla="*/ 979 h 2854"/>
                <a:gd name="T6" fmla="*/ 364 w 2141"/>
                <a:gd name="T7" fmla="*/ 1003 h 2854"/>
                <a:gd name="T8" fmla="*/ 471 w 2141"/>
                <a:gd name="T9" fmla="*/ 996 h 2854"/>
                <a:gd name="T10" fmla="*/ 549 w 2141"/>
                <a:gd name="T11" fmla="*/ 919 h 2854"/>
                <a:gd name="T12" fmla="*/ 562 w 2141"/>
                <a:gd name="T13" fmla="*/ 858 h 2854"/>
                <a:gd name="T14" fmla="*/ 498 w 2141"/>
                <a:gd name="T15" fmla="*/ 774 h 2854"/>
                <a:gd name="T16" fmla="*/ 545 w 2141"/>
                <a:gd name="T17" fmla="*/ 710 h 2854"/>
                <a:gd name="T18" fmla="*/ 653 w 2141"/>
                <a:gd name="T19" fmla="*/ 676 h 2854"/>
                <a:gd name="T20" fmla="*/ 751 w 2141"/>
                <a:gd name="T21" fmla="*/ 639 h 2854"/>
                <a:gd name="T22" fmla="*/ 848 w 2141"/>
                <a:gd name="T23" fmla="*/ 636 h 2854"/>
                <a:gd name="T24" fmla="*/ 916 w 2141"/>
                <a:gd name="T25" fmla="*/ 592 h 2854"/>
                <a:gd name="T26" fmla="*/ 1040 w 2141"/>
                <a:gd name="T27" fmla="*/ 602 h 2854"/>
                <a:gd name="T28" fmla="*/ 1091 w 2141"/>
                <a:gd name="T29" fmla="*/ 511 h 2854"/>
                <a:gd name="T30" fmla="*/ 1101 w 2141"/>
                <a:gd name="T31" fmla="*/ 454 h 2854"/>
                <a:gd name="T32" fmla="*/ 1165 w 2141"/>
                <a:gd name="T33" fmla="*/ 387 h 2854"/>
                <a:gd name="T34" fmla="*/ 1269 w 2141"/>
                <a:gd name="T35" fmla="*/ 403 h 2854"/>
                <a:gd name="T36" fmla="*/ 1293 w 2141"/>
                <a:gd name="T37" fmla="*/ 292 h 2854"/>
                <a:gd name="T38" fmla="*/ 1235 w 2141"/>
                <a:gd name="T39" fmla="*/ 178 h 2854"/>
                <a:gd name="T40" fmla="*/ 1333 w 2141"/>
                <a:gd name="T41" fmla="*/ 171 h 2854"/>
                <a:gd name="T42" fmla="*/ 1454 w 2141"/>
                <a:gd name="T43" fmla="*/ 127 h 2854"/>
                <a:gd name="T44" fmla="*/ 1528 w 2141"/>
                <a:gd name="T45" fmla="*/ 171 h 2854"/>
                <a:gd name="T46" fmla="*/ 1670 w 2141"/>
                <a:gd name="T47" fmla="*/ 131 h 2854"/>
                <a:gd name="T48" fmla="*/ 1730 w 2141"/>
                <a:gd name="T49" fmla="*/ 33 h 2854"/>
                <a:gd name="T50" fmla="*/ 1878 w 2141"/>
                <a:gd name="T51" fmla="*/ 97 h 2854"/>
                <a:gd name="T52" fmla="*/ 2020 w 2141"/>
                <a:gd name="T53" fmla="*/ 255 h 2854"/>
                <a:gd name="T54" fmla="*/ 2016 w 2141"/>
                <a:gd name="T55" fmla="*/ 454 h 2854"/>
                <a:gd name="T56" fmla="*/ 1875 w 2141"/>
                <a:gd name="T57" fmla="*/ 417 h 2854"/>
                <a:gd name="T58" fmla="*/ 1700 w 2141"/>
                <a:gd name="T59" fmla="*/ 323 h 2854"/>
                <a:gd name="T60" fmla="*/ 1656 w 2141"/>
                <a:gd name="T61" fmla="*/ 296 h 2854"/>
                <a:gd name="T62" fmla="*/ 1606 w 2141"/>
                <a:gd name="T63" fmla="*/ 316 h 2854"/>
                <a:gd name="T64" fmla="*/ 1686 w 2141"/>
                <a:gd name="T65" fmla="*/ 400 h 2854"/>
                <a:gd name="T66" fmla="*/ 1622 w 2141"/>
                <a:gd name="T67" fmla="*/ 501 h 2854"/>
                <a:gd name="T68" fmla="*/ 1703 w 2141"/>
                <a:gd name="T69" fmla="*/ 764 h 2854"/>
                <a:gd name="T70" fmla="*/ 1831 w 2141"/>
                <a:gd name="T71" fmla="*/ 875 h 2854"/>
                <a:gd name="T72" fmla="*/ 1885 w 2141"/>
                <a:gd name="T73" fmla="*/ 1036 h 2854"/>
                <a:gd name="T74" fmla="*/ 1824 w 2141"/>
                <a:gd name="T75" fmla="*/ 1269 h 2854"/>
                <a:gd name="T76" fmla="*/ 1824 w 2141"/>
                <a:gd name="T77" fmla="*/ 1551 h 2854"/>
                <a:gd name="T78" fmla="*/ 1754 w 2141"/>
                <a:gd name="T79" fmla="*/ 1629 h 2854"/>
                <a:gd name="T80" fmla="*/ 1629 w 2141"/>
                <a:gd name="T81" fmla="*/ 1726 h 2854"/>
                <a:gd name="T82" fmla="*/ 1542 w 2141"/>
                <a:gd name="T83" fmla="*/ 1669 h 2854"/>
                <a:gd name="T84" fmla="*/ 1468 w 2141"/>
                <a:gd name="T85" fmla="*/ 1720 h 2854"/>
                <a:gd name="T86" fmla="*/ 1461 w 2141"/>
                <a:gd name="T87" fmla="*/ 1837 h 2854"/>
                <a:gd name="T88" fmla="*/ 1552 w 2141"/>
                <a:gd name="T89" fmla="*/ 1898 h 2854"/>
                <a:gd name="T90" fmla="*/ 1579 w 2141"/>
                <a:gd name="T91" fmla="*/ 2050 h 2854"/>
                <a:gd name="T92" fmla="*/ 1464 w 2141"/>
                <a:gd name="T93" fmla="*/ 2134 h 2854"/>
                <a:gd name="T94" fmla="*/ 1407 w 2141"/>
                <a:gd name="T95" fmla="*/ 2228 h 2854"/>
                <a:gd name="T96" fmla="*/ 1333 w 2141"/>
                <a:gd name="T97" fmla="*/ 2295 h 2854"/>
                <a:gd name="T98" fmla="*/ 1205 w 2141"/>
                <a:gd name="T99" fmla="*/ 2245 h 2854"/>
                <a:gd name="T100" fmla="*/ 1074 w 2141"/>
                <a:gd name="T101" fmla="*/ 2241 h 2854"/>
                <a:gd name="T102" fmla="*/ 919 w 2141"/>
                <a:gd name="T103" fmla="*/ 2181 h 2854"/>
                <a:gd name="T104" fmla="*/ 757 w 2141"/>
                <a:gd name="T105" fmla="*/ 2134 h 2854"/>
                <a:gd name="T106" fmla="*/ 640 w 2141"/>
                <a:gd name="T107" fmla="*/ 2198 h 2854"/>
                <a:gd name="T108" fmla="*/ 522 w 2141"/>
                <a:gd name="T109" fmla="*/ 2107 h 2854"/>
                <a:gd name="T110" fmla="*/ 323 w 2141"/>
                <a:gd name="T111" fmla="*/ 2080 h 2854"/>
                <a:gd name="T112" fmla="*/ 155 w 2141"/>
                <a:gd name="T113" fmla="*/ 2275 h 2854"/>
                <a:gd name="T114" fmla="*/ 354 w 2141"/>
                <a:gd name="T115" fmla="*/ 2467 h 2854"/>
                <a:gd name="T116" fmla="*/ 195 w 2141"/>
                <a:gd name="T117" fmla="*/ 2679 h 2854"/>
                <a:gd name="T118" fmla="*/ 259 w 2141"/>
                <a:gd name="T119" fmla="*/ 2780 h 2854"/>
                <a:gd name="T120" fmla="*/ 152 w 2141"/>
                <a:gd name="T121" fmla="*/ 2841 h 2854"/>
                <a:gd name="T122" fmla="*/ 0 w 2141"/>
                <a:gd name="T123" fmla="*/ 282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41" h="2854">
                  <a:moveTo>
                    <a:pt x="0" y="976"/>
                  </a:moveTo>
                  <a:lnTo>
                    <a:pt x="14" y="982"/>
                  </a:lnTo>
                  <a:lnTo>
                    <a:pt x="14" y="979"/>
                  </a:lnTo>
                  <a:lnTo>
                    <a:pt x="14" y="976"/>
                  </a:lnTo>
                  <a:lnTo>
                    <a:pt x="7" y="972"/>
                  </a:lnTo>
                  <a:lnTo>
                    <a:pt x="17" y="959"/>
                  </a:lnTo>
                  <a:lnTo>
                    <a:pt x="24" y="952"/>
                  </a:lnTo>
                  <a:lnTo>
                    <a:pt x="20" y="949"/>
                  </a:lnTo>
                  <a:lnTo>
                    <a:pt x="17" y="942"/>
                  </a:lnTo>
                  <a:lnTo>
                    <a:pt x="20" y="935"/>
                  </a:lnTo>
                  <a:lnTo>
                    <a:pt x="30" y="929"/>
                  </a:lnTo>
                  <a:lnTo>
                    <a:pt x="34" y="932"/>
                  </a:lnTo>
                  <a:lnTo>
                    <a:pt x="37" y="925"/>
                  </a:lnTo>
                  <a:lnTo>
                    <a:pt x="51" y="919"/>
                  </a:lnTo>
                  <a:lnTo>
                    <a:pt x="51" y="915"/>
                  </a:lnTo>
                  <a:lnTo>
                    <a:pt x="51" y="915"/>
                  </a:lnTo>
                  <a:lnTo>
                    <a:pt x="54" y="915"/>
                  </a:lnTo>
                  <a:lnTo>
                    <a:pt x="57" y="912"/>
                  </a:lnTo>
                  <a:lnTo>
                    <a:pt x="57" y="908"/>
                  </a:lnTo>
                  <a:lnTo>
                    <a:pt x="61" y="908"/>
                  </a:lnTo>
                  <a:lnTo>
                    <a:pt x="61" y="912"/>
                  </a:lnTo>
                  <a:lnTo>
                    <a:pt x="71" y="925"/>
                  </a:lnTo>
                  <a:lnTo>
                    <a:pt x="74" y="929"/>
                  </a:lnTo>
                  <a:lnTo>
                    <a:pt x="74" y="929"/>
                  </a:lnTo>
                  <a:lnTo>
                    <a:pt x="88" y="922"/>
                  </a:lnTo>
                  <a:lnTo>
                    <a:pt x="91" y="922"/>
                  </a:lnTo>
                  <a:lnTo>
                    <a:pt x="94" y="919"/>
                  </a:lnTo>
                  <a:lnTo>
                    <a:pt x="88" y="912"/>
                  </a:lnTo>
                  <a:lnTo>
                    <a:pt x="88" y="908"/>
                  </a:lnTo>
                  <a:lnTo>
                    <a:pt x="98" y="908"/>
                  </a:lnTo>
                  <a:lnTo>
                    <a:pt x="104" y="912"/>
                  </a:lnTo>
                  <a:lnTo>
                    <a:pt x="111" y="912"/>
                  </a:lnTo>
                  <a:lnTo>
                    <a:pt x="118" y="915"/>
                  </a:lnTo>
                  <a:lnTo>
                    <a:pt x="121" y="912"/>
                  </a:lnTo>
                  <a:lnTo>
                    <a:pt x="128" y="919"/>
                  </a:lnTo>
                  <a:lnTo>
                    <a:pt x="128" y="908"/>
                  </a:lnTo>
                  <a:lnTo>
                    <a:pt x="128" y="905"/>
                  </a:lnTo>
                  <a:lnTo>
                    <a:pt x="128" y="902"/>
                  </a:lnTo>
                  <a:lnTo>
                    <a:pt x="138" y="895"/>
                  </a:lnTo>
                  <a:lnTo>
                    <a:pt x="135" y="881"/>
                  </a:lnTo>
                  <a:lnTo>
                    <a:pt x="135" y="878"/>
                  </a:lnTo>
                  <a:lnTo>
                    <a:pt x="138" y="881"/>
                  </a:lnTo>
                  <a:lnTo>
                    <a:pt x="162" y="902"/>
                  </a:lnTo>
                  <a:lnTo>
                    <a:pt x="162" y="908"/>
                  </a:lnTo>
                  <a:lnTo>
                    <a:pt x="165" y="915"/>
                  </a:lnTo>
                  <a:lnTo>
                    <a:pt x="168" y="922"/>
                  </a:lnTo>
                  <a:lnTo>
                    <a:pt x="182" y="932"/>
                  </a:lnTo>
                  <a:lnTo>
                    <a:pt x="189" y="925"/>
                  </a:lnTo>
                  <a:lnTo>
                    <a:pt x="192" y="922"/>
                  </a:lnTo>
                  <a:lnTo>
                    <a:pt x="195" y="922"/>
                  </a:lnTo>
                  <a:lnTo>
                    <a:pt x="205" y="925"/>
                  </a:lnTo>
                  <a:lnTo>
                    <a:pt x="219" y="939"/>
                  </a:lnTo>
                  <a:lnTo>
                    <a:pt x="222" y="949"/>
                  </a:lnTo>
                  <a:lnTo>
                    <a:pt x="219" y="959"/>
                  </a:lnTo>
                  <a:lnTo>
                    <a:pt x="219" y="962"/>
                  </a:lnTo>
                  <a:lnTo>
                    <a:pt x="219" y="972"/>
                  </a:lnTo>
                  <a:lnTo>
                    <a:pt x="219" y="979"/>
                  </a:lnTo>
                  <a:lnTo>
                    <a:pt x="236" y="979"/>
                  </a:lnTo>
                  <a:lnTo>
                    <a:pt x="246" y="989"/>
                  </a:lnTo>
                  <a:lnTo>
                    <a:pt x="249" y="989"/>
                  </a:lnTo>
                  <a:lnTo>
                    <a:pt x="253" y="986"/>
                  </a:lnTo>
                  <a:lnTo>
                    <a:pt x="266" y="986"/>
                  </a:lnTo>
                  <a:lnTo>
                    <a:pt x="290" y="996"/>
                  </a:lnTo>
                  <a:lnTo>
                    <a:pt x="303" y="996"/>
                  </a:lnTo>
                  <a:lnTo>
                    <a:pt x="306" y="999"/>
                  </a:lnTo>
                  <a:lnTo>
                    <a:pt x="310" y="999"/>
                  </a:lnTo>
                  <a:lnTo>
                    <a:pt x="320" y="999"/>
                  </a:lnTo>
                  <a:lnTo>
                    <a:pt x="323" y="1003"/>
                  </a:lnTo>
                  <a:lnTo>
                    <a:pt x="327" y="996"/>
                  </a:lnTo>
                  <a:lnTo>
                    <a:pt x="337" y="986"/>
                  </a:lnTo>
                  <a:lnTo>
                    <a:pt x="347" y="989"/>
                  </a:lnTo>
                  <a:lnTo>
                    <a:pt x="350" y="989"/>
                  </a:lnTo>
                  <a:lnTo>
                    <a:pt x="354" y="999"/>
                  </a:lnTo>
                  <a:lnTo>
                    <a:pt x="360" y="999"/>
                  </a:lnTo>
                  <a:lnTo>
                    <a:pt x="364" y="999"/>
                  </a:lnTo>
                  <a:lnTo>
                    <a:pt x="364" y="1003"/>
                  </a:lnTo>
                  <a:lnTo>
                    <a:pt x="370" y="1006"/>
                  </a:lnTo>
                  <a:lnTo>
                    <a:pt x="374" y="1006"/>
                  </a:lnTo>
                  <a:lnTo>
                    <a:pt x="374" y="1016"/>
                  </a:lnTo>
                  <a:lnTo>
                    <a:pt x="394" y="1016"/>
                  </a:lnTo>
                  <a:lnTo>
                    <a:pt x="411" y="1026"/>
                  </a:lnTo>
                  <a:lnTo>
                    <a:pt x="411" y="1026"/>
                  </a:lnTo>
                  <a:lnTo>
                    <a:pt x="414" y="1023"/>
                  </a:lnTo>
                  <a:lnTo>
                    <a:pt x="414" y="1016"/>
                  </a:lnTo>
                  <a:lnTo>
                    <a:pt x="414" y="1006"/>
                  </a:lnTo>
                  <a:lnTo>
                    <a:pt x="421" y="999"/>
                  </a:lnTo>
                  <a:lnTo>
                    <a:pt x="421" y="993"/>
                  </a:lnTo>
                  <a:lnTo>
                    <a:pt x="428" y="979"/>
                  </a:lnTo>
                  <a:lnTo>
                    <a:pt x="431" y="982"/>
                  </a:lnTo>
                  <a:lnTo>
                    <a:pt x="428" y="989"/>
                  </a:lnTo>
                  <a:lnTo>
                    <a:pt x="434" y="996"/>
                  </a:lnTo>
                  <a:lnTo>
                    <a:pt x="444" y="1009"/>
                  </a:lnTo>
                  <a:lnTo>
                    <a:pt x="451" y="1009"/>
                  </a:lnTo>
                  <a:lnTo>
                    <a:pt x="465" y="996"/>
                  </a:lnTo>
                  <a:lnTo>
                    <a:pt x="471" y="996"/>
                  </a:lnTo>
                  <a:lnTo>
                    <a:pt x="468" y="969"/>
                  </a:lnTo>
                  <a:lnTo>
                    <a:pt x="492" y="952"/>
                  </a:lnTo>
                  <a:lnTo>
                    <a:pt x="505" y="969"/>
                  </a:lnTo>
                  <a:lnTo>
                    <a:pt x="512" y="986"/>
                  </a:lnTo>
                  <a:lnTo>
                    <a:pt x="518" y="986"/>
                  </a:lnTo>
                  <a:lnTo>
                    <a:pt x="522" y="982"/>
                  </a:lnTo>
                  <a:lnTo>
                    <a:pt x="532" y="989"/>
                  </a:lnTo>
                  <a:lnTo>
                    <a:pt x="532" y="986"/>
                  </a:lnTo>
                  <a:lnTo>
                    <a:pt x="542" y="982"/>
                  </a:lnTo>
                  <a:lnTo>
                    <a:pt x="552" y="976"/>
                  </a:lnTo>
                  <a:lnTo>
                    <a:pt x="549" y="972"/>
                  </a:lnTo>
                  <a:lnTo>
                    <a:pt x="545" y="969"/>
                  </a:lnTo>
                  <a:lnTo>
                    <a:pt x="532" y="966"/>
                  </a:lnTo>
                  <a:lnTo>
                    <a:pt x="529" y="959"/>
                  </a:lnTo>
                  <a:lnTo>
                    <a:pt x="532" y="956"/>
                  </a:lnTo>
                  <a:lnTo>
                    <a:pt x="529" y="949"/>
                  </a:lnTo>
                  <a:lnTo>
                    <a:pt x="535" y="942"/>
                  </a:lnTo>
                  <a:lnTo>
                    <a:pt x="535" y="932"/>
                  </a:lnTo>
                  <a:lnTo>
                    <a:pt x="549" y="919"/>
                  </a:lnTo>
                  <a:lnTo>
                    <a:pt x="549" y="919"/>
                  </a:lnTo>
                  <a:lnTo>
                    <a:pt x="552" y="915"/>
                  </a:lnTo>
                  <a:lnTo>
                    <a:pt x="559" y="919"/>
                  </a:lnTo>
                  <a:lnTo>
                    <a:pt x="566" y="922"/>
                  </a:lnTo>
                  <a:lnTo>
                    <a:pt x="572" y="925"/>
                  </a:lnTo>
                  <a:lnTo>
                    <a:pt x="579" y="912"/>
                  </a:lnTo>
                  <a:lnTo>
                    <a:pt x="589" y="902"/>
                  </a:lnTo>
                  <a:lnTo>
                    <a:pt x="586" y="892"/>
                  </a:lnTo>
                  <a:lnTo>
                    <a:pt x="582" y="892"/>
                  </a:lnTo>
                  <a:lnTo>
                    <a:pt x="579" y="888"/>
                  </a:lnTo>
                  <a:lnTo>
                    <a:pt x="582" y="878"/>
                  </a:lnTo>
                  <a:lnTo>
                    <a:pt x="582" y="875"/>
                  </a:lnTo>
                  <a:lnTo>
                    <a:pt x="576" y="875"/>
                  </a:lnTo>
                  <a:lnTo>
                    <a:pt x="576" y="868"/>
                  </a:lnTo>
                  <a:lnTo>
                    <a:pt x="569" y="865"/>
                  </a:lnTo>
                  <a:lnTo>
                    <a:pt x="566" y="861"/>
                  </a:lnTo>
                  <a:lnTo>
                    <a:pt x="566" y="858"/>
                  </a:lnTo>
                  <a:lnTo>
                    <a:pt x="562" y="855"/>
                  </a:lnTo>
                  <a:lnTo>
                    <a:pt x="562" y="858"/>
                  </a:lnTo>
                  <a:lnTo>
                    <a:pt x="555" y="848"/>
                  </a:lnTo>
                  <a:lnTo>
                    <a:pt x="555" y="838"/>
                  </a:lnTo>
                  <a:lnTo>
                    <a:pt x="549" y="834"/>
                  </a:lnTo>
                  <a:lnTo>
                    <a:pt x="545" y="831"/>
                  </a:lnTo>
                  <a:lnTo>
                    <a:pt x="532" y="824"/>
                  </a:lnTo>
                  <a:lnTo>
                    <a:pt x="529" y="818"/>
                  </a:lnTo>
                  <a:lnTo>
                    <a:pt x="525" y="818"/>
                  </a:lnTo>
                  <a:lnTo>
                    <a:pt x="525" y="814"/>
                  </a:lnTo>
                  <a:lnTo>
                    <a:pt x="518" y="811"/>
                  </a:lnTo>
                  <a:lnTo>
                    <a:pt x="522" y="807"/>
                  </a:lnTo>
                  <a:lnTo>
                    <a:pt x="518" y="801"/>
                  </a:lnTo>
                  <a:lnTo>
                    <a:pt x="515" y="797"/>
                  </a:lnTo>
                  <a:lnTo>
                    <a:pt x="515" y="794"/>
                  </a:lnTo>
                  <a:lnTo>
                    <a:pt x="522" y="791"/>
                  </a:lnTo>
                  <a:lnTo>
                    <a:pt x="518" y="784"/>
                  </a:lnTo>
                  <a:lnTo>
                    <a:pt x="512" y="784"/>
                  </a:lnTo>
                  <a:lnTo>
                    <a:pt x="508" y="787"/>
                  </a:lnTo>
                  <a:lnTo>
                    <a:pt x="502" y="787"/>
                  </a:lnTo>
                  <a:lnTo>
                    <a:pt x="498" y="774"/>
                  </a:lnTo>
                  <a:lnTo>
                    <a:pt x="502" y="767"/>
                  </a:lnTo>
                  <a:lnTo>
                    <a:pt x="502" y="764"/>
                  </a:lnTo>
                  <a:lnTo>
                    <a:pt x="488" y="737"/>
                  </a:lnTo>
                  <a:lnTo>
                    <a:pt x="488" y="737"/>
                  </a:lnTo>
                  <a:lnTo>
                    <a:pt x="495" y="737"/>
                  </a:lnTo>
                  <a:lnTo>
                    <a:pt x="498" y="730"/>
                  </a:lnTo>
                  <a:lnTo>
                    <a:pt x="502" y="730"/>
                  </a:lnTo>
                  <a:lnTo>
                    <a:pt x="498" y="723"/>
                  </a:lnTo>
                  <a:lnTo>
                    <a:pt x="488" y="713"/>
                  </a:lnTo>
                  <a:lnTo>
                    <a:pt x="488" y="710"/>
                  </a:lnTo>
                  <a:lnTo>
                    <a:pt x="488" y="706"/>
                  </a:lnTo>
                  <a:lnTo>
                    <a:pt x="492" y="703"/>
                  </a:lnTo>
                  <a:lnTo>
                    <a:pt x="485" y="696"/>
                  </a:lnTo>
                  <a:lnTo>
                    <a:pt x="492" y="693"/>
                  </a:lnTo>
                  <a:lnTo>
                    <a:pt x="502" y="700"/>
                  </a:lnTo>
                  <a:lnTo>
                    <a:pt x="518" y="723"/>
                  </a:lnTo>
                  <a:lnTo>
                    <a:pt x="522" y="720"/>
                  </a:lnTo>
                  <a:lnTo>
                    <a:pt x="539" y="713"/>
                  </a:lnTo>
                  <a:lnTo>
                    <a:pt x="545" y="710"/>
                  </a:lnTo>
                  <a:lnTo>
                    <a:pt x="552" y="706"/>
                  </a:lnTo>
                  <a:lnTo>
                    <a:pt x="559" y="703"/>
                  </a:lnTo>
                  <a:lnTo>
                    <a:pt x="579" y="690"/>
                  </a:lnTo>
                  <a:lnTo>
                    <a:pt x="579" y="686"/>
                  </a:lnTo>
                  <a:lnTo>
                    <a:pt x="576" y="676"/>
                  </a:lnTo>
                  <a:lnTo>
                    <a:pt x="569" y="673"/>
                  </a:lnTo>
                  <a:lnTo>
                    <a:pt x="566" y="666"/>
                  </a:lnTo>
                  <a:lnTo>
                    <a:pt x="569" y="663"/>
                  </a:lnTo>
                  <a:lnTo>
                    <a:pt x="566" y="656"/>
                  </a:lnTo>
                  <a:lnTo>
                    <a:pt x="569" y="649"/>
                  </a:lnTo>
                  <a:lnTo>
                    <a:pt x="566" y="646"/>
                  </a:lnTo>
                  <a:lnTo>
                    <a:pt x="569" y="639"/>
                  </a:lnTo>
                  <a:lnTo>
                    <a:pt x="586" y="636"/>
                  </a:lnTo>
                  <a:lnTo>
                    <a:pt x="596" y="639"/>
                  </a:lnTo>
                  <a:lnTo>
                    <a:pt x="609" y="649"/>
                  </a:lnTo>
                  <a:lnTo>
                    <a:pt x="613" y="653"/>
                  </a:lnTo>
                  <a:lnTo>
                    <a:pt x="626" y="669"/>
                  </a:lnTo>
                  <a:lnTo>
                    <a:pt x="636" y="676"/>
                  </a:lnTo>
                  <a:lnTo>
                    <a:pt x="653" y="676"/>
                  </a:lnTo>
                  <a:lnTo>
                    <a:pt x="663" y="686"/>
                  </a:lnTo>
                  <a:lnTo>
                    <a:pt x="663" y="693"/>
                  </a:lnTo>
                  <a:lnTo>
                    <a:pt x="670" y="690"/>
                  </a:lnTo>
                  <a:lnTo>
                    <a:pt x="683" y="690"/>
                  </a:lnTo>
                  <a:lnTo>
                    <a:pt x="697" y="696"/>
                  </a:lnTo>
                  <a:lnTo>
                    <a:pt x="707" y="690"/>
                  </a:lnTo>
                  <a:lnTo>
                    <a:pt x="714" y="693"/>
                  </a:lnTo>
                  <a:lnTo>
                    <a:pt x="717" y="690"/>
                  </a:lnTo>
                  <a:lnTo>
                    <a:pt x="730" y="690"/>
                  </a:lnTo>
                  <a:lnTo>
                    <a:pt x="737" y="680"/>
                  </a:lnTo>
                  <a:lnTo>
                    <a:pt x="741" y="676"/>
                  </a:lnTo>
                  <a:lnTo>
                    <a:pt x="737" y="673"/>
                  </a:lnTo>
                  <a:lnTo>
                    <a:pt x="730" y="666"/>
                  </a:lnTo>
                  <a:lnTo>
                    <a:pt x="730" y="656"/>
                  </a:lnTo>
                  <a:lnTo>
                    <a:pt x="737" y="653"/>
                  </a:lnTo>
                  <a:lnTo>
                    <a:pt x="737" y="653"/>
                  </a:lnTo>
                  <a:lnTo>
                    <a:pt x="747" y="649"/>
                  </a:lnTo>
                  <a:lnTo>
                    <a:pt x="751" y="642"/>
                  </a:lnTo>
                  <a:lnTo>
                    <a:pt x="751" y="639"/>
                  </a:lnTo>
                  <a:lnTo>
                    <a:pt x="771" y="639"/>
                  </a:lnTo>
                  <a:lnTo>
                    <a:pt x="774" y="636"/>
                  </a:lnTo>
                  <a:lnTo>
                    <a:pt x="774" y="632"/>
                  </a:lnTo>
                  <a:lnTo>
                    <a:pt x="788" y="629"/>
                  </a:lnTo>
                  <a:lnTo>
                    <a:pt x="801" y="639"/>
                  </a:lnTo>
                  <a:lnTo>
                    <a:pt x="791" y="653"/>
                  </a:lnTo>
                  <a:lnTo>
                    <a:pt x="791" y="653"/>
                  </a:lnTo>
                  <a:lnTo>
                    <a:pt x="791" y="656"/>
                  </a:lnTo>
                  <a:lnTo>
                    <a:pt x="798" y="656"/>
                  </a:lnTo>
                  <a:lnTo>
                    <a:pt x="805" y="653"/>
                  </a:lnTo>
                  <a:lnTo>
                    <a:pt x="815" y="656"/>
                  </a:lnTo>
                  <a:lnTo>
                    <a:pt x="821" y="663"/>
                  </a:lnTo>
                  <a:lnTo>
                    <a:pt x="818" y="666"/>
                  </a:lnTo>
                  <a:lnTo>
                    <a:pt x="821" y="669"/>
                  </a:lnTo>
                  <a:lnTo>
                    <a:pt x="831" y="669"/>
                  </a:lnTo>
                  <a:lnTo>
                    <a:pt x="838" y="663"/>
                  </a:lnTo>
                  <a:lnTo>
                    <a:pt x="845" y="659"/>
                  </a:lnTo>
                  <a:lnTo>
                    <a:pt x="842" y="649"/>
                  </a:lnTo>
                  <a:lnTo>
                    <a:pt x="848" y="636"/>
                  </a:lnTo>
                  <a:lnTo>
                    <a:pt x="845" y="632"/>
                  </a:lnTo>
                  <a:lnTo>
                    <a:pt x="838" y="629"/>
                  </a:lnTo>
                  <a:lnTo>
                    <a:pt x="842" y="619"/>
                  </a:lnTo>
                  <a:lnTo>
                    <a:pt x="845" y="616"/>
                  </a:lnTo>
                  <a:lnTo>
                    <a:pt x="848" y="609"/>
                  </a:lnTo>
                  <a:lnTo>
                    <a:pt x="848" y="605"/>
                  </a:lnTo>
                  <a:lnTo>
                    <a:pt x="852" y="605"/>
                  </a:lnTo>
                  <a:lnTo>
                    <a:pt x="855" y="599"/>
                  </a:lnTo>
                  <a:lnTo>
                    <a:pt x="852" y="595"/>
                  </a:lnTo>
                  <a:lnTo>
                    <a:pt x="862" y="579"/>
                  </a:lnTo>
                  <a:lnTo>
                    <a:pt x="868" y="589"/>
                  </a:lnTo>
                  <a:lnTo>
                    <a:pt x="882" y="595"/>
                  </a:lnTo>
                  <a:lnTo>
                    <a:pt x="885" y="589"/>
                  </a:lnTo>
                  <a:lnTo>
                    <a:pt x="892" y="589"/>
                  </a:lnTo>
                  <a:lnTo>
                    <a:pt x="892" y="579"/>
                  </a:lnTo>
                  <a:lnTo>
                    <a:pt x="899" y="579"/>
                  </a:lnTo>
                  <a:lnTo>
                    <a:pt x="906" y="582"/>
                  </a:lnTo>
                  <a:lnTo>
                    <a:pt x="909" y="585"/>
                  </a:lnTo>
                  <a:lnTo>
                    <a:pt x="916" y="592"/>
                  </a:lnTo>
                  <a:lnTo>
                    <a:pt x="929" y="592"/>
                  </a:lnTo>
                  <a:lnTo>
                    <a:pt x="936" y="592"/>
                  </a:lnTo>
                  <a:lnTo>
                    <a:pt x="943" y="585"/>
                  </a:lnTo>
                  <a:lnTo>
                    <a:pt x="953" y="582"/>
                  </a:lnTo>
                  <a:lnTo>
                    <a:pt x="956" y="582"/>
                  </a:lnTo>
                  <a:lnTo>
                    <a:pt x="956" y="599"/>
                  </a:lnTo>
                  <a:lnTo>
                    <a:pt x="969" y="616"/>
                  </a:lnTo>
                  <a:lnTo>
                    <a:pt x="973" y="616"/>
                  </a:lnTo>
                  <a:lnTo>
                    <a:pt x="980" y="622"/>
                  </a:lnTo>
                  <a:lnTo>
                    <a:pt x="983" y="626"/>
                  </a:lnTo>
                  <a:lnTo>
                    <a:pt x="996" y="632"/>
                  </a:lnTo>
                  <a:lnTo>
                    <a:pt x="1006" y="636"/>
                  </a:lnTo>
                  <a:lnTo>
                    <a:pt x="1017" y="636"/>
                  </a:lnTo>
                  <a:lnTo>
                    <a:pt x="1017" y="632"/>
                  </a:lnTo>
                  <a:lnTo>
                    <a:pt x="1020" y="619"/>
                  </a:lnTo>
                  <a:lnTo>
                    <a:pt x="1020" y="616"/>
                  </a:lnTo>
                  <a:lnTo>
                    <a:pt x="1027" y="612"/>
                  </a:lnTo>
                  <a:lnTo>
                    <a:pt x="1033" y="605"/>
                  </a:lnTo>
                  <a:lnTo>
                    <a:pt x="1040" y="602"/>
                  </a:lnTo>
                  <a:lnTo>
                    <a:pt x="1047" y="609"/>
                  </a:lnTo>
                  <a:lnTo>
                    <a:pt x="1057" y="612"/>
                  </a:lnTo>
                  <a:lnTo>
                    <a:pt x="1060" y="616"/>
                  </a:lnTo>
                  <a:lnTo>
                    <a:pt x="1067" y="605"/>
                  </a:lnTo>
                  <a:lnTo>
                    <a:pt x="1077" y="599"/>
                  </a:lnTo>
                  <a:lnTo>
                    <a:pt x="1084" y="602"/>
                  </a:lnTo>
                  <a:lnTo>
                    <a:pt x="1091" y="602"/>
                  </a:lnTo>
                  <a:lnTo>
                    <a:pt x="1111" y="595"/>
                  </a:lnTo>
                  <a:lnTo>
                    <a:pt x="1111" y="579"/>
                  </a:lnTo>
                  <a:lnTo>
                    <a:pt x="1118" y="572"/>
                  </a:lnTo>
                  <a:lnTo>
                    <a:pt x="1131" y="568"/>
                  </a:lnTo>
                  <a:lnTo>
                    <a:pt x="1141" y="565"/>
                  </a:lnTo>
                  <a:lnTo>
                    <a:pt x="1144" y="558"/>
                  </a:lnTo>
                  <a:lnTo>
                    <a:pt x="1148" y="558"/>
                  </a:lnTo>
                  <a:lnTo>
                    <a:pt x="1138" y="545"/>
                  </a:lnTo>
                  <a:lnTo>
                    <a:pt x="1138" y="545"/>
                  </a:lnTo>
                  <a:lnTo>
                    <a:pt x="1118" y="538"/>
                  </a:lnTo>
                  <a:lnTo>
                    <a:pt x="1104" y="525"/>
                  </a:lnTo>
                  <a:lnTo>
                    <a:pt x="1091" y="511"/>
                  </a:lnTo>
                  <a:lnTo>
                    <a:pt x="1094" y="504"/>
                  </a:lnTo>
                  <a:lnTo>
                    <a:pt x="1094" y="504"/>
                  </a:lnTo>
                  <a:lnTo>
                    <a:pt x="1107" y="508"/>
                  </a:lnTo>
                  <a:lnTo>
                    <a:pt x="1114" y="501"/>
                  </a:lnTo>
                  <a:lnTo>
                    <a:pt x="1107" y="494"/>
                  </a:lnTo>
                  <a:lnTo>
                    <a:pt x="1104" y="494"/>
                  </a:lnTo>
                  <a:lnTo>
                    <a:pt x="1104" y="488"/>
                  </a:lnTo>
                  <a:lnTo>
                    <a:pt x="1094" y="474"/>
                  </a:lnTo>
                  <a:lnTo>
                    <a:pt x="1091" y="461"/>
                  </a:lnTo>
                  <a:lnTo>
                    <a:pt x="1091" y="461"/>
                  </a:lnTo>
                  <a:lnTo>
                    <a:pt x="1101" y="464"/>
                  </a:lnTo>
                  <a:lnTo>
                    <a:pt x="1101" y="467"/>
                  </a:lnTo>
                  <a:lnTo>
                    <a:pt x="1114" y="478"/>
                  </a:lnTo>
                  <a:lnTo>
                    <a:pt x="1118" y="478"/>
                  </a:lnTo>
                  <a:lnTo>
                    <a:pt x="1118" y="474"/>
                  </a:lnTo>
                  <a:lnTo>
                    <a:pt x="1114" y="471"/>
                  </a:lnTo>
                  <a:lnTo>
                    <a:pt x="1118" y="467"/>
                  </a:lnTo>
                  <a:lnTo>
                    <a:pt x="1107" y="457"/>
                  </a:lnTo>
                  <a:lnTo>
                    <a:pt x="1101" y="454"/>
                  </a:lnTo>
                  <a:lnTo>
                    <a:pt x="1094" y="447"/>
                  </a:lnTo>
                  <a:lnTo>
                    <a:pt x="1104" y="437"/>
                  </a:lnTo>
                  <a:lnTo>
                    <a:pt x="1107" y="444"/>
                  </a:lnTo>
                  <a:lnTo>
                    <a:pt x="1114" y="444"/>
                  </a:lnTo>
                  <a:lnTo>
                    <a:pt x="1131" y="441"/>
                  </a:lnTo>
                  <a:lnTo>
                    <a:pt x="1131" y="444"/>
                  </a:lnTo>
                  <a:lnTo>
                    <a:pt x="1138" y="441"/>
                  </a:lnTo>
                  <a:lnTo>
                    <a:pt x="1141" y="430"/>
                  </a:lnTo>
                  <a:lnTo>
                    <a:pt x="1138" y="424"/>
                  </a:lnTo>
                  <a:lnTo>
                    <a:pt x="1131" y="424"/>
                  </a:lnTo>
                  <a:lnTo>
                    <a:pt x="1128" y="420"/>
                  </a:lnTo>
                  <a:lnTo>
                    <a:pt x="1134" y="407"/>
                  </a:lnTo>
                  <a:lnTo>
                    <a:pt x="1144" y="403"/>
                  </a:lnTo>
                  <a:lnTo>
                    <a:pt x="1148" y="403"/>
                  </a:lnTo>
                  <a:lnTo>
                    <a:pt x="1158" y="407"/>
                  </a:lnTo>
                  <a:lnTo>
                    <a:pt x="1161" y="403"/>
                  </a:lnTo>
                  <a:lnTo>
                    <a:pt x="1165" y="393"/>
                  </a:lnTo>
                  <a:lnTo>
                    <a:pt x="1161" y="390"/>
                  </a:lnTo>
                  <a:lnTo>
                    <a:pt x="1165" y="387"/>
                  </a:lnTo>
                  <a:lnTo>
                    <a:pt x="1175" y="383"/>
                  </a:lnTo>
                  <a:lnTo>
                    <a:pt x="1185" y="390"/>
                  </a:lnTo>
                  <a:lnTo>
                    <a:pt x="1188" y="390"/>
                  </a:lnTo>
                  <a:lnTo>
                    <a:pt x="1202" y="397"/>
                  </a:lnTo>
                  <a:lnTo>
                    <a:pt x="1202" y="400"/>
                  </a:lnTo>
                  <a:lnTo>
                    <a:pt x="1208" y="403"/>
                  </a:lnTo>
                  <a:lnTo>
                    <a:pt x="1222" y="417"/>
                  </a:lnTo>
                  <a:lnTo>
                    <a:pt x="1219" y="424"/>
                  </a:lnTo>
                  <a:lnTo>
                    <a:pt x="1222" y="427"/>
                  </a:lnTo>
                  <a:lnTo>
                    <a:pt x="1229" y="430"/>
                  </a:lnTo>
                  <a:lnTo>
                    <a:pt x="1232" y="430"/>
                  </a:lnTo>
                  <a:lnTo>
                    <a:pt x="1242" y="434"/>
                  </a:lnTo>
                  <a:lnTo>
                    <a:pt x="1252" y="430"/>
                  </a:lnTo>
                  <a:lnTo>
                    <a:pt x="1259" y="437"/>
                  </a:lnTo>
                  <a:lnTo>
                    <a:pt x="1266" y="430"/>
                  </a:lnTo>
                  <a:lnTo>
                    <a:pt x="1272" y="430"/>
                  </a:lnTo>
                  <a:lnTo>
                    <a:pt x="1272" y="420"/>
                  </a:lnTo>
                  <a:lnTo>
                    <a:pt x="1279" y="407"/>
                  </a:lnTo>
                  <a:lnTo>
                    <a:pt x="1269" y="403"/>
                  </a:lnTo>
                  <a:lnTo>
                    <a:pt x="1269" y="397"/>
                  </a:lnTo>
                  <a:lnTo>
                    <a:pt x="1272" y="393"/>
                  </a:lnTo>
                  <a:lnTo>
                    <a:pt x="1289" y="380"/>
                  </a:lnTo>
                  <a:lnTo>
                    <a:pt x="1293" y="380"/>
                  </a:lnTo>
                  <a:lnTo>
                    <a:pt x="1296" y="383"/>
                  </a:lnTo>
                  <a:lnTo>
                    <a:pt x="1299" y="383"/>
                  </a:lnTo>
                  <a:lnTo>
                    <a:pt x="1296" y="380"/>
                  </a:lnTo>
                  <a:lnTo>
                    <a:pt x="1296" y="373"/>
                  </a:lnTo>
                  <a:lnTo>
                    <a:pt x="1296" y="366"/>
                  </a:lnTo>
                  <a:lnTo>
                    <a:pt x="1296" y="356"/>
                  </a:lnTo>
                  <a:lnTo>
                    <a:pt x="1282" y="343"/>
                  </a:lnTo>
                  <a:lnTo>
                    <a:pt x="1299" y="336"/>
                  </a:lnTo>
                  <a:lnTo>
                    <a:pt x="1306" y="329"/>
                  </a:lnTo>
                  <a:lnTo>
                    <a:pt x="1313" y="319"/>
                  </a:lnTo>
                  <a:lnTo>
                    <a:pt x="1309" y="319"/>
                  </a:lnTo>
                  <a:lnTo>
                    <a:pt x="1299" y="316"/>
                  </a:lnTo>
                  <a:lnTo>
                    <a:pt x="1293" y="309"/>
                  </a:lnTo>
                  <a:lnTo>
                    <a:pt x="1296" y="292"/>
                  </a:lnTo>
                  <a:lnTo>
                    <a:pt x="1293" y="292"/>
                  </a:lnTo>
                  <a:lnTo>
                    <a:pt x="1282" y="286"/>
                  </a:lnTo>
                  <a:lnTo>
                    <a:pt x="1279" y="286"/>
                  </a:lnTo>
                  <a:lnTo>
                    <a:pt x="1279" y="282"/>
                  </a:lnTo>
                  <a:lnTo>
                    <a:pt x="1286" y="276"/>
                  </a:lnTo>
                  <a:lnTo>
                    <a:pt x="1286" y="272"/>
                  </a:lnTo>
                  <a:lnTo>
                    <a:pt x="1279" y="272"/>
                  </a:lnTo>
                  <a:lnTo>
                    <a:pt x="1272" y="265"/>
                  </a:lnTo>
                  <a:lnTo>
                    <a:pt x="1272" y="252"/>
                  </a:lnTo>
                  <a:lnTo>
                    <a:pt x="1262" y="239"/>
                  </a:lnTo>
                  <a:lnTo>
                    <a:pt x="1262" y="239"/>
                  </a:lnTo>
                  <a:lnTo>
                    <a:pt x="1272" y="232"/>
                  </a:lnTo>
                  <a:lnTo>
                    <a:pt x="1266" y="225"/>
                  </a:lnTo>
                  <a:lnTo>
                    <a:pt x="1266" y="225"/>
                  </a:lnTo>
                  <a:lnTo>
                    <a:pt x="1252" y="212"/>
                  </a:lnTo>
                  <a:lnTo>
                    <a:pt x="1245" y="212"/>
                  </a:lnTo>
                  <a:lnTo>
                    <a:pt x="1249" y="205"/>
                  </a:lnTo>
                  <a:lnTo>
                    <a:pt x="1232" y="191"/>
                  </a:lnTo>
                  <a:lnTo>
                    <a:pt x="1239" y="188"/>
                  </a:lnTo>
                  <a:lnTo>
                    <a:pt x="1235" y="178"/>
                  </a:lnTo>
                  <a:lnTo>
                    <a:pt x="1232" y="171"/>
                  </a:lnTo>
                  <a:lnTo>
                    <a:pt x="1245" y="158"/>
                  </a:lnTo>
                  <a:lnTo>
                    <a:pt x="1252" y="154"/>
                  </a:lnTo>
                  <a:lnTo>
                    <a:pt x="1259" y="161"/>
                  </a:lnTo>
                  <a:lnTo>
                    <a:pt x="1262" y="161"/>
                  </a:lnTo>
                  <a:lnTo>
                    <a:pt x="1272" y="171"/>
                  </a:lnTo>
                  <a:lnTo>
                    <a:pt x="1279" y="168"/>
                  </a:lnTo>
                  <a:lnTo>
                    <a:pt x="1282" y="168"/>
                  </a:lnTo>
                  <a:lnTo>
                    <a:pt x="1282" y="175"/>
                  </a:lnTo>
                  <a:lnTo>
                    <a:pt x="1293" y="175"/>
                  </a:lnTo>
                  <a:lnTo>
                    <a:pt x="1306" y="181"/>
                  </a:lnTo>
                  <a:lnTo>
                    <a:pt x="1306" y="181"/>
                  </a:lnTo>
                  <a:lnTo>
                    <a:pt x="1309" y="181"/>
                  </a:lnTo>
                  <a:lnTo>
                    <a:pt x="1313" y="175"/>
                  </a:lnTo>
                  <a:lnTo>
                    <a:pt x="1313" y="175"/>
                  </a:lnTo>
                  <a:lnTo>
                    <a:pt x="1320" y="181"/>
                  </a:lnTo>
                  <a:lnTo>
                    <a:pt x="1323" y="175"/>
                  </a:lnTo>
                  <a:lnTo>
                    <a:pt x="1326" y="178"/>
                  </a:lnTo>
                  <a:lnTo>
                    <a:pt x="1333" y="171"/>
                  </a:lnTo>
                  <a:lnTo>
                    <a:pt x="1340" y="168"/>
                  </a:lnTo>
                  <a:lnTo>
                    <a:pt x="1353" y="154"/>
                  </a:lnTo>
                  <a:lnTo>
                    <a:pt x="1363" y="158"/>
                  </a:lnTo>
                  <a:lnTo>
                    <a:pt x="1383" y="178"/>
                  </a:lnTo>
                  <a:lnTo>
                    <a:pt x="1394" y="178"/>
                  </a:lnTo>
                  <a:lnTo>
                    <a:pt x="1397" y="178"/>
                  </a:lnTo>
                  <a:lnTo>
                    <a:pt x="1394" y="164"/>
                  </a:lnTo>
                  <a:lnTo>
                    <a:pt x="1397" y="161"/>
                  </a:lnTo>
                  <a:lnTo>
                    <a:pt x="1407" y="158"/>
                  </a:lnTo>
                  <a:lnTo>
                    <a:pt x="1420" y="158"/>
                  </a:lnTo>
                  <a:lnTo>
                    <a:pt x="1431" y="148"/>
                  </a:lnTo>
                  <a:lnTo>
                    <a:pt x="1434" y="148"/>
                  </a:lnTo>
                  <a:lnTo>
                    <a:pt x="1444" y="141"/>
                  </a:lnTo>
                  <a:lnTo>
                    <a:pt x="1444" y="138"/>
                  </a:lnTo>
                  <a:lnTo>
                    <a:pt x="1454" y="134"/>
                  </a:lnTo>
                  <a:lnTo>
                    <a:pt x="1464" y="138"/>
                  </a:lnTo>
                  <a:lnTo>
                    <a:pt x="1468" y="138"/>
                  </a:lnTo>
                  <a:lnTo>
                    <a:pt x="1464" y="134"/>
                  </a:lnTo>
                  <a:lnTo>
                    <a:pt x="1454" y="127"/>
                  </a:lnTo>
                  <a:lnTo>
                    <a:pt x="1451" y="117"/>
                  </a:lnTo>
                  <a:lnTo>
                    <a:pt x="1454" y="104"/>
                  </a:lnTo>
                  <a:lnTo>
                    <a:pt x="1458" y="104"/>
                  </a:lnTo>
                  <a:lnTo>
                    <a:pt x="1471" y="117"/>
                  </a:lnTo>
                  <a:lnTo>
                    <a:pt x="1474" y="114"/>
                  </a:lnTo>
                  <a:lnTo>
                    <a:pt x="1481" y="117"/>
                  </a:lnTo>
                  <a:lnTo>
                    <a:pt x="1484" y="127"/>
                  </a:lnTo>
                  <a:lnTo>
                    <a:pt x="1491" y="124"/>
                  </a:lnTo>
                  <a:lnTo>
                    <a:pt x="1498" y="121"/>
                  </a:lnTo>
                  <a:lnTo>
                    <a:pt x="1501" y="131"/>
                  </a:lnTo>
                  <a:lnTo>
                    <a:pt x="1508" y="138"/>
                  </a:lnTo>
                  <a:lnTo>
                    <a:pt x="1508" y="141"/>
                  </a:lnTo>
                  <a:lnTo>
                    <a:pt x="1508" y="154"/>
                  </a:lnTo>
                  <a:lnTo>
                    <a:pt x="1508" y="158"/>
                  </a:lnTo>
                  <a:lnTo>
                    <a:pt x="1515" y="168"/>
                  </a:lnTo>
                  <a:lnTo>
                    <a:pt x="1518" y="168"/>
                  </a:lnTo>
                  <a:lnTo>
                    <a:pt x="1518" y="171"/>
                  </a:lnTo>
                  <a:lnTo>
                    <a:pt x="1525" y="168"/>
                  </a:lnTo>
                  <a:lnTo>
                    <a:pt x="1528" y="171"/>
                  </a:lnTo>
                  <a:lnTo>
                    <a:pt x="1532" y="171"/>
                  </a:lnTo>
                  <a:lnTo>
                    <a:pt x="1538" y="161"/>
                  </a:lnTo>
                  <a:lnTo>
                    <a:pt x="1542" y="168"/>
                  </a:lnTo>
                  <a:lnTo>
                    <a:pt x="1548" y="161"/>
                  </a:lnTo>
                  <a:lnTo>
                    <a:pt x="1555" y="161"/>
                  </a:lnTo>
                  <a:lnTo>
                    <a:pt x="1562" y="168"/>
                  </a:lnTo>
                  <a:lnTo>
                    <a:pt x="1562" y="164"/>
                  </a:lnTo>
                  <a:lnTo>
                    <a:pt x="1565" y="158"/>
                  </a:lnTo>
                  <a:lnTo>
                    <a:pt x="1569" y="158"/>
                  </a:lnTo>
                  <a:lnTo>
                    <a:pt x="1575" y="158"/>
                  </a:lnTo>
                  <a:lnTo>
                    <a:pt x="1599" y="161"/>
                  </a:lnTo>
                  <a:lnTo>
                    <a:pt x="1609" y="164"/>
                  </a:lnTo>
                  <a:lnTo>
                    <a:pt x="1616" y="171"/>
                  </a:lnTo>
                  <a:lnTo>
                    <a:pt x="1626" y="164"/>
                  </a:lnTo>
                  <a:lnTo>
                    <a:pt x="1633" y="144"/>
                  </a:lnTo>
                  <a:lnTo>
                    <a:pt x="1643" y="141"/>
                  </a:lnTo>
                  <a:lnTo>
                    <a:pt x="1646" y="141"/>
                  </a:lnTo>
                  <a:lnTo>
                    <a:pt x="1663" y="138"/>
                  </a:lnTo>
                  <a:lnTo>
                    <a:pt x="1670" y="131"/>
                  </a:lnTo>
                  <a:lnTo>
                    <a:pt x="1673" y="114"/>
                  </a:lnTo>
                  <a:lnTo>
                    <a:pt x="1673" y="70"/>
                  </a:lnTo>
                  <a:lnTo>
                    <a:pt x="1670" y="64"/>
                  </a:lnTo>
                  <a:lnTo>
                    <a:pt x="1680" y="53"/>
                  </a:lnTo>
                  <a:lnTo>
                    <a:pt x="1676" y="50"/>
                  </a:lnTo>
                  <a:lnTo>
                    <a:pt x="1673" y="37"/>
                  </a:lnTo>
                  <a:lnTo>
                    <a:pt x="1673" y="30"/>
                  </a:lnTo>
                  <a:lnTo>
                    <a:pt x="1670" y="10"/>
                  </a:lnTo>
                  <a:lnTo>
                    <a:pt x="1676" y="3"/>
                  </a:lnTo>
                  <a:lnTo>
                    <a:pt x="1680" y="0"/>
                  </a:lnTo>
                  <a:lnTo>
                    <a:pt x="1696" y="13"/>
                  </a:lnTo>
                  <a:lnTo>
                    <a:pt x="1700" y="6"/>
                  </a:lnTo>
                  <a:lnTo>
                    <a:pt x="1707" y="6"/>
                  </a:lnTo>
                  <a:lnTo>
                    <a:pt x="1710" y="3"/>
                  </a:lnTo>
                  <a:lnTo>
                    <a:pt x="1713" y="10"/>
                  </a:lnTo>
                  <a:lnTo>
                    <a:pt x="1723" y="10"/>
                  </a:lnTo>
                  <a:lnTo>
                    <a:pt x="1727" y="23"/>
                  </a:lnTo>
                  <a:lnTo>
                    <a:pt x="1730" y="23"/>
                  </a:lnTo>
                  <a:lnTo>
                    <a:pt x="1730" y="33"/>
                  </a:lnTo>
                  <a:lnTo>
                    <a:pt x="1727" y="64"/>
                  </a:lnTo>
                  <a:lnTo>
                    <a:pt x="1744" y="70"/>
                  </a:lnTo>
                  <a:lnTo>
                    <a:pt x="1757" y="77"/>
                  </a:lnTo>
                  <a:lnTo>
                    <a:pt x="1757" y="77"/>
                  </a:lnTo>
                  <a:lnTo>
                    <a:pt x="1760" y="77"/>
                  </a:lnTo>
                  <a:lnTo>
                    <a:pt x="1760" y="70"/>
                  </a:lnTo>
                  <a:lnTo>
                    <a:pt x="1767" y="60"/>
                  </a:lnTo>
                  <a:lnTo>
                    <a:pt x="1777" y="43"/>
                  </a:lnTo>
                  <a:lnTo>
                    <a:pt x="1777" y="30"/>
                  </a:lnTo>
                  <a:lnTo>
                    <a:pt x="1808" y="23"/>
                  </a:lnTo>
                  <a:lnTo>
                    <a:pt x="1814" y="13"/>
                  </a:lnTo>
                  <a:lnTo>
                    <a:pt x="1818" y="16"/>
                  </a:lnTo>
                  <a:lnTo>
                    <a:pt x="1824" y="16"/>
                  </a:lnTo>
                  <a:lnTo>
                    <a:pt x="1834" y="20"/>
                  </a:lnTo>
                  <a:lnTo>
                    <a:pt x="1855" y="47"/>
                  </a:lnTo>
                  <a:lnTo>
                    <a:pt x="1851" y="50"/>
                  </a:lnTo>
                  <a:lnTo>
                    <a:pt x="1858" y="64"/>
                  </a:lnTo>
                  <a:lnTo>
                    <a:pt x="1868" y="90"/>
                  </a:lnTo>
                  <a:lnTo>
                    <a:pt x="1878" y="97"/>
                  </a:lnTo>
                  <a:lnTo>
                    <a:pt x="1888" y="121"/>
                  </a:lnTo>
                  <a:lnTo>
                    <a:pt x="1895" y="134"/>
                  </a:lnTo>
                  <a:lnTo>
                    <a:pt x="1902" y="141"/>
                  </a:lnTo>
                  <a:lnTo>
                    <a:pt x="1909" y="141"/>
                  </a:lnTo>
                  <a:lnTo>
                    <a:pt x="1922" y="158"/>
                  </a:lnTo>
                  <a:lnTo>
                    <a:pt x="1939" y="164"/>
                  </a:lnTo>
                  <a:lnTo>
                    <a:pt x="1946" y="168"/>
                  </a:lnTo>
                  <a:lnTo>
                    <a:pt x="1949" y="171"/>
                  </a:lnTo>
                  <a:lnTo>
                    <a:pt x="1972" y="188"/>
                  </a:lnTo>
                  <a:lnTo>
                    <a:pt x="1986" y="208"/>
                  </a:lnTo>
                  <a:lnTo>
                    <a:pt x="1993" y="235"/>
                  </a:lnTo>
                  <a:lnTo>
                    <a:pt x="1996" y="245"/>
                  </a:lnTo>
                  <a:lnTo>
                    <a:pt x="1993" y="249"/>
                  </a:lnTo>
                  <a:lnTo>
                    <a:pt x="1999" y="252"/>
                  </a:lnTo>
                  <a:lnTo>
                    <a:pt x="2003" y="252"/>
                  </a:lnTo>
                  <a:lnTo>
                    <a:pt x="2006" y="249"/>
                  </a:lnTo>
                  <a:lnTo>
                    <a:pt x="2013" y="249"/>
                  </a:lnTo>
                  <a:lnTo>
                    <a:pt x="2016" y="255"/>
                  </a:lnTo>
                  <a:lnTo>
                    <a:pt x="2020" y="255"/>
                  </a:lnTo>
                  <a:lnTo>
                    <a:pt x="2020" y="265"/>
                  </a:lnTo>
                  <a:lnTo>
                    <a:pt x="2033" y="272"/>
                  </a:lnTo>
                  <a:lnTo>
                    <a:pt x="2040" y="282"/>
                  </a:lnTo>
                  <a:lnTo>
                    <a:pt x="2047" y="289"/>
                  </a:lnTo>
                  <a:lnTo>
                    <a:pt x="2063" y="299"/>
                  </a:lnTo>
                  <a:lnTo>
                    <a:pt x="2073" y="299"/>
                  </a:lnTo>
                  <a:lnTo>
                    <a:pt x="2094" y="279"/>
                  </a:lnTo>
                  <a:lnTo>
                    <a:pt x="2097" y="282"/>
                  </a:lnTo>
                  <a:lnTo>
                    <a:pt x="2104" y="336"/>
                  </a:lnTo>
                  <a:lnTo>
                    <a:pt x="2127" y="363"/>
                  </a:lnTo>
                  <a:lnTo>
                    <a:pt x="2131" y="363"/>
                  </a:lnTo>
                  <a:lnTo>
                    <a:pt x="2131" y="377"/>
                  </a:lnTo>
                  <a:lnTo>
                    <a:pt x="2141" y="383"/>
                  </a:lnTo>
                  <a:lnTo>
                    <a:pt x="2141" y="390"/>
                  </a:lnTo>
                  <a:lnTo>
                    <a:pt x="2097" y="424"/>
                  </a:lnTo>
                  <a:lnTo>
                    <a:pt x="2070" y="451"/>
                  </a:lnTo>
                  <a:lnTo>
                    <a:pt x="2050" y="444"/>
                  </a:lnTo>
                  <a:lnTo>
                    <a:pt x="2023" y="457"/>
                  </a:lnTo>
                  <a:lnTo>
                    <a:pt x="2016" y="454"/>
                  </a:lnTo>
                  <a:lnTo>
                    <a:pt x="2013" y="454"/>
                  </a:lnTo>
                  <a:lnTo>
                    <a:pt x="2013" y="451"/>
                  </a:lnTo>
                  <a:lnTo>
                    <a:pt x="2003" y="444"/>
                  </a:lnTo>
                  <a:lnTo>
                    <a:pt x="1986" y="451"/>
                  </a:lnTo>
                  <a:lnTo>
                    <a:pt x="1972" y="444"/>
                  </a:lnTo>
                  <a:lnTo>
                    <a:pt x="1966" y="447"/>
                  </a:lnTo>
                  <a:lnTo>
                    <a:pt x="1952" y="444"/>
                  </a:lnTo>
                  <a:lnTo>
                    <a:pt x="1949" y="441"/>
                  </a:lnTo>
                  <a:lnTo>
                    <a:pt x="1942" y="434"/>
                  </a:lnTo>
                  <a:lnTo>
                    <a:pt x="1925" y="427"/>
                  </a:lnTo>
                  <a:lnTo>
                    <a:pt x="1925" y="427"/>
                  </a:lnTo>
                  <a:lnTo>
                    <a:pt x="1919" y="424"/>
                  </a:lnTo>
                  <a:lnTo>
                    <a:pt x="1915" y="427"/>
                  </a:lnTo>
                  <a:lnTo>
                    <a:pt x="1912" y="424"/>
                  </a:lnTo>
                  <a:lnTo>
                    <a:pt x="1905" y="420"/>
                  </a:lnTo>
                  <a:lnTo>
                    <a:pt x="1888" y="424"/>
                  </a:lnTo>
                  <a:lnTo>
                    <a:pt x="1885" y="420"/>
                  </a:lnTo>
                  <a:lnTo>
                    <a:pt x="1885" y="417"/>
                  </a:lnTo>
                  <a:lnTo>
                    <a:pt x="1875" y="417"/>
                  </a:lnTo>
                  <a:lnTo>
                    <a:pt x="1875" y="417"/>
                  </a:lnTo>
                  <a:lnTo>
                    <a:pt x="1872" y="417"/>
                  </a:lnTo>
                  <a:lnTo>
                    <a:pt x="1865" y="414"/>
                  </a:lnTo>
                  <a:lnTo>
                    <a:pt x="1858" y="403"/>
                  </a:lnTo>
                  <a:lnTo>
                    <a:pt x="1851" y="397"/>
                  </a:lnTo>
                  <a:lnTo>
                    <a:pt x="1845" y="397"/>
                  </a:lnTo>
                  <a:lnTo>
                    <a:pt x="1841" y="393"/>
                  </a:lnTo>
                  <a:lnTo>
                    <a:pt x="1831" y="390"/>
                  </a:lnTo>
                  <a:lnTo>
                    <a:pt x="1824" y="383"/>
                  </a:lnTo>
                  <a:lnTo>
                    <a:pt x="1821" y="377"/>
                  </a:lnTo>
                  <a:lnTo>
                    <a:pt x="1814" y="370"/>
                  </a:lnTo>
                  <a:lnTo>
                    <a:pt x="1804" y="366"/>
                  </a:lnTo>
                  <a:lnTo>
                    <a:pt x="1784" y="343"/>
                  </a:lnTo>
                  <a:lnTo>
                    <a:pt x="1777" y="340"/>
                  </a:lnTo>
                  <a:lnTo>
                    <a:pt x="1774" y="340"/>
                  </a:lnTo>
                  <a:lnTo>
                    <a:pt x="1764" y="333"/>
                  </a:lnTo>
                  <a:lnTo>
                    <a:pt x="1750" y="329"/>
                  </a:lnTo>
                  <a:lnTo>
                    <a:pt x="1740" y="323"/>
                  </a:lnTo>
                  <a:lnTo>
                    <a:pt x="1700" y="323"/>
                  </a:lnTo>
                  <a:lnTo>
                    <a:pt x="1690" y="329"/>
                  </a:lnTo>
                  <a:lnTo>
                    <a:pt x="1686" y="326"/>
                  </a:lnTo>
                  <a:lnTo>
                    <a:pt x="1680" y="329"/>
                  </a:lnTo>
                  <a:lnTo>
                    <a:pt x="1680" y="326"/>
                  </a:lnTo>
                  <a:lnTo>
                    <a:pt x="1680" y="323"/>
                  </a:lnTo>
                  <a:lnTo>
                    <a:pt x="1686" y="319"/>
                  </a:lnTo>
                  <a:lnTo>
                    <a:pt x="1680" y="309"/>
                  </a:lnTo>
                  <a:lnTo>
                    <a:pt x="1673" y="306"/>
                  </a:lnTo>
                  <a:lnTo>
                    <a:pt x="1666" y="296"/>
                  </a:lnTo>
                  <a:lnTo>
                    <a:pt x="1666" y="292"/>
                  </a:lnTo>
                  <a:lnTo>
                    <a:pt x="1663" y="282"/>
                  </a:lnTo>
                  <a:lnTo>
                    <a:pt x="1659" y="269"/>
                  </a:lnTo>
                  <a:lnTo>
                    <a:pt x="1659" y="265"/>
                  </a:lnTo>
                  <a:lnTo>
                    <a:pt x="1656" y="265"/>
                  </a:lnTo>
                  <a:lnTo>
                    <a:pt x="1653" y="269"/>
                  </a:lnTo>
                  <a:lnTo>
                    <a:pt x="1649" y="269"/>
                  </a:lnTo>
                  <a:lnTo>
                    <a:pt x="1659" y="289"/>
                  </a:lnTo>
                  <a:lnTo>
                    <a:pt x="1656" y="292"/>
                  </a:lnTo>
                  <a:lnTo>
                    <a:pt x="1656" y="296"/>
                  </a:lnTo>
                  <a:lnTo>
                    <a:pt x="1659" y="299"/>
                  </a:lnTo>
                  <a:lnTo>
                    <a:pt x="1666" y="309"/>
                  </a:lnTo>
                  <a:lnTo>
                    <a:pt x="1666" y="319"/>
                  </a:lnTo>
                  <a:lnTo>
                    <a:pt x="1659" y="319"/>
                  </a:lnTo>
                  <a:lnTo>
                    <a:pt x="1653" y="316"/>
                  </a:lnTo>
                  <a:lnTo>
                    <a:pt x="1653" y="323"/>
                  </a:lnTo>
                  <a:lnTo>
                    <a:pt x="1629" y="319"/>
                  </a:lnTo>
                  <a:lnTo>
                    <a:pt x="1622" y="323"/>
                  </a:lnTo>
                  <a:lnTo>
                    <a:pt x="1612" y="316"/>
                  </a:lnTo>
                  <a:lnTo>
                    <a:pt x="1609" y="319"/>
                  </a:lnTo>
                  <a:lnTo>
                    <a:pt x="1606" y="319"/>
                  </a:lnTo>
                  <a:lnTo>
                    <a:pt x="1609" y="313"/>
                  </a:lnTo>
                  <a:lnTo>
                    <a:pt x="1609" y="313"/>
                  </a:lnTo>
                  <a:lnTo>
                    <a:pt x="1602" y="306"/>
                  </a:lnTo>
                  <a:lnTo>
                    <a:pt x="1596" y="313"/>
                  </a:lnTo>
                  <a:lnTo>
                    <a:pt x="1592" y="309"/>
                  </a:lnTo>
                  <a:lnTo>
                    <a:pt x="1592" y="316"/>
                  </a:lnTo>
                  <a:lnTo>
                    <a:pt x="1592" y="316"/>
                  </a:lnTo>
                  <a:lnTo>
                    <a:pt x="1606" y="316"/>
                  </a:lnTo>
                  <a:lnTo>
                    <a:pt x="1599" y="319"/>
                  </a:lnTo>
                  <a:lnTo>
                    <a:pt x="1592" y="319"/>
                  </a:lnTo>
                  <a:lnTo>
                    <a:pt x="1592" y="323"/>
                  </a:lnTo>
                  <a:lnTo>
                    <a:pt x="1602" y="323"/>
                  </a:lnTo>
                  <a:lnTo>
                    <a:pt x="1612" y="333"/>
                  </a:lnTo>
                  <a:lnTo>
                    <a:pt x="1633" y="336"/>
                  </a:lnTo>
                  <a:lnTo>
                    <a:pt x="1656" y="340"/>
                  </a:lnTo>
                  <a:lnTo>
                    <a:pt x="1683" y="336"/>
                  </a:lnTo>
                  <a:lnTo>
                    <a:pt x="1683" y="340"/>
                  </a:lnTo>
                  <a:lnTo>
                    <a:pt x="1683" y="343"/>
                  </a:lnTo>
                  <a:lnTo>
                    <a:pt x="1683" y="346"/>
                  </a:lnTo>
                  <a:lnTo>
                    <a:pt x="1683" y="340"/>
                  </a:lnTo>
                  <a:lnTo>
                    <a:pt x="1690" y="340"/>
                  </a:lnTo>
                  <a:lnTo>
                    <a:pt x="1690" y="346"/>
                  </a:lnTo>
                  <a:lnTo>
                    <a:pt x="1696" y="353"/>
                  </a:lnTo>
                  <a:lnTo>
                    <a:pt x="1700" y="366"/>
                  </a:lnTo>
                  <a:lnTo>
                    <a:pt x="1693" y="387"/>
                  </a:lnTo>
                  <a:lnTo>
                    <a:pt x="1686" y="393"/>
                  </a:lnTo>
                  <a:lnTo>
                    <a:pt x="1686" y="400"/>
                  </a:lnTo>
                  <a:lnTo>
                    <a:pt x="1676" y="403"/>
                  </a:lnTo>
                  <a:lnTo>
                    <a:pt x="1666" y="407"/>
                  </a:lnTo>
                  <a:lnTo>
                    <a:pt x="1663" y="407"/>
                  </a:lnTo>
                  <a:lnTo>
                    <a:pt x="1659" y="417"/>
                  </a:lnTo>
                  <a:lnTo>
                    <a:pt x="1653" y="424"/>
                  </a:lnTo>
                  <a:lnTo>
                    <a:pt x="1649" y="427"/>
                  </a:lnTo>
                  <a:lnTo>
                    <a:pt x="1649" y="434"/>
                  </a:lnTo>
                  <a:lnTo>
                    <a:pt x="1656" y="441"/>
                  </a:lnTo>
                  <a:lnTo>
                    <a:pt x="1653" y="444"/>
                  </a:lnTo>
                  <a:lnTo>
                    <a:pt x="1659" y="447"/>
                  </a:lnTo>
                  <a:lnTo>
                    <a:pt x="1653" y="457"/>
                  </a:lnTo>
                  <a:lnTo>
                    <a:pt x="1656" y="461"/>
                  </a:lnTo>
                  <a:lnTo>
                    <a:pt x="1653" y="471"/>
                  </a:lnTo>
                  <a:lnTo>
                    <a:pt x="1646" y="478"/>
                  </a:lnTo>
                  <a:lnTo>
                    <a:pt x="1643" y="488"/>
                  </a:lnTo>
                  <a:lnTo>
                    <a:pt x="1646" y="494"/>
                  </a:lnTo>
                  <a:lnTo>
                    <a:pt x="1639" y="498"/>
                  </a:lnTo>
                  <a:lnTo>
                    <a:pt x="1629" y="498"/>
                  </a:lnTo>
                  <a:lnTo>
                    <a:pt x="1622" y="501"/>
                  </a:lnTo>
                  <a:lnTo>
                    <a:pt x="1619" y="504"/>
                  </a:lnTo>
                  <a:lnTo>
                    <a:pt x="1619" y="508"/>
                  </a:lnTo>
                  <a:lnTo>
                    <a:pt x="1619" y="521"/>
                  </a:lnTo>
                  <a:lnTo>
                    <a:pt x="1616" y="538"/>
                  </a:lnTo>
                  <a:lnTo>
                    <a:pt x="1622" y="545"/>
                  </a:lnTo>
                  <a:lnTo>
                    <a:pt x="1626" y="538"/>
                  </a:lnTo>
                  <a:lnTo>
                    <a:pt x="1629" y="552"/>
                  </a:lnTo>
                  <a:lnTo>
                    <a:pt x="1622" y="568"/>
                  </a:lnTo>
                  <a:lnTo>
                    <a:pt x="1626" y="579"/>
                  </a:lnTo>
                  <a:lnTo>
                    <a:pt x="1626" y="582"/>
                  </a:lnTo>
                  <a:lnTo>
                    <a:pt x="1619" y="612"/>
                  </a:lnTo>
                  <a:lnTo>
                    <a:pt x="1622" y="636"/>
                  </a:lnTo>
                  <a:lnTo>
                    <a:pt x="1626" y="642"/>
                  </a:lnTo>
                  <a:lnTo>
                    <a:pt x="1626" y="646"/>
                  </a:lnTo>
                  <a:lnTo>
                    <a:pt x="1633" y="676"/>
                  </a:lnTo>
                  <a:lnTo>
                    <a:pt x="1659" y="727"/>
                  </a:lnTo>
                  <a:lnTo>
                    <a:pt x="1666" y="730"/>
                  </a:lnTo>
                  <a:lnTo>
                    <a:pt x="1696" y="760"/>
                  </a:lnTo>
                  <a:lnTo>
                    <a:pt x="1703" y="764"/>
                  </a:lnTo>
                  <a:lnTo>
                    <a:pt x="1720" y="764"/>
                  </a:lnTo>
                  <a:lnTo>
                    <a:pt x="1730" y="757"/>
                  </a:lnTo>
                  <a:lnTo>
                    <a:pt x="1744" y="754"/>
                  </a:lnTo>
                  <a:lnTo>
                    <a:pt x="1750" y="760"/>
                  </a:lnTo>
                  <a:lnTo>
                    <a:pt x="1771" y="777"/>
                  </a:lnTo>
                  <a:lnTo>
                    <a:pt x="1774" y="781"/>
                  </a:lnTo>
                  <a:lnTo>
                    <a:pt x="1781" y="781"/>
                  </a:lnTo>
                  <a:lnTo>
                    <a:pt x="1787" y="787"/>
                  </a:lnTo>
                  <a:lnTo>
                    <a:pt x="1804" y="787"/>
                  </a:lnTo>
                  <a:lnTo>
                    <a:pt x="1808" y="784"/>
                  </a:lnTo>
                  <a:lnTo>
                    <a:pt x="1831" y="807"/>
                  </a:lnTo>
                  <a:lnTo>
                    <a:pt x="1841" y="811"/>
                  </a:lnTo>
                  <a:lnTo>
                    <a:pt x="1848" y="807"/>
                  </a:lnTo>
                  <a:lnTo>
                    <a:pt x="1861" y="811"/>
                  </a:lnTo>
                  <a:lnTo>
                    <a:pt x="1865" y="821"/>
                  </a:lnTo>
                  <a:lnTo>
                    <a:pt x="1858" y="824"/>
                  </a:lnTo>
                  <a:lnTo>
                    <a:pt x="1838" y="855"/>
                  </a:lnTo>
                  <a:lnTo>
                    <a:pt x="1831" y="871"/>
                  </a:lnTo>
                  <a:lnTo>
                    <a:pt x="1831" y="875"/>
                  </a:lnTo>
                  <a:lnTo>
                    <a:pt x="1818" y="942"/>
                  </a:lnTo>
                  <a:lnTo>
                    <a:pt x="1814" y="956"/>
                  </a:lnTo>
                  <a:lnTo>
                    <a:pt x="1814" y="982"/>
                  </a:lnTo>
                  <a:lnTo>
                    <a:pt x="1814" y="993"/>
                  </a:lnTo>
                  <a:lnTo>
                    <a:pt x="1824" y="999"/>
                  </a:lnTo>
                  <a:lnTo>
                    <a:pt x="1834" y="999"/>
                  </a:lnTo>
                  <a:lnTo>
                    <a:pt x="1834" y="1003"/>
                  </a:lnTo>
                  <a:lnTo>
                    <a:pt x="1838" y="1006"/>
                  </a:lnTo>
                  <a:lnTo>
                    <a:pt x="1841" y="1013"/>
                  </a:lnTo>
                  <a:lnTo>
                    <a:pt x="1851" y="1009"/>
                  </a:lnTo>
                  <a:lnTo>
                    <a:pt x="1855" y="1013"/>
                  </a:lnTo>
                  <a:lnTo>
                    <a:pt x="1865" y="1013"/>
                  </a:lnTo>
                  <a:lnTo>
                    <a:pt x="1865" y="1016"/>
                  </a:lnTo>
                  <a:lnTo>
                    <a:pt x="1875" y="1023"/>
                  </a:lnTo>
                  <a:lnTo>
                    <a:pt x="1882" y="1019"/>
                  </a:lnTo>
                  <a:lnTo>
                    <a:pt x="1885" y="1019"/>
                  </a:lnTo>
                  <a:lnTo>
                    <a:pt x="1892" y="1026"/>
                  </a:lnTo>
                  <a:lnTo>
                    <a:pt x="1892" y="1033"/>
                  </a:lnTo>
                  <a:lnTo>
                    <a:pt x="1885" y="1036"/>
                  </a:lnTo>
                  <a:lnTo>
                    <a:pt x="1882" y="1043"/>
                  </a:lnTo>
                  <a:lnTo>
                    <a:pt x="1872" y="1050"/>
                  </a:lnTo>
                  <a:lnTo>
                    <a:pt x="1861" y="1046"/>
                  </a:lnTo>
                  <a:lnTo>
                    <a:pt x="1858" y="1050"/>
                  </a:lnTo>
                  <a:lnTo>
                    <a:pt x="1851" y="1060"/>
                  </a:lnTo>
                  <a:lnTo>
                    <a:pt x="1848" y="1083"/>
                  </a:lnTo>
                  <a:lnTo>
                    <a:pt x="1845" y="1087"/>
                  </a:lnTo>
                  <a:lnTo>
                    <a:pt x="1838" y="1107"/>
                  </a:lnTo>
                  <a:lnTo>
                    <a:pt x="1831" y="1137"/>
                  </a:lnTo>
                  <a:lnTo>
                    <a:pt x="1828" y="1141"/>
                  </a:lnTo>
                  <a:lnTo>
                    <a:pt x="1814" y="1215"/>
                  </a:lnTo>
                  <a:lnTo>
                    <a:pt x="1811" y="1228"/>
                  </a:lnTo>
                  <a:lnTo>
                    <a:pt x="1808" y="1238"/>
                  </a:lnTo>
                  <a:lnTo>
                    <a:pt x="1811" y="1238"/>
                  </a:lnTo>
                  <a:lnTo>
                    <a:pt x="1814" y="1248"/>
                  </a:lnTo>
                  <a:lnTo>
                    <a:pt x="1821" y="1255"/>
                  </a:lnTo>
                  <a:lnTo>
                    <a:pt x="1821" y="1262"/>
                  </a:lnTo>
                  <a:lnTo>
                    <a:pt x="1824" y="1265"/>
                  </a:lnTo>
                  <a:lnTo>
                    <a:pt x="1824" y="1269"/>
                  </a:lnTo>
                  <a:lnTo>
                    <a:pt x="1824" y="1312"/>
                  </a:lnTo>
                  <a:lnTo>
                    <a:pt x="1824" y="1336"/>
                  </a:lnTo>
                  <a:lnTo>
                    <a:pt x="1831" y="1407"/>
                  </a:lnTo>
                  <a:lnTo>
                    <a:pt x="1841" y="1444"/>
                  </a:lnTo>
                  <a:lnTo>
                    <a:pt x="1851" y="1477"/>
                  </a:lnTo>
                  <a:lnTo>
                    <a:pt x="1858" y="1477"/>
                  </a:lnTo>
                  <a:lnTo>
                    <a:pt x="1861" y="1508"/>
                  </a:lnTo>
                  <a:lnTo>
                    <a:pt x="1868" y="1538"/>
                  </a:lnTo>
                  <a:lnTo>
                    <a:pt x="1868" y="1545"/>
                  </a:lnTo>
                  <a:lnTo>
                    <a:pt x="1865" y="1545"/>
                  </a:lnTo>
                  <a:lnTo>
                    <a:pt x="1855" y="1551"/>
                  </a:lnTo>
                  <a:lnTo>
                    <a:pt x="1851" y="1551"/>
                  </a:lnTo>
                  <a:lnTo>
                    <a:pt x="1845" y="1555"/>
                  </a:lnTo>
                  <a:lnTo>
                    <a:pt x="1845" y="1558"/>
                  </a:lnTo>
                  <a:lnTo>
                    <a:pt x="1841" y="1558"/>
                  </a:lnTo>
                  <a:lnTo>
                    <a:pt x="1838" y="1558"/>
                  </a:lnTo>
                  <a:lnTo>
                    <a:pt x="1838" y="1558"/>
                  </a:lnTo>
                  <a:lnTo>
                    <a:pt x="1834" y="1555"/>
                  </a:lnTo>
                  <a:lnTo>
                    <a:pt x="1824" y="1551"/>
                  </a:lnTo>
                  <a:lnTo>
                    <a:pt x="1821" y="1548"/>
                  </a:lnTo>
                  <a:lnTo>
                    <a:pt x="1821" y="1541"/>
                  </a:lnTo>
                  <a:lnTo>
                    <a:pt x="1821" y="1538"/>
                  </a:lnTo>
                  <a:lnTo>
                    <a:pt x="1814" y="1535"/>
                  </a:lnTo>
                  <a:lnTo>
                    <a:pt x="1801" y="1541"/>
                  </a:lnTo>
                  <a:lnTo>
                    <a:pt x="1794" y="1541"/>
                  </a:lnTo>
                  <a:lnTo>
                    <a:pt x="1787" y="1541"/>
                  </a:lnTo>
                  <a:lnTo>
                    <a:pt x="1774" y="1551"/>
                  </a:lnTo>
                  <a:lnTo>
                    <a:pt x="1777" y="1555"/>
                  </a:lnTo>
                  <a:lnTo>
                    <a:pt x="1764" y="1568"/>
                  </a:lnTo>
                  <a:lnTo>
                    <a:pt x="1764" y="1575"/>
                  </a:lnTo>
                  <a:lnTo>
                    <a:pt x="1760" y="1588"/>
                  </a:lnTo>
                  <a:lnTo>
                    <a:pt x="1757" y="1595"/>
                  </a:lnTo>
                  <a:lnTo>
                    <a:pt x="1754" y="1595"/>
                  </a:lnTo>
                  <a:lnTo>
                    <a:pt x="1750" y="1598"/>
                  </a:lnTo>
                  <a:lnTo>
                    <a:pt x="1750" y="1602"/>
                  </a:lnTo>
                  <a:lnTo>
                    <a:pt x="1754" y="1615"/>
                  </a:lnTo>
                  <a:lnTo>
                    <a:pt x="1750" y="1619"/>
                  </a:lnTo>
                  <a:lnTo>
                    <a:pt x="1754" y="1629"/>
                  </a:lnTo>
                  <a:lnTo>
                    <a:pt x="1750" y="1636"/>
                  </a:lnTo>
                  <a:lnTo>
                    <a:pt x="1750" y="1646"/>
                  </a:lnTo>
                  <a:lnTo>
                    <a:pt x="1747" y="1652"/>
                  </a:lnTo>
                  <a:lnTo>
                    <a:pt x="1730" y="1662"/>
                  </a:lnTo>
                  <a:lnTo>
                    <a:pt x="1730" y="1666"/>
                  </a:lnTo>
                  <a:lnTo>
                    <a:pt x="1723" y="1676"/>
                  </a:lnTo>
                  <a:lnTo>
                    <a:pt x="1720" y="1679"/>
                  </a:lnTo>
                  <a:lnTo>
                    <a:pt x="1713" y="1679"/>
                  </a:lnTo>
                  <a:lnTo>
                    <a:pt x="1703" y="1679"/>
                  </a:lnTo>
                  <a:lnTo>
                    <a:pt x="1693" y="1679"/>
                  </a:lnTo>
                  <a:lnTo>
                    <a:pt x="1690" y="1683"/>
                  </a:lnTo>
                  <a:lnTo>
                    <a:pt x="1686" y="1683"/>
                  </a:lnTo>
                  <a:lnTo>
                    <a:pt x="1673" y="1689"/>
                  </a:lnTo>
                  <a:lnTo>
                    <a:pt x="1666" y="1710"/>
                  </a:lnTo>
                  <a:lnTo>
                    <a:pt x="1653" y="1720"/>
                  </a:lnTo>
                  <a:lnTo>
                    <a:pt x="1643" y="1720"/>
                  </a:lnTo>
                  <a:lnTo>
                    <a:pt x="1639" y="1723"/>
                  </a:lnTo>
                  <a:lnTo>
                    <a:pt x="1636" y="1723"/>
                  </a:lnTo>
                  <a:lnTo>
                    <a:pt x="1629" y="1726"/>
                  </a:lnTo>
                  <a:lnTo>
                    <a:pt x="1626" y="1723"/>
                  </a:lnTo>
                  <a:lnTo>
                    <a:pt x="1622" y="1716"/>
                  </a:lnTo>
                  <a:lnTo>
                    <a:pt x="1622" y="1713"/>
                  </a:lnTo>
                  <a:lnTo>
                    <a:pt x="1619" y="1713"/>
                  </a:lnTo>
                  <a:lnTo>
                    <a:pt x="1616" y="1716"/>
                  </a:lnTo>
                  <a:lnTo>
                    <a:pt x="1606" y="1716"/>
                  </a:lnTo>
                  <a:lnTo>
                    <a:pt x="1602" y="1713"/>
                  </a:lnTo>
                  <a:lnTo>
                    <a:pt x="1602" y="1710"/>
                  </a:lnTo>
                  <a:lnTo>
                    <a:pt x="1606" y="1699"/>
                  </a:lnTo>
                  <a:lnTo>
                    <a:pt x="1612" y="1696"/>
                  </a:lnTo>
                  <a:lnTo>
                    <a:pt x="1612" y="1693"/>
                  </a:lnTo>
                  <a:lnTo>
                    <a:pt x="1612" y="1693"/>
                  </a:lnTo>
                  <a:lnTo>
                    <a:pt x="1602" y="1696"/>
                  </a:lnTo>
                  <a:lnTo>
                    <a:pt x="1596" y="1686"/>
                  </a:lnTo>
                  <a:lnTo>
                    <a:pt x="1575" y="1676"/>
                  </a:lnTo>
                  <a:lnTo>
                    <a:pt x="1565" y="1669"/>
                  </a:lnTo>
                  <a:lnTo>
                    <a:pt x="1558" y="1669"/>
                  </a:lnTo>
                  <a:lnTo>
                    <a:pt x="1552" y="1666"/>
                  </a:lnTo>
                  <a:lnTo>
                    <a:pt x="1542" y="1669"/>
                  </a:lnTo>
                  <a:lnTo>
                    <a:pt x="1528" y="1659"/>
                  </a:lnTo>
                  <a:lnTo>
                    <a:pt x="1528" y="1659"/>
                  </a:lnTo>
                  <a:lnTo>
                    <a:pt x="1525" y="1673"/>
                  </a:lnTo>
                  <a:lnTo>
                    <a:pt x="1528" y="1673"/>
                  </a:lnTo>
                  <a:lnTo>
                    <a:pt x="1532" y="1679"/>
                  </a:lnTo>
                  <a:lnTo>
                    <a:pt x="1528" y="1686"/>
                  </a:lnTo>
                  <a:lnTo>
                    <a:pt x="1528" y="1693"/>
                  </a:lnTo>
                  <a:lnTo>
                    <a:pt x="1518" y="1689"/>
                  </a:lnTo>
                  <a:lnTo>
                    <a:pt x="1508" y="1696"/>
                  </a:lnTo>
                  <a:lnTo>
                    <a:pt x="1501" y="1703"/>
                  </a:lnTo>
                  <a:lnTo>
                    <a:pt x="1501" y="1710"/>
                  </a:lnTo>
                  <a:lnTo>
                    <a:pt x="1491" y="1716"/>
                  </a:lnTo>
                  <a:lnTo>
                    <a:pt x="1484" y="1713"/>
                  </a:lnTo>
                  <a:lnTo>
                    <a:pt x="1481" y="1713"/>
                  </a:lnTo>
                  <a:lnTo>
                    <a:pt x="1478" y="1710"/>
                  </a:lnTo>
                  <a:lnTo>
                    <a:pt x="1471" y="1716"/>
                  </a:lnTo>
                  <a:lnTo>
                    <a:pt x="1474" y="1716"/>
                  </a:lnTo>
                  <a:lnTo>
                    <a:pt x="1471" y="1720"/>
                  </a:lnTo>
                  <a:lnTo>
                    <a:pt x="1468" y="1720"/>
                  </a:lnTo>
                  <a:lnTo>
                    <a:pt x="1468" y="1723"/>
                  </a:lnTo>
                  <a:lnTo>
                    <a:pt x="1464" y="1723"/>
                  </a:lnTo>
                  <a:lnTo>
                    <a:pt x="1461" y="1730"/>
                  </a:lnTo>
                  <a:lnTo>
                    <a:pt x="1458" y="1733"/>
                  </a:lnTo>
                  <a:lnTo>
                    <a:pt x="1454" y="1747"/>
                  </a:lnTo>
                  <a:lnTo>
                    <a:pt x="1458" y="1753"/>
                  </a:lnTo>
                  <a:lnTo>
                    <a:pt x="1454" y="1757"/>
                  </a:lnTo>
                  <a:lnTo>
                    <a:pt x="1447" y="1757"/>
                  </a:lnTo>
                  <a:lnTo>
                    <a:pt x="1441" y="1763"/>
                  </a:lnTo>
                  <a:lnTo>
                    <a:pt x="1441" y="1777"/>
                  </a:lnTo>
                  <a:lnTo>
                    <a:pt x="1437" y="1780"/>
                  </a:lnTo>
                  <a:lnTo>
                    <a:pt x="1434" y="1780"/>
                  </a:lnTo>
                  <a:lnTo>
                    <a:pt x="1431" y="1787"/>
                  </a:lnTo>
                  <a:lnTo>
                    <a:pt x="1437" y="1807"/>
                  </a:lnTo>
                  <a:lnTo>
                    <a:pt x="1461" y="1817"/>
                  </a:lnTo>
                  <a:lnTo>
                    <a:pt x="1461" y="1817"/>
                  </a:lnTo>
                  <a:lnTo>
                    <a:pt x="1454" y="1824"/>
                  </a:lnTo>
                  <a:lnTo>
                    <a:pt x="1454" y="1834"/>
                  </a:lnTo>
                  <a:lnTo>
                    <a:pt x="1461" y="1837"/>
                  </a:lnTo>
                  <a:lnTo>
                    <a:pt x="1478" y="1854"/>
                  </a:lnTo>
                  <a:lnTo>
                    <a:pt x="1481" y="1858"/>
                  </a:lnTo>
                  <a:lnTo>
                    <a:pt x="1481" y="1861"/>
                  </a:lnTo>
                  <a:lnTo>
                    <a:pt x="1488" y="1864"/>
                  </a:lnTo>
                  <a:lnTo>
                    <a:pt x="1491" y="1864"/>
                  </a:lnTo>
                  <a:lnTo>
                    <a:pt x="1501" y="1868"/>
                  </a:lnTo>
                  <a:lnTo>
                    <a:pt x="1505" y="1868"/>
                  </a:lnTo>
                  <a:lnTo>
                    <a:pt x="1508" y="1871"/>
                  </a:lnTo>
                  <a:lnTo>
                    <a:pt x="1508" y="1871"/>
                  </a:lnTo>
                  <a:lnTo>
                    <a:pt x="1511" y="1868"/>
                  </a:lnTo>
                  <a:lnTo>
                    <a:pt x="1518" y="1868"/>
                  </a:lnTo>
                  <a:lnTo>
                    <a:pt x="1515" y="1875"/>
                  </a:lnTo>
                  <a:lnTo>
                    <a:pt x="1521" y="1875"/>
                  </a:lnTo>
                  <a:lnTo>
                    <a:pt x="1525" y="1881"/>
                  </a:lnTo>
                  <a:lnTo>
                    <a:pt x="1525" y="1881"/>
                  </a:lnTo>
                  <a:lnTo>
                    <a:pt x="1542" y="1888"/>
                  </a:lnTo>
                  <a:lnTo>
                    <a:pt x="1542" y="1888"/>
                  </a:lnTo>
                  <a:lnTo>
                    <a:pt x="1542" y="1891"/>
                  </a:lnTo>
                  <a:lnTo>
                    <a:pt x="1552" y="1898"/>
                  </a:lnTo>
                  <a:lnTo>
                    <a:pt x="1558" y="1901"/>
                  </a:lnTo>
                  <a:lnTo>
                    <a:pt x="1552" y="1932"/>
                  </a:lnTo>
                  <a:lnTo>
                    <a:pt x="1569" y="1938"/>
                  </a:lnTo>
                  <a:lnTo>
                    <a:pt x="1569" y="1935"/>
                  </a:lnTo>
                  <a:lnTo>
                    <a:pt x="1592" y="1945"/>
                  </a:lnTo>
                  <a:lnTo>
                    <a:pt x="1602" y="1975"/>
                  </a:lnTo>
                  <a:lnTo>
                    <a:pt x="1606" y="1986"/>
                  </a:lnTo>
                  <a:lnTo>
                    <a:pt x="1612" y="1982"/>
                  </a:lnTo>
                  <a:lnTo>
                    <a:pt x="1612" y="1982"/>
                  </a:lnTo>
                  <a:lnTo>
                    <a:pt x="1619" y="1979"/>
                  </a:lnTo>
                  <a:lnTo>
                    <a:pt x="1619" y="1986"/>
                  </a:lnTo>
                  <a:lnTo>
                    <a:pt x="1616" y="1992"/>
                  </a:lnTo>
                  <a:lnTo>
                    <a:pt x="1616" y="1999"/>
                  </a:lnTo>
                  <a:lnTo>
                    <a:pt x="1612" y="2006"/>
                  </a:lnTo>
                  <a:lnTo>
                    <a:pt x="1599" y="2013"/>
                  </a:lnTo>
                  <a:lnTo>
                    <a:pt x="1602" y="2019"/>
                  </a:lnTo>
                  <a:lnTo>
                    <a:pt x="1592" y="2029"/>
                  </a:lnTo>
                  <a:lnTo>
                    <a:pt x="1589" y="2029"/>
                  </a:lnTo>
                  <a:lnTo>
                    <a:pt x="1579" y="2050"/>
                  </a:lnTo>
                  <a:lnTo>
                    <a:pt x="1575" y="2060"/>
                  </a:lnTo>
                  <a:lnTo>
                    <a:pt x="1572" y="2060"/>
                  </a:lnTo>
                  <a:lnTo>
                    <a:pt x="1569" y="2070"/>
                  </a:lnTo>
                  <a:lnTo>
                    <a:pt x="1565" y="2100"/>
                  </a:lnTo>
                  <a:lnTo>
                    <a:pt x="1562" y="2107"/>
                  </a:lnTo>
                  <a:lnTo>
                    <a:pt x="1569" y="2110"/>
                  </a:lnTo>
                  <a:lnTo>
                    <a:pt x="1565" y="2114"/>
                  </a:lnTo>
                  <a:lnTo>
                    <a:pt x="1569" y="2117"/>
                  </a:lnTo>
                  <a:lnTo>
                    <a:pt x="1562" y="2120"/>
                  </a:lnTo>
                  <a:lnTo>
                    <a:pt x="1542" y="2124"/>
                  </a:lnTo>
                  <a:lnTo>
                    <a:pt x="1528" y="2124"/>
                  </a:lnTo>
                  <a:lnTo>
                    <a:pt x="1521" y="2127"/>
                  </a:lnTo>
                  <a:lnTo>
                    <a:pt x="1515" y="2130"/>
                  </a:lnTo>
                  <a:lnTo>
                    <a:pt x="1508" y="2134"/>
                  </a:lnTo>
                  <a:lnTo>
                    <a:pt x="1505" y="2140"/>
                  </a:lnTo>
                  <a:lnTo>
                    <a:pt x="1501" y="2144"/>
                  </a:lnTo>
                  <a:lnTo>
                    <a:pt x="1488" y="2137"/>
                  </a:lnTo>
                  <a:lnTo>
                    <a:pt x="1481" y="2144"/>
                  </a:lnTo>
                  <a:lnTo>
                    <a:pt x="1464" y="2134"/>
                  </a:lnTo>
                  <a:lnTo>
                    <a:pt x="1458" y="2134"/>
                  </a:lnTo>
                  <a:lnTo>
                    <a:pt x="1454" y="2137"/>
                  </a:lnTo>
                  <a:lnTo>
                    <a:pt x="1447" y="2151"/>
                  </a:lnTo>
                  <a:lnTo>
                    <a:pt x="1441" y="2147"/>
                  </a:lnTo>
                  <a:lnTo>
                    <a:pt x="1441" y="2151"/>
                  </a:lnTo>
                  <a:lnTo>
                    <a:pt x="1447" y="2161"/>
                  </a:lnTo>
                  <a:lnTo>
                    <a:pt x="1447" y="2164"/>
                  </a:lnTo>
                  <a:lnTo>
                    <a:pt x="1441" y="2171"/>
                  </a:lnTo>
                  <a:lnTo>
                    <a:pt x="1437" y="2184"/>
                  </a:lnTo>
                  <a:lnTo>
                    <a:pt x="1434" y="2184"/>
                  </a:lnTo>
                  <a:lnTo>
                    <a:pt x="1434" y="2184"/>
                  </a:lnTo>
                  <a:lnTo>
                    <a:pt x="1431" y="2208"/>
                  </a:lnTo>
                  <a:lnTo>
                    <a:pt x="1417" y="2211"/>
                  </a:lnTo>
                  <a:lnTo>
                    <a:pt x="1410" y="2211"/>
                  </a:lnTo>
                  <a:lnTo>
                    <a:pt x="1407" y="2218"/>
                  </a:lnTo>
                  <a:lnTo>
                    <a:pt x="1400" y="2221"/>
                  </a:lnTo>
                  <a:lnTo>
                    <a:pt x="1400" y="2225"/>
                  </a:lnTo>
                  <a:lnTo>
                    <a:pt x="1407" y="2225"/>
                  </a:lnTo>
                  <a:lnTo>
                    <a:pt x="1407" y="2228"/>
                  </a:lnTo>
                  <a:lnTo>
                    <a:pt x="1404" y="2228"/>
                  </a:lnTo>
                  <a:lnTo>
                    <a:pt x="1397" y="2231"/>
                  </a:lnTo>
                  <a:lnTo>
                    <a:pt x="1394" y="2238"/>
                  </a:lnTo>
                  <a:lnTo>
                    <a:pt x="1397" y="2248"/>
                  </a:lnTo>
                  <a:lnTo>
                    <a:pt x="1397" y="2248"/>
                  </a:lnTo>
                  <a:lnTo>
                    <a:pt x="1394" y="2258"/>
                  </a:lnTo>
                  <a:lnTo>
                    <a:pt x="1390" y="2258"/>
                  </a:lnTo>
                  <a:lnTo>
                    <a:pt x="1387" y="2262"/>
                  </a:lnTo>
                  <a:lnTo>
                    <a:pt x="1380" y="2278"/>
                  </a:lnTo>
                  <a:lnTo>
                    <a:pt x="1373" y="2278"/>
                  </a:lnTo>
                  <a:lnTo>
                    <a:pt x="1370" y="2282"/>
                  </a:lnTo>
                  <a:lnTo>
                    <a:pt x="1360" y="2285"/>
                  </a:lnTo>
                  <a:lnTo>
                    <a:pt x="1357" y="2292"/>
                  </a:lnTo>
                  <a:lnTo>
                    <a:pt x="1353" y="2295"/>
                  </a:lnTo>
                  <a:lnTo>
                    <a:pt x="1353" y="2289"/>
                  </a:lnTo>
                  <a:lnTo>
                    <a:pt x="1346" y="2289"/>
                  </a:lnTo>
                  <a:lnTo>
                    <a:pt x="1343" y="2295"/>
                  </a:lnTo>
                  <a:lnTo>
                    <a:pt x="1336" y="2289"/>
                  </a:lnTo>
                  <a:lnTo>
                    <a:pt x="1333" y="2295"/>
                  </a:lnTo>
                  <a:lnTo>
                    <a:pt x="1323" y="2289"/>
                  </a:lnTo>
                  <a:lnTo>
                    <a:pt x="1316" y="2289"/>
                  </a:lnTo>
                  <a:lnTo>
                    <a:pt x="1306" y="2285"/>
                  </a:lnTo>
                  <a:lnTo>
                    <a:pt x="1306" y="2292"/>
                  </a:lnTo>
                  <a:lnTo>
                    <a:pt x="1303" y="2289"/>
                  </a:lnTo>
                  <a:lnTo>
                    <a:pt x="1299" y="2295"/>
                  </a:lnTo>
                  <a:lnTo>
                    <a:pt x="1293" y="2295"/>
                  </a:lnTo>
                  <a:lnTo>
                    <a:pt x="1289" y="2302"/>
                  </a:lnTo>
                  <a:lnTo>
                    <a:pt x="1276" y="2292"/>
                  </a:lnTo>
                  <a:lnTo>
                    <a:pt x="1262" y="2292"/>
                  </a:lnTo>
                  <a:lnTo>
                    <a:pt x="1262" y="2285"/>
                  </a:lnTo>
                  <a:lnTo>
                    <a:pt x="1252" y="2278"/>
                  </a:lnTo>
                  <a:lnTo>
                    <a:pt x="1245" y="2285"/>
                  </a:lnTo>
                  <a:lnTo>
                    <a:pt x="1235" y="2275"/>
                  </a:lnTo>
                  <a:lnTo>
                    <a:pt x="1239" y="2272"/>
                  </a:lnTo>
                  <a:lnTo>
                    <a:pt x="1235" y="2268"/>
                  </a:lnTo>
                  <a:lnTo>
                    <a:pt x="1219" y="2268"/>
                  </a:lnTo>
                  <a:lnTo>
                    <a:pt x="1205" y="2255"/>
                  </a:lnTo>
                  <a:lnTo>
                    <a:pt x="1205" y="2245"/>
                  </a:lnTo>
                  <a:lnTo>
                    <a:pt x="1202" y="2238"/>
                  </a:lnTo>
                  <a:lnTo>
                    <a:pt x="1195" y="2235"/>
                  </a:lnTo>
                  <a:lnTo>
                    <a:pt x="1192" y="2228"/>
                  </a:lnTo>
                  <a:lnTo>
                    <a:pt x="1192" y="2231"/>
                  </a:lnTo>
                  <a:lnTo>
                    <a:pt x="1175" y="2241"/>
                  </a:lnTo>
                  <a:lnTo>
                    <a:pt x="1165" y="2252"/>
                  </a:lnTo>
                  <a:lnTo>
                    <a:pt x="1158" y="2262"/>
                  </a:lnTo>
                  <a:lnTo>
                    <a:pt x="1148" y="2265"/>
                  </a:lnTo>
                  <a:lnTo>
                    <a:pt x="1144" y="2272"/>
                  </a:lnTo>
                  <a:lnTo>
                    <a:pt x="1148" y="2282"/>
                  </a:lnTo>
                  <a:lnTo>
                    <a:pt x="1141" y="2282"/>
                  </a:lnTo>
                  <a:lnTo>
                    <a:pt x="1141" y="2275"/>
                  </a:lnTo>
                  <a:lnTo>
                    <a:pt x="1131" y="2275"/>
                  </a:lnTo>
                  <a:lnTo>
                    <a:pt x="1128" y="2272"/>
                  </a:lnTo>
                  <a:lnTo>
                    <a:pt x="1124" y="2272"/>
                  </a:lnTo>
                  <a:lnTo>
                    <a:pt x="1101" y="2252"/>
                  </a:lnTo>
                  <a:lnTo>
                    <a:pt x="1087" y="2245"/>
                  </a:lnTo>
                  <a:lnTo>
                    <a:pt x="1081" y="2248"/>
                  </a:lnTo>
                  <a:lnTo>
                    <a:pt x="1074" y="2241"/>
                  </a:lnTo>
                  <a:lnTo>
                    <a:pt x="1067" y="2245"/>
                  </a:lnTo>
                  <a:lnTo>
                    <a:pt x="1054" y="2241"/>
                  </a:lnTo>
                  <a:lnTo>
                    <a:pt x="1050" y="2241"/>
                  </a:lnTo>
                  <a:lnTo>
                    <a:pt x="1047" y="2245"/>
                  </a:lnTo>
                  <a:lnTo>
                    <a:pt x="1044" y="2241"/>
                  </a:lnTo>
                  <a:lnTo>
                    <a:pt x="1033" y="2245"/>
                  </a:lnTo>
                  <a:lnTo>
                    <a:pt x="1027" y="2245"/>
                  </a:lnTo>
                  <a:lnTo>
                    <a:pt x="996" y="2248"/>
                  </a:lnTo>
                  <a:lnTo>
                    <a:pt x="993" y="2248"/>
                  </a:lnTo>
                  <a:lnTo>
                    <a:pt x="990" y="2248"/>
                  </a:lnTo>
                  <a:lnTo>
                    <a:pt x="986" y="2248"/>
                  </a:lnTo>
                  <a:lnTo>
                    <a:pt x="976" y="2241"/>
                  </a:lnTo>
                  <a:lnTo>
                    <a:pt x="966" y="2231"/>
                  </a:lnTo>
                  <a:lnTo>
                    <a:pt x="969" y="2218"/>
                  </a:lnTo>
                  <a:lnTo>
                    <a:pt x="963" y="2208"/>
                  </a:lnTo>
                  <a:lnTo>
                    <a:pt x="959" y="2204"/>
                  </a:lnTo>
                  <a:lnTo>
                    <a:pt x="949" y="2204"/>
                  </a:lnTo>
                  <a:lnTo>
                    <a:pt x="943" y="2201"/>
                  </a:lnTo>
                  <a:lnTo>
                    <a:pt x="919" y="2181"/>
                  </a:lnTo>
                  <a:lnTo>
                    <a:pt x="912" y="2181"/>
                  </a:lnTo>
                  <a:lnTo>
                    <a:pt x="912" y="2181"/>
                  </a:lnTo>
                  <a:lnTo>
                    <a:pt x="912" y="2177"/>
                  </a:lnTo>
                  <a:lnTo>
                    <a:pt x="909" y="2177"/>
                  </a:lnTo>
                  <a:lnTo>
                    <a:pt x="902" y="2174"/>
                  </a:lnTo>
                  <a:lnTo>
                    <a:pt x="899" y="2171"/>
                  </a:lnTo>
                  <a:lnTo>
                    <a:pt x="895" y="2167"/>
                  </a:lnTo>
                  <a:lnTo>
                    <a:pt x="889" y="2161"/>
                  </a:lnTo>
                  <a:lnTo>
                    <a:pt x="885" y="2164"/>
                  </a:lnTo>
                  <a:lnTo>
                    <a:pt x="868" y="2161"/>
                  </a:lnTo>
                  <a:lnTo>
                    <a:pt x="868" y="2157"/>
                  </a:lnTo>
                  <a:lnTo>
                    <a:pt x="848" y="2147"/>
                  </a:lnTo>
                  <a:lnTo>
                    <a:pt x="821" y="2134"/>
                  </a:lnTo>
                  <a:lnTo>
                    <a:pt x="818" y="2130"/>
                  </a:lnTo>
                  <a:lnTo>
                    <a:pt x="808" y="2127"/>
                  </a:lnTo>
                  <a:lnTo>
                    <a:pt x="794" y="2130"/>
                  </a:lnTo>
                  <a:lnTo>
                    <a:pt x="781" y="2130"/>
                  </a:lnTo>
                  <a:lnTo>
                    <a:pt x="774" y="2124"/>
                  </a:lnTo>
                  <a:lnTo>
                    <a:pt x="757" y="2134"/>
                  </a:lnTo>
                  <a:lnTo>
                    <a:pt x="751" y="2147"/>
                  </a:lnTo>
                  <a:lnTo>
                    <a:pt x="744" y="2151"/>
                  </a:lnTo>
                  <a:lnTo>
                    <a:pt x="744" y="2151"/>
                  </a:lnTo>
                  <a:lnTo>
                    <a:pt x="727" y="2157"/>
                  </a:lnTo>
                  <a:lnTo>
                    <a:pt x="724" y="2157"/>
                  </a:lnTo>
                  <a:lnTo>
                    <a:pt x="724" y="2171"/>
                  </a:lnTo>
                  <a:lnTo>
                    <a:pt x="714" y="2181"/>
                  </a:lnTo>
                  <a:lnTo>
                    <a:pt x="704" y="2201"/>
                  </a:lnTo>
                  <a:lnTo>
                    <a:pt x="690" y="2218"/>
                  </a:lnTo>
                  <a:lnTo>
                    <a:pt x="690" y="2218"/>
                  </a:lnTo>
                  <a:lnTo>
                    <a:pt x="687" y="2211"/>
                  </a:lnTo>
                  <a:lnTo>
                    <a:pt x="683" y="2214"/>
                  </a:lnTo>
                  <a:lnTo>
                    <a:pt x="677" y="2208"/>
                  </a:lnTo>
                  <a:lnTo>
                    <a:pt x="670" y="2208"/>
                  </a:lnTo>
                  <a:lnTo>
                    <a:pt x="663" y="2204"/>
                  </a:lnTo>
                  <a:lnTo>
                    <a:pt x="653" y="2208"/>
                  </a:lnTo>
                  <a:lnTo>
                    <a:pt x="646" y="2201"/>
                  </a:lnTo>
                  <a:lnTo>
                    <a:pt x="643" y="2201"/>
                  </a:lnTo>
                  <a:lnTo>
                    <a:pt x="640" y="2198"/>
                  </a:lnTo>
                  <a:lnTo>
                    <a:pt x="636" y="2198"/>
                  </a:lnTo>
                  <a:lnTo>
                    <a:pt x="633" y="2194"/>
                  </a:lnTo>
                  <a:lnTo>
                    <a:pt x="630" y="2194"/>
                  </a:lnTo>
                  <a:lnTo>
                    <a:pt x="623" y="2194"/>
                  </a:lnTo>
                  <a:lnTo>
                    <a:pt x="616" y="2191"/>
                  </a:lnTo>
                  <a:lnTo>
                    <a:pt x="613" y="2191"/>
                  </a:lnTo>
                  <a:lnTo>
                    <a:pt x="599" y="2174"/>
                  </a:lnTo>
                  <a:lnTo>
                    <a:pt x="599" y="2171"/>
                  </a:lnTo>
                  <a:lnTo>
                    <a:pt x="592" y="2164"/>
                  </a:lnTo>
                  <a:lnTo>
                    <a:pt x="589" y="2167"/>
                  </a:lnTo>
                  <a:lnTo>
                    <a:pt x="576" y="2161"/>
                  </a:lnTo>
                  <a:lnTo>
                    <a:pt x="559" y="2157"/>
                  </a:lnTo>
                  <a:lnTo>
                    <a:pt x="555" y="2147"/>
                  </a:lnTo>
                  <a:lnTo>
                    <a:pt x="552" y="2147"/>
                  </a:lnTo>
                  <a:lnTo>
                    <a:pt x="552" y="2137"/>
                  </a:lnTo>
                  <a:lnTo>
                    <a:pt x="549" y="2130"/>
                  </a:lnTo>
                  <a:lnTo>
                    <a:pt x="549" y="2127"/>
                  </a:lnTo>
                  <a:lnTo>
                    <a:pt x="545" y="2120"/>
                  </a:lnTo>
                  <a:lnTo>
                    <a:pt x="522" y="2107"/>
                  </a:lnTo>
                  <a:lnTo>
                    <a:pt x="508" y="2090"/>
                  </a:lnTo>
                  <a:lnTo>
                    <a:pt x="505" y="2080"/>
                  </a:lnTo>
                  <a:lnTo>
                    <a:pt x="505" y="2070"/>
                  </a:lnTo>
                  <a:lnTo>
                    <a:pt x="505" y="2046"/>
                  </a:lnTo>
                  <a:lnTo>
                    <a:pt x="498" y="2039"/>
                  </a:lnTo>
                  <a:lnTo>
                    <a:pt x="478" y="2046"/>
                  </a:lnTo>
                  <a:lnTo>
                    <a:pt x="441" y="2063"/>
                  </a:lnTo>
                  <a:lnTo>
                    <a:pt x="438" y="2056"/>
                  </a:lnTo>
                  <a:lnTo>
                    <a:pt x="424" y="2046"/>
                  </a:lnTo>
                  <a:lnTo>
                    <a:pt x="414" y="2029"/>
                  </a:lnTo>
                  <a:lnTo>
                    <a:pt x="401" y="2036"/>
                  </a:lnTo>
                  <a:lnTo>
                    <a:pt x="387" y="2036"/>
                  </a:lnTo>
                  <a:lnTo>
                    <a:pt x="364" y="2056"/>
                  </a:lnTo>
                  <a:lnTo>
                    <a:pt x="354" y="2056"/>
                  </a:lnTo>
                  <a:lnTo>
                    <a:pt x="347" y="2056"/>
                  </a:lnTo>
                  <a:lnTo>
                    <a:pt x="340" y="2063"/>
                  </a:lnTo>
                  <a:lnTo>
                    <a:pt x="333" y="2066"/>
                  </a:lnTo>
                  <a:lnTo>
                    <a:pt x="323" y="2073"/>
                  </a:lnTo>
                  <a:lnTo>
                    <a:pt x="323" y="2080"/>
                  </a:lnTo>
                  <a:lnTo>
                    <a:pt x="320" y="2087"/>
                  </a:lnTo>
                  <a:lnTo>
                    <a:pt x="313" y="2107"/>
                  </a:lnTo>
                  <a:lnTo>
                    <a:pt x="296" y="2114"/>
                  </a:lnTo>
                  <a:lnTo>
                    <a:pt x="293" y="2120"/>
                  </a:lnTo>
                  <a:lnTo>
                    <a:pt x="290" y="2134"/>
                  </a:lnTo>
                  <a:lnTo>
                    <a:pt x="279" y="2144"/>
                  </a:lnTo>
                  <a:lnTo>
                    <a:pt x="269" y="2154"/>
                  </a:lnTo>
                  <a:lnTo>
                    <a:pt x="253" y="2157"/>
                  </a:lnTo>
                  <a:lnTo>
                    <a:pt x="219" y="2177"/>
                  </a:lnTo>
                  <a:lnTo>
                    <a:pt x="212" y="2177"/>
                  </a:lnTo>
                  <a:lnTo>
                    <a:pt x="189" y="2194"/>
                  </a:lnTo>
                  <a:lnTo>
                    <a:pt x="185" y="2201"/>
                  </a:lnTo>
                  <a:lnTo>
                    <a:pt x="185" y="2211"/>
                  </a:lnTo>
                  <a:lnTo>
                    <a:pt x="185" y="2221"/>
                  </a:lnTo>
                  <a:lnTo>
                    <a:pt x="178" y="2231"/>
                  </a:lnTo>
                  <a:lnTo>
                    <a:pt x="175" y="2235"/>
                  </a:lnTo>
                  <a:lnTo>
                    <a:pt x="165" y="2252"/>
                  </a:lnTo>
                  <a:lnTo>
                    <a:pt x="165" y="2262"/>
                  </a:lnTo>
                  <a:lnTo>
                    <a:pt x="155" y="2275"/>
                  </a:lnTo>
                  <a:lnTo>
                    <a:pt x="158" y="2275"/>
                  </a:lnTo>
                  <a:lnTo>
                    <a:pt x="182" y="2305"/>
                  </a:lnTo>
                  <a:lnTo>
                    <a:pt x="189" y="2312"/>
                  </a:lnTo>
                  <a:lnTo>
                    <a:pt x="205" y="2326"/>
                  </a:lnTo>
                  <a:lnTo>
                    <a:pt x="219" y="2329"/>
                  </a:lnTo>
                  <a:lnTo>
                    <a:pt x="236" y="2319"/>
                  </a:lnTo>
                  <a:lnTo>
                    <a:pt x="239" y="2319"/>
                  </a:lnTo>
                  <a:lnTo>
                    <a:pt x="246" y="2326"/>
                  </a:lnTo>
                  <a:lnTo>
                    <a:pt x="253" y="2336"/>
                  </a:lnTo>
                  <a:lnTo>
                    <a:pt x="273" y="2366"/>
                  </a:lnTo>
                  <a:lnTo>
                    <a:pt x="279" y="2379"/>
                  </a:lnTo>
                  <a:lnTo>
                    <a:pt x="273" y="2383"/>
                  </a:lnTo>
                  <a:lnTo>
                    <a:pt x="273" y="2406"/>
                  </a:lnTo>
                  <a:lnTo>
                    <a:pt x="283" y="2410"/>
                  </a:lnTo>
                  <a:lnTo>
                    <a:pt x="290" y="2416"/>
                  </a:lnTo>
                  <a:lnTo>
                    <a:pt x="293" y="2416"/>
                  </a:lnTo>
                  <a:lnTo>
                    <a:pt x="333" y="2440"/>
                  </a:lnTo>
                  <a:lnTo>
                    <a:pt x="350" y="2464"/>
                  </a:lnTo>
                  <a:lnTo>
                    <a:pt x="354" y="2467"/>
                  </a:lnTo>
                  <a:lnTo>
                    <a:pt x="354" y="2484"/>
                  </a:lnTo>
                  <a:lnTo>
                    <a:pt x="283" y="2517"/>
                  </a:lnTo>
                  <a:lnTo>
                    <a:pt x="296" y="2531"/>
                  </a:lnTo>
                  <a:lnTo>
                    <a:pt x="296" y="2534"/>
                  </a:lnTo>
                  <a:lnTo>
                    <a:pt x="323" y="2551"/>
                  </a:lnTo>
                  <a:lnTo>
                    <a:pt x="316" y="2554"/>
                  </a:lnTo>
                  <a:lnTo>
                    <a:pt x="300" y="2565"/>
                  </a:lnTo>
                  <a:lnTo>
                    <a:pt x="296" y="2561"/>
                  </a:lnTo>
                  <a:lnTo>
                    <a:pt x="296" y="2558"/>
                  </a:lnTo>
                  <a:lnTo>
                    <a:pt x="276" y="2561"/>
                  </a:lnTo>
                  <a:lnTo>
                    <a:pt x="276" y="2561"/>
                  </a:lnTo>
                  <a:lnTo>
                    <a:pt x="263" y="2565"/>
                  </a:lnTo>
                  <a:lnTo>
                    <a:pt x="259" y="2568"/>
                  </a:lnTo>
                  <a:lnTo>
                    <a:pt x="246" y="2568"/>
                  </a:lnTo>
                  <a:lnTo>
                    <a:pt x="239" y="2571"/>
                  </a:lnTo>
                  <a:lnTo>
                    <a:pt x="239" y="2578"/>
                  </a:lnTo>
                  <a:lnTo>
                    <a:pt x="266" y="2649"/>
                  </a:lnTo>
                  <a:lnTo>
                    <a:pt x="256" y="2655"/>
                  </a:lnTo>
                  <a:lnTo>
                    <a:pt x="195" y="2679"/>
                  </a:lnTo>
                  <a:lnTo>
                    <a:pt x="192" y="2686"/>
                  </a:lnTo>
                  <a:lnTo>
                    <a:pt x="195" y="2692"/>
                  </a:lnTo>
                  <a:lnTo>
                    <a:pt x="202" y="2696"/>
                  </a:lnTo>
                  <a:lnTo>
                    <a:pt x="195" y="2703"/>
                  </a:lnTo>
                  <a:lnTo>
                    <a:pt x="172" y="2699"/>
                  </a:lnTo>
                  <a:lnTo>
                    <a:pt x="165" y="2703"/>
                  </a:lnTo>
                  <a:lnTo>
                    <a:pt x="158" y="2703"/>
                  </a:lnTo>
                  <a:lnTo>
                    <a:pt x="162" y="2709"/>
                  </a:lnTo>
                  <a:lnTo>
                    <a:pt x="158" y="2719"/>
                  </a:lnTo>
                  <a:lnTo>
                    <a:pt x="185" y="2723"/>
                  </a:lnTo>
                  <a:lnTo>
                    <a:pt x="199" y="2740"/>
                  </a:lnTo>
                  <a:lnTo>
                    <a:pt x="216" y="2740"/>
                  </a:lnTo>
                  <a:lnTo>
                    <a:pt x="226" y="2726"/>
                  </a:lnTo>
                  <a:lnTo>
                    <a:pt x="232" y="2733"/>
                  </a:lnTo>
                  <a:lnTo>
                    <a:pt x="246" y="2740"/>
                  </a:lnTo>
                  <a:lnTo>
                    <a:pt x="249" y="2743"/>
                  </a:lnTo>
                  <a:lnTo>
                    <a:pt x="269" y="2763"/>
                  </a:lnTo>
                  <a:lnTo>
                    <a:pt x="263" y="2777"/>
                  </a:lnTo>
                  <a:lnTo>
                    <a:pt x="259" y="2780"/>
                  </a:lnTo>
                  <a:lnTo>
                    <a:pt x="253" y="2777"/>
                  </a:lnTo>
                  <a:lnTo>
                    <a:pt x="249" y="2783"/>
                  </a:lnTo>
                  <a:lnTo>
                    <a:pt x="249" y="2783"/>
                  </a:lnTo>
                  <a:lnTo>
                    <a:pt x="246" y="2783"/>
                  </a:lnTo>
                  <a:lnTo>
                    <a:pt x="246" y="2783"/>
                  </a:lnTo>
                  <a:lnTo>
                    <a:pt x="242" y="2780"/>
                  </a:lnTo>
                  <a:lnTo>
                    <a:pt x="229" y="2787"/>
                  </a:lnTo>
                  <a:lnTo>
                    <a:pt x="229" y="2790"/>
                  </a:lnTo>
                  <a:lnTo>
                    <a:pt x="222" y="2790"/>
                  </a:lnTo>
                  <a:lnTo>
                    <a:pt x="212" y="2790"/>
                  </a:lnTo>
                  <a:lnTo>
                    <a:pt x="216" y="2797"/>
                  </a:lnTo>
                  <a:lnTo>
                    <a:pt x="219" y="2800"/>
                  </a:lnTo>
                  <a:lnTo>
                    <a:pt x="222" y="2804"/>
                  </a:lnTo>
                  <a:lnTo>
                    <a:pt x="219" y="2814"/>
                  </a:lnTo>
                  <a:lnTo>
                    <a:pt x="219" y="2844"/>
                  </a:lnTo>
                  <a:lnTo>
                    <a:pt x="216" y="2851"/>
                  </a:lnTo>
                  <a:lnTo>
                    <a:pt x="205" y="2847"/>
                  </a:lnTo>
                  <a:lnTo>
                    <a:pt x="168" y="2844"/>
                  </a:lnTo>
                  <a:lnTo>
                    <a:pt x="152" y="2841"/>
                  </a:lnTo>
                  <a:lnTo>
                    <a:pt x="138" y="2841"/>
                  </a:lnTo>
                  <a:lnTo>
                    <a:pt x="118" y="2851"/>
                  </a:lnTo>
                  <a:lnTo>
                    <a:pt x="111" y="2847"/>
                  </a:lnTo>
                  <a:lnTo>
                    <a:pt x="98" y="2854"/>
                  </a:lnTo>
                  <a:lnTo>
                    <a:pt x="91" y="2851"/>
                  </a:lnTo>
                  <a:lnTo>
                    <a:pt x="78" y="2847"/>
                  </a:lnTo>
                  <a:lnTo>
                    <a:pt x="67" y="2841"/>
                  </a:lnTo>
                  <a:lnTo>
                    <a:pt x="61" y="2844"/>
                  </a:lnTo>
                  <a:lnTo>
                    <a:pt x="57" y="2841"/>
                  </a:lnTo>
                  <a:lnTo>
                    <a:pt x="54" y="2844"/>
                  </a:lnTo>
                  <a:lnTo>
                    <a:pt x="44" y="2837"/>
                  </a:lnTo>
                  <a:lnTo>
                    <a:pt x="34" y="2837"/>
                  </a:lnTo>
                  <a:lnTo>
                    <a:pt x="30" y="2837"/>
                  </a:lnTo>
                  <a:lnTo>
                    <a:pt x="27" y="2841"/>
                  </a:lnTo>
                  <a:lnTo>
                    <a:pt x="24" y="2834"/>
                  </a:lnTo>
                  <a:lnTo>
                    <a:pt x="10" y="2830"/>
                  </a:lnTo>
                  <a:lnTo>
                    <a:pt x="7" y="2830"/>
                  </a:lnTo>
                  <a:lnTo>
                    <a:pt x="3" y="2830"/>
                  </a:lnTo>
                  <a:lnTo>
                    <a:pt x="0" y="2827"/>
                  </a:lnTo>
                  <a:lnTo>
                    <a:pt x="0" y="2827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0" name="Freeform 693">
              <a:extLst>
                <a:ext uri="{FF2B5EF4-FFF2-40B4-BE49-F238E27FC236}">
                  <a16:creationId xmlns:a16="http://schemas.microsoft.com/office/drawing/2014/main" id="{9319D331-D44B-03A6-6F6E-FA1D9F3E7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299"/>
              <a:ext cx="350" cy="865"/>
            </a:xfrm>
            <a:custGeom>
              <a:avLst/>
              <a:gdLst>
                <a:gd name="T0" fmla="*/ 44 w 350"/>
                <a:gd name="T1" fmla="*/ 4 h 865"/>
                <a:gd name="T2" fmla="*/ 88 w 350"/>
                <a:gd name="T3" fmla="*/ 41 h 865"/>
                <a:gd name="T4" fmla="*/ 121 w 350"/>
                <a:gd name="T5" fmla="*/ 34 h 865"/>
                <a:gd name="T6" fmla="*/ 155 w 350"/>
                <a:gd name="T7" fmla="*/ 47 h 865"/>
                <a:gd name="T8" fmla="*/ 158 w 350"/>
                <a:gd name="T9" fmla="*/ 71 h 865"/>
                <a:gd name="T10" fmla="*/ 145 w 350"/>
                <a:gd name="T11" fmla="*/ 98 h 865"/>
                <a:gd name="T12" fmla="*/ 138 w 350"/>
                <a:gd name="T13" fmla="*/ 111 h 865"/>
                <a:gd name="T14" fmla="*/ 121 w 350"/>
                <a:gd name="T15" fmla="*/ 94 h 865"/>
                <a:gd name="T16" fmla="*/ 94 w 350"/>
                <a:gd name="T17" fmla="*/ 74 h 865"/>
                <a:gd name="T18" fmla="*/ 91 w 350"/>
                <a:gd name="T19" fmla="*/ 91 h 865"/>
                <a:gd name="T20" fmla="*/ 91 w 350"/>
                <a:gd name="T21" fmla="*/ 135 h 865"/>
                <a:gd name="T22" fmla="*/ 81 w 350"/>
                <a:gd name="T23" fmla="*/ 152 h 865"/>
                <a:gd name="T24" fmla="*/ 98 w 350"/>
                <a:gd name="T25" fmla="*/ 162 h 865"/>
                <a:gd name="T26" fmla="*/ 111 w 350"/>
                <a:gd name="T27" fmla="*/ 179 h 865"/>
                <a:gd name="T28" fmla="*/ 125 w 350"/>
                <a:gd name="T29" fmla="*/ 199 h 865"/>
                <a:gd name="T30" fmla="*/ 128 w 350"/>
                <a:gd name="T31" fmla="*/ 216 h 865"/>
                <a:gd name="T32" fmla="*/ 128 w 350"/>
                <a:gd name="T33" fmla="*/ 232 h 865"/>
                <a:gd name="T34" fmla="*/ 128 w 350"/>
                <a:gd name="T35" fmla="*/ 246 h 865"/>
                <a:gd name="T36" fmla="*/ 138 w 350"/>
                <a:gd name="T37" fmla="*/ 243 h 865"/>
                <a:gd name="T38" fmla="*/ 158 w 350"/>
                <a:gd name="T39" fmla="*/ 263 h 865"/>
                <a:gd name="T40" fmla="*/ 158 w 350"/>
                <a:gd name="T41" fmla="*/ 300 h 865"/>
                <a:gd name="T42" fmla="*/ 162 w 350"/>
                <a:gd name="T43" fmla="*/ 323 h 865"/>
                <a:gd name="T44" fmla="*/ 172 w 350"/>
                <a:gd name="T45" fmla="*/ 340 h 865"/>
                <a:gd name="T46" fmla="*/ 175 w 350"/>
                <a:gd name="T47" fmla="*/ 347 h 865"/>
                <a:gd name="T48" fmla="*/ 168 w 350"/>
                <a:gd name="T49" fmla="*/ 374 h 865"/>
                <a:gd name="T50" fmla="*/ 158 w 350"/>
                <a:gd name="T51" fmla="*/ 381 h 865"/>
                <a:gd name="T52" fmla="*/ 158 w 350"/>
                <a:gd name="T53" fmla="*/ 411 h 865"/>
                <a:gd name="T54" fmla="*/ 141 w 350"/>
                <a:gd name="T55" fmla="*/ 421 h 865"/>
                <a:gd name="T56" fmla="*/ 141 w 350"/>
                <a:gd name="T57" fmla="*/ 438 h 865"/>
                <a:gd name="T58" fmla="*/ 148 w 350"/>
                <a:gd name="T59" fmla="*/ 458 h 865"/>
                <a:gd name="T60" fmla="*/ 148 w 350"/>
                <a:gd name="T61" fmla="*/ 465 h 865"/>
                <a:gd name="T62" fmla="*/ 121 w 350"/>
                <a:gd name="T63" fmla="*/ 471 h 865"/>
                <a:gd name="T64" fmla="*/ 118 w 350"/>
                <a:gd name="T65" fmla="*/ 492 h 865"/>
                <a:gd name="T66" fmla="*/ 118 w 350"/>
                <a:gd name="T67" fmla="*/ 515 h 865"/>
                <a:gd name="T68" fmla="*/ 84 w 350"/>
                <a:gd name="T69" fmla="*/ 539 h 865"/>
                <a:gd name="T70" fmla="*/ 71 w 350"/>
                <a:gd name="T71" fmla="*/ 579 h 865"/>
                <a:gd name="T72" fmla="*/ 88 w 350"/>
                <a:gd name="T73" fmla="*/ 596 h 865"/>
                <a:gd name="T74" fmla="*/ 108 w 350"/>
                <a:gd name="T75" fmla="*/ 609 h 865"/>
                <a:gd name="T76" fmla="*/ 128 w 350"/>
                <a:gd name="T77" fmla="*/ 646 h 865"/>
                <a:gd name="T78" fmla="*/ 145 w 350"/>
                <a:gd name="T79" fmla="*/ 650 h 865"/>
                <a:gd name="T80" fmla="*/ 155 w 350"/>
                <a:gd name="T81" fmla="*/ 660 h 865"/>
                <a:gd name="T82" fmla="*/ 165 w 350"/>
                <a:gd name="T83" fmla="*/ 660 h 865"/>
                <a:gd name="T84" fmla="*/ 202 w 350"/>
                <a:gd name="T85" fmla="*/ 673 h 865"/>
                <a:gd name="T86" fmla="*/ 199 w 350"/>
                <a:gd name="T87" fmla="*/ 680 h 865"/>
                <a:gd name="T88" fmla="*/ 195 w 350"/>
                <a:gd name="T89" fmla="*/ 694 h 865"/>
                <a:gd name="T90" fmla="*/ 236 w 350"/>
                <a:gd name="T91" fmla="*/ 683 h 865"/>
                <a:gd name="T92" fmla="*/ 269 w 350"/>
                <a:gd name="T93" fmla="*/ 670 h 865"/>
                <a:gd name="T94" fmla="*/ 279 w 350"/>
                <a:gd name="T95" fmla="*/ 680 h 865"/>
                <a:gd name="T96" fmla="*/ 293 w 350"/>
                <a:gd name="T97" fmla="*/ 697 h 865"/>
                <a:gd name="T98" fmla="*/ 293 w 350"/>
                <a:gd name="T99" fmla="*/ 731 h 865"/>
                <a:gd name="T100" fmla="*/ 310 w 350"/>
                <a:gd name="T101" fmla="*/ 754 h 865"/>
                <a:gd name="T102" fmla="*/ 320 w 350"/>
                <a:gd name="T103" fmla="*/ 781 h 865"/>
                <a:gd name="T104" fmla="*/ 327 w 350"/>
                <a:gd name="T105" fmla="*/ 818 h 865"/>
                <a:gd name="T106" fmla="*/ 333 w 350"/>
                <a:gd name="T107" fmla="*/ 83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0" h="865">
                  <a:moveTo>
                    <a:pt x="0" y="0"/>
                  </a:moveTo>
                  <a:lnTo>
                    <a:pt x="27" y="7"/>
                  </a:lnTo>
                  <a:lnTo>
                    <a:pt x="44" y="4"/>
                  </a:lnTo>
                  <a:lnTo>
                    <a:pt x="81" y="44"/>
                  </a:lnTo>
                  <a:lnTo>
                    <a:pt x="84" y="44"/>
                  </a:lnTo>
                  <a:lnTo>
                    <a:pt x="88" y="41"/>
                  </a:lnTo>
                  <a:lnTo>
                    <a:pt x="94" y="34"/>
                  </a:lnTo>
                  <a:lnTo>
                    <a:pt x="115" y="37"/>
                  </a:lnTo>
                  <a:lnTo>
                    <a:pt x="121" y="34"/>
                  </a:lnTo>
                  <a:lnTo>
                    <a:pt x="131" y="37"/>
                  </a:lnTo>
                  <a:lnTo>
                    <a:pt x="138" y="41"/>
                  </a:lnTo>
                  <a:lnTo>
                    <a:pt x="155" y="47"/>
                  </a:lnTo>
                  <a:lnTo>
                    <a:pt x="158" y="54"/>
                  </a:lnTo>
                  <a:lnTo>
                    <a:pt x="158" y="61"/>
                  </a:lnTo>
                  <a:lnTo>
                    <a:pt x="158" y="71"/>
                  </a:lnTo>
                  <a:lnTo>
                    <a:pt x="155" y="78"/>
                  </a:lnTo>
                  <a:lnTo>
                    <a:pt x="152" y="88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41" y="108"/>
                  </a:lnTo>
                  <a:lnTo>
                    <a:pt x="138" y="111"/>
                  </a:lnTo>
                  <a:lnTo>
                    <a:pt x="131" y="108"/>
                  </a:lnTo>
                  <a:lnTo>
                    <a:pt x="128" y="98"/>
                  </a:lnTo>
                  <a:lnTo>
                    <a:pt x="121" y="94"/>
                  </a:lnTo>
                  <a:lnTo>
                    <a:pt x="115" y="81"/>
                  </a:lnTo>
                  <a:lnTo>
                    <a:pt x="108" y="84"/>
                  </a:lnTo>
                  <a:lnTo>
                    <a:pt x="94" y="74"/>
                  </a:lnTo>
                  <a:lnTo>
                    <a:pt x="88" y="78"/>
                  </a:lnTo>
                  <a:lnTo>
                    <a:pt x="88" y="84"/>
                  </a:lnTo>
                  <a:lnTo>
                    <a:pt x="91" y="91"/>
                  </a:lnTo>
                  <a:lnTo>
                    <a:pt x="94" y="91"/>
                  </a:lnTo>
                  <a:lnTo>
                    <a:pt x="101" y="105"/>
                  </a:lnTo>
                  <a:lnTo>
                    <a:pt x="91" y="135"/>
                  </a:lnTo>
                  <a:lnTo>
                    <a:pt x="88" y="142"/>
                  </a:lnTo>
                  <a:lnTo>
                    <a:pt x="81" y="148"/>
                  </a:lnTo>
                  <a:lnTo>
                    <a:pt x="81" y="152"/>
                  </a:lnTo>
                  <a:lnTo>
                    <a:pt x="88" y="152"/>
                  </a:lnTo>
                  <a:lnTo>
                    <a:pt x="94" y="158"/>
                  </a:lnTo>
                  <a:lnTo>
                    <a:pt x="98" y="162"/>
                  </a:lnTo>
                  <a:lnTo>
                    <a:pt x="104" y="168"/>
                  </a:lnTo>
                  <a:lnTo>
                    <a:pt x="104" y="168"/>
                  </a:lnTo>
                  <a:lnTo>
                    <a:pt x="111" y="179"/>
                  </a:lnTo>
                  <a:lnTo>
                    <a:pt x="108" y="185"/>
                  </a:lnTo>
                  <a:lnTo>
                    <a:pt x="115" y="189"/>
                  </a:lnTo>
                  <a:lnTo>
                    <a:pt x="125" y="199"/>
                  </a:lnTo>
                  <a:lnTo>
                    <a:pt x="121" y="202"/>
                  </a:lnTo>
                  <a:lnTo>
                    <a:pt x="121" y="209"/>
                  </a:lnTo>
                  <a:lnTo>
                    <a:pt x="128" y="216"/>
                  </a:lnTo>
                  <a:lnTo>
                    <a:pt x="125" y="219"/>
                  </a:lnTo>
                  <a:lnTo>
                    <a:pt x="125" y="229"/>
                  </a:lnTo>
                  <a:lnTo>
                    <a:pt x="128" y="232"/>
                  </a:lnTo>
                  <a:lnTo>
                    <a:pt x="125" y="236"/>
                  </a:lnTo>
                  <a:lnTo>
                    <a:pt x="128" y="239"/>
                  </a:lnTo>
                  <a:lnTo>
                    <a:pt x="128" y="246"/>
                  </a:lnTo>
                  <a:lnTo>
                    <a:pt x="131" y="243"/>
                  </a:lnTo>
                  <a:lnTo>
                    <a:pt x="138" y="249"/>
                  </a:lnTo>
                  <a:lnTo>
                    <a:pt x="138" y="243"/>
                  </a:lnTo>
                  <a:lnTo>
                    <a:pt x="155" y="253"/>
                  </a:lnTo>
                  <a:lnTo>
                    <a:pt x="155" y="256"/>
                  </a:lnTo>
                  <a:lnTo>
                    <a:pt x="158" y="263"/>
                  </a:lnTo>
                  <a:lnTo>
                    <a:pt x="162" y="290"/>
                  </a:lnTo>
                  <a:lnTo>
                    <a:pt x="162" y="293"/>
                  </a:lnTo>
                  <a:lnTo>
                    <a:pt x="158" y="300"/>
                  </a:lnTo>
                  <a:lnTo>
                    <a:pt x="165" y="313"/>
                  </a:lnTo>
                  <a:lnTo>
                    <a:pt x="165" y="320"/>
                  </a:lnTo>
                  <a:lnTo>
                    <a:pt x="162" y="323"/>
                  </a:lnTo>
                  <a:lnTo>
                    <a:pt x="165" y="330"/>
                  </a:lnTo>
                  <a:lnTo>
                    <a:pt x="172" y="337"/>
                  </a:lnTo>
                  <a:lnTo>
                    <a:pt x="172" y="340"/>
                  </a:lnTo>
                  <a:lnTo>
                    <a:pt x="168" y="344"/>
                  </a:lnTo>
                  <a:lnTo>
                    <a:pt x="172" y="344"/>
                  </a:lnTo>
                  <a:lnTo>
                    <a:pt x="175" y="347"/>
                  </a:lnTo>
                  <a:lnTo>
                    <a:pt x="172" y="354"/>
                  </a:lnTo>
                  <a:lnTo>
                    <a:pt x="172" y="370"/>
                  </a:lnTo>
                  <a:lnTo>
                    <a:pt x="168" y="374"/>
                  </a:lnTo>
                  <a:lnTo>
                    <a:pt x="162" y="370"/>
                  </a:lnTo>
                  <a:lnTo>
                    <a:pt x="155" y="374"/>
                  </a:lnTo>
                  <a:lnTo>
                    <a:pt x="158" y="381"/>
                  </a:lnTo>
                  <a:lnTo>
                    <a:pt x="168" y="401"/>
                  </a:lnTo>
                  <a:lnTo>
                    <a:pt x="165" y="411"/>
                  </a:lnTo>
                  <a:lnTo>
                    <a:pt x="158" y="411"/>
                  </a:lnTo>
                  <a:lnTo>
                    <a:pt x="152" y="414"/>
                  </a:lnTo>
                  <a:lnTo>
                    <a:pt x="145" y="418"/>
                  </a:lnTo>
                  <a:lnTo>
                    <a:pt x="141" y="421"/>
                  </a:lnTo>
                  <a:lnTo>
                    <a:pt x="141" y="428"/>
                  </a:lnTo>
                  <a:lnTo>
                    <a:pt x="141" y="431"/>
                  </a:lnTo>
                  <a:lnTo>
                    <a:pt x="141" y="438"/>
                  </a:lnTo>
                  <a:lnTo>
                    <a:pt x="141" y="444"/>
                  </a:lnTo>
                  <a:lnTo>
                    <a:pt x="138" y="448"/>
                  </a:lnTo>
                  <a:lnTo>
                    <a:pt x="148" y="458"/>
                  </a:lnTo>
                  <a:lnTo>
                    <a:pt x="155" y="455"/>
                  </a:lnTo>
                  <a:lnTo>
                    <a:pt x="158" y="458"/>
                  </a:lnTo>
                  <a:lnTo>
                    <a:pt x="148" y="465"/>
                  </a:lnTo>
                  <a:lnTo>
                    <a:pt x="135" y="468"/>
                  </a:lnTo>
                  <a:lnTo>
                    <a:pt x="128" y="465"/>
                  </a:lnTo>
                  <a:lnTo>
                    <a:pt x="121" y="471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18" y="492"/>
                  </a:lnTo>
                  <a:lnTo>
                    <a:pt x="115" y="492"/>
                  </a:lnTo>
                  <a:lnTo>
                    <a:pt x="115" y="495"/>
                  </a:lnTo>
                  <a:lnTo>
                    <a:pt x="118" y="515"/>
                  </a:lnTo>
                  <a:lnTo>
                    <a:pt x="108" y="525"/>
                  </a:lnTo>
                  <a:lnTo>
                    <a:pt x="94" y="532"/>
                  </a:lnTo>
                  <a:lnTo>
                    <a:pt x="84" y="539"/>
                  </a:lnTo>
                  <a:lnTo>
                    <a:pt x="84" y="545"/>
                  </a:lnTo>
                  <a:lnTo>
                    <a:pt x="74" y="562"/>
                  </a:lnTo>
                  <a:lnTo>
                    <a:pt x="71" y="579"/>
                  </a:lnTo>
                  <a:lnTo>
                    <a:pt x="78" y="589"/>
                  </a:lnTo>
                  <a:lnTo>
                    <a:pt x="81" y="589"/>
                  </a:lnTo>
                  <a:lnTo>
                    <a:pt x="88" y="596"/>
                  </a:lnTo>
                  <a:lnTo>
                    <a:pt x="91" y="593"/>
                  </a:lnTo>
                  <a:lnTo>
                    <a:pt x="98" y="603"/>
                  </a:lnTo>
                  <a:lnTo>
                    <a:pt x="108" y="609"/>
                  </a:lnTo>
                  <a:lnTo>
                    <a:pt x="111" y="616"/>
                  </a:lnTo>
                  <a:lnTo>
                    <a:pt x="118" y="636"/>
                  </a:lnTo>
                  <a:lnTo>
                    <a:pt x="128" y="646"/>
                  </a:lnTo>
                  <a:lnTo>
                    <a:pt x="131" y="657"/>
                  </a:lnTo>
                  <a:lnTo>
                    <a:pt x="135" y="657"/>
                  </a:lnTo>
                  <a:lnTo>
                    <a:pt x="145" y="650"/>
                  </a:lnTo>
                  <a:lnTo>
                    <a:pt x="148" y="650"/>
                  </a:lnTo>
                  <a:lnTo>
                    <a:pt x="148" y="653"/>
                  </a:lnTo>
                  <a:lnTo>
                    <a:pt x="155" y="660"/>
                  </a:lnTo>
                  <a:lnTo>
                    <a:pt x="158" y="660"/>
                  </a:lnTo>
                  <a:lnTo>
                    <a:pt x="162" y="657"/>
                  </a:lnTo>
                  <a:lnTo>
                    <a:pt x="165" y="660"/>
                  </a:lnTo>
                  <a:lnTo>
                    <a:pt x="168" y="657"/>
                  </a:lnTo>
                  <a:lnTo>
                    <a:pt x="195" y="670"/>
                  </a:lnTo>
                  <a:lnTo>
                    <a:pt x="202" y="673"/>
                  </a:lnTo>
                  <a:lnTo>
                    <a:pt x="205" y="673"/>
                  </a:lnTo>
                  <a:lnTo>
                    <a:pt x="202" y="677"/>
                  </a:lnTo>
                  <a:lnTo>
                    <a:pt x="199" y="680"/>
                  </a:lnTo>
                  <a:lnTo>
                    <a:pt x="195" y="683"/>
                  </a:lnTo>
                  <a:lnTo>
                    <a:pt x="195" y="687"/>
                  </a:lnTo>
                  <a:lnTo>
                    <a:pt x="195" y="694"/>
                  </a:lnTo>
                  <a:lnTo>
                    <a:pt x="199" y="700"/>
                  </a:lnTo>
                  <a:lnTo>
                    <a:pt x="216" y="690"/>
                  </a:lnTo>
                  <a:lnTo>
                    <a:pt x="236" y="683"/>
                  </a:lnTo>
                  <a:lnTo>
                    <a:pt x="242" y="680"/>
                  </a:lnTo>
                  <a:lnTo>
                    <a:pt x="259" y="677"/>
                  </a:lnTo>
                  <a:lnTo>
                    <a:pt x="269" y="670"/>
                  </a:lnTo>
                  <a:lnTo>
                    <a:pt x="276" y="667"/>
                  </a:lnTo>
                  <a:lnTo>
                    <a:pt x="276" y="667"/>
                  </a:lnTo>
                  <a:lnTo>
                    <a:pt x="279" y="680"/>
                  </a:lnTo>
                  <a:lnTo>
                    <a:pt x="283" y="683"/>
                  </a:lnTo>
                  <a:lnTo>
                    <a:pt x="290" y="687"/>
                  </a:lnTo>
                  <a:lnTo>
                    <a:pt x="293" y="697"/>
                  </a:lnTo>
                  <a:lnTo>
                    <a:pt x="293" y="714"/>
                  </a:lnTo>
                  <a:lnTo>
                    <a:pt x="296" y="714"/>
                  </a:lnTo>
                  <a:lnTo>
                    <a:pt x="293" y="731"/>
                  </a:lnTo>
                  <a:lnTo>
                    <a:pt x="300" y="737"/>
                  </a:lnTo>
                  <a:lnTo>
                    <a:pt x="306" y="747"/>
                  </a:lnTo>
                  <a:lnTo>
                    <a:pt x="310" y="754"/>
                  </a:lnTo>
                  <a:lnTo>
                    <a:pt x="310" y="758"/>
                  </a:lnTo>
                  <a:lnTo>
                    <a:pt x="320" y="768"/>
                  </a:lnTo>
                  <a:lnTo>
                    <a:pt x="320" y="781"/>
                  </a:lnTo>
                  <a:lnTo>
                    <a:pt x="320" y="795"/>
                  </a:lnTo>
                  <a:lnTo>
                    <a:pt x="323" y="801"/>
                  </a:lnTo>
                  <a:lnTo>
                    <a:pt x="327" y="818"/>
                  </a:lnTo>
                  <a:lnTo>
                    <a:pt x="333" y="825"/>
                  </a:lnTo>
                  <a:lnTo>
                    <a:pt x="330" y="832"/>
                  </a:lnTo>
                  <a:lnTo>
                    <a:pt x="333" y="838"/>
                  </a:lnTo>
                  <a:lnTo>
                    <a:pt x="347" y="855"/>
                  </a:lnTo>
                  <a:lnTo>
                    <a:pt x="350" y="865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1" name="Freeform 694">
              <a:extLst>
                <a:ext uri="{FF2B5EF4-FFF2-40B4-BE49-F238E27FC236}">
                  <a16:creationId xmlns:a16="http://schemas.microsoft.com/office/drawing/2014/main" id="{8AFA09C0-EFCF-8828-554F-AA8208BE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748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3 h 6"/>
                <a:gd name="T6" fmla="*/ 0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2" name="Freeform 695">
              <a:extLst>
                <a:ext uri="{FF2B5EF4-FFF2-40B4-BE49-F238E27FC236}">
                  <a16:creationId xmlns:a16="http://schemas.microsoft.com/office/drawing/2014/main" id="{874D3E44-11FA-C778-EE73-4CF2AE2A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1"/>
              <a:ext cx="0" cy="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3" name="Freeform 696">
              <a:extLst>
                <a:ext uri="{FF2B5EF4-FFF2-40B4-BE49-F238E27FC236}">
                  <a16:creationId xmlns:a16="http://schemas.microsoft.com/office/drawing/2014/main" id="{72E6DC44-F4C5-E1FE-ACD0-2243687F2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1970"/>
              <a:ext cx="821" cy="1063"/>
            </a:xfrm>
            <a:custGeom>
              <a:avLst/>
              <a:gdLst>
                <a:gd name="T0" fmla="*/ 168 w 821"/>
                <a:gd name="T1" fmla="*/ 942 h 1063"/>
                <a:gd name="T2" fmla="*/ 212 w 821"/>
                <a:gd name="T3" fmla="*/ 902 h 1063"/>
                <a:gd name="T4" fmla="*/ 218 w 821"/>
                <a:gd name="T5" fmla="*/ 871 h 1063"/>
                <a:gd name="T6" fmla="*/ 97 w 821"/>
                <a:gd name="T7" fmla="*/ 838 h 1063"/>
                <a:gd name="T8" fmla="*/ 20 w 821"/>
                <a:gd name="T9" fmla="*/ 855 h 1063"/>
                <a:gd name="T10" fmla="*/ 30 w 821"/>
                <a:gd name="T11" fmla="*/ 764 h 1063"/>
                <a:gd name="T12" fmla="*/ 77 w 821"/>
                <a:gd name="T13" fmla="*/ 713 h 1063"/>
                <a:gd name="T14" fmla="*/ 97 w 821"/>
                <a:gd name="T15" fmla="*/ 676 h 1063"/>
                <a:gd name="T16" fmla="*/ 134 w 821"/>
                <a:gd name="T17" fmla="*/ 602 h 1063"/>
                <a:gd name="T18" fmla="*/ 222 w 821"/>
                <a:gd name="T19" fmla="*/ 589 h 1063"/>
                <a:gd name="T20" fmla="*/ 269 w 821"/>
                <a:gd name="T21" fmla="*/ 494 h 1063"/>
                <a:gd name="T22" fmla="*/ 286 w 821"/>
                <a:gd name="T23" fmla="*/ 451 h 1063"/>
                <a:gd name="T24" fmla="*/ 205 w 821"/>
                <a:gd name="T25" fmla="*/ 346 h 1063"/>
                <a:gd name="T26" fmla="*/ 168 w 821"/>
                <a:gd name="T27" fmla="*/ 329 h 1063"/>
                <a:gd name="T28" fmla="*/ 114 w 821"/>
                <a:gd name="T29" fmla="*/ 245 h 1063"/>
                <a:gd name="T30" fmla="*/ 148 w 821"/>
                <a:gd name="T31" fmla="*/ 188 h 1063"/>
                <a:gd name="T32" fmla="*/ 188 w 821"/>
                <a:gd name="T33" fmla="*/ 161 h 1063"/>
                <a:gd name="T34" fmla="*/ 238 w 821"/>
                <a:gd name="T35" fmla="*/ 134 h 1063"/>
                <a:gd name="T36" fmla="*/ 286 w 821"/>
                <a:gd name="T37" fmla="*/ 181 h 1063"/>
                <a:gd name="T38" fmla="*/ 346 w 821"/>
                <a:gd name="T39" fmla="*/ 175 h 1063"/>
                <a:gd name="T40" fmla="*/ 427 w 821"/>
                <a:gd name="T41" fmla="*/ 117 h 1063"/>
                <a:gd name="T42" fmla="*/ 444 w 821"/>
                <a:gd name="T43" fmla="*/ 40 h 1063"/>
                <a:gd name="T44" fmla="*/ 504 w 821"/>
                <a:gd name="T45" fmla="*/ 16 h 1063"/>
                <a:gd name="T46" fmla="*/ 552 w 821"/>
                <a:gd name="T47" fmla="*/ 13 h 1063"/>
                <a:gd name="T48" fmla="*/ 592 w 821"/>
                <a:gd name="T49" fmla="*/ 30 h 1063"/>
                <a:gd name="T50" fmla="*/ 626 w 821"/>
                <a:gd name="T51" fmla="*/ 90 h 1063"/>
                <a:gd name="T52" fmla="*/ 669 w 821"/>
                <a:gd name="T53" fmla="*/ 168 h 1063"/>
                <a:gd name="T54" fmla="*/ 740 w 821"/>
                <a:gd name="T55" fmla="*/ 181 h 1063"/>
                <a:gd name="T56" fmla="*/ 743 w 821"/>
                <a:gd name="T57" fmla="*/ 195 h 1063"/>
                <a:gd name="T58" fmla="*/ 784 w 821"/>
                <a:gd name="T59" fmla="*/ 279 h 1063"/>
                <a:gd name="T60" fmla="*/ 787 w 821"/>
                <a:gd name="T61" fmla="*/ 313 h 1063"/>
                <a:gd name="T62" fmla="*/ 784 w 821"/>
                <a:gd name="T63" fmla="*/ 377 h 1063"/>
                <a:gd name="T64" fmla="*/ 700 w 821"/>
                <a:gd name="T65" fmla="*/ 397 h 1063"/>
                <a:gd name="T66" fmla="*/ 605 w 821"/>
                <a:gd name="T67" fmla="*/ 430 h 1063"/>
                <a:gd name="T68" fmla="*/ 639 w 821"/>
                <a:gd name="T69" fmla="*/ 437 h 1063"/>
                <a:gd name="T70" fmla="*/ 693 w 821"/>
                <a:gd name="T71" fmla="*/ 414 h 1063"/>
                <a:gd name="T72" fmla="*/ 720 w 821"/>
                <a:gd name="T73" fmla="*/ 498 h 1063"/>
                <a:gd name="T74" fmla="*/ 646 w 821"/>
                <a:gd name="T75" fmla="*/ 589 h 1063"/>
                <a:gd name="T76" fmla="*/ 656 w 821"/>
                <a:gd name="T77" fmla="*/ 531 h 1063"/>
                <a:gd name="T78" fmla="*/ 629 w 821"/>
                <a:gd name="T79" fmla="*/ 538 h 1063"/>
                <a:gd name="T80" fmla="*/ 538 w 821"/>
                <a:gd name="T81" fmla="*/ 538 h 1063"/>
                <a:gd name="T82" fmla="*/ 572 w 821"/>
                <a:gd name="T83" fmla="*/ 565 h 1063"/>
                <a:gd name="T84" fmla="*/ 622 w 821"/>
                <a:gd name="T85" fmla="*/ 575 h 1063"/>
                <a:gd name="T86" fmla="*/ 686 w 821"/>
                <a:gd name="T87" fmla="*/ 642 h 1063"/>
                <a:gd name="T88" fmla="*/ 673 w 821"/>
                <a:gd name="T89" fmla="*/ 730 h 1063"/>
                <a:gd name="T90" fmla="*/ 649 w 821"/>
                <a:gd name="T91" fmla="*/ 723 h 1063"/>
                <a:gd name="T92" fmla="*/ 693 w 821"/>
                <a:gd name="T93" fmla="*/ 784 h 1063"/>
                <a:gd name="T94" fmla="*/ 767 w 821"/>
                <a:gd name="T95" fmla="*/ 801 h 1063"/>
                <a:gd name="T96" fmla="*/ 811 w 821"/>
                <a:gd name="T97" fmla="*/ 811 h 1063"/>
                <a:gd name="T98" fmla="*/ 797 w 821"/>
                <a:gd name="T99" fmla="*/ 888 h 1063"/>
                <a:gd name="T100" fmla="*/ 753 w 821"/>
                <a:gd name="T101" fmla="*/ 888 h 1063"/>
                <a:gd name="T102" fmla="*/ 713 w 821"/>
                <a:gd name="T103" fmla="*/ 807 h 1063"/>
                <a:gd name="T104" fmla="*/ 595 w 821"/>
                <a:gd name="T105" fmla="*/ 841 h 1063"/>
                <a:gd name="T106" fmla="*/ 501 w 821"/>
                <a:gd name="T107" fmla="*/ 878 h 1063"/>
                <a:gd name="T108" fmla="*/ 471 w 821"/>
                <a:gd name="T109" fmla="*/ 878 h 1063"/>
                <a:gd name="T110" fmla="*/ 525 w 821"/>
                <a:gd name="T111" fmla="*/ 925 h 1063"/>
                <a:gd name="T112" fmla="*/ 481 w 821"/>
                <a:gd name="T113" fmla="*/ 912 h 1063"/>
                <a:gd name="T114" fmla="*/ 518 w 821"/>
                <a:gd name="T115" fmla="*/ 939 h 1063"/>
                <a:gd name="T116" fmla="*/ 501 w 821"/>
                <a:gd name="T117" fmla="*/ 952 h 1063"/>
                <a:gd name="T118" fmla="*/ 488 w 821"/>
                <a:gd name="T119" fmla="*/ 1033 h 1063"/>
                <a:gd name="T120" fmla="*/ 434 w 821"/>
                <a:gd name="T121" fmla="*/ 1023 h 1063"/>
                <a:gd name="T122" fmla="*/ 380 w 821"/>
                <a:gd name="T123" fmla="*/ 1046 h 1063"/>
                <a:gd name="T124" fmla="*/ 323 w 821"/>
                <a:gd name="T125" fmla="*/ 1046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1" h="1063">
                  <a:moveTo>
                    <a:pt x="238" y="989"/>
                  </a:moveTo>
                  <a:lnTo>
                    <a:pt x="238" y="982"/>
                  </a:lnTo>
                  <a:lnTo>
                    <a:pt x="242" y="982"/>
                  </a:lnTo>
                  <a:lnTo>
                    <a:pt x="242" y="976"/>
                  </a:lnTo>
                  <a:lnTo>
                    <a:pt x="238" y="969"/>
                  </a:lnTo>
                  <a:lnTo>
                    <a:pt x="238" y="966"/>
                  </a:lnTo>
                  <a:lnTo>
                    <a:pt x="228" y="959"/>
                  </a:lnTo>
                  <a:lnTo>
                    <a:pt x="232" y="952"/>
                  </a:lnTo>
                  <a:lnTo>
                    <a:pt x="212" y="956"/>
                  </a:lnTo>
                  <a:lnTo>
                    <a:pt x="178" y="956"/>
                  </a:lnTo>
                  <a:lnTo>
                    <a:pt x="168" y="942"/>
                  </a:lnTo>
                  <a:lnTo>
                    <a:pt x="164" y="932"/>
                  </a:lnTo>
                  <a:lnTo>
                    <a:pt x="161" y="922"/>
                  </a:lnTo>
                  <a:lnTo>
                    <a:pt x="164" y="908"/>
                  </a:lnTo>
                  <a:lnTo>
                    <a:pt x="171" y="908"/>
                  </a:lnTo>
                  <a:lnTo>
                    <a:pt x="178" y="908"/>
                  </a:lnTo>
                  <a:lnTo>
                    <a:pt x="178" y="905"/>
                  </a:lnTo>
                  <a:lnTo>
                    <a:pt x="181" y="905"/>
                  </a:lnTo>
                  <a:lnTo>
                    <a:pt x="195" y="912"/>
                  </a:lnTo>
                  <a:lnTo>
                    <a:pt x="198" y="905"/>
                  </a:lnTo>
                  <a:lnTo>
                    <a:pt x="208" y="908"/>
                  </a:lnTo>
                  <a:lnTo>
                    <a:pt x="212" y="902"/>
                  </a:lnTo>
                  <a:lnTo>
                    <a:pt x="215" y="905"/>
                  </a:lnTo>
                  <a:lnTo>
                    <a:pt x="218" y="881"/>
                  </a:lnTo>
                  <a:lnTo>
                    <a:pt x="218" y="885"/>
                  </a:lnTo>
                  <a:lnTo>
                    <a:pt x="222" y="885"/>
                  </a:lnTo>
                  <a:lnTo>
                    <a:pt x="222" y="885"/>
                  </a:lnTo>
                  <a:lnTo>
                    <a:pt x="225" y="885"/>
                  </a:lnTo>
                  <a:lnTo>
                    <a:pt x="225" y="881"/>
                  </a:lnTo>
                  <a:lnTo>
                    <a:pt x="225" y="881"/>
                  </a:lnTo>
                  <a:lnTo>
                    <a:pt x="218" y="881"/>
                  </a:lnTo>
                  <a:lnTo>
                    <a:pt x="212" y="878"/>
                  </a:lnTo>
                  <a:lnTo>
                    <a:pt x="218" y="871"/>
                  </a:lnTo>
                  <a:lnTo>
                    <a:pt x="218" y="865"/>
                  </a:lnTo>
                  <a:lnTo>
                    <a:pt x="208" y="858"/>
                  </a:lnTo>
                  <a:lnTo>
                    <a:pt x="201" y="851"/>
                  </a:lnTo>
                  <a:lnTo>
                    <a:pt x="178" y="848"/>
                  </a:lnTo>
                  <a:lnTo>
                    <a:pt x="158" y="855"/>
                  </a:lnTo>
                  <a:lnTo>
                    <a:pt x="138" y="848"/>
                  </a:lnTo>
                  <a:lnTo>
                    <a:pt x="127" y="844"/>
                  </a:lnTo>
                  <a:lnTo>
                    <a:pt x="124" y="831"/>
                  </a:lnTo>
                  <a:lnTo>
                    <a:pt x="114" y="828"/>
                  </a:lnTo>
                  <a:lnTo>
                    <a:pt x="107" y="831"/>
                  </a:lnTo>
                  <a:lnTo>
                    <a:pt x="97" y="838"/>
                  </a:lnTo>
                  <a:lnTo>
                    <a:pt x="90" y="828"/>
                  </a:lnTo>
                  <a:lnTo>
                    <a:pt x="77" y="824"/>
                  </a:lnTo>
                  <a:lnTo>
                    <a:pt x="70" y="828"/>
                  </a:lnTo>
                  <a:lnTo>
                    <a:pt x="60" y="848"/>
                  </a:lnTo>
                  <a:lnTo>
                    <a:pt x="53" y="848"/>
                  </a:lnTo>
                  <a:lnTo>
                    <a:pt x="50" y="844"/>
                  </a:lnTo>
                  <a:lnTo>
                    <a:pt x="50" y="848"/>
                  </a:lnTo>
                  <a:lnTo>
                    <a:pt x="50" y="851"/>
                  </a:lnTo>
                  <a:lnTo>
                    <a:pt x="43" y="855"/>
                  </a:lnTo>
                  <a:lnTo>
                    <a:pt x="30" y="865"/>
                  </a:lnTo>
                  <a:lnTo>
                    <a:pt x="20" y="855"/>
                  </a:lnTo>
                  <a:lnTo>
                    <a:pt x="16" y="848"/>
                  </a:lnTo>
                  <a:lnTo>
                    <a:pt x="16" y="841"/>
                  </a:lnTo>
                  <a:lnTo>
                    <a:pt x="10" y="838"/>
                  </a:lnTo>
                  <a:lnTo>
                    <a:pt x="0" y="838"/>
                  </a:lnTo>
                  <a:lnTo>
                    <a:pt x="6" y="828"/>
                  </a:lnTo>
                  <a:lnTo>
                    <a:pt x="6" y="804"/>
                  </a:lnTo>
                  <a:lnTo>
                    <a:pt x="13" y="787"/>
                  </a:lnTo>
                  <a:lnTo>
                    <a:pt x="20" y="770"/>
                  </a:lnTo>
                  <a:lnTo>
                    <a:pt x="26" y="770"/>
                  </a:lnTo>
                  <a:lnTo>
                    <a:pt x="30" y="764"/>
                  </a:lnTo>
                  <a:lnTo>
                    <a:pt x="30" y="764"/>
                  </a:lnTo>
                  <a:lnTo>
                    <a:pt x="33" y="764"/>
                  </a:lnTo>
                  <a:lnTo>
                    <a:pt x="33" y="760"/>
                  </a:lnTo>
                  <a:lnTo>
                    <a:pt x="37" y="757"/>
                  </a:lnTo>
                  <a:lnTo>
                    <a:pt x="40" y="750"/>
                  </a:lnTo>
                  <a:lnTo>
                    <a:pt x="50" y="747"/>
                  </a:lnTo>
                  <a:lnTo>
                    <a:pt x="53" y="743"/>
                  </a:lnTo>
                  <a:lnTo>
                    <a:pt x="60" y="743"/>
                  </a:lnTo>
                  <a:lnTo>
                    <a:pt x="67" y="727"/>
                  </a:lnTo>
                  <a:lnTo>
                    <a:pt x="70" y="723"/>
                  </a:lnTo>
                  <a:lnTo>
                    <a:pt x="74" y="723"/>
                  </a:lnTo>
                  <a:lnTo>
                    <a:pt x="77" y="713"/>
                  </a:lnTo>
                  <a:lnTo>
                    <a:pt x="77" y="713"/>
                  </a:lnTo>
                  <a:lnTo>
                    <a:pt x="74" y="703"/>
                  </a:lnTo>
                  <a:lnTo>
                    <a:pt x="77" y="696"/>
                  </a:lnTo>
                  <a:lnTo>
                    <a:pt x="84" y="693"/>
                  </a:lnTo>
                  <a:lnTo>
                    <a:pt x="87" y="693"/>
                  </a:lnTo>
                  <a:lnTo>
                    <a:pt x="87" y="690"/>
                  </a:lnTo>
                  <a:lnTo>
                    <a:pt x="80" y="690"/>
                  </a:lnTo>
                  <a:lnTo>
                    <a:pt x="80" y="686"/>
                  </a:lnTo>
                  <a:lnTo>
                    <a:pt x="87" y="683"/>
                  </a:lnTo>
                  <a:lnTo>
                    <a:pt x="90" y="676"/>
                  </a:lnTo>
                  <a:lnTo>
                    <a:pt x="97" y="676"/>
                  </a:lnTo>
                  <a:lnTo>
                    <a:pt x="111" y="673"/>
                  </a:lnTo>
                  <a:lnTo>
                    <a:pt x="114" y="649"/>
                  </a:lnTo>
                  <a:lnTo>
                    <a:pt x="114" y="649"/>
                  </a:lnTo>
                  <a:lnTo>
                    <a:pt x="117" y="649"/>
                  </a:lnTo>
                  <a:lnTo>
                    <a:pt x="121" y="636"/>
                  </a:lnTo>
                  <a:lnTo>
                    <a:pt x="127" y="629"/>
                  </a:lnTo>
                  <a:lnTo>
                    <a:pt x="127" y="626"/>
                  </a:lnTo>
                  <a:lnTo>
                    <a:pt x="121" y="616"/>
                  </a:lnTo>
                  <a:lnTo>
                    <a:pt x="121" y="612"/>
                  </a:lnTo>
                  <a:lnTo>
                    <a:pt x="127" y="616"/>
                  </a:lnTo>
                  <a:lnTo>
                    <a:pt x="134" y="602"/>
                  </a:lnTo>
                  <a:lnTo>
                    <a:pt x="138" y="599"/>
                  </a:lnTo>
                  <a:lnTo>
                    <a:pt x="144" y="599"/>
                  </a:lnTo>
                  <a:lnTo>
                    <a:pt x="161" y="609"/>
                  </a:lnTo>
                  <a:lnTo>
                    <a:pt x="168" y="602"/>
                  </a:lnTo>
                  <a:lnTo>
                    <a:pt x="181" y="609"/>
                  </a:lnTo>
                  <a:lnTo>
                    <a:pt x="185" y="605"/>
                  </a:lnTo>
                  <a:lnTo>
                    <a:pt x="188" y="599"/>
                  </a:lnTo>
                  <a:lnTo>
                    <a:pt x="195" y="595"/>
                  </a:lnTo>
                  <a:lnTo>
                    <a:pt x="201" y="592"/>
                  </a:lnTo>
                  <a:lnTo>
                    <a:pt x="208" y="589"/>
                  </a:lnTo>
                  <a:lnTo>
                    <a:pt x="222" y="589"/>
                  </a:lnTo>
                  <a:lnTo>
                    <a:pt x="242" y="585"/>
                  </a:lnTo>
                  <a:lnTo>
                    <a:pt x="249" y="582"/>
                  </a:lnTo>
                  <a:lnTo>
                    <a:pt x="245" y="579"/>
                  </a:lnTo>
                  <a:lnTo>
                    <a:pt x="249" y="575"/>
                  </a:lnTo>
                  <a:lnTo>
                    <a:pt x="242" y="572"/>
                  </a:lnTo>
                  <a:lnTo>
                    <a:pt x="245" y="565"/>
                  </a:lnTo>
                  <a:lnTo>
                    <a:pt x="249" y="535"/>
                  </a:lnTo>
                  <a:lnTo>
                    <a:pt x="252" y="525"/>
                  </a:lnTo>
                  <a:lnTo>
                    <a:pt x="255" y="525"/>
                  </a:lnTo>
                  <a:lnTo>
                    <a:pt x="259" y="515"/>
                  </a:lnTo>
                  <a:lnTo>
                    <a:pt x="269" y="494"/>
                  </a:lnTo>
                  <a:lnTo>
                    <a:pt x="272" y="494"/>
                  </a:lnTo>
                  <a:lnTo>
                    <a:pt x="282" y="484"/>
                  </a:lnTo>
                  <a:lnTo>
                    <a:pt x="279" y="478"/>
                  </a:lnTo>
                  <a:lnTo>
                    <a:pt x="292" y="471"/>
                  </a:lnTo>
                  <a:lnTo>
                    <a:pt x="296" y="464"/>
                  </a:lnTo>
                  <a:lnTo>
                    <a:pt x="296" y="457"/>
                  </a:lnTo>
                  <a:lnTo>
                    <a:pt x="299" y="451"/>
                  </a:lnTo>
                  <a:lnTo>
                    <a:pt x="299" y="444"/>
                  </a:lnTo>
                  <a:lnTo>
                    <a:pt x="292" y="447"/>
                  </a:lnTo>
                  <a:lnTo>
                    <a:pt x="292" y="447"/>
                  </a:lnTo>
                  <a:lnTo>
                    <a:pt x="286" y="451"/>
                  </a:lnTo>
                  <a:lnTo>
                    <a:pt x="282" y="440"/>
                  </a:lnTo>
                  <a:lnTo>
                    <a:pt x="272" y="410"/>
                  </a:lnTo>
                  <a:lnTo>
                    <a:pt x="249" y="400"/>
                  </a:lnTo>
                  <a:lnTo>
                    <a:pt x="249" y="403"/>
                  </a:lnTo>
                  <a:lnTo>
                    <a:pt x="232" y="397"/>
                  </a:lnTo>
                  <a:lnTo>
                    <a:pt x="238" y="366"/>
                  </a:lnTo>
                  <a:lnTo>
                    <a:pt x="232" y="363"/>
                  </a:lnTo>
                  <a:lnTo>
                    <a:pt x="222" y="356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05" y="346"/>
                  </a:lnTo>
                  <a:lnTo>
                    <a:pt x="205" y="346"/>
                  </a:lnTo>
                  <a:lnTo>
                    <a:pt x="201" y="340"/>
                  </a:lnTo>
                  <a:lnTo>
                    <a:pt x="195" y="340"/>
                  </a:lnTo>
                  <a:lnTo>
                    <a:pt x="198" y="333"/>
                  </a:lnTo>
                  <a:lnTo>
                    <a:pt x="191" y="333"/>
                  </a:lnTo>
                  <a:lnTo>
                    <a:pt x="188" y="336"/>
                  </a:lnTo>
                  <a:lnTo>
                    <a:pt x="188" y="336"/>
                  </a:lnTo>
                  <a:lnTo>
                    <a:pt x="185" y="333"/>
                  </a:lnTo>
                  <a:lnTo>
                    <a:pt x="181" y="333"/>
                  </a:lnTo>
                  <a:lnTo>
                    <a:pt x="171" y="329"/>
                  </a:lnTo>
                  <a:lnTo>
                    <a:pt x="168" y="329"/>
                  </a:lnTo>
                  <a:lnTo>
                    <a:pt x="161" y="326"/>
                  </a:lnTo>
                  <a:lnTo>
                    <a:pt x="161" y="323"/>
                  </a:lnTo>
                  <a:lnTo>
                    <a:pt x="158" y="319"/>
                  </a:lnTo>
                  <a:lnTo>
                    <a:pt x="141" y="302"/>
                  </a:lnTo>
                  <a:lnTo>
                    <a:pt x="134" y="299"/>
                  </a:lnTo>
                  <a:lnTo>
                    <a:pt x="134" y="289"/>
                  </a:lnTo>
                  <a:lnTo>
                    <a:pt x="141" y="282"/>
                  </a:lnTo>
                  <a:lnTo>
                    <a:pt x="141" y="282"/>
                  </a:lnTo>
                  <a:lnTo>
                    <a:pt x="117" y="272"/>
                  </a:lnTo>
                  <a:lnTo>
                    <a:pt x="111" y="252"/>
                  </a:lnTo>
                  <a:lnTo>
                    <a:pt x="114" y="245"/>
                  </a:lnTo>
                  <a:lnTo>
                    <a:pt x="117" y="245"/>
                  </a:lnTo>
                  <a:lnTo>
                    <a:pt x="121" y="242"/>
                  </a:lnTo>
                  <a:lnTo>
                    <a:pt x="121" y="228"/>
                  </a:lnTo>
                  <a:lnTo>
                    <a:pt x="127" y="222"/>
                  </a:lnTo>
                  <a:lnTo>
                    <a:pt x="134" y="222"/>
                  </a:lnTo>
                  <a:lnTo>
                    <a:pt x="138" y="218"/>
                  </a:lnTo>
                  <a:lnTo>
                    <a:pt x="134" y="212"/>
                  </a:lnTo>
                  <a:lnTo>
                    <a:pt x="138" y="198"/>
                  </a:lnTo>
                  <a:lnTo>
                    <a:pt x="141" y="195"/>
                  </a:lnTo>
                  <a:lnTo>
                    <a:pt x="144" y="188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51" y="185"/>
                  </a:lnTo>
                  <a:lnTo>
                    <a:pt x="154" y="181"/>
                  </a:lnTo>
                  <a:lnTo>
                    <a:pt x="151" y="181"/>
                  </a:lnTo>
                  <a:lnTo>
                    <a:pt x="158" y="175"/>
                  </a:lnTo>
                  <a:lnTo>
                    <a:pt x="161" y="178"/>
                  </a:lnTo>
                  <a:lnTo>
                    <a:pt x="164" y="178"/>
                  </a:lnTo>
                  <a:lnTo>
                    <a:pt x="171" y="181"/>
                  </a:lnTo>
                  <a:lnTo>
                    <a:pt x="181" y="175"/>
                  </a:lnTo>
                  <a:lnTo>
                    <a:pt x="181" y="168"/>
                  </a:lnTo>
                  <a:lnTo>
                    <a:pt x="188" y="161"/>
                  </a:lnTo>
                  <a:lnTo>
                    <a:pt x="198" y="154"/>
                  </a:lnTo>
                  <a:lnTo>
                    <a:pt x="208" y="158"/>
                  </a:lnTo>
                  <a:lnTo>
                    <a:pt x="208" y="151"/>
                  </a:lnTo>
                  <a:lnTo>
                    <a:pt x="212" y="144"/>
                  </a:lnTo>
                  <a:lnTo>
                    <a:pt x="208" y="138"/>
                  </a:lnTo>
                  <a:lnTo>
                    <a:pt x="205" y="138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22" y="134"/>
                  </a:lnTo>
                  <a:lnTo>
                    <a:pt x="232" y="131"/>
                  </a:lnTo>
                  <a:lnTo>
                    <a:pt x="238" y="134"/>
                  </a:lnTo>
                  <a:lnTo>
                    <a:pt x="245" y="134"/>
                  </a:lnTo>
                  <a:lnTo>
                    <a:pt x="255" y="141"/>
                  </a:lnTo>
                  <a:lnTo>
                    <a:pt x="276" y="151"/>
                  </a:lnTo>
                  <a:lnTo>
                    <a:pt x="282" y="161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92" y="161"/>
                  </a:lnTo>
                  <a:lnTo>
                    <a:pt x="286" y="164"/>
                  </a:lnTo>
                  <a:lnTo>
                    <a:pt x="282" y="175"/>
                  </a:lnTo>
                  <a:lnTo>
                    <a:pt x="282" y="178"/>
                  </a:lnTo>
                  <a:lnTo>
                    <a:pt x="286" y="181"/>
                  </a:lnTo>
                  <a:lnTo>
                    <a:pt x="296" y="181"/>
                  </a:lnTo>
                  <a:lnTo>
                    <a:pt x="299" y="178"/>
                  </a:lnTo>
                  <a:lnTo>
                    <a:pt x="302" y="178"/>
                  </a:lnTo>
                  <a:lnTo>
                    <a:pt x="302" y="181"/>
                  </a:lnTo>
                  <a:lnTo>
                    <a:pt x="306" y="188"/>
                  </a:lnTo>
                  <a:lnTo>
                    <a:pt x="309" y="191"/>
                  </a:lnTo>
                  <a:lnTo>
                    <a:pt x="316" y="188"/>
                  </a:lnTo>
                  <a:lnTo>
                    <a:pt x="319" y="188"/>
                  </a:lnTo>
                  <a:lnTo>
                    <a:pt x="323" y="185"/>
                  </a:lnTo>
                  <a:lnTo>
                    <a:pt x="333" y="185"/>
                  </a:lnTo>
                  <a:lnTo>
                    <a:pt x="346" y="175"/>
                  </a:lnTo>
                  <a:lnTo>
                    <a:pt x="353" y="154"/>
                  </a:lnTo>
                  <a:lnTo>
                    <a:pt x="366" y="148"/>
                  </a:lnTo>
                  <a:lnTo>
                    <a:pt x="370" y="148"/>
                  </a:lnTo>
                  <a:lnTo>
                    <a:pt x="373" y="144"/>
                  </a:lnTo>
                  <a:lnTo>
                    <a:pt x="383" y="144"/>
                  </a:lnTo>
                  <a:lnTo>
                    <a:pt x="393" y="144"/>
                  </a:lnTo>
                  <a:lnTo>
                    <a:pt x="400" y="144"/>
                  </a:lnTo>
                  <a:lnTo>
                    <a:pt x="403" y="141"/>
                  </a:lnTo>
                  <a:lnTo>
                    <a:pt x="410" y="131"/>
                  </a:lnTo>
                  <a:lnTo>
                    <a:pt x="410" y="127"/>
                  </a:lnTo>
                  <a:lnTo>
                    <a:pt x="427" y="117"/>
                  </a:lnTo>
                  <a:lnTo>
                    <a:pt x="430" y="111"/>
                  </a:lnTo>
                  <a:lnTo>
                    <a:pt x="430" y="101"/>
                  </a:lnTo>
                  <a:lnTo>
                    <a:pt x="434" y="94"/>
                  </a:lnTo>
                  <a:lnTo>
                    <a:pt x="430" y="84"/>
                  </a:lnTo>
                  <a:lnTo>
                    <a:pt x="434" y="80"/>
                  </a:lnTo>
                  <a:lnTo>
                    <a:pt x="430" y="67"/>
                  </a:lnTo>
                  <a:lnTo>
                    <a:pt x="430" y="63"/>
                  </a:lnTo>
                  <a:lnTo>
                    <a:pt x="434" y="60"/>
                  </a:lnTo>
                  <a:lnTo>
                    <a:pt x="437" y="60"/>
                  </a:lnTo>
                  <a:lnTo>
                    <a:pt x="440" y="53"/>
                  </a:lnTo>
                  <a:lnTo>
                    <a:pt x="444" y="40"/>
                  </a:lnTo>
                  <a:lnTo>
                    <a:pt x="444" y="33"/>
                  </a:lnTo>
                  <a:lnTo>
                    <a:pt x="457" y="20"/>
                  </a:lnTo>
                  <a:lnTo>
                    <a:pt x="454" y="16"/>
                  </a:lnTo>
                  <a:lnTo>
                    <a:pt x="467" y="6"/>
                  </a:lnTo>
                  <a:lnTo>
                    <a:pt x="474" y="6"/>
                  </a:lnTo>
                  <a:lnTo>
                    <a:pt x="481" y="6"/>
                  </a:lnTo>
                  <a:lnTo>
                    <a:pt x="494" y="0"/>
                  </a:lnTo>
                  <a:lnTo>
                    <a:pt x="501" y="3"/>
                  </a:lnTo>
                  <a:lnTo>
                    <a:pt x="501" y="6"/>
                  </a:lnTo>
                  <a:lnTo>
                    <a:pt x="501" y="13"/>
                  </a:lnTo>
                  <a:lnTo>
                    <a:pt x="504" y="16"/>
                  </a:lnTo>
                  <a:lnTo>
                    <a:pt x="514" y="20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521" y="23"/>
                  </a:lnTo>
                  <a:lnTo>
                    <a:pt x="525" y="23"/>
                  </a:lnTo>
                  <a:lnTo>
                    <a:pt x="525" y="20"/>
                  </a:lnTo>
                  <a:lnTo>
                    <a:pt x="531" y="16"/>
                  </a:lnTo>
                  <a:lnTo>
                    <a:pt x="535" y="16"/>
                  </a:lnTo>
                  <a:lnTo>
                    <a:pt x="545" y="10"/>
                  </a:lnTo>
                  <a:lnTo>
                    <a:pt x="548" y="10"/>
                  </a:lnTo>
                  <a:lnTo>
                    <a:pt x="552" y="13"/>
                  </a:lnTo>
                  <a:lnTo>
                    <a:pt x="562" y="13"/>
                  </a:lnTo>
                  <a:lnTo>
                    <a:pt x="562" y="13"/>
                  </a:lnTo>
                  <a:lnTo>
                    <a:pt x="568" y="16"/>
                  </a:lnTo>
                  <a:lnTo>
                    <a:pt x="568" y="16"/>
                  </a:lnTo>
                  <a:lnTo>
                    <a:pt x="572" y="20"/>
                  </a:lnTo>
                  <a:lnTo>
                    <a:pt x="572" y="20"/>
                  </a:lnTo>
                  <a:lnTo>
                    <a:pt x="582" y="23"/>
                  </a:lnTo>
                  <a:lnTo>
                    <a:pt x="592" y="20"/>
                  </a:lnTo>
                  <a:lnTo>
                    <a:pt x="595" y="23"/>
                  </a:lnTo>
                  <a:lnTo>
                    <a:pt x="595" y="26"/>
                  </a:lnTo>
                  <a:lnTo>
                    <a:pt x="592" y="30"/>
                  </a:lnTo>
                  <a:lnTo>
                    <a:pt x="592" y="37"/>
                  </a:lnTo>
                  <a:lnTo>
                    <a:pt x="592" y="53"/>
                  </a:lnTo>
                  <a:lnTo>
                    <a:pt x="595" y="63"/>
                  </a:lnTo>
                  <a:lnTo>
                    <a:pt x="602" y="74"/>
                  </a:lnTo>
                  <a:lnTo>
                    <a:pt x="599" y="77"/>
                  </a:lnTo>
                  <a:lnTo>
                    <a:pt x="602" y="84"/>
                  </a:lnTo>
                  <a:lnTo>
                    <a:pt x="605" y="84"/>
                  </a:lnTo>
                  <a:lnTo>
                    <a:pt x="609" y="80"/>
                  </a:lnTo>
                  <a:lnTo>
                    <a:pt x="609" y="87"/>
                  </a:lnTo>
                  <a:lnTo>
                    <a:pt x="622" y="94"/>
                  </a:lnTo>
                  <a:lnTo>
                    <a:pt x="626" y="90"/>
                  </a:lnTo>
                  <a:lnTo>
                    <a:pt x="632" y="97"/>
                  </a:lnTo>
                  <a:lnTo>
                    <a:pt x="636" y="101"/>
                  </a:lnTo>
                  <a:lnTo>
                    <a:pt x="632" y="101"/>
                  </a:lnTo>
                  <a:lnTo>
                    <a:pt x="632" y="111"/>
                  </a:lnTo>
                  <a:lnTo>
                    <a:pt x="639" y="121"/>
                  </a:lnTo>
                  <a:lnTo>
                    <a:pt x="639" y="127"/>
                  </a:lnTo>
                  <a:lnTo>
                    <a:pt x="646" y="134"/>
                  </a:lnTo>
                  <a:lnTo>
                    <a:pt x="649" y="151"/>
                  </a:lnTo>
                  <a:lnTo>
                    <a:pt x="656" y="164"/>
                  </a:lnTo>
                  <a:lnTo>
                    <a:pt x="663" y="168"/>
                  </a:lnTo>
                  <a:lnTo>
                    <a:pt x="669" y="168"/>
                  </a:lnTo>
                  <a:lnTo>
                    <a:pt x="673" y="164"/>
                  </a:lnTo>
                  <a:lnTo>
                    <a:pt x="686" y="164"/>
                  </a:lnTo>
                  <a:lnTo>
                    <a:pt x="693" y="168"/>
                  </a:lnTo>
                  <a:lnTo>
                    <a:pt x="696" y="171"/>
                  </a:lnTo>
                  <a:lnTo>
                    <a:pt x="713" y="181"/>
                  </a:lnTo>
                  <a:lnTo>
                    <a:pt x="716" y="181"/>
                  </a:lnTo>
                  <a:lnTo>
                    <a:pt x="723" y="185"/>
                  </a:lnTo>
                  <a:lnTo>
                    <a:pt x="733" y="185"/>
                  </a:lnTo>
                  <a:lnTo>
                    <a:pt x="737" y="181"/>
                  </a:lnTo>
                  <a:lnTo>
                    <a:pt x="740" y="185"/>
                  </a:lnTo>
                  <a:lnTo>
                    <a:pt x="740" y="181"/>
                  </a:lnTo>
                  <a:lnTo>
                    <a:pt x="740" y="175"/>
                  </a:lnTo>
                  <a:lnTo>
                    <a:pt x="740" y="171"/>
                  </a:lnTo>
                  <a:lnTo>
                    <a:pt x="743" y="175"/>
                  </a:lnTo>
                  <a:lnTo>
                    <a:pt x="747" y="171"/>
                  </a:lnTo>
                  <a:lnTo>
                    <a:pt x="747" y="175"/>
                  </a:lnTo>
                  <a:lnTo>
                    <a:pt x="753" y="175"/>
                  </a:lnTo>
                  <a:lnTo>
                    <a:pt x="753" y="178"/>
                  </a:lnTo>
                  <a:lnTo>
                    <a:pt x="747" y="178"/>
                  </a:lnTo>
                  <a:lnTo>
                    <a:pt x="743" y="185"/>
                  </a:lnTo>
                  <a:lnTo>
                    <a:pt x="740" y="185"/>
                  </a:lnTo>
                  <a:lnTo>
                    <a:pt x="743" y="195"/>
                  </a:lnTo>
                  <a:lnTo>
                    <a:pt x="747" y="208"/>
                  </a:lnTo>
                  <a:lnTo>
                    <a:pt x="750" y="215"/>
                  </a:lnTo>
                  <a:lnTo>
                    <a:pt x="747" y="218"/>
                  </a:lnTo>
                  <a:lnTo>
                    <a:pt x="750" y="235"/>
                  </a:lnTo>
                  <a:lnTo>
                    <a:pt x="753" y="242"/>
                  </a:lnTo>
                  <a:lnTo>
                    <a:pt x="764" y="242"/>
                  </a:lnTo>
                  <a:lnTo>
                    <a:pt x="767" y="245"/>
                  </a:lnTo>
                  <a:lnTo>
                    <a:pt x="767" y="252"/>
                  </a:lnTo>
                  <a:lnTo>
                    <a:pt x="777" y="255"/>
                  </a:lnTo>
                  <a:lnTo>
                    <a:pt x="780" y="265"/>
                  </a:lnTo>
                  <a:lnTo>
                    <a:pt x="784" y="279"/>
                  </a:lnTo>
                  <a:lnTo>
                    <a:pt x="784" y="296"/>
                  </a:lnTo>
                  <a:lnTo>
                    <a:pt x="787" y="299"/>
                  </a:lnTo>
                  <a:lnTo>
                    <a:pt x="787" y="302"/>
                  </a:lnTo>
                  <a:lnTo>
                    <a:pt x="784" y="302"/>
                  </a:lnTo>
                  <a:lnTo>
                    <a:pt x="784" y="299"/>
                  </a:lnTo>
                  <a:lnTo>
                    <a:pt x="780" y="299"/>
                  </a:lnTo>
                  <a:lnTo>
                    <a:pt x="780" y="296"/>
                  </a:lnTo>
                  <a:lnTo>
                    <a:pt x="780" y="299"/>
                  </a:lnTo>
                  <a:lnTo>
                    <a:pt x="774" y="309"/>
                  </a:lnTo>
                  <a:lnTo>
                    <a:pt x="774" y="313"/>
                  </a:lnTo>
                  <a:lnTo>
                    <a:pt x="787" y="313"/>
                  </a:lnTo>
                  <a:lnTo>
                    <a:pt x="787" y="319"/>
                  </a:lnTo>
                  <a:lnTo>
                    <a:pt x="784" y="326"/>
                  </a:lnTo>
                  <a:lnTo>
                    <a:pt x="777" y="323"/>
                  </a:lnTo>
                  <a:lnTo>
                    <a:pt x="774" y="326"/>
                  </a:lnTo>
                  <a:lnTo>
                    <a:pt x="774" y="336"/>
                  </a:lnTo>
                  <a:lnTo>
                    <a:pt x="770" y="336"/>
                  </a:lnTo>
                  <a:lnTo>
                    <a:pt x="770" y="343"/>
                  </a:lnTo>
                  <a:lnTo>
                    <a:pt x="767" y="343"/>
                  </a:lnTo>
                  <a:lnTo>
                    <a:pt x="770" y="366"/>
                  </a:lnTo>
                  <a:lnTo>
                    <a:pt x="777" y="377"/>
                  </a:lnTo>
                  <a:lnTo>
                    <a:pt x="784" y="377"/>
                  </a:lnTo>
                  <a:lnTo>
                    <a:pt x="787" y="380"/>
                  </a:lnTo>
                  <a:lnTo>
                    <a:pt x="784" y="387"/>
                  </a:lnTo>
                  <a:lnTo>
                    <a:pt x="774" y="393"/>
                  </a:lnTo>
                  <a:lnTo>
                    <a:pt x="770" y="393"/>
                  </a:lnTo>
                  <a:lnTo>
                    <a:pt x="757" y="387"/>
                  </a:lnTo>
                  <a:lnTo>
                    <a:pt x="747" y="393"/>
                  </a:lnTo>
                  <a:lnTo>
                    <a:pt x="730" y="410"/>
                  </a:lnTo>
                  <a:lnTo>
                    <a:pt x="716" y="414"/>
                  </a:lnTo>
                  <a:lnTo>
                    <a:pt x="700" y="410"/>
                  </a:lnTo>
                  <a:lnTo>
                    <a:pt x="703" y="407"/>
                  </a:lnTo>
                  <a:lnTo>
                    <a:pt x="700" y="397"/>
                  </a:lnTo>
                  <a:lnTo>
                    <a:pt x="696" y="397"/>
                  </a:lnTo>
                  <a:lnTo>
                    <a:pt x="673" y="403"/>
                  </a:lnTo>
                  <a:lnTo>
                    <a:pt x="659" y="414"/>
                  </a:lnTo>
                  <a:lnTo>
                    <a:pt x="649" y="410"/>
                  </a:lnTo>
                  <a:lnTo>
                    <a:pt x="646" y="410"/>
                  </a:lnTo>
                  <a:lnTo>
                    <a:pt x="629" y="417"/>
                  </a:lnTo>
                  <a:lnTo>
                    <a:pt x="626" y="417"/>
                  </a:lnTo>
                  <a:lnTo>
                    <a:pt x="619" y="420"/>
                  </a:lnTo>
                  <a:lnTo>
                    <a:pt x="622" y="427"/>
                  </a:lnTo>
                  <a:lnTo>
                    <a:pt x="612" y="437"/>
                  </a:lnTo>
                  <a:lnTo>
                    <a:pt x="605" y="430"/>
                  </a:lnTo>
                  <a:lnTo>
                    <a:pt x="605" y="427"/>
                  </a:lnTo>
                  <a:lnTo>
                    <a:pt x="602" y="427"/>
                  </a:lnTo>
                  <a:lnTo>
                    <a:pt x="605" y="430"/>
                  </a:lnTo>
                  <a:lnTo>
                    <a:pt x="605" y="430"/>
                  </a:lnTo>
                  <a:lnTo>
                    <a:pt x="602" y="434"/>
                  </a:lnTo>
                  <a:lnTo>
                    <a:pt x="602" y="434"/>
                  </a:lnTo>
                  <a:lnTo>
                    <a:pt x="605" y="434"/>
                  </a:lnTo>
                  <a:lnTo>
                    <a:pt x="605" y="434"/>
                  </a:lnTo>
                  <a:lnTo>
                    <a:pt x="615" y="440"/>
                  </a:lnTo>
                  <a:lnTo>
                    <a:pt x="632" y="440"/>
                  </a:lnTo>
                  <a:lnTo>
                    <a:pt x="639" y="437"/>
                  </a:lnTo>
                  <a:lnTo>
                    <a:pt x="642" y="437"/>
                  </a:lnTo>
                  <a:lnTo>
                    <a:pt x="649" y="440"/>
                  </a:lnTo>
                  <a:lnTo>
                    <a:pt x="652" y="437"/>
                  </a:lnTo>
                  <a:lnTo>
                    <a:pt x="683" y="447"/>
                  </a:lnTo>
                  <a:lnTo>
                    <a:pt x="693" y="447"/>
                  </a:lnTo>
                  <a:lnTo>
                    <a:pt x="700" y="447"/>
                  </a:lnTo>
                  <a:lnTo>
                    <a:pt x="696" y="444"/>
                  </a:lnTo>
                  <a:lnTo>
                    <a:pt x="686" y="434"/>
                  </a:lnTo>
                  <a:lnTo>
                    <a:pt x="679" y="414"/>
                  </a:lnTo>
                  <a:lnTo>
                    <a:pt x="679" y="410"/>
                  </a:lnTo>
                  <a:lnTo>
                    <a:pt x="693" y="414"/>
                  </a:lnTo>
                  <a:lnTo>
                    <a:pt x="696" y="414"/>
                  </a:lnTo>
                  <a:lnTo>
                    <a:pt x="700" y="414"/>
                  </a:lnTo>
                  <a:lnTo>
                    <a:pt x="710" y="417"/>
                  </a:lnTo>
                  <a:lnTo>
                    <a:pt x="716" y="451"/>
                  </a:lnTo>
                  <a:lnTo>
                    <a:pt x="720" y="467"/>
                  </a:lnTo>
                  <a:lnTo>
                    <a:pt x="737" y="467"/>
                  </a:lnTo>
                  <a:lnTo>
                    <a:pt x="743" y="474"/>
                  </a:lnTo>
                  <a:lnTo>
                    <a:pt x="743" y="481"/>
                  </a:lnTo>
                  <a:lnTo>
                    <a:pt x="737" y="478"/>
                  </a:lnTo>
                  <a:lnTo>
                    <a:pt x="733" y="488"/>
                  </a:lnTo>
                  <a:lnTo>
                    <a:pt x="720" y="498"/>
                  </a:lnTo>
                  <a:lnTo>
                    <a:pt x="713" y="501"/>
                  </a:lnTo>
                  <a:lnTo>
                    <a:pt x="710" y="504"/>
                  </a:lnTo>
                  <a:lnTo>
                    <a:pt x="710" y="508"/>
                  </a:lnTo>
                  <a:lnTo>
                    <a:pt x="703" y="515"/>
                  </a:lnTo>
                  <a:lnTo>
                    <a:pt x="700" y="511"/>
                  </a:lnTo>
                  <a:lnTo>
                    <a:pt x="696" y="521"/>
                  </a:lnTo>
                  <a:lnTo>
                    <a:pt x="673" y="575"/>
                  </a:lnTo>
                  <a:lnTo>
                    <a:pt x="666" y="585"/>
                  </a:lnTo>
                  <a:lnTo>
                    <a:pt x="656" y="589"/>
                  </a:lnTo>
                  <a:lnTo>
                    <a:pt x="652" y="585"/>
                  </a:lnTo>
                  <a:lnTo>
                    <a:pt x="646" y="589"/>
                  </a:lnTo>
                  <a:lnTo>
                    <a:pt x="642" y="582"/>
                  </a:lnTo>
                  <a:lnTo>
                    <a:pt x="639" y="582"/>
                  </a:lnTo>
                  <a:lnTo>
                    <a:pt x="639" y="579"/>
                  </a:lnTo>
                  <a:lnTo>
                    <a:pt x="646" y="572"/>
                  </a:lnTo>
                  <a:lnTo>
                    <a:pt x="649" y="558"/>
                  </a:lnTo>
                  <a:lnTo>
                    <a:pt x="656" y="558"/>
                  </a:lnTo>
                  <a:lnTo>
                    <a:pt x="656" y="552"/>
                  </a:lnTo>
                  <a:lnTo>
                    <a:pt x="663" y="545"/>
                  </a:lnTo>
                  <a:lnTo>
                    <a:pt x="673" y="541"/>
                  </a:lnTo>
                  <a:lnTo>
                    <a:pt x="669" y="538"/>
                  </a:lnTo>
                  <a:lnTo>
                    <a:pt x="656" y="531"/>
                  </a:lnTo>
                  <a:lnTo>
                    <a:pt x="646" y="521"/>
                  </a:lnTo>
                  <a:lnTo>
                    <a:pt x="632" y="515"/>
                  </a:lnTo>
                  <a:lnTo>
                    <a:pt x="632" y="528"/>
                  </a:lnTo>
                  <a:lnTo>
                    <a:pt x="632" y="531"/>
                  </a:lnTo>
                  <a:lnTo>
                    <a:pt x="642" y="528"/>
                  </a:lnTo>
                  <a:lnTo>
                    <a:pt x="639" y="535"/>
                  </a:lnTo>
                  <a:lnTo>
                    <a:pt x="636" y="535"/>
                  </a:lnTo>
                  <a:lnTo>
                    <a:pt x="629" y="538"/>
                  </a:lnTo>
                  <a:lnTo>
                    <a:pt x="626" y="568"/>
                  </a:lnTo>
                  <a:lnTo>
                    <a:pt x="622" y="568"/>
                  </a:lnTo>
                  <a:lnTo>
                    <a:pt x="629" y="538"/>
                  </a:lnTo>
                  <a:lnTo>
                    <a:pt x="626" y="538"/>
                  </a:lnTo>
                  <a:lnTo>
                    <a:pt x="615" y="538"/>
                  </a:lnTo>
                  <a:lnTo>
                    <a:pt x="599" y="531"/>
                  </a:lnTo>
                  <a:lnTo>
                    <a:pt x="589" y="535"/>
                  </a:lnTo>
                  <a:lnTo>
                    <a:pt x="575" y="545"/>
                  </a:lnTo>
                  <a:lnTo>
                    <a:pt x="568" y="541"/>
                  </a:lnTo>
                  <a:lnTo>
                    <a:pt x="555" y="548"/>
                  </a:lnTo>
                  <a:lnTo>
                    <a:pt x="555" y="548"/>
                  </a:lnTo>
                  <a:lnTo>
                    <a:pt x="555" y="545"/>
                  </a:lnTo>
                  <a:lnTo>
                    <a:pt x="548" y="545"/>
                  </a:lnTo>
                  <a:lnTo>
                    <a:pt x="538" y="538"/>
                  </a:lnTo>
                  <a:lnTo>
                    <a:pt x="535" y="538"/>
                  </a:lnTo>
                  <a:lnTo>
                    <a:pt x="531" y="535"/>
                  </a:lnTo>
                  <a:lnTo>
                    <a:pt x="528" y="535"/>
                  </a:lnTo>
                  <a:lnTo>
                    <a:pt x="528" y="538"/>
                  </a:lnTo>
                  <a:lnTo>
                    <a:pt x="531" y="538"/>
                  </a:lnTo>
                  <a:lnTo>
                    <a:pt x="531" y="545"/>
                  </a:lnTo>
                  <a:lnTo>
                    <a:pt x="541" y="552"/>
                  </a:lnTo>
                  <a:lnTo>
                    <a:pt x="548" y="552"/>
                  </a:lnTo>
                  <a:lnTo>
                    <a:pt x="562" y="562"/>
                  </a:lnTo>
                  <a:lnTo>
                    <a:pt x="568" y="562"/>
                  </a:lnTo>
                  <a:lnTo>
                    <a:pt x="572" y="565"/>
                  </a:lnTo>
                  <a:lnTo>
                    <a:pt x="578" y="572"/>
                  </a:lnTo>
                  <a:lnTo>
                    <a:pt x="582" y="575"/>
                  </a:lnTo>
                  <a:lnTo>
                    <a:pt x="585" y="572"/>
                  </a:lnTo>
                  <a:lnTo>
                    <a:pt x="589" y="579"/>
                  </a:lnTo>
                  <a:lnTo>
                    <a:pt x="595" y="575"/>
                  </a:lnTo>
                  <a:lnTo>
                    <a:pt x="599" y="575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5"/>
                  </a:lnTo>
                  <a:lnTo>
                    <a:pt x="622" y="582"/>
                  </a:lnTo>
                  <a:lnTo>
                    <a:pt x="622" y="575"/>
                  </a:lnTo>
                  <a:lnTo>
                    <a:pt x="622" y="589"/>
                  </a:lnTo>
                  <a:lnTo>
                    <a:pt x="626" y="589"/>
                  </a:lnTo>
                  <a:lnTo>
                    <a:pt x="626" y="589"/>
                  </a:lnTo>
                  <a:lnTo>
                    <a:pt x="636" y="595"/>
                  </a:lnTo>
                  <a:lnTo>
                    <a:pt x="649" y="592"/>
                  </a:lnTo>
                  <a:lnTo>
                    <a:pt x="659" y="595"/>
                  </a:lnTo>
                  <a:lnTo>
                    <a:pt x="663" y="609"/>
                  </a:lnTo>
                  <a:lnTo>
                    <a:pt x="669" y="612"/>
                  </a:lnTo>
                  <a:lnTo>
                    <a:pt x="683" y="622"/>
                  </a:lnTo>
                  <a:lnTo>
                    <a:pt x="683" y="632"/>
                  </a:lnTo>
                  <a:lnTo>
                    <a:pt x="686" y="642"/>
                  </a:lnTo>
                  <a:lnTo>
                    <a:pt x="683" y="649"/>
                  </a:lnTo>
                  <a:lnTo>
                    <a:pt x="679" y="666"/>
                  </a:lnTo>
                  <a:lnTo>
                    <a:pt x="679" y="676"/>
                  </a:lnTo>
                  <a:lnTo>
                    <a:pt x="693" y="740"/>
                  </a:lnTo>
                  <a:lnTo>
                    <a:pt x="693" y="750"/>
                  </a:lnTo>
                  <a:lnTo>
                    <a:pt x="686" y="757"/>
                  </a:lnTo>
                  <a:lnTo>
                    <a:pt x="679" y="760"/>
                  </a:lnTo>
                  <a:lnTo>
                    <a:pt x="679" y="757"/>
                  </a:lnTo>
                  <a:lnTo>
                    <a:pt x="679" y="754"/>
                  </a:lnTo>
                  <a:lnTo>
                    <a:pt x="673" y="740"/>
                  </a:lnTo>
                  <a:lnTo>
                    <a:pt x="673" y="730"/>
                  </a:lnTo>
                  <a:lnTo>
                    <a:pt x="669" y="720"/>
                  </a:lnTo>
                  <a:lnTo>
                    <a:pt x="666" y="703"/>
                  </a:lnTo>
                  <a:lnTo>
                    <a:pt x="666" y="700"/>
                  </a:lnTo>
                  <a:lnTo>
                    <a:pt x="656" y="696"/>
                  </a:lnTo>
                  <a:lnTo>
                    <a:pt x="646" y="700"/>
                  </a:lnTo>
                  <a:lnTo>
                    <a:pt x="642" y="703"/>
                  </a:lnTo>
                  <a:lnTo>
                    <a:pt x="646" y="706"/>
                  </a:lnTo>
                  <a:lnTo>
                    <a:pt x="652" y="703"/>
                  </a:lnTo>
                  <a:lnTo>
                    <a:pt x="656" y="703"/>
                  </a:lnTo>
                  <a:lnTo>
                    <a:pt x="652" y="710"/>
                  </a:lnTo>
                  <a:lnTo>
                    <a:pt x="649" y="723"/>
                  </a:lnTo>
                  <a:lnTo>
                    <a:pt x="652" y="727"/>
                  </a:lnTo>
                  <a:lnTo>
                    <a:pt x="652" y="737"/>
                  </a:lnTo>
                  <a:lnTo>
                    <a:pt x="656" y="737"/>
                  </a:lnTo>
                  <a:lnTo>
                    <a:pt x="663" y="757"/>
                  </a:lnTo>
                  <a:lnTo>
                    <a:pt x="666" y="764"/>
                  </a:lnTo>
                  <a:lnTo>
                    <a:pt x="669" y="774"/>
                  </a:lnTo>
                  <a:lnTo>
                    <a:pt x="676" y="777"/>
                  </a:lnTo>
                  <a:lnTo>
                    <a:pt x="683" y="784"/>
                  </a:lnTo>
                  <a:lnTo>
                    <a:pt x="686" y="787"/>
                  </a:lnTo>
                  <a:lnTo>
                    <a:pt x="690" y="787"/>
                  </a:lnTo>
                  <a:lnTo>
                    <a:pt x="693" y="784"/>
                  </a:lnTo>
                  <a:lnTo>
                    <a:pt x="690" y="777"/>
                  </a:lnTo>
                  <a:lnTo>
                    <a:pt x="690" y="774"/>
                  </a:lnTo>
                  <a:lnTo>
                    <a:pt x="696" y="780"/>
                  </a:lnTo>
                  <a:lnTo>
                    <a:pt x="706" y="784"/>
                  </a:lnTo>
                  <a:lnTo>
                    <a:pt x="710" y="784"/>
                  </a:lnTo>
                  <a:lnTo>
                    <a:pt x="716" y="787"/>
                  </a:lnTo>
                  <a:lnTo>
                    <a:pt x="747" y="787"/>
                  </a:lnTo>
                  <a:lnTo>
                    <a:pt x="757" y="797"/>
                  </a:lnTo>
                  <a:lnTo>
                    <a:pt x="764" y="801"/>
                  </a:lnTo>
                  <a:lnTo>
                    <a:pt x="767" y="801"/>
                  </a:lnTo>
                  <a:lnTo>
                    <a:pt x="767" y="801"/>
                  </a:lnTo>
                  <a:lnTo>
                    <a:pt x="777" y="804"/>
                  </a:lnTo>
                  <a:lnTo>
                    <a:pt x="780" y="804"/>
                  </a:lnTo>
                  <a:lnTo>
                    <a:pt x="780" y="804"/>
                  </a:lnTo>
                  <a:lnTo>
                    <a:pt x="784" y="804"/>
                  </a:lnTo>
                  <a:lnTo>
                    <a:pt x="784" y="801"/>
                  </a:lnTo>
                  <a:lnTo>
                    <a:pt x="787" y="791"/>
                  </a:lnTo>
                  <a:lnTo>
                    <a:pt x="784" y="791"/>
                  </a:lnTo>
                  <a:lnTo>
                    <a:pt x="780" y="787"/>
                  </a:lnTo>
                  <a:lnTo>
                    <a:pt x="787" y="791"/>
                  </a:lnTo>
                  <a:lnTo>
                    <a:pt x="784" y="811"/>
                  </a:lnTo>
                  <a:lnTo>
                    <a:pt x="811" y="811"/>
                  </a:lnTo>
                  <a:lnTo>
                    <a:pt x="817" y="818"/>
                  </a:lnTo>
                  <a:lnTo>
                    <a:pt x="821" y="831"/>
                  </a:lnTo>
                  <a:lnTo>
                    <a:pt x="817" y="844"/>
                  </a:lnTo>
                  <a:lnTo>
                    <a:pt x="814" y="855"/>
                  </a:lnTo>
                  <a:lnTo>
                    <a:pt x="804" y="865"/>
                  </a:lnTo>
                  <a:lnTo>
                    <a:pt x="804" y="865"/>
                  </a:lnTo>
                  <a:lnTo>
                    <a:pt x="797" y="875"/>
                  </a:lnTo>
                  <a:lnTo>
                    <a:pt x="801" y="878"/>
                  </a:lnTo>
                  <a:lnTo>
                    <a:pt x="801" y="881"/>
                  </a:lnTo>
                  <a:lnTo>
                    <a:pt x="801" y="885"/>
                  </a:lnTo>
                  <a:lnTo>
                    <a:pt x="797" y="888"/>
                  </a:lnTo>
                  <a:lnTo>
                    <a:pt x="794" y="881"/>
                  </a:lnTo>
                  <a:lnTo>
                    <a:pt x="790" y="881"/>
                  </a:lnTo>
                  <a:lnTo>
                    <a:pt x="784" y="881"/>
                  </a:lnTo>
                  <a:lnTo>
                    <a:pt x="780" y="878"/>
                  </a:lnTo>
                  <a:lnTo>
                    <a:pt x="767" y="878"/>
                  </a:lnTo>
                  <a:lnTo>
                    <a:pt x="764" y="878"/>
                  </a:lnTo>
                  <a:lnTo>
                    <a:pt x="764" y="885"/>
                  </a:lnTo>
                  <a:lnTo>
                    <a:pt x="760" y="885"/>
                  </a:lnTo>
                  <a:lnTo>
                    <a:pt x="757" y="888"/>
                  </a:lnTo>
                  <a:lnTo>
                    <a:pt x="757" y="888"/>
                  </a:lnTo>
                  <a:lnTo>
                    <a:pt x="753" y="888"/>
                  </a:lnTo>
                  <a:lnTo>
                    <a:pt x="750" y="888"/>
                  </a:lnTo>
                  <a:lnTo>
                    <a:pt x="747" y="888"/>
                  </a:lnTo>
                  <a:lnTo>
                    <a:pt x="740" y="881"/>
                  </a:lnTo>
                  <a:lnTo>
                    <a:pt x="730" y="868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16" y="844"/>
                  </a:lnTo>
                  <a:lnTo>
                    <a:pt x="710" y="838"/>
                  </a:lnTo>
                  <a:lnTo>
                    <a:pt x="710" y="828"/>
                  </a:lnTo>
                  <a:lnTo>
                    <a:pt x="713" y="814"/>
                  </a:lnTo>
                  <a:lnTo>
                    <a:pt x="713" y="807"/>
                  </a:lnTo>
                  <a:lnTo>
                    <a:pt x="703" y="804"/>
                  </a:lnTo>
                  <a:lnTo>
                    <a:pt x="693" y="801"/>
                  </a:lnTo>
                  <a:lnTo>
                    <a:pt x="686" y="797"/>
                  </a:lnTo>
                  <a:lnTo>
                    <a:pt x="676" y="797"/>
                  </a:lnTo>
                  <a:lnTo>
                    <a:pt x="636" y="807"/>
                  </a:lnTo>
                  <a:lnTo>
                    <a:pt x="626" y="811"/>
                  </a:lnTo>
                  <a:lnTo>
                    <a:pt x="609" y="824"/>
                  </a:lnTo>
                  <a:lnTo>
                    <a:pt x="599" y="831"/>
                  </a:lnTo>
                  <a:lnTo>
                    <a:pt x="595" y="834"/>
                  </a:lnTo>
                  <a:lnTo>
                    <a:pt x="595" y="838"/>
                  </a:lnTo>
                  <a:lnTo>
                    <a:pt x="595" y="841"/>
                  </a:lnTo>
                  <a:lnTo>
                    <a:pt x="595" y="841"/>
                  </a:lnTo>
                  <a:lnTo>
                    <a:pt x="595" y="841"/>
                  </a:lnTo>
                  <a:lnTo>
                    <a:pt x="589" y="844"/>
                  </a:lnTo>
                  <a:lnTo>
                    <a:pt x="589" y="848"/>
                  </a:lnTo>
                  <a:lnTo>
                    <a:pt x="568" y="865"/>
                  </a:lnTo>
                  <a:lnTo>
                    <a:pt x="562" y="875"/>
                  </a:lnTo>
                  <a:lnTo>
                    <a:pt x="548" y="885"/>
                  </a:lnTo>
                  <a:lnTo>
                    <a:pt x="531" y="885"/>
                  </a:lnTo>
                  <a:lnTo>
                    <a:pt x="528" y="885"/>
                  </a:lnTo>
                  <a:lnTo>
                    <a:pt x="521" y="881"/>
                  </a:lnTo>
                  <a:lnTo>
                    <a:pt x="501" y="878"/>
                  </a:lnTo>
                  <a:lnTo>
                    <a:pt x="494" y="875"/>
                  </a:lnTo>
                  <a:lnTo>
                    <a:pt x="484" y="868"/>
                  </a:lnTo>
                  <a:lnTo>
                    <a:pt x="474" y="875"/>
                  </a:lnTo>
                  <a:lnTo>
                    <a:pt x="467" y="875"/>
                  </a:lnTo>
                  <a:lnTo>
                    <a:pt x="467" y="878"/>
                  </a:lnTo>
                  <a:lnTo>
                    <a:pt x="461" y="881"/>
                  </a:lnTo>
                  <a:lnTo>
                    <a:pt x="457" y="881"/>
                  </a:lnTo>
                  <a:lnTo>
                    <a:pt x="464" y="881"/>
                  </a:lnTo>
                  <a:lnTo>
                    <a:pt x="464" y="881"/>
                  </a:lnTo>
                  <a:lnTo>
                    <a:pt x="467" y="881"/>
                  </a:lnTo>
                  <a:lnTo>
                    <a:pt x="471" y="878"/>
                  </a:lnTo>
                  <a:lnTo>
                    <a:pt x="488" y="888"/>
                  </a:lnTo>
                  <a:lnTo>
                    <a:pt x="498" y="888"/>
                  </a:lnTo>
                  <a:lnTo>
                    <a:pt x="501" y="895"/>
                  </a:lnTo>
                  <a:lnTo>
                    <a:pt x="528" y="902"/>
                  </a:lnTo>
                  <a:lnTo>
                    <a:pt x="528" y="912"/>
                  </a:lnTo>
                  <a:lnTo>
                    <a:pt x="541" y="912"/>
                  </a:lnTo>
                  <a:lnTo>
                    <a:pt x="541" y="918"/>
                  </a:lnTo>
                  <a:lnTo>
                    <a:pt x="538" y="925"/>
                  </a:lnTo>
                  <a:lnTo>
                    <a:pt x="535" y="922"/>
                  </a:lnTo>
                  <a:lnTo>
                    <a:pt x="531" y="925"/>
                  </a:lnTo>
                  <a:lnTo>
                    <a:pt x="525" y="925"/>
                  </a:lnTo>
                  <a:lnTo>
                    <a:pt x="525" y="918"/>
                  </a:lnTo>
                  <a:lnTo>
                    <a:pt x="525" y="918"/>
                  </a:lnTo>
                  <a:lnTo>
                    <a:pt x="518" y="922"/>
                  </a:lnTo>
                  <a:lnTo>
                    <a:pt x="511" y="925"/>
                  </a:lnTo>
                  <a:lnTo>
                    <a:pt x="511" y="922"/>
                  </a:lnTo>
                  <a:lnTo>
                    <a:pt x="511" y="918"/>
                  </a:lnTo>
                  <a:lnTo>
                    <a:pt x="498" y="918"/>
                  </a:lnTo>
                  <a:lnTo>
                    <a:pt x="498" y="922"/>
                  </a:lnTo>
                  <a:lnTo>
                    <a:pt x="494" y="925"/>
                  </a:lnTo>
                  <a:lnTo>
                    <a:pt x="488" y="915"/>
                  </a:lnTo>
                  <a:lnTo>
                    <a:pt x="481" y="912"/>
                  </a:lnTo>
                  <a:lnTo>
                    <a:pt x="481" y="915"/>
                  </a:lnTo>
                  <a:lnTo>
                    <a:pt x="477" y="912"/>
                  </a:lnTo>
                  <a:lnTo>
                    <a:pt x="471" y="915"/>
                  </a:lnTo>
                  <a:lnTo>
                    <a:pt x="484" y="922"/>
                  </a:lnTo>
                  <a:lnTo>
                    <a:pt x="467" y="918"/>
                  </a:lnTo>
                  <a:lnTo>
                    <a:pt x="467" y="922"/>
                  </a:lnTo>
                  <a:lnTo>
                    <a:pt x="467" y="922"/>
                  </a:lnTo>
                  <a:lnTo>
                    <a:pt x="488" y="929"/>
                  </a:lnTo>
                  <a:lnTo>
                    <a:pt x="521" y="935"/>
                  </a:lnTo>
                  <a:lnTo>
                    <a:pt x="518" y="939"/>
                  </a:lnTo>
                  <a:lnTo>
                    <a:pt x="518" y="939"/>
                  </a:lnTo>
                  <a:lnTo>
                    <a:pt x="521" y="939"/>
                  </a:lnTo>
                  <a:lnTo>
                    <a:pt x="531" y="939"/>
                  </a:lnTo>
                  <a:lnTo>
                    <a:pt x="531" y="939"/>
                  </a:lnTo>
                  <a:lnTo>
                    <a:pt x="541" y="939"/>
                  </a:lnTo>
                  <a:lnTo>
                    <a:pt x="558" y="942"/>
                  </a:lnTo>
                  <a:lnTo>
                    <a:pt x="555" y="945"/>
                  </a:lnTo>
                  <a:lnTo>
                    <a:pt x="552" y="945"/>
                  </a:lnTo>
                  <a:lnTo>
                    <a:pt x="552" y="949"/>
                  </a:lnTo>
                  <a:lnTo>
                    <a:pt x="531" y="952"/>
                  </a:lnTo>
                  <a:lnTo>
                    <a:pt x="525" y="959"/>
                  </a:lnTo>
                  <a:lnTo>
                    <a:pt x="501" y="952"/>
                  </a:lnTo>
                  <a:lnTo>
                    <a:pt x="498" y="949"/>
                  </a:lnTo>
                  <a:lnTo>
                    <a:pt x="491" y="956"/>
                  </a:lnTo>
                  <a:lnTo>
                    <a:pt x="498" y="966"/>
                  </a:lnTo>
                  <a:lnTo>
                    <a:pt x="498" y="966"/>
                  </a:lnTo>
                  <a:lnTo>
                    <a:pt x="504" y="989"/>
                  </a:lnTo>
                  <a:lnTo>
                    <a:pt x="504" y="1009"/>
                  </a:lnTo>
                  <a:lnTo>
                    <a:pt x="514" y="1030"/>
                  </a:lnTo>
                  <a:lnTo>
                    <a:pt x="508" y="1033"/>
                  </a:lnTo>
                  <a:lnTo>
                    <a:pt x="501" y="1030"/>
                  </a:lnTo>
                  <a:lnTo>
                    <a:pt x="498" y="1030"/>
                  </a:lnTo>
                  <a:lnTo>
                    <a:pt x="488" y="1033"/>
                  </a:lnTo>
                  <a:lnTo>
                    <a:pt x="488" y="1030"/>
                  </a:lnTo>
                  <a:lnTo>
                    <a:pt x="484" y="1030"/>
                  </a:lnTo>
                  <a:lnTo>
                    <a:pt x="477" y="1033"/>
                  </a:lnTo>
                  <a:lnTo>
                    <a:pt x="467" y="1030"/>
                  </a:lnTo>
                  <a:lnTo>
                    <a:pt x="461" y="1026"/>
                  </a:lnTo>
                  <a:lnTo>
                    <a:pt x="454" y="1023"/>
                  </a:lnTo>
                  <a:lnTo>
                    <a:pt x="451" y="1023"/>
                  </a:lnTo>
                  <a:lnTo>
                    <a:pt x="451" y="1019"/>
                  </a:lnTo>
                  <a:lnTo>
                    <a:pt x="444" y="1016"/>
                  </a:lnTo>
                  <a:lnTo>
                    <a:pt x="437" y="1023"/>
                  </a:lnTo>
                  <a:lnTo>
                    <a:pt x="434" y="1023"/>
                  </a:lnTo>
                  <a:lnTo>
                    <a:pt x="424" y="1026"/>
                  </a:lnTo>
                  <a:lnTo>
                    <a:pt x="424" y="1030"/>
                  </a:lnTo>
                  <a:lnTo>
                    <a:pt x="417" y="1040"/>
                  </a:lnTo>
                  <a:lnTo>
                    <a:pt x="414" y="1036"/>
                  </a:lnTo>
                  <a:lnTo>
                    <a:pt x="407" y="1040"/>
                  </a:lnTo>
                  <a:lnTo>
                    <a:pt x="403" y="1040"/>
                  </a:lnTo>
                  <a:lnTo>
                    <a:pt x="400" y="1036"/>
                  </a:lnTo>
                  <a:lnTo>
                    <a:pt x="397" y="1043"/>
                  </a:lnTo>
                  <a:lnTo>
                    <a:pt x="397" y="1043"/>
                  </a:lnTo>
                  <a:lnTo>
                    <a:pt x="387" y="1040"/>
                  </a:lnTo>
                  <a:lnTo>
                    <a:pt x="380" y="1046"/>
                  </a:lnTo>
                  <a:lnTo>
                    <a:pt x="376" y="1046"/>
                  </a:lnTo>
                  <a:lnTo>
                    <a:pt x="370" y="1043"/>
                  </a:lnTo>
                  <a:lnTo>
                    <a:pt x="353" y="1043"/>
                  </a:lnTo>
                  <a:lnTo>
                    <a:pt x="346" y="1046"/>
                  </a:lnTo>
                  <a:lnTo>
                    <a:pt x="346" y="1053"/>
                  </a:lnTo>
                  <a:lnTo>
                    <a:pt x="343" y="1060"/>
                  </a:lnTo>
                  <a:lnTo>
                    <a:pt x="339" y="1060"/>
                  </a:lnTo>
                  <a:lnTo>
                    <a:pt x="336" y="1063"/>
                  </a:lnTo>
                  <a:lnTo>
                    <a:pt x="329" y="1053"/>
                  </a:lnTo>
                  <a:lnTo>
                    <a:pt x="326" y="1053"/>
                  </a:lnTo>
                  <a:lnTo>
                    <a:pt x="323" y="1046"/>
                  </a:lnTo>
                  <a:lnTo>
                    <a:pt x="316" y="1026"/>
                  </a:lnTo>
                  <a:lnTo>
                    <a:pt x="323" y="1019"/>
                  </a:lnTo>
                  <a:lnTo>
                    <a:pt x="316" y="1016"/>
                  </a:lnTo>
                  <a:lnTo>
                    <a:pt x="292" y="1006"/>
                  </a:lnTo>
                  <a:lnTo>
                    <a:pt x="276" y="1003"/>
                  </a:lnTo>
                  <a:lnTo>
                    <a:pt x="262" y="1003"/>
                  </a:lnTo>
                  <a:lnTo>
                    <a:pt x="259" y="999"/>
                  </a:lnTo>
                  <a:lnTo>
                    <a:pt x="252" y="996"/>
                  </a:lnTo>
                  <a:lnTo>
                    <a:pt x="238" y="989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4" name="Freeform 697">
              <a:extLst>
                <a:ext uri="{FF2B5EF4-FFF2-40B4-BE49-F238E27FC236}">
                  <a16:creationId xmlns:a16="http://schemas.microsoft.com/office/drawing/2014/main" id="{17FF46BB-9E3D-0F8E-25A0-D49D89325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" y="2404"/>
              <a:ext cx="10" cy="6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3 h 6"/>
                <a:gd name="T4" fmla="*/ 3 w 10"/>
                <a:gd name="T5" fmla="*/ 3 h 6"/>
                <a:gd name="T6" fmla="*/ 0 w 10"/>
                <a:gd name="T7" fmla="*/ 6 h 6"/>
                <a:gd name="T8" fmla="*/ 0 w 10"/>
                <a:gd name="T9" fmla="*/ 6 h 6"/>
                <a:gd name="T10" fmla="*/ 3 w 10"/>
                <a:gd name="T11" fmla="*/ 6 h 6"/>
                <a:gd name="T12" fmla="*/ 3 w 10"/>
                <a:gd name="T13" fmla="*/ 0 h 6"/>
                <a:gd name="T14" fmla="*/ 7 w 10"/>
                <a:gd name="T15" fmla="*/ 3 h 6"/>
                <a:gd name="T16" fmla="*/ 10 w 10"/>
                <a:gd name="T17" fmla="*/ 3 h 6"/>
                <a:gd name="T18" fmla="*/ 10 w 10"/>
                <a:gd name="T19" fmla="*/ 0 h 6"/>
                <a:gd name="T20" fmla="*/ 3 w 10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5" name="Freeform 698">
              <a:extLst>
                <a:ext uri="{FF2B5EF4-FFF2-40B4-BE49-F238E27FC236}">
                  <a16:creationId xmlns:a16="http://schemas.microsoft.com/office/drawing/2014/main" id="{0B407BFD-F7D1-5630-BAA2-B8FBCAA1B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407"/>
              <a:ext cx="10" cy="3"/>
            </a:xfrm>
            <a:custGeom>
              <a:avLst/>
              <a:gdLst>
                <a:gd name="T0" fmla="*/ 3 w 10"/>
                <a:gd name="T1" fmla="*/ 3 h 3"/>
                <a:gd name="T2" fmla="*/ 7 w 10"/>
                <a:gd name="T3" fmla="*/ 3 h 3"/>
                <a:gd name="T4" fmla="*/ 10 w 10"/>
                <a:gd name="T5" fmla="*/ 3 h 3"/>
                <a:gd name="T6" fmla="*/ 10 w 10"/>
                <a:gd name="T7" fmla="*/ 0 h 3"/>
                <a:gd name="T8" fmla="*/ 10 w 10"/>
                <a:gd name="T9" fmla="*/ 0 h 3"/>
                <a:gd name="T10" fmla="*/ 7 w 10"/>
                <a:gd name="T11" fmla="*/ 3 h 3"/>
                <a:gd name="T12" fmla="*/ 0 w 10"/>
                <a:gd name="T13" fmla="*/ 0 h 3"/>
                <a:gd name="T14" fmla="*/ 0 w 10"/>
                <a:gd name="T15" fmla="*/ 0 h 3"/>
                <a:gd name="T16" fmla="*/ 3 w 10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">
                  <a:moveTo>
                    <a:pt x="3" y="3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6" name="Freeform 699">
              <a:extLst>
                <a:ext uri="{FF2B5EF4-FFF2-40B4-BE49-F238E27FC236}">
                  <a16:creationId xmlns:a16="http://schemas.microsoft.com/office/drawing/2014/main" id="{89544E97-EA3A-14C8-82C7-B84A40E08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3" y="2777"/>
              <a:ext cx="128" cy="101"/>
            </a:xfrm>
            <a:custGeom>
              <a:avLst/>
              <a:gdLst>
                <a:gd name="T0" fmla="*/ 50 w 128"/>
                <a:gd name="T1" fmla="*/ 37 h 101"/>
                <a:gd name="T2" fmla="*/ 50 w 128"/>
                <a:gd name="T3" fmla="*/ 34 h 101"/>
                <a:gd name="T4" fmla="*/ 50 w 128"/>
                <a:gd name="T5" fmla="*/ 31 h 101"/>
                <a:gd name="T6" fmla="*/ 54 w 128"/>
                <a:gd name="T7" fmla="*/ 27 h 101"/>
                <a:gd name="T8" fmla="*/ 57 w 128"/>
                <a:gd name="T9" fmla="*/ 27 h 101"/>
                <a:gd name="T10" fmla="*/ 57 w 128"/>
                <a:gd name="T11" fmla="*/ 24 h 101"/>
                <a:gd name="T12" fmla="*/ 57 w 128"/>
                <a:gd name="T13" fmla="*/ 24 h 101"/>
                <a:gd name="T14" fmla="*/ 57 w 128"/>
                <a:gd name="T15" fmla="*/ 27 h 101"/>
                <a:gd name="T16" fmla="*/ 57 w 128"/>
                <a:gd name="T17" fmla="*/ 27 h 101"/>
                <a:gd name="T18" fmla="*/ 57 w 128"/>
                <a:gd name="T19" fmla="*/ 27 h 101"/>
                <a:gd name="T20" fmla="*/ 61 w 128"/>
                <a:gd name="T21" fmla="*/ 27 h 101"/>
                <a:gd name="T22" fmla="*/ 77 w 128"/>
                <a:gd name="T23" fmla="*/ 14 h 101"/>
                <a:gd name="T24" fmla="*/ 87 w 128"/>
                <a:gd name="T25" fmla="*/ 11 h 101"/>
                <a:gd name="T26" fmla="*/ 111 w 128"/>
                <a:gd name="T27" fmla="*/ 7 h 101"/>
                <a:gd name="T28" fmla="*/ 125 w 128"/>
                <a:gd name="T29" fmla="*/ 0 h 101"/>
                <a:gd name="T30" fmla="*/ 125 w 128"/>
                <a:gd name="T31" fmla="*/ 0 h 101"/>
                <a:gd name="T32" fmla="*/ 128 w 128"/>
                <a:gd name="T33" fmla="*/ 4 h 101"/>
                <a:gd name="T34" fmla="*/ 121 w 128"/>
                <a:gd name="T35" fmla="*/ 11 h 101"/>
                <a:gd name="T36" fmla="*/ 121 w 128"/>
                <a:gd name="T37" fmla="*/ 14 h 101"/>
                <a:gd name="T38" fmla="*/ 114 w 128"/>
                <a:gd name="T39" fmla="*/ 21 h 101"/>
                <a:gd name="T40" fmla="*/ 104 w 128"/>
                <a:gd name="T41" fmla="*/ 31 h 101"/>
                <a:gd name="T42" fmla="*/ 87 w 128"/>
                <a:gd name="T43" fmla="*/ 37 h 101"/>
                <a:gd name="T44" fmla="*/ 61 w 128"/>
                <a:gd name="T45" fmla="*/ 54 h 101"/>
                <a:gd name="T46" fmla="*/ 47 w 128"/>
                <a:gd name="T47" fmla="*/ 64 h 101"/>
                <a:gd name="T48" fmla="*/ 37 w 128"/>
                <a:gd name="T49" fmla="*/ 78 h 101"/>
                <a:gd name="T50" fmla="*/ 24 w 128"/>
                <a:gd name="T51" fmla="*/ 101 h 101"/>
                <a:gd name="T52" fmla="*/ 20 w 128"/>
                <a:gd name="T53" fmla="*/ 98 h 101"/>
                <a:gd name="T54" fmla="*/ 3 w 128"/>
                <a:gd name="T55" fmla="*/ 85 h 101"/>
                <a:gd name="T56" fmla="*/ 0 w 128"/>
                <a:gd name="T57" fmla="*/ 78 h 101"/>
                <a:gd name="T58" fmla="*/ 7 w 128"/>
                <a:gd name="T59" fmla="*/ 74 h 101"/>
                <a:gd name="T60" fmla="*/ 10 w 128"/>
                <a:gd name="T61" fmla="*/ 68 h 101"/>
                <a:gd name="T62" fmla="*/ 17 w 128"/>
                <a:gd name="T63" fmla="*/ 61 h 101"/>
                <a:gd name="T64" fmla="*/ 27 w 128"/>
                <a:gd name="T65" fmla="*/ 48 h 101"/>
                <a:gd name="T66" fmla="*/ 30 w 128"/>
                <a:gd name="T67" fmla="*/ 44 h 101"/>
                <a:gd name="T68" fmla="*/ 40 w 128"/>
                <a:gd name="T69" fmla="*/ 37 h 101"/>
                <a:gd name="T70" fmla="*/ 37 w 128"/>
                <a:gd name="T71" fmla="*/ 37 h 101"/>
                <a:gd name="T72" fmla="*/ 34 w 128"/>
                <a:gd name="T73" fmla="*/ 34 h 101"/>
                <a:gd name="T74" fmla="*/ 40 w 128"/>
                <a:gd name="T75" fmla="*/ 34 h 101"/>
                <a:gd name="T76" fmla="*/ 44 w 128"/>
                <a:gd name="T77" fmla="*/ 37 h 101"/>
                <a:gd name="T78" fmla="*/ 50 w 128"/>
                <a:gd name="T79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01">
                  <a:moveTo>
                    <a:pt x="50" y="37"/>
                  </a:moveTo>
                  <a:lnTo>
                    <a:pt x="50" y="34"/>
                  </a:lnTo>
                  <a:lnTo>
                    <a:pt x="50" y="31"/>
                  </a:lnTo>
                  <a:lnTo>
                    <a:pt x="54" y="27"/>
                  </a:lnTo>
                  <a:lnTo>
                    <a:pt x="57" y="27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77" y="14"/>
                  </a:lnTo>
                  <a:lnTo>
                    <a:pt x="87" y="11"/>
                  </a:lnTo>
                  <a:lnTo>
                    <a:pt x="111" y="7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8" y="4"/>
                  </a:lnTo>
                  <a:lnTo>
                    <a:pt x="121" y="11"/>
                  </a:lnTo>
                  <a:lnTo>
                    <a:pt x="121" y="14"/>
                  </a:lnTo>
                  <a:lnTo>
                    <a:pt x="114" y="21"/>
                  </a:lnTo>
                  <a:lnTo>
                    <a:pt x="104" y="31"/>
                  </a:lnTo>
                  <a:lnTo>
                    <a:pt x="87" y="37"/>
                  </a:lnTo>
                  <a:lnTo>
                    <a:pt x="61" y="54"/>
                  </a:lnTo>
                  <a:lnTo>
                    <a:pt x="47" y="64"/>
                  </a:lnTo>
                  <a:lnTo>
                    <a:pt x="37" y="78"/>
                  </a:lnTo>
                  <a:lnTo>
                    <a:pt x="24" y="101"/>
                  </a:lnTo>
                  <a:lnTo>
                    <a:pt x="20" y="98"/>
                  </a:lnTo>
                  <a:lnTo>
                    <a:pt x="3" y="85"/>
                  </a:lnTo>
                  <a:lnTo>
                    <a:pt x="0" y="78"/>
                  </a:lnTo>
                  <a:lnTo>
                    <a:pt x="7" y="74"/>
                  </a:lnTo>
                  <a:lnTo>
                    <a:pt x="10" y="68"/>
                  </a:lnTo>
                  <a:lnTo>
                    <a:pt x="17" y="61"/>
                  </a:lnTo>
                  <a:lnTo>
                    <a:pt x="27" y="48"/>
                  </a:lnTo>
                  <a:lnTo>
                    <a:pt x="30" y="44"/>
                  </a:lnTo>
                  <a:lnTo>
                    <a:pt x="40" y="37"/>
                  </a:lnTo>
                  <a:lnTo>
                    <a:pt x="37" y="37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4" y="37"/>
                  </a:lnTo>
                  <a:lnTo>
                    <a:pt x="50" y="37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7" name="Freeform 700">
              <a:extLst>
                <a:ext uri="{FF2B5EF4-FFF2-40B4-BE49-F238E27FC236}">
                  <a16:creationId xmlns:a16="http://schemas.microsoft.com/office/drawing/2014/main" id="{C3F0953E-D447-F81D-ABF2-380088D0F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27"/>
              <a:ext cx="74" cy="54"/>
            </a:xfrm>
            <a:custGeom>
              <a:avLst/>
              <a:gdLst>
                <a:gd name="T0" fmla="*/ 17 w 74"/>
                <a:gd name="T1" fmla="*/ 0 h 54"/>
                <a:gd name="T2" fmla="*/ 17 w 74"/>
                <a:gd name="T3" fmla="*/ 4 h 54"/>
                <a:gd name="T4" fmla="*/ 23 w 74"/>
                <a:gd name="T5" fmla="*/ 7 h 54"/>
                <a:gd name="T6" fmla="*/ 23 w 74"/>
                <a:gd name="T7" fmla="*/ 10 h 54"/>
                <a:gd name="T8" fmla="*/ 23 w 74"/>
                <a:gd name="T9" fmla="*/ 14 h 54"/>
                <a:gd name="T10" fmla="*/ 30 w 74"/>
                <a:gd name="T11" fmla="*/ 10 h 54"/>
                <a:gd name="T12" fmla="*/ 33 w 74"/>
                <a:gd name="T13" fmla="*/ 10 h 54"/>
                <a:gd name="T14" fmla="*/ 37 w 74"/>
                <a:gd name="T15" fmla="*/ 7 h 54"/>
                <a:gd name="T16" fmla="*/ 37 w 74"/>
                <a:gd name="T17" fmla="*/ 7 h 54"/>
                <a:gd name="T18" fmla="*/ 40 w 74"/>
                <a:gd name="T19" fmla="*/ 4 h 54"/>
                <a:gd name="T20" fmla="*/ 44 w 74"/>
                <a:gd name="T21" fmla="*/ 0 h 54"/>
                <a:gd name="T22" fmla="*/ 50 w 74"/>
                <a:gd name="T23" fmla="*/ 4 h 54"/>
                <a:gd name="T24" fmla="*/ 57 w 74"/>
                <a:gd name="T25" fmla="*/ 4 h 54"/>
                <a:gd name="T26" fmla="*/ 54 w 74"/>
                <a:gd name="T27" fmla="*/ 7 h 54"/>
                <a:gd name="T28" fmla="*/ 54 w 74"/>
                <a:gd name="T29" fmla="*/ 7 h 54"/>
                <a:gd name="T30" fmla="*/ 57 w 74"/>
                <a:gd name="T31" fmla="*/ 10 h 54"/>
                <a:gd name="T32" fmla="*/ 64 w 74"/>
                <a:gd name="T33" fmla="*/ 14 h 54"/>
                <a:gd name="T34" fmla="*/ 67 w 74"/>
                <a:gd name="T35" fmla="*/ 14 h 54"/>
                <a:gd name="T36" fmla="*/ 70 w 74"/>
                <a:gd name="T37" fmla="*/ 14 h 54"/>
                <a:gd name="T38" fmla="*/ 74 w 74"/>
                <a:gd name="T39" fmla="*/ 17 h 54"/>
                <a:gd name="T40" fmla="*/ 70 w 74"/>
                <a:gd name="T41" fmla="*/ 17 h 54"/>
                <a:gd name="T42" fmla="*/ 67 w 74"/>
                <a:gd name="T43" fmla="*/ 21 h 54"/>
                <a:gd name="T44" fmla="*/ 64 w 74"/>
                <a:gd name="T45" fmla="*/ 17 h 54"/>
                <a:gd name="T46" fmla="*/ 64 w 74"/>
                <a:gd name="T47" fmla="*/ 21 h 54"/>
                <a:gd name="T48" fmla="*/ 60 w 74"/>
                <a:gd name="T49" fmla="*/ 21 h 54"/>
                <a:gd name="T50" fmla="*/ 54 w 74"/>
                <a:gd name="T51" fmla="*/ 24 h 54"/>
                <a:gd name="T52" fmla="*/ 54 w 74"/>
                <a:gd name="T53" fmla="*/ 27 h 54"/>
                <a:gd name="T54" fmla="*/ 50 w 74"/>
                <a:gd name="T55" fmla="*/ 34 h 54"/>
                <a:gd name="T56" fmla="*/ 50 w 74"/>
                <a:gd name="T57" fmla="*/ 37 h 54"/>
                <a:gd name="T58" fmla="*/ 54 w 74"/>
                <a:gd name="T59" fmla="*/ 41 h 54"/>
                <a:gd name="T60" fmla="*/ 54 w 74"/>
                <a:gd name="T61" fmla="*/ 44 h 54"/>
                <a:gd name="T62" fmla="*/ 47 w 74"/>
                <a:gd name="T63" fmla="*/ 44 h 54"/>
                <a:gd name="T64" fmla="*/ 44 w 74"/>
                <a:gd name="T65" fmla="*/ 47 h 54"/>
                <a:gd name="T66" fmla="*/ 44 w 74"/>
                <a:gd name="T67" fmla="*/ 47 h 54"/>
                <a:gd name="T68" fmla="*/ 40 w 74"/>
                <a:gd name="T69" fmla="*/ 51 h 54"/>
                <a:gd name="T70" fmla="*/ 37 w 74"/>
                <a:gd name="T71" fmla="*/ 51 h 54"/>
                <a:gd name="T72" fmla="*/ 30 w 74"/>
                <a:gd name="T73" fmla="*/ 51 h 54"/>
                <a:gd name="T74" fmla="*/ 27 w 74"/>
                <a:gd name="T75" fmla="*/ 47 h 54"/>
                <a:gd name="T76" fmla="*/ 20 w 74"/>
                <a:gd name="T77" fmla="*/ 51 h 54"/>
                <a:gd name="T78" fmla="*/ 17 w 74"/>
                <a:gd name="T79" fmla="*/ 44 h 54"/>
                <a:gd name="T80" fmla="*/ 20 w 74"/>
                <a:gd name="T81" fmla="*/ 41 h 54"/>
                <a:gd name="T82" fmla="*/ 17 w 74"/>
                <a:gd name="T83" fmla="*/ 37 h 54"/>
                <a:gd name="T84" fmla="*/ 10 w 74"/>
                <a:gd name="T85" fmla="*/ 37 h 54"/>
                <a:gd name="T86" fmla="*/ 7 w 74"/>
                <a:gd name="T87" fmla="*/ 27 h 54"/>
                <a:gd name="T88" fmla="*/ 7 w 74"/>
                <a:gd name="T89" fmla="*/ 31 h 54"/>
                <a:gd name="T90" fmla="*/ 0 w 74"/>
                <a:gd name="T91" fmla="*/ 27 h 54"/>
                <a:gd name="T92" fmla="*/ 3 w 74"/>
                <a:gd name="T93" fmla="*/ 27 h 54"/>
                <a:gd name="T94" fmla="*/ 7 w 74"/>
                <a:gd name="T95" fmla="*/ 24 h 54"/>
                <a:gd name="T96" fmla="*/ 7 w 74"/>
                <a:gd name="T97" fmla="*/ 17 h 54"/>
                <a:gd name="T98" fmla="*/ 10 w 74"/>
                <a:gd name="T99" fmla="*/ 10 h 54"/>
                <a:gd name="T100" fmla="*/ 13 w 74"/>
                <a:gd name="T101" fmla="*/ 7 h 54"/>
                <a:gd name="T102" fmla="*/ 17 w 74"/>
                <a:gd name="T10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" h="54">
                  <a:moveTo>
                    <a:pt x="17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3" y="14"/>
                  </a:lnTo>
                  <a:lnTo>
                    <a:pt x="27" y="14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7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4" y="4"/>
                  </a:lnTo>
                  <a:lnTo>
                    <a:pt x="57" y="4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7" y="7"/>
                  </a:lnTo>
                  <a:lnTo>
                    <a:pt x="57" y="10"/>
                  </a:lnTo>
                  <a:lnTo>
                    <a:pt x="60" y="10"/>
                  </a:lnTo>
                  <a:lnTo>
                    <a:pt x="64" y="14"/>
                  </a:lnTo>
                  <a:lnTo>
                    <a:pt x="64" y="10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0" y="17"/>
                  </a:lnTo>
                  <a:lnTo>
                    <a:pt x="70" y="21"/>
                  </a:lnTo>
                  <a:lnTo>
                    <a:pt x="67" y="21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7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0" y="21"/>
                  </a:lnTo>
                  <a:lnTo>
                    <a:pt x="57" y="21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0" y="31"/>
                  </a:lnTo>
                  <a:lnTo>
                    <a:pt x="50" y="34"/>
                  </a:lnTo>
                  <a:lnTo>
                    <a:pt x="47" y="37"/>
                  </a:lnTo>
                  <a:lnTo>
                    <a:pt x="50" y="37"/>
                  </a:lnTo>
                  <a:lnTo>
                    <a:pt x="50" y="41"/>
                  </a:lnTo>
                  <a:lnTo>
                    <a:pt x="54" y="41"/>
                  </a:lnTo>
                  <a:lnTo>
                    <a:pt x="50" y="44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0" y="54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7" y="51"/>
                  </a:lnTo>
                  <a:lnTo>
                    <a:pt x="27" y="47"/>
                  </a:lnTo>
                  <a:lnTo>
                    <a:pt x="20" y="47"/>
                  </a:lnTo>
                  <a:lnTo>
                    <a:pt x="20" y="51"/>
                  </a:lnTo>
                  <a:lnTo>
                    <a:pt x="20" y="47"/>
                  </a:lnTo>
                  <a:lnTo>
                    <a:pt x="17" y="44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7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7" y="31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31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8" name="Freeform 701">
              <a:extLst>
                <a:ext uri="{FF2B5EF4-FFF2-40B4-BE49-F238E27FC236}">
                  <a16:creationId xmlns:a16="http://schemas.microsoft.com/office/drawing/2014/main" id="{DAD02EA8-54A6-9257-5CDA-70C481383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2710"/>
              <a:ext cx="24" cy="27"/>
            </a:xfrm>
            <a:custGeom>
              <a:avLst/>
              <a:gdLst>
                <a:gd name="T0" fmla="*/ 17 w 24"/>
                <a:gd name="T1" fmla="*/ 0 h 27"/>
                <a:gd name="T2" fmla="*/ 17 w 24"/>
                <a:gd name="T3" fmla="*/ 17 h 27"/>
                <a:gd name="T4" fmla="*/ 24 w 24"/>
                <a:gd name="T5" fmla="*/ 24 h 27"/>
                <a:gd name="T6" fmla="*/ 20 w 24"/>
                <a:gd name="T7" fmla="*/ 27 h 27"/>
                <a:gd name="T8" fmla="*/ 13 w 24"/>
                <a:gd name="T9" fmla="*/ 27 h 27"/>
                <a:gd name="T10" fmla="*/ 3 w 24"/>
                <a:gd name="T11" fmla="*/ 14 h 27"/>
                <a:gd name="T12" fmla="*/ 7 w 24"/>
                <a:gd name="T13" fmla="*/ 14 h 27"/>
                <a:gd name="T14" fmla="*/ 0 w 24"/>
                <a:gd name="T15" fmla="*/ 0 h 27"/>
                <a:gd name="T16" fmla="*/ 17 w 2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7">
                  <a:moveTo>
                    <a:pt x="17" y="0"/>
                  </a:moveTo>
                  <a:lnTo>
                    <a:pt x="17" y="17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3" y="27"/>
                  </a:lnTo>
                  <a:lnTo>
                    <a:pt x="3" y="14"/>
                  </a:lnTo>
                  <a:lnTo>
                    <a:pt x="7" y="14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9" name="Freeform 702">
              <a:extLst>
                <a:ext uri="{FF2B5EF4-FFF2-40B4-BE49-F238E27FC236}">
                  <a16:creationId xmlns:a16="http://schemas.microsoft.com/office/drawing/2014/main" id="{606A56F7-D0DE-2AEF-0713-8BF8E6BB7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61"/>
              <a:ext cx="10" cy="10"/>
            </a:xfrm>
            <a:custGeom>
              <a:avLst/>
              <a:gdLst>
                <a:gd name="T0" fmla="*/ 0 w 10"/>
                <a:gd name="T1" fmla="*/ 6 h 10"/>
                <a:gd name="T2" fmla="*/ 10 w 10"/>
                <a:gd name="T3" fmla="*/ 0 h 10"/>
                <a:gd name="T4" fmla="*/ 0 w 10"/>
                <a:gd name="T5" fmla="*/ 10 h 10"/>
                <a:gd name="T6" fmla="*/ 0 w 10"/>
                <a:gd name="T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0" name="Freeform 703">
              <a:extLst>
                <a:ext uri="{FF2B5EF4-FFF2-40B4-BE49-F238E27FC236}">
                  <a16:creationId xmlns:a16="http://schemas.microsoft.com/office/drawing/2014/main" id="{EB354920-7F75-D080-2484-4F178AB72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45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1" name="Rectangle 704">
              <a:extLst>
                <a:ext uri="{FF2B5EF4-FFF2-40B4-BE49-F238E27FC236}">
                  <a16:creationId xmlns:a16="http://schemas.microsoft.com/office/drawing/2014/main" id="{599344C2-7BBA-7752-561B-438F80B1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44"/>
              <a:ext cx="1" cy="1"/>
            </a:xfrm>
            <a:prstGeom prst="rect">
              <a:avLst/>
            </a:prstGeom>
            <a:noFill/>
            <a:ln w="15875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Freeform 705">
              <a:extLst>
                <a:ext uri="{FF2B5EF4-FFF2-40B4-BE49-F238E27FC236}">
                  <a16:creationId xmlns:a16="http://schemas.microsoft.com/office/drawing/2014/main" id="{D74A5278-3244-4DEF-6442-4BECAEB43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4"/>
              <a:ext cx="3" cy="0"/>
            </a:xfrm>
            <a:custGeom>
              <a:avLst/>
              <a:gdLst>
                <a:gd name="T0" fmla="*/ 0 w 3"/>
                <a:gd name="T1" fmla="*/ 3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3" name="Freeform 706">
              <a:extLst>
                <a:ext uri="{FF2B5EF4-FFF2-40B4-BE49-F238E27FC236}">
                  <a16:creationId xmlns:a16="http://schemas.microsoft.com/office/drawing/2014/main" id="{255C96A9-0BB2-81D6-F63B-A6D0E72C9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4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4" name="Freeform 707">
              <a:extLst>
                <a:ext uri="{FF2B5EF4-FFF2-40B4-BE49-F238E27FC236}">
                  <a16:creationId xmlns:a16="http://schemas.microsoft.com/office/drawing/2014/main" id="{C51F9870-80DD-E058-82BF-6C6E199D8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11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5" name="Freeform 708">
              <a:extLst>
                <a:ext uri="{FF2B5EF4-FFF2-40B4-BE49-F238E27FC236}">
                  <a16:creationId xmlns:a16="http://schemas.microsoft.com/office/drawing/2014/main" id="{E512F675-2A89-81DB-3923-15B65A47D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17"/>
              <a:ext cx="1313" cy="1144"/>
            </a:xfrm>
            <a:custGeom>
              <a:avLst/>
              <a:gdLst>
                <a:gd name="T0" fmla="*/ 1155 w 1313"/>
                <a:gd name="T1" fmla="*/ 33 h 1144"/>
                <a:gd name="T2" fmla="*/ 1148 w 1313"/>
                <a:gd name="T3" fmla="*/ 64 h 1144"/>
                <a:gd name="T4" fmla="*/ 1141 w 1313"/>
                <a:gd name="T5" fmla="*/ 111 h 1144"/>
                <a:gd name="T6" fmla="*/ 1118 w 1313"/>
                <a:gd name="T7" fmla="*/ 151 h 1144"/>
                <a:gd name="T8" fmla="*/ 1121 w 1313"/>
                <a:gd name="T9" fmla="*/ 202 h 1144"/>
                <a:gd name="T10" fmla="*/ 1107 w 1313"/>
                <a:gd name="T11" fmla="*/ 235 h 1144"/>
                <a:gd name="T12" fmla="*/ 1148 w 1313"/>
                <a:gd name="T13" fmla="*/ 282 h 1144"/>
                <a:gd name="T14" fmla="*/ 1168 w 1313"/>
                <a:gd name="T15" fmla="*/ 316 h 1144"/>
                <a:gd name="T16" fmla="*/ 1192 w 1313"/>
                <a:gd name="T17" fmla="*/ 316 h 1144"/>
                <a:gd name="T18" fmla="*/ 1249 w 1313"/>
                <a:gd name="T19" fmla="*/ 323 h 1144"/>
                <a:gd name="T20" fmla="*/ 1272 w 1313"/>
                <a:gd name="T21" fmla="*/ 370 h 1144"/>
                <a:gd name="T22" fmla="*/ 1293 w 1313"/>
                <a:gd name="T23" fmla="*/ 410 h 1144"/>
                <a:gd name="T24" fmla="*/ 1282 w 1313"/>
                <a:gd name="T25" fmla="*/ 461 h 1144"/>
                <a:gd name="T26" fmla="*/ 1289 w 1313"/>
                <a:gd name="T27" fmla="*/ 498 h 1144"/>
                <a:gd name="T28" fmla="*/ 1259 w 1313"/>
                <a:gd name="T29" fmla="*/ 555 h 1144"/>
                <a:gd name="T30" fmla="*/ 1208 w 1313"/>
                <a:gd name="T31" fmla="*/ 521 h 1144"/>
                <a:gd name="T32" fmla="*/ 1165 w 1313"/>
                <a:gd name="T33" fmla="*/ 511 h 1144"/>
                <a:gd name="T34" fmla="*/ 1138 w 1313"/>
                <a:gd name="T35" fmla="*/ 542 h 1144"/>
                <a:gd name="T36" fmla="*/ 1094 w 1313"/>
                <a:gd name="T37" fmla="*/ 565 h 1144"/>
                <a:gd name="T38" fmla="*/ 1101 w 1313"/>
                <a:gd name="T39" fmla="*/ 585 h 1144"/>
                <a:gd name="T40" fmla="*/ 1114 w 1313"/>
                <a:gd name="T41" fmla="*/ 619 h 1144"/>
                <a:gd name="T42" fmla="*/ 1138 w 1313"/>
                <a:gd name="T43" fmla="*/ 663 h 1144"/>
                <a:gd name="T44" fmla="*/ 1091 w 1313"/>
                <a:gd name="T45" fmla="*/ 720 h 1144"/>
                <a:gd name="T46" fmla="*/ 1033 w 1313"/>
                <a:gd name="T47" fmla="*/ 723 h 1144"/>
                <a:gd name="T48" fmla="*/ 983 w 1313"/>
                <a:gd name="T49" fmla="*/ 744 h 1144"/>
                <a:gd name="T50" fmla="*/ 936 w 1313"/>
                <a:gd name="T51" fmla="*/ 710 h 1144"/>
                <a:gd name="T52" fmla="*/ 885 w 1313"/>
                <a:gd name="T53" fmla="*/ 707 h 1144"/>
                <a:gd name="T54" fmla="*/ 848 w 1313"/>
                <a:gd name="T55" fmla="*/ 727 h 1144"/>
                <a:gd name="T56" fmla="*/ 838 w 1313"/>
                <a:gd name="T57" fmla="*/ 781 h 1144"/>
                <a:gd name="T58" fmla="*/ 791 w 1313"/>
                <a:gd name="T59" fmla="*/ 774 h 1144"/>
                <a:gd name="T60" fmla="*/ 751 w 1313"/>
                <a:gd name="T61" fmla="*/ 757 h 1144"/>
                <a:gd name="T62" fmla="*/ 741 w 1313"/>
                <a:gd name="T63" fmla="*/ 794 h 1144"/>
                <a:gd name="T64" fmla="*/ 670 w 1313"/>
                <a:gd name="T65" fmla="*/ 808 h 1144"/>
                <a:gd name="T66" fmla="*/ 596 w 1313"/>
                <a:gd name="T67" fmla="*/ 757 h 1144"/>
                <a:gd name="T68" fmla="*/ 569 w 1313"/>
                <a:gd name="T69" fmla="*/ 791 h 1144"/>
                <a:gd name="T70" fmla="*/ 522 w 1313"/>
                <a:gd name="T71" fmla="*/ 838 h 1144"/>
                <a:gd name="T72" fmla="*/ 488 w 1313"/>
                <a:gd name="T73" fmla="*/ 831 h 1144"/>
                <a:gd name="T74" fmla="*/ 502 w 1313"/>
                <a:gd name="T75" fmla="*/ 885 h 1144"/>
                <a:gd name="T76" fmla="*/ 515 w 1313"/>
                <a:gd name="T77" fmla="*/ 915 h 1144"/>
                <a:gd name="T78" fmla="*/ 545 w 1313"/>
                <a:gd name="T79" fmla="*/ 949 h 1144"/>
                <a:gd name="T80" fmla="*/ 569 w 1313"/>
                <a:gd name="T81" fmla="*/ 983 h 1144"/>
                <a:gd name="T82" fmla="*/ 589 w 1313"/>
                <a:gd name="T83" fmla="*/ 1020 h 1144"/>
                <a:gd name="T84" fmla="*/ 535 w 1313"/>
                <a:gd name="T85" fmla="*/ 1050 h 1144"/>
                <a:gd name="T86" fmla="*/ 552 w 1313"/>
                <a:gd name="T87" fmla="*/ 1094 h 1144"/>
                <a:gd name="T88" fmla="*/ 492 w 1313"/>
                <a:gd name="T89" fmla="*/ 1070 h 1144"/>
                <a:gd name="T90" fmla="*/ 431 w 1313"/>
                <a:gd name="T91" fmla="*/ 1100 h 1144"/>
                <a:gd name="T92" fmla="*/ 411 w 1313"/>
                <a:gd name="T93" fmla="*/ 1144 h 1144"/>
                <a:gd name="T94" fmla="*/ 354 w 1313"/>
                <a:gd name="T95" fmla="*/ 1117 h 1144"/>
                <a:gd name="T96" fmla="*/ 306 w 1313"/>
                <a:gd name="T97" fmla="*/ 1117 h 1144"/>
                <a:gd name="T98" fmla="*/ 219 w 1313"/>
                <a:gd name="T99" fmla="*/ 1097 h 1144"/>
                <a:gd name="T100" fmla="*/ 192 w 1313"/>
                <a:gd name="T101" fmla="*/ 1040 h 1144"/>
                <a:gd name="T102" fmla="*/ 135 w 1313"/>
                <a:gd name="T103" fmla="*/ 996 h 1144"/>
                <a:gd name="T104" fmla="*/ 118 w 1313"/>
                <a:gd name="T105" fmla="*/ 1033 h 1144"/>
                <a:gd name="T106" fmla="*/ 88 w 1313"/>
                <a:gd name="T107" fmla="*/ 1040 h 1144"/>
                <a:gd name="T108" fmla="*/ 54 w 1313"/>
                <a:gd name="T109" fmla="*/ 1033 h 1144"/>
                <a:gd name="T110" fmla="*/ 17 w 1313"/>
                <a:gd name="T111" fmla="*/ 1060 h 1144"/>
                <a:gd name="T112" fmla="*/ 0 w 1313"/>
                <a:gd name="T113" fmla="*/ 109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3" h="1144">
                  <a:moveTo>
                    <a:pt x="1168" y="0"/>
                  </a:moveTo>
                  <a:lnTo>
                    <a:pt x="1168" y="6"/>
                  </a:lnTo>
                  <a:lnTo>
                    <a:pt x="1171" y="17"/>
                  </a:lnTo>
                  <a:lnTo>
                    <a:pt x="1168" y="23"/>
                  </a:lnTo>
                  <a:lnTo>
                    <a:pt x="1168" y="30"/>
                  </a:lnTo>
                  <a:lnTo>
                    <a:pt x="1165" y="37"/>
                  </a:lnTo>
                  <a:lnTo>
                    <a:pt x="1158" y="33"/>
                  </a:lnTo>
                  <a:lnTo>
                    <a:pt x="1155" y="33"/>
                  </a:lnTo>
                  <a:lnTo>
                    <a:pt x="1151" y="33"/>
                  </a:lnTo>
                  <a:lnTo>
                    <a:pt x="1148" y="37"/>
                  </a:lnTo>
                  <a:lnTo>
                    <a:pt x="1151" y="40"/>
                  </a:lnTo>
                  <a:lnTo>
                    <a:pt x="1148" y="43"/>
                  </a:lnTo>
                  <a:lnTo>
                    <a:pt x="1148" y="47"/>
                  </a:lnTo>
                  <a:lnTo>
                    <a:pt x="1151" y="54"/>
                  </a:lnTo>
                  <a:lnTo>
                    <a:pt x="1151" y="60"/>
                  </a:lnTo>
                  <a:lnTo>
                    <a:pt x="1148" y="64"/>
                  </a:lnTo>
                  <a:lnTo>
                    <a:pt x="1138" y="54"/>
                  </a:lnTo>
                  <a:lnTo>
                    <a:pt x="1134" y="50"/>
                  </a:lnTo>
                  <a:lnTo>
                    <a:pt x="1128" y="57"/>
                  </a:lnTo>
                  <a:lnTo>
                    <a:pt x="1124" y="64"/>
                  </a:lnTo>
                  <a:lnTo>
                    <a:pt x="1128" y="81"/>
                  </a:lnTo>
                  <a:lnTo>
                    <a:pt x="1134" y="101"/>
                  </a:lnTo>
                  <a:lnTo>
                    <a:pt x="1144" y="107"/>
                  </a:lnTo>
                  <a:lnTo>
                    <a:pt x="1141" y="111"/>
                  </a:lnTo>
                  <a:lnTo>
                    <a:pt x="1144" y="124"/>
                  </a:lnTo>
                  <a:lnTo>
                    <a:pt x="1148" y="128"/>
                  </a:lnTo>
                  <a:lnTo>
                    <a:pt x="1148" y="141"/>
                  </a:lnTo>
                  <a:lnTo>
                    <a:pt x="1141" y="148"/>
                  </a:lnTo>
                  <a:lnTo>
                    <a:pt x="1138" y="151"/>
                  </a:lnTo>
                  <a:lnTo>
                    <a:pt x="1134" y="151"/>
                  </a:lnTo>
                  <a:lnTo>
                    <a:pt x="1124" y="141"/>
                  </a:lnTo>
                  <a:lnTo>
                    <a:pt x="1118" y="151"/>
                  </a:lnTo>
                  <a:lnTo>
                    <a:pt x="1121" y="161"/>
                  </a:lnTo>
                  <a:lnTo>
                    <a:pt x="1124" y="168"/>
                  </a:lnTo>
                  <a:lnTo>
                    <a:pt x="1128" y="168"/>
                  </a:lnTo>
                  <a:lnTo>
                    <a:pt x="1128" y="168"/>
                  </a:lnTo>
                  <a:lnTo>
                    <a:pt x="1124" y="178"/>
                  </a:lnTo>
                  <a:lnTo>
                    <a:pt x="1124" y="192"/>
                  </a:lnTo>
                  <a:lnTo>
                    <a:pt x="1121" y="202"/>
                  </a:lnTo>
                  <a:lnTo>
                    <a:pt x="1121" y="202"/>
                  </a:lnTo>
                  <a:lnTo>
                    <a:pt x="1121" y="208"/>
                  </a:lnTo>
                  <a:lnTo>
                    <a:pt x="1114" y="212"/>
                  </a:lnTo>
                  <a:lnTo>
                    <a:pt x="1107" y="208"/>
                  </a:lnTo>
                  <a:lnTo>
                    <a:pt x="1101" y="208"/>
                  </a:lnTo>
                  <a:lnTo>
                    <a:pt x="1101" y="219"/>
                  </a:lnTo>
                  <a:lnTo>
                    <a:pt x="1107" y="222"/>
                  </a:lnTo>
                  <a:lnTo>
                    <a:pt x="1107" y="229"/>
                  </a:lnTo>
                  <a:lnTo>
                    <a:pt x="1107" y="235"/>
                  </a:lnTo>
                  <a:lnTo>
                    <a:pt x="1114" y="245"/>
                  </a:lnTo>
                  <a:lnTo>
                    <a:pt x="1121" y="249"/>
                  </a:lnTo>
                  <a:lnTo>
                    <a:pt x="1134" y="249"/>
                  </a:lnTo>
                  <a:lnTo>
                    <a:pt x="1138" y="259"/>
                  </a:lnTo>
                  <a:lnTo>
                    <a:pt x="1138" y="262"/>
                  </a:lnTo>
                  <a:lnTo>
                    <a:pt x="1138" y="266"/>
                  </a:lnTo>
                  <a:lnTo>
                    <a:pt x="1141" y="279"/>
                  </a:lnTo>
                  <a:lnTo>
                    <a:pt x="1148" y="282"/>
                  </a:lnTo>
                  <a:lnTo>
                    <a:pt x="1151" y="289"/>
                  </a:lnTo>
                  <a:lnTo>
                    <a:pt x="1148" y="293"/>
                  </a:lnTo>
                  <a:lnTo>
                    <a:pt x="1151" y="299"/>
                  </a:lnTo>
                  <a:lnTo>
                    <a:pt x="1155" y="303"/>
                  </a:lnTo>
                  <a:lnTo>
                    <a:pt x="1158" y="309"/>
                  </a:lnTo>
                  <a:lnTo>
                    <a:pt x="1161" y="313"/>
                  </a:lnTo>
                  <a:lnTo>
                    <a:pt x="1165" y="309"/>
                  </a:lnTo>
                  <a:lnTo>
                    <a:pt x="1168" y="316"/>
                  </a:lnTo>
                  <a:lnTo>
                    <a:pt x="1175" y="330"/>
                  </a:lnTo>
                  <a:lnTo>
                    <a:pt x="1175" y="333"/>
                  </a:lnTo>
                  <a:lnTo>
                    <a:pt x="1178" y="330"/>
                  </a:lnTo>
                  <a:lnTo>
                    <a:pt x="1178" y="326"/>
                  </a:lnTo>
                  <a:lnTo>
                    <a:pt x="1185" y="323"/>
                  </a:lnTo>
                  <a:lnTo>
                    <a:pt x="1188" y="326"/>
                  </a:lnTo>
                  <a:lnTo>
                    <a:pt x="1192" y="320"/>
                  </a:lnTo>
                  <a:lnTo>
                    <a:pt x="1192" y="316"/>
                  </a:lnTo>
                  <a:lnTo>
                    <a:pt x="1195" y="320"/>
                  </a:lnTo>
                  <a:lnTo>
                    <a:pt x="1202" y="320"/>
                  </a:lnTo>
                  <a:lnTo>
                    <a:pt x="1208" y="323"/>
                  </a:lnTo>
                  <a:lnTo>
                    <a:pt x="1215" y="309"/>
                  </a:lnTo>
                  <a:lnTo>
                    <a:pt x="1222" y="309"/>
                  </a:lnTo>
                  <a:lnTo>
                    <a:pt x="1225" y="309"/>
                  </a:lnTo>
                  <a:lnTo>
                    <a:pt x="1232" y="309"/>
                  </a:lnTo>
                  <a:lnTo>
                    <a:pt x="1249" y="323"/>
                  </a:lnTo>
                  <a:lnTo>
                    <a:pt x="1245" y="330"/>
                  </a:lnTo>
                  <a:lnTo>
                    <a:pt x="1252" y="330"/>
                  </a:lnTo>
                  <a:lnTo>
                    <a:pt x="1266" y="343"/>
                  </a:lnTo>
                  <a:lnTo>
                    <a:pt x="1266" y="343"/>
                  </a:lnTo>
                  <a:lnTo>
                    <a:pt x="1272" y="350"/>
                  </a:lnTo>
                  <a:lnTo>
                    <a:pt x="1262" y="357"/>
                  </a:lnTo>
                  <a:lnTo>
                    <a:pt x="1262" y="357"/>
                  </a:lnTo>
                  <a:lnTo>
                    <a:pt x="1272" y="370"/>
                  </a:lnTo>
                  <a:lnTo>
                    <a:pt x="1272" y="383"/>
                  </a:lnTo>
                  <a:lnTo>
                    <a:pt x="1279" y="390"/>
                  </a:lnTo>
                  <a:lnTo>
                    <a:pt x="1286" y="390"/>
                  </a:lnTo>
                  <a:lnTo>
                    <a:pt x="1286" y="394"/>
                  </a:lnTo>
                  <a:lnTo>
                    <a:pt x="1279" y="400"/>
                  </a:lnTo>
                  <a:lnTo>
                    <a:pt x="1279" y="404"/>
                  </a:lnTo>
                  <a:lnTo>
                    <a:pt x="1282" y="404"/>
                  </a:lnTo>
                  <a:lnTo>
                    <a:pt x="1293" y="410"/>
                  </a:lnTo>
                  <a:lnTo>
                    <a:pt x="1296" y="410"/>
                  </a:lnTo>
                  <a:lnTo>
                    <a:pt x="1293" y="427"/>
                  </a:lnTo>
                  <a:lnTo>
                    <a:pt x="1299" y="434"/>
                  </a:lnTo>
                  <a:lnTo>
                    <a:pt x="1309" y="437"/>
                  </a:lnTo>
                  <a:lnTo>
                    <a:pt x="1313" y="437"/>
                  </a:lnTo>
                  <a:lnTo>
                    <a:pt x="1306" y="447"/>
                  </a:lnTo>
                  <a:lnTo>
                    <a:pt x="1299" y="454"/>
                  </a:lnTo>
                  <a:lnTo>
                    <a:pt x="1282" y="461"/>
                  </a:lnTo>
                  <a:lnTo>
                    <a:pt x="1296" y="474"/>
                  </a:lnTo>
                  <a:lnTo>
                    <a:pt x="1296" y="484"/>
                  </a:lnTo>
                  <a:lnTo>
                    <a:pt x="1296" y="491"/>
                  </a:lnTo>
                  <a:lnTo>
                    <a:pt x="1296" y="498"/>
                  </a:lnTo>
                  <a:lnTo>
                    <a:pt x="1299" y="501"/>
                  </a:lnTo>
                  <a:lnTo>
                    <a:pt x="1296" y="501"/>
                  </a:lnTo>
                  <a:lnTo>
                    <a:pt x="1293" y="498"/>
                  </a:lnTo>
                  <a:lnTo>
                    <a:pt x="1289" y="498"/>
                  </a:lnTo>
                  <a:lnTo>
                    <a:pt x="1272" y="511"/>
                  </a:lnTo>
                  <a:lnTo>
                    <a:pt x="1269" y="515"/>
                  </a:lnTo>
                  <a:lnTo>
                    <a:pt x="1269" y="521"/>
                  </a:lnTo>
                  <a:lnTo>
                    <a:pt x="1279" y="525"/>
                  </a:lnTo>
                  <a:lnTo>
                    <a:pt x="1272" y="538"/>
                  </a:lnTo>
                  <a:lnTo>
                    <a:pt x="1272" y="548"/>
                  </a:lnTo>
                  <a:lnTo>
                    <a:pt x="1266" y="548"/>
                  </a:lnTo>
                  <a:lnTo>
                    <a:pt x="1259" y="555"/>
                  </a:lnTo>
                  <a:lnTo>
                    <a:pt x="1252" y="548"/>
                  </a:lnTo>
                  <a:lnTo>
                    <a:pt x="1242" y="552"/>
                  </a:lnTo>
                  <a:lnTo>
                    <a:pt x="1232" y="548"/>
                  </a:lnTo>
                  <a:lnTo>
                    <a:pt x="1229" y="548"/>
                  </a:lnTo>
                  <a:lnTo>
                    <a:pt x="1222" y="545"/>
                  </a:lnTo>
                  <a:lnTo>
                    <a:pt x="1219" y="542"/>
                  </a:lnTo>
                  <a:lnTo>
                    <a:pt x="1222" y="535"/>
                  </a:lnTo>
                  <a:lnTo>
                    <a:pt x="1208" y="521"/>
                  </a:lnTo>
                  <a:lnTo>
                    <a:pt x="1202" y="518"/>
                  </a:lnTo>
                  <a:lnTo>
                    <a:pt x="1202" y="515"/>
                  </a:lnTo>
                  <a:lnTo>
                    <a:pt x="1188" y="508"/>
                  </a:lnTo>
                  <a:lnTo>
                    <a:pt x="1185" y="508"/>
                  </a:lnTo>
                  <a:lnTo>
                    <a:pt x="1175" y="501"/>
                  </a:lnTo>
                  <a:lnTo>
                    <a:pt x="1165" y="505"/>
                  </a:lnTo>
                  <a:lnTo>
                    <a:pt x="1161" y="508"/>
                  </a:lnTo>
                  <a:lnTo>
                    <a:pt x="1165" y="511"/>
                  </a:lnTo>
                  <a:lnTo>
                    <a:pt x="1161" y="521"/>
                  </a:lnTo>
                  <a:lnTo>
                    <a:pt x="1158" y="525"/>
                  </a:lnTo>
                  <a:lnTo>
                    <a:pt x="1148" y="521"/>
                  </a:lnTo>
                  <a:lnTo>
                    <a:pt x="1144" y="521"/>
                  </a:lnTo>
                  <a:lnTo>
                    <a:pt x="1134" y="525"/>
                  </a:lnTo>
                  <a:lnTo>
                    <a:pt x="1128" y="538"/>
                  </a:lnTo>
                  <a:lnTo>
                    <a:pt x="1131" y="542"/>
                  </a:lnTo>
                  <a:lnTo>
                    <a:pt x="1138" y="542"/>
                  </a:lnTo>
                  <a:lnTo>
                    <a:pt x="1141" y="548"/>
                  </a:lnTo>
                  <a:lnTo>
                    <a:pt x="1138" y="559"/>
                  </a:lnTo>
                  <a:lnTo>
                    <a:pt x="1131" y="562"/>
                  </a:lnTo>
                  <a:lnTo>
                    <a:pt x="1131" y="559"/>
                  </a:lnTo>
                  <a:lnTo>
                    <a:pt x="1114" y="562"/>
                  </a:lnTo>
                  <a:lnTo>
                    <a:pt x="1107" y="562"/>
                  </a:lnTo>
                  <a:lnTo>
                    <a:pt x="1104" y="555"/>
                  </a:lnTo>
                  <a:lnTo>
                    <a:pt x="1094" y="565"/>
                  </a:lnTo>
                  <a:lnTo>
                    <a:pt x="1101" y="572"/>
                  </a:lnTo>
                  <a:lnTo>
                    <a:pt x="1107" y="575"/>
                  </a:lnTo>
                  <a:lnTo>
                    <a:pt x="1118" y="585"/>
                  </a:lnTo>
                  <a:lnTo>
                    <a:pt x="1114" y="589"/>
                  </a:lnTo>
                  <a:lnTo>
                    <a:pt x="1118" y="592"/>
                  </a:lnTo>
                  <a:lnTo>
                    <a:pt x="1118" y="596"/>
                  </a:lnTo>
                  <a:lnTo>
                    <a:pt x="1114" y="596"/>
                  </a:lnTo>
                  <a:lnTo>
                    <a:pt x="1101" y="585"/>
                  </a:lnTo>
                  <a:lnTo>
                    <a:pt x="1101" y="582"/>
                  </a:lnTo>
                  <a:lnTo>
                    <a:pt x="1091" y="579"/>
                  </a:lnTo>
                  <a:lnTo>
                    <a:pt x="1091" y="579"/>
                  </a:lnTo>
                  <a:lnTo>
                    <a:pt x="1094" y="592"/>
                  </a:lnTo>
                  <a:lnTo>
                    <a:pt x="1104" y="606"/>
                  </a:lnTo>
                  <a:lnTo>
                    <a:pt x="1104" y="612"/>
                  </a:lnTo>
                  <a:lnTo>
                    <a:pt x="1107" y="612"/>
                  </a:lnTo>
                  <a:lnTo>
                    <a:pt x="1114" y="619"/>
                  </a:lnTo>
                  <a:lnTo>
                    <a:pt x="1107" y="626"/>
                  </a:lnTo>
                  <a:lnTo>
                    <a:pt x="1094" y="622"/>
                  </a:lnTo>
                  <a:lnTo>
                    <a:pt x="1094" y="622"/>
                  </a:lnTo>
                  <a:lnTo>
                    <a:pt x="1091" y="629"/>
                  </a:lnTo>
                  <a:lnTo>
                    <a:pt x="1104" y="643"/>
                  </a:lnTo>
                  <a:lnTo>
                    <a:pt x="1118" y="656"/>
                  </a:lnTo>
                  <a:lnTo>
                    <a:pt x="1138" y="663"/>
                  </a:lnTo>
                  <a:lnTo>
                    <a:pt x="1138" y="663"/>
                  </a:lnTo>
                  <a:lnTo>
                    <a:pt x="1148" y="676"/>
                  </a:lnTo>
                  <a:lnTo>
                    <a:pt x="1144" y="676"/>
                  </a:lnTo>
                  <a:lnTo>
                    <a:pt x="1141" y="683"/>
                  </a:lnTo>
                  <a:lnTo>
                    <a:pt x="1131" y="686"/>
                  </a:lnTo>
                  <a:lnTo>
                    <a:pt x="1118" y="690"/>
                  </a:lnTo>
                  <a:lnTo>
                    <a:pt x="1111" y="697"/>
                  </a:lnTo>
                  <a:lnTo>
                    <a:pt x="1111" y="713"/>
                  </a:lnTo>
                  <a:lnTo>
                    <a:pt x="1091" y="720"/>
                  </a:lnTo>
                  <a:lnTo>
                    <a:pt x="1084" y="720"/>
                  </a:lnTo>
                  <a:lnTo>
                    <a:pt x="1077" y="717"/>
                  </a:lnTo>
                  <a:lnTo>
                    <a:pt x="1067" y="723"/>
                  </a:lnTo>
                  <a:lnTo>
                    <a:pt x="1060" y="734"/>
                  </a:lnTo>
                  <a:lnTo>
                    <a:pt x="1057" y="730"/>
                  </a:lnTo>
                  <a:lnTo>
                    <a:pt x="1047" y="727"/>
                  </a:lnTo>
                  <a:lnTo>
                    <a:pt x="1040" y="720"/>
                  </a:lnTo>
                  <a:lnTo>
                    <a:pt x="1033" y="723"/>
                  </a:lnTo>
                  <a:lnTo>
                    <a:pt x="1027" y="730"/>
                  </a:lnTo>
                  <a:lnTo>
                    <a:pt x="1020" y="734"/>
                  </a:lnTo>
                  <a:lnTo>
                    <a:pt x="1020" y="737"/>
                  </a:lnTo>
                  <a:lnTo>
                    <a:pt x="1017" y="750"/>
                  </a:lnTo>
                  <a:lnTo>
                    <a:pt x="1017" y="754"/>
                  </a:lnTo>
                  <a:lnTo>
                    <a:pt x="1006" y="754"/>
                  </a:lnTo>
                  <a:lnTo>
                    <a:pt x="996" y="750"/>
                  </a:lnTo>
                  <a:lnTo>
                    <a:pt x="983" y="744"/>
                  </a:lnTo>
                  <a:lnTo>
                    <a:pt x="980" y="740"/>
                  </a:lnTo>
                  <a:lnTo>
                    <a:pt x="973" y="734"/>
                  </a:lnTo>
                  <a:lnTo>
                    <a:pt x="969" y="734"/>
                  </a:lnTo>
                  <a:lnTo>
                    <a:pt x="956" y="717"/>
                  </a:lnTo>
                  <a:lnTo>
                    <a:pt x="956" y="700"/>
                  </a:lnTo>
                  <a:lnTo>
                    <a:pt x="953" y="700"/>
                  </a:lnTo>
                  <a:lnTo>
                    <a:pt x="943" y="703"/>
                  </a:lnTo>
                  <a:lnTo>
                    <a:pt x="936" y="710"/>
                  </a:lnTo>
                  <a:lnTo>
                    <a:pt x="929" y="710"/>
                  </a:lnTo>
                  <a:lnTo>
                    <a:pt x="916" y="710"/>
                  </a:lnTo>
                  <a:lnTo>
                    <a:pt x="909" y="703"/>
                  </a:lnTo>
                  <a:lnTo>
                    <a:pt x="906" y="700"/>
                  </a:lnTo>
                  <a:lnTo>
                    <a:pt x="899" y="697"/>
                  </a:lnTo>
                  <a:lnTo>
                    <a:pt x="892" y="697"/>
                  </a:lnTo>
                  <a:lnTo>
                    <a:pt x="892" y="707"/>
                  </a:lnTo>
                  <a:lnTo>
                    <a:pt x="885" y="707"/>
                  </a:lnTo>
                  <a:lnTo>
                    <a:pt x="882" y="713"/>
                  </a:lnTo>
                  <a:lnTo>
                    <a:pt x="868" y="707"/>
                  </a:lnTo>
                  <a:lnTo>
                    <a:pt x="862" y="697"/>
                  </a:lnTo>
                  <a:lnTo>
                    <a:pt x="852" y="713"/>
                  </a:lnTo>
                  <a:lnTo>
                    <a:pt x="855" y="717"/>
                  </a:lnTo>
                  <a:lnTo>
                    <a:pt x="852" y="723"/>
                  </a:lnTo>
                  <a:lnTo>
                    <a:pt x="848" y="723"/>
                  </a:lnTo>
                  <a:lnTo>
                    <a:pt x="848" y="727"/>
                  </a:lnTo>
                  <a:lnTo>
                    <a:pt x="845" y="734"/>
                  </a:lnTo>
                  <a:lnTo>
                    <a:pt x="842" y="737"/>
                  </a:lnTo>
                  <a:lnTo>
                    <a:pt x="838" y="747"/>
                  </a:lnTo>
                  <a:lnTo>
                    <a:pt x="845" y="750"/>
                  </a:lnTo>
                  <a:lnTo>
                    <a:pt x="848" y="754"/>
                  </a:lnTo>
                  <a:lnTo>
                    <a:pt x="842" y="767"/>
                  </a:lnTo>
                  <a:lnTo>
                    <a:pt x="845" y="777"/>
                  </a:lnTo>
                  <a:lnTo>
                    <a:pt x="838" y="781"/>
                  </a:lnTo>
                  <a:lnTo>
                    <a:pt x="831" y="787"/>
                  </a:lnTo>
                  <a:lnTo>
                    <a:pt x="821" y="787"/>
                  </a:lnTo>
                  <a:lnTo>
                    <a:pt x="818" y="784"/>
                  </a:lnTo>
                  <a:lnTo>
                    <a:pt x="821" y="781"/>
                  </a:lnTo>
                  <a:lnTo>
                    <a:pt x="815" y="774"/>
                  </a:lnTo>
                  <a:lnTo>
                    <a:pt x="805" y="771"/>
                  </a:lnTo>
                  <a:lnTo>
                    <a:pt x="798" y="774"/>
                  </a:lnTo>
                  <a:lnTo>
                    <a:pt x="791" y="774"/>
                  </a:lnTo>
                  <a:lnTo>
                    <a:pt x="791" y="771"/>
                  </a:lnTo>
                  <a:lnTo>
                    <a:pt x="791" y="771"/>
                  </a:lnTo>
                  <a:lnTo>
                    <a:pt x="801" y="757"/>
                  </a:lnTo>
                  <a:lnTo>
                    <a:pt x="788" y="747"/>
                  </a:lnTo>
                  <a:lnTo>
                    <a:pt x="774" y="750"/>
                  </a:lnTo>
                  <a:lnTo>
                    <a:pt x="774" y="754"/>
                  </a:lnTo>
                  <a:lnTo>
                    <a:pt x="771" y="757"/>
                  </a:lnTo>
                  <a:lnTo>
                    <a:pt x="751" y="757"/>
                  </a:lnTo>
                  <a:lnTo>
                    <a:pt x="751" y="760"/>
                  </a:lnTo>
                  <a:lnTo>
                    <a:pt x="747" y="767"/>
                  </a:lnTo>
                  <a:lnTo>
                    <a:pt x="737" y="771"/>
                  </a:lnTo>
                  <a:lnTo>
                    <a:pt x="737" y="771"/>
                  </a:lnTo>
                  <a:lnTo>
                    <a:pt x="730" y="774"/>
                  </a:lnTo>
                  <a:lnTo>
                    <a:pt x="730" y="784"/>
                  </a:lnTo>
                  <a:lnTo>
                    <a:pt x="737" y="791"/>
                  </a:lnTo>
                  <a:lnTo>
                    <a:pt x="741" y="794"/>
                  </a:lnTo>
                  <a:lnTo>
                    <a:pt x="737" y="798"/>
                  </a:lnTo>
                  <a:lnTo>
                    <a:pt x="730" y="808"/>
                  </a:lnTo>
                  <a:lnTo>
                    <a:pt x="717" y="808"/>
                  </a:lnTo>
                  <a:lnTo>
                    <a:pt x="714" y="811"/>
                  </a:lnTo>
                  <a:lnTo>
                    <a:pt x="707" y="808"/>
                  </a:lnTo>
                  <a:lnTo>
                    <a:pt x="697" y="814"/>
                  </a:lnTo>
                  <a:lnTo>
                    <a:pt x="683" y="808"/>
                  </a:lnTo>
                  <a:lnTo>
                    <a:pt x="670" y="808"/>
                  </a:lnTo>
                  <a:lnTo>
                    <a:pt x="663" y="811"/>
                  </a:lnTo>
                  <a:lnTo>
                    <a:pt x="663" y="804"/>
                  </a:lnTo>
                  <a:lnTo>
                    <a:pt x="653" y="794"/>
                  </a:lnTo>
                  <a:lnTo>
                    <a:pt x="636" y="794"/>
                  </a:lnTo>
                  <a:lnTo>
                    <a:pt x="626" y="787"/>
                  </a:lnTo>
                  <a:lnTo>
                    <a:pt x="613" y="771"/>
                  </a:lnTo>
                  <a:lnTo>
                    <a:pt x="609" y="767"/>
                  </a:lnTo>
                  <a:lnTo>
                    <a:pt x="596" y="757"/>
                  </a:lnTo>
                  <a:lnTo>
                    <a:pt x="586" y="754"/>
                  </a:lnTo>
                  <a:lnTo>
                    <a:pt x="569" y="757"/>
                  </a:lnTo>
                  <a:lnTo>
                    <a:pt x="566" y="764"/>
                  </a:lnTo>
                  <a:lnTo>
                    <a:pt x="569" y="767"/>
                  </a:lnTo>
                  <a:lnTo>
                    <a:pt x="566" y="774"/>
                  </a:lnTo>
                  <a:lnTo>
                    <a:pt x="569" y="781"/>
                  </a:lnTo>
                  <a:lnTo>
                    <a:pt x="566" y="784"/>
                  </a:lnTo>
                  <a:lnTo>
                    <a:pt x="569" y="791"/>
                  </a:lnTo>
                  <a:lnTo>
                    <a:pt x="576" y="794"/>
                  </a:lnTo>
                  <a:lnTo>
                    <a:pt x="579" y="804"/>
                  </a:lnTo>
                  <a:lnTo>
                    <a:pt x="579" y="808"/>
                  </a:lnTo>
                  <a:lnTo>
                    <a:pt x="559" y="821"/>
                  </a:lnTo>
                  <a:lnTo>
                    <a:pt x="552" y="824"/>
                  </a:lnTo>
                  <a:lnTo>
                    <a:pt x="545" y="828"/>
                  </a:lnTo>
                  <a:lnTo>
                    <a:pt x="539" y="831"/>
                  </a:lnTo>
                  <a:lnTo>
                    <a:pt x="522" y="838"/>
                  </a:lnTo>
                  <a:lnTo>
                    <a:pt x="518" y="841"/>
                  </a:lnTo>
                  <a:lnTo>
                    <a:pt x="502" y="818"/>
                  </a:lnTo>
                  <a:lnTo>
                    <a:pt x="492" y="811"/>
                  </a:lnTo>
                  <a:lnTo>
                    <a:pt x="485" y="814"/>
                  </a:lnTo>
                  <a:lnTo>
                    <a:pt x="492" y="821"/>
                  </a:lnTo>
                  <a:lnTo>
                    <a:pt x="488" y="824"/>
                  </a:lnTo>
                  <a:lnTo>
                    <a:pt x="488" y="828"/>
                  </a:lnTo>
                  <a:lnTo>
                    <a:pt x="488" y="831"/>
                  </a:lnTo>
                  <a:lnTo>
                    <a:pt x="498" y="841"/>
                  </a:lnTo>
                  <a:lnTo>
                    <a:pt x="502" y="848"/>
                  </a:lnTo>
                  <a:lnTo>
                    <a:pt x="498" y="848"/>
                  </a:lnTo>
                  <a:lnTo>
                    <a:pt x="495" y="855"/>
                  </a:lnTo>
                  <a:lnTo>
                    <a:pt x="488" y="855"/>
                  </a:lnTo>
                  <a:lnTo>
                    <a:pt x="488" y="855"/>
                  </a:lnTo>
                  <a:lnTo>
                    <a:pt x="502" y="882"/>
                  </a:lnTo>
                  <a:lnTo>
                    <a:pt x="502" y="885"/>
                  </a:lnTo>
                  <a:lnTo>
                    <a:pt x="498" y="892"/>
                  </a:lnTo>
                  <a:lnTo>
                    <a:pt x="502" y="905"/>
                  </a:lnTo>
                  <a:lnTo>
                    <a:pt x="508" y="905"/>
                  </a:lnTo>
                  <a:lnTo>
                    <a:pt x="512" y="902"/>
                  </a:lnTo>
                  <a:lnTo>
                    <a:pt x="518" y="902"/>
                  </a:lnTo>
                  <a:lnTo>
                    <a:pt x="522" y="909"/>
                  </a:lnTo>
                  <a:lnTo>
                    <a:pt x="515" y="912"/>
                  </a:lnTo>
                  <a:lnTo>
                    <a:pt x="515" y="915"/>
                  </a:lnTo>
                  <a:lnTo>
                    <a:pt x="518" y="919"/>
                  </a:lnTo>
                  <a:lnTo>
                    <a:pt x="522" y="925"/>
                  </a:lnTo>
                  <a:lnTo>
                    <a:pt x="518" y="929"/>
                  </a:lnTo>
                  <a:lnTo>
                    <a:pt x="525" y="932"/>
                  </a:lnTo>
                  <a:lnTo>
                    <a:pt x="525" y="936"/>
                  </a:lnTo>
                  <a:lnTo>
                    <a:pt x="529" y="936"/>
                  </a:lnTo>
                  <a:lnTo>
                    <a:pt x="532" y="942"/>
                  </a:lnTo>
                  <a:lnTo>
                    <a:pt x="545" y="949"/>
                  </a:lnTo>
                  <a:lnTo>
                    <a:pt x="549" y="952"/>
                  </a:lnTo>
                  <a:lnTo>
                    <a:pt x="555" y="956"/>
                  </a:lnTo>
                  <a:lnTo>
                    <a:pt x="555" y="966"/>
                  </a:lnTo>
                  <a:lnTo>
                    <a:pt x="562" y="976"/>
                  </a:lnTo>
                  <a:lnTo>
                    <a:pt x="562" y="973"/>
                  </a:lnTo>
                  <a:lnTo>
                    <a:pt x="566" y="976"/>
                  </a:lnTo>
                  <a:lnTo>
                    <a:pt x="566" y="979"/>
                  </a:lnTo>
                  <a:lnTo>
                    <a:pt x="569" y="983"/>
                  </a:lnTo>
                  <a:lnTo>
                    <a:pt x="576" y="986"/>
                  </a:lnTo>
                  <a:lnTo>
                    <a:pt x="576" y="993"/>
                  </a:lnTo>
                  <a:lnTo>
                    <a:pt x="582" y="993"/>
                  </a:lnTo>
                  <a:lnTo>
                    <a:pt x="582" y="996"/>
                  </a:lnTo>
                  <a:lnTo>
                    <a:pt x="579" y="1006"/>
                  </a:lnTo>
                  <a:lnTo>
                    <a:pt x="582" y="1010"/>
                  </a:lnTo>
                  <a:lnTo>
                    <a:pt x="586" y="1010"/>
                  </a:lnTo>
                  <a:lnTo>
                    <a:pt x="589" y="1020"/>
                  </a:lnTo>
                  <a:lnTo>
                    <a:pt x="579" y="1030"/>
                  </a:lnTo>
                  <a:lnTo>
                    <a:pt x="572" y="1043"/>
                  </a:lnTo>
                  <a:lnTo>
                    <a:pt x="566" y="1040"/>
                  </a:lnTo>
                  <a:lnTo>
                    <a:pt x="559" y="1037"/>
                  </a:lnTo>
                  <a:lnTo>
                    <a:pt x="552" y="1033"/>
                  </a:lnTo>
                  <a:lnTo>
                    <a:pt x="549" y="1037"/>
                  </a:lnTo>
                  <a:lnTo>
                    <a:pt x="549" y="1037"/>
                  </a:lnTo>
                  <a:lnTo>
                    <a:pt x="535" y="1050"/>
                  </a:lnTo>
                  <a:lnTo>
                    <a:pt x="535" y="1060"/>
                  </a:lnTo>
                  <a:lnTo>
                    <a:pt x="529" y="1067"/>
                  </a:lnTo>
                  <a:lnTo>
                    <a:pt x="532" y="1074"/>
                  </a:lnTo>
                  <a:lnTo>
                    <a:pt x="529" y="1077"/>
                  </a:lnTo>
                  <a:lnTo>
                    <a:pt x="532" y="1084"/>
                  </a:lnTo>
                  <a:lnTo>
                    <a:pt x="545" y="1087"/>
                  </a:lnTo>
                  <a:lnTo>
                    <a:pt x="549" y="1090"/>
                  </a:lnTo>
                  <a:lnTo>
                    <a:pt x="552" y="1094"/>
                  </a:lnTo>
                  <a:lnTo>
                    <a:pt x="542" y="1100"/>
                  </a:lnTo>
                  <a:lnTo>
                    <a:pt x="532" y="1104"/>
                  </a:lnTo>
                  <a:lnTo>
                    <a:pt x="532" y="1107"/>
                  </a:lnTo>
                  <a:lnTo>
                    <a:pt x="522" y="1100"/>
                  </a:lnTo>
                  <a:lnTo>
                    <a:pt x="518" y="1104"/>
                  </a:lnTo>
                  <a:lnTo>
                    <a:pt x="512" y="1104"/>
                  </a:lnTo>
                  <a:lnTo>
                    <a:pt x="505" y="1087"/>
                  </a:lnTo>
                  <a:lnTo>
                    <a:pt x="492" y="1070"/>
                  </a:lnTo>
                  <a:lnTo>
                    <a:pt x="468" y="1087"/>
                  </a:lnTo>
                  <a:lnTo>
                    <a:pt x="471" y="1114"/>
                  </a:lnTo>
                  <a:lnTo>
                    <a:pt x="465" y="1114"/>
                  </a:lnTo>
                  <a:lnTo>
                    <a:pt x="451" y="1127"/>
                  </a:lnTo>
                  <a:lnTo>
                    <a:pt x="444" y="1127"/>
                  </a:lnTo>
                  <a:lnTo>
                    <a:pt x="434" y="1114"/>
                  </a:lnTo>
                  <a:lnTo>
                    <a:pt x="428" y="1107"/>
                  </a:lnTo>
                  <a:lnTo>
                    <a:pt x="431" y="1100"/>
                  </a:lnTo>
                  <a:lnTo>
                    <a:pt x="428" y="1097"/>
                  </a:lnTo>
                  <a:lnTo>
                    <a:pt x="421" y="1111"/>
                  </a:lnTo>
                  <a:lnTo>
                    <a:pt x="421" y="1117"/>
                  </a:lnTo>
                  <a:lnTo>
                    <a:pt x="414" y="1124"/>
                  </a:lnTo>
                  <a:lnTo>
                    <a:pt x="414" y="1134"/>
                  </a:lnTo>
                  <a:lnTo>
                    <a:pt x="414" y="1141"/>
                  </a:lnTo>
                  <a:lnTo>
                    <a:pt x="411" y="1144"/>
                  </a:lnTo>
                  <a:lnTo>
                    <a:pt x="411" y="1144"/>
                  </a:lnTo>
                  <a:lnTo>
                    <a:pt x="394" y="1134"/>
                  </a:lnTo>
                  <a:lnTo>
                    <a:pt x="374" y="1134"/>
                  </a:lnTo>
                  <a:lnTo>
                    <a:pt x="374" y="1124"/>
                  </a:lnTo>
                  <a:lnTo>
                    <a:pt x="370" y="1124"/>
                  </a:lnTo>
                  <a:lnTo>
                    <a:pt x="364" y="1121"/>
                  </a:lnTo>
                  <a:lnTo>
                    <a:pt x="364" y="1117"/>
                  </a:lnTo>
                  <a:lnTo>
                    <a:pt x="360" y="1117"/>
                  </a:lnTo>
                  <a:lnTo>
                    <a:pt x="354" y="1117"/>
                  </a:lnTo>
                  <a:lnTo>
                    <a:pt x="350" y="1107"/>
                  </a:lnTo>
                  <a:lnTo>
                    <a:pt x="347" y="1107"/>
                  </a:lnTo>
                  <a:lnTo>
                    <a:pt x="337" y="1104"/>
                  </a:lnTo>
                  <a:lnTo>
                    <a:pt x="327" y="1114"/>
                  </a:lnTo>
                  <a:lnTo>
                    <a:pt x="323" y="1121"/>
                  </a:lnTo>
                  <a:lnTo>
                    <a:pt x="320" y="1117"/>
                  </a:lnTo>
                  <a:lnTo>
                    <a:pt x="310" y="1117"/>
                  </a:lnTo>
                  <a:lnTo>
                    <a:pt x="306" y="1117"/>
                  </a:lnTo>
                  <a:lnTo>
                    <a:pt x="303" y="1114"/>
                  </a:lnTo>
                  <a:lnTo>
                    <a:pt x="290" y="1114"/>
                  </a:lnTo>
                  <a:lnTo>
                    <a:pt x="266" y="1104"/>
                  </a:lnTo>
                  <a:lnTo>
                    <a:pt x="253" y="1104"/>
                  </a:lnTo>
                  <a:lnTo>
                    <a:pt x="249" y="1107"/>
                  </a:lnTo>
                  <a:lnTo>
                    <a:pt x="246" y="1107"/>
                  </a:lnTo>
                  <a:lnTo>
                    <a:pt x="236" y="1097"/>
                  </a:lnTo>
                  <a:lnTo>
                    <a:pt x="219" y="1097"/>
                  </a:lnTo>
                  <a:lnTo>
                    <a:pt x="219" y="1090"/>
                  </a:lnTo>
                  <a:lnTo>
                    <a:pt x="219" y="1080"/>
                  </a:lnTo>
                  <a:lnTo>
                    <a:pt x="219" y="1077"/>
                  </a:lnTo>
                  <a:lnTo>
                    <a:pt x="222" y="1067"/>
                  </a:lnTo>
                  <a:lnTo>
                    <a:pt x="219" y="1057"/>
                  </a:lnTo>
                  <a:lnTo>
                    <a:pt x="205" y="1043"/>
                  </a:lnTo>
                  <a:lnTo>
                    <a:pt x="195" y="1040"/>
                  </a:lnTo>
                  <a:lnTo>
                    <a:pt x="192" y="1040"/>
                  </a:lnTo>
                  <a:lnTo>
                    <a:pt x="189" y="1043"/>
                  </a:lnTo>
                  <a:lnTo>
                    <a:pt x="182" y="1050"/>
                  </a:lnTo>
                  <a:lnTo>
                    <a:pt x="168" y="1040"/>
                  </a:lnTo>
                  <a:lnTo>
                    <a:pt x="165" y="1033"/>
                  </a:lnTo>
                  <a:lnTo>
                    <a:pt x="162" y="1026"/>
                  </a:lnTo>
                  <a:lnTo>
                    <a:pt x="162" y="1020"/>
                  </a:lnTo>
                  <a:lnTo>
                    <a:pt x="138" y="999"/>
                  </a:lnTo>
                  <a:lnTo>
                    <a:pt x="135" y="996"/>
                  </a:lnTo>
                  <a:lnTo>
                    <a:pt x="135" y="999"/>
                  </a:lnTo>
                  <a:lnTo>
                    <a:pt x="138" y="1013"/>
                  </a:lnTo>
                  <a:lnTo>
                    <a:pt x="128" y="1020"/>
                  </a:lnTo>
                  <a:lnTo>
                    <a:pt x="128" y="1023"/>
                  </a:lnTo>
                  <a:lnTo>
                    <a:pt x="128" y="1026"/>
                  </a:lnTo>
                  <a:lnTo>
                    <a:pt x="128" y="1037"/>
                  </a:lnTo>
                  <a:lnTo>
                    <a:pt x="121" y="1030"/>
                  </a:lnTo>
                  <a:lnTo>
                    <a:pt x="118" y="1033"/>
                  </a:lnTo>
                  <a:lnTo>
                    <a:pt x="111" y="1030"/>
                  </a:lnTo>
                  <a:lnTo>
                    <a:pt x="104" y="1030"/>
                  </a:lnTo>
                  <a:lnTo>
                    <a:pt x="98" y="1026"/>
                  </a:lnTo>
                  <a:lnTo>
                    <a:pt x="88" y="1026"/>
                  </a:lnTo>
                  <a:lnTo>
                    <a:pt x="88" y="1030"/>
                  </a:lnTo>
                  <a:lnTo>
                    <a:pt x="94" y="1037"/>
                  </a:lnTo>
                  <a:lnTo>
                    <a:pt x="91" y="1040"/>
                  </a:lnTo>
                  <a:lnTo>
                    <a:pt x="88" y="1040"/>
                  </a:lnTo>
                  <a:lnTo>
                    <a:pt x="74" y="1047"/>
                  </a:lnTo>
                  <a:lnTo>
                    <a:pt x="74" y="1047"/>
                  </a:lnTo>
                  <a:lnTo>
                    <a:pt x="71" y="1043"/>
                  </a:lnTo>
                  <a:lnTo>
                    <a:pt x="61" y="1030"/>
                  </a:lnTo>
                  <a:lnTo>
                    <a:pt x="61" y="1026"/>
                  </a:lnTo>
                  <a:lnTo>
                    <a:pt x="57" y="1026"/>
                  </a:lnTo>
                  <a:lnTo>
                    <a:pt x="57" y="1030"/>
                  </a:lnTo>
                  <a:lnTo>
                    <a:pt x="54" y="1033"/>
                  </a:lnTo>
                  <a:lnTo>
                    <a:pt x="51" y="1033"/>
                  </a:lnTo>
                  <a:lnTo>
                    <a:pt x="51" y="1033"/>
                  </a:lnTo>
                  <a:lnTo>
                    <a:pt x="51" y="1037"/>
                  </a:lnTo>
                  <a:lnTo>
                    <a:pt x="37" y="1043"/>
                  </a:lnTo>
                  <a:lnTo>
                    <a:pt x="34" y="1050"/>
                  </a:lnTo>
                  <a:lnTo>
                    <a:pt x="30" y="1047"/>
                  </a:lnTo>
                  <a:lnTo>
                    <a:pt x="20" y="1053"/>
                  </a:lnTo>
                  <a:lnTo>
                    <a:pt x="17" y="1060"/>
                  </a:lnTo>
                  <a:lnTo>
                    <a:pt x="20" y="1067"/>
                  </a:lnTo>
                  <a:lnTo>
                    <a:pt x="24" y="1070"/>
                  </a:lnTo>
                  <a:lnTo>
                    <a:pt x="17" y="1077"/>
                  </a:lnTo>
                  <a:lnTo>
                    <a:pt x="7" y="1090"/>
                  </a:lnTo>
                  <a:lnTo>
                    <a:pt x="14" y="1094"/>
                  </a:lnTo>
                  <a:lnTo>
                    <a:pt x="14" y="1097"/>
                  </a:lnTo>
                  <a:lnTo>
                    <a:pt x="14" y="1100"/>
                  </a:lnTo>
                  <a:lnTo>
                    <a:pt x="0" y="1094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" name="Freeform 709">
              <a:extLst>
                <a:ext uri="{FF2B5EF4-FFF2-40B4-BE49-F238E27FC236}">
                  <a16:creationId xmlns:a16="http://schemas.microsoft.com/office/drawing/2014/main" id="{53DA6A61-FD88-B83B-67FB-560234EF1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599"/>
              <a:ext cx="6" cy="11"/>
            </a:xfrm>
            <a:custGeom>
              <a:avLst/>
              <a:gdLst>
                <a:gd name="T0" fmla="*/ 6 w 6"/>
                <a:gd name="T1" fmla="*/ 11 h 11"/>
                <a:gd name="T2" fmla="*/ 6 w 6"/>
                <a:gd name="T3" fmla="*/ 11 h 11"/>
                <a:gd name="T4" fmla="*/ 0 w 6"/>
                <a:gd name="T5" fmla="*/ 0 h 11"/>
                <a:gd name="T6" fmla="*/ 6 w 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6" y="11"/>
                  </a:moveTo>
                  <a:lnTo>
                    <a:pt x="6" y="11"/>
                  </a:lnTo>
                  <a:lnTo>
                    <a:pt x="0" y="0"/>
                  </a:lnTo>
                  <a:lnTo>
                    <a:pt x="6" y="11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" name="Freeform 710">
              <a:extLst>
                <a:ext uri="{FF2B5EF4-FFF2-40B4-BE49-F238E27FC236}">
                  <a16:creationId xmlns:a16="http://schemas.microsoft.com/office/drawing/2014/main" id="{4413B882-27BF-A15F-6CF0-F2C09189E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" y="317"/>
              <a:ext cx="1508" cy="437"/>
            </a:xfrm>
            <a:custGeom>
              <a:avLst/>
              <a:gdLst>
                <a:gd name="T0" fmla="*/ 1491 w 1508"/>
                <a:gd name="T1" fmla="*/ 64 h 437"/>
                <a:gd name="T2" fmla="*/ 1467 w 1508"/>
                <a:gd name="T3" fmla="*/ 121 h 437"/>
                <a:gd name="T4" fmla="*/ 1461 w 1508"/>
                <a:gd name="T5" fmla="*/ 178 h 437"/>
                <a:gd name="T6" fmla="*/ 1410 w 1508"/>
                <a:gd name="T7" fmla="*/ 235 h 437"/>
                <a:gd name="T8" fmla="*/ 1346 w 1508"/>
                <a:gd name="T9" fmla="*/ 276 h 437"/>
                <a:gd name="T10" fmla="*/ 1333 w 1508"/>
                <a:gd name="T11" fmla="*/ 303 h 437"/>
                <a:gd name="T12" fmla="*/ 1316 w 1508"/>
                <a:gd name="T13" fmla="*/ 326 h 437"/>
                <a:gd name="T14" fmla="*/ 1279 w 1508"/>
                <a:gd name="T15" fmla="*/ 333 h 437"/>
                <a:gd name="T16" fmla="*/ 1238 w 1508"/>
                <a:gd name="T17" fmla="*/ 346 h 437"/>
                <a:gd name="T18" fmla="*/ 1215 w 1508"/>
                <a:gd name="T19" fmla="*/ 383 h 437"/>
                <a:gd name="T20" fmla="*/ 1185 w 1508"/>
                <a:gd name="T21" fmla="*/ 404 h 437"/>
                <a:gd name="T22" fmla="*/ 1147 w 1508"/>
                <a:gd name="T23" fmla="*/ 421 h 437"/>
                <a:gd name="T24" fmla="*/ 1121 w 1508"/>
                <a:gd name="T25" fmla="*/ 424 h 437"/>
                <a:gd name="T26" fmla="*/ 1080 w 1508"/>
                <a:gd name="T27" fmla="*/ 404 h 437"/>
                <a:gd name="T28" fmla="*/ 1060 w 1508"/>
                <a:gd name="T29" fmla="*/ 387 h 437"/>
                <a:gd name="T30" fmla="*/ 1050 w 1508"/>
                <a:gd name="T31" fmla="*/ 373 h 437"/>
                <a:gd name="T32" fmla="*/ 1070 w 1508"/>
                <a:gd name="T33" fmla="*/ 353 h 437"/>
                <a:gd name="T34" fmla="*/ 1090 w 1508"/>
                <a:gd name="T35" fmla="*/ 357 h 437"/>
                <a:gd name="T36" fmla="*/ 1097 w 1508"/>
                <a:gd name="T37" fmla="*/ 350 h 437"/>
                <a:gd name="T38" fmla="*/ 1080 w 1508"/>
                <a:gd name="T39" fmla="*/ 323 h 437"/>
                <a:gd name="T40" fmla="*/ 1060 w 1508"/>
                <a:gd name="T41" fmla="*/ 306 h 437"/>
                <a:gd name="T42" fmla="*/ 1023 w 1508"/>
                <a:gd name="T43" fmla="*/ 296 h 437"/>
                <a:gd name="T44" fmla="*/ 993 w 1508"/>
                <a:gd name="T45" fmla="*/ 299 h 437"/>
                <a:gd name="T46" fmla="*/ 972 w 1508"/>
                <a:gd name="T47" fmla="*/ 296 h 437"/>
                <a:gd name="T48" fmla="*/ 942 w 1508"/>
                <a:gd name="T49" fmla="*/ 289 h 437"/>
                <a:gd name="T50" fmla="*/ 922 w 1508"/>
                <a:gd name="T51" fmla="*/ 272 h 437"/>
                <a:gd name="T52" fmla="*/ 895 w 1508"/>
                <a:gd name="T53" fmla="*/ 229 h 437"/>
                <a:gd name="T54" fmla="*/ 855 w 1508"/>
                <a:gd name="T55" fmla="*/ 188 h 437"/>
                <a:gd name="T56" fmla="*/ 821 w 1508"/>
                <a:gd name="T57" fmla="*/ 178 h 437"/>
                <a:gd name="T58" fmla="*/ 784 w 1508"/>
                <a:gd name="T59" fmla="*/ 185 h 437"/>
                <a:gd name="T60" fmla="*/ 747 w 1508"/>
                <a:gd name="T61" fmla="*/ 148 h 437"/>
                <a:gd name="T62" fmla="*/ 670 w 1508"/>
                <a:gd name="T63" fmla="*/ 10 h 437"/>
                <a:gd name="T64" fmla="*/ 707 w 1508"/>
                <a:gd name="T65" fmla="*/ 131 h 437"/>
                <a:gd name="T66" fmla="*/ 659 w 1508"/>
                <a:gd name="T67" fmla="*/ 195 h 437"/>
                <a:gd name="T68" fmla="*/ 626 w 1508"/>
                <a:gd name="T69" fmla="*/ 141 h 437"/>
                <a:gd name="T70" fmla="*/ 579 w 1508"/>
                <a:gd name="T71" fmla="*/ 118 h 437"/>
                <a:gd name="T72" fmla="*/ 569 w 1508"/>
                <a:gd name="T73" fmla="*/ 182 h 437"/>
                <a:gd name="T74" fmla="*/ 532 w 1508"/>
                <a:gd name="T75" fmla="*/ 262 h 437"/>
                <a:gd name="T76" fmla="*/ 464 w 1508"/>
                <a:gd name="T77" fmla="*/ 276 h 437"/>
                <a:gd name="T78" fmla="*/ 431 w 1508"/>
                <a:gd name="T79" fmla="*/ 289 h 437"/>
                <a:gd name="T80" fmla="*/ 407 w 1508"/>
                <a:gd name="T81" fmla="*/ 272 h 437"/>
                <a:gd name="T82" fmla="*/ 380 w 1508"/>
                <a:gd name="T83" fmla="*/ 235 h 437"/>
                <a:gd name="T84" fmla="*/ 363 w 1508"/>
                <a:gd name="T85" fmla="*/ 252 h 437"/>
                <a:gd name="T86" fmla="*/ 330 w 1508"/>
                <a:gd name="T87" fmla="*/ 266 h 437"/>
                <a:gd name="T88" fmla="*/ 282 w 1508"/>
                <a:gd name="T89" fmla="*/ 296 h 437"/>
                <a:gd name="T90" fmla="*/ 219 w 1508"/>
                <a:gd name="T91" fmla="*/ 299 h 437"/>
                <a:gd name="T92" fmla="*/ 181 w 1508"/>
                <a:gd name="T93" fmla="*/ 293 h 437"/>
                <a:gd name="T94" fmla="*/ 144 w 1508"/>
                <a:gd name="T95" fmla="*/ 276 h 437"/>
                <a:gd name="T96" fmla="*/ 114 w 1508"/>
                <a:gd name="T97" fmla="*/ 309 h 437"/>
                <a:gd name="T98" fmla="*/ 84 w 1508"/>
                <a:gd name="T99" fmla="*/ 323 h 437"/>
                <a:gd name="T100" fmla="*/ 60 w 1508"/>
                <a:gd name="T101" fmla="*/ 313 h 437"/>
                <a:gd name="T102" fmla="*/ 40 w 1508"/>
                <a:gd name="T103" fmla="*/ 279 h 437"/>
                <a:gd name="T104" fmla="*/ 6 w 1508"/>
                <a:gd name="T105" fmla="*/ 235 h 437"/>
                <a:gd name="T106" fmla="*/ 20 w 1508"/>
                <a:gd name="T107" fmla="*/ 208 h 437"/>
                <a:gd name="T108" fmla="*/ 23 w 1508"/>
                <a:gd name="T109" fmla="*/ 168 h 437"/>
                <a:gd name="T110" fmla="*/ 47 w 1508"/>
                <a:gd name="T111" fmla="*/ 141 h 437"/>
                <a:gd name="T112" fmla="*/ 23 w 1508"/>
                <a:gd name="T113" fmla="*/ 64 h 437"/>
                <a:gd name="T114" fmla="*/ 47 w 1508"/>
                <a:gd name="T115" fmla="*/ 47 h 437"/>
                <a:gd name="T116" fmla="*/ 64 w 1508"/>
                <a:gd name="T117" fmla="*/ 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8" h="437">
                  <a:moveTo>
                    <a:pt x="1508" y="0"/>
                  </a:moveTo>
                  <a:lnTo>
                    <a:pt x="1508" y="3"/>
                  </a:lnTo>
                  <a:lnTo>
                    <a:pt x="1508" y="10"/>
                  </a:lnTo>
                  <a:lnTo>
                    <a:pt x="1501" y="23"/>
                  </a:lnTo>
                  <a:lnTo>
                    <a:pt x="1498" y="40"/>
                  </a:lnTo>
                  <a:lnTo>
                    <a:pt x="1498" y="50"/>
                  </a:lnTo>
                  <a:lnTo>
                    <a:pt x="1491" y="64"/>
                  </a:lnTo>
                  <a:lnTo>
                    <a:pt x="1487" y="70"/>
                  </a:lnTo>
                  <a:lnTo>
                    <a:pt x="1477" y="84"/>
                  </a:lnTo>
                  <a:lnTo>
                    <a:pt x="1474" y="91"/>
                  </a:lnTo>
                  <a:lnTo>
                    <a:pt x="1474" y="94"/>
                  </a:lnTo>
                  <a:lnTo>
                    <a:pt x="1471" y="104"/>
                  </a:lnTo>
                  <a:lnTo>
                    <a:pt x="1467" y="114"/>
                  </a:lnTo>
                  <a:lnTo>
                    <a:pt x="1467" y="121"/>
                  </a:lnTo>
                  <a:lnTo>
                    <a:pt x="1471" y="128"/>
                  </a:lnTo>
                  <a:lnTo>
                    <a:pt x="1474" y="138"/>
                  </a:lnTo>
                  <a:lnTo>
                    <a:pt x="1474" y="148"/>
                  </a:lnTo>
                  <a:lnTo>
                    <a:pt x="1464" y="155"/>
                  </a:lnTo>
                  <a:lnTo>
                    <a:pt x="1461" y="158"/>
                  </a:lnTo>
                  <a:lnTo>
                    <a:pt x="1461" y="161"/>
                  </a:lnTo>
                  <a:lnTo>
                    <a:pt x="1461" y="178"/>
                  </a:lnTo>
                  <a:lnTo>
                    <a:pt x="1454" y="192"/>
                  </a:lnTo>
                  <a:lnTo>
                    <a:pt x="1454" y="198"/>
                  </a:lnTo>
                  <a:lnTo>
                    <a:pt x="1440" y="215"/>
                  </a:lnTo>
                  <a:lnTo>
                    <a:pt x="1437" y="215"/>
                  </a:lnTo>
                  <a:lnTo>
                    <a:pt x="1427" y="222"/>
                  </a:lnTo>
                  <a:lnTo>
                    <a:pt x="1417" y="232"/>
                  </a:lnTo>
                  <a:lnTo>
                    <a:pt x="1410" y="235"/>
                  </a:lnTo>
                  <a:lnTo>
                    <a:pt x="1403" y="239"/>
                  </a:lnTo>
                  <a:lnTo>
                    <a:pt x="1386" y="252"/>
                  </a:lnTo>
                  <a:lnTo>
                    <a:pt x="1380" y="262"/>
                  </a:lnTo>
                  <a:lnTo>
                    <a:pt x="1366" y="269"/>
                  </a:lnTo>
                  <a:lnTo>
                    <a:pt x="1353" y="276"/>
                  </a:lnTo>
                  <a:lnTo>
                    <a:pt x="1349" y="276"/>
                  </a:lnTo>
                  <a:lnTo>
                    <a:pt x="1346" y="276"/>
                  </a:lnTo>
                  <a:lnTo>
                    <a:pt x="1346" y="279"/>
                  </a:lnTo>
                  <a:lnTo>
                    <a:pt x="1336" y="289"/>
                  </a:lnTo>
                  <a:lnTo>
                    <a:pt x="1333" y="293"/>
                  </a:lnTo>
                  <a:lnTo>
                    <a:pt x="1333" y="296"/>
                  </a:lnTo>
                  <a:lnTo>
                    <a:pt x="1333" y="299"/>
                  </a:lnTo>
                  <a:lnTo>
                    <a:pt x="1333" y="299"/>
                  </a:lnTo>
                  <a:lnTo>
                    <a:pt x="1333" y="303"/>
                  </a:lnTo>
                  <a:lnTo>
                    <a:pt x="1333" y="306"/>
                  </a:lnTo>
                  <a:lnTo>
                    <a:pt x="1329" y="306"/>
                  </a:lnTo>
                  <a:lnTo>
                    <a:pt x="1326" y="313"/>
                  </a:lnTo>
                  <a:lnTo>
                    <a:pt x="1319" y="313"/>
                  </a:lnTo>
                  <a:lnTo>
                    <a:pt x="1319" y="316"/>
                  </a:lnTo>
                  <a:lnTo>
                    <a:pt x="1316" y="326"/>
                  </a:lnTo>
                  <a:lnTo>
                    <a:pt x="1316" y="326"/>
                  </a:lnTo>
                  <a:lnTo>
                    <a:pt x="1309" y="326"/>
                  </a:lnTo>
                  <a:lnTo>
                    <a:pt x="1306" y="323"/>
                  </a:lnTo>
                  <a:lnTo>
                    <a:pt x="1306" y="326"/>
                  </a:lnTo>
                  <a:lnTo>
                    <a:pt x="1296" y="330"/>
                  </a:lnTo>
                  <a:lnTo>
                    <a:pt x="1289" y="330"/>
                  </a:lnTo>
                  <a:lnTo>
                    <a:pt x="1289" y="330"/>
                  </a:lnTo>
                  <a:lnTo>
                    <a:pt x="1279" y="333"/>
                  </a:lnTo>
                  <a:lnTo>
                    <a:pt x="1272" y="333"/>
                  </a:lnTo>
                  <a:lnTo>
                    <a:pt x="1265" y="333"/>
                  </a:lnTo>
                  <a:lnTo>
                    <a:pt x="1262" y="333"/>
                  </a:lnTo>
                  <a:lnTo>
                    <a:pt x="1259" y="333"/>
                  </a:lnTo>
                  <a:lnTo>
                    <a:pt x="1252" y="340"/>
                  </a:lnTo>
                  <a:lnTo>
                    <a:pt x="1248" y="343"/>
                  </a:lnTo>
                  <a:lnTo>
                    <a:pt x="1238" y="346"/>
                  </a:lnTo>
                  <a:lnTo>
                    <a:pt x="1235" y="353"/>
                  </a:lnTo>
                  <a:lnTo>
                    <a:pt x="1235" y="353"/>
                  </a:lnTo>
                  <a:lnTo>
                    <a:pt x="1232" y="357"/>
                  </a:lnTo>
                  <a:lnTo>
                    <a:pt x="1228" y="360"/>
                  </a:lnTo>
                  <a:lnTo>
                    <a:pt x="1225" y="367"/>
                  </a:lnTo>
                  <a:lnTo>
                    <a:pt x="1215" y="380"/>
                  </a:lnTo>
                  <a:lnTo>
                    <a:pt x="1215" y="383"/>
                  </a:lnTo>
                  <a:lnTo>
                    <a:pt x="1208" y="387"/>
                  </a:lnTo>
                  <a:lnTo>
                    <a:pt x="1205" y="390"/>
                  </a:lnTo>
                  <a:lnTo>
                    <a:pt x="1205" y="390"/>
                  </a:lnTo>
                  <a:lnTo>
                    <a:pt x="1198" y="397"/>
                  </a:lnTo>
                  <a:lnTo>
                    <a:pt x="1195" y="397"/>
                  </a:lnTo>
                  <a:lnTo>
                    <a:pt x="1191" y="400"/>
                  </a:lnTo>
                  <a:lnTo>
                    <a:pt x="1185" y="404"/>
                  </a:lnTo>
                  <a:lnTo>
                    <a:pt x="1178" y="404"/>
                  </a:lnTo>
                  <a:lnTo>
                    <a:pt x="1174" y="407"/>
                  </a:lnTo>
                  <a:lnTo>
                    <a:pt x="1171" y="407"/>
                  </a:lnTo>
                  <a:lnTo>
                    <a:pt x="1168" y="410"/>
                  </a:lnTo>
                  <a:lnTo>
                    <a:pt x="1161" y="410"/>
                  </a:lnTo>
                  <a:lnTo>
                    <a:pt x="1158" y="414"/>
                  </a:lnTo>
                  <a:lnTo>
                    <a:pt x="1147" y="421"/>
                  </a:lnTo>
                  <a:lnTo>
                    <a:pt x="1144" y="424"/>
                  </a:lnTo>
                  <a:lnTo>
                    <a:pt x="1141" y="424"/>
                  </a:lnTo>
                  <a:lnTo>
                    <a:pt x="1131" y="434"/>
                  </a:lnTo>
                  <a:lnTo>
                    <a:pt x="1121" y="437"/>
                  </a:lnTo>
                  <a:lnTo>
                    <a:pt x="1121" y="434"/>
                  </a:lnTo>
                  <a:lnTo>
                    <a:pt x="1121" y="427"/>
                  </a:lnTo>
                  <a:lnTo>
                    <a:pt x="1121" y="424"/>
                  </a:lnTo>
                  <a:lnTo>
                    <a:pt x="1117" y="421"/>
                  </a:lnTo>
                  <a:lnTo>
                    <a:pt x="1114" y="417"/>
                  </a:lnTo>
                  <a:lnTo>
                    <a:pt x="1084" y="414"/>
                  </a:lnTo>
                  <a:lnTo>
                    <a:pt x="1084" y="414"/>
                  </a:lnTo>
                  <a:lnTo>
                    <a:pt x="1084" y="410"/>
                  </a:lnTo>
                  <a:lnTo>
                    <a:pt x="1084" y="407"/>
                  </a:lnTo>
                  <a:lnTo>
                    <a:pt x="1080" y="404"/>
                  </a:lnTo>
                  <a:lnTo>
                    <a:pt x="1080" y="400"/>
                  </a:lnTo>
                  <a:lnTo>
                    <a:pt x="1077" y="397"/>
                  </a:lnTo>
                  <a:lnTo>
                    <a:pt x="1077" y="394"/>
                  </a:lnTo>
                  <a:lnTo>
                    <a:pt x="1073" y="394"/>
                  </a:lnTo>
                  <a:lnTo>
                    <a:pt x="1073" y="390"/>
                  </a:lnTo>
                  <a:lnTo>
                    <a:pt x="1067" y="387"/>
                  </a:lnTo>
                  <a:lnTo>
                    <a:pt x="1060" y="387"/>
                  </a:lnTo>
                  <a:lnTo>
                    <a:pt x="1060" y="383"/>
                  </a:lnTo>
                  <a:lnTo>
                    <a:pt x="1053" y="383"/>
                  </a:lnTo>
                  <a:lnTo>
                    <a:pt x="1050" y="380"/>
                  </a:lnTo>
                  <a:lnTo>
                    <a:pt x="1043" y="380"/>
                  </a:lnTo>
                  <a:lnTo>
                    <a:pt x="1047" y="377"/>
                  </a:lnTo>
                  <a:lnTo>
                    <a:pt x="1047" y="373"/>
                  </a:lnTo>
                  <a:lnTo>
                    <a:pt x="1050" y="373"/>
                  </a:lnTo>
                  <a:lnTo>
                    <a:pt x="1057" y="367"/>
                  </a:lnTo>
                  <a:lnTo>
                    <a:pt x="1060" y="360"/>
                  </a:lnTo>
                  <a:lnTo>
                    <a:pt x="1060" y="357"/>
                  </a:lnTo>
                  <a:lnTo>
                    <a:pt x="1063" y="357"/>
                  </a:lnTo>
                  <a:lnTo>
                    <a:pt x="1067" y="353"/>
                  </a:lnTo>
                  <a:lnTo>
                    <a:pt x="1070" y="353"/>
                  </a:lnTo>
                  <a:lnTo>
                    <a:pt x="1070" y="353"/>
                  </a:lnTo>
                  <a:lnTo>
                    <a:pt x="1073" y="353"/>
                  </a:lnTo>
                  <a:lnTo>
                    <a:pt x="1073" y="357"/>
                  </a:lnTo>
                  <a:lnTo>
                    <a:pt x="1077" y="357"/>
                  </a:lnTo>
                  <a:lnTo>
                    <a:pt x="1080" y="357"/>
                  </a:lnTo>
                  <a:lnTo>
                    <a:pt x="1080" y="360"/>
                  </a:lnTo>
                  <a:lnTo>
                    <a:pt x="1084" y="357"/>
                  </a:lnTo>
                  <a:lnTo>
                    <a:pt x="1090" y="357"/>
                  </a:lnTo>
                  <a:lnTo>
                    <a:pt x="1090" y="363"/>
                  </a:lnTo>
                  <a:lnTo>
                    <a:pt x="1090" y="363"/>
                  </a:lnTo>
                  <a:lnTo>
                    <a:pt x="1100" y="357"/>
                  </a:lnTo>
                  <a:lnTo>
                    <a:pt x="1100" y="357"/>
                  </a:lnTo>
                  <a:lnTo>
                    <a:pt x="1100" y="353"/>
                  </a:lnTo>
                  <a:lnTo>
                    <a:pt x="1100" y="353"/>
                  </a:lnTo>
                  <a:lnTo>
                    <a:pt x="1097" y="350"/>
                  </a:lnTo>
                  <a:lnTo>
                    <a:pt x="1094" y="343"/>
                  </a:lnTo>
                  <a:lnTo>
                    <a:pt x="1090" y="340"/>
                  </a:lnTo>
                  <a:lnTo>
                    <a:pt x="1090" y="336"/>
                  </a:lnTo>
                  <a:lnTo>
                    <a:pt x="1090" y="330"/>
                  </a:lnTo>
                  <a:lnTo>
                    <a:pt x="1087" y="326"/>
                  </a:lnTo>
                  <a:lnTo>
                    <a:pt x="1084" y="326"/>
                  </a:lnTo>
                  <a:lnTo>
                    <a:pt x="1080" y="323"/>
                  </a:lnTo>
                  <a:lnTo>
                    <a:pt x="1077" y="323"/>
                  </a:lnTo>
                  <a:lnTo>
                    <a:pt x="1077" y="316"/>
                  </a:lnTo>
                  <a:lnTo>
                    <a:pt x="1073" y="313"/>
                  </a:lnTo>
                  <a:lnTo>
                    <a:pt x="1073" y="313"/>
                  </a:lnTo>
                  <a:lnTo>
                    <a:pt x="1070" y="309"/>
                  </a:lnTo>
                  <a:lnTo>
                    <a:pt x="1067" y="309"/>
                  </a:lnTo>
                  <a:lnTo>
                    <a:pt x="1060" y="306"/>
                  </a:lnTo>
                  <a:lnTo>
                    <a:pt x="1057" y="313"/>
                  </a:lnTo>
                  <a:lnTo>
                    <a:pt x="1053" y="309"/>
                  </a:lnTo>
                  <a:lnTo>
                    <a:pt x="1047" y="306"/>
                  </a:lnTo>
                  <a:lnTo>
                    <a:pt x="1040" y="306"/>
                  </a:lnTo>
                  <a:lnTo>
                    <a:pt x="1030" y="306"/>
                  </a:lnTo>
                  <a:lnTo>
                    <a:pt x="1026" y="299"/>
                  </a:lnTo>
                  <a:lnTo>
                    <a:pt x="1023" y="296"/>
                  </a:lnTo>
                  <a:lnTo>
                    <a:pt x="1020" y="296"/>
                  </a:lnTo>
                  <a:lnTo>
                    <a:pt x="1016" y="296"/>
                  </a:lnTo>
                  <a:lnTo>
                    <a:pt x="1013" y="296"/>
                  </a:lnTo>
                  <a:lnTo>
                    <a:pt x="1006" y="299"/>
                  </a:lnTo>
                  <a:lnTo>
                    <a:pt x="999" y="299"/>
                  </a:lnTo>
                  <a:lnTo>
                    <a:pt x="996" y="296"/>
                  </a:lnTo>
                  <a:lnTo>
                    <a:pt x="993" y="299"/>
                  </a:lnTo>
                  <a:lnTo>
                    <a:pt x="993" y="303"/>
                  </a:lnTo>
                  <a:lnTo>
                    <a:pt x="986" y="306"/>
                  </a:lnTo>
                  <a:lnTo>
                    <a:pt x="986" y="306"/>
                  </a:lnTo>
                  <a:lnTo>
                    <a:pt x="983" y="299"/>
                  </a:lnTo>
                  <a:lnTo>
                    <a:pt x="976" y="299"/>
                  </a:lnTo>
                  <a:lnTo>
                    <a:pt x="976" y="296"/>
                  </a:lnTo>
                  <a:lnTo>
                    <a:pt x="972" y="296"/>
                  </a:lnTo>
                  <a:lnTo>
                    <a:pt x="969" y="296"/>
                  </a:lnTo>
                  <a:lnTo>
                    <a:pt x="966" y="293"/>
                  </a:lnTo>
                  <a:lnTo>
                    <a:pt x="959" y="293"/>
                  </a:lnTo>
                  <a:lnTo>
                    <a:pt x="952" y="296"/>
                  </a:lnTo>
                  <a:lnTo>
                    <a:pt x="949" y="293"/>
                  </a:lnTo>
                  <a:lnTo>
                    <a:pt x="949" y="293"/>
                  </a:lnTo>
                  <a:lnTo>
                    <a:pt x="942" y="289"/>
                  </a:lnTo>
                  <a:lnTo>
                    <a:pt x="939" y="289"/>
                  </a:lnTo>
                  <a:lnTo>
                    <a:pt x="935" y="286"/>
                  </a:lnTo>
                  <a:lnTo>
                    <a:pt x="932" y="279"/>
                  </a:lnTo>
                  <a:lnTo>
                    <a:pt x="929" y="279"/>
                  </a:lnTo>
                  <a:lnTo>
                    <a:pt x="929" y="279"/>
                  </a:lnTo>
                  <a:lnTo>
                    <a:pt x="925" y="276"/>
                  </a:lnTo>
                  <a:lnTo>
                    <a:pt x="922" y="272"/>
                  </a:lnTo>
                  <a:lnTo>
                    <a:pt x="912" y="266"/>
                  </a:lnTo>
                  <a:lnTo>
                    <a:pt x="912" y="266"/>
                  </a:lnTo>
                  <a:lnTo>
                    <a:pt x="909" y="262"/>
                  </a:lnTo>
                  <a:lnTo>
                    <a:pt x="905" y="249"/>
                  </a:lnTo>
                  <a:lnTo>
                    <a:pt x="905" y="245"/>
                  </a:lnTo>
                  <a:lnTo>
                    <a:pt x="895" y="235"/>
                  </a:lnTo>
                  <a:lnTo>
                    <a:pt x="895" y="229"/>
                  </a:lnTo>
                  <a:lnTo>
                    <a:pt x="895" y="205"/>
                  </a:lnTo>
                  <a:lnTo>
                    <a:pt x="892" y="198"/>
                  </a:lnTo>
                  <a:lnTo>
                    <a:pt x="882" y="192"/>
                  </a:lnTo>
                  <a:lnTo>
                    <a:pt x="878" y="188"/>
                  </a:lnTo>
                  <a:lnTo>
                    <a:pt x="865" y="188"/>
                  </a:lnTo>
                  <a:lnTo>
                    <a:pt x="861" y="188"/>
                  </a:lnTo>
                  <a:lnTo>
                    <a:pt x="855" y="188"/>
                  </a:lnTo>
                  <a:lnTo>
                    <a:pt x="851" y="185"/>
                  </a:lnTo>
                  <a:lnTo>
                    <a:pt x="848" y="182"/>
                  </a:lnTo>
                  <a:lnTo>
                    <a:pt x="841" y="182"/>
                  </a:lnTo>
                  <a:lnTo>
                    <a:pt x="831" y="175"/>
                  </a:lnTo>
                  <a:lnTo>
                    <a:pt x="828" y="182"/>
                  </a:lnTo>
                  <a:lnTo>
                    <a:pt x="824" y="182"/>
                  </a:lnTo>
                  <a:lnTo>
                    <a:pt x="821" y="178"/>
                  </a:lnTo>
                  <a:lnTo>
                    <a:pt x="818" y="178"/>
                  </a:lnTo>
                  <a:lnTo>
                    <a:pt x="804" y="178"/>
                  </a:lnTo>
                  <a:lnTo>
                    <a:pt x="801" y="182"/>
                  </a:lnTo>
                  <a:lnTo>
                    <a:pt x="797" y="182"/>
                  </a:lnTo>
                  <a:lnTo>
                    <a:pt x="797" y="182"/>
                  </a:lnTo>
                  <a:lnTo>
                    <a:pt x="791" y="185"/>
                  </a:lnTo>
                  <a:lnTo>
                    <a:pt x="784" y="185"/>
                  </a:lnTo>
                  <a:lnTo>
                    <a:pt x="781" y="185"/>
                  </a:lnTo>
                  <a:lnTo>
                    <a:pt x="777" y="182"/>
                  </a:lnTo>
                  <a:lnTo>
                    <a:pt x="774" y="175"/>
                  </a:lnTo>
                  <a:lnTo>
                    <a:pt x="767" y="168"/>
                  </a:lnTo>
                  <a:lnTo>
                    <a:pt x="764" y="165"/>
                  </a:lnTo>
                  <a:lnTo>
                    <a:pt x="754" y="161"/>
                  </a:lnTo>
                  <a:lnTo>
                    <a:pt x="747" y="148"/>
                  </a:lnTo>
                  <a:lnTo>
                    <a:pt x="733" y="138"/>
                  </a:lnTo>
                  <a:lnTo>
                    <a:pt x="723" y="134"/>
                  </a:lnTo>
                  <a:lnTo>
                    <a:pt x="720" y="131"/>
                  </a:lnTo>
                  <a:lnTo>
                    <a:pt x="713" y="124"/>
                  </a:lnTo>
                  <a:lnTo>
                    <a:pt x="703" y="107"/>
                  </a:lnTo>
                  <a:lnTo>
                    <a:pt x="690" y="70"/>
                  </a:lnTo>
                  <a:lnTo>
                    <a:pt x="670" y="10"/>
                  </a:lnTo>
                  <a:lnTo>
                    <a:pt x="666" y="13"/>
                  </a:lnTo>
                  <a:lnTo>
                    <a:pt x="656" y="10"/>
                  </a:lnTo>
                  <a:lnTo>
                    <a:pt x="666" y="30"/>
                  </a:lnTo>
                  <a:lnTo>
                    <a:pt x="676" y="64"/>
                  </a:lnTo>
                  <a:lnTo>
                    <a:pt x="690" y="97"/>
                  </a:lnTo>
                  <a:lnTo>
                    <a:pt x="693" y="114"/>
                  </a:lnTo>
                  <a:lnTo>
                    <a:pt x="707" y="131"/>
                  </a:lnTo>
                  <a:lnTo>
                    <a:pt x="710" y="134"/>
                  </a:lnTo>
                  <a:lnTo>
                    <a:pt x="707" y="141"/>
                  </a:lnTo>
                  <a:lnTo>
                    <a:pt x="676" y="148"/>
                  </a:lnTo>
                  <a:lnTo>
                    <a:pt x="676" y="161"/>
                  </a:lnTo>
                  <a:lnTo>
                    <a:pt x="666" y="178"/>
                  </a:lnTo>
                  <a:lnTo>
                    <a:pt x="659" y="188"/>
                  </a:lnTo>
                  <a:lnTo>
                    <a:pt x="659" y="195"/>
                  </a:lnTo>
                  <a:lnTo>
                    <a:pt x="656" y="195"/>
                  </a:lnTo>
                  <a:lnTo>
                    <a:pt x="656" y="195"/>
                  </a:lnTo>
                  <a:lnTo>
                    <a:pt x="643" y="188"/>
                  </a:lnTo>
                  <a:lnTo>
                    <a:pt x="626" y="182"/>
                  </a:lnTo>
                  <a:lnTo>
                    <a:pt x="629" y="151"/>
                  </a:lnTo>
                  <a:lnTo>
                    <a:pt x="629" y="141"/>
                  </a:lnTo>
                  <a:lnTo>
                    <a:pt x="626" y="141"/>
                  </a:lnTo>
                  <a:lnTo>
                    <a:pt x="622" y="128"/>
                  </a:lnTo>
                  <a:lnTo>
                    <a:pt x="612" y="128"/>
                  </a:lnTo>
                  <a:lnTo>
                    <a:pt x="609" y="121"/>
                  </a:lnTo>
                  <a:lnTo>
                    <a:pt x="606" y="124"/>
                  </a:lnTo>
                  <a:lnTo>
                    <a:pt x="599" y="124"/>
                  </a:lnTo>
                  <a:lnTo>
                    <a:pt x="595" y="131"/>
                  </a:lnTo>
                  <a:lnTo>
                    <a:pt x="579" y="118"/>
                  </a:lnTo>
                  <a:lnTo>
                    <a:pt x="575" y="121"/>
                  </a:lnTo>
                  <a:lnTo>
                    <a:pt x="569" y="128"/>
                  </a:lnTo>
                  <a:lnTo>
                    <a:pt x="572" y="148"/>
                  </a:lnTo>
                  <a:lnTo>
                    <a:pt x="572" y="155"/>
                  </a:lnTo>
                  <a:lnTo>
                    <a:pt x="575" y="168"/>
                  </a:lnTo>
                  <a:lnTo>
                    <a:pt x="579" y="171"/>
                  </a:lnTo>
                  <a:lnTo>
                    <a:pt x="569" y="182"/>
                  </a:lnTo>
                  <a:lnTo>
                    <a:pt x="572" y="188"/>
                  </a:lnTo>
                  <a:lnTo>
                    <a:pt x="572" y="232"/>
                  </a:lnTo>
                  <a:lnTo>
                    <a:pt x="569" y="249"/>
                  </a:lnTo>
                  <a:lnTo>
                    <a:pt x="562" y="256"/>
                  </a:lnTo>
                  <a:lnTo>
                    <a:pt x="545" y="259"/>
                  </a:lnTo>
                  <a:lnTo>
                    <a:pt x="542" y="259"/>
                  </a:lnTo>
                  <a:lnTo>
                    <a:pt x="532" y="262"/>
                  </a:lnTo>
                  <a:lnTo>
                    <a:pt x="525" y="282"/>
                  </a:lnTo>
                  <a:lnTo>
                    <a:pt x="515" y="289"/>
                  </a:lnTo>
                  <a:lnTo>
                    <a:pt x="508" y="282"/>
                  </a:lnTo>
                  <a:lnTo>
                    <a:pt x="498" y="279"/>
                  </a:lnTo>
                  <a:lnTo>
                    <a:pt x="474" y="276"/>
                  </a:lnTo>
                  <a:lnTo>
                    <a:pt x="468" y="276"/>
                  </a:lnTo>
                  <a:lnTo>
                    <a:pt x="464" y="276"/>
                  </a:lnTo>
                  <a:lnTo>
                    <a:pt x="461" y="282"/>
                  </a:lnTo>
                  <a:lnTo>
                    <a:pt x="461" y="286"/>
                  </a:lnTo>
                  <a:lnTo>
                    <a:pt x="454" y="279"/>
                  </a:lnTo>
                  <a:lnTo>
                    <a:pt x="447" y="279"/>
                  </a:lnTo>
                  <a:lnTo>
                    <a:pt x="441" y="286"/>
                  </a:lnTo>
                  <a:lnTo>
                    <a:pt x="437" y="279"/>
                  </a:lnTo>
                  <a:lnTo>
                    <a:pt x="431" y="289"/>
                  </a:lnTo>
                  <a:lnTo>
                    <a:pt x="427" y="289"/>
                  </a:lnTo>
                  <a:lnTo>
                    <a:pt x="424" y="286"/>
                  </a:lnTo>
                  <a:lnTo>
                    <a:pt x="417" y="289"/>
                  </a:lnTo>
                  <a:lnTo>
                    <a:pt x="417" y="286"/>
                  </a:lnTo>
                  <a:lnTo>
                    <a:pt x="414" y="286"/>
                  </a:lnTo>
                  <a:lnTo>
                    <a:pt x="407" y="276"/>
                  </a:lnTo>
                  <a:lnTo>
                    <a:pt x="407" y="272"/>
                  </a:lnTo>
                  <a:lnTo>
                    <a:pt x="407" y="259"/>
                  </a:lnTo>
                  <a:lnTo>
                    <a:pt x="407" y="256"/>
                  </a:lnTo>
                  <a:lnTo>
                    <a:pt x="400" y="249"/>
                  </a:lnTo>
                  <a:lnTo>
                    <a:pt x="397" y="239"/>
                  </a:lnTo>
                  <a:lnTo>
                    <a:pt x="390" y="242"/>
                  </a:lnTo>
                  <a:lnTo>
                    <a:pt x="383" y="245"/>
                  </a:lnTo>
                  <a:lnTo>
                    <a:pt x="380" y="235"/>
                  </a:lnTo>
                  <a:lnTo>
                    <a:pt x="373" y="232"/>
                  </a:lnTo>
                  <a:lnTo>
                    <a:pt x="370" y="235"/>
                  </a:lnTo>
                  <a:lnTo>
                    <a:pt x="357" y="222"/>
                  </a:lnTo>
                  <a:lnTo>
                    <a:pt x="353" y="222"/>
                  </a:lnTo>
                  <a:lnTo>
                    <a:pt x="350" y="235"/>
                  </a:lnTo>
                  <a:lnTo>
                    <a:pt x="353" y="245"/>
                  </a:lnTo>
                  <a:lnTo>
                    <a:pt x="363" y="252"/>
                  </a:lnTo>
                  <a:lnTo>
                    <a:pt x="367" y="256"/>
                  </a:lnTo>
                  <a:lnTo>
                    <a:pt x="363" y="256"/>
                  </a:lnTo>
                  <a:lnTo>
                    <a:pt x="353" y="252"/>
                  </a:lnTo>
                  <a:lnTo>
                    <a:pt x="343" y="256"/>
                  </a:lnTo>
                  <a:lnTo>
                    <a:pt x="343" y="259"/>
                  </a:lnTo>
                  <a:lnTo>
                    <a:pt x="333" y="266"/>
                  </a:lnTo>
                  <a:lnTo>
                    <a:pt x="330" y="266"/>
                  </a:lnTo>
                  <a:lnTo>
                    <a:pt x="319" y="276"/>
                  </a:lnTo>
                  <a:lnTo>
                    <a:pt x="306" y="276"/>
                  </a:lnTo>
                  <a:lnTo>
                    <a:pt x="296" y="279"/>
                  </a:lnTo>
                  <a:lnTo>
                    <a:pt x="293" y="282"/>
                  </a:lnTo>
                  <a:lnTo>
                    <a:pt x="296" y="296"/>
                  </a:lnTo>
                  <a:lnTo>
                    <a:pt x="293" y="296"/>
                  </a:lnTo>
                  <a:lnTo>
                    <a:pt x="282" y="296"/>
                  </a:lnTo>
                  <a:lnTo>
                    <a:pt x="262" y="276"/>
                  </a:lnTo>
                  <a:lnTo>
                    <a:pt x="252" y="272"/>
                  </a:lnTo>
                  <a:lnTo>
                    <a:pt x="239" y="286"/>
                  </a:lnTo>
                  <a:lnTo>
                    <a:pt x="232" y="289"/>
                  </a:lnTo>
                  <a:lnTo>
                    <a:pt x="225" y="296"/>
                  </a:lnTo>
                  <a:lnTo>
                    <a:pt x="222" y="293"/>
                  </a:lnTo>
                  <a:lnTo>
                    <a:pt x="219" y="299"/>
                  </a:lnTo>
                  <a:lnTo>
                    <a:pt x="212" y="293"/>
                  </a:lnTo>
                  <a:lnTo>
                    <a:pt x="212" y="293"/>
                  </a:lnTo>
                  <a:lnTo>
                    <a:pt x="208" y="299"/>
                  </a:lnTo>
                  <a:lnTo>
                    <a:pt x="205" y="299"/>
                  </a:lnTo>
                  <a:lnTo>
                    <a:pt x="205" y="299"/>
                  </a:lnTo>
                  <a:lnTo>
                    <a:pt x="192" y="293"/>
                  </a:lnTo>
                  <a:lnTo>
                    <a:pt x="181" y="293"/>
                  </a:lnTo>
                  <a:lnTo>
                    <a:pt x="181" y="286"/>
                  </a:lnTo>
                  <a:lnTo>
                    <a:pt x="178" y="286"/>
                  </a:lnTo>
                  <a:lnTo>
                    <a:pt x="171" y="289"/>
                  </a:lnTo>
                  <a:lnTo>
                    <a:pt x="161" y="279"/>
                  </a:lnTo>
                  <a:lnTo>
                    <a:pt x="158" y="279"/>
                  </a:lnTo>
                  <a:lnTo>
                    <a:pt x="151" y="272"/>
                  </a:lnTo>
                  <a:lnTo>
                    <a:pt x="144" y="276"/>
                  </a:lnTo>
                  <a:lnTo>
                    <a:pt x="131" y="289"/>
                  </a:lnTo>
                  <a:lnTo>
                    <a:pt x="134" y="296"/>
                  </a:lnTo>
                  <a:lnTo>
                    <a:pt x="138" y="306"/>
                  </a:lnTo>
                  <a:lnTo>
                    <a:pt x="131" y="309"/>
                  </a:lnTo>
                  <a:lnTo>
                    <a:pt x="124" y="309"/>
                  </a:lnTo>
                  <a:lnTo>
                    <a:pt x="121" y="309"/>
                  </a:lnTo>
                  <a:lnTo>
                    <a:pt x="114" y="309"/>
                  </a:lnTo>
                  <a:lnTo>
                    <a:pt x="107" y="323"/>
                  </a:lnTo>
                  <a:lnTo>
                    <a:pt x="101" y="320"/>
                  </a:lnTo>
                  <a:lnTo>
                    <a:pt x="94" y="320"/>
                  </a:lnTo>
                  <a:lnTo>
                    <a:pt x="91" y="316"/>
                  </a:lnTo>
                  <a:lnTo>
                    <a:pt x="91" y="320"/>
                  </a:lnTo>
                  <a:lnTo>
                    <a:pt x="87" y="326"/>
                  </a:lnTo>
                  <a:lnTo>
                    <a:pt x="84" y="323"/>
                  </a:lnTo>
                  <a:lnTo>
                    <a:pt x="77" y="326"/>
                  </a:lnTo>
                  <a:lnTo>
                    <a:pt x="77" y="330"/>
                  </a:lnTo>
                  <a:lnTo>
                    <a:pt x="74" y="333"/>
                  </a:lnTo>
                  <a:lnTo>
                    <a:pt x="74" y="330"/>
                  </a:lnTo>
                  <a:lnTo>
                    <a:pt x="67" y="316"/>
                  </a:lnTo>
                  <a:lnTo>
                    <a:pt x="64" y="309"/>
                  </a:lnTo>
                  <a:lnTo>
                    <a:pt x="60" y="313"/>
                  </a:lnTo>
                  <a:lnTo>
                    <a:pt x="57" y="309"/>
                  </a:lnTo>
                  <a:lnTo>
                    <a:pt x="54" y="303"/>
                  </a:lnTo>
                  <a:lnTo>
                    <a:pt x="50" y="299"/>
                  </a:lnTo>
                  <a:lnTo>
                    <a:pt x="47" y="293"/>
                  </a:lnTo>
                  <a:lnTo>
                    <a:pt x="50" y="289"/>
                  </a:lnTo>
                  <a:lnTo>
                    <a:pt x="47" y="282"/>
                  </a:lnTo>
                  <a:lnTo>
                    <a:pt x="40" y="279"/>
                  </a:lnTo>
                  <a:lnTo>
                    <a:pt x="37" y="266"/>
                  </a:lnTo>
                  <a:lnTo>
                    <a:pt x="37" y="262"/>
                  </a:lnTo>
                  <a:lnTo>
                    <a:pt x="37" y="259"/>
                  </a:lnTo>
                  <a:lnTo>
                    <a:pt x="33" y="249"/>
                  </a:lnTo>
                  <a:lnTo>
                    <a:pt x="20" y="249"/>
                  </a:lnTo>
                  <a:lnTo>
                    <a:pt x="13" y="245"/>
                  </a:lnTo>
                  <a:lnTo>
                    <a:pt x="6" y="235"/>
                  </a:lnTo>
                  <a:lnTo>
                    <a:pt x="6" y="229"/>
                  </a:lnTo>
                  <a:lnTo>
                    <a:pt x="6" y="222"/>
                  </a:lnTo>
                  <a:lnTo>
                    <a:pt x="0" y="219"/>
                  </a:lnTo>
                  <a:lnTo>
                    <a:pt x="0" y="208"/>
                  </a:lnTo>
                  <a:lnTo>
                    <a:pt x="6" y="208"/>
                  </a:lnTo>
                  <a:lnTo>
                    <a:pt x="13" y="212"/>
                  </a:lnTo>
                  <a:lnTo>
                    <a:pt x="20" y="208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3" y="192"/>
                  </a:lnTo>
                  <a:lnTo>
                    <a:pt x="23" y="178"/>
                  </a:lnTo>
                  <a:lnTo>
                    <a:pt x="27" y="168"/>
                  </a:lnTo>
                  <a:lnTo>
                    <a:pt x="27" y="168"/>
                  </a:lnTo>
                  <a:lnTo>
                    <a:pt x="23" y="168"/>
                  </a:lnTo>
                  <a:lnTo>
                    <a:pt x="20" y="161"/>
                  </a:lnTo>
                  <a:lnTo>
                    <a:pt x="17" y="151"/>
                  </a:lnTo>
                  <a:lnTo>
                    <a:pt x="23" y="141"/>
                  </a:lnTo>
                  <a:lnTo>
                    <a:pt x="33" y="151"/>
                  </a:lnTo>
                  <a:lnTo>
                    <a:pt x="37" y="151"/>
                  </a:lnTo>
                  <a:lnTo>
                    <a:pt x="40" y="148"/>
                  </a:lnTo>
                  <a:lnTo>
                    <a:pt x="47" y="141"/>
                  </a:lnTo>
                  <a:lnTo>
                    <a:pt x="47" y="128"/>
                  </a:lnTo>
                  <a:lnTo>
                    <a:pt x="43" y="124"/>
                  </a:lnTo>
                  <a:lnTo>
                    <a:pt x="40" y="111"/>
                  </a:lnTo>
                  <a:lnTo>
                    <a:pt x="43" y="107"/>
                  </a:lnTo>
                  <a:lnTo>
                    <a:pt x="33" y="101"/>
                  </a:lnTo>
                  <a:lnTo>
                    <a:pt x="27" y="81"/>
                  </a:lnTo>
                  <a:lnTo>
                    <a:pt x="23" y="64"/>
                  </a:lnTo>
                  <a:lnTo>
                    <a:pt x="27" y="57"/>
                  </a:lnTo>
                  <a:lnTo>
                    <a:pt x="33" y="50"/>
                  </a:lnTo>
                  <a:lnTo>
                    <a:pt x="37" y="54"/>
                  </a:lnTo>
                  <a:lnTo>
                    <a:pt x="47" y="64"/>
                  </a:lnTo>
                  <a:lnTo>
                    <a:pt x="50" y="60"/>
                  </a:lnTo>
                  <a:lnTo>
                    <a:pt x="50" y="54"/>
                  </a:lnTo>
                  <a:lnTo>
                    <a:pt x="47" y="47"/>
                  </a:lnTo>
                  <a:lnTo>
                    <a:pt x="47" y="43"/>
                  </a:lnTo>
                  <a:lnTo>
                    <a:pt x="50" y="40"/>
                  </a:lnTo>
                  <a:lnTo>
                    <a:pt x="47" y="37"/>
                  </a:lnTo>
                  <a:lnTo>
                    <a:pt x="50" y="33"/>
                  </a:lnTo>
                  <a:lnTo>
                    <a:pt x="54" y="33"/>
                  </a:lnTo>
                  <a:lnTo>
                    <a:pt x="57" y="33"/>
                  </a:lnTo>
                  <a:lnTo>
                    <a:pt x="64" y="37"/>
                  </a:lnTo>
                  <a:lnTo>
                    <a:pt x="67" y="30"/>
                  </a:lnTo>
                  <a:lnTo>
                    <a:pt x="67" y="23"/>
                  </a:lnTo>
                  <a:lnTo>
                    <a:pt x="70" y="17"/>
                  </a:lnTo>
                  <a:lnTo>
                    <a:pt x="67" y="6"/>
                  </a:lnTo>
                  <a:lnTo>
                    <a:pt x="6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Freeform 711">
              <a:extLst>
                <a:ext uri="{FF2B5EF4-FFF2-40B4-BE49-F238E27FC236}">
                  <a16:creationId xmlns:a16="http://schemas.microsoft.com/office/drawing/2014/main" id="{3668D74B-5A1E-E2DD-2D96-434783F9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" y="2464"/>
              <a:ext cx="1342" cy="1700"/>
            </a:xfrm>
            <a:custGeom>
              <a:avLst/>
              <a:gdLst>
                <a:gd name="T0" fmla="*/ 87 w 1342"/>
                <a:gd name="T1" fmla="*/ 34 h 1700"/>
                <a:gd name="T2" fmla="*/ 191 w 1342"/>
                <a:gd name="T3" fmla="*/ 91 h 1700"/>
                <a:gd name="T4" fmla="*/ 235 w 1342"/>
                <a:gd name="T5" fmla="*/ 138 h 1700"/>
                <a:gd name="T6" fmla="*/ 279 w 1342"/>
                <a:gd name="T7" fmla="*/ 165 h 1700"/>
                <a:gd name="T8" fmla="*/ 323 w 1342"/>
                <a:gd name="T9" fmla="*/ 179 h 1700"/>
                <a:gd name="T10" fmla="*/ 370 w 1342"/>
                <a:gd name="T11" fmla="*/ 128 h 1700"/>
                <a:gd name="T12" fmla="*/ 440 w 1342"/>
                <a:gd name="T13" fmla="*/ 101 h 1700"/>
                <a:gd name="T14" fmla="*/ 535 w 1342"/>
                <a:gd name="T15" fmla="*/ 132 h 1700"/>
                <a:gd name="T16" fmla="*/ 565 w 1342"/>
                <a:gd name="T17" fmla="*/ 152 h 1700"/>
                <a:gd name="T18" fmla="*/ 632 w 1342"/>
                <a:gd name="T19" fmla="*/ 219 h 1700"/>
                <a:gd name="T20" fmla="*/ 696 w 1342"/>
                <a:gd name="T21" fmla="*/ 212 h 1700"/>
                <a:gd name="T22" fmla="*/ 774 w 1342"/>
                <a:gd name="T23" fmla="*/ 243 h 1700"/>
                <a:gd name="T24" fmla="*/ 811 w 1342"/>
                <a:gd name="T25" fmla="*/ 223 h 1700"/>
                <a:gd name="T26" fmla="*/ 865 w 1342"/>
                <a:gd name="T27" fmla="*/ 239 h 1700"/>
                <a:gd name="T28" fmla="*/ 922 w 1342"/>
                <a:gd name="T29" fmla="*/ 263 h 1700"/>
                <a:gd name="T30" fmla="*/ 969 w 1342"/>
                <a:gd name="T31" fmla="*/ 260 h 1700"/>
                <a:gd name="T32" fmla="*/ 996 w 1342"/>
                <a:gd name="T33" fmla="*/ 270 h 1700"/>
                <a:gd name="T34" fmla="*/ 976 w 1342"/>
                <a:gd name="T35" fmla="*/ 344 h 1700"/>
                <a:gd name="T36" fmla="*/ 1016 w 1342"/>
                <a:gd name="T37" fmla="*/ 350 h 1700"/>
                <a:gd name="T38" fmla="*/ 1080 w 1342"/>
                <a:gd name="T39" fmla="*/ 334 h 1700"/>
                <a:gd name="T40" fmla="*/ 1184 w 1342"/>
                <a:gd name="T41" fmla="*/ 371 h 1700"/>
                <a:gd name="T42" fmla="*/ 1188 w 1342"/>
                <a:gd name="T43" fmla="*/ 391 h 1700"/>
                <a:gd name="T44" fmla="*/ 1147 w 1342"/>
                <a:gd name="T45" fmla="*/ 411 h 1700"/>
                <a:gd name="T46" fmla="*/ 1144 w 1342"/>
                <a:gd name="T47" fmla="*/ 462 h 1700"/>
                <a:gd name="T48" fmla="*/ 1204 w 1342"/>
                <a:gd name="T49" fmla="*/ 488 h 1700"/>
                <a:gd name="T50" fmla="*/ 1282 w 1342"/>
                <a:gd name="T51" fmla="*/ 532 h 1700"/>
                <a:gd name="T52" fmla="*/ 1312 w 1342"/>
                <a:gd name="T53" fmla="*/ 552 h 1700"/>
                <a:gd name="T54" fmla="*/ 1322 w 1342"/>
                <a:gd name="T55" fmla="*/ 566 h 1700"/>
                <a:gd name="T56" fmla="*/ 1339 w 1342"/>
                <a:gd name="T57" fmla="*/ 603 h 1700"/>
                <a:gd name="T58" fmla="*/ 1326 w 1342"/>
                <a:gd name="T59" fmla="*/ 650 h 1700"/>
                <a:gd name="T60" fmla="*/ 1282 w 1342"/>
                <a:gd name="T61" fmla="*/ 731 h 1700"/>
                <a:gd name="T62" fmla="*/ 1272 w 1342"/>
                <a:gd name="T63" fmla="*/ 805 h 1700"/>
                <a:gd name="T64" fmla="*/ 1164 w 1342"/>
                <a:gd name="T65" fmla="*/ 926 h 1700"/>
                <a:gd name="T66" fmla="*/ 1100 w 1342"/>
                <a:gd name="T67" fmla="*/ 825 h 1700"/>
                <a:gd name="T68" fmla="*/ 1060 w 1342"/>
                <a:gd name="T69" fmla="*/ 818 h 1700"/>
                <a:gd name="T70" fmla="*/ 999 w 1342"/>
                <a:gd name="T71" fmla="*/ 764 h 1700"/>
                <a:gd name="T72" fmla="*/ 955 w 1342"/>
                <a:gd name="T73" fmla="*/ 775 h 1700"/>
                <a:gd name="T74" fmla="*/ 875 w 1342"/>
                <a:gd name="T75" fmla="*/ 812 h 1700"/>
                <a:gd name="T76" fmla="*/ 848 w 1342"/>
                <a:gd name="T77" fmla="*/ 892 h 1700"/>
                <a:gd name="T78" fmla="*/ 790 w 1342"/>
                <a:gd name="T79" fmla="*/ 892 h 1700"/>
                <a:gd name="T80" fmla="*/ 804 w 1342"/>
                <a:gd name="T81" fmla="*/ 956 h 1700"/>
                <a:gd name="T82" fmla="*/ 767 w 1342"/>
                <a:gd name="T83" fmla="*/ 993 h 1700"/>
                <a:gd name="T84" fmla="*/ 730 w 1342"/>
                <a:gd name="T85" fmla="*/ 1030 h 1700"/>
                <a:gd name="T86" fmla="*/ 737 w 1342"/>
                <a:gd name="T87" fmla="*/ 1071 h 1700"/>
                <a:gd name="T88" fmla="*/ 706 w 1342"/>
                <a:gd name="T89" fmla="*/ 1104 h 1700"/>
                <a:gd name="T90" fmla="*/ 686 w 1342"/>
                <a:gd name="T91" fmla="*/ 1135 h 1700"/>
                <a:gd name="T92" fmla="*/ 656 w 1342"/>
                <a:gd name="T93" fmla="*/ 1155 h 1700"/>
                <a:gd name="T94" fmla="*/ 626 w 1342"/>
                <a:gd name="T95" fmla="*/ 1168 h 1700"/>
                <a:gd name="T96" fmla="*/ 545 w 1342"/>
                <a:gd name="T97" fmla="*/ 1212 h 1700"/>
                <a:gd name="T98" fmla="*/ 437 w 1342"/>
                <a:gd name="T99" fmla="*/ 1242 h 1700"/>
                <a:gd name="T100" fmla="*/ 414 w 1342"/>
                <a:gd name="T101" fmla="*/ 1317 h 1700"/>
                <a:gd name="T102" fmla="*/ 360 w 1342"/>
                <a:gd name="T103" fmla="*/ 1384 h 1700"/>
                <a:gd name="T104" fmla="*/ 326 w 1342"/>
                <a:gd name="T105" fmla="*/ 1421 h 1700"/>
                <a:gd name="T106" fmla="*/ 286 w 1342"/>
                <a:gd name="T107" fmla="*/ 1481 h 1700"/>
                <a:gd name="T108" fmla="*/ 323 w 1342"/>
                <a:gd name="T109" fmla="*/ 1566 h 1700"/>
                <a:gd name="T110" fmla="*/ 383 w 1342"/>
                <a:gd name="T111" fmla="*/ 1653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42" h="1700">
                  <a:moveTo>
                    <a:pt x="0" y="27"/>
                  </a:moveTo>
                  <a:lnTo>
                    <a:pt x="10" y="27"/>
                  </a:lnTo>
                  <a:lnTo>
                    <a:pt x="33" y="7"/>
                  </a:lnTo>
                  <a:lnTo>
                    <a:pt x="47" y="7"/>
                  </a:lnTo>
                  <a:lnTo>
                    <a:pt x="60" y="0"/>
                  </a:lnTo>
                  <a:lnTo>
                    <a:pt x="70" y="17"/>
                  </a:lnTo>
                  <a:lnTo>
                    <a:pt x="84" y="27"/>
                  </a:lnTo>
                  <a:lnTo>
                    <a:pt x="87" y="34"/>
                  </a:lnTo>
                  <a:lnTo>
                    <a:pt x="124" y="17"/>
                  </a:lnTo>
                  <a:lnTo>
                    <a:pt x="144" y="10"/>
                  </a:lnTo>
                  <a:lnTo>
                    <a:pt x="151" y="17"/>
                  </a:lnTo>
                  <a:lnTo>
                    <a:pt x="151" y="41"/>
                  </a:lnTo>
                  <a:lnTo>
                    <a:pt x="151" y="51"/>
                  </a:lnTo>
                  <a:lnTo>
                    <a:pt x="154" y="61"/>
                  </a:lnTo>
                  <a:lnTo>
                    <a:pt x="168" y="78"/>
                  </a:lnTo>
                  <a:lnTo>
                    <a:pt x="191" y="91"/>
                  </a:lnTo>
                  <a:lnTo>
                    <a:pt x="195" y="98"/>
                  </a:lnTo>
                  <a:lnTo>
                    <a:pt x="195" y="101"/>
                  </a:lnTo>
                  <a:lnTo>
                    <a:pt x="198" y="108"/>
                  </a:lnTo>
                  <a:lnTo>
                    <a:pt x="198" y="118"/>
                  </a:lnTo>
                  <a:lnTo>
                    <a:pt x="201" y="118"/>
                  </a:lnTo>
                  <a:lnTo>
                    <a:pt x="205" y="128"/>
                  </a:lnTo>
                  <a:lnTo>
                    <a:pt x="222" y="132"/>
                  </a:lnTo>
                  <a:lnTo>
                    <a:pt x="235" y="138"/>
                  </a:lnTo>
                  <a:lnTo>
                    <a:pt x="238" y="135"/>
                  </a:lnTo>
                  <a:lnTo>
                    <a:pt x="245" y="142"/>
                  </a:lnTo>
                  <a:lnTo>
                    <a:pt x="245" y="145"/>
                  </a:lnTo>
                  <a:lnTo>
                    <a:pt x="259" y="162"/>
                  </a:lnTo>
                  <a:lnTo>
                    <a:pt x="262" y="162"/>
                  </a:lnTo>
                  <a:lnTo>
                    <a:pt x="269" y="165"/>
                  </a:lnTo>
                  <a:lnTo>
                    <a:pt x="276" y="165"/>
                  </a:lnTo>
                  <a:lnTo>
                    <a:pt x="279" y="165"/>
                  </a:lnTo>
                  <a:lnTo>
                    <a:pt x="282" y="169"/>
                  </a:lnTo>
                  <a:lnTo>
                    <a:pt x="286" y="169"/>
                  </a:lnTo>
                  <a:lnTo>
                    <a:pt x="289" y="172"/>
                  </a:lnTo>
                  <a:lnTo>
                    <a:pt x="292" y="172"/>
                  </a:lnTo>
                  <a:lnTo>
                    <a:pt x="299" y="179"/>
                  </a:lnTo>
                  <a:lnTo>
                    <a:pt x="309" y="175"/>
                  </a:lnTo>
                  <a:lnTo>
                    <a:pt x="316" y="179"/>
                  </a:lnTo>
                  <a:lnTo>
                    <a:pt x="323" y="179"/>
                  </a:lnTo>
                  <a:lnTo>
                    <a:pt x="329" y="185"/>
                  </a:lnTo>
                  <a:lnTo>
                    <a:pt x="333" y="182"/>
                  </a:lnTo>
                  <a:lnTo>
                    <a:pt x="336" y="189"/>
                  </a:lnTo>
                  <a:lnTo>
                    <a:pt x="336" y="189"/>
                  </a:lnTo>
                  <a:lnTo>
                    <a:pt x="350" y="172"/>
                  </a:lnTo>
                  <a:lnTo>
                    <a:pt x="360" y="152"/>
                  </a:lnTo>
                  <a:lnTo>
                    <a:pt x="370" y="142"/>
                  </a:lnTo>
                  <a:lnTo>
                    <a:pt x="370" y="128"/>
                  </a:lnTo>
                  <a:lnTo>
                    <a:pt x="373" y="128"/>
                  </a:lnTo>
                  <a:lnTo>
                    <a:pt x="390" y="122"/>
                  </a:lnTo>
                  <a:lnTo>
                    <a:pt x="390" y="122"/>
                  </a:lnTo>
                  <a:lnTo>
                    <a:pt x="397" y="118"/>
                  </a:lnTo>
                  <a:lnTo>
                    <a:pt x="403" y="105"/>
                  </a:lnTo>
                  <a:lnTo>
                    <a:pt x="420" y="95"/>
                  </a:lnTo>
                  <a:lnTo>
                    <a:pt x="427" y="101"/>
                  </a:lnTo>
                  <a:lnTo>
                    <a:pt x="440" y="101"/>
                  </a:lnTo>
                  <a:lnTo>
                    <a:pt x="454" y="98"/>
                  </a:lnTo>
                  <a:lnTo>
                    <a:pt x="464" y="101"/>
                  </a:lnTo>
                  <a:lnTo>
                    <a:pt x="467" y="105"/>
                  </a:lnTo>
                  <a:lnTo>
                    <a:pt x="494" y="118"/>
                  </a:lnTo>
                  <a:lnTo>
                    <a:pt x="514" y="128"/>
                  </a:lnTo>
                  <a:lnTo>
                    <a:pt x="514" y="132"/>
                  </a:lnTo>
                  <a:lnTo>
                    <a:pt x="531" y="135"/>
                  </a:lnTo>
                  <a:lnTo>
                    <a:pt x="535" y="132"/>
                  </a:lnTo>
                  <a:lnTo>
                    <a:pt x="541" y="138"/>
                  </a:lnTo>
                  <a:lnTo>
                    <a:pt x="545" y="142"/>
                  </a:lnTo>
                  <a:lnTo>
                    <a:pt x="548" y="145"/>
                  </a:lnTo>
                  <a:lnTo>
                    <a:pt x="555" y="148"/>
                  </a:lnTo>
                  <a:lnTo>
                    <a:pt x="558" y="148"/>
                  </a:lnTo>
                  <a:lnTo>
                    <a:pt x="558" y="152"/>
                  </a:lnTo>
                  <a:lnTo>
                    <a:pt x="558" y="152"/>
                  </a:lnTo>
                  <a:lnTo>
                    <a:pt x="565" y="152"/>
                  </a:lnTo>
                  <a:lnTo>
                    <a:pt x="589" y="172"/>
                  </a:lnTo>
                  <a:lnTo>
                    <a:pt x="595" y="175"/>
                  </a:lnTo>
                  <a:lnTo>
                    <a:pt x="605" y="175"/>
                  </a:lnTo>
                  <a:lnTo>
                    <a:pt x="609" y="179"/>
                  </a:lnTo>
                  <a:lnTo>
                    <a:pt x="615" y="189"/>
                  </a:lnTo>
                  <a:lnTo>
                    <a:pt x="612" y="202"/>
                  </a:lnTo>
                  <a:lnTo>
                    <a:pt x="622" y="212"/>
                  </a:lnTo>
                  <a:lnTo>
                    <a:pt x="632" y="219"/>
                  </a:lnTo>
                  <a:lnTo>
                    <a:pt x="636" y="219"/>
                  </a:lnTo>
                  <a:lnTo>
                    <a:pt x="639" y="219"/>
                  </a:lnTo>
                  <a:lnTo>
                    <a:pt x="642" y="219"/>
                  </a:lnTo>
                  <a:lnTo>
                    <a:pt x="673" y="216"/>
                  </a:lnTo>
                  <a:lnTo>
                    <a:pt x="679" y="216"/>
                  </a:lnTo>
                  <a:lnTo>
                    <a:pt x="690" y="212"/>
                  </a:lnTo>
                  <a:lnTo>
                    <a:pt x="693" y="216"/>
                  </a:lnTo>
                  <a:lnTo>
                    <a:pt x="696" y="212"/>
                  </a:lnTo>
                  <a:lnTo>
                    <a:pt x="700" y="212"/>
                  </a:lnTo>
                  <a:lnTo>
                    <a:pt x="713" y="216"/>
                  </a:lnTo>
                  <a:lnTo>
                    <a:pt x="720" y="212"/>
                  </a:lnTo>
                  <a:lnTo>
                    <a:pt x="727" y="219"/>
                  </a:lnTo>
                  <a:lnTo>
                    <a:pt x="733" y="216"/>
                  </a:lnTo>
                  <a:lnTo>
                    <a:pt x="747" y="223"/>
                  </a:lnTo>
                  <a:lnTo>
                    <a:pt x="770" y="243"/>
                  </a:lnTo>
                  <a:lnTo>
                    <a:pt x="774" y="243"/>
                  </a:lnTo>
                  <a:lnTo>
                    <a:pt x="777" y="246"/>
                  </a:lnTo>
                  <a:lnTo>
                    <a:pt x="787" y="246"/>
                  </a:lnTo>
                  <a:lnTo>
                    <a:pt x="787" y="253"/>
                  </a:lnTo>
                  <a:lnTo>
                    <a:pt x="794" y="253"/>
                  </a:lnTo>
                  <a:lnTo>
                    <a:pt x="790" y="243"/>
                  </a:lnTo>
                  <a:lnTo>
                    <a:pt x="794" y="236"/>
                  </a:lnTo>
                  <a:lnTo>
                    <a:pt x="804" y="233"/>
                  </a:lnTo>
                  <a:lnTo>
                    <a:pt x="811" y="223"/>
                  </a:lnTo>
                  <a:lnTo>
                    <a:pt x="821" y="212"/>
                  </a:lnTo>
                  <a:lnTo>
                    <a:pt x="838" y="202"/>
                  </a:lnTo>
                  <a:lnTo>
                    <a:pt x="838" y="199"/>
                  </a:lnTo>
                  <a:lnTo>
                    <a:pt x="841" y="206"/>
                  </a:lnTo>
                  <a:lnTo>
                    <a:pt x="848" y="209"/>
                  </a:lnTo>
                  <a:lnTo>
                    <a:pt x="851" y="216"/>
                  </a:lnTo>
                  <a:lnTo>
                    <a:pt x="851" y="226"/>
                  </a:lnTo>
                  <a:lnTo>
                    <a:pt x="865" y="239"/>
                  </a:lnTo>
                  <a:lnTo>
                    <a:pt x="881" y="239"/>
                  </a:lnTo>
                  <a:lnTo>
                    <a:pt x="885" y="243"/>
                  </a:lnTo>
                  <a:lnTo>
                    <a:pt x="881" y="246"/>
                  </a:lnTo>
                  <a:lnTo>
                    <a:pt x="891" y="256"/>
                  </a:lnTo>
                  <a:lnTo>
                    <a:pt x="898" y="249"/>
                  </a:lnTo>
                  <a:lnTo>
                    <a:pt x="908" y="256"/>
                  </a:lnTo>
                  <a:lnTo>
                    <a:pt x="908" y="263"/>
                  </a:lnTo>
                  <a:lnTo>
                    <a:pt x="922" y="263"/>
                  </a:lnTo>
                  <a:lnTo>
                    <a:pt x="935" y="273"/>
                  </a:lnTo>
                  <a:lnTo>
                    <a:pt x="939" y="266"/>
                  </a:lnTo>
                  <a:lnTo>
                    <a:pt x="945" y="266"/>
                  </a:lnTo>
                  <a:lnTo>
                    <a:pt x="949" y="260"/>
                  </a:lnTo>
                  <a:lnTo>
                    <a:pt x="952" y="263"/>
                  </a:lnTo>
                  <a:lnTo>
                    <a:pt x="952" y="256"/>
                  </a:lnTo>
                  <a:lnTo>
                    <a:pt x="962" y="260"/>
                  </a:lnTo>
                  <a:lnTo>
                    <a:pt x="969" y="260"/>
                  </a:lnTo>
                  <a:lnTo>
                    <a:pt x="979" y="266"/>
                  </a:lnTo>
                  <a:lnTo>
                    <a:pt x="982" y="260"/>
                  </a:lnTo>
                  <a:lnTo>
                    <a:pt x="989" y="266"/>
                  </a:lnTo>
                  <a:lnTo>
                    <a:pt x="992" y="260"/>
                  </a:lnTo>
                  <a:lnTo>
                    <a:pt x="999" y="260"/>
                  </a:lnTo>
                  <a:lnTo>
                    <a:pt x="999" y="270"/>
                  </a:lnTo>
                  <a:lnTo>
                    <a:pt x="996" y="270"/>
                  </a:lnTo>
                  <a:lnTo>
                    <a:pt x="996" y="270"/>
                  </a:lnTo>
                  <a:lnTo>
                    <a:pt x="992" y="276"/>
                  </a:lnTo>
                  <a:lnTo>
                    <a:pt x="986" y="276"/>
                  </a:lnTo>
                  <a:lnTo>
                    <a:pt x="979" y="293"/>
                  </a:lnTo>
                  <a:lnTo>
                    <a:pt x="972" y="310"/>
                  </a:lnTo>
                  <a:lnTo>
                    <a:pt x="972" y="334"/>
                  </a:lnTo>
                  <a:lnTo>
                    <a:pt x="966" y="344"/>
                  </a:lnTo>
                  <a:lnTo>
                    <a:pt x="942" y="340"/>
                  </a:lnTo>
                  <a:lnTo>
                    <a:pt x="976" y="344"/>
                  </a:lnTo>
                  <a:lnTo>
                    <a:pt x="982" y="347"/>
                  </a:lnTo>
                  <a:lnTo>
                    <a:pt x="982" y="354"/>
                  </a:lnTo>
                  <a:lnTo>
                    <a:pt x="986" y="361"/>
                  </a:lnTo>
                  <a:lnTo>
                    <a:pt x="996" y="371"/>
                  </a:lnTo>
                  <a:lnTo>
                    <a:pt x="1009" y="361"/>
                  </a:lnTo>
                  <a:lnTo>
                    <a:pt x="1016" y="357"/>
                  </a:lnTo>
                  <a:lnTo>
                    <a:pt x="1016" y="354"/>
                  </a:lnTo>
                  <a:lnTo>
                    <a:pt x="1016" y="350"/>
                  </a:lnTo>
                  <a:lnTo>
                    <a:pt x="1019" y="354"/>
                  </a:lnTo>
                  <a:lnTo>
                    <a:pt x="1026" y="354"/>
                  </a:lnTo>
                  <a:lnTo>
                    <a:pt x="1036" y="334"/>
                  </a:lnTo>
                  <a:lnTo>
                    <a:pt x="1043" y="330"/>
                  </a:lnTo>
                  <a:lnTo>
                    <a:pt x="1056" y="334"/>
                  </a:lnTo>
                  <a:lnTo>
                    <a:pt x="1063" y="344"/>
                  </a:lnTo>
                  <a:lnTo>
                    <a:pt x="1073" y="337"/>
                  </a:lnTo>
                  <a:lnTo>
                    <a:pt x="1080" y="334"/>
                  </a:lnTo>
                  <a:lnTo>
                    <a:pt x="1090" y="337"/>
                  </a:lnTo>
                  <a:lnTo>
                    <a:pt x="1093" y="350"/>
                  </a:lnTo>
                  <a:lnTo>
                    <a:pt x="1104" y="354"/>
                  </a:lnTo>
                  <a:lnTo>
                    <a:pt x="1124" y="361"/>
                  </a:lnTo>
                  <a:lnTo>
                    <a:pt x="1144" y="354"/>
                  </a:lnTo>
                  <a:lnTo>
                    <a:pt x="1167" y="357"/>
                  </a:lnTo>
                  <a:lnTo>
                    <a:pt x="1174" y="364"/>
                  </a:lnTo>
                  <a:lnTo>
                    <a:pt x="1184" y="371"/>
                  </a:lnTo>
                  <a:lnTo>
                    <a:pt x="1184" y="377"/>
                  </a:lnTo>
                  <a:lnTo>
                    <a:pt x="1178" y="384"/>
                  </a:lnTo>
                  <a:lnTo>
                    <a:pt x="1184" y="387"/>
                  </a:lnTo>
                  <a:lnTo>
                    <a:pt x="1191" y="387"/>
                  </a:lnTo>
                  <a:lnTo>
                    <a:pt x="1191" y="387"/>
                  </a:lnTo>
                  <a:lnTo>
                    <a:pt x="1191" y="391"/>
                  </a:lnTo>
                  <a:lnTo>
                    <a:pt x="1188" y="391"/>
                  </a:lnTo>
                  <a:lnTo>
                    <a:pt x="1188" y="391"/>
                  </a:lnTo>
                  <a:lnTo>
                    <a:pt x="1184" y="391"/>
                  </a:lnTo>
                  <a:lnTo>
                    <a:pt x="1184" y="387"/>
                  </a:lnTo>
                  <a:lnTo>
                    <a:pt x="1181" y="411"/>
                  </a:lnTo>
                  <a:lnTo>
                    <a:pt x="1178" y="408"/>
                  </a:lnTo>
                  <a:lnTo>
                    <a:pt x="1174" y="414"/>
                  </a:lnTo>
                  <a:lnTo>
                    <a:pt x="1164" y="411"/>
                  </a:lnTo>
                  <a:lnTo>
                    <a:pt x="1161" y="418"/>
                  </a:lnTo>
                  <a:lnTo>
                    <a:pt x="1147" y="411"/>
                  </a:lnTo>
                  <a:lnTo>
                    <a:pt x="1144" y="411"/>
                  </a:lnTo>
                  <a:lnTo>
                    <a:pt x="1144" y="414"/>
                  </a:lnTo>
                  <a:lnTo>
                    <a:pt x="1137" y="414"/>
                  </a:lnTo>
                  <a:lnTo>
                    <a:pt x="1130" y="414"/>
                  </a:lnTo>
                  <a:lnTo>
                    <a:pt x="1127" y="428"/>
                  </a:lnTo>
                  <a:lnTo>
                    <a:pt x="1130" y="438"/>
                  </a:lnTo>
                  <a:lnTo>
                    <a:pt x="1134" y="448"/>
                  </a:lnTo>
                  <a:lnTo>
                    <a:pt x="1144" y="462"/>
                  </a:lnTo>
                  <a:lnTo>
                    <a:pt x="1178" y="462"/>
                  </a:lnTo>
                  <a:lnTo>
                    <a:pt x="1198" y="458"/>
                  </a:lnTo>
                  <a:lnTo>
                    <a:pt x="1194" y="465"/>
                  </a:lnTo>
                  <a:lnTo>
                    <a:pt x="1204" y="472"/>
                  </a:lnTo>
                  <a:lnTo>
                    <a:pt x="1204" y="475"/>
                  </a:lnTo>
                  <a:lnTo>
                    <a:pt x="1208" y="482"/>
                  </a:lnTo>
                  <a:lnTo>
                    <a:pt x="1208" y="488"/>
                  </a:lnTo>
                  <a:lnTo>
                    <a:pt x="1204" y="488"/>
                  </a:lnTo>
                  <a:lnTo>
                    <a:pt x="1204" y="495"/>
                  </a:lnTo>
                  <a:lnTo>
                    <a:pt x="1218" y="502"/>
                  </a:lnTo>
                  <a:lnTo>
                    <a:pt x="1225" y="505"/>
                  </a:lnTo>
                  <a:lnTo>
                    <a:pt x="1242" y="509"/>
                  </a:lnTo>
                  <a:lnTo>
                    <a:pt x="1258" y="512"/>
                  </a:lnTo>
                  <a:lnTo>
                    <a:pt x="1282" y="522"/>
                  </a:lnTo>
                  <a:lnTo>
                    <a:pt x="1289" y="525"/>
                  </a:lnTo>
                  <a:lnTo>
                    <a:pt x="1282" y="532"/>
                  </a:lnTo>
                  <a:lnTo>
                    <a:pt x="1289" y="552"/>
                  </a:lnTo>
                  <a:lnTo>
                    <a:pt x="1292" y="559"/>
                  </a:lnTo>
                  <a:lnTo>
                    <a:pt x="1295" y="559"/>
                  </a:lnTo>
                  <a:lnTo>
                    <a:pt x="1302" y="569"/>
                  </a:lnTo>
                  <a:lnTo>
                    <a:pt x="1305" y="566"/>
                  </a:lnTo>
                  <a:lnTo>
                    <a:pt x="1309" y="566"/>
                  </a:lnTo>
                  <a:lnTo>
                    <a:pt x="1312" y="559"/>
                  </a:lnTo>
                  <a:lnTo>
                    <a:pt x="1312" y="552"/>
                  </a:lnTo>
                  <a:lnTo>
                    <a:pt x="1319" y="549"/>
                  </a:lnTo>
                  <a:lnTo>
                    <a:pt x="1336" y="549"/>
                  </a:lnTo>
                  <a:lnTo>
                    <a:pt x="1342" y="552"/>
                  </a:lnTo>
                  <a:lnTo>
                    <a:pt x="1342" y="556"/>
                  </a:lnTo>
                  <a:lnTo>
                    <a:pt x="1332" y="563"/>
                  </a:lnTo>
                  <a:lnTo>
                    <a:pt x="1332" y="566"/>
                  </a:lnTo>
                  <a:lnTo>
                    <a:pt x="1326" y="566"/>
                  </a:lnTo>
                  <a:lnTo>
                    <a:pt x="1322" y="566"/>
                  </a:lnTo>
                  <a:lnTo>
                    <a:pt x="1322" y="566"/>
                  </a:lnTo>
                  <a:lnTo>
                    <a:pt x="1329" y="573"/>
                  </a:lnTo>
                  <a:lnTo>
                    <a:pt x="1329" y="579"/>
                  </a:lnTo>
                  <a:lnTo>
                    <a:pt x="1322" y="583"/>
                  </a:lnTo>
                  <a:lnTo>
                    <a:pt x="1329" y="586"/>
                  </a:lnTo>
                  <a:lnTo>
                    <a:pt x="1329" y="589"/>
                  </a:lnTo>
                  <a:lnTo>
                    <a:pt x="1336" y="600"/>
                  </a:lnTo>
                  <a:lnTo>
                    <a:pt x="1339" y="603"/>
                  </a:lnTo>
                  <a:lnTo>
                    <a:pt x="1336" y="623"/>
                  </a:lnTo>
                  <a:lnTo>
                    <a:pt x="1332" y="630"/>
                  </a:lnTo>
                  <a:lnTo>
                    <a:pt x="1336" y="630"/>
                  </a:lnTo>
                  <a:lnTo>
                    <a:pt x="1332" y="637"/>
                  </a:lnTo>
                  <a:lnTo>
                    <a:pt x="1332" y="650"/>
                  </a:lnTo>
                  <a:lnTo>
                    <a:pt x="1329" y="650"/>
                  </a:lnTo>
                  <a:lnTo>
                    <a:pt x="1326" y="647"/>
                  </a:lnTo>
                  <a:lnTo>
                    <a:pt x="1326" y="650"/>
                  </a:lnTo>
                  <a:lnTo>
                    <a:pt x="1326" y="670"/>
                  </a:lnTo>
                  <a:lnTo>
                    <a:pt x="1316" y="670"/>
                  </a:lnTo>
                  <a:lnTo>
                    <a:pt x="1302" y="680"/>
                  </a:lnTo>
                  <a:lnTo>
                    <a:pt x="1289" y="684"/>
                  </a:lnTo>
                  <a:lnTo>
                    <a:pt x="1285" y="687"/>
                  </a:lnTo>
                  <a:lnTo>
                    <a:pt x="1282" y="704"/>
                  </a:lnTo>
                  <a:lnTo>
                    <a:pt x="1282" y="704"/>
                  </a:lnTo>
                  <a:lnTo>
                    <a:pt x="1282" y="731"/>
                  </a:lnTo>
                  <a:lnTo>
                    <a:pt x="1282" y="731"/>
                  </a:lnTo>
                  <a:lnTo>
                    <a:pt x="1285" y="744"/>
                  </a:lnTo>
                  <a:lnTo>
                    <a:pt x="1299" y="758"/>
                  </a:lnTo>
                  <a:lnTo>
                    <a:pt x="1295" y="764"/>
                  </a:lnTo>
                  <a:lnTo>
                    <a:pt x="1289" y="771"/>
                  </a:lnTo>
                  <a:lnTo>
                    <a:pt x="1282" y="795"/>
                  </a:lnTo>
                  <a:lnTo>
                    <a:pt x="1285" y="798"/>
                  </a:lnTo>
                  <a:lnTo>
                    <a:pt x="1272" y="805"/>
                  </a:lnTo>
                  <a:lnTo>
                    <a:pt x="1265" y="801"/>
                  </a:lnTo>
                  <a:lnTo>
                    <a:pt x="1252" y="808"/>
                  </a:lnTo>
                  <a:lnTo>
                    <a:pt x="1258" y="828"/>
                  </a:lnTo>
                  <a:lnTo>
                    <a:pt x="1242" y="899"/>
                  </a:lnTo>
                  <a:lnTo>
                    <a:pt x="1201" y="950"/>
                  </a:lnTo>
                  <a:lnTo>
                    <a:pt x="1184" y="940"/>
                  </a:lnTo>
                  <a:lnTo>
                    <a:pt x="1174" y="936"/>
                  </a:lnTo>
                  <a:lnTo>
                    <a:pt x="1164" y="926"/>
                  </a:lnTo>
                  <a:lnTo>
                    <a:pt x="1144" y="913"/>
                  </a:lnTo>
                  <a:lnTo>
                    <a:pt x="1124" y="896"/>
                  </a:lnTo>
                  <a:lnTo>
                    <a:pt x="1134" y="869"/>
                  </a:lnTo>
                  <a:lnTo>
                    <a:pt x="1137" y="842"/>
                  </a:lnTo>
                  <a:lnTo>
                    <a:pt x="1141" y="828"/>
                  </a:lnTo>
                  <a:lnTo>
                    <a:pt x="1127" y="822"/>
                  </a:lnTo>
                  <a:lnTo>
                    <a:pt x="1114" y="825"/>
                  </a:lnTo>
                  <a:lnTo>
                    <a:pt x="1100" y="825"/>
                  </a:lnTo>
                  <a:lnTo>
                    <a:pt x="1083" y="832"/>
                  </a:lnTo>
                  <a:lnTo>
                    <a:pt x="1077" y="842"/>
                  </a:lnTo>
                  <a:lnTo>
                    <a:pt x="1073" y="842"/>
                  </a:lnTo>
                  <a:lnTo>
                    <a:pt x="1073" y="835"/>
                  </a:lnTo>
                  <a:lnTo>
                    <a:pt x="1077" y="832"/>
                  </a:lnTo>
                  <a:lnTo>
                    <a:pt x="1070" y="812"/>
                  </a:lnTo>
                  <a:lnTo>
                    <a:pt x="1066" y="812"/>
                  </a:lnTo>
                  <a:lnTo>
                    <a:pt x="1060" y="818"/>
                  </a:lnTo>
                  <a:lnTo>
                    <a:pt x="1053" y="808"/>
                  </a:lnTo>
                  <a:lnTo>
                    <a:pt x="1053" y="801"/>
                  </a:lnTo>
                  <a:lnTo>
                    <a:pt x="1053" y="795"/>
                  </a:lnTo>
                  <a:lnTo>
                    <a:pt x="1046" y="768"/>
                  </a:lnTo>
                  <a:lnTo>
                    <a:pt x="1040" y="768"/>
                  </a:lnTo>
                  <a:lnTo>
                    <a:pt x="1019" y="764"/>
                  </a:lnTo>
                  <a:lnTo>
                    <a:pt x="1006" y="764"/>
                  </a:lnTo>
                  <a:lnTo>
                    <a:pt x="999" y="764"/>
                  </a:lnTo>
                  <a:lnTo>
                    <a:pt x="992" y="764"/>
                  </a:lnTo>
                  <a:lnTo>
                    <a:pt x="979" y="764"/>
                  </a:lnTo>
                  <a:lnTo>
                    <a:pt x="972" y="771"/>
                  </a:lnTo>
                  <a:lnTo>
                    <a:pt x="972" y="778"/>
                  </a:lnTo>
                  <a:lnTo>
                    <a:pt x="969" y="781"/>
                  </a:lnTo>
                  <a:lnTo>
                    <a:pt x="966" y="781"/>
                  </a:lnTo>
                  <a:lnTo>
                    <a:pt x="962" y="778"/>
                  </a:lnTo>
                  <a:lnTo>
                    <a:pt x="955" y="775"/>
                  </a:lnTo>
                  <a:lnTo>
                    <a:pt x="939" y="751"/>
                  </a:lnTo>
                  <a:lnTo>
                    <a:pt x="928" y="768"/>
                  </a:lnTo>
                  <a:lnTo>
                    <a:pt x="915" y="778"/>
                  </a:lnTo>
                  <a:lnTo>
                    <a:pt x="905" y="791"/>
                  </a:lnTo>
                  <a:lnTo>
                    <a:pt x="895" y="788"/>
                  </a:lnTo>
                  <a:lnTo>
                    <a:pt x="891" y="801"/>
                  </a:lnTo>
                  <a:lnTo>
                    <a:pt x="878" y="812"/>
                  </a:lnTo>
                  <a:lnTo>
                    <a:pt x="875" y="812"/>
                  </a:lnTo>
                  <a:lnTo>
                    <a:pt x="871" y="818"/>
                  </a:lnTo>
                  <a:lnTo>
                    <a:pt x="875" y="818"/>
                  </a:lnTo>
                  <a:lnTo>
                    <a:pt x="871" y="825"/>
                  </a:lnTo>
                  <a:lnTo>
                    <a:pt x="878" y="835"/>
                  </a:lnTo>
                  <a:lnTo>
                    <a:pt x="888" y="842"/>
                  </a:lnTo>
                  <a:lnTo>
                    <a:pt x="885" y="845"/>
                  </a:lnTo>
                  <a:lnTo>
                    <a:pt x="888" y="849"/>
                  </a:lnTo>
                  <a:lnTo>
                    <a:pt x="848" y="892"/>
                  </a:lnTo>
                  <a:lnTo>
                    <a:pt x="848" y="896"/>
                  </a:lnTo>
                  <a:lnTo>
                    <a:pt x="844" y="899"/>
                  </a:lnTo>
                  <a:lnTo>
                    <a:pt x="831" y="889"/>
                  </a:lnTo>
                  <a:lnTo>
                    <a:pt x="817" y="882"/>
                  </a:lnTo>
                  <a:lnTo>
                    <a:pt x="814" y="886"/>
                  </a:lnTo>
                  <a:lnTo>
                    <a:pt x="811" y="882"/>
                  </a:lnTo>
                  <a:lnTo>
                    <a:pt x="807" y="886"/>
                  </a:lnTo>
                  <a:lnTo>
                    <a:pt x="790" y="892"/>
                  </a:lnTo>
                  <a:lnTo>
                    <a:pt x="777" y="896"/>
                  </a:lnTo>
                  <a:lnTo>
                    <a:pt x="774" y="896"/>
                  </a:lnTo>
                  <a:lnTo>
                    <a:pt x="764" y="916"/>
                  </a:lnTo>
                  <a:lnTo>
                    <a:pt x="764" y="919"/>
                  </a:lnTo>
                  <a:lnTo>
                    <a:pt x="774" y="933"/>
                  </a:lnTo>
                  <a:lnTo>
                    <a:pt x="774" y="933"/>
                  </a:lnTo>
                  <a:lnTo>
                    <a:pt x="787" y="940"/>
                  </a:lnTo>
                  <a:lnTo>
                    <a:pt x="804" y="956"/>
                  </a:lnTo>
                  <a:lnTo>
                    <a:pt x="784" y="973"/>
                  </a:lnTo>
                  <a:lnTo>
                    <a:pt x="777" y="980"/>
                  </a:lnTo>
                  <a:lnTo>
                    <a:pt x="777" y="987"/>
                  </a:lnTo>
                  <a:lnTo>
                    <a:pt x="784" y="993"/>
                  </a:lnTo>
                  <a:lnTo>
                    <a:pt x="780" y="1000"/>
                  </a:lnTo>
                  <a:lnTo>
                    <a:pt x="770" y="997"/>
                  </a:lnTo>
                  <a:lnTo>
                    <a:pt x="770" y="993"/>
                  </a:lnTo>
                  <a:lnTo>
                    <a:pt x="767" y="993"/>
                  </a:lnTo>
                  <a:lnTo>
                    <a:pt x="757" y="990"/>
                  </a:lnTo>
                  <a:lnTo>
                    <a:pt x="740" y="1000"/>
                  </a:lnTo>
                  <a:lnTo>
                    <a:pt x="737" y="1007"/>
                  </a:lnTo>
                  <a:lnTo>
                    <a:pt x="733" y="1010"/>
                  </a:lnTo>
                  <a:lnTo>
                    <a:pt x="733" y="1017"/>
                  </a:lnTo>
                  <a:lnTo>
                    <a:pt x="727" y="1017"/>
                  </a:lnTo>
                  <a:lnTo>
                    <a:pt x="727" y="1030"/>
                  </a:lnTo>
                  <a:lnTo>
                    <a:pt x="730" y="1030"/>
                  </a:lnTo>
                  <a:lnTo>
                    <a:pt x="733" y="1037"/>
                  </a:lnTo>
                  <a:lnTo>
                    <a:pt x="730" y="1051"/>
                  </a:lnTo>
                  <a:lnTo>
                    <a:pt x="727" y="1054"/>
                  </a:lnTo>
                  <a:lnTo>
                    <a:pt x="733" y="1057"/>
                  </a:lnTo>
                  <a:lnTo>
                    <a:pt x="747" y="1064"/>
                  </a:lnTo>
                  <a:lnTo>
                    <a:pt x="747" y="1067"/>
                  </a:lnTo>
                  <a:lnTo>
                    <a:pt x="740" y="1071"/>
                  </a:lnTo>
                  <a:lnTo>
                    <a:pt x="737" y="1071"/>
                  </a:lnTo>
                  <a:lnTo>
                    <a:pt x="730" y="1071"/>
                  </a:lnTo>
                  <a:lnTo>
                    <a:pt x="727" y="1078"/>
                  </a:lnTo>
                  <a:lnTo>
                    <a:pt x="733" y="1094"/>
                  </a:lnTo>
                  <a:lnTo>
                    <a:pt x="723" y="1094"/>
                  </a:lnTo>
                  <a:lnTo>
                    <a:pt x="716" y="1088"/>
                  </a:lnTo>
                  <a:lnTo>
                    <a:pt x="716" y="1094"/>
                  </a:lnTo>
                  <a:lnTo>
                    <a:pt x="710" y="1101"/>
                  </a:lnTo>
                  <a:lnTo>
                    <a:pt x="706" y="1104"/>
                  </a:lnTo>
                  <a:lnTo>
                    <a:pt x="696" y="1104"/>
                  </a:lnTo>
                  <a:lnTo>
                    <a:pt x="690" y="1111"/>
                  </a:lnTo>
                  <a:lnTo>
                    <a:pt x="693" y="1118"/>
                  </a:lnTo>
                  <a:lnTo>
                    <a:pt x="690" y="1125"/>
                  </a:lnTo>
                  <a:lnTo>
                    <a:pt x="683" y="1121"/>
                  </a:lnTo>
                  <a:lnTo>
                    <a:pt x="683" y="1125"/>
                  </a:lnTo>
                  <a:lnTo>
                    <a:pt x="683" y="1135"/>
                  </a:lnTo>
                  <a:lnTo>
                    <a:pt x="686" y="1135"/>
                  </a:lnTo>
                  <a:lnTo>
                    <a:pt x="690" y="1138"/>
                  </a:lnTo>
                  <a:lnTo>
                    <a:pt x="683" y="1138"/>
                  </a:lnTo>
                  <a:lnTo>
                    <a:pt x="673" y="1138"/>
                  </a:lnTo>
                  <a:lnTo>
                    <a:pt x="669" y="1145"/>
                  </a:lnTo>
                  <a:lnTo>
                    <a:pt x="666" y="1145"/>
                  </a:lnTo>
                  <a:lnTo>
                    <a:pt x="663" y="1145"/>
                  </a:lnTo>
                  <a:lnTo>
                    <a:pt x="656" y="1145"/>
                  </a:lnTo>
                  <a:lnTo>
                    <a:pt x="656" y="1155"/>
                  </a:lnTo>
                  <a:lnTo>
                    <a:pt x="652" y="1155"/>
                  </a:lnTo>
                  <a:lnTo>
                    <a:pt x="649" y="1152"/>
                  </a:lnTo>
                  <a:lnTo>
                    <a:pt x="642" y="1152"/>
                  </a:lnTo>
                  <a:lnTo>
                    <a:pt x="636" y="1152"/>
                  </a:lnTo>
                  <a:lnTo>
                    <a:pt x="636" y="1148"/>
                  </a:lnTo>
                  <a:lnTo>
                    <a:pt x="632" y="1145"/>
                  </a:lnTo>
                  <a:lnTo>
                    <a:pt x="626" y="1162"/>
                  </a:lnTo>
                  <a:lnTo>
                    <a:pt x="626" y="1168"/>
                  </a:lnTo>
                  <a:lnTo>
                    <a:pt x="619" y="1185"/>
                  </a:lnTo>
                  <a:lnTo>
                    <a:pt x="612" y="1182"/>
                  </a:lnTo>
                  <a:lnTo>
                    <a:pt x="568" y="1185"/>
                  </a:lnTo>
                  <a:lnTo>
                    <a:pt x="565" y="1189"/>
                  </a:lnTo>
                  <a:lnTo>
                    <a:pt x="562" y="1195"/>
                  </a:lnTo>
                  <a:lnTo>
                    <a:pt x="555" y="1192"/>
                  </a:lnTo>
                  <a:lnTo>
                    <a:pt x="552" y="1199"/>
                  </a:lnTo>
                  <a:lnTo>
                    <a:pt x="545" y="1212"/>
                  </a:lnTo>
                  <a:lnTo>
                    <a:pt x="518" y="1212"/>
                  </a:lnTo>
                  <a:lnTo>
                    <a:pt x="511" y="1222"/>
                  </a:lnTo>
                  <a:lnTo>
                    <a:pt x="488" y="1236"/>
                  </a:lnTo>
                  <a:lnTo>
                    <a:pt x="481" y="1232"/>
                  </a:lnTo>
                  <a:lnTo>
                    <a:pt x="474" y="1236"/>
                  </a:lnTo>
                  <a:lnTo>
                    <a:pt x="464" y="1232"/>
                  </a:lnTo>
                  <a:lnTo>
                    <a:pt x="444" y="1239"/>
                  </a:lnTo>
                  <a:lnTo>
                    <a:pt x="437" y="1242"/>
                  </a:lnTo>
                  <a:lnTo>
                    <a:pt x="437" y="1249"/>
                  </a:lnTo>
                  <a:lnTo>
                    <a:pt x="427" y="1253"/>
                  </a:lnTo>
                  <a:lnTo>
                    <a:pt x="420" y="1253"/>
                  </a:lnTo>
                  <a:lnTo>
                    <a:pt x="414" y="1259"/>
                  </a:lnTo>
                  <a:lnTo>
                    <a:pt x="420" y="1276"/>
                  </a:lnTo>
                  <a:lnTo>
                    <a:pt x="417" y="1293"/>
                  </a:lnTo>
                  <a:lnTo>
                    <a:pt x="417" y="1310"/>
                  </a:lnTo>
                  <a:lnTo>
                    <a:pt x="414" y="1317"/>
                  </a:lnTo>
                  <a:lnTo>
                    <a:pt x="407" y="1323"/>
                  </a:lnTo>
                  <a:lnTo>
                    <a:pt x="403" y="1327"/>
                  </a:lnTo>
                  <a:lnTo>
                    <a:pt x="403" y="1337"/>
                  </a:lnTo>
                  <a:lnTo>
                    <a:pt x="376" y="1360"/>
                  </a:lnTo>
                  <a:lnTo>
                    <a:pt x="370" y="1367"/>
                  </a:lnTo>
                  <a:lnTo>
                    <a:pt x="373" y="1367"/>
                  </a:lnTo>
                  <a:lnTo>
                    <a:pt x="363" y="1380"/>
                  </a:lnTo>
                  <a:lnTo>
                    <a:pt x="360" y="1384"/>
                  </a:lnTo>
                  <a:lnTo>
                    <a:pt x="346" y="1377"/>
                  </a:lnTo>
                  <a:lnTo>
                    <a:pt x="343" y="1387"/>
                  </a:lnTo>
                  <a:lnTo>
                    <a:pt x="333" y="1387"/>
                  </a:lnTo>
                  <a:lnTo>
                    <a:pt x="323" y="1394"/>
                  </a:lnTo>
                  <a:lnTo>
                    <a:pt x="319" y="1397"/>
                  </a:lnTo>
                  <a:lnTo>
                    <a:pt x="329" y="1404"/>
                  </a:lnTo>
                  <a:lnTo>
                    <a:pt x="323" y="1418"/>
                  </a:lnTo>
                  <a:lnTo>
                    <a:pt x="326" y="1421"/>
                  </a:lnTo>
                  <a:lnTo>
                    <a:pt x="339" y="1431"/>
                  </a:lnTo>
                  <a:lnTo>
                    <a:pt x="319" y="1448"/>
                  </a:lnTo>
                  <a:lnTo>
                    <a:pt x="306" y="1458"/>
                  </a:lnTo>
                  <a:lnTo>
                    <a:pt x="302" y="1455"/>
                  </a:lnTo>
                  <a:lnTo>
                    <a:pt x="299" y="1458"/>
                  </a:lnTo>
                  <a:lnTo>
                    <a:pt x="299" y="1465"/>
                  </a:lnTo>
                  <a:lnTo>
                    <a:pt x="296" y="1468"/>
                  </a:lnTo>
                  <a:lnTo>
                    <a:pt x="286" y="1481"/>
                  </a:lnTo>
                  <a:lnTo>
                    <a:pt x="296" y="1492"/>
                  </a:lnTo>
                  <a:lnTo>
                    <a:pt x="286" y="1498"/>
                  </a:lnTo>
                  <a:lnTo>
                    <a:pt x="286" y="1512"/>
                  </a:lnTo>
                  <a:lnTo>
                    <a:pt x="292" y="1522"/>
                  </a:lnTo>
                  <a:lnTo>
                    <a:pt x="296" y="1532"/>
                  </a:lnTo>
                  <a:lnTo>
                    <a:pt x="299" y="1529"/>
                  </a:lnTo>
                  <a:lnTo>
                    <a:pt x="309" y="1529"/>
                  </a:lnTo>
                  <a:lnTo>
                    <a:pt x="323" y="1566"/>
                  </a:lnTo>
                  <a:lnTo>
                    <a:pt x="326" y="1566"/>
                  </a:lnTo>
                  <a:lnTo>
                    <a:pt x="339" y="1589"/>
                  </a:lnTo>
                  <a:lnTo>
                    <a:pt x="339" y="1593"/>
                  </a:lnTo>
                  <a:lnTo>
                    <a:pt x="339" y="1593"/>
                  </a:lnTo>
                  <a:lnTo>
                    <a:pt x="353" y="1606"/>
                  </a:lnTo>
                  <a:lnTo>
                    <a:pt x="373" y="1626"/>
                  </a:lnTo>
                  <a:lnTo>
                    <a:pt x="380" y="1643"/>
                  </a:lnTo>
                  <a:lnTo>
                    <a:pt x="383" y="1653"/>
                  </a:lnTo>
                  <a:lnTo>
                    <a:pt x="383" y="1660"/>
                  </a:lnTo>
                  <a:lnTo>
                    <a:pt x="373" y="1670"/>
                  </a:lnTo>
                  <a:lnTo>
                    <a:pt x="387" y="1677"/>
                  </a:lnTo>
                  <a:lnTo>
                    <a:pt x="383" y="1690"/>
                  </a:lnTo>
                  <a:lnTo>
                    <a:pt x="390" y="1690"/>
                  </a:lnTo>
                  <a:lnTo>
                    <a:pt x="390" y="1697"/>
                  </a:lnTo>
                  <a:lnTo>
                    <a:pt x="390" y="170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9" name="Freeform 712">
              <a:extLst>
                <a:ext uri="{FF2B5EF4-FFF2-40B4-BE49-F238E27FC236}">
                  <a16:creationId xmlns:a16="http://schemas.microsoft.com/office/drawing/2014/main" id="{FB1FCC68-2B93-1C87-9FFD-9D9DF048E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299"/>
              <a:ext cx="350" cy="865"/>
            </a:xfrm>
            <a:custGeom>
              <a:avLst/>
              <a:gdLst>
                <a:gd name="T0" fmla="*/ 333 w 350"/>
                <a:gd name="T1" fmla="*/ 838 h 865"/>
                <a:gd name="T2" fmla="*/ 327 w 350"/>
                <a:gd name="T3" fmla="*/ 818 h 865"/>
                <a:gd name="T4" fmla="*/ 320 w 350"/>
                <a:gd name="T5" fmla="*/ 781 h 865"/>
                <a:gd name="T6" fmla="*/ 310 w 350"/>
                <a:gd name="T7" fmla="*/ 754 h 865"/>
                <a:gd name="T8" fmla="*/ 293 w 350"/>
                <a:gd name="T9" fmla="*/ 731 h 865"/>
                <a:gd name="T10" fmla="*/ 293 w 350"/>
                <a:gd name="T11" fmla="*/ 697 h 865"/>
                <a:gd name="T12" fmla="*/ 279 w 350"/>
                <a:gd name="T13" fmla="*/ 680 h 865"/>
                <a:gd name="T14" fmla="*/ 269 w 350"/>
                <a:gd name="T15" fmla="*/ 670 h 865"/>
                <a:gd name="T16" fmla="*/ 236 w 350"/>
                <a:gd name="T17" fmla="*/ 683 h 865"/>
                <a:gd name="T18" fmla="*/ 195 w 350"/>
                <a:gd name="T19" fmla="*/ 694 h 865"/>
                <a:gd name="T20" fmla="*/ 199 w 350"/>
                <a:gd name="T21" fmla="*/ 680 h 865"/>
                <a:gd name="T22" fmla="*/ 202 w 350"/>
                <a:gd name="T23" fmla="*/ 673 h 865"/>
                <a:gd name="T24" fmla="*/ 165 w 350"/>
                <a:gd name="T25" fmla="*/ 660 h 865"/>
                <a:gd name="T26" fmla="*/ 155 w 350"/>
                <a:gd name="T27" fmla="*/ 660 h 865"/>
                <a:gd name="T28" fmla="*/ 145 w 350"/>
                <a:gd name="T29" fmla="*/ 650 h 865"/>
                <a:gd name="T30" fmla="*/ 128 w 350"/>
                <a:gd name="T31" fmla="*/ 646 h 865"/>
                <a:gd name="T32" fmla="*/ 108 w 350"/>
                <a:gd name="T33" fmla="*/ 609 h 865"/>
                <a:gd name="T34" fmla="*/ 88 w 350"/>
                <a:gd name="T35" fmla="*/ 596 h 865"/>
                <a:gd name="T36" fmla="*/ 71 w 350"/>
                <a:gd name="T37" fmla="*/ 579 h 865"/>
                <a:gd name="T38" fmla="*/ 84 w 350"/>
                <a:gd name="T39" fmla="*/ 539 h 865"/>
                <a:gd name="T40" fmla="*/ 118 w 350"/>
                <a:gd name="T41" fmla="*/ 515 h 865"/>
                <a:gd name="T42" fmla="*/ 118 w 350"/>
                <a:gd name="T43" fmla="*/ 492 h 865"/>
                <a:gd name="T44" fmla="*/ 121 w 350"/>
                <a:gd name="T45" fmla="*/ 471 h 865"/>
                <a:gd name="T46" fmla="*/ 148 w 350"/>
                <a:gd name="T47" fmla="*/ 465 h 865"/>
                <a:gd name="T48" fmla="*/ 148 w 350"/>
                <a:gd name="T49" fmla="*/ 458 h 865"/>
                <a:gd name="T50" fmla="*/ 141 w 350"/>
                <a:gd name="T51" fmla="*/ 438 h 865"/>
                <a:gd name="T52" fmla="*/ 141 w 350"/>
                <a:gd name="T53" fmla="*/ 421 h 865"/>
                <a:gd name="T54" fmla="*/ 158 w 350"/>
                <a:gd name="T55" fmla="*/ 411 h 865"/>
                <a:gd name="T56" fmla="*/ 158 w 350"/>
                <a:gd name="T57" fmla="*/ 381 h 865"/>
                <a:gd name="T58" fmla="*/ 168 w 350"/>
                <a:gd name="T59" fmla="*/ 374 h 865"/>
                <a:gd name="T60" fmla="*/ 175 w 350"/>
                <a:gd name="T61" fmla="*/ 347 h 865"/>
                <a:gd name="T62" fmla="*/ 172 w 350"/>
                <a:gd name="T63" fmla="*/ 340 h 865"/>
                <a:gd name="T64" fmla="*/ 162 w 350"/>
                <a:gd name="T65" fmla="*/ 323 h 865"/>
                <a:gd name="T66" fmla="*/ 158 w 350"/>
                <a:gd name="T67" fmla="*/ 300 h 865"/>
                <a:gd name="T68" fmla="*/ 158 w 350"/>
                <a:gd name="T69" fmla="*/ 263 h 865"/>
                <a:gd name="T70" fmla="*/ 138 w 350"/>
                <a:gd name="T71" fmla="*/ 243 h 865"/>
                <a:gd name="T72" fmla="*/ 128 w 350"/>
                <a:gd name="T73" fmla="*/ 246 h 865"/>
                <a:gd name="T74" fmla="*/ 128 w 350"/>
                <a:gd name="T75" fmla="*/ 232 h 865"/>
                <a:gd name="T76" fmla="*/ 128 w 350"/>
                <a:gd name="T77" fmla="*/ 216 h 865"/>
                <a:gd name="T78" fmla="*/ 125 w 350"/>
                <a:gd name="T79" fmla="*/ 199 h 865"/>
                <a:gd name="T80" fmla="*/ 111 w 350"/>
                <a:gd name="T81" fmla="*/ 179 h 865"/>
                <a:gd name="T82" fmla="*/ 98 w 350"/>
                <a:gd name="T83" fmla="*/ 162 h 865"/>
                <a:gd name="T84" fmla="*/ 81 w 350"/>
                <a:gd name="T85" fmla="*/ 152 h 865"/>
                <a:gd name="T86" fmla="*/ 91 w 350"/>
                <a:gd name="T87" fmla="*/ 135 h 865"/>
                <a:gd name="T88" fmla="*/ 91 w 350"/>
                <a:gd name="T89" fmla="*/ 91 h 865"/>
                <a:gd name="T90" fmla="*/ 94 w 350"/>
                <a:gd name="T91" fmla="*/ 74 h 865"/>
                <a:gd name="T92" fmla="*/ 121 w 350"/>
                <a:gd name="T93" fmla="*/ 94 h 865"/>
                <a:gd name="T94" fmla="*/ 138 w 350"/>
                <a:gd name="T95" fmla="*/ 111 h 865"/>
                <a:gd name="T96" fmla="*/ 145 w 350"/>
                <a:gd name="T97" fmla="*/ 98 h 865"/>
                <a:gd name="T98" fmla="*/ 158 w 350"/>
                <a:gd name="T99" fmla="*/ 71 h 865"/>
                <a:gd name="T100" fmla="*/ 155 w 350"/>
                <a:gd name="T101" fmla="*/ 47 h 865"/>
                <a:gd name="T102" fmla="*/ 121 w 350"/>
                <a:gd name="T103" fmla="*/ 34 h 865"/>
                <a:gd name="T104" fmla="*/ 88 w 350"/>
                <a:gd name="T105" fmla="*/ 41 h 865"/>
                <a:gd name="T106" fmla="*/ 44 w 350"/>
                <a:gd name="T107" fmla="*/ 4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0" h="865">
                  <a:moveTo>
                    <a:pt x="350" y="865"/>
                  </a:moveTo>
                  <a:lnTo>
                    <a:pt x="347" y="855"/>
                  </a:lnTo>
                  <a:lnTo>
                    <a:pt x="333" y="838"/>
                  </a:lnTo>
                  <a:lnTo>
                    <a:pt x="330" y="832"/>
                  </a:lnTo>
                  <a:lnTo>
                    <a:pt x="333" y="825"/>
                  </a:lnTo>
                  <a:lnTo>
                    <a:pt x="327" y="818"/>
                  </a:lnTo>
                  <a:lnTo>
                    <a:pt x="323" y="801"/>
                  </a:lnTo>
                  <a:lnTo>
                    <a:pt x="320" y="795"/>
                  </a:lnTo>
                  <a:lnTo>
                    <a:pt x="320" y="781"/>
                  </a:lnTo>
                  <a:lnTo>
                    <a:pt x="320" y="768"/>
                  </a:lnTo>
                  <a:lnTo>
                    <a:pt x="310" y="758"/>
                  </a:lnTo>
                  <a:lnTo>
                    <a:pt x="310" y="754"/>
                  </a:lnTo>
                  <a:lnTo>
                    <a:pt x="306" y="747"/>
                  </a:lnTo>
                  <a:lnTo>
                    <a:pt x="300" y="737"/>
                  </a:lnTo>
                  <a:lnTo>
                    <a:pt x="293" y="731"/>
                  </a:lnTo>
                  <a:lnTo>
                    <a:pt x="296" y="714"/>
                  </a:lnTo>
                  <a:lnTo>
                    <a:pt x="293" y="714"/>
                  </a:lnTo>
                  <a:lnTo>
                    <a:pt x="293" y="697"/>
                  </a:lnTo>
                  <a:lnTo>
                    <a:pt x="290" y="687"/>
                  </a:lnTo>
                  <a:lnTo>
                    <a:pt x="283" y="683"/>
                  </a:lnTo>
                  <a:lnTo>
                    <a:pt x="279" y="680"/>
                  </a:lnTo>
                  <a:lnTo>
                    <a:pt x="276" y="667"/>
                  </a:lnTo>
                  <a:lnTo>
                    <a:pt x="276" y="667"/>
                  </a:lnTo>
                  <a:lnTo>
                    <a:pt x="269" y="670"/>
                  </a:lnTo>
                  <a:lnTo>
                    <a:pt x="259" y="677"/>
                  </a:lnTo>
                  <a:lnTo>
                    <a:pt x="242" y="680"/>
                  </a:lnTo>
                  <a:lnTo>
                    <a:pt x="236" y="683"/>
                  </a:lnTo>
                  <a:lnTo>
                    <a:pt x="216" y="690"/>
                  </a:lnTo>
                  <a:lnTo>
                    <a:pt x="199" y="700"/>
                  </a:lnTo>
                  <a:lnTo>
                    <a:pt x="195" y="694"/>
                  </a:lnTo>
                  <a:lnTo>
                    <a:pt x="195" y="687"/>
                  </a:lnTo>
                  <a:lnTo>
                    <a:pt x="195" y="683"/>
                  </a:lnTo>
                  <a:lnTo>
                    <a:pt x="199" y="680"/>
                  </a:lnTo>
                  <a:lnTo>
                    <a:pt x="202" y="677"/>
                  </a:lnTo>
                  <a:lnTo>
                    <a:pt x="205" y="673"/>
                  </a:lnTo>
                  <a:lnTo>
                    <a:pt x="202" y="673"/>
                  </a:lnTo>
                  <a:lnTo>
                    <a:pt x="195" y="670"/>
                  </a:lnTo>
                  <a:lnTo>
                    <a:pt x="168" y="657"/>
                  </a:lnTo>
                  <a:lnTo>
                    <a:pt x="165" y="660"/>
                  </a:lnTo>
                  <a:lnTo>
                    <a:pt x="162" y="657"/>
                  </a:lnTo>
                  <a:lnTo>
                    <a:pt x="158" y="660"/>
                  </a:lnTo>
                  <a:lnTo>
                    <a:pt x="155" y="660"/>
                  </a:lnTo>
                  <a:lnTo>
                    <a:pt x="148" y="653"/>
                  </a:lnTo>
                  <a:lnTo>
                    <a:pt x="148" y="650"/>
                  </a:lnTo>
                  <a:lnTo>
                    <a:pt x="145" y="650"/>
                  </a:lnTo>
                  <a:lnTo>
                    <a:pt x="135" y="657"/>
                  </a:lnTo>
                  <a:lnTo>
                    <a:pt x="131" y="657"/>
                  </a:lnTo>
                  <a:lnTo>
                    <a:pt x="128" y="646"/>
                  </a:lnTo>
                  <a:lnTo>
                    <a:pt x="118" y="636"/>
                  </a:lnTo>
                  <a:lnTo>
                    <a:pt x="111" y="616"/>
                  </a:lnTo>
                  <a:lnTo>
                    <a:pt x="108" y="609"/>
                  </a:lnTo>
                  <a:lnTo>
                    <a:pt x="98" y="603"/>
                  </a:lnTo>
                  <a:lnTo>
                    <a:pt x="91" y="593"/>
                  </a:lnTo>
                  <a:lnTo>
                    <a:pt x="88" y="596"/>
                  </a:lnTo>
                  <a:lnTo>
                    <a:pt x="81" y="589"/>
                  </a:lnTo>
                  <a:lnTo>
                    <a:pt x="78" y="589"/>
                  </a:lnTo>
                  <a:lnTo>
                    <a:pt x="71" y="579"/>
                  </a:lnTo>
                  <a:lnTo>
                    <a:pt x="74" y="562"/>
                  </a:lnTo>
                  <a:lnTo>
                    <a:pt x="84" y="545"/>
                  </a:lnTo>
                  <a:lnTo>
                    <a:pt x="84" y="539"/>
                  </a:lnTo>
                  <a:lnTo>
                    <a:pt x="94" y="532"/>
                  </a:lnTo>
                  <a:lnTo>
                    <a:pt x="108" y="525"/>
                  </a:lnTo>
                  <a:lnTo>
                    <a:pt x="118" y="515"/>
                  </a:lnTo>
                  <a:lnTo>
                    <a:pt x="115" y="495"/>
                  </a:lnTo>
                  <a:lnTo>
                    <a:pt x="115" y="492"/>
                  </a:lnTo>
                  <a:lnTo>
                    <a:pt x="118" y="492"/>
                  </a:lnTo>
                  <a:lnTo>
                    <a:pt x="115" y="485"/>
                  </a:lnTo>
                  <a:lnTo>
                    <a:pt x="125" y="475"/>
                  </a:lnTo>
                  <a:lnTo>
                    <a:pt x="121" y="471"/>
                  </a:lnTo>
                  <a:lnTo>
                    <a:pt x="128" y="465"/>
                  </a:lnTo>
                  <a:lnTo>
                    <a:pt x="135" y="468"/>
                  </a:lnTo>
                  <a:lnTo>
                    <a:pt x="148" y="465"/>
                  </a:lnTo>
                  <a:lnTo>
                    <a:pt x="158" y="458"/>
                  </a:lnTo>
                  <a:lnTo>
                    <a:pt x="155" y="455"/>
                  </a:lnTo>
                  <a:lnTo>
                    <a:pt x="148" y="458"/>
                  </a:lnTo>
                  <a:lnTo>
                    <a:pt x="138" y="448"/>
                  </a:lnTo>
                  <a:lnTo>
                    <a:pt x="141" y="444"/>
                  </a:lnTo>
                  <a:lnTo>
                    <a:pt x="141" y="438"/>
                  </a:lnTo>
                  <a:lnTo>
                    <a:pt x="141" y="431"/>
                  </a:lnTo>
                  <a:lnTo>
                    <a:pt x="141" y="428"/>
                  </a:lnTo>
                  <a:lnTo>
                    <a:pt x="141" y="421"/>
                  </a:lnTo>
                  <a:lnTo>
                    <a:pt x="145" y="418"/>
                  </a:lnTo>
                  <a:lnTo>
                    <a:pt x="152" y="414"/>
                  </a:lnTo>
                  <a:lnTo>
                    <a:pt x="158" y="411"/>
                  </a:lnTo>
                  <a:lnTo>
                    <a:pt x="165" y="411"/>
                  </a:lnTo>
                  <a:lnTo>
                    <a:pt x="168" y="401"/>
                  </a:lnTo>
                  <a:lnTo>
                    <a:pt x="158" y="381"/>
                  </a:lnTo>
                  <a:lnTo>
                    <a:pt x="155" y="374"/>
                  </a:lnTo>
                  <a:lnTo>
                    <a:pt x="162" y="370"/>
                  </a:lnTo>
                  <a:lnTo>
                    <a:pt x="168" y="374"/>
                  </a:lnTo>
                  <a:lnTo>
                    <a:pt x="172" y="370"/>
                  </a:lnTo>
                  <a:lnTo>
                    <a:pt x="172" y="354"/>
                  </a:lnTo>
                  <a:lnTo>
                    <a:pt x="175" y="347"/>
                  </a:lnTo>
                  <a:lnTo>
                    <a:pt x="172" y="344"/>
                  </a:lnTo>
                  <a:lnTo>
                    <a:pt x="168" y="344"/>
                  </a:lnTo>
                  <a:lnTo>
                    <a:pt x="172" y="340"/>
                  </a:lnTo>
                  <a:lnTo>
                    <a:pt x="172" y="337"/>
                  </a:lnTo>
                  <a:lnTo>
                    <a:pt x="165" y="330"/>
                  </a:lnTo>
                  <a:lnTo>
                    <a:pt x="162" y="323"/>
                  </a:lnTo>
                  <a:lnTo>
                    <a:pt x="165" y="320"/>
                  </a:lnTo>
                  <a:lnTo>
                    <a:pt x="165" y="313"/>
                  </a:lnTo>
                  <a:lnTo>
                    <a:pt x="158" y="300"/>
                  </a:lnTo>
                  <a:lnTo>
                    <a:pt x="162" y="293"/>
                  </a:lnTo>
                  <a:lnTo>
                    <a:pt x="162" y="290"/>
                  </a:lnTo>
                  <a:lnTo>
                    <a:pt x="158" y="263"/>
                  </a:lnTo>
                  <a:lnTo>
                    <a:pt x="155" y="256"/>
                  </a:lnTo>
                  <a:lnTo>
                    <a:pt x="155" y="253"/>
                  </a:lnTo>
                  <a:lnTo>
                    <a:pt x="138" y="243"/>
                  </a:lnTo>
                  <a:lnTo>
                    <a:pt x="138" y="249"/>
                  </a:lnTo>
                  <a:lnTo>
                    <a:pt x="131" y="243"/>
                  </a:lnTo>
                  <a:lnTo>
                    <a:pt x="128" y="246"/>
                  </a:lnTo>
                  <a:lnTo>
                    <a:pt x="128" y="239"/>
                  </a:lnTo>
                  <a:lnTo>
                    <a:pt x="125" y="236"/>
                  </a:lnTo>
                  <a:lnTo>
                    <a:pt x="128" y="232"/>
                  </a:lnTo>
                  <a:lnTo>
                    <a:pt x="125" y="229"/>
                  </a:lnTo>
                  <a:lnTo>
                    <a:pt x="125" y="219"/>
                  </a:lnTo>
                  <a:lnTo>
                    <a:pt x="128" y="216"/>
                  </a:lnTo>
                  <a:lnTo>
                    <a:pt x="121" y="209"/>
                  </a:lnTo>
                  <a:lnTo>
                    <a:pt x="121" y="202"/>
                  </a:lnTo>
                  <a:lnTo>
                    <a:pt x="125" y="199"/>
                  </a:lnTo>
                  <a:lnTo>
                    <a:pt x="115" y="189"/>
                  </a:lnTo>
                  <a:lnTo>
                    <a:pt x="108" y="185"/>
                  </a:lnTo>
                  <a:lnTo>
                    <a:pt x="111" y="179"/>
                  </a:lnTo>
                  <a:lnTo>
                    <a:pt x="104" y="168"/>
                  </a:lnTo>
                  <a:lnTo>
                    <a:pt x="104" y="168"/>
                  </a:lnTo>
                  <a:lnTo>
                    <a:pt x="98" y="162"/>
                  </a:lnTo>
                  <a:lnTo>
                    <a:pt x="94" y="158"/>
                  </a:lnTo>
                  <a:lnTo>
                    <a:pt x="88" y="152"/>
                  </a:lnTo>
                  <a:lnTo>
                    <a:pt x="81" y="152"/>
                  </a:lnTo>
                  <a:lnTo>
                    <a:pt x="81" y="148"/>
                  </a:lnTo>
                  <a:lnTo>
                    <a:pt x="88" y="142"/>
                  </a:lnTo>
                  <a:lnTo>
                    <a:pt x="91" y="135"/>
                  </a:lnTo>
                  <a:lnTo>
                    <a:pt x="101" y="105"/>
                  </a:lnTo>
                  <a:lnTo>
                    <a:pt x="94" y="91"/>
                  </a:lnTo>
                  <a:lnTo>
                    <a:pt x="91" y="91"/>
                  </a:lnTo>
                  <a:lnTo>
                    <a:pt x="88" y="84"/>
                  </a:lnTo>
                  <a:lnTo>
                    <a:pt x="88" y="78"/>
                  </a:lnTo>
                  <a:lnTo>
                    <a:pt x="94" y="74"/>
                  </a:lnTo>
                  <a:lnTo>
                    <a:pt x="108" y="84"/>
                  </a:lnTo>
                  <a:lnTo>
                    <a:pt x="115" y="81"/>
                  </a:lnTo>
                  <a:lnTo>
                    <a:pt x="121" y="94"/>
                  </a:lnTo>
                  <a:lnTo>
                    <a:pt x="128" y="98"/>
                  </a:lnTo>
                  <a:lnTo>
                    <a:pt x="131" y="108"/>
                  </a:lnTo>
                  <a:lnTo>
                    <a:pt x="138" y="111"/>
                  </a:lnTo>
                  <a:lnTo>
                    <a:pt x="141" y="108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2" y="88"/>
                  </a:lnTo>
                  <a:lnTo>
                    <a:pt x="155" y="78"/>
                  </a:lnTo>
                  <a:lnTo>
                    <a:pt x="158" y="71"/>
                  </a:lnTo>
                  <a:lnTo>
                    <a:pt x="158" y="61"/>
                  </a:lnTo>
                  <a:lnTo>
                    <a:pt x="158" y="54"/>
                  </a:lnTo>
                  <a:lnTo>
                    <a:pt x="155" y="47"/>
                  </a:lnTo>
                  <a:lnTo>
                    <a:pt x="138" y="41"/>
                  </a:lnTo>
                  <a:lnTo>
                    <a:pt x="131" y="37"/>
                  </a:lnTo>
                  <a:lnTo>
                    <a:pt x="121" y="34"/>
                  </a:lnTo>
                  <a:lnTo>
                    <a:pt x="115" y="37"/>
                  </a:lnTo>
                  <a:lnTo>
                    <a:pt x="94" y="34"/>
                  </a:lnTo>
                  <a:lnTo>
                    <a:pt x="88" y="41"/>
                  </a:lnTo>
                  <a:lnTo>
                    <a:pt x="84" y="44"/>
                  </a:lnTo>
                  <a:lnTo>
                    <a:pt x="81" y="44"/>
                  </a:lnTo>
                  <a:lnTo>
                    <a:pt x="44" y="4"/>
                  </a:lnTo>
                  <a:lnTo>
                    <a:pt x="27" y="7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0" name="Freeform 713">
              <a:extLst>
                <a:ext uri="{FF2B5EF4-FFF2-40B4-BE49-F238E27FC236}">
                  <a16:creationId xmlns:a16="http://schemas.microsoft.com/office/drawing/2014/main" id="{1997DB59-E3FA-6376-0CC9-86EA63FF9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2491"/>
              <a:ext cx="354" cy="798"/>
            </a:xfrm>
            <a:custGeom>
              <a:avLst/>
              <a:gdLst>
                <a:gd name="T0" fmla="*/ 0 w 354"/>
                <a:gd name="T1" fmla="*/ 771 h 798"/>
                <a:gd name="T2" fmla="*/ 7 w 354"/>
                <a:gd name="T3" fmla="*/ 774 h 798"/>
                <a:gd name="T4" fmla="*/ 24 w 354"/>
                <a:gd name="T5" fmla="*/ 778 h 798"/>
                <a:gd name="T6" fmla="*/ 30 w 354"/>
                <a:gd name="T7" fmla="*/ 781 h 798"/>
                <a:gd name="T8" fmla="*/ 44 w 354"/>
                <a:gd name="T9" fmla="*/ 781 h 798"/>
                <a:gd name="T10" fmla="*/ 57 w 354"/>
                <a:gd name="T11" fmla="*/ 785 h 798"/>
                <a:gd name="T12" fmla="*/ 67 w 354"/>
                <a:gd name="T13" fmla="*/ 785 h 798"/>
                <a:gd name="T14" fmla="*/ 91 w 354"/>
                <a:gd name="T15" fmla="*/ 795 h 798"/>
                <a:gd name="T16" fmla="*/ 111 w 354"/>
                <a:gd name="T17" fmla="*/ 791 h 798"/>
                <a:gd name="T18" fmla="*/ 138 w 354"/>
                <a:gd name="T19" fmla="*/ 785 h 798"/>
                <a:gd name="T20" fmla="*/ 168 w 354"/>
                <a:gd name="T21" fmla="*/ 788 h 798"/>
                <a:gd name="T22" fmla="*/ 216 w 354"/>
                <a:gd name="T23" fmla="*/ 795 h 798"/>
                <a:gd name="T24" fmla="*/ 219 w 354"/>
                <a:gd name="T25" fmla="*/ 758 h 798"/>
                <a:gd name="T26" fmla="*/ 219 w 354"/>
                <a:gd name="T27" fmla="*/ 744 h 798"/>
                <a:gd name="T28" fmla="*/ 212 w 354"/>
                <a:gd name="T29" fmla="*/ 734 h 798"/>
                <a:gd name="T30" fmla="*/ 229 w 354"/>
                <a:gd name="T31" fmla="*/ 734 h 798"/>
                <a:gd name="T32" fmla="*/ 242 w 354"/>
                <a:gd name="T33" fmla="*/ 724 h 798"/>
                <a:gd name="T34" fmla="*/ 246 w 354"/>
                <a:gd name="T35" fmla="*/ 727 h 798"/>
                <a:gd name="T36" fmla="*/ 249 w 354"/>
                <a:gd name="T37" fmla="*/ 727 h 798"/>
                <a:gd name="T38" fmla="*/ 259 w 354"/>
                <a:gd name="T39" fmla="*/ 724 h 798"/>
                <a:gd name="T40" fmla="*/ 269 w 354"/>
                <a:gd name="T41" fmla="*/ 707 h 798"/>
                <a:gd name="T42" fmla="*/ 246 w 354"/>
                <a:gd name="T43" fmla="*/ 684 h 798"/>
                <a:gd name="T44" fmla="*/ 226 w 354"/>
                <a:gd name="T45" fmla="*/ 670 h 798"/>
                <a:gd name="T46" fmla="*/ 199 w 354"/>
                <a:gd name="T47" fmla="*/ 684 h 798"/>
                <a:gd name="T48" fmla="*/ 158 w 354"/>
                <a:gd name="T49" fmla="*/ 663 h 798"/>
                <a:gd name="T50" fmla="*/ 158 w 354"/>
                <a:gd name="T51" fmla="*/ 647 h 798"/>
                <a:gd name="T52" fmla="*/ 172 w 354"/>
                <a:gd name="T53" fmla="*/ 643 h 798"/>
                <a:gd name="T54" fmla="*/ 202 w 354"/>
                <a:gd name="T55" fmla="*/ 640 h 798"/>
                <a:gd name="T56" fmla="*/ 192 w 354"/>
                <a:gd name="T57" fmla="*/ 630 h 798"/>
                <a:gd name="T58" fmla="*/ 256 w 354"/>
                <a:gd name="T59" fmla="*/ 599 h 798"/>
                <a:gd name="T60" fmla="*/ 239 w 354"/>
                <a:gd name="T61" fmla="*/ 522 h 798"/>
                <a:gd name="T62" fmla="*/ 246 w 354"/>
                <a:gd name="T63" fmla="*/ 512 h 798"/>
                <a:gd name="T64" fmla="*/ 263 w 354"/>
                <a:gd name="T65" fmla="*/ 509 h 798"/>
                <a:gd name="T66" fmla="*/ 276 w 354"/>
                <a:gd name="T67" fmla="*/ 505 h 798"/>
                <a:gd name="T68" fmla="*/ 296 w 354"/>
                <a:gd name="T69" fmla="*/ 505 h 798"/>
                <a:gd name="T70" fmla="*/ 316 w 354"/>
                <a:gd name="T71" fmla="*/ 498 h 798"/>
                <a:gd name="T72" fmla="*/ 296 w 354"/>
                <a:gd name="T73" fmla="*/ 478 h 798"/>
                <a:gd name="T74" fmla="*/ 283 w 354"/>
                <a:gd name="T75" fmla="*/ 461 h 798"/>
                <a:gd name="T76" fmla="*/ 354 w 354"/>
                <a:gd name="T77" fmla="*/ 411 h 798"/>
                <a:gd name="T78" fmla="*/ 333 w 354"/>
                <a:gd name="T79" fmla="*/ 384 h 798"/>
                <a:gd name="T80" fmla="*/ 290 w 354"/>
                <a:gd name="T81" fmla="*/ 360 h 798"/>
                <a:gd name="T82" fmla="*/ 273 w 354"/>
                <a:gd name="T83" fmla="*/ 350 h 798"/>
                <a:gd name="T84" fmla="*/ 279 w 354"/>
                <a:gd name="T85" fmla="*/ 323 h 798"/>
                <a:gd name="T86" fmla="*/ 253 w 354"/>
                <a:gd name="T87" fmla="*/ 280 h 798"/>
                <a:gd name="T88" fmla="*/ 239 w 354"/>
                <a:gd name="T89" fmla="*/ 263 h 798"/>
                <a:gd name="T90" fmla="*/ 219 w 354"/>
                <a:gd name="T91" fmla="*/ 273 h 798"/>
                <a:gd name="T92" fmla="*/ 189 w 354"/>
                <a:gd name="T93" fmla="*/ 256 h 798"/>
                <a:gd name="T94" fmla="*/ 158 w 354"/>
                <a:gd name="T95" fmla="*/ 219 h 798"/>
                <a:gd name="T96" fmla="*/ 165 w 354"/>
                <a:gd name="T97" fmla="*/ 206 h 798"/>
                <a:gd name="T98" fmla="*/ 175 w 354"/>
                <a:gd name="T99" fmla="*/ 179 h 798"/>
                <a:gd name="T100" fmla="*/ 185 w 354"/>
                <a:gd name="T101" fmla="*/ 165 h 798"/>
                <a:gd name="T102" fmla="*/ 185 w 354"/>
                <a:gd name="T103" fmla="*/ 145 h 798"/>
                <a:gd name="T104" fmla="*/ 212 w 354"/>
                <a:gd name="T105" fmla="*/ 121 h 798"/>
                <a:gd name="T106" fmla="*/ 253 w 354"/>
                <a:gd name="T107" fmla="*/ 101 h 798"/>
                <a:gd name="T108" fmla="*/ 279 w 354"/>
                <a:gd name="T109" fmla="*/ 88 h 798"/>
                <a:gd name="T110" fmla="*/ 293 w 354"/>
                <a:gd name="T111" fmla="*/ 64 h 798"/>
                <a:gd name="T112" fmla="*/ 313 w 354"/>
                <a:gd name="T113" fmla="*/ 51 h 798"/>
                <a:gd name="T114" fmla="*/ 323 w 354"/>
                <a:gd name="T115" fmla="*/ 24 h 798"/>
                <a:gd name="T116" fmla="*/ 333 w 354"/>
                <a:gd name="T117" fmla="*/ 10 h 798"/>
                <a:gd name="T118" fmla="*/ 347 w 354"/>
                <a:gd name="T119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4" h="798">
                  <a:moveTo>
                    <a:pt x="0" y="771"/>
                  </a:moveTo>
                  <a:lnTo>
                    <a:pt x="0" y="771"/>
                  </a:lnTo>
                  <a:lnTo>
                    <a:pt x="3" y="774"/>
                  </a:lnTo>
                  <a:lnTo>
                    <a:pt x="7" y="774"/>
                  </a:lnTo>
                  <a:lnTo>
                    <a:pt x="10" y="774"/>
                  </a:lnTo>
                  <a:lnTo>
                    <a:pt x="24" y="778"/>
                  </a:lnTo>
                  <a:lnTo>
                    <a:pt x="27" y="785"/>
                  </a:lnTo>
                  <a:lnTo>
                    <a:pt x="30" y="781"/>
                  </a:lnTo>
                  <a:lnTo>
                    <a:pt x="34" y="781"/>
                  </a:lnTo>
                  <a:lnTo>
                    <a:pt x="44" y="781"/>
                  </a:lnTo>
                  <a:lnTo>
                    <a:pt x="54" y="788"/>
                  </a:lnTo>
                  <a:lnTo>
                    <a:pt x="57" y="785"/>
                  </a:lnTo>
                  <a:lnTo>
                    <a:pt x="61" y="788"/>
                  </a:lnTo>
                  <a:lnTo>
                    <a:pt x="67" y="785"/>
                  </a:lnTo>
                  <a:lnTo>
                    <a:pt x="78" y="791"/>
                  </a:lnTo>
                  <a:lnTo>
                    <a:pt x="91" y="795"/>
                  </a:lnTo>
                  <a:lnTo>
                    <a:pt x="98" y="798"/>
                  </a:lnTo>
                  <a:lnTo>
                    <a:pt x="111" y="791"/>
                  </a:lnTo>
                  <a:lnTo>
                    <a:pt x="118" y="795"/>
                  </a:lnTo>
                  <a:lnTo>
                    <a:pt x="138" y="785"/>
                  </a:lnTo>
                  <a:lnTo>
                    <a:pt x="152" y="785"/>
                  </a:lnTo>
                  <a:lnTo>
                    <a:pt x="168" y="788"/>
                  </a:lnTo>
                  <a:lnTo>
                    <a:pt x="205" y="791"/>
                  </a:lnTo>
                  <a:lnTo>
                    <a:pt x="216" y="795"/>
                  </a:lnTo>
                  <a:lnTo>
                    <a:pt x="219" y="788"/>
                  </a:lnTo>
                  <a:lnTo>
                    <a:pt x="219" y="758"/>
                  </a:lnTo>
                  <a:lnTo>
                    <a:pt x="222" y="748"/>
                  </a:lnTo>
                  <a:lnTo>
                    <a:pt x="219" y="744"/>
                  </a:lnTo>
                  <a:lnTo>
                    <a:pt x="216" y="741"/>
                  </a:lnTo>
                  <a:lnTo>
                    <a:pt x="212" y="734"/>
                  </a:lnTo>
                  <a:lnTo>
                    <a:pt x="222" y="734"/>
                  </a:lnTo>
                  <a:lnTo>
                    <a:pt x="229" y="734"/>
                  </a:lnTo>
                  <a:lnTo>
                    <a:pt x="229" y="731"/>
                  </a:lnTo>
                  <a:lnTo>
                    <a:pt x="242" y="724"/>
                  </a:lnTo>
                  <a:lnTo>
                    <a:pt x="246" y="727"/>
                  </a:lnTo>
                  <a:lnTo>
                    <a:pt x="246" y="727"/>
                  </a:lnTo>
                  <a:lnTo>
                    <a:pt x="249" y="727"/>
                  </a:lnTo>
                  <a:lnTo>
                    <a:pt x="249" y="727"/>
                  </a:lnTo>
                  <a:lnTo>
                    <a:pt x="253" y="721"/>
                  </a:lnTo>
                  <a:lnTo>
                    <a:pt x="259" y="724"/>
                  </a:lnTo>
                  <a:lnTo>
                    <a:pt x="263" y="721"/>
                  </a:lnTo>
                  <a:lnTo>
                    <a:pt x="269" y="707"/>
                  </a:lnTo>
                  <a:lnTo>
                    <a:pt x="249" y="687"/>
                  </a:lnTo>
                  <a:lnTo>
                    <a:pt x="246" y="684"/>
                  </a:lnTo>
                  <a:lnTo>
                    <a:pt x="232" y="677"/>
                  </a:lnTo>
                  <a:lnTo>
                    <a:pt x="226" y="670"/>
                  </a:lnTo>
                  <a:lnTo>
                    <a:pt x="216" y="684"/>
                  </a:lnTo>
                  <a:lnTo>
                    <a:pt x="199" y="684"/>
                  </a:lnTo>
                  <a:lnTo>
                    <a:pt x="185" y="667"/>
                  </a:lnTo>
                  <a:lnTo>
                    <a:pt x="158" y="663"/>
                  </a:lnTo>
                  <a:lnTo>
                    <a:pt x="162" y="653"/>
                  </a:lnTo>
                  <a:lnTo>
                    <a:pt x="158" y="647"/>
                  </a:lnTo>
                  <a:lnTo>
                    <a:pt x="165" y="647"/>
                  </a:lnTo>
                  <a:lnTo>
                    <a:pt x="172" y="643"/>
                  </a:lnTo>
                  <a:lnTo>
                    <a:pt x="195" y="647"/>
                  </a:lnTo>
                  <a:lnTo>
                    <a:pt x="202" y="640"/>
                  </a:lnTo>
                  <a:lnTo>
                    <a:pt x="195" y="636"/>
                  </a:lnTo>
                  <a:lnTo>
                    <a:pt x="192" y="630"/>
                  </a:lnTo>
                  <a:lnTo>
                    <a:pt x="195" y="623"/>
                  </a:lnTo>
                  <a:lnTo>
                    <a:pt x="256" y="599"/>
                  </a:lnTo>
                  <a:lnTo>
                    <a:pt x="266" y="593"/>
                  </a:lnTo>
                  <a:lnTo>
                    <a:pt x="239" y="522"/>
                  </a:lnTo>
                  <a:lnTo>
                    <a:pt x="239" y="515"/>
                  </a:lnTo>
                  <a:lnTo>
                    <a:pt x="246" y="512"/>
                  </a:lnTo>
                  <a:lnTo>
                    <a:pt x="259" y="512"/>
                  </a:lnTo>
                  <a:lnTo>
                    <a:pt x="263" y="509"/>
                  </a:lnTo>
                  <a:lnTo>
                    <a:pt x="276" y="505"/>
                  </a:lnTo>
                  <a:lnTo>
                    <a:pt x="276" y="505"/>
                  </a:lnTo>
                  <a:lnTo>
                    <a:pt x="296" y="502"/>
                  </a:lnTo>
                  <a:lnTo>
                    <a:pt x="296" y="505"/>
                  </a:lnTo>
                  <a:lnTo>
                    <a:pt x="300" y="509"/>
                  </a:lnTo>
                  <a:lnTo>
                    <a:pt x="316" y="498"/>
                  </a:lnTo>
                  <a:lnTo>
                    <a:pt x="323" y="495"/>
                  </a:lnTo>
                  <a:lnTo>
                    <a:pt x="296" y="478"/>
                  </a:lnTo>
                  <a:lnTo>
                    <a:pt x="296" y="475"/>
                  </a:lnTo>
                  <a:lnTo>
                    <a:pt x="283" y="461"/>
                  </a:lnTo>
                  <a:lnTo>
                    <a:pt x="354" y="428"/>
                  </a:lnTo>
                  <a:lnTo>
                    <a:pt x="354" y="411"/>
                  </a:lnTo>
                  <a:lnTo>
                    <a:pt x="350" y="408"/>
                  </a:lnTo>
                  <a:lnTo>
                    <a:pt x="333" y="384"/>
                  </a:lnTo>
                  <a:lnTo>
                    <a:pt x="293" y="360"/>
                  </a:lnTo>
                  <a:lnTo>
                    <a:pt x="290" y="360"/>
                  </a:lnTo>
                  <a:lnTo>
                    <a:pt x="283" y="354"/>
                  </a:lnTo>
                  <a:lnTo>
                    <a:pt x="273" y="350"/>
                  </a:lnTo>
                  <a:lnTo>
                    <a:pt x="273" y="327"/>
                  </a:lnTo>
                  <a:lnTo>
                    <a:pt x="279" y="323"/>
                  </a:lnTo>
                  <a:lnTo>
                    <a:pt x="273" y="310"/>
                  </a:lnTo>
                  <a:lnTo>
                    <a:pt x="253" y="280"/>
                  </a:lnTo>
                  <a:lnTo>
                    <a:pt x="246" y="270"/>
                  </a:lnTo>
                  <a:lnTo>
                    <a:pt x="239" y="263"/>
                  </a:lnTo>
                  <a:lnTo>
                    <a:pt x="236" y="263"/>
                  </a:lnTo>
                  <a:lnTo>
                    <a:pt x="219" y="273"/>
                  </a:lnTo>
                  <a:lnTo>
                    <a:pt x="205" y="270"/>
                  </a:lnTo>
                  <a:lnTo>
                    <a:pt x="189" y="256"/>
                  </a:lnTo>
                  <a:lnTo>
                    <a:pt x="182" y="249"/>
                  </a:lnTo>
                  <a:lnTo>
                    <a:pt x="158" y="219"/>
                  </a:lnTo>
                  <a:lnTo>
                    <a:pt x="155" y="219"/>
                  </a:lnTo>
                  <a:lnTo>
                    <a:pt x="165" y="206"/>
                  </a:lnTo>
                  <a:lnTo>
                    <a:pt x="165" y="196"/>
                  </a:lnTo>
                  <a:lnTo>
                    <a:pt x="175" y="179"/>
                  </a:lnTo>
                  <a:lnTo>
                    <a:pt x="178" y="175"/>
                  </a:lnTo>
                  <a:lnTo>
                    <a:pt x="185" y="165"/>
                  </a:lnTo>
                  <a:lnTo>
                    <a:pt x="185" y="155"/>
                  </a:lnTo>
                  <a:lnTo>
                    <a:pt x="185" y="145"/>
                  </a:lnTo>
                  <a:lnTo>
                    <a:pt x="189" y="138"/>
                  </a:lnTo>
                  <a:lnTo>
                    <a:pt x="212" y="121"/>
                  </a:lnTo>
                  <a:lnTo>
                    <a:pt x="219" y="121"/>
                  </a:lnTo>
                  <a:lnTo>
                    <a:pt x="253" y="101"/>
                  </a:lnTo>
                  <a:lnTo>
                    <a:pt x="269" y="98"/>
                  </a:lnTo>
                  <a:lnTo>
                    <a:pt x="279" y="88"/>
                  </a:lnTo>
                  <a:lnTo>
                    <a:pt x="290" y="78"/>
                  </a:lnTo>
                  <a:lnTo>
                    <a:pt x="293" y="64"/>
                  </a:lnTo>
                  <a:lnTo>
                    <a:pt x="296" y="58"/>
                  </a:lnTo>
                  <a:lnTo>
                    <a:pt x="313" y="51"/>
                  </a:lnTo>
                  <a:lnTo>
                    <a:pt x="320" y="31"/>
                  </a:lnTo>
                  <a:lnTo>
                    <a:pt x="323" y="24"/>
                  </a:lnTo>
                  <a:lnTo>
                    <a:pt x="323" y="17"/>
                  </a:lnTo>
                  <a:lnTo>
                    <a:pt x="333" y="10"/>
                  </a:lnTo>
                  <a:lnTo>
                    <a:pt x="340" y="7"/>
                  </a:lnTo>
                  <a:lnTo>
                    <a:pt x="347" y="0"/>
                  </a:lnTo>
                  <a:lnTo>
                    <a:pt x="354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1" name="Freeform 714">
              <a:extLst>
                <a:ext uri="{FF2B5EF4-FFF2-40B4-BE49-F238E27FC236}">
                  <a16:creationId xmlns:a16="http://schemas.microsoft.com/office/drawing/2014/main" id="{7A7A5C23-DA35-5E55-EF76-3E0ED9E3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" y="2986"/>
              <a:ext cx="1514" cy="1178"/>
            </a:xfrm>
            <a:custGeom>
              <a:avLst/>
              <a:gdLst>
                <a:gd name="T0" fmla="*/ 97 w 1514"/>
                <a:gd name="T1" fmla="*/ 1138 h 1178"/>
                <a:gd name="T2" fmla="*/ 53 w 1514"/>
                <a:gd name="T3" fmla="*/ 1067 h 1178"/>
                <a:gd name="T4" fmla="*/ 0 w 1514"/>
                <a:gd name="T5" fmla="*/ 990 h 1178"/>
                <a:gd name="T6" fmla="*/ 16 w 1514"/>
                <a:gd name="T7" fmla="*/ 933 h 1178"/>
                <a:gd name="T8" fmla="*/ 33 w 1514"/>
                <a:gd name="T9" fmla="*/ 875 h 1178"/>
                <a:gd name="T10" fmla="*/ 87 w 1514"/>
                <a:gd name="T11" fmla="*/ 845 h 1178"/>
                <a:gd name="T12" fmla="*/ 131 w 1514"/>
                <a:gd name="T13" fmla="*/ 788 h 1178"/>
                <a:gd name="T14" fmla="*/ 151 w 1514"/>
                <a:gd name="T15" fmla="*/ 720 h 1178"/>
                <a:gd name="T16" fmla="*/ 232 w 1514"/>
                <a:gd name="T17" fmla="*/ 690 h 1178"/>
                <a:gd name="T18" fmla="*/ 326 w 1514"/>
                <a:gd name="T19" fmla="*/ 660 h 1178"/>
                <a:gd name="T20" fmla="*/ 356 w 1514"/>
                <a:gd name="T21" fmla="*/ 630 h 1178"/>
                <a:gd name="T22" fmla="*/ 383 w 1514"/>
                <a:gd name="T23" fmla="*/ 623 h 1178"/>
                <a:gd name="T24" fmla="*/ 397 w 1514"/>
                <a:gd name="T25" fmla="*/ 599 h 1178"/>
                <a:gd name="T26" fmla="*/ 430 w 1514"/>
                <a:gd name="T27" fmla="*/ 572 h 1178"/>
                <a:gd name="T28" fmla="*/ 454 w 1514"/>
                <a:gd name="T29" fmla="*/ 549 h 1178"/>
                <a:gd name="T30" fmla="*/ 444 w 1514"/>
                <a:gd name="T31" fmla="*/ 508 h 1178"/>
                <a:gd name="T32" fmla="*/ 471 w 1514"/>
                <a:gd name="T33" fmla="*/ 468 h 1178"/>
                <a:gd name="T34" fmla="*/ 491 w 1514"/>
                <a:gd name="T35" fmla="*/ 458 h 1178"/>
                <a:gd name="T36" fmla="*/ 478 w 1514"/>
                <a:gd name="T37" fmla="*/ 394 h 1178"/>
                <a:gd name="T38" fmla="*/ 531 w 1514"/>
                <a:gd name="T39" fmla="*/ 360 h 1178"/>
                <a:gd name="T40" fmla="*/ 602 w 1514"/>
                <a:gd name="T41" fmla="*/ 320 h 1178"/>
                <a:gd name="T42" fmla="*/ 605 w 1514"/>
                <a:gd name="T43" fmla="*/ 279 h 1178"/>
                <a:gd name="T44" fmla="*/ 676 w 1514"/>
                <a:gd name="T45" fmla="*/ 256 h 1178"/>
                <a:gd name="T46" fmla="*/ 713 w 1514"/>
                <a:gd name="T47" fmla="*/ 242 h 1178"/>
                <a:gd name="T48" fmla="*/ 767 w 1514"/>
                <a:gd name="T49" fmla="*/ 286 h 1178"/>
                <a:gd name="T50" fmla="*/ 791 w 1514"/>
                <a:gd name="T51" fmla="*/ 320 h 1178"/>
                <a:gd name="T52" fmla="*/ 848 w 1514"/>
                <a:gd name="T53" fmla="*/ 347 h 1178"/>
                <a:gd name="T54" fmla="*/ 956 w 1514"/>
                <a:gd name="T55" fmla="*/ 377 h 1178"/>
                <a:gd name="T56" fmla="*/ 996 w 1514"/>
                <a:gd name="T57" fmla="*/ 273 h 1178"/>
                <a:gd name="T58" fmla="*/ 996 w 1514"/>
                <a:gd name="T59" fmla="*/ 182 h 1178"/>
                <a:gd name="T60" fmla="*/ 1040 w 1514"/>
                <a:gd name="T61" fmla="*/ 128 h 1178"/>
                <a:gd name="T62" fmla="*/ 1050 w 1514"/>
                <a:gd name="T63" fmla="*/ 101 h 1178"/>
                <a:gd name="T64" fmla="*/ 1043 w 1514"/>
                <a:gd name="T65" fmla="*/ 51 h 1178"/>
                <a:gd name="T66" fmla="*/ 1056 w 1514"/>
                <a:gd name="T67" fmla="*/ 30 h 1178"/>
                <a:gd name="T68" fmla="*/ 1087 w 1514"/>
                <a:gd name="T69" fmla="*/ 24 h 1178"/>
                <a:gd name="T70" fmla="*/ 1124 w 1514"/>
                <a:gd name="T71" fmla="*/ 0 h 1178"/>
                <a:gd name="T72" fmla="*/ 1164 w 1514"/>
                <a:gd name="T73" fmla="*/ 14 h 1178"/>
                <a:gd name="T74" fmla="*/ 1201 w 1514"/>
                <a:gd name="T75" fmla="*/ 20 h 1178"/>
                <a:gd name="T76" fmla="*/ 1282 w 1514"/>
                <a:gd name="T77" fmla="*/ 71 h 1178"/>
                <a:gd name="T78" fmla="*/ 1295 w 1514"/>
                <a:gd name="T79" fmla="*/ 71 h 1178"/>
                <a:gd name="T80" fmla="*/ 1316 w 1514"/>
                <a:gd name="T81" fmla="*/ 74 h 1178"/>
                <a:gd name="T82" fmla="*/ 1336 w 1514"/>
                <a:gd name="T83" fmla="*/ 61 h 1178"/>
                <a:gd name="T84" fmla="*/ 1336 w 1514"/>
                <a:gd name="T85" fmla="*/ 67 h 1178"/>
                <a:gd name="T86" fmla="*/ 1349 w 1514"/>
                <a:gd name="T87" fmla="*/ 98 h 1178"/>
                <a:gd name="T88" fmla="*/ 1390 w 1514"/>
                <a:gd name="T89" fmla="*/ 145 h 1178"/>
                <a:gd name="T90" fmla="*/ 1353 w 1514"/>
                <a:gd name="T91" fmla="*/ 189 h 1178"/>
                <a:gd name="T92" fmla="*/ 1353 w 1514"/>
                <a:gd name="T93" fmla="*/ 296 h 1178"/>
                <a:gd name="T94" fmla="*/ 1373 w 1514"/>
                <a:gd name="T95" fmla="*/ 387 h 1178"/>
                <a:gd name="T96" fmla="*/ 1407 w 1514"/>
                <a:gd name="T97" fmla="*/ 441 h 1178"/>
                <a:gd name="T98" fmla="*/ 1407 w 1514"/>
                <a:gd name="T99" fmla="*/ 518 h 1178"/>
                <a:gd name="T100" fmla="*/ 1430 w 1514"/>
                <a:gd name="T101" fmla="*/ 562 h 1178"/>
                <a:gd name="T102" fmla="*/ 1460 w 1514"/>
                <a:gd name="T103" fmla="*/ 731 h 1178"/>
                <a:gd name="T104" fmla="*/ 1427 w 1514"/>
                <a:gd name="T105" fmla="*/ 1050 h 1178"/>
                <a:gd name="T106" fmla="*/ 1447 w 1514"/>
                <a:gd name="T107" fmla="*/ 1087 h 1178"/>
                <a:gd name="T108" fmla="*/ 1454 w 1514"/>
                <a:gd name="T109" fmla="*/ 1084 h 1178"/>
                <a:gd name="T110" fmla="*/ 1491 w 1514"/>
                <a:gd name="T111" fmla="*/ 1114 h 1178"/>
                <a:gd name="T112" fmla="*/ 1491 w 1514"/>
                <a:gd name="T113" fmla="*/ 11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14" h="1178">
                  <a:moveTo>
                    <a:pt x="104" y="1178"/>
                  </a:moveTo>
                  <a:lnTo>
                    <a:pt x="104" y="1175"/>
                  </a:lnTo>
                  <a:lnTo>
                    <a:pt x="104" y="1168"/>
                  </a:lnTo>
                  <a:lnTo>
                    <a:pt x="97" y="1168"/>
                  </a:lnTo>
                  <a:lnTo>
                    <a:pt x="101" y="1155"/>
                  </a:lnTo>
                  <a:lnTo>
                    <a:pt x="87" y="1148"/>
                  </a:lnTo>
                  <a:lnTo>
                    <a:pt x="97" y="1138"/>
                  </a:lnTo>
                  <a:lnTo>
                    <a:pt x="97" y="1131"/>
                  </a:lnTo>
                  <a:lnTo>
                    <a:pt x="94" y="1121"/>
                  </a:lnTo>
                  <a:lnTo>
                    <a:pt x="87" y="1104"/>
                  </a:lnTo>
                  <a:lnTo>
                    <a:pt x="67" y="1084"/>
                  </a:lnTo>
                  <a:lnTo>
                    <a:pt x="53" y="1071"/>
                  </a:lnTo>
                  <a:lnTo>
                    <a:pt x="53" y="1071"/>
                  </a:lnTo>
                  <a:lnTo>
                    <a:pt x="53" y="1067"/>
                  </a:lnTo>
                  <a:lnTo>
                    <a:pt x="40" y="1044"/>
                  </a:lnTo>
                  <a:lnTo>
                    <a:pt x="37" y="1044"/>
                  </a:lnTo>
                  <a:lnTo>
                    <a:pt x="23" y="1007"/>
                  </a:lnTo>
                  <a:lnTo>
                    <a:pt x="13" y="1007"/>
                  </a:lnTo>
                  <a:lnTo>
                    <a:pt x="10" y="1010"/>
                  </a:lnTo>
                  <a:lnTo>
                    <a:pt x="6" y="1000"/>
                  </a:lnTo>
                  <a:lnTo>
                    <a:pt x="0" y="990"/>
                  </a:lnTo>
                  <a:lnTo>
                    <a:pt x="0" y="976"/>
                  </a:lnTo>
                  <a:lnTo>
                    <a:pt x="10" y="970"/>
                  </a:lnTo>
                  <a:lnTo>
                    <a:pt x="0" y="959"/>
                  </a:lnTo>
                  <a:lnTo>
                    <a:pt x="10" y="946"/>
                  </a:lnTo>
                  <a:lnTo>
                    <a:pt x="13" y="943"/>
                  </a:lnTo>
                  <a:lnTo>
                    <a:pt x="13" y="936"/>
                  </a:lnTo>
                  <a:lnTo>
                    <a:pt x="16" y="933"/>
                  </a:lnTo>
                  <a:lnTo>
                    <a:pt x="20" y="936"/>
                  </a:lnTo>
                  <a:lnTo>
                    <a:pt x="33" y="926"/>
                  </a:lnTo>
                  <a:lnTo>
                    <a:pt x="53" y="909"/>
                  </a:lnTo>
                  <a:lnTo>
                    <a:pt x="40" y="899"/>
                  </a:lnTo>
                  <a:lnTo>
                    <a:pt x="37" y="896"/>
                  </a:lnTo>
                  <a:lnTo>
                    <a:pt x="43" y="882"/>
                  </a:lnTo>
                  <a:lnTo>
                    <a:pt x="33" y="875"/>
                  </a:lnTo>
                  <a:lnTo>
                    <a:pt x="37" y="872"/>
                  </a:lnTo>
                  <a:lnTo>
                    <a:pt x="47" y="865"/>
                  </a:lnTo>
                  <a:lnTo>
                    <a:pt x="57" y="865"/>
                  </a:lnTo>
                  <a:lnTo>
                    <a:pt x="60" y="855"/>
                  </a:lnTo>
                  <a:lnTo>
                    <a:pt x="74" y="862"/>
                  </a:lnTo>
                  <a:lnTo>
                    <a:pt x="77" y="858"/>
                  </a:lnTo>
                  <a:lnTo>
                    <a:pt x="87" y="845"/>
                  </a:lnTo>
                  <a:lnTo>
                    <a:pt x="84" y="845"/>
                  </a:lnTo>
                  <a:lnTo>
                    <a:pt x="90" y="838"/>
                  </a:lnTo>
                  <a:lnTo>
                    <a:pt x="117" y="815"/>
                  </a:lnTo>
                  <a:lnTo>
                    <a:pt x="117" y="805"/>
                  </a:lnTo>
                  <a:lnTo>
                    <a:pt x="121" y="801"/>
                  </a:lnTo>
                  <a:lnTo>
                    <a:pt x="128" y="795"/>
                  </a:lnTo>
                  <a:lnTo>
                    <a:pt x="131" y="788"/>
                  </a:lnTo>
                  <a:lnTo>
                    <a:pt x="131" y="771"/>
                  </a:lnTo>
                  <a:lnTo>
                    <a:pt x="134" y="754"/>
                  </a:lnTo>
                  <a:lnTo>
                    <a:pt x="128" y="737"/>
                  </a:lnTo>
                  <a:lnTo>
                    <a:pt x="134" y="731"/>
                  </a:lnTo>
                  <a:lnTo>
                    <a:pt x="141" y="731"/>
                  </a:lnTo>
                  <a:lnTo>
                    <a:pt x="151" y="727"/>
                  </a:lnTo>
                  <a:lnTo>
                    <a:pt x="151" y="720"/>
                  </a:lnTo>
                  <a:lnTo>
                    <a:pt x="158" y="717"/>
                  </a:lnTo>
                  <a:lnTo>
                    <a:pt x="178" y="710"/>
                  </a:lnTo>
                  <a:lnTo>
                    <a:pt x="188" y="714"/>
                  </a:lnTo>
                  <a:lnTo>
                    <a:pt x="195" y="710"/>
                  </a:lnTo>
                  <a:lnTo>
                    <a:pt x="202" y="714"/>
                  </a:lnTo>
                  <a:lnTo>
                    <a:pt x="225" y="700"/>
                  </a:lnTo>
                  <a:lnTo>
                    <a:pt x="232" y="690"/>
                  </a:lnTo>
                  <a:lnTo>
                    <a:pt x="259" y="690"/>
                  </a:lnTo>
                  <a:lnTo>
                    <a:pt x="266" y="677"/>
                  </a:lnTo>
                  <a:lnTo>
                    <a:pt x="269" y="670"/>
                  </a:lnTo>
                  <a:lnTo>
                    <a:pt x="276" y="673"/>
                  </a:lnTo>
                  <a:lnTo>
                    <a:pt x="279" y="667"/>
                  </a:lnTo>
                  <a:lnTo>
                    <a:pt x="282" y="663"/>
                  </a:lnTo>
                  <a:lnTo>
                    <a:pt x="326" y="660"/>
                  </a:lnTo>
                  <a:lnTo>
                    <a:pt x="333" y="663"/>
                  </a:lnTo>
                  <a:lnTo>
                    <a:pt x="340" y="646"/>
                  </a:lnTo>
                  <a:lnTo>
                    <a:pt x="340" y="640"/>
                  </a:lnTo>
                  <a:lnTo>
                    <a:pt x="346" y="623"/>
                  </a:lnTo>
                  <a:lnTo>
                    <a:pt x="350" y="626"/>
                  </a:lnTo>
                  <a:lnTo>
                    <a:pt x="350" y="630"/>
                  </a:lnTo>
                  <a:lnTo>
                    <a:pt x="356" y="630"/>
                  </a:lnTo>
                  <a:lnTo>
                    <a:pt x="363" y="630"/>
                  </a:lnTo>
                  <a:lnTo>
                    <a:pt x="366" y="633"/>
                  </a:lnTo>
                  <a:lnTo>
                    <a:pt x="370" y="633"/>
                  </a:lnTo>
                  <a:lnTo>
                    <a:pt x="370" y="623"/>
                  </a:lnTo>
                  <a:lnTo>
                    <a:pt x="377" y="623"/>
                  </a:lnTo>
                  <a:lnTo>
                    <a:pt x="380" y="623"/>
                  </a:lnTo>
                  <a:lnTo>
                    <a:pt x="383" y="623"/>
                  </a:lnTo>
                  <a:lnTo>
                    <a:pt x="387" y="616"/>
                  </a:lnTo>
                  <a:lnTo>
                    <a:pt x="397" y="616"/>
                  </a:lnTo>
                  <a:lnTo>
                    <a:pt x="404" y="616"/>
                  </a:lnTo>
                  <a:lnTo>
                    <a:pt x="400" y="613"/>
                  </a:lnTo>
                  <a:lnTo>
                    <a:pt x="397" y="613"/>
                  </a:lnTo>
                  <a:lnTo>
                    <a:pt x="397" y="603"/>
                  </a:lnTo>
                  <a:lnTo>
                    <a:pt x="397" y="599"/>
                  </a:lnTo>
                  <a:lnTo>
                    <a:pt x="404" y="603"/>
                  </a:lnTo>
                  <a:lnTo>
                    <a:pt x="407" y="596"/>
                  </a:lnTo>
                  <a:lnTo>
                    <a:pt x="404" y="589"/>
                  </a:lnTo>
                  <a:lnTo>
                    <a:pt x="410" y="582"/>
                  </a:lnTo>
                  <a:lnTo>
                    <a:pt x="420" y="582"/>
                  </a:lnTo>
                  <a:lnTo>
                    <a:pt x="424" y="579"/>
                  </a:lnTo>
                  <a:lnTo>
                    <a:pt x="430" y="572"/>
                  </a:lnTo>
                  <a:lnTo>
                    <a:pt x="430" y="566"/>
                  </a:lnTo>
                  <a:lnTo>
                    <a:pt x="437" y="572"/>
                  </a:lnTo>
                  <a:lnTo>
                    <a:pt x="447" y="572"/>
                  </a:lnTo>
                  <a:lnTo>
                    <a:pt x="441" y="556"/>
                  </a:lnTo>
                  <a:lnTo>
                    <a:pt x="444" y="549"/>
                  </a:lnTo>
                  <a:lnTo>
                    <a:pt x="451" y="549"/>
                  </a:lnTo>
                  <a:lnTo>
                    <a:pt x="454" y="549"/>
                  </a:lnTo>
                  <a:lnTo>
                    <a:pt x="461" y="545"/>
                  </a:lnTo>
                  <a:lnTo>
                    <a:pt x="461" y="542"/>
                  </a:lnTo>
                  <a:lnTo>
                    <a:pt x="447" y="535"/>
                  </a:lnTo>
                  <a:lnTo>
                    <a:pt x="441" y="532"/>
                  </a:lnTo>
                  <a:lnTo>
                    <a:pt x="444" y="529"/>
                  </a:lnTo>
                  <a:lnTo>
                    <a:pt x="447" y="515"/>
                  </a:lnTo>
                  <a:lnTo>
                    <a:pt x="444" y="508"/>
                  </a:lnTo>
                  <a:lnTo>
                    <a:pt x="441" y="508"/>
                  </a:lnTo>
                  <a:lnTo>
                    <a:pt x="441" y="495"/>
                  </a:lnTo>
                  <a:lnTo>
                    <a:pt x="447" y="495"/>
                  </a:lnTo>
                  <a:lnTo>
                    <a:pt x="447" y="488"/>
                  </a:lnTo>
                  <a:lnTo>
                    <a:pt x="451" y="485"/>
                  </a:lnTo>
                  <a:lnTo>
                    <a:pt x="454" y="478"/>
                  </a:lnTo>
                  <a:lnTo>
                    <a:pt x="471" y="468"/>
                  </a:lnTo>
                  <a:lnTo>
                    <a:pt x="481" y="471"/>
                  </a:lnTo>
                  <a:lnTo>
                    <a:pt x="484" y="471"/>
                  </a:lnTo>
                  <a:lnTo>
                    <a:pt x="484" y="475"/>
                  </a:lnTo>
                  <a:lnTo>
                    <a:pt x="494" y="478"/>
                  </a:lnTo>
                  <a:lnTo>
                    <a:pt x="498" y="471"/>
                  </a:lnTo>
                  <a:lnTo>
                    <a:pt x="491" y="465"/>
                  </a:lnTo>
                  <a:lnTo>
                    <a:pt x="491" y="458"/>
                  </a:lnTo>
                  <a:lnTo>
                    <a:pt x="498" y="451"/>
                  </a:lnTo>
                  <a:lnTo>
                    <a:pt x="518" y="434"/>
                  </a:lnTo>
                  <a:lnTo>
                    <a:pt x="501" y="418"/>
                  </a:lnTo>
                  <a:lnTo>
                    <a:pt x="488" y="411"/>
                  </a:lnTo>
                  <a:lnTo>
                    <a:pt x="488" y="411"/>
                  </a:lnTo>
                  <a:lnTo>
                    <a:pt x="478" y="397"/>
                  </a:lnTo>
                  <a:lnTo>
                    <a:pt x="478" y="394"/>
                  </a:lnTo>
                  <a:lnTo>
                    <a:pt x="488" y="374"/>
                  </a:lnTo>
                  <a:lnTo>
                    <a:pt x="491" y="374"/>
                  </a:lnTo>
                  <a:lnTo>
                    <a:pt x="504" y="370"/>
                  </a:lnTo>
                  <a:lnTo>
                    <a:pt x="521" y="364"/>
                  </a:lnTo>
                  <a:lnTo>
                    <a:pt x="525" y="360"/>
                  </a:lnTo>
                  <a:lnTo>
                    <a:pt x="528" y="364"/>
                  </a:lnTo>
                  <a:lnTo>
                    <a:pt x="531" y="360"/>
                  </a:lnTo>
                  <a:lnTo>
                    <a:pt x="545" y="367"/>
                  </a:lnTo>
                  <a:lnTo>
                    <a:pt x="558" y="377"/>
                  </a:lnTo>
                  <a:lnTo>
                    <a:pt x="562" y="374"/>
                  </a:lnTo>
                  <a:lnTo>
                    <a:pt x="562" y="370"/>
                  </a:lnTo>
                  <a:lnTo>
                    <a:pt x="602" y="327"/>
                  </a:lnTo>
                  <a:lnTo>
                    <a:pt x="599" y="323"/>
                  </a:lnTo>
                  <a:lnTo>
                    <a:pt x="602" y="320"/>
                  </a:lnTo>
                  <a:lnTo>
                    <a:pt x="592" y="313"/>
                  </a:lnTo>
                  <a:lnTo>
                    <a:pt x="585" y="303"/>
                  </a:lnTo>
                  <a:lnTo>
                    <a:pt x="589" y="296"/>
                  </a:lnTo>
                  <a:lnTo>
                    <a:pt x="585" y="296"/>
                  </a:lnTo>
                  <a:lnTo>
                    <a:pt x="589" y="290"/>
                  </a:lnTo>
                  <a:lnTo>
                    <a:pt x="592" y="290"/>
                  </a:lnTo>
                  <a:lnTo>
                    <a:pt x="605" y="279"/>
                  </a:lnTo>
                  <a:lnTo>
                    <a:pt x="609" y="266"/>
                  </a:lnTo>
                  <a:lnTo>
                    <a:pt x="619" y="269"/>
                  </a:lnTo>
                  <a:lnTo>
                    <a:pt x="629" y="256"/>
                  </a:lnTo>
                  <a:lnTo>
                    <a:pt x="642" y="246"/>
                  </a:lnTo>
                  <a:lnTo>
                    <a:pt x="653" y="229"/>
                  </a:lnTo>
                  <a:lnTo>
                    <a:pt x="669" y="253"/>
                  </a:lnTo>
                  <a:lnTo>
                    <a:pt x="676" y="256"/>
                  </a:lnTo>
                  <a:lnTo>
                    <a:pt x="680" y="259"/>
                  </a:lnTo>
                  <a:lnTo>
                    <a:pt x="683" y="259"/>
                  </a:lnTo>
                  <a:lnTo>
                    <a:pt x="686" y="256"/>
                  </a:lnTo>
                  <a:lnTo>
                    <a:pt x="686" y="249"/>
                  </a:lnTo>
                  <a:lnTo>
                    <a:pt x="693" y="242"/>
                  </a:lnTo>
                  <a:lnTo>
                    <a:pt x="706" y="242"/>
                  </a:lnTo>
                  <a:lnTo>
                    <a:pt x="713" y="242"/>
                  </a:lnTo>
                  <a:lnTo>
                    <a:pt x="720" y="242"/>
                  </a:lnTo>
                  <a:lnTo>
                    <a:pt x="733" y="242"/>
                  </a:lnTo>
                  <a:lnTo>
                    <a:pt x="754" y="246"/>
                  </a:lnTo>
                  <a:lnTo>
                    <a:pt x="760" y="246"/>
                  </a:lnTo>
                  <a:lnTo>
                    <a:pt x="767" y="273"/>
                  </a:lnTo>
                  <a:lnTo>
                    <a:pt x="767" y="279"/>
                  </a:lnTo>
                  <a:lnTo>
                    <a:pt x="767" y="286"/>
                  </a:lnTo>
                  <a:lnTo>
                    <a:pt x="774" y="296"/>
                  </a:lnTo>
                  <a:lnTo>
                    <a:pt x="780" y="290"/>
                  </a:lnTo>
                  <a:lnTo>
                    <a:pt x="784" y="290"/>
                  </a:lnTo>
                  <a:lnTo>
                    <a:pt x="791" y="310"/>
                  </a:lnTo>
                  <a:lnTo>
                    <a:pt x="787" y="313"/>
                  </a:lnTo>
                  <a:lnTo>
                    <a:pt x="787" y="320"/>
                  </a:lnTo>
                  <a:lnTo>
                    <a:pt x="791" y="320"/>
                  </a:lnTo>
                  <a:lnTo>
                    <a:pt x="797" y="310"/>
                  </a:lnTo>
                  <a:lnTo>
                    <a:pt x="814" y="303"/>
                  </a:lnTo>
                  <a:lnTo>
                    <a:pt x="828" y="303"/>
                  </a:lnTo>
                  <a:lnTo>
                    <a:pt x="841" y="300"/>
                  </a:lnTo>
                  <a:lnTo>
                    <a:pt x="855" y="306"/>
                  </a:lnTo>
                  <a:lnTo>
                    <a:pt x="851" y="320"/>
                  </a:lnTo>
                  <a:lnTo>
                    <a:pt x="848" y="347"/>
                  </a:lnTo>
                  <a:lnTo>
                    <a:pt x="838" y="374"/>
                  </a:lnTo>
                  <a:lnTo>
                    <a:pt x="858" y="391"/>
                  </a:lnTo>
                  <a:lnTo>
                    <a:pt x="878" y="404"/>
                  </a:lnTo>
                  <a:lnTo>
                    <a:pt x="888" y="414"/>
                  </a:lnTo>
                  <a:lnTo>
                    <a:pt x="898" y="418"/>
                  </a:lnTo>
                  <a:lnTo>
                    <a:pt x="915" y="428"/>
                  </a:lnTo>
                  <a:lnTo>
                    <a:pt x="956" y="377"/>
                  </a:lnTo>
                  <a:lnTo>
                    <a:pt x="972" y="306"/>
                  </a:lnTo>
                  <a:lnTo>
                    <a:pt x="966" y="286"/>
                  </a:lnTo>
                  <a:lnTo>
                    <a:pt x="979" y="279"/>
                  </a:lnTo>
                  <a:lnTo>
                    <a:pt x="989" y="283"/>
                  </a:lnTo>
                  <a:lnTo>
                    <a:pt x="986" y="283"/>
                  </a:lnTo>
                  <a:lnTo>
                    <a:pt x="999" y="276"/>
                  </a:lnTo>
                  <a:lnTo>
                    <a:pt x="996" y="273"/>
                  </a:lnTo>
                  <a:lnTo>
                    <a:pt x="1003" y="249"/>
                  </a:lnTo>
                  <a:lnTo>
                    <a:pt x="1009" y="242"/>
                  </a:lnTo>
                  <a:lnTo>
                    <a:pt x="1013" y="236"/>
                  </a:lnTo>
                  <a:lnTo>
                    <a:pt x="999" y="222"/>
                  </a:lnTo>
                  <a:lnTo>
                    <a:pt x="996" y="209"/>
                  </a:lnTo>
                  <a:lnTo>
                    <a:pt x="996" y="209"/>
                  </a:lnTo>
                  <a:lnTo>
                    <a:pt x="996" y="182"/>
                  </a:lnTo>
                  <a:lnTo>
                    <a:pt x="996" y="182"/>
                  </a:lnTo>
                  <a:lnTo>
                    <a:pt x="999" y="165"/>
                  </a:lnTo>
                  <a:lnTo>
                    <a:pt x="1003" y="162"/>
                  </a:lnTo>
                  <a:lnTo>
                    <a:pt x="1016" y="158"/>
                  </a:lnTo>
                  <a:lnTo>
                    <a:pt x="1030" y="148"/>
                  </a:lnTo>
                  <a:lnTo>
                    <a:pt x="1040" y="148"/>
                  </a:lnTo>
                  <a:lnTo>
                    <a:pt x="1040" y="128"/>
                  </a:lnTo>
                  <a:lnTo>
                    <a:pt x="1040" y="125"/>
                  </a:lnTo>
                  <a:lnTo>
                    <a:pt x="1043" y="128"/>
                  </a:lnTo>
                  <a:lnTo>
                    <a:pt x="1046" y="128"/>
                  </a:lnTo>
                  <a:lnTo>
                    <a:pt x="1046" y="115"/>
                  </a:lnTo>
                  <a:lnTo>
                    <a:pt x="1050" y="108"/>
                  </a:lnTo>
                  <a:lnTo>
                    <a:pt x="1046" y="108"/>
                  </a:lnTo>
                  <a:lnTo>
                    <a:pt x="1050" y="101"/>
                  </a:lnTo>
                  <a:lnTo>
                    <a:pt x="1053" y="81"/>
                  </a:lnTo>
                  <a:lnTo>
                    <a:pt x="1050" y="78"/>
                  </a:lnTo>
                  <a:lnTo>
                    <a:pt x="1043" y="67"/>
                  </a:lnTo>
                  <a:lnTo>
                    <a:pt x="1043" y="64"/>
                  </a:lnTo>
                  <a:lnTo>
                    <a:pt x="1036" y="61"/>
                  </a:lnTo>
                  <a:lnTo>
                    <a:pt x="1043" y="57"/>
                  </a:lnTo>
                  <a:lnTo>
                    <a:pt x="1043" y="51"/>
                  </a:lnTo>
                  <a:lnTo>
                    <a:pt x="1036" y="44"/>
                  </a:lnTo>
                  <a:lnTo>
                    <a:pt x="1036" y="44"/>
                  </a:lnTo>
                  <a:lnTo>
                    <a:pt x="1040" y="44"/>
                  </a:lnTo>
                  <a:lnTo>
                    <a:pt x="1046" y="44"/>
                  </a:lnTo>
                  <a:lnTo>
                    <a:pt x="1046" y="41"/>
                  </a:lnTo>
                  <a:lnTo>
                    <a:pt x="1056" y="34"/>
                  </a:lnTo>
                  <a:lnTo>
                    <a:pt x="1056" y="30"/>
                  </a:lnTo>
                  <a:lnTo>
                    <a:pt x="1060" y="30"/>
                  </a:lnTo>
                  <a:lnTo>
                    <a:pt x="1067" y="24"/>
                  </a:lnTo>
                  <a:lnTo>
                    <a:pt x="1077" y="27"/>
                  </a:lnTo>
                  <a:lnTo>
                    <a:pt x="1077" y="27"/>
                  </a:lnTo>
                  <a:lnTo>
                    <a:pt x="1080" y="20"/>
                  </a:lnTo>
                  <a:lnTo>
                    <a:pt x="1083" y="24"/>
                  </a:lnTo>
                  <a:lnTo>
                    <a:pt x="1087" y="24"/>
                  </a:lnTo>
                  <a:lnTo>
                    <a:pt x="1094" y="20"/>
                  </a:lnTo>
                  <a:lnTo>
                    <a:pt x="1097" y="24"/>
                  </a:lnTo>
                  <a:lnTo>
                    <a:pt x="1104" y="14"/>
                  </a:lnTo>
                  <a:lnTo>
                    <a:pt x="1104" y="10"/>
                  </a:lnTo>
                  <a:lnTo>
                    <a:pt x="1114" y="7"/>
                  </a:lnTo>
                  <a:lnTo>
                    <a:pt x="1117" y="7"/>
                  </a:lnTo>
                  <a:lnTo>
                    <a:pt x="1124" y="0"/>
                  </a:lnTo>
                  <a:lnTo>
                    <a:pt x="1131" y="3"/>
                  </a:lnTo>
                  <a:lnTo>
                    <a:pt x="1131" y="7"/>
                  </a:lnTo>
                  <a:lnTo>
                    <a:pt x="1134" y="7"/>
                  </a:lnTo>
                  <a:lnTo>
                    <a:pt x="1141" y="10"/>
                  </a:lnTo>
                  <a:lnTo>
                    <a:pt x="1147" y="14"/>
                  </a:lnTo>
                  <a:lnTo>
                    <a:pt x="1157" y="17"/>
                  </a:lnTo>
                  <a:lnTo>
                    <a:pt x="1164" y="14"/>
                  </a:lnTo>
                  <a:lnTo>
                    <a:pt x="1168" y="14"/>
                  </a:lnTo>
                  <a:lnTo>
                    <a:pt x="1168" y="17"/>
                  </a:lnTo>
                  <a:lnTo>
                    <a:pt x="1178" y="14"/>
                  </a:lnTo>
                  <a:lnTo>
                    <a:pt x="1181" y="14"/>
                  </a:lnTo>
                  <a:lnTo>
                    <a:pt x="1188" y="17"/>
                  </a:lnTo>
                  <a:lnTo>
                    <a:pt x="1194" y="14"/>
                  </a:lnTo>
                  <a:lnTo>
                    <a:pt x="1201" y="20"/>
                  </a:lnTo>
                  <a:lnTo>
                    <a:pt x="1228" y="47"/>
                  </a:lnTo>
                  <a:lnTo>
                    <a:pt x="1242" y="51"/>
                  </a:lnTo>
                  <a:lnTo>
                    <a:pt x="1255" y="57"/>
                  </a:lnTo>
                  <a:lnTo>
                    <a:pt x="1269" y="64"/>
                  </a:lnTo>
                  <a:lnTo>
                    <a:pt x="1269" y="67"/>
                  </a:lnTo>
                  <a:lnTo>
                    <a:pt x="1275" y="71"/>
                  </a:lnTo>
                  <a:lnTo>
                    <a:pt x="1282" y="71"/>
                  </a:lnTo>
                  <a:lnTo>
                    <a:pt x="1282" y="71"/>
                  </a:lnTo>
                  <a:lnTo>
                    <a:pt x="1285" y="71"/>
                  </a:lnTo>
                  <a:lnTo>
                    <a:pt x="1289" y="67"/>
                  </a:lnTo>
                  <a:lnTo>
                    <a:pt x="1292" y="67"/>
                  </a:lnTo>
                  <a:lnTo>
                    <a:pt x="1292" y="71"/>
                  </a:lnTo>
                  <a:lnTo>
                    <a:pt x="1292" y="74"/>
                  </a:lnTo>
                  <a:lnTo>
                    <a:pt x="1295" y="71"/>
                  </a:lnTo>
                  <a:lnTo>
                    <a:pt x="1299" y="71"/>
                  </a:lnTo>
                  <a:lnTo>
                    <a:pt x="1299" y="67"/>
                  </a:lnTo>
                  <a:lnTo>
                    <a:pt x="1302" y="67"/>
                  </a:lnTo>
                  <a:lnTo>
                    <a:pt x="1299" y="64"/>
                  </a:lnTo>
                  <a:lnTo>
                    <a:pt x="1299" y="61"/>
                  </a:lnTo>
                  <a:lnTo>
                    <a:pt x="1309" y="71"/>
                  </a:lnTo>
                  <a:lnTo>
                    <a:pt x="1316" y="74"/>
                  </a:lnTo>
                  <a:lnTo>
                    <a:pt x="1319" y="74"/>
                  </a:lnTo>
                  <a:lnTo>
                    <a:pt x="1316" y="78"/>
                  </a:lnTo>
                  <a:lnTo>
                    <a:pt x="1319" y="78"/>
                  </a:lnTo>
                  <a:lnTo>
                    <a:pt x="1322" y="81"/>
                  </a:lnTo>
                  <a:lnTo>
                    <a:pt x="1322" y="81"/>
                  </a:lnTo>
                  <a:lnTo>
                    <a:pt x="1332" y="67"/>
                  </a:lnTo>
                  <a:lnTo>
                    <a:pt x="1336" y="61"/>
                  </a:lnTo>
                  <a:lnTo>
                    <a:pt x="1332" y="54"/>
                  </a:lnTo>
                  <a:lnTo>
                    <a:pt x="1329" y="54"/>
                  </a:lnTo>
                  <a:lnTo>
                    <a:pt x="1329" y="51"/>
                  </a:lnTo>
                  <a:lnTo>
                    <a:pt x="1332" y="51"/>
                  </a:lnTo>
                  <a:lnTo>
                    <a:pt x="1336" y="61"/>
                  </a:lnTo>
                  <a:lnTo>
                    <a:pt x="1336" y="64"/>
                  </a:lnTo>
                  <a:lnTo>
                    <a:pt x="1336" y="67"/>
                  </a:lnTo>
                  <a:lnTo>
                    <a:pt x="1332" y="74"/>
                  </a:lnTo>
                  <a:lnTo>
                    <a:pt x="1329" y="74"/>
                  </a:lnTo>
                  <a:lnTo>
                    <a:pt x="1322" y="84"/>
                  </a:lnTo>
                  <a:lnTo>
                    <a:pt x="1322" y="88"/>
                  </a:lnTo>
                  <a:lnTo>
                    <a:pt x="1336" y="101"/>
                  </a:lnTo>
                  <a:lnTo>
                    <a:pt x="1349" y="101"/>
                  </a:lnTo>
                  <a:lnTo>
                    <a:pt x="1349" y="98"/>
                  </a:lnTo>
                  <a:lnTo>
                    <a:pt x="1359" y="108"/>
                  </a:lnTo>
                  <a:lnTo>
                    <a:pt x="1359" y="108"/>
                  </a:lnTo>
                  <a:lnTo>
                    <a:pt x="1366" y="111"/>
                  </a:lnTo>
                  <a:lnTo>
                    <a:pt x="1373" y="115"/>
                  </a:lnTo>
                  <a:lnTo>
                    <a:pt x="1376" y="118"/>
                  </a:lnTo>
                  <a:lnTo>
                    <a:pt x="1376" y="121"/>
                  </a:lnTo>
                  <a:lnTo>
                    <a:pt x="1390" y="145"/>
                  </a:lnTo>
                  <a:lnTo>
                    <a:pt x="1393" y="155"/>
                  </a:lnTo>
                  <a:lnTo>
                    <a:pt x="1393" y="158"/>
                  </a:lnTo>
                  <a:lnTo>
                    <a:pt x="1386" y="158"/>
                  </a:lnTo>
                  <a:lnTo>
                    <a:pt x="1376" y="162"/>
                  </a:lnTo>
                  <a:lnTo>
                    <a:pt x="1363" y="172"/>
                  </a:lnTo>
                  <a:lnTo>
                    <a:pt x="1359" y="179"/>
                  </a:lnTo>
                  <a:lnTo>
                    <a:pt x="1353" y="189"/>
                  </a:lnTo>
                  <a:lnTo>
                    <a:pt x="1349" y="209"/>
                  </a:lnTo>
                  <a:lnTo>
                    <a:pt x="1346" y="222"/>
                  </a:lnTo>
                  <a:lnTo>
                    <a:pt x="1343" y="232"/>
                  </a:lnTo>
                  <a:lnTo>
                    <a:pt x="1346" y="239"/>
                  </a:lnTo>
                  <a:lnTo>
                    <a:pt x="1349" y="259"/>
                  </a:lnTo>
                  <a:lnTo>
                    <a:pt x="1353" y="276"/>
                  </a:lnTo>
                  <a:lnTo>
                    <a:pt x="1353" y="296"/>
                  </a:lnTo>
                  <a:lnTo>
                    <a:pt x="1359" y="347"/>
                  </a:lnTo>
                  <a:lnTo>
                    <a:pt x="1356" y="354"/>
                  </a:lnTo>
                  <a:lnTo>
                    <a:pt x="1353" y="357"/>
                  </a:lnTo>
                  <a:lnTo>
                    <a:pt x="1356" y="357"/>
                  </a:lnTo>
                  <a:lnTo>
                    <a:pt x="1356" y="354"/>
                  </a:lnTo>
                  <a:lnTo>
                    <a:pt x="1363" y="357"/>
                  </a:lnTo>
                  <a:lnTo>
                    <a:pt x="1373" y="387"/>
                  </a:lnTo>
                  <a:lnTo>
                    <a:pt x="1376" y="394"/>
                  </a:lnTo>
                  <a:lnTo>
                    <a:pt x="1380" y="394"/>
                  </a:lnTo>
                  <a:lnTo>
                    <a:pt x="1390" y="397"/>
                  </a:lnTo>
                  <a:lnTo>
                    <a:pt x="1400" y="411"/>
                  </a:lnTo>
                  <a:lnTo>
                    <a:pt x="1407" y="421"/>
                  </a:lnTo>
                  <a:lnTo>
                    <a:pt x="1403" y="434"/>
                  </a:lnTo>
                  <a:lnTo>
                    <a:pt x="1407" y="441"/>
                  </a:lnTo>
                  <a:lnTo>
                    <a:pt x="1407" y="444"/>
                  </a:lnTo>
                  <a:lnTo>
                    <a:pt x="1407" y="451"/>
                  </a:lnTo>
                  <a:lnTo>
                    <a:pt x="1410" y="461"/>
                  </a:lnTo>
                  <a:lnTo>
                    <a:pt x="1407" y="465"/>
                  </a:lnTo>
                  <a:lnTo>
                    <a:pt x="1400" y="488"/>
                  </a:lnTo>
                  <a:lnTo>
                    <a:pt x="1400" y="495"/>
                  </a:lnTo>
                  <a:lnTo>
                    <a:pt x="1407" y="518"/>
                  </a:lnTo>
                  <a:lnTo>
                    <a:pt x="1410" y="529"/>
                  </a:lnTo>
                  <a:lnTo>
                    <a:pt x="1417" y="539"/>
                  </a:lnTo>
                  <a:lnTo>
                    <a:pt x="1420" y="542"/>
                  </a:lnTo>
                  <a:lnTo>
                    <a:pt x="1423" y="542"/>
                  </a:lnTo>
                  <a:lnTo>
                    <a:pt x="1423" y="545"/>
                  </a:lnTo>
                  <a:lnTo>
                    <a:pt x="1430" y="556"/>
                  </a:lnTo>
                  <a:lnTo>
                    <a:pt x="1430" y="562"/>
                  </a:lnTo>
                  <a:lnTo>
                    <a:pt x="1433" y="579"/>
                  </a:lnTo>
                  <a:lnTo>
                    <a:pt x="1440" y="596"/>
                  </a:lnTo>
                  <a:lnTo>
                    <a:pt x="1450" y="609"/>
                  </a:lnTo>
                  <a:lnTo>
                    <a:pt x="1457" y="643"/>
                  </a:lnTo>
                  <a:lnTo>
                    <a:pt x="1457" y="683"/>
                  </a:lnTo>
                  <a:lnTo>
                    <a:pt x="1464" y="727"/>
                  </a:lnTo>
                  <a:lnTo>
                    <a:pt x="1460" y="731"/>
                  </a:lnTo>
                  <a:lnTo>
                    <a:pt x="1464" y="808"/>
                  </a:lnTo>
                  <a:lnTo>
                    <a:pt x="1454" y="838"/>
                  </a:lnTo>
                  <a:lnTo>
                    <a:pt x="1433" y="912"/>
                  </a:lnTo>
                  <a:lnTo>
                    <a:pt x="1427" y="943"/>
                  </a:lnTo>
                  <a:lnTo>
                    <a:pt x="1427" y="959"/>
                  </a:lnTo>
                  <a:lnTo>
                    <a:pt x="1423" y="1020"/>
                  </a:lnTo>
                  <a:lnTo>
                    <a:pt x="1427" y="1050"/>
                  </a:lnTo>
                  <a:lnTo>
                    <a:pt x="1430" y="1060"/>
                  </a:lnTo>
                  <a:lnTo>
                    <a:pt x="1433" y="1077"/>
                  </a:lnTo>
                  <a:lnTo>
                    <a:pt x="1437" y="1077"/>
                  </a:lnTo>
                  <a:lnTo>
                    <a:pt x="1440" y="1081"/>
                  </a:lnTo>
                  <a:lnTo>
                    <a:pt x="1444" y="1084"/>
                  </a:lnTo>
                  <a:lnTo>
                    <a:pt x="1447" y="1084"/>
                  </a:lnTo>
                  <a:lnTo>
                    <a:pt x="1447" y="1087"/>
                  </a:lnTo>
                  <a:lnTo>
                    <a:pt x="1437" y="1087"/>
                  </a:lnTo>
                  <a:lnTo>
                    <a:pt x="1437" y="1084"/>
                  </a:lnTo>
                  <a:lnTo>
                    <a:pt x="1433" y="1084"/>
                  </a:lnTo>
                  <a:lnTo>
                    <a:pt x="1437" y="1084"/>
                  </a:lnTo>
                  <a:lnTo>
                    <a:pt x="1447" y="1087"/>
                  </a:lnTo>
                  <a:lnTo>
                    <a:pt x="1450" y="1084"/>
                  </a:lnTo>
                  <a:lnTo>
                    <a:pt x="1454" y="1084"/>
                  </a:lnTo>
                  <a:lnTo>
                    <a:pt x="1460" y="1097"/>
                  </a:lnTo>
                  <a:lnTo>
                    <a:pt x="1464" y="1094"/>
                  </a:lnTo>
                  <a:lnTo>
                    <a:pt x="1467" y="1101"/>
                  </a:lnTo>
                  <a:lnTo>
                    <a:pt x="1470" y="1111"/>
                  </a:lnTo>
                  <a:lnTo>
                    <a:pt x="1477" y="1114"/>
                  </a:lnTo>
                  <a:lnTo>
                    <a:pt x="1487" y="1114"/>
                  </a:lnTo>
                  <a:lnTo>
                    <a:pt x="1491" y="1114"/>
                  </a:lnTo>
                  <a:lnTo>
                    <a:pt x="1494" y="1114"/>
                  </a:lnTo>
                  <a:lnTo>
                    <a:pt x="1511" y="1135"/>
                  </a:lnTo>
                  <a:lnTo>
                    <a:pt x="1514" y="1135"/>
                  </a:lnTo>
                  <a:lnTo>
                    <a:pt x="1508" y="1151"/>
                  </a:lnTo>
                  <a:lnTo>
                    <a:pt x="1504" y="1155"/>
                  </a:lnTo>
                  <a:lnTo>
                    <a:pt x="1497" y="1161"/>
                  </a:lnTo>
                  <a:lnTo>
                    <a:pt x="1491" y="1168"/>
                  </a:lnTo>
                  <a:lnTo>
                    <a:pt x="1491" y="1172"/>
                  </a:lnTo>
                  <a:lnTo>
                    <a:pt x="1487" y="1172"/>
                  </a:lnTo>
                  <a:lnTo>
                    <a:pt x="1481" y="1178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2" name="Freeform 715">
              <a:extLst>
                <a:ext uri="{FF2B5EF4-FFF2-40B4-BE49-F238E27FC236}">
                  <a16:creationId xmlns:a16="http://schemas.microsoft.com/office/drawing/2014/main" id="{B2FA4B50-1CE0-5B92-7B74-4D0D854B9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46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3" name="Freeform 716">
              <a:extLst>
                <a:ext uri="{FF2B5EF4-FFF2-40B4-BE49-F238E27FC236}">
                  <a16:creationId xmlns:a16="http://schemas.microsoft.com/office/drawing/2014/main" id="{EECC15AC-5983-634C-78AB-3163BD3A2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3346"/>
              <a:ext cx="3" cy="4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3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4" name="Freeform 717">
              <a:extLst>
                <a:ext uri="{FF2B5EF4-FFF2-40B4-BE49-F238E27FC236}">
                  <a16:creationId xmlns:a16="http://schemas.microsoft.com/office/drawing/2014/main" id="{E9CE7C31-29C5-092F-7A4F-41EEF3406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3033"/>
              <a:ext cx="30" cy="20"/>
            </a:xfrm>
            <a:custGeom>
              <a:avLst/>
              <a:gdLst>
                <a:gd name="T0" fmla="*/ 30 w 30"/>
                <a:gd name="T1" fmla="*/ 4 h 20"/>
                <a:gd name="T2" fmla="*/ 27 w 30"/>
                <a:gd name="T3" fmla="*/ 4 h 20"/>
                <a:gd name="T4" fmla="*/ 20 w 30"/>
                <a:gd name="T5" fmla="*/ 4 h 20"/>
                <a:gd name="T6" fmla="*/ 17 w 30"/>
                <a:gd name="T7" fmla="*/ 4 h 20"/>
                <a:gd name="T8" fmla="*/ 14 w 30"/>
                <a:gd name="T9" fmla="*/ 7 h 20"/>
                <a:gd name="T10" fmla="*/ 3 w 30"/>
                <a:gd name="T11" fmla="*/ 20 h 20"/>
                <a:gd name="T12" fmla="*/ 0 w 30"/>
                <a:gd name="T13" fmla="*/ 20 h 20"/>
                <a:gd name="T14" fmla="*/ 0 w 30"/>
                <a:gd name="T15" fmla="*/ 17 h 20"/>
                <a:gd name="T16" fmla="*/ 14 w 30"/>
                <a:gd name="T17" fmla="*/ 4 h 20"/>
                <a:gd name="T18" fmla="*/ 20 w 30"/>
                <a:gd name="T19" fmla="*/ 0 h 20"/>
                <a:gd name="T20" fmla="*/ 30 w 30"/>
                <a:gd name="T21" fmla="*/ 4 h 20"/>
                <a:gd name="T22" fmla="*/ 30 w 30"/>
                <a:gd name="T23" fmla="*/ 4 h 20"/>
                <a:gd name="T24" fmla="*/ 30 w 30"/>
                <a:gd name="T2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0">
                  <a:moveTo>
                    <a:pt x="30" y="4"/>
                  </a:moveTo>
                  <a:lnTo>
                    <a:pt x="27" y="4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5" name="Freeform 718">
              <a:extLst>
                <a:ext uri="{FF2B5EF4-FFF2-40B4-BE49-F238E27FC236}">
                  <a16:creationId xmlns:a16="http://schemas.microsoft.com/office/drawing/2014/main" id="{9D1E982E-DD6F-1FE0-87B8-BFFB422CF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" y="3138"/>
              <a:ext cx="10" cy="10"/>
            </a:xfrm>
            <a:custGeom>
              <a:avLst/>
              <a:gdLst>
                <a:gd name="T0" fmla="*/ 7 w 10"/>
                <a:gd name="T1" fmla="*/ 0 h 10"/>
                <a:gd name="T2" fmla="*/ 10 w 10"/>
                <a:gd name="T3" fmla="*/ 3 h 10"/>
                <a:gd name="T4" fmla="*/ 10 w 10"/>
                <a:gd name="T5" fmla="*/ 3 h 10"/>
                <a:gd name="T6" fmla="*/ 7 w 10"/>
                <a:gd name="T7" fmla="*/ 10 h 10"/>
                <a:gd name="T8" fmla="*/ 0 w 10"/>
                <a:gd name="T9" fmla="*/ 3 h 10"/>
                <a:gd name="T10" fmla="*/ 0 w 10"/>
                <a:gd name="T11" fmla="*/ 0 h 10"/>
                <a:gd name="T12" fmla="*/ 7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lnTo>
                    <a:pt x="10" y="3"/>
                  </a:lnTo>
                  <a:lnTo>
                    <a:pt x="10" y="3"/>
                  </a:lnTo>
                  <a:lnTo>
                    <a:pt x="7" y="10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" name="Freeform 719">
              <a:extLst>
                <a:ext uri="{FF2B5EF4-FFF2-40B4-BE49-F238E27FC236}">
                  <a16:creationId xmlns:a16="http://schemas.microsoft.com/office/drawing/2014/main" id="{26D30BD5-317E-57C5-D4BB-17D5E5775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340"/>
              <a:ext cx="3" cy="3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" name="Freeform 720">
              <a:extLst>
                <a:ext uri="{FF2B5EF4-FFF2-40B4-BE49-F238E27FC236}">
                  <a16:creationId xmlns:a16="http://schemas.microsoft.com/office/drawing/2014/main" id="{4307F674-2162-56BB-6B9F-D6D8FA7CA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336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7 w 10"/>
                <a:gd name="T3" fmla="*/ 4 h 4"/>
                <a:gd name="T4" fmla="*/ 10 w 10"/>
                <a:gd name="T5" fmla="*/ 0 h 4"/>
                <a:gd name="T6" fmla="*/ 7 w 10"/>
                <a:gd name="T7" fmla="*/ 4 h 4"/>
                <a:gd name="T8" fmla="*/ 0 w 10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7" y="4"/>
                  </a:lnTo>
                  <a:lnTo>
                    <a:pt x="10" y="0"/>
                  </a:lnTo>
                  <a:lnTo>
                    <a:pt x="7" y="4"/>
                  </a:lnTo>
                  <a:lnTo>
                    <a:pt x="0" y="4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" name="Freeform 721">
              <a:extLst>
                <a:ext uri="{FF2B5EF4-FFF2-40B4-BE49-F238E27FC236}">
                  <a16:creationId xmlns:a16="http://schemas.microsoft.com/office/drawing/2014/main" id="{C1EC44F0-BF86-AD84-4575-C2349BDA8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30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" name="Freeform 722">
              <a:extLst>
                <a:ext uri="{FF2B5EF4-FFF2-40B4-BE49-F238E27FC236}">
                  <a16:creationId xmlns:a16="http://schemas.microsoft.com/office/drawing/2014/main" id="{C3F68473-602E-23CE-3E05-AAE5D5A5B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435"/>
              <a:ext cx="2141" cy="2854"/>
            </a:xfrm>
            <a:custGeom>
              <a:avLst/>
              <a:gdLst>
                <a:gd name="T0" fmla="*/ 57 w 2141"/>
                <a:gd name="T1" fmla="*/ 908 h 2854"/>
                <a:gd name="T2" fmla="*/ 128 w 2141"/>
                <a:gd name="T3" fmla="*/ 902 h 2854"/>
                <a:gd name="T4" fmla="*/ 219 w 2141"/>
                <a:gd name="T5" fmla="*/ 979 h 2854"/>
                <a:gd name="T6" fmla="*/ 364 w 2141"/>
                <a:gd name="T7" fmla="*/ 1003 h 2854"/>
                <a:gd name="T8" fmla="*/ 471 w 2141"/>
                <a:gd name="T9" fmla="*/ 996 h 2854"/>
                <a:gd name="T10" fmla="*/ 549 w 2141"/>
                <a:gd name="T11" fmla="*/ 919 h 2854"/>
                <a:gd name="T12" fmla="*/ 562 w 2141"/>
                <a:gd name="T13" fmla="*/ 858 h 2854"/>
                <a:gd name="T14" fmla="*/ 498 w 2141"/>
                <a:gd name="T15" fmla="*/ 774 h 2854"/>
                <a:gd name="T16" fmla="*/ 545 w 2141"/>
                <a:gd name="T17" fmla="*/ 710 h 2854"/>
                <a:gd name="T18" fmla="*/ 653 w 2141"/>
                <a:gd name="T19" fmla="*/ 676 h 2854"/>
                <a:gd name="T20" fmla="*/ 751 w 2141"/>
                <a:gd name="T21" fmla="*/ 639 h 2854"/>
                <a:gd name="T22" fmla="*/ 848 w 2141"/>
                <a:gd name="T23" fmla="*/ 636 h 2854"/>
                <a:gd name="T24" fmla="*/ 916 w 2141"/>
                <a:gd name="T25" fmla="*/ 592 h 2854"/>
                <a:gd name="T26" fmla="*/ 1040 w 2141"/>
                <a:gd name="T27" fmla="*/ 602 h 2854"/>
                <a:gd name="T28" fmla="*/ 1091 w 2141"/>
                <a:gd name="T29" fmla="*/ 511 h 2854"/>
                <a:gd name="T30" fmla="*/ 1101 w 2141"/>
                <a:gd name="T31" fmla="*/ 454 h 2854"/>
                <a:gd name="T32" fmla="*/ 1165 w 2141"/>
                <a:gd name="T33" fmla="*/ 387 h 2854"/>
                <a:gd name="T34" fmla="*/ 1269 w 2141"/>
                <a:gd name="T35" fmla="*/ 403 h 2854"/>
                <a:gd name="T36" fmla="*/ 1293 w 2141"/>
                <a:gd name="T37" fmla="*/ 292 h 2854"/>
                <a:gd name="T38" fmla="*/ 1235 w 2141"/>
                <a:gd name="T39" fmla="*/ 178 h 2854"/>
                <a:gd name="T40" fmla="*/ 1333 w 2141"/>
                <a:gd name="T41" fmla="*/ 171 h 2854"/>
                <a:gd name="T42" fmla="*/ 1454 w 2141"/>
                <a:gd name="T43" fmla="*/ 127 h 2854"/>
                <a:gd name="T44" fmla="*/ 1528 w 2141"/>
                <a:gd name="T45" fmla="*/ 171 h 2854"/>
                <a:gd name="T46" fmla="*/ 1670 w 2141"/>
                <a:gd name="T47" fmla="*/ 131 h 2854"/>
                <a:gd name="T48" fmla="*/ 1730 w 2141"/>
                <a:gd name="T49" fmla="*/ 33 h 2854"/>
                <a:gd name="T50" fmla="*/ 1878 w 2141"/>
                <a:gd name="T51" fmla="*/ 97 h 2854"/>
                <a:gd name="T52" fmla="*/ 2020 w 2141"/>
                <a:gd name="T53" fmla="*/ 255 h 2854"/>
                <a:gd name="T54" fmla="*/ 2016 w 2141"/>
                <a:gd name="T55" fmla="*/ 454 h 2854"/>
                <a:gd name="T56" fmla="*/ 1875 w 2141"/>
                <a:gd name="T57" fmla="*/ 417 h 2854"/>
                <a:gd name="T58" fmla="*/ 1700 w 2141"/>
                <a:gd name="T59" fmla="*/ 323 h 2854"/>
                <a:gd name="T60" fmla="*/ 1656 w 2141"/>
                <a:gd name="T61" fmla="*/ 296 h 2854"/>
                <a:gd name="T62" fmla="*/ 1606 w 2141"/>
                <a:gd name="T63" fmla="*/ 316 h 2854"/>
                <a:gd name="T64" fmla="*/ 1686 w 2141"/>
                <a:gd name="T65" fmla="*/ 400 h 2854"/>
                <a:gd name="T66" fmla="*/ 1622 w 2141"/>
                <a:gd name="T67" fmla="*/ 501 h 2854"/>
                <a:gd name="T68" fmla="*/ 1703 w 2141"/>
                <a:gd name="T69" fmla="*/ 764 h 2854"/>
                <a:gd name="T70" fmla="*/ 1831 w 2141"/>
                <a:gd name="T71" fmla="*/ 875 h 2854"/>
                <a:gd name="T72" fmla="*/ 1885 w 2141"/>
                <a:gd name="T73" fmla="*/ 1036 h 2854"/>
                <a:gd name="T74" fmla="*/ 1824 w 2141"/>
                <a:gd name="T75" fmla="*/ 1269 h 2854"/>
                <a:gd name="T76" fmla="*/ 1824 w 2141"/>
                <a:gd name="T77" fmla="*/ 1551 h 2854"/>
                <a:gd name="T78" fmla="*/ 1754 w 2141"/>
                <a:gd name="T79" fmla="*/ 1629 h 2854"/>
                <a:gd name="T80" fmla="*/ 1629 w 2141"/>
                <a:gd name="T81" fmla="*/ 1726 h 2854"/>
                <a:gd name="T82" fmla="*/ 1542 w 2141"/>
                <a:gd name="T83" fmla="*/ 1669 h 2854"/>
                <a:gd name="T84" fmla="*/ 1468 w 2141"/>
                <a:gd name="T85" fmla="*/ 1720 h 2854"/>
                <a:gd name="T86" fmla="*/ 1461 w 2141"/>
                <a:gd name="T87" fmla="*/ 1837 h 2854"/>
                <a:gd name="T88" fmla="*/ 1552 w 2141"/>
                <a:gd name="T89" fmla="*/ 1898 h 2854"/>
                <a:gd name="T90" fmla="*/ 1579 w 2141"/>
                <a:gd name="T91" fmla="*/ 2050 h 2854"/>
                <a:gd name="T92" fmla="*/ 1464 w 2141"/>
                <a:gd name="T93" fmla="*/ 2134 h 2854"/>
                <a:gd name="T94" fmla="*/ 1407 w 2141"/>
                <a:gd name="T95" fmla="*/ 2228 h 2854"/>
                <a:gd name="T96" fmla="*/ 1333 w 2141"/>
                <a:gd name="T97" fmla="*/ 2295 h 2854"/>
                <a:gd name="T98" fmla="*/ 1205 w 2141"/>
                <a:gd name="T99" fmla="*/ 2245 h 2854"/>
                <a:gd name="T100" fmla="*/ 1074 w 2141"/>
                <a:gd name="T101" fmla="*/ 2241 h 2854"/>
                <a:gd name="T102" fmla="*/ 919 w 2141"/>
                <a:gd name="T103" fmla="*/ 2181 h 2854"/>
                <a:gd name="T104" fmla="*/ 757 w 2141"/>
                <a:gd name="T105" fmla="*/ 2134 h 2854"/>
                <a:gd name="T106" fmla="*/ 640 w 2141"/>
                <a:gd name="T107" fmla="*/ 2198 h 2854"/>
                <a:gd name="T108" fmla="*/ 522 w 2141"/>
                <a:gd name="T109" fmla="*/ 2107 h 2854"/>
                <a:gd name="T110" fmla="*/ 323 w 2141"/>
                <a:gd name="T111" fmla="*/ 2080 h 2854"/>
                <a:gd name="T112" fmla="*/ 155 w 2141"/>
                <a:gd name="T113" fmla="*/ 2275 h 2854"/>
                <a:gd name="T114" fmla="*/ 354 w 2141"/>
                <a:gd name="T115" fmla="*/ 2467 h 2854"/>
                <a:gd name="T116" fmla="*/ 195 w 2141"/>
                <a:gd name="T117" fmla="*/ 2679 h 2854"/>
                <a:gd name="T118" fmla="*/ 259 w 2141"/>
                <a:gd name="T119" fmla="*/ 2780 h 2854"/>
                <a:gd name="T120" fmla="*/ 152 w 2141"/>
                <a:gd name="T121" fmla="*/ 2841 h 2854"/>
                <a:gd name="T122" fmla="*/ 0 w 2141"/>
                <a:gd name="T123" fmla="*/ 282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41" h="2854">
                  <a:moveTo>
                    <a:pt x="0" y="976"/>
                  </a:moveTo>
                  <a:lnTo>
                    <a:pt x="14" y="982"/>
                  </a:lnTo>
                  <a:lnTo>
                    <a:pt x="14" y="979"/>
                  </a:lnTo>
                  <a:lnTo>
                    <a:pt x="14" y="976"/>
                  </a:lnTo>
                  <a:lnTo>
                    <a:pt x="7" y="972"/>
                  </a:lnTo>
                  <a:lnTo>
                    <a:pt x="17" y="959"/>
                  </a:lnTo>
                  <a:lnTo>
                    <a:pt x="24" y="952"/>
                  </a:lnTo>
                  <a:lnTo>
                    <a:pt x="20" y="949"/>
                  </a:lnTo>
                  <a:lnTo>
                    <a:pt x="17" y="942"/>
                  </a:lnTo>
                  <a:lnTo>
                    <a:pt x="20" y="935"/>
                  </a:lnTo>
                  <a:lnTo>
                    <a:pt x="30" y="929"/>
                  </a:lnTo>
                  <a:lnTo>
                    <a:pt x="34" y="932"/>
                  </a:lnTo>
                  <a:lnTo>
                    <a:pt x="37" y="925"/>
                  </a:lnTo>
                  <a:lnTo>
                    <a:pt x="51" y="919"/>
                  </a:lnTo>
                  <a:lnTo>
                    <a:pt x="51" y="915"/>
                  </a:lnTo>
                  <a:lnTo>
                    <a:pt x="51" y="915"/>
                  </a:lnTo>
                  <a:lnTo>
                    <a:pt x="54" y="915"/>
                  </a:lnTo>
                  <a:lnTo>
                    <a:pt x="57" y="912"/>
                  </a:lnTo>
                  <a:lnTo>
                    <a:pt x="57" y="908"/>
                  </a:lnTo>
                  <a:lnTo>
                    <a:pt x="61" y="908"/>
                  </a:lnTo>
                  <a:lnTo>
                    <a:pt x="61" y="912"/>
                  </a:lnTo>
                  <a:lnTo>
                    <a:pt x="71" y="925"/>
                  </a:lnTo>
                  <a:lnTo>
                    <a:pt x="74" y="929"/>
                  </a:lnTo>
                  <a:lnTo>
                    <a:pt x="74" y="929"/>
                  </a:lnTo>
                  <a:lnTo>
                    <a:pt x="88" y="922"/>
                  </a:lnTo>
                  <a:lnTo>
                    <a:pt x="91" y="922"/>
                  </a:lnTo>
                  <a:lnTo>
                    <a:pt x="94" y="919"/>
                  </a:lnTo>
                  <a:lnTo>
                    <a:pt x="88" y="912"/>
                  </a:lnTo>
                  <a:lnTo>
                    <a:pt x="88" y="908"/>
                  </a:lnTo>
                  <a:lnTo>
                    <a:pt x="98" y="908"/>
                  </a:lnTo>
                  <a:lnTo>
                    <a:pt x="104" y="912"/>
                  </a:lnTo>
                  <a:lnTo>
                    <a:pt x="111" y="912"/>
                  </a:lnTo>
                  <a:lnTo>
                    <a:pt x="118" y="915"/>
                  </a:lnTo>
                  <a:lnTo>
                    <a:pt x="121" y="912"/>
                  </a:lnTo>
                  <a:lnTo>
                    <a:pt x="128" y="919"/>
                  </a:lnTo>
                  <a:lnTo>
                    <a:pt x="128" y="908"/>
                  </a:lnTo>
                  <a:lnTo>
                    <a:pt x="128" y="905"/>
                  </a:lnTo>
                  <a:lnTo>
                    <a:pt x="128" y="902"/>
                  </a:lnTo>
                  <a:lnTo>
                    <a:pt x="138" y="895"/>
                  </a:lnTo>
                  <a:lnTo>
                    <a:pt x="135" y="881"/>
                  </a:lnTo>
                  <a:lnTo>
                    <a:pt x="135" y="878"/>
                  </a:lnTo>
                  <a:lnTo>
                    <a:pt x="138" y="881"/>
                  </a:lnTo>
                  <a:lnTo>
                    <a:pt x="162" y="902"/>
                  </a:lnTo>
                  <a:lnTo>
                    <a:pt x="162" y="908"/>
                  </a:lnTo>
                  <a:lnTo>
                    <a:pt x="165" y="915"/>
                  </a:lnTo>
                  <a:lnTo>
                    <a:pt x="168" y="922"/>
                  </a:lnTo>
                  <a:lnTo>
                    <a:pt x="182" y="932"/>
                  </a:lnTo>
                  <a:lnTo>
                    <a:pt x="189" y="925"/>
                  </a:lnTo>
                  <a:lnTo>
                    <a:pt x="192" y="922"/>
                  </a:lnTo>
                  <a:lnTo>
                    <a:pt x="195" y="922"/>
                  </a:lnTo>
                  <a:lnTo>
                    <a:pt x="205" y="925"/>
                  </a:lnTo>
                  <a:lnTo>
                    <a:pt x="219" y="939"/>
                  </a:lnTo>
                  <a:lnTo>
                    <a:pt x="222" y="949"/>
                  </a:lnTo>
                  <a:lnTo>
                    <a:pt x="219" y="959"/>
                  </a:lnTo>
                  <a:lnTo>
                    <a:pt x="219" y="962"/>
                  </a:lnTo>
                  <a:lnTo>
                    <a:pt x="219" y="972"/>
                  </a:lnTo>
                  <a:lnTo>
                    <a:pt x="219" y="979"/>
                  </a:lnTo>
                  <a:lnTo>
                    <a:pt x="236" y="979"/>
                  </a:lnTo>
                  <a:lnTo>
                    <a:pt x="246" y="989"/>
                  </a:lnTo>
                  <a:lnTo>
                    <a:pt x="249" y="989"/>
                  </a:lnTo>
                  <a:lnTo>
                    <a:pt x="253" y="986"/>
                  </a:lnTo>
                  <a:lnTo>
                    <a:pt x="266" y="986"/>
                  </a:lnTo>
                  <a:lnTo>
                    <a:pt x="290" y="996"/>
                  </a:lnTo>
                  <a:lnTo>
                    <a:pt x="303" y="996"/>
                  </a:lnTo>
                  <a:lnTo>
                    <a:pt x="306" y="999"/>
                  </a:lnTo>
                  <a:lnTo>
                    <a:pt x="310" y="999"/>
                  </a:lnTo>
                  <a:lnTo>
                    <a:pt x="320" y="999"/>
                  </a:lnTo>
                  <a:lnTo>
                    <a:pt x="323" y="1003"/>
                  </a:lnTo>
                  <a:lnTo>
                    <a:pt x="327" y="996"/>
                  </a:lnTo>
                  <a:lnTo>
                    <a:pt x="337" y="986"/>
                  </a:lnTo>
                  <a:lnTo>
                    <a:pt x="347" y="989"/>
                  </a:lnTo>
                  <a:lnTo>
                    <a:pt x="350" y="989"/>
                  </a:lnTo>
                  <a:lnTo>
                    <a:pt x="354" y="999"/>
                  </a:lnTo>
                  <a:lnTo>
                    <a:pt x="360" y="999"/>
                  </a:lnTo>
                  <a:lnTo>
                    <a:pt x="364" y="999"/>
                  </a:lnTo>
                  <a:lnTo>
                    <a:pt x="364" y="1003"/>
                  </a:lnTo>
                  <a:lnTo>
                    <a:pt x="370" y="1006"/>
                  </a:lnTo>
                  <a:lnTo>
                    <a:pt x="374" y="1006"/>
                  </a:lnTo>
                  <a:lnTo>
                    <a:pt x="374" y="1016"/>
                  </a:lnTo>
                  <a:lnTo>
                    <a:pt x="394" y="1016"/>
                  </a:lnTo>
                  <a:lnTo>
                    <a:pt x="411" y="1026"/>
                  </a:lnTo>
                  <a:lnTo>
                    <a:pt x="411" y="1026"/>
                  </a:lnTo>
                  <a:lnTo>
                    <a:pt x="414" y="1023"/>
                  </a:lnTo>
                  <a:lnTo>
                    <a:pt x="414" y="1016"/>
                  </a:lnTo>
                  <a:lnTo>
                    <a:pt x="414" y="1006"/>
                  </a:lnTo>
                  <a:lnTo>
                    <a:pt x="421" y="999"/>
                  </a:lnTo>
                  <a:lnTo>
                    <a:pt x="421" y="993"/>
                  </a:lnTo>
                  <a:lnTo>
                    <a:pt x="428" y="979"/>
                  </a:lnTo>
                  <a:lnTo>
                    <a:pt x="431" y="982"/>
                  </a:lnTo>
                  <a:lnTo>
                    <a:pt x="428" y="989"/>
                  </a:lnTo>
                  <a:lnTo>
                    <a:pt x="434" y="996"/>
                  </a:lnTo>
                  <a:lnTo>
                    <a:pt x="444" y="1009"/>
                  </a:lnTo>
                  <a:lnTo>
                    <a:pt x="451" y="1009"/>
                  </a:lnTo>
                  <a:lnTo>
                    <a:pt x="465" y="996"/>
                  </a:lnTo>
                  <a:lnTo>
                    <a:pt x="471" y="996"/>
                  </a:lnTo>
                  <a:lnTo>
                    <a:pt x="468" y="969"/>
                  </a:lnTo>
                  <a:lnTo>
                    <a:pt x="492" y="952"/>
                  </a:lnTo>
                  <a:lnTo>
                    <a:pt x="505" y="969"/>
                  </a:lnTo>
                  <a:lnTo>
                    <a:pt x="512" y="986"/>
                  </a:lnTo>
                  <a:lnTo>
                    <a:pt x="518" y="986"/>
                  </a:lnTo>
                  <a:lnTo>
                    <a:pt x="522" y="982"/>
                  </a:lnTo>
                  <a:lnTo>
                    <a:pt x="532" y="989"/>
                  </a:lnTo>
                  <a:lnTo>
                    <a:pt x="532" y="986"/>
                  </a:lnTo>
                  <a:lnTo>
                    <a:pt x="542" y="982"/>
                  </a:lnTo>
                  <a:lnTo>
                    <a:pt x="552" y="976"/>
                  </a:lnTo>
                  <a:lnTo>
                    <a:pt x="549" y="972"/>
                  </a:lnTo>
                  <a:lnTo>
                    <a:pt x="545" y="969"/>
                  </a:lnTo>
                  <a:lnTo>
                    <a:pt x="532" y="966"/>
                  </a:lnTo>
                  <a:lnTo>
                    <a:pt x="529" y="959"/>
                  </a:lnTo>
                  <a:lnTo>
                    <a:pt x="532" y="956"/>
                  </a:lnTo>
                  <a:lnTo>
                    <a:pt x="529" y="949"/>
                  </a:lnTo>
                  <a:lnTo>
                    <a:pt x="535" y="942"/>
                  </a:lnTo>
                  <a:lnTo>
                    <a:pt x="535" y="932"/>
                  </a:lnTo>
                  <a:lnTo>
                    <a:pt x="549" y="919"/>
                  </a:lnTo>
                  <a:lnTo>
                    <a:pt x="549" y="919"/>
                  </a:lnTo>
                  <a:lnTo>
                    <a:pt x="552" y="915"/>
                  </a:lnTo>
                  <a:lnTo>
                    <a:pt x="559" y="919"/>
                  </a:lnTo>
                  <a:lnTo>
                    <a:pt x="566" y="922"/>
                  </a:lnTo>
                  <a:lnTo>
                    <a:pt x="572" y="925"/>
                  </a:lnTo>
                  <a:lnTo>
                    <a:pt x="579" y="912"/>
                  </a:lnTo>
                  <a:lnTo>
                    <a:pt x="589" y="902"/>
                  </a:lnTo>
                  <a:lnTo>
                    <a:pt x="586" y="892"/>
                  </a:lnTo>
                  <a:lnTo>
                    <a:pt x="582" y="892"/>
                  </a:lnTo>
                  <a:lnTo>
                    <a:pt x="579" y="888"/>
                  </a:lnTo>
                  <a:lnTo>
                    <a:pt x="582" y="878"/>
                  </a:lnTo>
                  <a:lnTo>
                    <a:pt x="582" y="875"/>
                  </a:lnTo>
                  <a:lnTo>
                    <a:pt x="576" y="875"/>
                  </a:lnTo>
                  <a:lnTo>
                    <a:pt x="576" y="868"/>
                  </a:lnTo>
                  <a:lnTo>
                    <a:pt x="569" y="865"/>
                  </a:lnTo>
                  <a:lnTo>
                    <a:pt x="566" y="861"/>
                  </a:lnTo>
                  <a:lnTo>
                    <a:pt x="566" y="858"/>
                  </a:lnTo>
                  <a:lnTo>
                    <a:pt x="562" y="855"/>
                  </a:lnTo>
                  <a:lnTo>
                    <a:pt x="562" y="858"/>
                  </a:lnTo>
                  <a:lnTo>
                    <a:pt x="555" y="848"/>
                  </a:lnTo>
                  <a:lnTo>
                    <a:pt x="555" y="838"/>
                  </a:lnTo>
                  <a:lnTo>
                    <a:pt x="549" y="834"/>
                  </a:lnTo>
                  <a:lnTo>
                    <a:pt x="545" y="831"/>
                  </a:lnTo>
                  <a:lnTo>
                    <a:pt x="532" y="824"/>
                  </a:lnTo>
                  <a:lnTo>
                    <a:pt x="529" y="818"/>
                  </a:lnTo>
                  <a:lnTo>
                    <a:pt x="525" y="818"/>
                  </a:lnTo>
                  <a:lnTo>
                    <a:pt x="525" y="814"/>
                  </a:lnTo>
                  <a:lnTo>
                    <a:pt x="518" y="811"/>
                  </a:lnTo>
                  <a:lnTo>
                    <a:pt x="522" y="807"/>
                  </a:lnTo>
                  <a:lnTo>
                    <a:pt x="518" y="801"/>
                  </a:lnTo>
                  <a:lnTo>
                    <a:pt x="515" y="797"/>
                  </a:lnTo>
                  <a:lnTo>
                    <a:pt x="515" y="794"/>
                  </a:lnTo>
                  <a:lnTo>
                    <a:pt x="522" y="791"/>
                  </a:lnTo>
                  <a:lnTo>
                    <a:pt x="518" y="784"/>
                  </a:lnTo>
                  <a:lnTo>
                    <a:pt x="512" y="784"/>
                  </a:lnTo>
                  <a:lnTo>
                    <a:pt x="508" y="787"/>
                  </a:lnTo>
                  <a:lnTo>
                    <a:pt x="502" y="787"/>
                  </a:lnTo>
                  <a:lnTo>
                    <a:pt x="498" y="774"/>
                  </a:lnTo>
                  <a:lnTo>
                    <a:pt x="502" y="767"/>
                  </a:lnTo>
                  <a:lnTo>
                    <a:pt x="502" y="764"/>
                  </a:lnTo>
                  <a:lnTo>
                    <a:pt x="488" y="737"/>
                  </a:lnTo>
                  <a:lnTo>
                    <a:pt x="488" y="737"/>
                  </a:lnTo>
                  <a:lnTo>
                    <a:pt x="495" y="737"/>
                  </a:lnTo>
                  <a:lnTo>
                    <a:pt x="498" y="730"/>
                  </a:lnTo>
                  <a:lnTo>
                    <a:pt x="502" y="730"/>
                  </a:lnTo>
                  <a:lnTo>
                    <a:pt x="498" y="723"/>
                  </a:lnTo>
                  <a:lnTo>
                    <a:pt x="488" y="713"/>
                  </a:lnTo>
                  <a:lnTo>
                    <a:pt x="488" y="710"/>
                  </a:lnTo>
                  <a:lnTo>
                    <a:pt x="488" y="706"/>
                  </a:lnTo>
                  <a:lnTo>
                    <a:pt x="492" y="703"/>
                  </a:lnTo>
                  <a:lnTo>
                    <a:pt x="485" y="696"/>
                  </a:lnTo>
                  <a:lnTo>
                    <a:pt x="492" y="693"/>
                  </a:lnTo>
                  <a:lnTo>
                    <a:pt x="502" y="700"/>
                  </a:lnTo>
                  <a:lnTo>
                    <a:pt x="518" y="723"/>
                  </a:lnTo>
                  <a:lnTo>
                    <a:pt x="522" y="720"/>
                  </a:lnTo>
                  <a:lnTo>
                    <a:pt x="539" y="713"/>
                  </a:lnTo>
                  <a:lnTo>
                    <a:pt x="545" y="710"/>
                  </a:lnTo>
                  <a:lnTo>
                    <a:pt x="552" y="706"/>
                  </a:lnTo>
                  <a:lnTo>
                    <a:pt x="559" y="703"/>
                  </a:lnTo>
                  <a:lnTo>
                    <a:pt x="579" y="690"/>
                  </a:lnTo>
                  <a:lnTo>
                    <a:pt x="579" y="686"/>
                  </a:lnTo>
                  <a:lnTo>
                    <a:pt x="576" y="676"/>
                  </a:lnTo>
                  <a:lnTo>
                    <a:pt x="569" y="673"/>
                  </a:lnTo>
                  <a:lnTo>
                    <a:pt x="566" y="666"/>
                  </a:lnTo>
                  <a:lnTo>
                    <a:pt x="569" y="663"/>
                  </a:lnTo>
                  <a:lnTo>
                    <a:pt x="566" y="656"/>
                  </a:lnTo>
                  <a:lnTo>
                    <a:pt x="569" y="649"/>
                  </a:lnTo>
                  <a:lnTo>
                    <a:pt x="566" y="646"/>
                  </a:lnTo>
                  <a:lnTo>
                    <a:pt x="569" y="639"/>
                  </a:lnTo>
                  <a:lnTo>
                    <a:pt x="586" y="636"/>
                  </a:lnTo>
                  <a:lnTo>
                    <a:pt x="596" y="639"/>
                  </a:lnTo>
                  <a:lnTo>
                    <a:pt x="609" y="649"/>
                  </a:lnTo>
                  <a:lnTo>
                    <a:pt x="613" y="653"/>
                  </a:lnTo>
                  <a:lnTo>
                    <a:pt x="626" y="669"/>
                  </a:lnTo>
                  <a:lnTo>
                    <a:pt x="636" y="676"/>
                  </a:lnTo>
                  <a:lnTo>
                    <a:pt x="653" y="676"/>
                  </a:lnTo>
                  <a:lnTo>
                    <a:pt x="663" y="686"/>
                  </a:lnTo>
                  <a:lnTo>
                    <a:pt x="663" y="693"/>
                  </a:lnTo>
                  <a:lnTo>
                    <a:pt x="670" y="690"/>
                  </a:lnTo>
                  <a:lnTo>
                    <a:pt x="683" y="690"/>
                  </a:lnTo>
                  <a:lnTo>
                    <a:pt x="697" y="696"/>
                  </a:lnTo>
                  <a:lnTo>
                    <a:pt x="707" y="690"/>
                  </a:lnTo>
                  <a:lnTo>
                    <a:pt x="714" y="693"/>
                  </a:lnTo>
                  <a:lnTo>
                    <a:pt x="717" y="690"/>
                  </a:lnTo>
                  <a:lnTo>
                    <a:pt x="730" y="690"/>
                  </a:lnTo>
                  <a:lnTo>
                    <a:pt x="737" y="680"/>
                  </a:lnTo>
                  <a:lnTo>
                    <a:pt x="741" y="676"/>
                  </a:lnTo>
                  <a:lnTo>
                    <a:pt x="737" y="673"/>
                  </a:lnTo>
                  <a:lnTo>
                    <a:pt x="730" y="666"/>
                  </a:lnTo>
                  <a:lnTo>
                    <a:pt x="730" y="656"/>
                  </a:lnTo>
                  <a:lnTo>
                    <a:pt x="737" y="653"/>
                  </a:lnTo>
                  <a:lnTo>
                    <a:pt x="737" y="653"/>
                  </a:lnTo>
                  <a:lnTo>
                    <a:pt x="747" y="649"/>
                  </a:lnTo>
                  <a:lnTo>
                    <a:pt x="751" y="642"/>
                  </a:lnTo>
                  <a:lnTo>
                    <a:pt x="751" y="639"/>
                  </a:lnTo>
                  <a:lnTo>
                    <a:pt x="771" y="639"/>
                  </a:lnTo>
                  <a:lnTo>
                    <a:pt x="774" y="636"/>
                  </a:lnTo>
                  <a:lnTo>
                    <a:pt x="774" y="632"/>
                  </a:lnTo>
                  <a:lnTo>
                    <a:pt x="788" y="629"/>
                  </a:lnTo>
                  <a:lnTo>
                    <a:pt x="801" y="639"/>
                  </a:lnTo>
                  <a:lnTo>
                    <a:pt x="791" y="653"/>
                  </a:lnTo>
                  <a:lnTo>
                    <a:pt x="791" y="653"/>
                  </a:lnTo>
                  <a:lnTo>
                    <a:pt x="791" y="656"/>
                  </a:lnTo>
                  <a:lnTo>
                    <a:pt x="798" y="656"/>
                  </a:lnTo>
                  <a:lnTo>
                    <a:pt x="805" y="653"/>
                  </a:lnTo>
                  <a:lnTo>
                    <a:pt x="815" y="656"/>
                  </a:lnTo>
                  <a:lnTo>
                    <a:pt x="821" y="663"/>
                  </a:lnTo>
                  <a:lnTo>
                    <a:pt x="818" y="666"/>
                  </a:lnTo>
                  <a:lnTo>
                    <a:pt x="821" y="669"/>
                  </a:lnTo>
                  <a:lnTo>
                    <a:pt x="831" y="669"/>
                  </a:lnTo>
                  <a:lnTo>
                    <a:pt x="838" y="663"/>
                  </a:lnTo>
                  <a:lnTo>
                    <a:pt x="845" y="659"/>
                  </a:lnTo>
                  <a:lnTo>
                    <a:pt x="842" y="649"/>
                  </a:lnTo>
                  <a:lnTo>
                    <a:pt x="848" y="636"/>
                  </a:lnTo>
                  <a:lnTo>
                    <a:pt x="845" y="632"/>
                  </a:lnTo>
                  <a:lnTo>
                    <a:pt x="838" y="629"/>
                  </a:lnTo>
                  <a:lnTo>
                    <a:pt x="842" y="619"/>
                  </a:lnTo>
                  <a:lnTo>
                    <a:pt x="845" y="616"/>
                  </a:lnTo>
                  <a:lnTo>
                    <a:pt x="848" y="609"/>
                  </a:lnTo>
                  <a:lnTo>
                    <a:pt x="848" y="605"/>
                  </a:lnTo>
                  <a:lnTo>
                    <a:pt x="852" y="605"/>
                  </a:lnTo>
                  <a:lnTo>
                    <a:pt x="855" y="599"/>
                  </a:lnTo>
                  <a:lnTo>
                    <a:pt x="852" y="595"/>
                  </a:lnTo>
                  <a:lnTo>
                    <a:pt x="862" y="579"/>
                  </a:lnTo>
                  <a:lnTo>
                    <a:pt x="868" y="589"/>
                  </a:lnTo>
                  <a:lnTo>
                    <a:pt x="882" y="595"/>
                  </a:lnTo>
                  <a:lnTo>
                    <a:pt x="885" y="589"/>
                  </a:lnTo>
                  <a:lnTo>
                    <a:pt x="892" y="589"/>
                  </a:lnTo>
                  <a:lnTo>
                    <a:pt x="892" y="579"/>
                  </a:lnTo>
                  <a:lnTo>
                    <a:pt x="899" y="579"/>
                  </a:lnTo>
                  <a:lnTo>
                    <a:pt x="906" y="582"/>
                  </a:lnTo>
                  <a:lnTo>
                    <a:pt x="909" y="585"/>
                  </a:lnTo>
                  <a:lnTo>
                    <a:pt x="916" y="592"/>
                  </a:lnTo>
                  <a:lnTo>
                    <a:pt x="929" y="592"/>
                  </a:lnTo>
                  <a:lnTo>
                    <a:pt x="936" y="592"/>
                  </a:lnTo>
                  <a:lnTo>
                    <a:pt x="943" y="585"/>
                  </a:lnTo>
                  <a:lnTo>
                    <a:pt x="953" y="582"/>
                  </a:lnTo>
                  <a:lnTo>
                    <a:pt x="956" y="582"/>
                  </a:lnTo>
                  <a:lnTo>
                    <a:pt x="956" y="599"/>
                  </a:lnTo>
                  <a:lnTo>
                    <a:pt x="969" y="616"/>
                  </a:lnTo>
                  <a:lnTo>
                    <a:pt x="973" y="616"/>
                  </a:lnTo>
                  <a:lnTo>
                    <a:pt x="980" y="622"/>
                  </a:lnTo>
                  <a:lnTo>
                    <a:pt x="983" y="626"/>
                  </a:lnTo>
                  <a:lnTo>
                    <a:pt x="996" y="632"/>
                  </a:lnTo>
                  <a:lnTo>
                    <a:pt x="1006" y="636"/>
                  </a:lnTo>
                  <a:lnTo>
                    <a:pt x="1017" y="636"/>
                  </a:lnTo>
                  <a:lnTo>
                    <a:pt x="1017" y="632"/>
                  </a:lnTo>
                  <a:lnTo>
                    <a:pt x="1020" y="619"/>
                  </a:lnTo>
                  <a:lnTo>
                    <a:pt x="1020" y="616"/>
                  </a:lnTo>
                  <a:lnTo>
                    <a:pt x="1027" y="612"/>
                  </a:lnTo>
                  <a:lnTo>
                    <a:pt x="1033" y="605"/>
                  </a:lnTo>
                  <a:lnTo>
                    <a:pt x="1040" y="602"/>
                  </a:lnTo>
                  <a:lnTo>
                    <a:pt x="1047" y="609"/>
                  </a:lnTo>
                  <a:lnTo>
                    <a:pt x="1057" y="612"/>
                  </a:lnTo>
                  <a:lnTo>
                    <a:pt x="1060" y="616"/>
                  </a:lnTo>
                  <a:lnTo>
                    <a:pt x="1067" y="605"/>
                  </a:lnTo>
                  <a:lnTo>
                    <a:pt x="1077" y="599"/>
                  </a:lnTo>
                  <a:lnTo>
                    <a:pt x="1084" y="602"/>
                  </a:lnTo>
                  <a:lnTo>
                    <a:pt x="1091" y="602"/>
                  </a:lnTo>
                  <a:lnTo>
                    <a:pt x="1111" y="595"/>
                  </a:lnTo>
                  <a:lnTo>
                    <a:pt x="1111" y="579"/>
                  </a:lnTo>
                  <a:lnTo>
                    <a:pt x="1118" y="572"/>
                  </a:lnTo>
                  <a:lnTo>
                    <a:pt x="1131" y="568"/>
                  </a:lnTo>
                  <a:lnTo>
                    <a:pt x="1141" y="565"/>
                  </a:lnTo>
                  <a:lnTo>
                    <a:pt x="1144" y="558"/>
                  </a:lnTo>
                  <a:lnTo>
                    <a:pt x="1148" y="558"/>
                  </a:lnTo>
                  <a:lnTo>
                    <a:pt x="1138" y="545"/>
                  </a:lnTo>
                  <a:lnTo>
                    <a:pt x="1138" y="545"/>
                  </a:lnTo>
                  <a:lnTo>
                    <a:pt x="1118" y="538"/>
                  </a:lnTo>
                  <a:lnTo>
                    <a:pt x="1104" y="525"/>
                  </a:lnTo>
                  <a:lnTo>
                    <a:pt x="1091" y="511"/>
                  </a:lnTo>
                  <a:lnTo>
                    <a:pt x="1094" y="504"/>
                  </a:lnTo>
                  <a:lnTo>
                    <a:pt x="1094" y="504"/>
                  </a:lnTo>
                  <a:lnTo>
                    <a:pt x="1107" y="508"/>
                  </a:lnTo>
                  <a:lnTo>
                    <a:pt x="1114" y="501"/>
                  </a:lnTo>
                  <a:lnTo>
                    <a:pt x="1107" y="494"/>
                  </a:lnTo>
                  <a:lnTo>
                    <a:pt x="1104" y="494"/>
                  </a:lnTo>
                  <a:lnTo>
                    <a:pt x="1104" y="488"/>
                  </a:lnTo>
                  <a:lnTo>
                    <a:pt x="1094" y="474"/>
                  </a:lnTo>
                  <a:lnTo>
                    <a:pt x="1091" y="461"/>
                  </a:lnTo>
                  <a:lnTo>
                    <a:pt x="1091" y="461"/>
                  </a:lnTo>
                  <a:lnTo>
                    <a:pt x="1101" y="464"/>
                  </a:lnTo>
                  <a:lnTo>
                    <a:pt x="1101" y="467"/>
                  </a:lnTo>
                  <a:lnTo>
                    <a:pt x="1114" y="478"/>
                  </a:lnTo>
                  <a:lnTo>
                    <a:pt x="1118" y="478"/>
                  </a:lnTo>
                  <a:lnTo>
                    <a:pt x="1118" y="474"/>
                  </a:lnTo>
                  <a:lnTo>
                    <a:pt x="1114" y="471"/>
                  </a:lnTo>
                  <a:lnTo>
                    <a:pt x="1118" y="467"/>
                  </a:lnTo>
                  <a:lnTo>
                    <a:pt x="1107" y="457"/>
                  </a:lnTo>
                  <a:lnTo>
                    <a:pt x="1101" y="454"/>
                  </a:lnTo>
                  <a:lnTo>
                    <a:pt x="1094" y="447"/>
                  </a:lnTo>
                  <a:lnTo>
                    <a:pt x="1104" y="437"/>
                  </a:lnTo>
                  <a:lnTo>
                    <a:pt x="1107" y="444"/>
                  </a:lnTo>
                  <a:lnTo>
                    <a:pt x="1114" y="444"/>
                  </a:lnTo>
                  <a:lnTo>
                    <a:pt x="1131" y="441"/>
                  </a:lnTo>
                  <a:lnTo>
                    <a:pt x="1131" y="444"/>
                  </a:lnTo>
                  <a:lnTo>
                    <a:pt x="1138" y="441"/>
                  </a:lnTo>
                  <a:lnTo>
                    <a:pt x="1141" y="430"/>
                  </a:lnTo>
                  <a:lnTo>
                    <a:pt x="1138" y="424"/>
                  </a:lnTo>
                  <a:lnTo>
                    <a:pt x="1131" y="424"/>
                  </a:lnTo>
                  <a:lnTo>
                    <a:pt x="1128" y="420"/>
                  </a:lnTo>
                  <a:lnTo>
                    <a:pt x="1134" y="407"/>
                  </a:lnTo>
                  <a:lnTo>
                    <a:pt x="1144" y="403"/>
                  </a:lnTo>
                  <a:lnTo>
                    <a:pt x="1148" y="403"/>
                  </a:lnTo>
                  <a:lnTo>
                    <a:pt x="1158" y="407"/>
                  </a:lnTo>
                  <a:lnTo>
                    <a:pt x="1161" y="403"/>
                  </a:lnTo>
                  <a:lnTo>
                    <a:pt x="1165" y="393"/>
                  </a:lnTo>
                  <a:lnTo>
                    <a:pt x="1161" y="390"/>
                  </a:lnTo>
                  <a:lnTo>
                    <a:pt x="1165" y="387"/>
                  </a:lnTo>
                  <a:lnTo>
                    <a:pt x="1175" y="383"/>
                  </a:lnTo>
                  <a:lnTo>
                    <a:pt x="1185" y="390"/>
                  </a:lnTo>
                  <a:lnTo>
                    <a:pt x="1188" y="390"/>
                  </a:lnTo>
                  <a:lnTo>
                    <a:pt x="1202" y="397"/>
                  </a:lnTo>
                  <a:lnTo>
                    <a:pt x="1202" y="400"/>
                  </a:lnTo>
                  <a:lnTo>
                    <a:pt x="1208" y="403"/>
                  </a:lnTo>
                  <a:lnTo>
                    <a:pt x="1222" y="417"/>
                  </a:lnTo>
                  <a:lnTo>
                    <a:pt x="1219" y="424"/>
                  </a:lnTo>
                  <a:lnTo>
                    <a:pt x="1222" y="427"/>
                  </a:lnTo>
                  <a:lnTo>
                    <a:pt x="1229" y="430"/>
                  </a:lnTo>
                  <a:lnTo>
                    <a:pt x="1232" y="430"/>
                  </a:lnTo>
                  <a:lnTo>
                    <a:pt x="1242" y="434"/>
                  </a:lnTo>
                  <a:lnTo>
                    <a:pt x="1252" y="430"/>
                  </a:lnTo>
                  <a:lnTo>
                    <a:pt x="1259" y="437"/>
                  </a:lnTo>
                  <a:lnTo>
                    <a:pt x="1266" y="430"/>
                  </a:lnTo>
                  <a:lnTo>
                    <a:pt x="1272" y="430"/>
                  </a:lnTo>
                  <a:lnTo>
                    <a:pt x="1272" y="420"/>
                  </a:lnTo>
                  <a:lnTo>
                    <a:pt x="1279" y="407"/>
                  </a:lnTo>
                  <a:lnTo>
                    <a:pt x="1269" y="403"/>
                  </a:lnTo>
                  <a:lnTo>
                    <a:pt x="1269" y="397"/>
                  </a:lnTo>
                  <a:lnTo>
                    <a:pt x="1272" y="393"/>
                  </a:lnTo>
                  <a:lnTo>
                    <a:pt x="1289" y="380"/>
                  </a:lnTo>
                  <a:lnTo>
                    <a:pt x="1293" y="380"/>
                  </a:lnTo>
                  <a:lnTo>
                    <a:pt x="1296" y="383"/>
                  </a:lnTo>
                  <a:lnTo>
                    <a:pt x="1299" y="383"/>
                  </a:lnTo>
                  <a:lnTo>
                    <a:pt x="1296" y="380"/>
                  </a:lnTo>
                  <a:lnTo>
                    <a:pt x="1296" y="373"/>
                  </a:lnTo>
                  <a:lnTo>
                    <a:pt x="1296" y="366"/>
                  </a:lnTo>
                  <a:lnTo>
                    <a:pt x="1296" y="356"/>
                  </a:lnTo>
                  <a:lnTo>
                    <a:pt x="1282" y="343"/>
                  </a:lnTo>
                  <a:lnTo>
                    <a:pt x="1299" y="336"/>
                  </a:lnTo>
                  <a:lnTo>
                    <a:pt x="1306" y="329"/>
                  </a:lnTo>
                  <a:lnTo>
                    <a:pt x="1313" y="319"/>
                  </a:lnTo>
                  <a:lnTo>
                    <a:pt x="1309" y="319"/>
                  </a:lnTo>
                  <a:lnTo>
                    <a:pt x="1299" y="316"/>
                  </a:lnTo>
                  <a:lnTo>
                    <a:pt x="1293" y="309"/>
                  </a:lnTo>
                  <a:lnTo>
                    <a:pt x="1296" y="292"/>
                  </a:lnTo>
                  <a:lnTo>
                    <a:pt x="1293" y="292"/>
                  </a:lnTo>
                  <a:lnTo>
                    <a:pt x="1282" y="286"/>
                  </a:lnTo>
                  <a:lnTo>
                    <a:pt x="1279" y="286"/>
                  </a:lnTo>
                  <a:lnTo>
                    <a:pt x="1279" y="282"/>
                  </a:lnTo>
                  <a:lnTo>
                    <a:pt x="1286" y="276"/>
                  </a:lnTo>
                  <a:lnTo>
                    <a:pt x="1286" y="272"/>
                  </a:lnTo>
                  <a:lnTo>
                    <a:pt x="1279" y="272"/>
                  </a:lnTo>
                  <a:lnTo>
                    <a:pt x="1272" y="265"/>
                  </a:lnTo>
                  <a:lnTo>
                    <a:pt x="1272" y="252"/>
                  </a:lnTo>
                  <a:lnTo>
                    <a:pt x="1262" y="239"/>
                  </a:lnTo>
                  <a:lnTo>
                    <a:pt x="1262" y="239"/>
                  </a:lnTo>
                  <a:lnTo>
                    <a:pt x="1272" y="232"/>
                  </a:lnTo>
                  <a:lnTo>
                    <a:pt x="1266" y="225"/>
                  </a:lnTo>
                  <a:lnTo>
                    <a:pt x="1266" y="225"/>
                  </a:lnTo>
                  <a:lnTo>
                    <a:pt x="1252" y="212"/>
                  </a:lnTo>
                  <a:lnTo>
                    <a:pt x="1245" y="212"/>
                  </a:lnTo>
                  <a:lnTo>
                    <a:pt x="1249" y="205"/>
                  </a:lnTo>
                  <a:lnTo>
                    <a:pt x="1232" y="191"/>
                  </a:lnTo>
                  <a:lnTo>
                    <a:pt x="1239" y="188"/>
                  </a:lnTo>
                  <a:lnTo>
                    <a:pt x="1235" y="178"/>
                  </a:lnTo>
                  <a:lnTo>
                    <a:pt x="1232" y="171"/>
                  </a:lnTo>
                  <a:lnTo>
                    <a:pt x="1245" y="158"/>
                  </a:lnTo>
                  <a:lnTo>
                    <a:pt x="1252" y="154"/>
                  </a:lnTo>
                  <a:lnTo>
                    <a:pt x="1259" y="161"/>
                  </a:lnTo>
                  <a:lnTo>
                    <a:pt x="1262" y="161"/>
                  </a:lnTo>
                  <a:lnTo>
                    <a:pt x="1272" y="171"/>
                  </a:lnTo>
                  <a:lnTo>
                    <a:pt x="1279" y="168"/>
                  </a:lnTo>
                  <a:lnTo>
                    <a:pt x="1282" y="168"/>
                  </a:lnTo>
                  <a:lnTo>
                    <a:pt x="1282" y="175"/>
                  </a:lnTo>
                  <a:lnTo>
                    <a:pt x="1293" y="175"/>
                  </a:lnTo>
                  <a:lnTo>
                    <a:pt x="1306" y="181"/>
                  </a:lnTo>
                  <a:lnTo>
                    <a:pt x="1306" y="181"/>
                  </a:lnTo>
                  <a:lnTo>
                    <a:pt x="1309" y="181"/>
                  </a:lnTo>
                  <a:lnTo>
                    <a:pt x="1313" y="175"/>
                  </a:lnTo>
                  <a:lnTo>
                    <a:pt x="1313" y="175"/>
                  </a:lnTo>
                  <a:lnTo>
                    <a:pt x="1320" y="181"/>
                  </a:lnTo>
                  <a:lnTo>
                    <a:pt x="1323" y="175"/>
                  </a:lnTo>
                  <a:lnTo>
                    <a:pt x="1326" y="178"/>
                  </a:lnTo>
                  <a:lnTo>
                    <a:pt x="1333" y="171"/>
                  </a:lnTo>
                  <a:lnTo>
                    <a:pt x="1340" y="168"/>
                  </a:lnTo>
                  <a:lnTo>
                    <a:pt x="1353" y="154"/>
                  </a:lnTo>
                  <a:lnTo>
                    <a:pt x="1363" y="158"/>
                  </a:lnTo>
                  <a:lnTo>
                    <a:pt x="1383" y="178"/>
                  </a:lnTo>
                  <a:lnTo>
                    <a:pt x="1394" y="178"/>
                  </a:lnTo>
                  <a:lnTo>
                    <a:pt x="1397" y="178"/>
                  </a:lnTo>
                  <a:lnTo>
                    <a:pt x="1394" y="164"/>
                  </a:lnTo>
                  <a:lnTo>
                    <a:pt x="1397" y="161"/>
                  </a:lnTo>
                  <a:lnTo>
                    <a:pt x="1407" y="158"/>
                  </a:lnTo>
                  <a:lnTo>
                    <a:pt x="1420" y="158"/>
                  </a:lnTo>
                  <a:lnTo>
                    <a:pt x="1431" y="148"/>
                  </a:lnTo>
                  <a:lnTo>
                    <a:pt x="1434" y="148"/>
                  </a:lnTo>
                  <a:lnTo>
                    <a:pt x="1444" y="141"/>
                  </a:lnTo>
                  <a:lnTo>
                    <a:pt x="1444" y="138"/>
                  </a:lnTo>
                  <a:lnTo>
                    <a:pt x="1454" y="134"/>
                  </a:lnTo>
                  <a:lnTo>
                    <a:pt x="1464" y="138"/>
                  </a:lnTo>
                  <a:lnTo>
                    <a:pt x="1468" y="138"/>
                  </a:lnTo>
                  <a:lnTo>
                    <a:pt x="1464" y="134"/>
                  </a:lnTo>
                  <a:lnTo>
                    <a:pt x="1454" y="127"/>
                  </a:lnTo>
                  <a:lnTo>
                    <a:pt x="1451" y="117"/>
                  </a:lnTo>
                  <a:lnTo>
                    <a:pt x="1454" y="104"/>
                  </a:lnTo>
                  <a:lnTo>
                    <a:pt x="1458" y="104"/>
                  </a:lnTo>
                  <a:lnTo>
                    <a:pt x="1471" y="117"/>
                  </a:lnTo>
                  <a:lnTo>
                    <a:pt x="1474" y="114"/>
                  </a:lnTo>
                  <a:lnTo>
                    <a:pt x="1481" y="117"/>
                  </a:lnTo>
                  <a:lnTo>
                    <a:pt x="1484" y="127"/>
                  </a:lnTo>
                  <a:lnTo>
                    <a:pt x="1491" y="124"/>
                  </a:lnTo>
                  <a:lnTo>
                    <a:pt x="1498" y="121"/>
                  </a:lnTo>
                  <a:lnTo>
                    <a:pt x="1501" y="131"/>
                  </a:lnTo>
                  <a:lnTo>
                    <a:pt x="1508" y="138"/>
                  </a:lnTo>
                  <a:lnTo>
                    <a:pt x="1508" y="141"/>
                  </a:lnTo>
                  <a:lnTo>
                    <a:pt x="1508" y="154"/>
                  </a:lnTo>
                  <a:lnTo>
                    <a:pt x="1508" y="158"/>
                  </a:lnTo>
                  <a:lnTo>
                    <a:pt x="1515" y="168"/>
                  </a:lnTo>
                  <a:lnTo>
                    <a:pt x="1518" y="168"/>
                  </a:lnTo>
                  <a:lnTo>
                    <a:pt x="1518" y="171"/>
                  </a:lnTo>
                  <a:lnTo>
                    <a:pt x="1525" y="168"/>
                  </a:lnTo>
                  <a:lnTo>
                    <a:pt x="1528" y="171"/>
                  </a:lnTo>
                  <a:lnTo>
                    <a:pt x="1532" y="171"/>
                  </a:lnTo>
                  <a:lnTo>
                    <a:pt x="1538" y="161"/>
                  </a:lnTo>
                  <a:lnTo>
                    <a:pt x="1542" y="168"/>
                  </a:lnTo>
                  <a:lnTo>
                    <a:pt x="1548" y="161"/>
                  </a:lnTo>
                  <a:lnTo>
                    <a:pt x="1555" y="161"/>
                  </a:lnTo>
                  <a:lnTo>
                    <a:pt x="1562" y="168"/>
                  </a:lnTo>
                  <a:lnTo>
                    <a:pt x="1562" y="164"/>
                  </a:lnTo>
                  <a:lnTo>
                    <a:pt x="1565" y="158"/>
                  </a:lnTo>
                  <a:lnTo>
                    <a:pt x="1569" y="158"/>
                  </a:lnTo>
                  <a:lnTo>
                    <a:pt x="1575" y="158"/>
                  </a:lnTo>
                  <a:lnTo>
                    <a:pt x="1599" y="161"/>
                  </a:lnTo>
                  <a:lnTo>
                    <a:pt x="1609" y="164"/>
                  </a:lnTo>
                  <a:lnTo>
                    <a:pt x="1616" y="171"/>
                  </a:lnTo>
                  <a:lnTo>
                    <a:pt x="1626" y="164"/>
                  </a:lnTo>
                  <a:lnTo>
                    <a:pt x="1633" y="144"/>
                  </a:lnTo>
                  <a:lnTo>
                    <a:pt x="1643" y="141"/>
                  </a:lnTo>
                  <a:lnTo>
                    <a:pt x="1646" y="141"/>
                  </a:lnTo>
                  <a:lnTo>
                    <a:pt x="1663" y="138"/>
                  </a:lnTo>
                  <a:lnTo>
                    <a:pt x="1670" y="131"/>
                  </a:lnTo>
                  <a:lnTo>
                    <a:pt x="1673" y="114"/>
                  </a:lnTo>
                  <a:lnTo>
                    <a:pt x="1673" y="70"/>
                  </a:lnTo>
                  <a:lnTo>
                    <a:pt x="1670" y="64"/>
                  </a:lnTo>
                  <a:lnTo>
                    <a:pt x="1680" y="53"/>
                  </a:lnTo>
                  <a:lnTo>
                    <a:pt x="1676" y="50"/>
                  </a:lnTo>
                  <a:lnTo>
                    <a:pt x="1673" y="37"/>
                  </a:lnTo>
                  <a:lnTo>
                    <a:pt x="1673" y="30"/>
                  </a:lnTo>
                  <a:lnTo>
                    <a:pt x="1670" y="10"/>
                  </a:lnTo>
                  <a:lnTo>
                    <a:pt x="1676" y="3"/>
                  </a:lnTo>
                  <a:lnTo>
                    <a:pt x="1680" y="0"/>
                  </a:lnTo>
                  <a:lnTo>
                    <a:pt x="1696" y="13"/>
                  </a:lnTo>
                  <a:lnTo>
                    <a:pt x="1700" y="6"/>
                  </a:lnTo>
                  <a:lnTo>
                    <a:pt x="1707" y="6"/>
                  </a:lnTo>
                  <a:lnTo>
                    <a:pt x="1710" y="3"/>
                  </a:lnTo>
                  <a:lnTo>
                    <a:pt x="1713" y="10"/>
                  </a:lnTo>
                  <a:lnTo>
                    <a:pt x="1723" y="10"/>
                  </a:lnTo>
                  <a:lnTo>
                    <a:pt x="1727" y="23"/>
                  </a:lnTo>
                  <a:lnTo>
                    <a:pt x="1730" y="23"/>
                  </a:lnTo>
                  <a:lnTo>
                    <a:pt x="1730" y="33"/>
                  </a:lnTo>
                  <a:lnTo>
                    <a:pt x="1727" y="64"/>
                  </a:lnTo>
                  <a:lnTo>
                    <a:pt x="1744" y="70"/>
                  </a:lnTo>
                  <a:lnTo>
                    <a:pt x="1757" y="77"/>
                  </a:lnTo>
                  <a:lnTo>
                    <a:pt x="1757" y="77"/>
                  </a:lnTo>
                  <a:lnTo>
                    <a:pt x="1760" y="77"/>
                  </a:lnTo>
                  <a:lnTo>
                    <a:pt x="1760" y="70"/>
                  </a:lnTo>
                  <a:lnTo>
                    <a:pt x="1767" y="60"/>
                  </a:lnTo>
                  <a:lnTo>
                    <a:pt x="1777" y="43"/>
                  </a:lnTo>
                  <a:lnTo>
                    <a:pt x="1777" y="30"/>
                  </a:lnTo>
                  <a:lnTo>
                    <a:pt x="1808" y="23"/>
                  </a:lnTo>
                  <a:lnTo>
                    <a:pt x="1814" y="13"/>
                  </a:lnTo>
                  <a:lnTo>
                    <a:pt x="1818" y="16"/>
                  </a:lnTo>
                  <a:lnTo>
                    <a:pt x="1824" y="16"/>
                  </a:lnTo>
                  <a:lnTo>
                    <a:pt x="1834" y="20"/>
                  </a:lnTo>
                  <a:lnTo>
                    <a:pt x="1855" y="47"/>
                  </a:lnTo>
                  <a:lnTo>
                    <a:pt x="1851" y="50"/>
                  </a:lnTo>
                  <a:lnTo>
                    <a:pt x="1858" y="64"/>
                  </a:lnTo>
                  <a:lnTo>
                    <a:pt x="1868" y="90"/>
                  </a:lnTo>
                  <a:lnTo>
                    <a:pt x="1878" y="97"/>
                  </a:lnTo>
                  <a:lnTo>
                    <a:pt x="1888" y="121"/>
                  </a:lnTo>
                  <a:lnTo>
                    <a:pt x="1895" y="134"/>
                  </a:lnTo>
                  <a:lnTo>
                    <a:pt x="1902" y="141"/>
                  </a:lnTo>
                  <a:lnTo>
                    <a:pt x="1909" y="141"/>
                  </a:lnTo>
                  <a:lnTo>
                    <a:pt x="1922" y="158"/>
                  </a:lnTo>
                  <a:lnTo>
                    <a:pt x="1939" y="164"/>
                  </a:lnTo>
                  <a:lnTo>
                    <a:pt x="1946" y="168"/>
                  </a:lnTo>
                  <a:lnTo>
                    <a:pt x="1949" y="171"/>
                  </a:lnTo>
                  <a:lnTo>
                    <a:pt x="1972" y="188"/>
                  </a:lnTo>
                  <a:lnTo>
                    <a:pt x="1986" y="208"/>
                  </a:lnTo>
                  <a:lnTo>
                    <a:pt x="1993" y="235"/>
                  </a:lnTo>
                  <a:lnTo>
                    <a:pt x="1996" y="245"/>
                  </a:lnTo>
                  <a:lnTo>
                    <a:pt x="1993" y="249"/>
                  </a:lnTo>
                  <a:lnTo>
                    <a:pt x="1999" y="252"/>
                  </a:lnTo>
                  <a:lnTo>
                    <a:pt x="2003" y="252"/>
                  </a:lnTo>
                  <a:lnTo>
                    <a:pt x="2006" y="249"/>
                  </a:lnTo>
                  <a:lnTo>
                    <a:pt x="2013" y="249"/>
                  </a:lnTo>
                  <a:lnTo>
                    <a:pt x="2016" y="255"/>
                  </a:lnTo>
                  <a:lnTo>
                    <a:pt x="2020" y="255"/>
                  </a:lnTo>
                  <a:lnTo>
                    <a:pt x="2020" y="265"/>
                  </a:lnTo>
                  <a:lnTo>
                    <a:pt x="2033" y="272"/>
                  </a:lnTo>
                  <a:lnTo>
                    <a:pt x="2040" y="282"/>
                  </a:lnTo>
                  <a:lnTo>
                    <a:pt x="2047" y="289"/>
                  </a:lnTo>
                  <a:lnTo>
                    <a:pt x="2063" y="299"/>
                  </a:lnTo>
                  <a:lnTo>
                    <a:pt x="2073" y="299"/>
                  </a:lnTo>
                  <a:lnTo>
                    <a:pt x="2094" y="279"/>
                  </a:lnTo>
                  <a:lnTo>
                    <a:pt x="2097" y="282"/>
                  </a:lnTo>
                  <a:lnTo>
                    <a:pt x="2104" y="336"/>
                  </a:lnTo>
                  <a:lnTo>
                    <a:pt x="2127" y="363"/>
                  </a:lnTo>
                  <a:lnTo>
                    <a:pt x="2131" y="363"/>
                  </a:lnTo>
                  <a:lnTo>
                    <a:pt x="2131" y="377"/>
                  </a:lnTo>
                  <a:lnTo>
                    <a:pt x="2141" y="383"/>
                  </a:lnTo>
                  <a:lnTo>
                    <a:pt x="2141" y="390"/>
                  </a:lnTo>
                  <a:lnTo>
                    <a:pt x="2097" y="424"/>
                  </a:lnTo>
                  <a:lnTo>
                    <a:pt x="2070" y="451"/>
                  </a:lnTo>
                  <a:lnTo>
                    <a:pt x="2050" y="444"/>
                  </a:lnTo>
                  <a:lnTo>
                    <a:pt x="2023" y="457"/>
                  </a:lnTo>
                  <a:lnTo>
                    <a:pt x="2016" y="454"/>
                  </a:lnTo>
                  <a:lnTo>
                    <a:pt x="2013" y="454"/>
                  </a:lnTo>
                  <a:lnTo>
                    <a:pt x="2013" y="451"/>
                  </a:lnTo>
                  <a:lnTo>
                    <a:pt x="2003" y="444"/>
                  </a:lnTo>
                  <a:lnTo>
                    <a:pt x="1986" y="451"/>
                  </a:lnTo>
                  <a:lnTo>
                    <a:pt x="1972" y="444"/>
                  </a:lnTo>
                  <a:lnTo>
                    <a:pt x="1966" y="447"/>
                  </a:lnTo>
                  <a:lnTo>
                    <a:pt x="1952" y="444"/>
                  </a:lnTo>
                  <a:lnTo>
                    <a:pt x="1949" y="441"/>
                  </a:lnTo>
                  <a:lnTo>
                    <a:pt x="1942" y="434"/>
                  </a:lnTo>
                  <a:lnTo>
                    <a:pt x="1925" y="427"/>
                  </a:lnTo>
                  <a:lnTo>
                    <a:pt x="1925" y="427"/>
                  </a:lnTo>
                  <a:lnTo>
                    <a:pt x="1919" y="424"/>
                  </a:lnTo>
                  <a:lnTo>
                    <a:pt x="1915" y="427"/>
                  </a:lnTo>
                  <a:lnTo>
                    <a:pt x="1912" y="424"/>
                  </a:lnTo>
                  <a:lnTo>
                    <a:pt x="1905" y="420"/>
                  </a:lnTo>
                  <a:lnTo>
                    <a:pt x="1888" y="424"/>
                  </a:lnTo>
                  <a:lnTo>
                    <a:pt x="1885" y="420"/>
                  </a:lnTo>
                  <a:lnTo>
                    <a:pt x="1885" y="417"/>
                  </a:lnTo>
                  <a:lnTo>
                    <a:pt x="1875" y="417"/>
                  </a:lnTo>
                  <a:lnTo>
                    <a:pt x="1875" y="417"/>
                  </a:lnTo>
                  <a:lnTo>
                    <a:pt x="1872" y="417"/>
                  </a:lnTo>
                  <a:lnTo>
                    <a:pt x="1865" y="414"/>
                  </a:lnTo>
                  <a:lnTo>
                    <a:pt x="1858" y="403"/>
                  </a:lnTo>
                  <a:lnTo>
                    <a:pt x="1851" y="397"/>
                  </a:lnTo>
                  <a:lnTo>
                    <a:pt x="1845" y="397"/>
                  </a:lnTo>
                  <a:lnTo>
                    <a:pt x="1841" y="393"/>
                  </a:lnTo>
                  <a:lnTo>
                    <a:pt x="1831" y="390"/>
                  </a:lnTo>
                  <a:lnTo>
                    <a:pt x="1824" y="383"/>
                  </a:lnTo>
                  <a:lnTo>
                    <a:pt x="1821" y="377"/>
                  </a:lnTo>
                  <a:lnTo>
                    <a:pt x="1814" y="370"/>
                  </a:lnTo>
                  <a:lnTo>
                    <a:pt x="1804" y="366"/>
                  </a:lnTo>
                  <a:lnTo>
                    <a:pt x="1784" y="343"/>
                  </a:lnTo>
                  <a:lnTo>
                    <a:pt x="1777" y="340"/>
                  </a:lnTo>
                  <a:lnTo>
                    <a:pt x="1774" y="340"/>
                  </a:lnTo>
                  <a:lnTo>
                    <a:pt x="1764" y="333"/>
                  </a:lnTo>
                  <a:lnTo>
                    <a:pt x="1750" y="329"/>
                  </a:lnTo>
                  <a:lnTo>
                    <a:pt x="1740" y="323"/>
                  </a:lnTo>
                  <a:lnTo>
                    <a:pt x="1700" y="323"/>
                  </a:lnTo>
                  <a:lnTo>
                    <a:pt x="1690" y="329"/>
                  </a:lnTo>
                  <a:lnTo>
                    <a:pt x="1686" y="326"/>
                  </a:lnTo>
                  <a:lnTo>
                    <a:pt x="1680" y="329"/>
                  </a:lnTo>
                  <a:lnTo>
                    <a:pt x="1680" y="326"/>
                  </a:lnTo>
                  <a:lnTo>
                    <a:pt x="1680" y="323"/>
                  </a:lnTo>
                  <a:lnTo>
                    <a:pt x="1686" y="319"/>
                  </a:lnTo>
                  <a:lnTo>
                    <a:pt x="1680" y="309"/>
                  </a:lnTo>
                  <a:lnTo>
                    <a:pt x="1673" y="306"/>
                  </a:lnTo>
                  <a:lnTo>
                    <a:pt x="1666" y="296"/>
                  </a:lnTo>
                  <a:lnTo>
                    <a:pt x="1666" y="292"/>
                  </a:lnTo>
                  <a:lnTo>
                    <a:pt x="1663" y="282"/>
                  </a:lnTo>
                  <a:lnTo>
                    <a:pt x="1659" y="269"/>
                  </a:lnTo>
                  <a:lnTo>
                    <a:pt x="1659" y="265"/>
                  </a:lnTo>
                  <a:lnTo>
                    <a:pt x="1656" y="265"/>
                  </a:lnTo>
                  <a:lnTo>
                    <a:pt x="1653" y="269"/>
                  </a:lnTo>
                  <a:lnTo>
                    <a:pt x="1649" y="269"/>
                  </a:lnTo>
                  <a:lnTo>
                    <a:pt x="1659" y="289"/>
                  </a:lnTo>
                  <a:lnTo>
                    <a:pt x="1656" y="292"/>
                  </a:lnTo>
                  <a:lnTo>
                    <a:pt x="1656" y="296"/>
                  </a:lnTo>
                  <a:lnTo>
                    <a:pt x="1659" y="299"/>
                  </a:lnTo>
                  <a:lnTo>
                    <a:pt x="1666" y="309"/>
                  </a:lnTo>
                  <a:lnTo>
                    <a:pt x="1666" y="319"/>
                  </a:lnTo>
                  <a:lnTo>
                    <a:pt x="1659" y="319"/>
                  </a:lnTo>
                  <a:lnTo>
                    <a:pt x="1653" y="316"/>
                  </a:lnTo>
                  <a:lnTo>
                    <a:pt x="1653" y="323"/>
                  </a:lnTo>
                  <a:lnTo>
                    <a:pt x="1629" y="319"/>
                  </a:lnTo>
                  <a:lnTo>
                    <a:pt x="1622" y="323"/>
                  </a:lnTo>
                  <a:lnTo>
                    <a:pt x="1612" y="316"/>
                  </a:lnTo>
                  <a:lnTo>
                    <a:pt x="1609" y="319"/>
                  </a:lnTo>
                  <a:lnTo>
                    <a:pt x="1606" y="319"/>
                  </a:lnTo>
                  <a:lnTo>
                    <a:pt x="1609" y="313"/>
                  </a:lnTo>
                  <a:lnTo>
                    <a:pt x="1609" y="313"/>
                  </a:lnTo>
                  <a:lnTo>
                    <a:pt x="1602" y="306"/>
                  </a:lnTo>
                  <a:lnTo>
                    <a:pt x="1596" y="313"/>
                  </a:lnTo>
                  <a:lnTo>
                    <a:pt x="1592" y="309"/>
                  </a:lnTo>
                  <a:lnTo>
                    <a:pt x="1592" y="316"/>
                  </a:lnTo>
                  <a:lnTo>
                    <a:pt x="1592" y="316"/>
                  </a:lnTo>
                  <a:lnTo>
                    <a:pt x="1606" y="316"/>
                  </a:lnTo>
                  <a:lnTo>
                    <a:pt x="1599" y="319"/>
                  </a:lnTo>
                  <a:lnTo>
                    <a:pt x="1592" y="319"/>
                  </a:lnTo>
                  <a:lnTo>
                    <a:pt x="1592" y="323"/>
                  </a:lnTo>
                  <a:lnTo>
                    <a:pt x="1602" y="323"/>
                  </a:lnTo>
                  <a:lnTo>
                    <a:pt x="1612" y="333"/>
                  </a:lnTo>
                  <a:lnTo>
                    <a:pt x="1633" y="336"/>
                  </a:lnTo>
                  <a:lnTo>
                    <a:pt x="1656" y="340"/>
                  </a:lnTo>
                  <a:lnTo>
                    <a:pt x="1683" y="336"/>
                  </a:lnTo>
                  <a:lnTo>
                    <a:pt x="1683" y="340"/>
                  </a:lnTo>
                  <a:lnTo>
                    <a:pt x="1683" y="343"/>
                  </a:lnTo>
                  <a:lnTo>
                    <a:pt x="1683" y="346"/>
                  </a:lnTo>
                  <a:lnTo>
                    <a:pt x="1683" y="340"/>
                  </a:lnTo>
                  <a:lnTo>
                    <a:pt x="1690" y="340"/>
                  </a:lnTo>
                  <a:lnTo>
                    <a:pt x="1690" y="346"/>
                  </a:lnTo>
                  <a:lnTo>
                    <a:pt x="1696" y="353"/>
                  </a:lnTo>
                  <a:lnTo>
                    <a:pt x="1700" y="366"/>
                  </a:lnTo>
                  <a:lnTo>
                    <a:pt x="1693" y="387"/>
                  </a:lnTo>
                  <a:lnTo>
                    <a:pt x="1686" y="393"/>
                  </a:lnTo>
                  <a:lnTo>
                    <a:pt x="1686" y="400"/>
                  </a:lnTo>
                  <a:lnTo>
                    <a:pt x="1676" y="403"/>
                  </a:lnTo>
                  <a:lnTo>
                    <a:pt x="1666" y="407"/>
                  </a:lnTo>
                  <a:lnTo>
                    <a:pt x="1663" y="407"/>
                  </a:lnTo>
                  <a:lnTo>
                    <a:pt x="1659" y="417"/>
                  </a:lnTo>
                  <a:lnTo>
                    <a:pt x="1653" y="424"/>
                  </a:lnTo>
                  <a:lnTo>
                    <a:pt x="1649" y="427"/>
                  </a:lnTo>
                  <a:lnTo>
                    <a:pt x="1649" y="434"/>
                  </a:lnTo>
                  <a:lnTo>
                    <a:pt x="1656" y="441"/>
                  </a:lnTo>
                  <a:lnTo>
                    <a:pt x="1653" y="444"/>
                  </a:lnTo>
                  <a:lnTo>
                    <a:pt x="1659" y="447"/>
                  </a:lnTo>
                  <a:lnTo>
                    <a:pt x="1653" y="457"/>
                  </a:lnTo>
                  <a:lnTo>
                    <a:pt x="1656" y="461"/>
                  </a:lnTo>
                  <a:lnTo>
                    <a:pt x="1653" y="471"/>
                  </a:lnTo>
                  <a:lnTo>
                    <a:pt x="1646" y="478"/>
                  </a:lnTo>
                  <a:lnTo>
                    <a:pt x="1643" y="488"/>
                  </a:lnTo>
                  <a:lnTo>
                    <a:pt x="1646" y="494"/>
                  </a:lnTo>
                  <a:lnTo>
                    <a:pt x="1639" y="498"/>
                  </a:lnTo>
                  <a:lnTo>
                    <a:pt x="1629" y="498"/>
                  </a:lnTo>
                  <a:lnTo>
                    <a:pt x="1622" y="501"/>
                  </a:lnTo>
                  <a:lnTo>
                    <a:pt x="1619" y="504"/>
                  </a:lnTo>
                  <a:lnTo>
                    <a:pt x="1619" y="508"/>
                  </a:lnTo>
                  <a:lnTo>
                    <a:pt x="1619" y="521"/>
                  </a:lnTo>
                  <a:lnTo>
                    <a:pt x="1616" y="538"/>
                  </a:lnTo>
                  <a:lnTo>
                    <a:pt x="1622" y="545"/>
                  </a:lnTo>
                  <a:lnTo>
                    <a:pt x="1626" y="538"/>
                  </a:lnTo>
                  <a:lnTo>
                    <a:pt x="1629" y="552"/>
                  </a:lnTo>
                  <a:lnTo>
                    <a:pt x="1622" y="568"/>
                  </a:lnTo>
                  <a:lnTo>
                    <a:pt x="1626" y="579"/>
                  </a:lnTo>
                  <a:lnTo>
                    <a:pt x="1626" y="582"/>
                  </a:lnTo>
                  <a:lnTo>
                    <a:pt x="1619" y="612"/>
                  </a:lnTo>
                  <a:lnTo>
                    <a:pt x="1622" y="636"/>
                  </a:lnTo>
                  <a:lnTo>
                    <a:pt x="1626" y="642"/>
                  </a:lnTo>
                  <a:lnTo>
                    <a:pt x="1626" y="646"/>
                  </a:lnTo>
                  <a:lnTo>
                    <a:pt x="1633" y="676"/>
                  </a:lnTo>
                  <a:lnTo>
                    <a:pt x="1659" y="727"/>
                  </a:lnTo>
                  <a:lnTo>
                    <a:pt x="1666" y="730"/>
                  </a:lnTo>
                  <a:lnTo>
                    <a:pt x="1696" y="760"/>
                  </a:lnTo>
                  <a:lnTo>
                    <a:pt x="1703" y="764"/>
                  </a:lnTo>
                  <a:lnTo>
                    <a:pt x="1720" y="764"/>
                  </a:lnTo>
                  <a:lnTo>
                    <a:pt x="1730" y="757"/>
                  </a:lnTo>
                  <a:lnTo>
                    <a:pt x="1744" y="754"/>
                  </a:lnTo>
                  <a:lnTo>
                    <a:pt x="1750" y="760"/>
                  </a:lnTo>
                  <a:lnTo>
                    <a:pt x="1771" y="777"/>
                  </a:lnTo>
                  <a:lnTo>
                    <a:pt x="1774" y="781"/>
                  </a:lnTo>
                  <a:lnTo>
                    <a:pt x="1781" y="781"/>
                  </a:lnTo>
                  <a:lnTo>
                    <a:pt x="1787" y="787"/>
                  </a:lnTo>
                  <a:lnTo>
                    <a:pt x="1804" y="787"/>
                  </a:lnTo>
                  <a:lnTo>
                    <a:pt x="1808" y="784"/>
                  </a:lnTo>
                  <a:lnTo>
                    <a:pt x="1831" y="807"/>
                  </a:lnTo>
                  <a:lnTo>
                    <a:pt x="1841" y="811"/>
                  </a:lnTo>
                  <a:lnTo>
                    <a:pt x="1848" y="807"/>
                  </a:lnTo>
                  <a:lnTo>
                    <a:pt x="1861" y="811"/>
                  </a:lnTo>
                  <a:lnTo>
                    <a:pt x="1865" y="821"/>
                  </a:lnTo>
                  <a:lnTo>
                    <a:pt x="1858" y="824"/>
                  </a:lnTo>
                  <a:lnTo>
                    <a:pt x="1838" y="855"/>
                  </a:lnTo>
                  <a:lnTo>
                    <a:pt x="1831" y="871"/>
                  </a:lnTo>
                  <a:lnTo>
                    <a:pt x="1831" y="875"/>
                  </a:lnTo>
                  <a:lnTo>
                    <a:pt x="1818" y="942"/>
                  </a:lnTo>
                  <a:lnTo>
                    <a:pt x="1814" y="956"/>
                  </a:lnTo>
                  <a:lnTo>
                    <a:pt x="1814" y="982"/>
                  </a:lnTo>
                  <a:lnTo>
                    <a:pt x="1814" y="993"/>
                  </a:lnTo>
                  <a:lnTo>
                    <a:pt x="1824" y="999"/>
                  </a:lnTo>
                  <a:lnTo>
                    <a:pt x="1834" y="999"/>
                  </a:lnTo>
                  <a:lnTo>
                    <a:pt x="1834" y="1003"/>
                  </a:lnTo>
                  <a:lnTo>
                    <a:pt x="1838" y="1006"/>
                  </a:lnTo>
                  <a:lnTo>
                    <a:pt x="1841" y="1013"/>
                  </a:lnTo>
                  <a:lnTo>
                    <a:pt x="1851" y="1009"/>
                  </a:lnTo>
                  <a:lnTo>
                    <a:pt x="1855" y="1013"/>
                  </a:lnTo>
                  <a:lnTo>
                    <a:pt x="1865" y="1013"/>
                  </a:lnTo>
                  <a:lnTo>
                    <a:pt x="1865" y="1016"/>
                  </a:lnTo>
                  <a:lnTo>
                    <a:pt x="1875" y="1023"/>
                  </a:lnTo>
                  <a:lnTo>
                    <a:pt x="1882" y="1019"/>
                  </a:lnTo>
                  <a:lnTo>
                    <a:pt x="1885" y="1019"/>
                  </a:lnTo>
                  <a:lnTo>
                    <a:pt x="1892" y="1026"/>
                  </a:lnTo>
                  <a:lnTo>
                    <a:pt x="1892" y="1033"/>
                  </a:lnTo>
                  <a:lnTo>
                    <a:pt x="1885" y="1036"/>
                  </a:lnTo>
                  <a:lnTo>
                    <a:pt x="1882" y="1043"/>
                  </a:lnTo>
                  <a:lnTo>
                    <a:pt x="1872" y="1050"/>
                  </a:lnTo>
                  <a:lnTo>
                    <a:pt x="1861" y="1046"/>
                  </a:lnTo>
                  <a:lnTo>
                    <a:pt x="1858" y="1050"/>
                  </a:lnTo>
                  <a:lnTo>
                    <a:pt x="1851" y="1060"/>
                  </a:lnTo>
                  <a:lnTo>
                    <a:pt x="1848" y="1083"/>
                  </a:lnTo>
                  <a:lnTo>
                    <a:pt x="1845" y="1087"/>
                  </a:lnTo>
                  <a:lnTo>
                    <a:pt x="1838" y="1107"/>
                  </a:lnTo>
                  <a:lnTo>
                    <a:pt x="1831" y="1137"/>
                  </a:lnTo>
                  <a:lnTo>
                    <a:pt x="1828" y="1141"/>
                  </a:lnTo>
                  <a:lnTo>
                    <a:pt x="1814" y="1215"/>
                  </a:lnTo>
                  <a:lnTo>
                    <a:pt x="1811" y="1228"/>
                  </a:lnTo>
                  <a:lnTo>
                    <a:pt x="1808" y="1238"/>
                  </a:lnTo>
                  <a:lnTo>
                    <a:pt x="1811" y="1238"/>
                  </a:lnTo>
                  <a:lnTo>
                    <a:pt x="1814" y="1248"/>
                  </a:lnTo>
                  <a:lnTo>
                    <a:pt x="1821" y="1255"/>
                  </a:lnTo>
                  <a:lnTo>
                    <a:pt x="1821" y="1262"/>
                  </a:lnTo>
                  <a:lnTo>
                    <a:pt x="1824" y="1265"/>
                  </a:lnTo>
                  <a:lnTo>
                    <a:pt x="1824" y="1269"/>
                  </a:lnTo>
                  <a:lnTo>
                    <a:pt x="1824" y="1312"/>
                  </a:lnTo>
                  <a:lnTo>
                    <a:pt x="1824" y="1336"/>
                  </a:lnTo>
                  <a:lnTo>
                    <a:pt x="1831" y="1407"/>
                  </a:lnTo>
                  <a:lnTo>
                    <a:pt x="1841" y="1444"/>
                  </a:lnTo>
                  <a:lnTo>
                    <a:pt x="1851" y="1477"/>
                  </a:lnTo>
                  <a:lnTo>
                    <a:pt x="1858" y="1477"/>
                  </a:lnTo>
                  <a:lnTo>
                    <a:pt x="1861" y="1508"/>
                  </a:lnTo>
                  <a:lnTo>
                    <a:pt x="1868" y="1538"/>
                  </a:lnTo>
                  <a:lnTo>
                    <a:pt x="1868" y="1545"/>
                  </a:lnTo>
                  <a:lnTo>
                    <a:pt x="1865" y="1545"/>
                  </a:lnTo>
                  <a:lnTo>
                    <a:pt x="1855" y="1551"/>
                  </a:lnTo>
                  <a:lnTo>
                    <a:pt x="1851" y="1551"/>
                  </a:lnTo>
                  <a:lnTo>
                    <a:pt x="1845" y="1555"/>
                  </a:lnTo>
                  <a:lnTo>
                    <a:pt x="1845" y="1558"/>
                  </a:lnTo>
                  <a:lnTo>
                    <a:pt x="1841" y="1558"/>
                  </a:lnTo>
                  <a:lnTo>
                    <a:pt x="1838" y="1558"/>
                  </a:lnTo>
                  <a:lnTo>
                    <a:pt x="1838" y="1558"/>
                  </a:lnTo>
                  <a:lnTo>
                    <a:pt x="1834" y="1555"/>
                  </a:lnTo>
                  <a:lnTo>
                    <a:pt x="1824" y="1551"/>
                  </a:lnTo>
                  <a:lnTo>
                    <a:pt x="1821" y="1548"/>
                  </a:lnTo>
                  <a:lnTo>
                    <a:pt x="1821" y="1541"/>
                  </a:lnTo>
                  <a:lnTo>
                    <a:pt x="1821" y="1538"/>
                  </a:lnTo>
                  <a:lnTo>
                    <a:pt x="1814" y="1535"/>
                  </a:lnTo>
                  <a:lnTo>
                    <a:pt x="1801" y="1541"/>
                  </a:lnTo>
                  <a:lnTo>
                    <a:pt x="1794" y="1541"/>
                  </a:lnTo>
                  <a:lnTo>
                    <a:pt x="1787" y="1541"/>
                  </a:lnTo>
                  <a:lnTo>
                    <a:pt x="1774" y="1551"/>
                  </a:lnTo>
                  <a:lnTo>
                    <a:pt x="1777" y="1555"/>
                  </a:lnTo>
                  <a:lnTo>
                    <a:pt x="1764" y="1568"/>
                  </a:lnTo>
                  <a:lnTo>
                    <a:pt x="1764" y="1575"/>
                  </a:lnTo>
                  <a:lnTo>
                    <a:pt x="1760" y="1588"/>
                  </a:lnTo>
                  <a:lnTo>
                    <a:pt x="1757" y="1595"/>
                  </a:lnTo>
                  <a:lnTo>
                    <a:pt x="1754" y="1595"/>
                  </a:lnTo>
                  <a:lnTo>
                    <a:pt x="1750" y="1598"/>
                  </a:lnTo>
                  <a:lnTo>
                    <a:pt x="1750" y="1602"/>
                  </a:lnTo>
                  <a:lnTo>
                    <a:pt x="1754" y="1615"/>
                  </a:lnTo>
                  <a:lnTo>
                    <a:pt x="1750" y="1619"/>
                  </a:lnTo>
                  <a:lnTo>
                    <a:pt x="1754" y="1629"/>
                  </a:lnTo>
                  <a:lnTo>
                    <a:pt x="1750" y="1636"/>
                  </a:lnTo>
                  <a:lnTo>
                    <a:pt x="1750" y="1646"/>
                  </a:lnTo>
                  <a:lnTo>
                    <a:pt x="1747" y="1652"/>
                  </a:lnTo>
                  <a:lnTo>
                    <a:pt x="1730" y="1662"/>
                  </a:lnTo>
                  <a:lnTo>
                    <a:pt x="1730" y="1666"/>
                  </a:lnTo>
                  <a:lnTo>
                    <a:pt x="1723" y="1676"/>
                  </a:lnTo>
                  <a:lnTo>
                    <a:pt x="1720" y="1679"/>
                  </a:lnTo>
                  <a:lnTo>
                    <a:pt x="1713" y="1679"/>
                  </a:lnTo>
                  <a:lnTo>
                    <a:pt x="1703" y="1679"/>
                  </a:lnTo>
                  <a:lnTo>
                    <a:pt x="1693" y="1679"/>
                  </a:lnTo>
                  <a:lnTo>
                    <a:pt x="1690" y="1683"/>
                  </a:lnTo>
                  <a:lnTo>
                    <a:pt x="1686" y="1683"/>
                  </a:lnTo>
                  <a:lnTo>
                    <a:pt x="1673" y="1689"/>
                  </a:lnTo>
                  <a:lnTo>
                    <a:pt x="1666" y="1710"/>
                  </a:lnTo>
                  <a:lnTo>
                    <a:pt x="1653" y="1720"/>
                  </a:lnTo>
                  <a:lnTo>
                    <a:pt x="1643" y="1720"/>
                  </a:lnTo>
                  <a:lnTo>
                    <a:pt x="1639" y="1723"/>
                  </a:lnTo>
                  <a:lnTo>
                    <a:pt x="1636" y="1723"/>
                  </a:lnTo>
                  <a:lnTo>
                    <a:pt x="1629" y="1726"/>
                  </a:lnTo>
                  <a:lnTo>
                    <a:pt x="1626" y="1723"/>
                  </a:lnTo>
                  <a:lnTo>
                    <a:pt x="1622" y="1716"/>
                  </a:lnTo>
                  <a:lnTo>
                    <a:pt x="1622" y="1713"/>
                  </a:lnTo>
                  <a:lnTo>
                    <a:pt x="1619" y="1713"/>
                  </a:lnTo>
                  <a:lnTo>
                    <a:pt x="1616" y="1716"/>
                  </a:lnTo>
                  <a:lnTo>
                    <a:pt x="1606" y="1716"/>
                  </a:lnTo>
                  <a:lnTo>
                    <a:pt x="1602" y="1713"/>
                  </a:lnTo>
                  <a:lnTo>
                    <a:pt x="1602" y="1710"/>
                  </a:lnTo>
                  <a:lnTo>
                    <a:pt x="1606" y="1699"/>
                  </a:lnTo>
                  <a:lnTo>
                    <a:pt x="1612" y="1696"/>
                  </a:lnTo>
                  <a:lnTo>
                    <a:pt x="1612" y="1693"/>
                  </a:lnTo>
                  <a:lnTo>
                    <a:pt x="1612" y="1693"/>
                  </a:lnTo>
                  <a:lnTo>
                    <a:pt x="1602" y="1696"/>
                  </a:lnTo>
                  <a:lnTo>
                    <a:pt x="1596" y="1686"/>
                  </a:lnTo>
                  <a:lnTo>
                    <a:pt x="1575" y="1676"/>
                  </a:lnTo>
                  <a:lnTo>
                    <a:pt x="1565" y="1669"/>
                  </a:lnTo>
                  <a:lnTo>
                    <a:pt x="1558" y="1669"/>
                  </a:lnTo>
                  <a:lnTo>
                    <a:pt x="1552" y="1666"/>
                  </a:lnTo>
                  <a:lnTo>
                    <a:pt x="1542" y="1669"/>
                  </a:lnTo>
                  <a:lnTo>
                    <a:pt x="1528" y="1659"/>
                  </a:lnTo>
                  <a:lnTo>
                    <a:pt x="1528" y="1659"/>
                  </a:lnTo>
                  <a:lnTo>
                    <a:pt x="1525" y="1673"/>
                  </a:lnTo>
                  <a:lnTo>
                    <a:pt x="1528" y="1673"/>
                  </a:lnTo>
                  <a:lnTo>
                    <a:pt x="1532" y="1679"/>
                  </a:lnTo>
                  <a:lnTo>
                    <a:pt x="1528" y="1686"/>
                  </a:lnTo>
                  <a:lnTo>
                    <a:pt x="1528" y="1693"/>
                  </a:lnTo>
                  <a:lnTo>
                    <a:pt x="1518" y="1689"/>
                  </a:lnTo>
                  <a:lnTo>
                    <a:pt x="1508" y="1696"/>
                  </a:lnTo>
                  <a:lnTo>
                    <a:pt x="1501" y="1703"/>
                  </a:lnTo>
                  <a:lnTo>
                    <a:pt x="1501" y="1710"/>
                  </a:lnTo>
                  <a:lnTo>
                    <a:pt x="1491" y="1716"/>
                  </a:lnTo>
                  <a:lnTo>
                    <a:pt x="1484" y="1713"/>
                  </a:lnTo>
                  <a:lnTo>
                    <a:pt x="1481" y="1713"/>
                  </a:lnTo>
                  <a:lnTo>
                    <a:pt x="1478" y="1710"/>
                  </a:lnTo>
                  <a:lnTo>
                    <a:pt x="1471" y="1716"/>
                  </a:lnTo>
                  <a:lnTo>
                    <a:pt x="1474" y="1716"/>
                  </a:lnTo>
                  <a:lnTo>
                    <a:pt x="1471" y="1720"/>
                  </a:lnTo>
                  <a:lnTo>
                    <a:pt x="1468" y="1720"/>
                  </a:lnTo>
                  <a:lnTo>
                    <a:pt x="1468" y="1723"/>
                  </a:lnTo>
                  <a:lnTo>
                    <a:pt x="1464" y="1723"/>
                  </a:lnTo>
                  <a:lnTo>
                    <a:pt x="1461" y="1730"/>
                  </a:lnTo>
                  <a:lnTo>
                    <a:pt x="1458" y="1733"/>
                  </a:lnTo>
                  <a:lnTo>
                    <a:pt x="1454" y="1747"/>
                  </a:lnTo>
                  <a:lnTo>
                    <a:pt x="1458" y="1753"/>
                  </a:lnTo>
                  <a:lnTo>
                    <a:pt x="1454" y="1757"/>
                  </a:lnTo>
                  <a:lnTo>
                    <a:pt x="1447" y="1757"/>
                  </a:lnTo>
                  <a:lnTo>
                    <a:pt x="1441" y="1763"/>
                  </a:lnTo>
                  <a:lnTo>
                    <a:pt x="1441" y="1777"/>
                  </a:lnTo>
                  <a:lnTo>
                    <a:pt x="1437" y="1780"/>
                  </a:lnTo>
                  <a:lnTo>
                    <a:pt x="1434" y="1780"/>
                  </a:lnTo>
                  <a:lnTo>
                    <a:pt x="1431" y="1787"/>
                  </a:lnTo>
                  <a:lnTo>
                    <a:pt x="1437" y="1807"/>
                  </a:lnTo>
                  <a:lnTo>
                    <a:pt x="1461" y="1817"/>
                  </a:lnTo>
                  <a:lnTo>
                    <a:pt x="1461" y="1817"/>
                  </a:lnTo>
                  <a:lnTo>
                    <a:pt x="1454" y="1824"/>
                  </a:lnTo>
                  <a:lnTo>
                    <a:pt x="1454" y="1834"/>
                  </a:lnTo>
                  <a:lnTo>
                    <a:pt x="1461" y="1837"/>
                  </a:lnTo>
                  <a:lnTo>
                    <a:pt x="1478" y="1854"/>
                  </a:lnTo>
                  <a:lnTo>
                    <a:pt x="1481" y="1858"/>
                  </a:lnTo>
                  <a:lnTo>
                    <a:pt x="1481" y="1861"/>
                  </a:lnTo>
                  <a:lnTo>
                    <a:pt x="1488" y="1864"/>
                  </a:lnTo>
                  <a:lnTo>
                    <a:pt x="1491" y="1864"/>
                  </a:lnTo>
                  <a:lnTo>
                    <a:pt x="1501" y="1868"/>
                  </a:lnTo>
                  <a:lnTo>
                    <a:pt x="1505" y="1868"/>
                  </a:lnTo>
                  <a:lnTo>
                    <a:pt x="1508" y="1871"/>
                  </a:lnTo>
                  <a:lnTo>
                    <a:pt x="1508" y="1871"/>
                  </a:lnTo>
                  <a:lnTo>
                    <a:pt x="1511" y="1868"/>
                  </a:lnTo>
                  <a:lnTo>
                    <a:pt x="1518" y="1868"/>
                  </a:lnTo>
                  <a:lnTo>
                    <a:pt x="1515" y="1875"/>
                  </a:lnTo>
                  <a:lnTo>
                    <a:pt x="1521" y="1875"/>
                  </a:lnTo>
                  <a:lnTo>
                    <a:pt x="1525" y="1881"/>
                  </a:lnTo>
                  <a:lnTo>
                    <a:pt x="1525" y="1881"/>
                  </a:lnTo>
                  <a:lnTo>
                    <a:pt x="1542" y="1888"/>
                  </a:lnTo>
                  <a:lnTo>
                    <a:pt x="1542" y="1888"/>
                  </a:lnTo>
                  <a:lnTo>
                    <a:pt x="1542" y="1891"/>
                  </a:lnTo>
                  <a:lnTo>
                    <a:pt x="1552" y="1898"/>
                  </a:lnTo>
                  <a:lnTo>
                    <a:pt x="1558" y="1901"/>
                  </a:lnTo>
                  <a:lnTo>
                    <a:pt x="1552" y="1932"/>
                  </a:lnTo>
                  <a:lnTo>
                    <a:pt x="1569" y="1938"/>
                  </a:lnTo>
                  <a:lnTo>
                    <a:pt x="1569" y="1935"/>
                  </a:lnTo>
                  <a:lnTo>
                    <a:pt x="1592" y="1945"/>
                  </a:lnTo>
                  <a:lnTo>
                    <a:pt x="1602" y="1975"/>
                  </a:lnTo>
                  <a:lnTo>
                    <a:pt x="1606" y="1986"/>
                  </a:lnTo>
                  <a:lnTo>
                    <a:pt x="1612" y="1982"/>
                  </a:lnTo>
                  <a:lnTo>
                    <a:pt x="1612" y="1982"/>
                  </a:lnTo>
                  <a:lnTo>
                    <a:pt x="1619" y="1979"/>
                  </a:lnTo>
                  <a:lnTo>
                    <a:pt x="1619" y="1986"/>
                  </a:lnTo>
                  <a:lnTo>
                    <a:pt x="1616" y="1992"/>
                  </a:lnTo>
                  <a:lnTo>
                    <a:pt x="1616" y="1999"/>
                  </a:lnTo>
                  <a:lnTo>
                    <a:pt x="1612" y="2006"/>
                  </a:lnTo>
                  <a:lnTo>
                    <a:pt x="1599" y="2013"/>
                  </a:lnTo>
                  <a:lnTo>
                    <a:pt x="1602" y="2019"/>
                  </a:lnTo>
                  <a:lnTo>
                    <a:pt x="1592" y="2029"/>
                  </a:lnTo>
                  <a:lnTo>
                    <a:pt x="1589" y="2029"/>
                  </a:lnTo>
                  <a:lnTo>
                    <a:pt x="1579" y="2050"/>
                  </a:lnTo>
                  <a:lnTo>
                    <a:pt x="1575" y="2060"/>
                  </a:lnTo>
                  <a:lnTo>
                    <a:pt x="1572" y="2060"/>
                  </a:lnTo>
                  <a:lnTo>
                    <a:pt x="1569" y="2070"/>
                  </a:lnTo>
                  <a:lnTo>
                    <a:pt x="1565" y="2100"/>
                  </a:lnTo>
                  <a:lnTo>
                    <a:pt x="1562" y="2107"/>
                  </a:lnTo>
                  <a:lnTo>
                    <a:pt x="1569" y="2110"/>
                  </a:lnTo>
                  <a:lnTo>
                    <a:pt x="1565" y="2114"/>
                  </a:lnTo>
                  <a:lnTo>
                    <a:pt x="1569" y="2117"/>
                  </a:lnTo>
                  <a:lnTo>
                    <a:pt x="1562" y="2120"/>
                  </a:lnTo>
                  <a:lnTo>
                    <a:pt x="1542" y="2124"/>
                  </a:lnTo>
                  <a:lnTo>
                    <a:pt x="1528" y="2124"/>
                  </a:lnTo>
                  <a:lnTo>
                    <a:pt x="1521" y="2127"/>
                  </a:lnTo>
                  <a:lnTo>
                    <a:pt x="1515" y="2130"/>
                  </a:lnTo>
                  <a:lnTo>
                    <a:pt x="1508" y="2134"/>
                  </a:lnTo>
                  <a:lnTo>
                    <a:pt x="1505" y="2140"/>
                  </a:lnTo>
                  <a:lnTo>
                    <a:pt x="1501" y="2144"/>
                  </a:lnTo>
                  <a:lnTo>
                    <a:pt x="1488" y="2137"/>
                  </a:lnTo>
                  <a:lnTo>
                    <a:pt x="1481" y="2144"/>
                  </a:lnTo>
                  <a:lnTo>
                    <a:pt x="1464" y="2134"/>
                  </a:lnTo>
                  <a:lnTo>
                    <a:pt x="1458" y="2134"/>
                  </a:lnTo>
                  <a:lnTo>
                    <a:pt x="1454" y="2137"/>
                  </a:lnTo>
                  <a:lnTo>
                    <a:pt x="1447" y="2151"/>
                  </a:lnTo>
                  <a:lnTo>
                    <a:pt x="1441" y="2147"/>
                  </a:lnTo>
                  <a:lnTo>
                    <a:pt x="1441" y="2151"/>
                  </a:lnTo>
                  <a:lnTo>
                    <a:pt x="1447" y="2161"/>
                  </a:lnTo>
                  <a:lnTo>
                    <a:pt x="1447" y="2164"/>
                  </a:lnTo>
                  <a:lnTo>
                    <a:pt x="1441" y="2171"/>
                  </a:lnTo>
                  <a:lnTo>
                    <a:pt x="1437" y="2184"/>
                  </a:lnTo>
                  <a:lnTo>
                    <a:pt x="1434" y="2184"/>
                  </a:lnTo>
                  <a:lnTo>
                    <a:pt x="1434" y="2184"/>
                  </a:lnTo>
                  <a:lnTo>
                    <a:pt x="1431" y="2208"/>
                  </a:lnTo>
                  <a:lnTo>
                    <a:pt x="1417" y="2211"/>
                  </a:lnTo>
                  <a:lnTo>
                    <a:pt x="1410" y="2211"/>
                  </a:lnTo>
                  <a:lnTo>
                    <a:pt x="1407" y="2218"/>
                  </a:lnTo>
                  <a:lnTo>
                    <a:pt x="1400" y="2221"/>
                  </a:lnTo>
                  <a:lnTo>
                    <a:pt x="1400" y="2225"/>
                  </a:lnTo>
                  <a:lnTo>
                    <a:pt x="1407" y="2225"/>
                  </a:lnTo>
                  <a:lnTo>
                    <a:pt x="1407" y="2228"/>
                  </a:lnTo>
                  <a:lnTo>
                    <a:pt x="1404" y="2228"/>
                  </a:lnTo>
                  <a:lnTo>
                    <a:pt x="1397" y="2231"/>
                  </a:lnTo>
                  <a:lnTo>
                    <a:pt x="1394" y="2238"/>
                  </a:lnTo>
                  <a:lnTo>
                    <a:pt x="1397" y="2248"/>
                  </a:lnTo>
                  <a:lnTo>
                    <a:pt x="1397" y="2248"/>
                  </a:lnTo>
                  <a:lnTo>
                    <a:pt x="1394" y="2258"/>
                  </a:lnTo>
                  <a:lnTo>
                    <a:pt x="1390" y="2258"/>
                  </a:lnTo>
                  <a:lnTo>
                    <a:pt x="1387" y="2262"/>
                  </a:lnTo>
                  <a:lnTo>
                    <a:pt x="1380" y="2278"/>
                  </a:lnTo>
                  <a:lnTo>
                    <a:pt x="1373" y="2278"/>
                  </a:lnTo>
                  <a:lnTo>
                    <a:pt x="1370" y="2282"/>
                  </a:lnTo>
                  <a:lnTo>
                    <a:pt x="1360" y="2285"/>
                  </a:lnTo>
                  <a:lnTo>
                    <a:pt x="1357" y="2292"/>
                  </a:lnTo>
                  <a:lnTo>
                    <a:pt x="1353" y="2295"/>
                  </a:lnTo>
                  <a:lnTo>
                    <a:pt x="1353" y="2289"/>
                  </a:lnTo>
                  <a:lnTo>
                    <a:pt x="1346" y="2289"/>
                  </a:lnTo>
                  <a:lnTo>
                    <a:pt x="1343" y="2295"/>
                  </a:lnTo>
                  <a:lnTo>
                    <a:pt x="1336" y="2289"/>
                  </a:lnTo>
                  <a:lnTo>
                    <a:pt x="1333" y="2295"/>
                  </a:lnTo>
                  <a:lnTo>
                    <a:pt x="1323" y="2289"/>
                  </a:lnTo>
                  <a:lnTo>
                    <a:pt x="1316" y="2289"/>
                  </a:lnTo>
                  <a:lnTo>
                    <a:pt x="1306" y="2285"/>
                  </a:lnTo>
                  <a:lnTo>
                    <a:pt x="1306" y="2292"/>
                  </a:lnTo>
                  <a:lnTo>
                    <a:pt x="1303" y="2289"/>
                  </a:lnTo>
                  <a:lnTo>
                    <a:pt x="1299" y="2295"/>
                  </a:lnTo>
                  <a:lnTo>
                    <a:pt x="1293" y="2295"/>
                  </a:lnTo>
                  <a:lnTo>
                    <a:pt x="1289" y="2302"/>
                  </a:lnTo>
                  <a:lnTo>
                    <a:pt x="1276" y="2292"/>
                  </a:lnTo>
                  <a:lnTo>
                    <a:pt x="1262" y="2292"/>
                  </a:lnTo>
                  <a:lnTo>
                    <a:pt x="1262" y="2285"/>
                  </a:lnTo>
                  <a:lnTo>
                    <a:pt x="1252" y="2278"/>
                  </a:lnTo>
                  <a:lnTo>
                    <a:pt x="1245" y="2285"/>
                  </a:lnTo>
                  <a:lnTo>
                    <a:pt x="1235" y="2275"/>
                  </a:lnTo>
                  <a:lnTo>
                    <a:pt x="1239" y="2272"/>
                  </a:lnTo>
                  <a:lnTo>
                    <a:pt x="1235" y="2268"/>
                  </a:lnTo>
                  <a:lnTo>
                    <a:pt x="1219" y="2268"/>
                  </a:lnTo>
                  <a:lnTo>
                    <a:pt x="1205" y="2255"/>
                  </a:lnTo>
                  <a:lnTo>
                    <a:pt x="1205" y="2245"/>
                  </a:lnTo>
                  <a:lnTo>
                    <a:pt x="1202" y="2238"/>
                  </a:lnTo>
                  <a:lnTo>
                    <a:pt x="1195" y="2235"/>
                  </a:lnTo>
                  <a:lnTo>
                    <a:pt x="1192" y="2228"/>
                  </a:lnTo>
                  <a:lnTo>
                    <a:pt x="1192" y="2231"/>
                  </a:lnTo>
                  <a:lnTo>
                    <a:pt x="1175" y="2241"/>
                  </a:lnTo>
                  <a:lnTo>
                    <a:pt x="1165" y="2252"/>
                  </a:lnTo>
                  <a:lnTo>
                    <a:pt x="1158" y="2262"/>
                  </a:lnTo>
                  <a:lnTo>
                    <a:pt x="1148" y="2265"/>
                  </a:lnTo>
                  <a:lnTo>
                    <a:pt x="1144" y="2272"/>
                  </a:lnTo>
                  <a:lnTo>
                    <a:pt x="1148" y="2282"/>
                  </a:lnTo>
                  <a:lnTo>
                    <a:pt x="1141" y="2282"/>
                  </a:lnTo>
                  <a:lnTo>
                    <a:pt x="1141" y="2275"/>
                  </a:lnTo>
                  <a:lnTo>
                    <a:pt x="1131" y="2275"/>
                  </a:lnTo>
                  <a:lnTo>
                    <a:pt x="1128" y="2272"/>
                  </a:lnTo>
                  <a:lnTo>
                    <a:pt x="1124" y="2272"/>
                  </a:lnTo>
                  <a:lnTo>
                    <a:pt x="1101" y="2252"/>
                  </a:lnTo>
                  <a:lnTo>
                    <a:pt x="1087" y="2245"/>
                  </a:lnTo>
                  <a:lnTo>
                    <a:pt x="1081" y="2248"/>
                  </a:lnTo>
                  <a:lnTo>
                    <a:pt x="1074" y="2241"/>
                  </a:lnTo>
                  <a:lnTo>
                    <a:pt x="1067" y="2245"/>
                  </a:lnTo>
                  <a:lnTo>
                    <a:pt x="1054" y="2241"/>
                  </a:lnTo>
                  <a:lnTo>
                    <a:pt x="1050" y="2241"/>
                  </a:lnTo>
                  <a:lnTo>
                    <a:pt x="1047" y="2245"/>
                  </a:lnTo>
                  <a:lnTo>
                    <a:pt x="1044" y="2241"/>
                  </a:lnTo>
                  <a:lnTo>
                    <a:pt x="1033" y="2245"/>
                  </a:lnTo>
                  <a:lnTo>
                    <a:pt x="1027" y="2245"/>
                  </a:lnTo>
                  <a:lnTo>
                    <a:pt x="996" y="2248"/>
                  </a:lnTo>
                  <a:lnTo>
                    <a:pt x="993" y="2248"/>
                  </a:lnTo>
                  <a:lnTo>
                    <a:pt x="990" y="2248"/>
                  </a:lnTo>
                  <a:lnTo>
                    <a:pt x="986" y="2248"/>
                  </a:lnTo>
                  <a:lnTo>
                    <a:pt x="976" y="2241"/>
                  </a:lnTo>
                  <a:lnTo>
                    <a:pt x="966" y="2231"/>
                  </a:lnTo>
                  <a:lnTo>
                    <a:pt x="969" y="2218"/>
                  </a:lnTo>
                  <a:lnTo>
                    <a:pt x="963" y="2208"/>
                  </a:lnTo>
                  <a:lnTo>
                    <a:pt x="959" y="2204"/>
                  </a:lnTo>
                  <a:lnTo>
                    <a:pt x="949" y="2204"/>
                  </a:lnTo>
                  <a:lnTo>
                    <a:pt x="943" y="2201"/>
                  </a:lnTo>
                  <a:lnTo>
                    <a:pt x="919" y="2181"/>
                  </a:lnTo>
                  <a:lnTo>
                    <a:pt x="912" y="2181"/>
                  </a:lnTo>
                  <a:lnTo>
                    <a:pt x="912" y="2181"/>
                  </a:lnTo>
                  <a:lnTo>
                    <a:pt x="912" y="2177"/>
                  </a:lnTo>
                  <a:lnTo>
                    <a:pt x="909" y="2177"/>
                  </a:lnTo>
                  <a:lnTo>
                    <a:pt x="902" y="2174"/>
                  </a:lnTo>
                  <a:lnTo>
                    <a:pt x="899" y="2171"/>
                  </a:lnTo>
                  <a:lnTo>
                    <a:pt x="895" y="2167"/>
                  </a:lnTo>
                  <a:lnTo>
                    <a:pt x="889" y="2161"/>
                  </a:lnTo>
                  <a:lnTo>
                    <a:pt x="885" y="2164"/>
                  </a:lnTo>
                  <a:lnTo>
                    <a:pt x="868" y="2161"/>
                  </a:lnTo>
                  <a:lnTo>
                    <a:pt x="868" y="2157"/>
                  </a:lnTo>
                  <a:lnTo>
                    <a:pt x="848" y="2147"/>
                  </a:lnTo>
                  <a:lnTo>
                    <a:pt x="821" y="2134"/>
                  </a:lnTo>
                  <a:lnTo>
                    <a:pt x="818" y="2130"/>
                  </a:lnTo>
                  <a:lnTo>
                    <a:pt x="808" y="2127"/>
                  </a:lnTo>
                  <a:lnTo>
                    <a:pt x="794" y="2130"/>
                  </a:lnTo>
                  <a:lnTo>
                    <a:pt x="781" y="2130"/>
                  </a:lnTo>
                  <a:lnTo>
                    <a:pt x="774" y="2124"/>
                  </a:lnTo>
                  <a:lnTo>
                    <a:pt x="757" y="2134"/>
                  </a:lnTo>
                  <a:lnTo>
                    <a:pt x="751" y="2147"/>
                  </a:lnTo>
                  <a:lnTo>
                    <a:pt x="744" y="2151"/>
                  </a:lnTo>
                  <a:lnTo>
                    <a:pt x="744" y="2151"/>
                  </a:lnTo>
                  <a:lnTo>
                    <a:pt x="727" y="2157"/>
                  </a:lnTo>
                  <a:lnTo>
                    <a:pt x="724" y="2157"/>
                  </a:lnTo>
                  <a:lnTo>
                    <a:pt x="724" y="2171"/>
                  </a:lnTo>
                  <a:lnTo>
                    <a:pt x="714" y="2181"/>
                  </a:lnTo>
                  <a:lnTo>
                    <a:pt x="704" y="2201"/>
                  </a:lnTo>
                  <a:lnTo>
                    <a:pt x="690" y="2218"/>
                  </a:lnTo>
                  <a:lnTo>
                    <a:pt x="690" y="2218"/>
                  </a:lnTo>
                  <a:lnTo>
                    <a:pt x="687" y="2211"/>
                  </a:lnTo>
                  <a:lnTo>
                    <a:pt x="683" y="2214"/>
                  </a:lnTo>
                  <a:lnTo>
                    <a:pt x="677" y="2208"/>
                  </a:lnTo>
                  <a:lnTo>
                    <a:pt x="670" y="2208"/>
                  </a:lnTo>
                  <a:lnTo>
                    <a:pt x="663" y="2204"/>
                  </a:lnTo>
                  <a:lnTo>
                    <a:pt x="653" y="2208"/>
                  </a:lnTo>
                  <a:lnTo>
                    <a:pt x="646" y="2201"/>
                  </a:lnTo>
                  <a:lnTo>
                    <a:pt x="643" y="2201"/>
                  </a:lnTo>
                  <a:lnTo>
                    <a:pt x="640" y="2198"/>
                  </a:lnTo>
                  <a:lnTo>
                    <a:pt x="636" y="2198"/>
                  </a:lnTo>
                  <a:lnTo>
                    <a:pt x="633" y="2194"/>
                  </a:lnTo>
                  <a:lnTo>
                    <a:pt x="630" y="2194"/>
                  </a:lnTo>
                  <a:lnTo>
                    <a:pt x="623" y="2194"/>
                  </a:lnTo>
                  <a:lnTo>
                    <a:pt x="616" y="2191"/>
                  </a:lnTo>
                  <a:lnTo>
                    <a:pt x="613" y="2191"/>
                  </a:lnTo>
                  <a:lnTo>
                    <a:pt x="599" y="2174"/>
                  </a:lnTo>
                  <a:lnTo>
                    <a:pt x="599" y="2171"/>
                  </a:lnTo>
                  <a:lnTo>
                    <a:pt x="592" y="2164"/>
                  </a:lnTo>
                  <a:lnTo>
                    <a:pt x="589" y="2167"/>
                  </a:lnTo>
                  <a:lnTo>
                    <a:pt x="576" y="2161"/>
                  </a:lnTo>
                  <a:lnTo>
                    <a:pt x="559" y="2157"/>
                  </a:lnTo>
                  <a:lnTo>
                    <a:pt x="555" y="2147"/>
                  </a:lnTo>
                  <a:lnTo>
                    <a:pt x="552" y="2147"/>
                  </a:lnTo>
                  <a:lnTo>
                    <a:pt x="552" y="2137"/>
                  </a:lnTo>
                  <a:lnTo>
                    <a:pt x="549" y="2130"/>
                  </a:lnTo>
                  <a:lnTo>
                    <a:pt x="549" y="2127"/>
                  </a:lnTo>
                  <a:lnTo>
                    <a:pt x="545" y="2120"/>
                  </a:lnTo>
                  <a:lnTo>
                    <a:pt x="522" y="2107"/>
                  </a:lnTo>
                  <a:lnTo>
                    <a:pt x="508" y="2090"/>
                  </a:lnTo>
                  <a:lnTo>
                    <a:pt x="505" y="2080"/>
                  </a:lnTo>
                  <a:lnTo>
                    <a:pt x="505" y="2070"/>
                  </a:lnTo>
                  <a:lnTo>
                    <a:pt x="505" y="2046"/>
                  </a:lnTo>
                  <a:lnTo>
                    <a:pt x="498" y="2039"/>
                  </a:lnTo>
                  <a:lnTo>
                    <a:pt x="478" y="2046"/>
                  </a:lnTo>
                  <a:lnTo>
                    <a:pt x="441" y="2063"/>
                  </a:lnTo>
                  <a:lnTo>
                    <a:pt x="438" y="2056"/>
                  </a:lnTo>
                  <a:lnTo>
                    <a:pt x="424" y="2046"/>
                  </a:lnTo>
                  <a:lnTo>
                    <a:pt x="414" y="2029"/>
                  </a:lnTo>
                  <a:lnTo>
                    <a:pt x="401" y="2036"/>
                  </a:lnTo>
                  <a:lnTo>
                    <a:pt x="387" y="2036"/>
                  </a:lnTo>
                  <a:lnTo>
                    <a:pt x="364" y="2056"/>
                  </a:lnTo>
                  <a:lnTo>
                    <a:pt x="354" y="2056"/>
                  </a:lnTo>
                  <a:lnTo>
                    <a:pt x="347" y="2056"/>
                  </a:lnTo>
                  <a:lnTo>
                    <a:pt x="340" y="2063"/>
                  </a:lnTo>
                  <a:lnTo>
                    <a:pt x="333" y="2066"/>
                  </a:lnTo>
                  <a:lnTo>
                    <a:pt x="323" y="2073"/>
                  </a:lnTo>
                  <a:lnTo>
                    <a:pt x="323" y="2080"/>
                  </a:lnTo>
                  <a:lnTo>
                    <a:pt x="320" y="2087"/>
                  </a:lnTo>
                  <a:lnTo>
                    <a:pt x="313" y="2107"/>
                  </a:lnTo>
                  <a:lnTo>
                    <a:pt x="296" y="2114"/>
                  </a:lnTo>
                  <a:lnTo>
                    <a:pt x="293" y="2120"/>
                  </a:lnTo>
                  <a:lnTo>
                    <a:pt x="290" y="2134"/>
                  </a:lnTo>
                  <a:lnTo>
                    <a:pt x="279" y="2144"/>
                  </a:lnTo>
                  <a:lnTo>
                    <a:pt x="269" y="2154"/>
                  </a:lnTo>
                  <a:lnTo>
                    <a:pt x="253" y="2157"/>
                  </a:lnTo>
                  <a:lnTo>
                    <a:pt x="219" y="2177"/>
                  </a:lnTo>
                  <a:lnTo>
                    <a:pt x="212" y="2177"/>
                  </a:lnTo>
                  <a:lnTo>
                    <a:pt x="189" y="2194"/>
                  </a:lnTo>
                  <a:lnTo>
                    <a:pt x="185" y="2201"/>
                  </a:lnTo>
                  <a:lnTo>
                    <a:pt x="185" y="2211"/>
                  </a:lnTo>
                  <a:lnTo>
                    <a:pt x="185" y="2221"/>
                  </a:lnTo>
                  <a:lnTo>
                    <a:pt x="178" y="2231"/>
                  </a:lnTo>
                  <a:lnTo>
                    <a:pt x="175" y="2235"/>
                  </a:lnTo>
                  <a:lnTo>
                    <a:pt x="165" y="2252"/>
                  </a:lnTo>
                  <a:lnTo>
                    <a:pt x="165" y="2262"/>
                  </a:lnTo>
                  <a:lnTo>
                    <a:pt x="155" y="2275"/>
                  </a:lnTo>
                  <a:lnTo>
                    <a:pt x="158" y="2275"/>
                  </a:lnTo>
                  <a:lnTo>
                    <a:pt x="182" y="2305"/>
                  </a:lnTo>
                  <a:lnTo>
                    <a:pt x="189" y="2312"/>
                  </a:lnTo>
                  <a:lnTo>
                    <a:pt x="205" y="2326"/>
                  </a:lnTo>
                  <a:lnTo>
                    <a:pt x="219" y="2329"/>
                  </a:lnTo>
                  <a:lnTo>
                    <a:pt x="236" y="2319"/>
                  </a:lnTo>
                  <a:lnTo>
                    <a:pt x="239" y="2319"/>
                  </a:lnTo>
                  <a:lnTo>
                    <a:pt x="246" y="2326"/>
                  </a:lnTo>
                  <a:lnTo>
                    <a:pt x="253" y="2336"/>
                  </a:lnTo>
                  <a:lnTo>
                    <a:pt x="273" y="2366"/>
                  </a:lnTo>
                  <a:lnTo>
                    <a:pt x="279" y="2379"/>
                  </a:lnTo>
                  <a:lnTo>
                    <a:pt x="273" y="2383"/>
                  </a:lnTo>
                  <a:lnTo>
                    <a:pt x="273" y="2406"/>
                  </a:lnTo>
                  <a:lnTo>
                    <a:pt x="283" y="2410"/>
                  </a:lnTo>
                  <a:lnTo>
                    <a:pt x="290" y="2416"/>
                  </a:lnTo>
                  <a:lnTo>
                    <a:pt x="293" y="2416"/>
                  </a:lnTo>
                  <a:lnTo>
                    <a:pt x="333" y="2440"/>
                  </a:lnTo>
                  <a:lnTo>
                    <a:pt x="350" y="2464"/>
                  </a:lnTo>
                  <a:lnTo>
                    <a:pt x="354" y="2467"/>
                  </a:lnTo>
                  <a:lnTo>
                    <a:pt x="354" y="2484"/>
                  </a:lnTo>
                  <a:lnTo>
                    <a:pt x="283" y="2517"/>
                  </a:lnTo>
                  <a:lnTo>
                    <a:pt x="296" y="2531"/>
                  </a:lnTo>
                  <a:lnTo>
                    <a:pt x="296" y="2534"/>
                  </a:lnTo>
                  <a:lnTo>
                    <a:pt x="323" y="2551"/>
                  </a:lnTo>
                  <a:lnTo>
                    <a:pt x="316" y="2554"/>
                  </a:lnTo>
                  <a:lnTo>
                    <a:pt x="300" y="2565"/>
                  </a:lnTo>
                  <a:lnTo>
                    <a:pt x="296" y="2561"/>
                  </a:lnTo>
                  <a:lnTo>
                    <a:pt x="296" y="2558"/>
                  </a:lnTo>
                  <a:lnTo>
                    <a:pt x="276" y="2561"/>
                  </a:lnTo>
                  <a:lnTo>
                    <a:pt x="276" y="2561"/>
                  </a:lnTo>
                  <a:lnTo>
                    <a:pt x="263" y="2565"/>
                  </a:lnTo>
                  <a:lnTo>
                    <a:pt x="259" y="2568"/>
                  </a:lnTo>
                  <a:lnTo>
                    <a:pt x="246" y="2568"/>
                  </a:lnTo>
                  <a:lnTo>
                    <a:pt x="239" y="2571"/>
                  </a:lnTo>
                  <a:lnTo>
                    <a:pt x="239" y="2578"/>
                  </a:lnTo>
                  <a:lnTo>
                    <a:pt x="266" y="2649"/>
                  </a:lnTo>
                  <a:lnTo>
                    <a:pt x="256" y="2655"/>
                  </a:lnTo>
                  <a:lnTo>
                    <a:pt x="195" y="2679"/>
                  </a:lnTo>
                  <a:lnTo>
                    <a:pt x="192" y="2686"/>
                  </a:lnTo>
                  <a:lnTo>
                    <a:pt x="195" y="2692"/>
                  </a:lnTo>
                  <a:lnTo>
                    <a:pt x="202" y="2696"/>
                  </a:lnTo>
                  <a:lnTo>
                    <a:pt x="195" y="2703"/>
                  </a:lnTo>
                  <a:lnTo>
                    <a:pt x="172" y="2699"/>
                  </a:lnTo>
                  <a:lnTo>
                    <a:pt x="165" y="2703"/>
                  </a:lnTo>
                  <a:lnTo>
                    <a:pt x="158" y="2703"/>
                  </a:lnTo>
                  <a:lnTo>
                    <a:pt x="162" y="2709"/>
                  </a:lnTo>
                  <a:lnTo>
                    <a:pt x="158" y="2719"/>
                  </a:lnTo>
                  <a:lnTo>
                    <a:pt x="185" y="2723"/>
                  </a:lnTo>
                  <a:lnTo>
                    <a:pt x="199" y="2740"/>
                  </a:lnTo>
                  <a:lnTo>
                    <a:pt x="216" y="2740"/>
                  </a:lnTo>
                  <a:lnTo>
                    <a:pt x="226" y="2726"/>
                  </a:lnTo>
                  <a:lnTo>
                    <a:pt x="232" y="2733"/>
                  </a:lnTo>
                  <a:lnTo>
                    <a:pt x="246" y="2740"/>
                  </a:lnTo>
                  <a:lnTo>
                    <a:pt x="249" y="2743"/>
                  </a:lnTo>
                  <a:lnTo>
                    <a:pt x="269" y="2763"/>
                  </a:lnTo>
                  <a:lnTo>
                    <a:pt x="263" y="2777"/>
                  </a:lnTo>
                  <a:lnTo>
                    <a:pt x="259" y="2780"/>
                  </a:lnTo>
                  <a:lnTo>
                    <a:pt x="253" y="2777"/>
                  </a:lnTo>
                  <a:lnTo>
                    <a:pt x="249" y="2783"/>
                  </a:lnTo>
                  <a:lnTo>
                    <a:pt x="249" y="2783"/>
                  </a:lnTo>
                  <a:lnTo>
                    <a:pt x="246" y="2783"/>
                  </a:lnTo>
                  <a:lnTo>
                    <a:pt x="246" y="2783"/>
                  </a:lnTo>
                  <a:lnTo>
                    <a:pt x="242" y="2780"/>
                  </a:lnTo>
                  <a:lnTo>
                    <a:pt x="229" y="2787"/>
                  </a:lnTo>
                  <a:lnTo>
                    <a:pt x="229" y="2790"/>
                  </a:lnTo>
                  <a:lnTo>
                    <a:pt x="222" y="2790"/>
                  </a:lnTo>
                  <a:lnTo>
                    <a:pt x="212" y="2790"/>
                  </a:lnTo>
                  <a:lnTo>
                    <a:pt x="216" y="2797"/>
                  </a:lnTo>
                  <a:lnTo>
                    <a:pt x="219" y="2800"/>
                  </a:lnTo>
                  <a:lnTo>
                    <a:pt x="222" y="2804"/>
                  </a:lnTo>
                  <a:lnTo>
                    <a:pt x="219" y="2814"/>
                  </a:lnTo>
                  <a:lnTo>
                    <a:pt x="219" y="2844"/>
                  </a:lnTo>
                  <a:lnTo>
                    <a:pt x="216" y="2851"/>
                  </a:lnTo>
                  <a:lnTo>
                    <a:pt x="205" y="2847"/>
                  </a:lnTo>
                  <a:lnTo>
                    <a:pt x="168" y="2844"/>
                  </a:lnTo>
                  <a:lnTo>
                    <a:pt x="152" y="2841"/>
                  </a:lnTo>
                  <a:lnTo>
                    <a:pt x="138" y="2841"/>
                  </a:lnTo>
                  <a:lnTo>
                    <a:pt x="118" y="2851"/>
                  </a:lnTo>
                  <a:lnTo>
                    <a:pt x="111" y="2847"/>
                  </a:lnTo>
                  <a:lnTo>
                    <a:pt x="98" y="2854"/>
                  </a:lnTo>
                  <a:lnTo>
                    <a:pt x="91" y="2851"/>
                  </a:lnTo>
                  <a:lnTo>
                    <a:pt x="78" y="2847"/>
                  </a:lnTo>
                  <a:lnTo>
                    <a:pt x="67" y="2841"/>
                  </a:lnTo>
                  <a:lnTo>
                    <a:pt x="61" y="2844"/>
                  </a:lnTo>
                  <a:lnTo>
                    <a:pt x="57" y="2841"/>
                  </a:lnTo>
                  <a:lnTo>
                    <a:pt x="54" y="2844"/>
                  </a:lnTo>
                  <a:lnTo>
                    <a:pt x="44" y="2837"/>
                  </a:lnTo>
                  <a:lnTo>
                    <a:pt x="34" y="2837"/>
                  </a:lnTo>
                  <a:lnTo>
                    <a:pt x="30" y="2837"/>
                  </a:lnTo>
                  <a:lnTo>
                    <a:pt x="27" y="2841"/>
                  </a:lnTo>
                  <a:lnTo>
                    <a:pt x="24" y="2834"/>
                  </a:lnTo>
                  <a:lnTo>
                    <a:pt x="10" y="2830"/>
                  </a:lnTo>
                  <a:lnTo>
                    <a:pt x="7" y="2830"/>
                  </a:lnTo>
                  <a:lnTo>
                    <a:pt x="3" y="2830"/>
                  </a:lnTo>
                  <a:lnTo>
                    <a:pt x="0" y="2827"/>
                  </a:lnTo>
                  <a:lnTo>
                    <a:pt x="0" y="2827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" name="Freeform 723">
              <a:extLst>
                <a:ext uri="{FF2B5EF4-FFF2-40B4-BE49-F238E27FC236}">
                  <a16:creationId xmlns:a16="http://schemas.microsoft.com/office/drawing/2014/main" id="{1246F0D5-87D4-5D4E-7C52-8C1CD997D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299"/>
              <a:ext cx="350" cy="865"/>
            </a:xfrm>
            <a:custGeom>
              <a:avLst/>
              <a:gdLst>
                <a:gd name="T0" fmla="*/ 44 w 350"/>
                <a:gd name="T1" fmla="*/ 4 h 865"/>
                <a:gd name="T2" fmla="*/ 88 w 350"/>
                <a:gd name="T3" fmla="*/ 41 h 865"/>
                <a:gd name="T4" fmla="*/ 121 w 350"/>
                <a:gd name="T5" fmla="*/ 34 h 865"/>
                <a:gd name="T6" fmla="*/ 155 w 350"/>
                <a:gd name="T7" fmla="*/ 47 h 865"/>
                <a:gd name="T8" fmla="*/ 158 w 350"/>
                <a:gd name="T9" fmla="*/ 71 h 865"/>
                <a:gd name="T10" fmla="*/ 145 w 350"/>
                <a:gd name="T11" fmla="*/ 98 h 865"/>
                <a:gd name="T12" fmla="*/ 138 w 350"/>
                <a:gd name="T13" fmla="*/ 111 h 865"/>
                <a:gd name="T14" fmla="*/ 121 w 350"/>
                <a:gd name="T15" fmla="*/ 94 h 865"/>
                <a:gd name="T16" fmla="*/ 94 w 350"/>
                <a:gd name="T17" fmla="*/ 74 h 865"/>
                <a:gd name="T18" fmla="*/ 91 w 350"/>
                <a:gd name="T19" fmla="*/ 91 h 865"/>
                <a:gd name="T20" fmla="*/ 91 w 350"/>
                <a:gd name="T21" fmla="*/ 135 h 865"/>
                <a:gd name="T22" fmla="*/ 81 w 350"/>
                <a:gd name="T23" fmla="*/ 152 h 865"/>
                <a:gd name="T24" fmla="*/ 98 w 350"/>
                <a:gd name="T25" fmla="*/ 162 h 865"/>
                <a:gd name="T26" fmla="*/ 111 w 350"/>
                <a:gd name="T27" fmla="*/ 179 h 865"/>
                <a:gd name="T28" fmla="*/ 125 w 350"/>
                <a:gd name="T29" fmla="*/ 199 h 865"/>
                <a:gd name="T30" fmla="*/ 128 w 350"/>
                <a:gd name="T31" fmla="*/ 216 h 865"/>
                <a:gd name="T32" fmla="*/ 128 w 350"/>
                <a:gd name="T33" fmla="*/ 232 h 865"/>
                <a:gd name="T34" fmla="*/ 128 w 350"/>
                <a:gd name="T35" fmla="*/ 246 h 865"/>
                <a:gd name="T36" fmla="*/ 138 w 350"/>
                <a:gd name="T37" fmla="*/ 243 h 865"/>
                <a:gd name="T38" fmla="*/ 158 w 350"/>
                <a:gd name="T39" fmla="*/ 263 h 865"/>
                <a:gd name="T40" fmla="*/ 158 w 350"/>
                <a:gd name="T41" fmla="*/ 300 h 865"/>
                <a:gd name="T42" fmla="*/ 162 w 350"/>
                <a:gd name="T43" fmla="*/ 323 h 865"/>
                <a:gd name="T44" fmla="*/ 172 w 350"/>
                <a:gd name="T45" fmla="*/ 340 h 865"/>
                <a:gd name="T46" fmla="*/ 175 w 350"/>
                <a:gd name="T47" fmla="*/ 347 h 865"/>
                <a:gd name="T48" fmla="*/ 168 w 350"/>
                <a:gd name="T49" fmla="*/ 374 h 865"/>
                <a:gd name="T50" fmla="*/ 158 w 350"/>
                <a:gd name="T51" fmla="*/ 381 h 865"/>
                <a:gd name="T52" fmla="*/ 158 w 350"/>
                <a:gd name="T53" fmla="*/ 411 h 865"/>
                <a:gd name="T54" fmla="*/ 141 w 350"/>
                <a:gd name="T55" fmla="*/ 421 h 865"/>
                <a:gd name="T56" fmla="*/ 141 w 350"/>
                <a:gd name="T57" fmla="*/ 438 h 865"/>
                <a:gd name="T58" fmla="*/ 148 w 350"/>
                <a:gd name="T59" fmla="*/ 458 h 865"/>
                <a:gd name="T60" fmla="*/ 148 w 350"/>
                <a:gd name="T61" fmla="*/ 465 h 865"/>
                <a:gd name="T62" fmla="*/ 121 w 350"/>
                <a:gd name="T63" fmla="*/ 471 h 865"/>
                <a:gd name="T64" fmla="*/ 118 w 350"/>
                <a:gd name="T65" fmla="*/ 492 h 865"/>
                <a:gd name="T66" fmla="*/ 118 w 350"/>
                <a:gd name="T67" fmla="*/ 515 h 865"/>
                <a:gd name="T68" fmla="*/ 84 w 350"/>
                <a:gd name="T69" fmla="*/ 539 h 865"/>
                <a:gd name="T70" fmla="*/ 71 w 350"/>
                <a:gd name="T71" fmla="*/ 579 h 865"/>
                <a:gd name="T72" fmla="*/ 88 w 350"/>
                <a:gd name="T73" fmla="*/ 596 h 865"/>
                <a:gd name="T74" fmla="*/ 108 w 350"/>
                <a:gd name="T75" fmla="*/ 609 h 865"/>
                <a:gd name="T76" fmla="*/ 128 w 350"/>
                <a:gd name="T77" fmla="*/ 646 h 865"/>
                <a:gd name="T78" fmla="*/ 145 w 350"/>
                <a:gd name="T79" fmla="*/ 650 h 865"/>
                <a:gd name="T80" fmla="*/ 155 w 350"/>
                <a:gd name="T81" fmla="*/ 660 h 865"/>
                <a:gd name="T82" fmla="*/ 165 w 350"/>
                <a:gd name="T83" fmla="*/ 660 h 865"/>
                <a:gd name="T84" fmla="*/ 202 w 350"/>
                <a:gd name="T85" fmla="*/ 673 h 865"/>
                <a:gd name="T86" fmla="*/ 199 w 350"/>
                <a:gd name="T87" fmla="*/ 680 h 865"/>
                <a:gd name="T88" fmla="*/ 195 w 350"/>
                <a:gd name="T89" fmla="*/ 694 h 865"/>
                <a:gd name="T90" fmla="*/ 236 w 350"/>
                <a:gd name="T91" fmla="*/ 683 h 865"/>
                <a:gd name="T92" fmla="*/ 269 w 350"/>
                <a:gd name="T93" fmla="*/ 670 h 865"/>
                <a:gd name="T94" fmla="*/ 279 w 350"/>
                <a:gd name="T95" fmla="*/ 680 h 865"/>
                <a:gd name="T96" fmla="*/ 293 w 350"/>
                <a:gd name="T97" fmla="*/ 697 h 865"/>
                <a:gd name="T98" fmla="*/ 293 w 350"/>
                <a:gd name="T99" fmla="*/ 731 h 865"/>
                <a:gd name="T100" fmla="*/ 310 w 350"/>
                <a:gd name="T101" fmla="*/ 754 h 865"/>
                <a:gd name="T102" fmla="*/ 320 w 350"/>
                <a:gd name="T103" fmla="*/ 781 h 865"/>
                <a:gd name="T104" fmla="*/ 327 w 350"/>
                <a:gd name="T105" fmla="*/ 818 h 865"/>
                <a:gd name="T106" fmla="*/ 333 w 350"/>
                <a:gd name="T107" fmla="*/ 83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0" h="865">
                  <a:moveTo>
                    <a:pt x="0" y="0"/>
                  </a:moveTo>
                  <a:lnTo>
                    <a:pt x="27" y="7"/>
                  </a:lnTo>
                  <a:lnTo>
                    <a:pt x="44" y="4"/>
                  </a:lnTo>
                  <a:lnTo>
                    <a:pt x="81" y="44"/>
                  </a:lnTo>
                  <a:lnTo>
                    <a:pt x="84" y="44"/>
                  </a:lnTo>
                  <a:lnTo>
                    <a:pt x="88" y="41"/>
                  </a:lnTo>
                  <a:lnTo>
                    <a:pt x="94" y="34"/>
                  </a:lnTo>
                  <a:lnTo>
                    <a:pt x="115" y="37"/>
                  </a:lnTo>
                  <a:lnTo>
                    <a:pt x="121" y="34"/>
                  </a:lnTo>
                  <a:lnTo>
                    <a:pt x="131" y="37"/>
                  </a:lnTo>
                  <a:lnTo>
                    <a:pt x="138" y="41"/>
                  </a:lnTo>
                  <a:lnTo>
                    <a:pt x="155" y="47"/>
                  </a:lnTo>
                  <a:lnTo>
                    <a:pt x="158" y="54"/>
                  </a:lnTo>
                  <a:lnTo>
                    <a:pt x="158" y="61"/>
                  </a:lnTo>
                  <a:lnTo>
                    <a:pt x="158" y="71"/>
                  </a:lnTo>
                  <a:lnTo>
                    <a:pt x="155" y="78"/>
                  </a:lnTo>
                  <a:lnTo>
                    <a:pt x="152" y="88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41" y="108"/>
                  </a:lnTo>
                  <a:lnTo>
                    <a:pt x="138" y="111"/>
                  </a:lnTo>
                  <a:lnTo>
                    <a:pt x="131" y="108"/>
                  </a:lnTo>
                  <a:lnTo>
                    <a:pt x="128" y="98"/>
                  </a:lnTo>
                  <a:lnTo>
                    <a:pt x="121" y="94"/>
                  </a:lnTo>
                  <a:lnTo>
                    <a:pt x="115" y="81"/>
                  </a:lnTo>
                  <a:lnTo>
                    <a:pt x="108" y="84"/>
                  </a:lnTo>
                  <a:lnTo>
                    <a:pt x="94" y="74"/>
                  </a:lnTo>
                  <a:lnTo>
                    <a:pt x="88" y="78"/>
                  </a:lnTo>
                  <a:lnTo>
                    <a:pt x="88" y="84"/>
                  </a:lnTo>
                  <a:lnTo>
                    <a:pt x="91" y="91"/>
                  </a:lnTo>
                  <a:lnTo>
                    <a:pt x="94" y="91"/>
                  </a:lnTo>
                  <a:lnTo>
                    <a:pt x="101" y="105"/>
                  </a:lnTo>
                  <a:lnTo>
                    <a:pt x="91" y="135"/>
                  </a:lnTo>
                  <a:lnTo>
                    <a:pt x="88" y="142"/>
                  </a:lnTo>
                  <a:lnTo>
                    <a:pt x="81" y="148"/>
                  </a:lnTo>
                  <a:lnTo>
                    <a:pt x="81" y="152"/>
                  </a:lnTo>
                  <a:lnTo>
                    <a:pt x="88" y="152"/>
                  </a:lnTo>
                  <a:lnTo>
                    <a:pt x="94" y="158"/>
                  </a:lnTo>
                  <a:lnTo>
                    <a:pt x="98" y="162"/>
                  </a:lnTo>
                  <a:lnTo>
                    <a:pt x="104" y="168"/>
                  </a:lnTo>
                  <a:lnTo>
                    <a:pt x="104" y="168"/>
                  </a:lnTo>
                  <a:lnTo>
                    <a:pt x="111" y="179"/>
                  </a:lnTo>
                  <a:lnTo>
                    <a:pt x="108" y="185"/>
                  </a:lnTo>
                  <a:lnTo>
                    <a:pt x="115" y="189"/>
                  </a:lnTo>
                  <a:lnTo>
                    <a:pt x="125" y="199"/>
                  </a:lnTo>
                  <a:lnTo>
                    <a:pt x="121" y="202"/>
                  </a:lnTo>
                  <a:lnTo>
                    <a:pt x="121" y="209"/>
                  </a:lnTo>
                  <a:lnTo>
                    <a:pt x="128" y="216"/>
                  </a:lnTo>
                  <a:lnTo>
                    <a:pt x="125" y="219"/>
                  </a:lnTo>
                  <a:lnTo>
                    <a:pt x="125" y="229"/>
                  </a:lnTo>
                  <a:lnTo>
                    <a:pt x="128" y="232"/>
                  </a:lnTo>
                  <a:lnTo>
                    <a:pt x="125" y="236"/>
                  </a:lnTo>
                  <a:lnTo>
                    <a:pt x="128" y="239"/>
                  </a:lnTo>
                  <a:lnTo>
                    <a:pt x="128" y="246"/>
                  </a:lnTo>
                  <a:lnTo>
                    <a:pt x="131" y="243"/>
                  </a:lnTo>
                  <a:lnTo>
                    <a:pt x="138" y="249"/>
                  </a:lnTo>
                  <a:lnTo>
                    <a:pt x="138" y="243"/>
                  </a:lnTo>
                  <a:lnTo>
                    <a:pt x="155" y="253"/>
                  </a:lnTo>
                  <a:lnTo>
                    <a:pt x="155" y="256"/>
                  </a:lnTo>
                  <a:lnTo>
                    <a:pt x="158" y="263"/>
                  </a:lnTo>
                  <a:lnTo>
                    <a:pt x="162" y="290"/>
                  </a:lnTo>
                  <a:lnTo>
                    <a:pt x="162" y="293"/>
                  </a:lnTo>
                  <a:lnTo>
                    <a:pt x="158" y="300"/>
                  </a:lnTo>
                  <a:lnTo>
                    <a:pt x="165" y="313"/>
                  </a:lnTo>
                  <a:lnTo>
                    <a:pt x="165" y="320"/>
                  </a:lnTo>
                  <a:lnTo>
                    <a:pt x="162" y="323"/>
                  </a:lnTo>
                  <a:lnTo>
                    <a:pt x="165" y="330"/>
                  </a:lnTo>
                  <a:lnTo>
                    <a:pt x="172" y="337"/>
                  </a:lnTo>
                  <a:lnTo>
                    <a:pt x="172" y="340"/>
                  </a:lnTo>
                  <a:lnTo>
                    <a:pt x="168" y="344"/>
                  </a:lnTo>
                  <a:lnTo>
                    <a:pt x="172" y="344"/>
                  </a:lnTo>
                  <a:lnTo>
                    <a:pt x="175" y="347"/>
                  </a:lnTo>
                  <a:lnTo>
                    <a:pt x="172" y="354"/>
                  </a:lnTo>
                  <a:lnTo>
                    <a:pt x="172" y="370"/>
                  </a:lnTo>
                  <a:lnTo>
                    <a:pt x="168" y="374"/>
                  </a:lnTo>
                  <a:lnTo>
                    <a:pt x="162" y="370"/>
                  </a:lnTo>
                  <a:lnTo>
                    <a:pt x="155" y="374"/>
                  </a:lnTo>
                  <a:lnTo>
                    <a:pt x="158" y="381"/>
                  </a:lnTo>
                  <a:lnTo>
                    <a:pt x="168" y="401"/>
                  </a:lnTo>
                  <a:lnTo>
                    <a:pt x="165" y="411"/>
                  </a:lnTo>
                  <a:lnTo>
                    <a:pt x="158" y="411"/>
                  </a:lnTo>
                  <a:lnTo>
                    <a:pt x="152" y="414"/>
                  </a:lnTo>
                  <a:lnTo>
                    <a:pt x="145" y="418"/>
                  </a:lnTo>
                  <a:lnTo>
                    <a:pt x="141" y="421"/>
                  </a:lnTo>
                  <a:lnTo>
                    <a:pt x="141" y="428"/>
                  </a:lnTo>
                  <a:lnTo>
                    <a:pt x="141" y="431"/>
                  </a:lnTo>
                  <a:lnTo>
                    <a:pt x="141" y="438"/>
                  </a:lnTo>
                  <a:lnTo>
                    <a:pt x="141" y="444"/>
                  </a:lnTo>
                  <a:lnTo>
                    <a:pt x="138" y="448"/>
                  </a:lnTo>
                  <a:lnTo>
                    <a:pt x="148" y="458"/>
                  </a:lnTo>
                  <a:lnTo>
                    <a:pt x="155" y="455"/>
                  </a:lnTo>
                  <a:lnTo>
                    <a:pt x="158" y="458"/>
                  </a:lnTo>
                  <a:lnTo>
                    <a:pt x="148" y="465"/>
                  </a:lnTo>
                  <a:lnTo>
                    <a:pt x="135" y="468"/>
                  </a:lnTo>
                  <a:lnTo>
                    <a:pt x="128" y="465"/>
                  </a:lnTo>
                  <a:lnTo>
                    <a:pt x="121" y="471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18" y="492"/>
                  </a:lnTo>
                  <a:lnTo>
                    <a:pt x="115" y="492"/>
                  </a:lnTo>
                  <a:lnTo>
                    <a:pt x="115" y="495"/>
                  </a:lnTo>
                  <a:lnTo>
                    <a:pt x="118" y="515"/>
                  </a:lnTo>
                  <a:lnTo>
                    <a:pt x="108" y="525"/>
                  </a:lnTo>
                  <a:lnTo>
                    <a:pt x="94" y="532"/>
                  </a:lnTo>
                  <a:lnTo>
                    <a:pt x="84" y="539"/>
                  </a:lnTo>
                  <a:lnTo>
                    <a:pt x="84" y="545"/>
                  </a:lnTo>
                  <a:lnTo>
                    <a:pt x="74" y="562"/>
                  </a:lnTo>
                  <a:lnTo>
                    <a:pt x="71" y="579"/>
                  </a:lnTo>
                  <a:lnTo>
                    <a:pt x="78" y="589"/>
                  </a:lnTo>
                  <a:lnTo>
                    <a:pt x="81" y="589"/>
                  </a:lnTo>
                  <a:lnTo>
                    <a:pt x="88" y="596"/>
                  </a:lnTo>
                  <a:lnTo>
                    <a:pt x="91" y="593"/>
                  </a:lnTo>
                  <a:lnTo>
                    <a:pt x="98" y="603"/>
                  </a:lnTo>
                  <a:lnTo>
                    <a:pt x="108" y="609"/>
                  </a:lnTo>
                  <a:lnTo>
                    <a:pt x="111" y="616"/>
                  </a:lnTo>
                  <a:lnTo>
                    <a:pt x="118" y="636"/>
                  </a:lnTo>
                  <a:lnTo>
                    <a:pt x="128" y="646"/>
                  </a:lnTo>
                  <a:lnTo>
                    <a:pt x="131" y="657"/>
                  </a:lnTo>
                  <a:lnTo>
                    <a:pt x="135" y="657"/>
                  </a:lnTo>
                  <a:lnTo>
                    <a:pt x="145" y="650"/>
                  </a:lnTo>
                  <a:lnTo>
                    <a:pt x="148" y="650"/>
                  </a:lnTo>
                  <a:lnTo>
                    <a:pt x="148" y="653"/>
                  </a:lnTo>
                  <a:lnTo>
                    <a:pt x="155" y="660"/>
                  </a:lnTo>
                  <a:lnTo>
                    <a:pt x="158" y="660"/>
                  </a:lnTo>
                  <a:lnTo>
                    <a:pt x="162" y="657"/>
                  </a:lnTo>
                  <a:lnTo>
                    <a:pt x="165" y="660"/>
                  </a:lnTo>
                  <a:lnTo>
                    <a:pt x="168" y="657"/>
                  </a:lnTo>
                  <a:lnTo>
                    <a:pt x="195" y="670"/>
                  </a:lnTo>
                  <a:lnTo>
                    <a:pt x="202" y="673"/>
                  </a:lnTo>
                  <a:lnTo>
                    <a:pt x="205" y="673"/>
                  </a:lnTo>
                  <a:lnTo>
                    <a:pt x="202" y="677"/>
                  </a:lnTo>
                  <a:lnTo>
                    <a:pt x="199" y="680"/>
                  </a:lnTo>
                  <a:lnTo>
                    <a:pt x="195" y="683"/>
                  </a:lnTo>
                  <a:lnTo>
                    <a:pt x="195" y="687"/>
                  </a:lnTo>
                  <a:lnTo>
                    <a:pt x="195" y="694"/>
                  </a:lnTo>
                  <a:lnTo>
                    <a:pt x="199" y="700"/>
                  </a:lnTo>
                  <a:lnTo>
                    <a:pt x="216" y="690"/>
                  </a:lnTo>
                  <a:lnTo>
                    <a:pt x="236" y="683"/>
                  </a:lnTo>
                  <a:lnTo>
                    <a:pt x="242" y="680"/>
                  </a:lnTo>
                  <a:lnTo>
                    <a:pt x="259" y="677"/>
                  </a:lnTo>
                  <a:lnTo>
                    <a:pt x="269" y="670"/>
                  </a:lnTo>
                  <a:lnTo>
                    <a:pt x="276" y="667"/>
                  </a:lnTo>
                  <a:lnTo>
                    <a:pt x="276" y="667"/>
                  </a:lnTo>
                  <a:lnTo>
                    <a:pt x="279" y="680"/>
                  </a:lnTo>
                  <a:lnTo>
                    <a:pt x="283" y="683"/>
                  </a:lnTo>
                  <a:lnTo>
                    <a:pt x="290" y="687"/>
                  </a:lnTo>
                  <a:lnTo>
                    <a:pt x="293" y="697"/>
                  </a:lnTo>
                  <a:lnTo>
                    <a:pt x="293" y="714"/>
                  </a:lnTo>
                  <a:lnTo>
                    <a:pt x="296" y="714"/>
                  </a:lnTo>
                  <a:lnTo>
                    <a:pt x="293" y="731"/>
                  </a:lnTo>
                  <a:lnTo>
                    <a:pt x="300" y="737"/>
                  </a:lnTo>
                  <a:lnTo>
                    <a:pt x="306" y="747"/>
                  </a:lnTo>
                  <a:lnTo>
                    <a:pt x="310" y="754"/>
                  </a:lnTo>
                  <a:lnTo>
                    <a:pt x="310" y="758"/>
                  </a:lnTo>
                  <a:lnTo>
                    <a:pt x="320" y="768"/>
                  </a:lnTo>
                  <a:lnTo>
                    <a:pt x="320" y="781"/>
                  </a:lnTo>
                  <a:lnTo>
                    <a:pt x="320" y="795"/>
                  </a:lnTo>
                  <a:lnTo>
                    <a:pt x="323" y="801"/>
                  </a:lnTo>
                  <a:lnTo>
                    <a:pt x="327" y="818"/>
                  </a:lnTo>
                  <a:lnTo>
                    <a:pt x="333" y="825"/>
                  </a:lnTo>
                  <a:lnTo>
                    <a:pt x="330" y="832"/>
                  </a:lnTo>
                  <a:lnTo>
                    <a:pt x="333" y="838"/>
                  </a:lnTo>
                  <a:lnTo>
                    <a:pt x="347" y="855"/>
                  </a:lnTo>
                  <a:lnTo>
                    <a:pt x="350" y="865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" name="Freeform 724">
              <a:extLst>
                <a:ext uri="{FF2B5EF4-FFF2-40B4-BE49-F238E27FC236}">
                  <a16:creationId xmlns:a16="http://schemas.microsoft.com/office/drawing/2014/main" id="{94D81203-EC9D-818C-F3CA-6B8B56985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748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3 h 6"/>
                <a:gd name="T6" fmla="*/ 0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" name="Freeform 725">
              <a:extLst>
                <a:ext uri="{FF2B5EF4-FFF2-40B4-BE49-F238E27FC236}">
                  <a16:creationId xmlns:a16="http://schemas.microsoft.com/office/drawing/2014/main" id="{AB87EEE5-C372-7C3F-C7E2-E6980873B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751"/>
              <a:ext cx="0" cy="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" name="Freeform 726">
              <a:extLst>
                <a:ext uri="{FF2B5EF4-FFF2-40B4-BE49-F238E27FC236}">
                  <a16:creationId xmlns:a16="http://schemas.microsoft.com/office/drawing/2014/main" id="{1D55F9E0-BFC0-5626-ED2E-99765DD49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1970"/>
              <a:ext cx="821" cy="1063"/>
            </a:xfrm>
            <a:custGeom>
              <a:avLst/>
              <a:gdLst>
                <a:gd name="T0" fmla="*/ 168 w 821"/>
                <a:gd name="T1" fmla="*/ 942 h 1063"/>
                <a:gd name="T2" fmla="*/ 212 w 821"/>
                <a:gd name="T3" fmla="*/ 902 h 1063"/>
                <a:gd name="T4" fmla="*/ 218 w 821"/>
                <a:gd name="T5" fmla="*/ 871 h 1063"/>
                <a:gd name="T6" fmla="*/ 97 w 821"/>
                <a:gd name="T7" fmla="*/ 838 h 1063"/>
                <a:gd name="T8" fmla="*/ 20 w 821"/>
                <a:gd name="T9" fmla="*/ 855 h 1063"/>
                <a:gd name="T10" fmla="*/ 30 w 821"/>
                <a:gd name="T11" fmla="*/ 764 h 1063"/>
                <a:gd name="T12" fmla="*/ 77 w 821"/>
                <a:gd name="T13" fmla="*/ 713 h 1063"/>
                <a:gd name="T14" fmla="*/ 97 w 821"/>
                <a:gd name="T15" fmla="*/ 676 h 1063"/>
                <a:gd name="T16" fmla="*/ 134 w 821"/>
                <a:gd name="T17" fmla="*/ 602 h 1063"/>
                <a:gd name="T18" fmla="*/ 222 w 821"/>
                <a:gd name="T19" fmla="*/ 589 h 1063"/>
                <a:gd name="T20" fmla="*/ 269 w 821"/>
                <a:gd name="T21" fmla="*/ 494 h 1063"/>
                <a:gd name="T22" fmla="*/ 286 w 821"/>
                <a:gd name="T23" fmla="*/ 451 h 1063"/>
                <a:gd name="T24" fmla="*/ 205 w 821"/>
                <a:gd name="T25" fmla="*/ 346 h 1063"/>
                <a:gd name="T26" fmla="*/ 168 w 821"/>
                <a:gd name="T27" fmla="*/ 329 h 1063"/>
                <a:gd name="T28" fmla="*/ 114 w 821"/>
                <a:gd name="T29" fmla="*/ 245 h 1063"/>
                <a:gd name="T30" fmla="*/ 148 w 821"/>
                <a:gd name="T31" fmla="*/ 188 h 1063"/>
                <a:gd name="T32" fmla="*/ 188 w 821"/>
                <a:gd name="T33" fmla="*/ 161 h 1063"/>
                <a:gd name="T34" fmla="*/ 238 w 821"/>
                <a:gd name="T35" fmla="*/ 134 h 1063"/>
                <a:gd name="T36" fmla="*/ 286 w 821"/>
                <a:gd name="T37" fmla="*/ 181 h 1063"/>
                <a:gd name="T38" fmla="*/ 346 w 821"/>
                <a:gd name="T39" fmla="*/ 175 h 1063"/>
                <a:gd name="T40" fmla="*/ 427 w 821"/>
                <a:gd name="T41" fmla="*/ 117 h 1063"/>
                <a:gd name="T42" fmla="*/ 444 w 821"/>
                <a:gd name="T43" fmla="*/ 40 h 1063"/>
                <a:gd name="T44" fmla="*/ 504 w 821"/>
                <a:gd name="T45" fmla="*/ 16 h 1063"/>
                <a:gd name="T46" fmla="*/ 552 w 821"/>
                <a:gd name="T47" fmla="*/ 13 h 1063"/>
                <a:gd name="T48" fmla="*/ 592 w 821"/>
                <a:gd name="T49" fmla="*/ 30 h 1063"/>
                <a:gd name="T50" fmla="*/ 626 w 821"/>
                <a:gd name="T51" fmla="*/ 90 h 1063"/>
                <a:gd name="T52" fmla="*/ 669 w 821"/>
                <a:gd name="T53" fmla="*/ 168 h 1063"/>
                <a:gd name="T54" fmla="*/ 740 w 821"/>
                <a:gd name="T55" fmla="*/ 181 h 1063"/>
                <a:gd name="T56" fmla="*/ 743 w 821"/>
                <a:gd name="T57" fmla="*/ 195 h 1063"/>
                <a:gd name="T58" fmla="*/ 784 w 821"/>
                <a:gd name="T59" fmla="*/ 279 h 1063"/>
                <a:gd name="T60" fmla="*/ 787 w 821"/>
                <a:gd name="T61" fmla="*/ 313 h 1063"/>
                <a:gd name="T62" fmla="*/ 784 w 821"/>
                <a:gd name="T63" fmla="*/ 377 h 1063"/>
                <a:gd name="T64" fmla="*/ 700 w 821"/>
                <a:gd name="T65" fmla="*/ 397 h 1063"/>
                <a:gd name="T66" fmla="*/ 605 w 821"/>
                <a:gd name="T67" fmla="*/ 430 h 1063"/>
                <a:gd name="T68" fmla="*/ 639 w 821"/>
                <a:gd name="T69" fmla="*/ 437 h 1063"/>
                <a:gd name="T70" fmla="*/ 693 w 821"/>
                <a:gd name="T71" fmla="*/ 414 h 1063"/>
                <a:gd name="T72" fmla="*/ 720 w 821"/>
                <a:gd name="T73" fmla="*/ 498 h 1063"/>
                <a:gd name="T74" fmla="*/ 646 w 821"/>
                <a:gd name="T75" fmla="*/ 589 h 1063"/>
                <a:gd name="T76" fmla="*/ 656 w 821"/>
                <a:gd name="T77" fmla="*/ 531 h 1063"/>
                <a:gd name="T78" fmla="*/ 629 w 821"/>
                <a:gd name="T79" fmla="*/ 538 h 1063"/>
                <a:gd name="T80" fmla="*/ 538 w 821"/>
                <a:gd name="T81" fmla="*/ 538 h 1063"/>
                <a:gd name="T82" fmla="*/ 572 w 821"/>
                <a:gd name="T83" fmla="*/ 565 h 1063"/>
                <a:gd name="T84" fmla="*/ 622 w 821"/>
                <a:gd name="T85" fmla="*/ 575 h 1063"/>
                <a:gd name="T86" fmla="*/ 686 w 821"/>
                <a:gd name="T87" fmla="*/ 642 h 1063"/>
                <a:gd name="T88" fmla="*/ 673 w 821"/>
                <a:gd name="T89" fmla="*/ 730 h 1063"/>
                <a:gd name="T90" fmla="*/ 649 w 821"/>
                <a:gd name="T91" fmla="*/ 723 h 1063"/>
                <a:gd name="T92" fmla="*/ 693 w 821"/>
                <a:gd name="T93" fmla="*/ 784 h 1063"/>
                <a:gd name="T94" fmla="*/ 767 w 821"/>
                <a:gd name="T95" fmla="*/ 801 h 1063"/>
                <a:gd name="T96" fmla="*/ 811 w 821"/>
                <a:gd name="T97" fmla="*/ 811 h 1063"/>
                <a:gd name="T98" fmla="*/ 797 w 821"/>
                <a:gd name="T99" fmla="*/ 888 h 1063"/>
                <a:gd name="T100" fmla="*/ 753 w 821"/>
                <a:gd name="T101" fmla="*/ 888 h 1063"/>
                <a:gd name="T102" fmla="*/ 713 w 821"/>
                <a:gd name="T103" fmla="*/ 807 h 1063"/>
                <a:gd name="T104" fmla="*/ 595 w 821"/>
                <a:gd name="T105" fmla="*/ 841 h 1063"/>
                <a:gd name="T106" fmla="*/ 501 w 821"/>
                <a:gd name="T107" fmla="*/ 878 h 1063"/>
                <a:gd name="T108" fmla="*/ 471 w 821"/>
                <a:gd name="T109" fmla="*/ 878 h 1063"/>
                <a:gd name="T110" fmla="*/ 525 w 821"/>
                <a:gd name="T111" fmla="*/ 925 h 1063"/>
                <a:gd name="T112" fmla="*/ 481 w 821"/>
                <a:gd name="T113" fmla="*/ 912 h 1063"/>
                <a:gd name="T114" fmla="*/ 518 w 821"/>
                <a:gd name="T115" fmla="*/ 939 h 1063"/>
                <a:gd name="T116" fmla="*/ 501 w 821"/>
                <a:gd name="T117" fmla="*/ 952 h 1063"/>
                <a:gd name="T118" fmla="*/ 488 w 821"/>
                <a:gd name="T119" fmla="*/ 1033 h 1063"/>
                <a:gd name="T120" fmla="*/ 434 w 821"/>
                <a:gd name="T121" fmla="*/ 1023 h 1063"/>
                <a:gd name="T122" fmla="*/ 380 w 821"/>
                <a:gd name="T123" fmla="*/ 1046 h 1063"/>
                <a:gd name="T124" fmla="*/ 323 w 821"/>
                <a:gd name="T125" fmla="*/ 1046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1" h="1063">
                  <a:moveTo>
                    <a:pt x="238" y="989"/>
                  </a:moveTo>
                  <a:lnTo>
                    <a:pt x="238" y="982"/>
                  </a:lnTo>
                  <a:lnTo>
                    <a:pt x="242" y="982"/>
                  </a:lnTo>
                  <a:lnTo>
                    <a:pt x="242" y="976"/>
                  </a:lnTo>
                  <a:lnTo>
                    <a:pt x="238" y="969"/>
                  </a:lnTo>
                  <a:lnTo>
                    <a:pt x="238" y="966"/>
                  </a:lnTo>
                  <a:lnTo>
                    <a:pt x="228" y="959"/>
                  </a:lnTo>
                  <a:lnTo>
                    <a:pt x="232" y="952"/>
                  </a:lnTo>
                  <a:lnTo>
                    <a:pt x="212" y="956"/>
                  </a:lnTo>
                  <a:lnTo>
                    <a:pt x="178" y="956"/>
                  </a:lnTo>
                  <a:lnTo>
                    <a:pt x="168" y="942"/>
                  </a:lnTo>
                  <a:lnTo>
                    <a:pt x="164" y="932"/>
                  </a:lnTo>
                  <a:lnTo>
                    <a:pt x="161" y="922"/>
                  </a:lnTo>
                  <a:lnTo>
                    <a:pt x="164" y="908"/>
                  </a:lnTo>
                  <a:lnTo>
                    <a:pt x="171" y="908"/>
                  </a:lnTo>
                  <a:lnTo>
                    <a:pt x="178" y="908"/>
                  </a:lnTo>
                  <a:lnTo>
                    <a:pt x="178" y="905"/>
                  </a:lnTo>
                  <a:lnTo>
                    <a:pt x="181" y="905"/>
                  </a:lnTo>
                  <a:lnTo>
                    <a:pt x="195" y="912"/>
                  </a:lnTo>
                  <a:lnTo>
                    <a:pt x="198" y="905"/>
                  </a:lnTo>
                  <a:lnTo>
                    <a:pt x="208" y="908"/>
                  </a:lnTo>
                  <a:lnTo>
                    <a:pt x="212" y="902"/>
                  </a:lnTo>
                  <a:lnTo>
                    <a:pt x="215" y="905"/>
                  </a:lnTo>
                  <a:lnTo>
                    <a:pt x="218" y="881"/>
                  </a:lnTo>
                  <a:lnTo>
                    <a:pt x="218" y="885"/>
                  </a:lnTo>
                  <a:lnTo>
                    <a:pt x="222" y="885"/>
                  </a:lnTo>
                  <a:lnTo>
                    <a:pt x="222" y="885"/>
                  </a:lnTo>
                  <a:lnTo>
                    <a:pt x="225" y="885"/>
                  </a:lnTo>
                  <a:lnTo>
                    <a:pt x="225" y="881"/>
                  </a:lnTo>
                  <a:lnTo>
                    <a:pt x="225" y="881"/>
                  </a:lnTo>
                  <a:lnTo>
                    <a:pt x="218" y="881"/>
                  </a:lnTo>
                  <a:lnTo>
                    <a:pt x="212" y="878"/>
                  </a:lnTo>
                  <a:lnTo>
                    <a:pt x="218" y="871"/>
                  </a:lnTo>
                  <a:lnTo>
                    <a:pt x="218" y="865"/>
                  </a:lnTo>
                  <a:lnTo>
                    <a:pt x="208" y="858"/>
                  </a:lnTo>
                  <a:lnTo>
                    <a:pt x="201" y="851"/>
                  </a:lnTo>
                  <a:lnTo>
                    <a:pt x="178" y="848"/>
                  </a:lnTo>
                  <a:lnTo>
                    <a:pt x="158" y="855"/>
                  </a:lnTo>
                  <a:lnTo>
                    <a:pt x="138" y="848"/>
                  </a:lnTo>
                  <a:lnTo>
                    <a:pt x="127" y="844"/>
                  </a:lnTo>
                  <a:lnTo>
                    <a:pt x="124" y="831"/>
                  </a:lnTo>
                  <a:lnTo>
                    <a:pt x="114" y="828"/>
                  </a:lnTo>
                  <a:lnTo>
                    <a:pt x="107" y="831"/>
                  </a:lnTo>
                  <a:lnTo>
                    <a:pt x="97" y="838"/>
                  </a:lnTo>
                  <a:lnTo>
                    <a:pt x="90" y="828"/>
                  </a:lnTo>
                  <a:lnTo>
                    <a:pt x="77" y="824"/>
                  </a:lnTo>
                  <a:lnTo>
                    <a:pt x="70" y="828"/>
                  </a:lnTo>
                  <a:lnTo>
                    <a:pt x="60" y="848"/>
                  </a:lnTo>
                  <a:lnTo>
                    <a:pt x="53" y="848"/>
                  </a:lnTo>
                  <a:lnTo>
                    <a:pt x="50" y="844"/>
                  </a:lnTo>
                  <a:lnTo>
                    <a:pt x="50" y="848"/>
                  </a:lnTo>
                  <a:lnTo>
                    <a:pt x="50" y="851"/>
                  </a:lnTo>
                  <a:lnTo>
                    <a:pt x="43" y="855"/>
                  </a:lnTo>
                  <a:lnTo>
                    <a:pt x="30" y="865"/>
                  </a:lnTo>
                  <a:lnTo>
                    <a:pt x="20" y="855"/>
                  </a:lnTo>
                  <a:lnTo>
                    <a:pt x="16" y="848"/>
                  </a:lnTo>
                  <a:lnTo>
                    <a:pt x="16" y="841"/>
                  </a:lnTo>
                  <a:lnTo>
                    <a:pt x="10" y="838"/>
                  </a:lnTo>
                  <a:lnTo>
                    <a:pt x="0" y="838"/>
                  </a:lnTo>
                  <a:lnTo>
                    <a:pt x="6" y="828"/>
                  </a:lnTo>
                  <a:lnTo>
                    <a:pt x="6" y="804"/>
                  </a:lnTo>
                  <a:lnTo>
                    <a:pt x="13" y="787"/>
                  </a:lnTo>
                  <a:lnTo>
                    <a:pt x="20" y="770"/>
                  </a:lnTo>
                  <a:lnTo>
                    <a:pt x="26" y="770"/>
                  </a:lnTo>
                  <a:lnTo>
                    <a:pt x="30" y="764"/>
                  </a:lnTo>
                  <a:lnTo>
                    <a:pt x="30" y="764"/>
                  </a:lnTo>
                  <a:lnTo>
                    <a:pt x="33" y="764"/>
                  </a:lnTo>
                  <a:lnTo>
                    <a:pt x="33" y="760"/>
                  </a:lnTo>
                  <a:lnTo>
                    <a:pt x="37" y="757"/>
                  </a:lnTo>
                  <a:lnTo>
                    <a:pt x="40" y="750"/>
                  </a:lnTo>
                  <a:lnTo>
                    <a:pt x="50" y="747"/>
                  </a:lnTo>
                  <a:lnTo>
                    <a:pt x="53" y="743"/>
                  </a:lnTo>
                  <a:lnTo>
                    <a:pt x="60" y="743"/>
                  </a:lnTo>
                  <a:lnTo>
                    <a:pt x="67" y="727"/>
                  </a:lnTo>
                  <a:lnTo>
                    <a:pt x="70" y="723"/>
                  </a:lnTo>
                  <a:lnTo>
                    <a:pt x="74" y="723"/>
                  </a:lnTo>
                  <a:lnTo>
                    <a:pt x="77" y="713"/>
                  </a:lnTo>
                  <a:lnTo>
                    <a:pt x="77" y="713"/>
                  </a:lnTo>
                  <a:lnTo>
                    <a:pt x="74" y="703"/>
                  </a:lnTo>
                  <a:lnTo>
                    <a:pt x="77" y="696"/>
                  </a:lnTo>
                  <a:lnTo>
                    <a:pt x="84" y="693"/>
                  </a:lnTo>
                  <a:lnTo>
                    <a:pt x="87" y="693"/>
                  </a:lnTo>
                  <a:lnTo>
                    <a:pt x="87" y="690"/>
                  </a:lnTo>
                  <a:lnTo>
                    <a:pt x="80" y="690"/>
                  </a:lnTo>
                  <a:lnTo>
                    <a:pt x="80" y="686"/>
                  </a:lnTo>
                  <a:lnTo>
                    <a:pt x="87" y="683"/>
                  </a:lnTo>
                  <a:lnTo>
                    <a:pt x="90" y="676"/>
                  </a:lnTo>
                  <a:lnTo>
                    <a:pt x="97" y="676"/>
                  </a:lnTo>
                  <a:lnTo>
                    <a:pt x="111" y="673"/>
                  </a:lnTo>
                  <a:lnTo>
                    <a:pt x="114" y="649"/>
                  </a:lnTo>
                  <a:lnTo>
                    <a:pt x="114" y="649"/>
                  </a:lnTo>
                  <a:lnTo>
                    <a:pt x="117" y="649"/>
                  </a:lnTo>
                  <a:lnTo>
                    <a:pt x="121" y="636"/>
                  </a:lnTo>
                  <a:lnTo>
                    <a:pt x="127" y="629"/>
                  </a:lnTo>
                  <a:lnTo>
                    <a:pt x="127" y="626"/>
                  </a:lnTo>
                  <a:lnTo>
                    <a:pt x="121" y="616"/>
                  </a:lnTo>
                  <a:lnTo>
                    <a:pt x="121" y="612"/>
                  </a:lnTo>
                  <a:lnTo>
                    <a:pt x="127" y="616"/>
                  </a:lnTo>
                  <a:lnTo>
                    <a:pt x="134" y="602"/>
                  </a:lnTo>
                  <a:lnTo>
                    <a:pt x="138" y="599"/>
                  </a:lnTo>
                  <a:lnTo>
                    <a:pt x="144" y="599"/>
                  </a:lnTo>
                  <a:lnTo>
                    <a:pt x="161" y="609"/>
                  </a:lnTo>
                  <a:lnTo>
                    <a:pt x="168" y="602"/>
                  </a:lnTo>
                  <a:lnTo>
                    <a:pt x="181" y="609"/>
                  </a:lnTo>
                  <a:lnTo>
                    <a:pt x="185" y="605"/>
                  </a:lnTo>
                  <a:lnTo>
                    <a:pt x="188" y="599"/>
                  </a:lnTo>
                  <a:lnTo>
                    <a:pt x="195" y="595"/>
                  </a:lnTo>
                  <a:lnTo>
                    <a:pt x="201" y="592"/>
                  </a:lnTo>
                  <a:lnTo>
                    <a:pt x="208" y="589"/>
                  </a:lnTo>
                  <a:lnTo>
                    <a:pt x="222" y="589"/>
                  </a:lnTo>
                  <a:lnTo>
                    <a:pt x="242" y="585"/>
                  </a:lnTo>
                  <a:lnTo>
                    <a:pt x="249" y="582"/>
                  </a:lnTo>
                  <a:lnTo>
                    <a:pt x="245" y="579"/>
                  </a:lnTo>
                  <a:lnTo>
                    <a:pt x="249" y="575"/>
                  </a:lnTo>
                  <a:lnTo>
                    <a:pt x="242" y="572"/>
                  </a:lnTo>
                  <a:lnTo>
                    <a:pt x="245" y="565"/>
                  </a:lnTo>
                  <a:lnTo>
                    <a:pt x="249" y="535"/>
                  </a:lnTo>
                  <a:lnTo>
                    <a:pt x="252" y="525"/>
                  </a:lnTo>
                  <a:lnTo>
                    <a:pt x="255" y="525"/>
                  </a:lnTo>
                  <a:lnTo>
                    <a:pt x="259" y="515"/>
                  </a:lnTo>
                  <a:lnTo>
                    <a:pt x="269" y="494"/>
                  </a:lnTo>
                  <a:lnTo>
                    <a:pt x="272" y="494"/>
                  </a:lnTo>
                  <a:lnTo>
                    <a:pt x="282" y="484"/>
                  </a:lnTo>
                  <a:lnTo>
                    <a:pt x="279" y="478"/>
                  </a:lnTo>
                  <a:lnTo>
                    <a:pt x="292" y="471"/>
                  </a:lnTo>
                  <a:lnTo>
                    <a:pt x="296" y="464"/>
                  </a:lnTo>
                  <a:lnTo>
                    <a:pt x="296" y="457"/>
                  </a:lnTo>
                  <a:lnTo>
                    <a:pt x="299" y="451"/>
                  </a:lnTo>
                  <a:lnTo>
                    <a:pt x="299" y="444"/>
                  </a:lnTo>
                  <a:lnTo>
                    <a:pt x="292" y="447"/>
                  </a:lnTo>
                  <a:lnTo>
                    <a:pt x="292" y="447"/>
                  </a:lnTo>
                  <a:lnTo>
                    <a:pt x="286" y="451"/>
                  </a:lnTo>
                  <a:lnTo>
                    <a:pt x="282" y="440"/>
                  </a:lnTo>
                  <a:lnTo>
                    <a:pt x="272" y="410"/>
                  </a:lnTo>
                  <a:lnTo>
                    <a:pt x="249" y="400"/>
                  </a:lnTo>
                  <a:lnTo>
                    <a:pt x="249" y="403"/>
                  </a:lnTo>
                  <a:lnTo>
                    <a:pt x="232" y="397"/>
                  </a:lnTo>
                  <a:lnTo>
                    <a:pt x="238" y="366"/>
                  </a:lnTo>
                  <a:lnTo>
                    <a:pt x="232" y="363"/>
                  </a:lnTo>
                  <a:lnTo>
                    <a:pt x="222" y="356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05" y="346"/>
                  </a:lnTo>
                  <a:lnTo>
                    <a:pt x="205" y="346"/>
                  </a:lnTo>
                  <a:lnTo>
                    <a:pt x="201" y="340"/>
                  </a:lnTo>
                  <a:lnTo>
                    <a:pt x="195" y="340"/>
                  </a:lnTo>
                  <a:lnTo>
                    <a:pt x="198" y="333"/>
                  </a:lnTo>
                  <a:lnTo>
                    <a:pt x="191" y="333"/>
                  </a:lnTo>
                  <a:lnTo>
                    <a:pt x="188" y="336"/>
                  </a:lnTo>
                  <a:lnTo>
                    <a:pt x="188" y="336"/>
                  </a:lnTo>
                  <a:lnTo>
                    <a:pt x="185" y="333"/>
                  </a:lnTo>
                  <a:lnTo>
                    <a:pt x="181" y="333"/>
                  </a:lnTo>
                  <a:lnTo>
                    <a:pt x="171" y="329"/>
                  </a:lnTo>
                  <a:lnTo>
                    <a:pt x="168" y="329"/>
                  </a:lnTo>
                  <a:lnTo>
                    <a:pt x="161" y="326"/>
                  </a:lnTo>
                  <a:lnTo>
                    <a:pt x="161" y="323"/>
                  </a:lnTo>
                  <a:lnTo>
                    <a:pt x="158" y="319"/>
                  </a:lnTo>
                  <a:lnTo>
                    <a:pt x="141" y="302"/>
                  </a:lnTo>
                  <a:lnTo>
                    <a:pt x="134" y="299"/>
                  </a:lnTo>
                  <a:lnTo>
                    <a:pt x="134" y="289"/>
                  </a:lnTo>
                  <a:lnTo>
                    <a:pt x="141" y="282"/>
                  </a:lnTo>
                  <a:lnTo>
                    <a:pt x="141" y="282"/>
                  </a:lnTo>
                  <a:lnTo>
                    <a:pt x="117" y="272"/>
                  </a:lnTo>
                  <a:lnTo>
                    <a:pt x="111" y="252"/>
                  </a:lnTo>
                  <a:lnTo>
                    <a:pt x="114" y="245"/>
                  </a:lnTo>
                  <a:lnTo>
                    <a:pt x="117" y="245"/>
                  </a:lnTo>
                  <a:lnTo>
                    <a:pt x="121" y="242"/>
                  </a:lnTo>
                  <a:lnTo>
                    <a:pt x="121" y="228"/>
                  </a:lnTo>
                  <a:lnTo>
                    <a:pt x="127" y="222"/>
                  </a:lnTo>
                  <a:lnTo>
                    <a:pt x="134" y="222"/>
                  </a:lnTo>
                  <a:lnTo>
                    <a:pt x="138" y="218"/>
                  </a:lnTo>
                  <a:lnTo>
                    <a:pt x="134" y="212"/>
                  </a:lnTo>
                  <a:lnTo>
                    <a:pt x="138" y="198"/>
                  </a:lnTo>
                  <a:lnTo>
                    <a:pt x="141" y="195"/>
                  </a:lnTo>
                  <a:lnTo>
                    <a:pt x="144" y="188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51" y="185"/>
                  </a:lnTo>
                  <a:lnTo>
                    <a:pt x="154" y="181"/>
                  </a:lnTo>
                  <a:lnTo>
                    <a:pt x="151" y="181"/>
                  </a:lnTo>
                  <a:lnTo>
                    <a:pt x="158" y="175"/>
                  </a:lnTo>
                  <a:lnTo>
                    <a:pt x="161" y="178"/>
                  </a:lnTo>
                  <a:lnTo>
                    <a:pt x="164" y="178"/>
                  </a:lnTo>
                  <a:lnTo>
                    <a:pt x="171" y="181"/>
                  </a:lnTo>
                  <a:lnTo>
                    <a:pt x="181" y="175"/>
                  </a:lnTo>
                  <a:lnTo>
                    <a:pt x="181" y="168"/>
                  </a:lnTo>
                  <a:lnTo>
                    <a:pt x="188" y="161"/>
                  </a:lnTo>
                  <a:lnTo>
                    <a:pt x="198" y="154"/>
                  </a:lnTo>
                  <a:lnTo>
                    <a:pt x="208" y="158"/>
                  </a:lnTo>
                  <a:lnTo>
                    <a:pt x="208" y="151"/>
                  </a:lnTo>
                  <a:lnTo>
                    <a:pt x="212" y="144"/>
                  </a:lnTo>
                  <a:lnTo>
                    <a:pt x="208" y="138"/>
                  </a:lnTo>
                  <a:lnTo>
                    <a:pt x="205" y="138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22" y="134"/>
                  </a:lnTo>
                  <a:lnTo>
                    <a:pt x="232" y="131"/>
                  </a:lnTo>
                  <a:lnTo>
                    <a:pt x="238" y="134"/>
                  </a:lnTo>
                  <a:lnTo>
                    <a:pt x="245" y="134"/>
                  </a:lnTo>
                  <a:lnTo>
                    <a:pt x="255" y="141"/>
                  </a:lnTo>
                  <a:lnTo>
                    <a:pt x="276" y="151"/>
                  </a:lnTo>
                  <a:lnTo>
                    <a:pt x="282" y="161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92" y="161"/>
                  </a:lnTo>
                  <a:lnTo>
                    <a:pt x="286" y="164"/>
                  </a:lnTo>
                  <a:lnTo>
                    <a:pt x="282" y="175"/>
                  </a:lnTo>
                  <a:lnTo>
                    <a:pt x="282" y="178"/>
                  </a:lnTo>
                  <a:lnTo>
                    <a:pt x="286" y="181"/>
                  </a:lnTo>
                  <a:lnTo>
                    <a:pt x="296" y="181"/>
                  </a:lnTo>
                  <a:lnTo>
                    <a:pt x="299" y="178"/>
                  </a:lnTo>
                  <a:lnTo>
                    <a:pt x="302" y="178"/>
                  </a:lnTo>
                  <a:lnTo>
                    <a:pt x="302" y="181"/>
                  </a:lnTo>
                  <a:lnTo>
                    <a:pt x="306" y="188"/>
                  </a:lnTo>
                  <a:lnTo>
                    <a:pt x="309" y="191"/>
                  </a:lnTo>
                  <a:lnTo>
                    <a:pt x="316" y="188"/>
                  </a:lnTo>
                  <a:lnTo>
                    <a:pt x="319" y="188"/>
                  </a:lnTo>
                  <a:lnTo>
                    <a:pt x="323" y="185"/>
                  </a:lnTo>
                  <a:lnTo>
                    <a:pt x="333" y="185"/>
                  </a:lnTo>
                  <a:lnTo>
                    <a:pt x="346" y="175"/>
                  </a:lnTo>
                  <a:lnTo>
                    <a:pt x="353" y="154"/>
                  </a:lnTo>
                  <a:lnTo>
                    <a:pt x="366" y="148"/>
                  </a:lnTo>
                  <a:lnTo>
                    <a:pt x="370" y="148"/>
                  </a:lnTo>
                  <a:lnTo>
                    <a:pt x="373" y="144"/>
                  </a:lnTo>
                  <a:lnTo>
                    <a:pt x="383" y="144"/>
                  </a:lnTo>
                  <a:lnTo>
                    <a:pt x="393" y="144"/>
                  </a:lnTo>
                  <a:lnTo>
                    <a:pt x="400" y="144"/>
                  </a:lnTo>
                  <a:lnTo>
                    <a:pt x="403" y="141"/>
                  </a:lnTo>
                  <a:lnTo>
                    <a:pt x="410" y="131"/>
                  </a:lnTo>
                  <a:lnTo>
                    <a:pt x="410" y="127"/>
                  </a:lnTo>
                  <a:lnTo>
                    <a:pt x="427" y="117"/>
                  </a:lnTo>
                  <a:lnTo>
                    <a:pt x="430" y="111"/>
                  </a:lnTo>
                  <a:lnTo>
                    <a:pt x="430" y="101"/>
                  </a:lnTo>
                  <a:lnTo>
                    <a:pt x="434" y="94"/>
                  </a:lnTo>
                  <a:lnTo>
                    <a:pt x="430" y="84"/>
                  </a:lnTo>
                  <a:lnTo>
                    <a:pt x="434" y="80"/>
                  </a:lnTo>
                  <a:lnTo>
                    <a:pt x="430" y="67"/>
                  </a:lnTo>
                  <a:lnTo>
                    <a:pt x="430" y="63"/>
                  </a:lnTo>
                  <a:lnTo>
                    <a:pt x="434" y="60"/>
                  </a:lnTo>
                  <a:lnTo>
                    <a:pt x="437" y="60"/>
                  </a:lnTo>
                  <a:lnTo>
                    <a:pt x="440" y="53"/>
                  </a:lnTo>
                  <a:lnTo>
                    <a:pt x="444" y="40"/>
                  </a:lnTo>
                  <a:lnTo>
                    <a:pt x="444" y="33"/>
                  </a:lnTo>
                  <a:lnTo>
                    <a:pt x="457" y="20"/>
                  </a:lnTo>
                  <a:lnTo>
                    <a:pt x="454" y="16"/>
                  </a:lnTo>
                  <a:lnTo>
                    <a:pt x="467" y="6"/>
                  </a:lnTo>
                  <a:lnTo>
                    <a:pt x="474" y="6"/>
                  </a:lnTo>
                  <a:lnTo>
                    <a:pt x="481" y="6"/>
                  </a:lnTo>
                  <a:lnTo>
                    <a:pt x="494" y="0"/>
                  </a:lnTo>
                  <a:lnTo>
                    <a:pt x="501" y="3"/>
                  </a:lnTo>
                  <a:lnTo>
                    <a:pt x="501" y="6"/>
                  </a:lnTo>
                  <a:lnTo>
                    <a:pt x="501" y="13"/>
                  </a:lnTo>
                  <a:lnTo>
                    <a:pt x="504" y="16"/>
                  </a:lnTo>
                  <a:lnTo>
                    <a:pt x="514" y="20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521" y="23"/>
                  </a:lnTo>
                  <a:lnTo>
                    <a:pt x="525" y="23"/>
                  </a:lnTo>
                  <a:lnTo>
                    <a:pt x="525" y="20"/>
                  </a:lnTo>
                  <a:lnTo>
                    <a:pt x="531" y="16"/>
                  </a:lnTo>
                  <a:lnTo>
                    <a:pt x="535" y="16"/>
                  </a:lnTo>
                  <a:lnTo>
                    <a:pt x="545" y="10"/>
                  </a:lnTo>
                  <a:lnTo>
                    <a:pt x="548" y="10"/>
                  </a:lnTo>
                  <a:lnTo>
                    <a:pt x="552" y="13"/>
                  </a:lnTo>
                  <a:lnTo>
                    <a:pt x="562" y="13"/>
                  </a:lnTo>
                  <a:lnTo>
                    <a:pt x="562" y="13"/>
                  </a:lnTo>
                  <a:lnTo>
                    <a:pt x="568" y="16"/>
                  </a:lnTo>
                  <a:lnTo>
                    <a:pt x="568" y="16"/>
                  </a:lnTo>
                  <a:lnTo>
                    <a:pt x="572" y="20"/>
                  </a:lnTo>
                  <a:lnTo>
                    <a:pt x="572" y="20"/>
                  </a:lnTo>
                  <a:lnTo>
                    <a:pt x="582" y="23"/>
                  </a:lnTo>
                  <a:lnTo>
                    <a:pt x="592" y="20"/>
                  </a:lnTo>
                  <a:lnTo>
                    <a:pt x="595" y="23"/>
                  </a:lnTo>
                  <a:lnTo>
                    <a:pt x="595" y="26"/>
                  </a:lnTo>
                  <a:lnTo>
                    <a:pt x="592" y="30"/>
                  </a:lnTo>
                  <a:lnTo>
                    <a:pt x="592" y="37"/>
                  </a:lnTo>
                  <a:lnTo>
                    <a:pt x="592" y="53"/>
                  </a:lnTo>
                  <a:lnTo>
                    <a:pt x="595" y="63"/>
                  </a:lnTo>
                  <a:lnTo>
                    <a:pt x="602" y="74"/>
                  </a:lnTo>
                  <a:lnTo>
                    <a:pt x="599" y="77"/>
                  </a:lnTo>
                  <a:lnTo>
                    <a:pt x="602" y="84"/>
                  </a:lnTo>
                  <a:lnTo>
                    <a:pt x="605" y="84"/>
                  </a:lnTo>
                  <a:lnTo>
                    <a:pt x="609" y="80"/>
                  </a:lnTo>
                  <a:lnTo>
                    <a:pt x="609" y="87"/>
                  </a:lnTo>
                  <a:lnTo>
                    <a:pt x="622" y="94"/>
                  </a:lnTo>
                  <a:lnTo>
                    <a:pt x="626" y="90"/>
                  </a:lnTo>
                  <a:lnTo>
                    <a:pt x="632" y="97"/>
                  </a:lnTo>
                  <a:lnTo>
                    <a:pt x="636" y="101"/>
                  </a:lnTo>
                  <a:lnTo>
                    <a:pt x="632" y="101"/>
                  </a:lnTo>
                  <a:lnTo>
                    <a:pt x="632" y="111"/>
                  </a:lnTo>
                  <a:lnTo>
                    <a:pt x="639" y="121"/>
                  </a:lnTo>
                  <a:lnTo>
                    <a:pt x="639" y="127"/>
                  </a:lnTo>
                  <a:lnTo>
                    <a:pt x="646" y="134"/>
                  </a:lnTo>
                  <a:lnTo>
                    <a:pt x="649" y="151"/>
                  </a:lnTo>
                  <a:lnTo>
                    <a:pt x="656" y="164"/>
                  </a:lnTo>
                  <a:lnTo>
                    <a:pt x="663" y="168"/>
                  </a:lnTo>
                  <a:lnTo>
                    <a:pt x="669" y="168"/>
                  </a:lnTo>
                  <a:lnTo>
                    <a:pt x="673" y="164"/>
                  </a:lnTo>
                  <a:lnTo>
                    <a:pt x="686" y="164"/>
                  </a:lnTo>
                  <a:lnTo>
                    <a:pt x="693" y="168"/>
                  </a:lnTo>
                  <a:lnTo>
                    <a:pt x="696" y="171"/>
                  </a:lnTo>
                  <a:lnTo>
                    <a:pt x="713" y="181"/>
                  </a:lnTo>
                  <a:lnTo>
                    <a:pt x="716" y="181"/>
                  </a:lnTo>
                  <a:lnTo>
                    <a:pt x="723" y="185"/>
                  </a:lnTo>
                  <a:lnTo>
                    <a:pt x="733" y="185"/>
                  </a:lnTo>
                  <a:lnTo>
                    <a:pt x="737" y="181"/>
                  </a:lnTo>
                  <a:lnTo>
                    <a:pt x="740" y="185"/>
                  </a:lnTo>
                  <a:lnTo>
                    <a:pt x="740" y="181"/>
                  </a:lnTo>
                  <a:lnTo>
                    <a:pt x="740" y="175"/>
                  </a:lnTo>
                  <a:lnTo>
                    <a:pt x="740" y="171"/>
                  </a:lnTo>
                  <a:lnTo>
                    <a:pt x="743" y="175"/>
                  </a:lnTo>
                  <a:lnTo>
                    <a:pt x="747" y="171"/>
                  </a:lnTo>
                  <a:lnTo>
                    <a:pt x="747" y="175"/>
                  </a:lnTo>
                  <a:lnTo>
                    <a:pt x="753" y="175"/>
                  </a:lnTo>
                  <a:lnTo>
                    <a:pt x="753" y="178"/>
                  </a:lnTo>
                  <a:lnTo>
                    <a:pt x="747" y="178"/>
                  </a:lnTo>
                  <a:lnTo>
                    <a:pt x="743" y="185"/>
                  </a:lnTo>
                  <a:lnTo>
                    <a:pt x="740" y="185"/>
                  </a:lnTo>
                  <a:lnTo>
                    <a:pt x="743" y="195"/>
                  </a:lnTo>
                  <a:lnTo>
                    <a:pt x="747" y="208"/>
                  </a:lnTo>
                  <a:lnTo>
                    <a:pt x="750" y="215"/>
                  </a:lnTo>
                  <a:lnTo>
                    <a:pt x="747" y="218"/>
                  </a:lnTo>
                  <a:lnTo>
                    <a:pt x="750" y="235"/>
                  </a:lnTo>
                  <a:lnTo>
                    <a:pt x="753" y="242"/>
                  </a:lnTo>
                  <a:lnTo>
                    <a:pt x="764" y="242"/>
                  </a:lnTo>
                  <a:lnTo>
                    <a:pt x="767" y="245"/>
                  </a:lnTo>
                  <a:lnTo>
                    <a:pt x="767" y="252"/>
                  </a:lnTo>
                  <a:lnTo>
                    <a:pt x="777" y="255"/>
                  </a:lnTo>
                  <a:lnTo>
                    <a:pt x="780" y="265"/>
                  </a:lnTo>
                  <a:lnTo>
                    <a:pt x="784" y="279"/>
                  </a:lnTo>
                  <a:lnTo>
                    <a:pt x="784" y="296"/>
                  </a:lnTo>
                  <a:lnTo>
                    <a:pt x="787" y="299"/>
                  </a:lnTo>
                  <a:lnTo>
                    <a:pt x="787" y="302"/>
                  </a:lnTo>
                  <a:lnTo>
                    <a:pt x="784" y="302"/>
                  </a:lnTo>
                  <a:lnTo>
                    <a:pt x="784" y="299"/>
                  </a:lnTo>
                  <a:lnTo>
                    <a:pt x="780" y="299"/>
                  </a:lnTo>
                  <a:lnTo>
                    <a:pt x="780" y="296"/>
                  </a:lnTo>
                  <a:lnTo>
                    <a:pt x="780" y="299"/>
                  </a:lnTo>
                  <a:lnTo>
                    <a:pt x="774" y="309"/>
                  </a:lnTo>
                  <a:lnTo>
                    <a:pt x="774" y="313"/>
                  </a:lnTo>
                  <a:lnTo>
                    <a:pt x="787" y="313"/>
                  </a:lnTo>
                  <a:lnTo>
                    <a:pt x="787" y="319"/>
                  </a:lnTo>
                  <a:lnTo>
                    <a:pt x="784" y="326"/>
                  </a:lnTo>
                  <a:lnTo>
                    <a:pt x="777" y="323"/>
                  </a:lnTo>
                  <a:lnTo>
                    <a:pt x="774" y="326"/>
                  </a:lnTo>
                  <a:lnTo>
                    <a:pt x="774" y="336"/>
                  </a:lnTo>
                  <a:lnTo>
                    <a:pt x="770" y="336"/>
                  </a:lnTo>
                  <a:lnTo>
                    <a:pt x="770" y="343"/>
                  </a:lnTo>
                  <a:lnTo>
                    <a:pt x="767" y="343"/>
                  </a:lnTo>
                  <a:lnTo>
                    <a:pt x="770" y="366"/>
                  </a:lnTo>
                  <a:lnTo>
                    <a:pt x="777" y="377"/>
                  </a:lnTo>
                  <a:lnTo>
                    <a:pt x="784" y="377"/>
                  </a:lnTo>
                  <a:lnTo>
                    <a:pt x="787" y="380"/>
                  </a:lnTo>
                  <a:lnTo>
                    <a:pt x="784" y="387"/>
                  </a:lnTo>
                  <a:lnTo>
                    <a:pt x="774" y="393"/>
                  </a:lnTo>
                  <a:lnTo>
                    <a:pt x="770" y="393"/>
                  </a:lnTo>
                  <a:lnTo>
                    <a:pt x="757" y="387"/>
                  </a:lnTo>
                  <a:lnTo>
                    <a:pt x="747" y="393"/>
                  </a:lnTo>
                  <a:lnTo>
                    <a:pt x="730" y="410"/>
                  </a:lnTo>
                  <a:lnTo>
                    <a:pt x="716" y="414"/>
                  </a:lnTo>
                  <a:lnTo>
                    <a:pt x="700" y="410"/>
                  </a:lnTo>
                  <a:lnTo>
                    <a:pt x="703" y="407"/>
                  </a:lnTo>
                  <a:lnTo>
                    <a:pt x="700" y="397"/>
                  </a:lnTo>
                  <a:lnTo>
                    <a:pt x="696" y="397"/>
                  </a:lnTo>
                  <a:lnTo>
                    <a:pt x="673" y="403"/>
                  </a:lnTo>
                  <a:lnTo>
                    <a:pt x="659" y="414"/>
                  </a:lnTo>
                  <a:lnTo>
                    <a:pt x="649" y="410"/>
                  </a:lnTo>
                  <a:lnTo>
                    <a:pt x="646" y="410"/>
                  </a:lnTo>
                  <a:lnTo>
                    <a:pt x="629" y="417"/>
                  </a:lnTo>
                  <a:lnTo>
                    <a:pt x="626" y="417"/>
                  </a:lnTo>
                  <a:lnTo>
                    <a:pt x="619" y="420"/>
                  </a:lnTo>
                  <a:lnTo>
                    <a:pt x="622" y="427"/>
                  </a:lnTo>
                  <a:lnTo>
                    <a:pt x="612" y="437"/>
                  </a:lnTo>
                  <a:lnTo>
                    <a:pt x="605" y="430"/>
                  </a:lnTo>
                  <a:lnTo>
                    <a:pt x="605" y="427"/>
                  </a:lnTo>
                  <a:lnTo>
                    <a:pt x="602" y="427"/>
                  </a:lnTo>
                  <a:lnTo>
                    <a:pt x="605" y="430"/>
                  </a:lnTo>
                  <a:lnTo>
                    <a:pt x="605" y="430"/>
                  </a:lnTo>
                  <a:lnTo>
                    <a:pt x="602" y="434"/>
                  </a:lnTo>
                  <a:lnTo>
                    <a:pt x="602" y="434"/>
                  </a:lnTo>
                  <a:lnTo>
                    <a:pt x="605" y="434"/>
                  </a:lnTo>
                  <a:lnTo>
                    <a:pt x="605" y="434"/>
                  </a:lnTo>
                  <a:lnTo>
                    <a:pt x="615" y="440"/>
                  </a:lnTo>
                  <a:lnTo>
                    <a:pt x="632" y="440"/>
                  </a:lnTo>
                  <a:lnTo>
                    <a:pt x="639" y="437"/>
                  </a:lnTo>
                  <a:lnTo>
                    <a:pt x="642" y="437"/>
                  </a:lnTo>
                  <a:lnTo>
                    <a:pt x="649" y="440"/>
                  </a:lnTo>
                  <a:lnTo>
                    <a:pt x="652" y="437"/>
                  </a:lnTo>
                  <a:lnTo>
                    <a:pt x="683" y="447"/>
                  </a:lnTo>
                  <a:lnTo>
                    <a:pt x="693" y="447"/>
                  </a:lnTo>
                  <a:lnTo>
                    <a:pt x="700" y="447"/>
                  </a:lnTo>
                  <a:lnTo>
                    <a:pt x="696" y="444"/>
                  </a:lnTo>
                  <a:lnTo>
                    <a:pt x="686" y="434"/>
                  </a:lnTo>
                  <a:lnTo>
                    <a:pt x="679" y="414"/>
                  </a:lnTo>
                  <a:lnTo>
                    <a:pt x="679" y="410"/>
                  </a:lnTo>
                  <a:lnTo>
                    <a:pt x="693" y="414"/>
                  </a:lnTo>
                  <a:lnTo>
                    <a:pt x="696" y="414"/>
                  </a:lnTo>
                  <a:lnTo>
                    <a:pt x="700" y="414"/>
                  </a:lnTo>
                  <a:lnTo>
                    <a:pt x="710" y="417"/>
                  </a:lnTo>
                  <a:lnTo>
                    <a:pt x="716" y="451"/>
                  </a:lnTo>
                  <a:lnTo>
                    <a:pt x="720" y="467"/>
                  </a:lnTo>
                  <a:lnTo>
                    <a:pt x="737" y="467"/>
                  </a:lnTo>
                  <a:lnTo>
                    <a:pt x="743" y="474"/>
                  </a:lnTo>
                  <a:lnTo>
                    <a:pt x="743" y="481"/>
                  </a:lnTo>
                  <a:lnTo>
                    <a:pt x="737" y="478"/>
                  </a:lnTo>
                  <a:lnTo>
                    <a:pt x="733" y="488"/>
                  </a:lnTo>
                  <a:lnTo>
                    <a:pt x="720" y="498"/>
                  </a:lnTo>
                  <a:lnTo>
                    <a:pt x="713" y="501"/>
                  </a:lnTo>
                  <a:lnTo>
                    <a:pt x="710" y="504"/>
                  </a:lnTo>
                  <a:lnTo>
                    <a:pt x="710" y="508"/>
                  </a:lnTo>
                  <a:lnTo>
                    <a:pt x="703" y="515"/>
                  </a:lnTo>
                  <a:lnTo>
                    <a:pt x="700" y="511"/>
                  </a:lnTo>
                  <a:lnTo>
                    <a:pt x="696" y="521"/>
                  </a:lnTo>
                  <a:lnTo>
                    <a:pt x="673" y="575"/>
                  </a:lnTo>
                  <a:lnTo>
                    <a:pt x="666" y="585"/>
                  </a:lnTo>
                  <a:lnTo>
                    <a:pt x="656" y="589"/>
                  </a:lnTo>
                  <a:lnTo>
                    <a:pt x="652" y="585"/>
                  </a:lnTo>
                  <a:lnTo>
                    <a:pt x="646" y="589"/>
                  </a:lnTo>
                  <a:lnTo>
                    <a:pt x="642" y="582"/>
                  </a:lnTo>
                  <a:lnTo>
                    <a:pt x="639" y="582"/>
                  </a:lnTo>
                  <a:lnTo>
                    <a:pt x="639" y="579"/>
                  </a:lnTo>
                  <a:lnTo>
                    <a:pt x="646" y="572"/>
                  </a:lnTo>
                  <a:lnTo>
                    <a:pt x="649" y="558"/>
                  </a:lnTo>
                  <a:lnTo>
                    <a:pt x="656" y="558"/>
                  </a:lnTo>
                  <a:lnTo>
                    <a:pt x="656" y="552"/>
                  </a:lnTo>
                  <a:lnTo>
                    <a:pt x="663" y="545"/>
                  </a:lnTo>
                  <a:lnTo>
                    <a:pt x="673" y="541"/>
                  </a:lnTo>
                  <a:lnTo>
                    <a:pt x="669" y="538"/>
                  </a:lnTo>
                  <a:lnTo>
                    <a:pt x="656" y="531"/>
                  </a:lnTo>
                  <a:lnTo>
                    <a:pt x="646" y="521"/>
                  </a:lnTo>
                  <a:lnTo>
                    <a:pt x="632" y="515"/>
                  </a:lnTo>
                  <a:lnTo>
                    <a:pt x="632" y="528"/>
                  </a:lnTo>
                  <a:lnTo>
                    <a:pt x="632" y="531"/>
                  </a:lnTo>
                  <a:lnTo>
                    <a:pt x="642" y="528"/>
                  </a:lnTo>
                  <a:lnTo>
                    <a:pt x="639" y="535"/>
                  </a:lnTo>
                  <a:lnTo>
                    <a:pt x="636" y="535"/>
                  </a:lnTo>
                  <a:lnTo>
                    <a:pt x="629" y="538"/>
                  </a:lnTo>
                  <a:lnTo>
                    <a:pt x="626" y="568"/>
                  </a:lnTo>
                  <a:lnTo>
                    <a:pt x="622" y="568"/>
                  </a:lnTo>
                  <a:lnTo>
                    <a:pt x="629" y="538"/>
                  </a:lnTo>
                  <a:lnTo>
                    <a:pt x="626" y="538"/>
                  </a:lnTo>
                  <a:lnTo>
                    <a:pt x="615" y="538"/>
                  </a:lnTo>
                  <a:lnTo>
                    <a:pt x="599" y="531"/>
                  </a:lnTo>
                  <a:lnTo>
                    <a:pt x="589" y="535"/>
                  </a:lnTo>
                  <a:lnTo>
                    <a:pt x="575" y="545"/>
                  </a:lnTo>
                  <a:lnTo>
                    <a:pt x="568" y="541"/>
                  </a:lnTo>
                  <a:lnTo>
                    <a:pt x="555" y="548"/>
                  </a:lnTo>
                  <a:lnTo>
                    <a:pt x="555" y="548"/>
                  </a:lnTo>
                  <a:lnTo>
                    <a:pt x="555" y="545"/>
                  </a:lnTo>
                  <a:lnTo>
                    <a:pt x="548" y="545"/>
                  </a:lnTo>
                  <a:lnTo>
                    <a:pt x="538" y="538"/>
                  </a:lnTo>
                  <a:lnTo>
                    <a:pt x="535" y="538"/>
                  </a:lnTo>
                  <a:lnTo>
                    <a:pt x="531" y="535"/>
                  </a:lnTo>
                  <a:lnTo>
                    <a:pt x="528" y="535"/>
                  </a:lnTo>
                  <a:lnTo>
                    <a:pt x="528" y="538"/>
                  </a:lnTo>
                  <a:lnTo>
                    <a:pt x="531" y="538"/>
                  </a:lnTo>
                  <a:lnTo>
                    <a:pt x="531" y="545"/>
                  </a:lnTo>
                  <a:lnTo>
                    <a:pt x="541" y="552"/>
                  </a:lnTo>
                  <a:lnTo>
                    <a:pt x="548" y="552"/>
                  </a:lnTo>
                  <a:lnTo>
                    <a:pt x="562" y="562"/>
                  </a:lnTo>
                  <a:lnTo>
                    <a:pt x="568" y="562"/>
                  </a:lnTo>
                  <a:lnTo>
                    <a:pt x="572" y="565"/>
                  </a:lnTo>
                  <a:lnTo>
                    <a:pt x="578" y="572"/>
                  </a:lnTo>
                  <a:lnTo>
                    <a:pt x="582" y="575"/>
                  </a:lnTo>
                  <a:lnTo>
                    <a:pt x="585" y="572"/>
                  </a:lnTo>
                  <a:lnTo>
                    <a:pt x="589" y="579"/>
                  </a:lnTo>
                  <a:lnTo>
                    <a:pt x="595" y="575"/>
                  </a:lnTo>
                  <a:lnTo>
                    <a:pt x="599" y="575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5"/>
                  </a:lnTo>
                  <a:lnTo>
                    <a:pt x="622" y="582"/>
                  </a:lnTo>
                  <a:lnTo>
                    <a:pt x="622" y="575"/>
                  </a:lnTo>
                  <a:lnTo>
                    <a:pt x="622" y="589"/>
                  </a:lnTo>
                  <a:lnTo>
                    <a:pt x="626" y="589"/>
                  </a:lnTo>
                  <a:lnTo>
                    <a:pt x="626" y="589"/>
                  </a:lnTo>
                  <a:lnTo>
                    <a:pt x="636" y="595"/>
                  </a:lnTo>
                  <a:lnTo>
                    <a:pt x="649" y="592"/>
                  </a:lnTo>
                  <a:lnTo>
                    <a:pt x="659" y="595"/>
                  </a:lnTo>
                  <a:lnTo>
                    <a:pt x="663" y="609"/>
                  </a:lnTo>
                  <a:lnTo>
                    <a:pt x="669" y="612"/>
                  </a:lnTo>
                  <a:lnTo>
                    <a:pt x="683" y="622"/>
                  </a:lnTo>
                  <a:lnTo>
                    <a:pt x="683" y="632"/>
                  </a:lnTo>
                  <a:lnTo>
                    <a:pt x="686" y="642"/>
                  </a:lnTo>
                  <a:lnTo>
                    <a:pt x="683" y="649"/>
                  </a:lnTo>
                  <a:lnTo>
                    <a:pt x="679" y="666"/>
                  </a:lnTo>
                  <a:lnTo>
                    <a:pt x="679" y="676"/>
                  </a:lnTo>
                  <a:lnTo>
                    <a:pt x="693" y="740"/>
                  </a:lnTo>
                  <a:lnTo>
                    <a:pt x="693" y="750"/>
                  </a:lnTo>
                  <a:lnTo>
                    <a:pt x="686" y="757"/>
                  </a:lnTo>
                  <a:lnTo>
                    <a:pt x="679" y="760"/>
                  </a:lnTo>
                  <a:lnTo>
                    <a:pt x="679" y="757"/>
                  </a:lnTo>
                  <a:lnTo>
                    <a:pt x="679" y="754"/>
                  </a:lnTo>
                  <a:lnTo>
                    <a:pt x="673" y="740"/>
                  </a:lnTo>
                  <a:lnTo>
                    <a:pt x="673" y="730"/>
                  </a:lnTo>
                  <a:lnTo>
                    <a:pt x="669" y="720"/>
                  </a:lnTo>
                  <a:lnTo>
                    <a:pt x="666" y="703"/>
                  </a:lnTo>
                  <a:lnTo>
                    <a:pt x="666" y="700"/>
                  </a:lnTo>
                  <a:lnTo>
                    <a:pt x="656" y="696"/>
                  </a:lnTo>
                  <a:lnTo>
                    <a:pt x="646" y="700"/>
                  </a:lnTo>
                  <a:lnTo>
                    <a:pt x="642" y="703"/>
                  </a:lnTo>
                  <a:lnTo>
                    <a:pt x="646" y="706"/>
                  </a:lnTo>
                  <a:lnTo>
                    <a:pt x="652" y="703"/>
                  </a:lnTo>
                  <a:lnTo>
                    <a:pt x="656" y="703"/>
                  </a:lnTo>
                  <a:lnTo>
                    <a:pt x="652" y="710"/>
                  </a:lnTo>
                  <a:lnTo>
                    <a:pt x="649" y="723"/>
                  </a:lnTo>
                  <a:lnTo>
                    <a:pt x="652" y="727"/>
                  </a:lnTo>
                  <a:lnTo>
                    <a:pt x="652" y="737"/>
                  </a:lnTo>
                  <a:lnTo>
                    <a:pt x="656" y="737"/>
                  </a:lnTo>
                  <a:lnTo>
                    <a:pt x="663" y="757"/>
                  </a:lnTo>
                  <a:lnTo>
                    <a:pt x="666" y="764"/>
                  </a:lnTo>
                  <a:lnTo>
                    <a:pt x="669" y="774"/>
                  </a:lnTo>
                  <a:lnTo>
                    <a:pt x="676" y="777"/>
                  </a:lnTo>
                  <a:lnTo>
                    <a:pt x="683" y="784"/>
                  </a:lnTo>
                  <a:lnTo>
                    <a:pt x="686" y="787"/>
                  </a:lnTo>
                  <a:lnTo>
                    <a:pt x="690" y="787"/>
                  </a:lnTo>
                  <a:lnTo>
                    <a:pt x="693" y="784"/>
                  </a:lnTo>
                  <a:lnTo>
                    <a:pt x="690" y="777"/>
                  </a:lnTo>
                  <a:lnTo>
                    <a:pt x="690" y="774"/>
                  </a:lnTo>
                  <a:lnTo>
                    <a:pt x="696" y="780"/>
                  </a:lnTo>
                  <a:lnTo>
                    <a:pt x="706" y="784"/>
                  </a:lnTo>
                  <a:lnTo>
                    <a:pt x="710" y="784"/>
                  </a:lnTo>
                  <a:lnTo>
                    <a:pt x="716" y="787"/>
                  </a:lnTo>
                  <a:lnTo>
                    <a:pt x="747" y="787"/>
                  </a:lnTo>
                  <a:lnTo>
                    <a:pt x="757" y="797"/>
                  </a:lnTo>
                  <a:lnTo>
                    <a:pt x="764" y="801"/>
                  </a:lnTo>
                  <a:lnTo>
                    <a:pt x="767" y="801"/>
                  </a:lnTo>
                  <a:lnTo>
                    <a:pt x="767" y="801"/>
                  </a:lnTo>
                  <a:lnTo>
                    <a:pt x="777" y="804"/>
                  </a:lnTo>
                  <a:lnTo>
                    <a:pt x="780" y="804"/>
                  </a:lnTo>
                  <a:lnTo>
                    <a:pt x="780" y="804"/>
                  </a:lnTo>
                  <a:lnTo>
                    <a:pt x="784" y="804"/>
                  </a:lnTo>
                  <a:lnTo>
                    <a:pt x="784" y="801"/>
                  </a:lnTo>
                  <a:lnTo>
                    <a:pt x="787" y="791"/>
                  </a:lnTo>
                  <a:lnTo>
                    <a:pt x="784" y="791"/>
                  </a:lnTo>
                  <a:lnTo>
                    <a:pt x="780" y="787"/>
                  </a:lnTo>
                  <a:lnTo>
                    <a:pt x="787" y="791"/>
                  </a:lnTo>
                  <a:lnTo>
                    <a:pt x="784" y="811"/>
                  </a:lnTo>
                  <a:lnTo>
                    <a:pt x="811" y="811"/>
                  </a:lnTo>
                  <a:lnTo>
                    <a:pt x="817" y="818"/>
                  </a:lnTo>
                  <a:lnTo>
                    <a:pt x="821" y="831"/>
                  </a:lnTo>
                  <a:lnTo>
                    <a:pt x="817" y="844"/>
                  </a:lnTo>
                  <a:lnTo>
                    <a:pt x="814" y="855"/>
                  </a:lnTo>
                  <a:lnTo>
                    <a:pt x="804" y="865"/>
                  </a:lnTo>
                  <a:lnTo>
                    <a:pt x="804" y="865"/>
                  </a:lnTo>
                  <a:lnTo>
                    <a:pt x="797" y="875"/>
                  </a:lnTo>
                  <a:lnTo>
                    <a:pt x="801" y="878"/>
                  </a:lnTo>
                  <a:lnTo>
                    <a:pt x="801" y="881"/>
                  </a:lnTo>
                  <a:lnTo>
                    <a:pt x="801" y="885"/>
                  </a:lnTo>
                  <a:lnTo>
                    <a:pt x="797" y="888"/>
                  </a:lnTo>
                  <a:lnTo>
                    <a:pt x="794" y="881"/>
                  </a:lnTo>
                  <a:lnTo>
                    <a:pt x="790" y="881"/>
                  </a:lnTo>
                  <a:lnTo>
                    <a:pt x="784" y="881"/>
                  </a:lnTo>
                  <a:lnTo>
                    <a:pt x="780" y="878"/>
                  </a:lnTo>
                  <a:lnTo>
                    <a:pt x="767" y="878"/>
                  </a:lnTo>
                  <a:lnTo>
                    <a:pt x="764" y="878"/>
                  </a:lnTo>
                  <a:lnTo>
                    <a:pt x="764" y="885"/>
                  </a:lnTo>
                  <a:lnTo>
                    <a:pt x="760" y="885"/>
                  </a:lnTo>
                  <a:lnTo>
                    <a:pt x="757" y="888"/>
                  </a:lnTo>
                  <a:lnTo>
                    <a:pt x="757" y="888"/>
                  </a:lnTo>
                  <a:lnTo>
                    <a:pt x="753" y="888"/>
                  </a:lnTo>
                  <a:lnTo>
                    <a:pt x="750" y="888"/>
                  </a:lnTo>
                  <a:lnTo>
                    <a:pt x="747" y="888"/>
                  </a:lnTo>
                  <a:lnTo>
                    <a:pt x="740" y="881"/>
                  </a:lnTo>
                  <a:lnTo>
                    <a:pt x="730" y="868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16" y="844"/>
                  </a:lnTo>
                  <a:lnTo>
                    <a:pt x="710" y="838"/>
                  </a:lnTo>
                  <a:lnTo>
                    <a:pt x="710" y="828"/>
                  </a:lnTo>
                  <a:lnTo>
                    <a:pt x="713" y="814"/>
                  </a:lnTo>
                  <a:lnTo>
                    <a:pt x="713" y="807"/>
                  </a:lnTo>
                  <a:lnTo>
                    <a:pt x="703" y="804"/>
                  </a:lnTo>
                  <a:lnTo>
                    <a:pt x="693" y="801"/>
                  </a:lnTo>
                  <a:lnTo>
                    <a:pt x="686" y="797"/>
                  </a:lnTo>
                  <a:lnTo>
                    <a:pt x="676" y="797"/>
                  </a:lnTo>
                  <a:lnTo>
                    <a:pt x="636" y="807"/>
                  </a:lnTo>
                  <a:lnTo>
                    <a:pt x="626" y="811"/>
                  </a:lnTo>
                  <a:lnTo>
                    <a:pt x="609" y="824"/>
                  </a:lnTo>
                  <a:lnTo>
                    <a:pt x="599" y="831"/>
                  </a:lnTo>
                  <a:lnTo>
                    <a:pt x="595" y="834"/>
                  </a:lnTo>
                  <a:lnTo>
                    <a:pt x="595" y="838"/>
                  </a:lnTo>
                  <a:lnTo>
                    <a:pt x="595" y="841"/>
                  </a:lnTo>
                  <a:lnTo>
                    <a:pt x="595" y="841"/>
                  </a:lnTo>
                  <a:lnTo>
                    <a:pt x="595" y="841"/>
                  </a:lnTo>
                  <a:lnTo>
                    <a:pt x="589" y="844"/>
                  </a:lnTo>
                  <a:lnTo>
                    <a:pt x="589" y="848"/>
                  </a:lnTo>
                  <a:lnTo>
                    <a:pt x="568" y="865"/>
                  </a:lnTo>
                  <a:lnTo>
                    <a:pt x="562" y="875"/>
                  </a:lnTo>
                  <a:lnTo>
                    <a:pt x="548" y="885"/>
                  </a:lnTo>
                  <a:lnTo>
                    <a:pt x="531" y="885"/>
                  </a:lnTo>
                  <a:lnTo>
                    <a:pt x="528" y="885"/>
                  </a:lnTo>
                  <a:lnTo>
                    <a:pt x="521" y="881"/>
                  </a:lnTo>
                  <a:lnTo>
                    <a:pt x="501" y="878"/>
                  </a:lnTo>
                  <a:lnTo>
                    <a:pt x="494" y="875"/>
                  </a:lnTo>
                  <a:lnTo>
                    <a:pt x="484" y="868"/>
                  </a:lnTo>
                  <a:lnTo>
                    <a:pt x="474" y="875"/>
                  </a:lnTo>
                  <a:lnTo>
                    <a:pt x="467" y="875"/>
                  </a:lnTo>
                  <a:lnTo>
                    <a:pt x="467" y="878"/>
                  </a:lnTo>
                  <a:lnTo>
                    <a:pt x="461" y="881"/>
                  </a:lnTo>
                  <a:lnTo>
                    <a:pt x="457" y="881"/>
                  </a:lnTo>
                  <a:lnTo>
                    <a:pt x="464" y="881"/>
                  </a:lnTo>
                  <a:lnTo>
                    <a:pt x="464" y="881"/>
                  </a:lnTo>
                  <a:lnTo>
                    <a:pt x="467" y="881"/>
                  </a:lnTo>
                  <a:lnTo>
                    <a:pt x="471" y="878"/>
                  </a:lnTo>
                  <a:lnTo>
                    <a:pt x="488" y="888"/>
                  </a:lnTo>
                  <a:lnTo>
                    <a:pt x="498" y="888"/>
                  </a:lnTo>
                  <a:lnTo>
                    <a:pt x="501" y="895"/>
                  </a:lnTo>
                  <a:lnTo>
                    <a:pt x="528" y="902"/>
                  </a:lnTo>
                  <a:lnTo>
                    <a:pt x="528" y="912"/>
                  </a:lnTo>
                  <a:lnTo>
                    <a:pt x="541" y="912"/>
                  </a:lnTo>
                  <a:lnTo>
                    <a:pt x="541" y="918"/>
                  </a:lnTo>
                  <a:lnTo>
                    <a:pt x="538" y="925"/>
                  </a:lnTo>
                  <a:lnTo>
                    <a:pt x="535" y="922"/>
                  </a:lnTo>
                  <a:lnTo>
                    <a:pt x="531" y="925"/>
                  </a:lnTo>
                  <a:lnTo>
                    <a:pt x="525" y="925"/>
                  </a:lnTo>
                  <a:lnTo>
                    <a:pt x="525" y="918"/>
                  </a:lnTo>
                  <a:lnTo>
                    <a:pt x="525" y="918"/>
                  </a:lnTo>
                  <a:lnTo>
                    <a:pt x="518" y="922"/>
                  </a:lnTo>
                  <a:lnTo>
                    <a:pt x="511" y="925"/>
                  </a:lnTo>
                  <a:lnTo>
                    <a:pt x="511" y="922"/>
                  </a:lnTo>
                  <a:lnTo>
                    <a:pt x="511" y="918"/>
                  </a:lnTo>
                  <a:lnTo>
                    <a:pt x="498" y="918"/>
                  </a:lnTo>
                  <a:lnTo>
                    <a:pt x="498" y="922"/>
                  </a:lnTo>
                  <a:lnTo>
                    <a:pt x="494" y="925"/>
                  </a:lnTo>
                  <a:lnTo>
                    <a:pt x="488" y="915"/>
                  </a:lnTo>
                  <a:lnTo>
                    <a:pt x="481" y="912"/>
                  </a:lnTo>
                  <a:lnTo>
                    <a:pt x="481" y="915"/>
                  </a:lnTo>
                  <a:lnTo>
                    <a:pt x="477" y="912"/>
                  </a:lnTo>
                  <a:lnTo>
                    <a:pt x="471" y="915"/>
                  </a:lnTo>
                  <a:lnTo>
                    <a:pt x="484" y="922"/>
                  </a:lnTo>
                  <a:lnTo>
                    <a:pt x="467" y="918"/>
                  </a:lnTo>
                  <a:lnTo>
                    <a:pt x="467" y="922"/>
                  </a:lnTo>
                  <a:lnTo>
                    <a:pt x="467" y="922"/>
                  </a:lnTo>
                  <a:lnTo>
                    <a:pt x="488" y="929"/>
                  </a:lnTo>
                  <a:lnTo>
                    <a:pt x="521" y="935"/>
                  </a:lnTo>
                  <a:lnTo>
                    <a:pt x="518" y="939"/>
                  </a:lnTo>
                  <a:lnTo>
                    <a:pt x="518" y="939"/>
                  </a:lnTo>
                  <a:lnTo>
                    <a:pt x="521" y="939"/>
                  </a:lnTo>
                  <a:lnTo>
                    <a:pt x="531" y="939"/>
                  </a:lnTo>
                  <a:lnTo>
                    <a:pt x="531" y="939"/>
                  </a:lnTo>
                  <a:lnTo>
                    <a:pt x="541" y="939"/>
                  </a:lnTo>
                  <a:lnTo>
                    <a:pt x="558" y="942"/>
                  </a:lnTo>
                  <a:lnTo>
                    <a:pt x="555" y="945"/>
                  </a:lnTo>
                  <a:lnTo>
                    <a:pt x="552" y="945"/>
                  </a:lnTo>
                  <a:lnTo>
                    <a:pt x="552" y="949"/>
                  </a:lnTo>
                  <a:lnTo>
                    <a:pt x="531" y="952"/>
                  </a:lnTo>
                  <a:lnTo>
                    <a:pt x="525" y="959"/>
                  </a:lnTo>
                  <a:lnTo>
                    <a:pt x="501" y="952"/>
                  </a:lnTo>
                  <a:lnTo>
                    <a:pt x="498" y="949"/>
                  </a:lnTo>
                  <a:lnTo>
                    <a:pt x="491" y="956"/>
                  </a:lnTo>
                  <a:lnTo>
                    <a:pt x="498" y="966"/>
                  </a:lnTo>
                  <a:lnTo>
                    <a:pt x="498" y="966"/>
                  </a:lnTo>
                  <a:lnTo>
                    <a:pt x="504" y="989"/>
                  </a:lnTo>
                  <a:lnTo>
                    <a:pt x="504" y="1009"/>
                  </a:lnTo>
                  <a:lnTo>
                    <a:pt x="514" y="1030"/>
                  </a:lnTo>
                  <a:lnTo>
                    <a:pt x="508" y="1033"/>
                  </a:lnTo>
                  <a:lnTo>
                    <a:pt x="501" y="1030"/>
                  </a:lnTo>
                  <a:lnTo>
                    <a:pt x="498" y="1030"/>
                  </a:lnTo>
                  <a:lnTo>
                    <a:pt x="488" y="1033"/>
                  </a:lnTo>
                  <a:lnTo>
                    <a:pt x="488" y="1030"/>
                  </a:lnTo>
                  <a:lnTo>
                    <a:pt x="484" y="1030"/>
                  </a:lnTo>
                  <a:lnTo>
                    <a:pt x="477" y="1033"/>
                  </a:lnTo>
                  <a:lnTo>
                    <a:pt x="467" y="1030"/>
                  </a:lnTo>
                  <a:lnTo>
                    <a:pt x="461" y="1026"/>
                  </a:lnTo>
                  <a:lnTo>
                    <a:pt x="454" y="1023"/>
                  </a:lnTo>
                  <a:lnTo>
                    <a:pt x="451" y="1023"/>
                  </a:lnTo>
                  <a:lnTo>
                    <a:pt x="451" y="1019"/>
                  </a:lnTo>
                  <a:lnTo>
                    <a:pt x="444" y="1016"/>
                  </a:lnTo>
                  <a:lnTo>
                    <a:pt x="437" y="1023"/>
                  </a:lnTo>
                  <a:lnTo>
                    <a:pt x="434" y="1023"/>
                  </a:lnTo>
                  <a:lnTo>
                    <a:pt x="424" y="1026"/>
                  </a:lnTo>
                  <a:lnTo>
                    <a:pt x="424" y="1030"/>
                  </a:lnTo>
                  <a:lnTo>
                    <a:pt x="417" y="1040"/>
                  </a:lnTo>
                  <a:lnTo>
                    <a:pt x="414" y="1036"/>
                  </a:lnTo>
                  <a:lnTo>
                    <a:pt x="407" y="1040"/>
                  </a:lnTo>
                  <a:lnTo>
                    <a:pt x="403" y="1040"/>
                  </a:lnTo>
                  <a:lnTo>
                    <a:pt x="400" y="1036"/>
                  </a:lnTo>
                  <a:lnTo>
                    <a:pt x="397" y="1043"/>
                  </a:lnTo>
                  <a:lnTo>
                    <a:pt x="397" y="1043"/>
                  </a:lnTo>
                  <a:lnTo>
                    <a:pt x="387" y="1040"/>
                  </a:lnTo>
                  <a:lnTo>
                    <a:pt x="380" y="1046"/>
                  </a:lnTo>
                  <a:lnTo>
                    <a:pt x="376" y="1046"/>
                  </a:lnTo>
                  <a:lnTo>
                    <a:pt x="370" y="1043"/>
                  </a:lnTo>
                  <a:lnTo>
                    <a:pt x="353" y="1043"/>
                  </a:lnTo>
                  <a:lnTo>
                    <a:pt x="346" y="1046"/>
                  </a:lnTo>
                  <a:lnTo>
                    <a:pt x="346" y="1053"/>
                  </a:lnTo>
                  <a:lnTo>
                    <a:pt x="343" y="1060"/>
                  </a:lnTo>
                  <a:lnTo>
                    <a:pt x="339" y="1060"/>
                  </a:lnTo>
                  <a:lnTo>
                    <a:pt x="336" y="1063"/>
                  </a:lnTo>
                  <a:lnTo>
                    <a:pt x="329" y="1053"/>
                  </a:lnTo>
                  <a:lnTo>
                    <a:pt x="326" y="1053"/>
                  </a:lnTo>
                  <a:lnTo>
                    <a:pt x="323" y="1046"/>
                  </a:lnTo>
                  <a:lnTo>
                    <a:pt x="316" y="1026"/>
                  </a:lnTo>
                  <a:lnTo>
                    <a:pt x="323" y="1019"/>
                  </a:lnTo>
                  <a:lnTo>
                    <a:pt x="316" y="1016"/>
                  </a:lnTo>
                  <a:lnTo>
                    <a:pt x="292" y="1006"/>
                  </a:lnTo>
                  <a:lnTo>
                    <a:pt x="276" y="1003"/>
                  </a:lnTo>
                  <a:lnTo>
                    <a:pt x="262" y="1003"/>
                  </a:lnTo>
                  <a:lnTo>
                    <a:pt x="259" y="999"/>
                  </a:lnTo>
                  <a:lnTo>
                    <a:pt x="252" y="996"/>
                  </a:lnTo>
                  <a:lnTo>
                    <a:pt x="238" y="989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" name="Freeform 727">
              <a:extLst>
                <a:ext uri="{FF2B5EF4-FFF2-40B4-BE49-F238E27FC236}">
                  <a16:creationId xmlns:a16="http://schemas.microsoft.com/office/drawing/2014/main" id="{F352D9DF-42A0-6CE3-7905-95278FB29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" y="2404"/>
              <a:ext cx="10" cy="6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3 h 6"/>
                <a:gd name="T4" fmla="*/ 3 w 10"/>
                <a:gd name="T5" fmla="*/ 3 h 6"/>
                <a:gd name="T6" fmla="*/ 0 w 10"/>
                <a:gd name="T7" fmla="*/ 6 h 6"/>
                <a:gd name="T8" fmla="*/ 0 w 10"/>
                <a:gd name="T9" fmla="*/ 6 h 6"/>
                <a:gd name="T10" fmla="*/ 3 w 10"/>
                <a:gd name="T11" fmla="*/ 6 h 6"/>
                <a:gd name="T12" fmla="*/ 3 w 10"/>
                <a:gd name="T13" fmla="*/ 0 h 6"/>
                <a:gd name="T14" fmla="*/ 7 w 10"/>
                <a:gd name="T15" fmla="*/ 3 h 6"/>
                <a:gd name="T16" fmla="*/ 10 w 10"/>
                <a:gd name="T17" fmla="*/ 3 h 6"/>
                <a:gd name="T18" fmla="*/ 10 w 10"/>
                <a:gd name="T19" fmla="*/ 0 h 6"/>
                <a:gd name="T20" fmla="*/ 3 w 10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5" name="Freeform 728">
              <a:extLst>
                <a:ext uri="{FF2B5EF4-FFF2-40B4-BE49-F238E27FC236}">
                  <a16:creationId xmlns:a16="http://schemas.microsoft.com/office/drawing/2014/main" id="{CC6B1B00-C57D-770A-11F6-AB25E1C49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407"/>
              <a:ext cx="10" cy="3"/>
            </a:xfrm>
            <a:custGeom>
              <a:avLst/>
              <a:gdLst>
                <a:gd name="T0" fmla="*/ 3 w 10"/>
                <a:gd name="T1" fmla="*/ 3 h 3"/>
                <a:gd name="T2" fmla="*/ 7 w 10"/>
                <a:gd name="T3" fmla="*/ 3 h 3"/>
                <a:gd name="T4" fmla="*/ 10 w 10"/>
                <a:gd name="T5" fmla="*/ 3 h 3"/>
                <a:gd name="T6" fmla="*/ 10 w 10"/>
                <a:gd name="T7" fmla="*/ 0 h 3"/>
                <a:gd name="T8" fmla="*/ 10 w 10"/>
                <a:gd name="T9" fmla="*/ 0 h 3"/>
                <a:gd name="T10" fmla="*/ 7 w 10"/>
                <a:gd name="T11" fmla="*/ 3 h 3"/>
                <a:gd name="T12" fmla="*/ 0 w 10"/>
                <a:gd name="T13" fmla="*/ 0 h 3"/>
                <a:gd name="T14" fmla="*/ 0 w 10"/>
                <a:gd name="T15" fmla="*/ 0 h 3"/>
                <a:gd name="T16" fmla="*/ 3 w 10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">
                  <a:moveTo>
                    <a:pt x="3" y="3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6" name="Freeform 729">
              <a:extLst>
                <a:ext uri="{FF2B5EF4-FFF2-40B4-BE49-F238E27FC236}">
                  <a16:creationId xmlns:a16="http://schemas.microsoft.com/office/drawing/2014/main" id="{CCC27BBF-161E-9DAA-A933-4E8A23C71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3" y="2777"/>
              <a:ext cx="128" cy="101"/>
            </a:xfrm>
            <a:custGeom>
              <a:avLst/>
              <a:gdLst>
                <a:gd name="T0" fmla="*/ 50 w 128"/>
                <a:gd name="T1" fmla="*/ 37 h 101"/>
                <a:gd name="T2" fmla="*/ 50 w 128"/>
                <a:gd name="T3" fmla="*/ 34 h 101"/>
                <a:gd name="T4" fmla="*/ 50 w 128"/>
                <a:gd name="T5" fmla="*/ 31 h 101"/>
                <a:gd name="T6" fmla="*/ 54 w 128"/>
                <a:gd name="T7" fmla="*/ 27 h 101"/>
                <a:gd name="T8" fmla="*/ 57 w 128"/>
                <a:gd name="T9" fmla="*/ 27 h 101"/>
                <a:gd name="T10" fmla="*/ 57 w 128"/>
                <a:gd name="T11" fmla="*/ 24 h 101"/>
                <a:gd name="T12" fmla="*/ 57 w 128"/>
                <a:gd name="T13" fmla="*/ 24 h 101"/>
                <a:gd name="T14" fmla="*/ 57 w 128"/>
                <a:gd name="T15" fmla="*/ 27 h 101"/>
                <a:gd name="T16" fmla="*/ 57 w 128"/>
                <a:gd name="T17" fmla="*/ 27 h 101"/>
                <a:gd name="T18" fmla="*/ 57 w 128"/>
                <a:gd name="T19" fmla="*/ 27 h 101"/>
                <a:gd name="T20" fmla="*/ 61 w 128"/>
                <a:gd name="T21" fmla="*/ 27 h 101"/>
                <a:gd name="T22" fmla="*/ 77 w 128"/>
                <a:gd name="T23" fmla="*/ 14 h 101"/>
                <a:gd name="T24" fmla="*/ 87 w 128"/>
                <a:gd name="T25" fmla="*/ 11 h 101"/>
                <a:gd name="T26" fmla="*/ 111 w 128"/>
                <a:gd name="T27" fmla="*/ 7 h 101"/>
                <a:gd name="T28" fmla="*/ 125 w 128"/>
                <a:gd name="T29" fmla="*/ 0 h 101"/>
                <a:gd name="T30" fmla="*/ 125 w 128"/>
                <a:gd name="T31" fmla="*/ 0 h 101"/>
                <a:gd name="T32" fmla="*/ 128 w 128"/>
                <a:gd name="T33" fmla="*/ 4 h 101"/>
                <a:gd name="T34" fmla="*/ 121 w 128"/>
                <a:gd name="T35" fmla="*/ 11 h 101"/>
                <a:gd name="T36" fmla="*/ 121 w 128"/>
                <a:gd name="T37" fmla="*/ 14 h 101"/>
                <a:gd name="T38" fmla="*/ 114 w 128"/>
                <a:gd name="T39" fmla="*/ 21 h 101"/>
                <a:gd name="T40" fmla="*/ 104 w 128"/>
                <a:gd name="T41" fmla="*/ 31 h 101"/>
                <a:gd name="T42" fmla="*/ 87 w 128"/>
                <a:gd name="T43" fmla="*/ 37 h 101"/>
                <a:gd name="T44" fmla="*/ 61 w 128"/>
                <a:gd name="T45" fmla="*/ 54 h 101"/>
                <a:gd name="T46" fmla="*/ 47 w 128"/>
                <a:gd name="T47" fmla="*/ 64 h 101"/>
                <a:gd name="T48" fmla="*/ 37 w 128"/>
                <a:gd name="T49" fmla="*/ 78 h 101"/>
                <a:gd name="T50" fmla="*/ 24 w 128"/>
                <a:gd name="T51" fmla="*/ 101 h 101"/>
                <a:gd name="T52" fmla="*/ 20 w 128"/>
                <a:gd name="T53" fmla="*/ 98 h 101"/>
                <a:gd name="T54" fmla="*/ 3 w 128"/>
                <a:gd name="T55" fmla="*/ 85 h 101"/>
                <a:gd name="T56" fmla="*/ 0 w 128"/>
                <a:gd name="T57" fmla="*/ 78 h 101"/>
                <a:gd name="T58" fmla="*/ 7 w 128"/>
                <a:gd name="T59" fmla="*/ 74 h 101"/>
                <a:gd name="T60" fmla="*/ 10 w 128"/>
                <a:gd name="T61" fmla="*/ 68 h 101"/>
                <a:gd name="T62" fmla="*/ 17 w 128"/>
                <a:gd name="T63" fmla="*/ 61 h 101"/>
                <a:gd name="T64" fmla="*/ 27 w 128"/>
                <a:gd name="T65" fmla="*/ 48 h 101"/>
                <a:gd name="T66" fmla="*/ 30 w 128"/>
                <a:gd name="T67" fmla="*/ 44 h 101"/>
                <a:gd name="T68" fmla="*/ 40 w 128"/>
                <a:gd name="T69" fmla="*/ 37 h 101"/>
                <a:gd name="T70" fmla="*/ 37 w 128"/>
                <a:gd name="T71" fmla="*/ 37 h 101"/>
                <a:gd name="T72" fmla="*/ 34 w 128"/>
                <a:gd name="T73" fmla="*/ 34 h 101"/>
                <a:gd name="T74" fmla="*/ 40 w 128"/>
                <a:gd name="T75" fmla="*/ 34 h 101"/>
                <a:gd name="T76" fmla="*/ 44 w 128"/>
                <a:gd name="T77" fmla="*/ 37 h 101"/>
                <a:gd name="T78" fmla="*/ 50 w 128"/>
                <a:gd name="T79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01">
                  <a:moveTo>
                    <a:pt x="50" y="37"/>
                  </a:moveTo>
                  <a:lnTo>
                    <a:pt x="50" y="34"/>
                  </a:lnTo>
                  <a:lnTo>
                    <a:pt x="50" y="31"/>
                  </a:lnTo>
                  <a:lnTo>
                    <a:pt x="54" y="27"/>
                  </a:lnTo>
                  <a:lnTo>
                    <a:pt x="57" y="27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77" y="14"/>
                  </a:lnTo>
                  <a:lnTo>
                    <a:pt x="87" y="11"/>
                  </a:lnTo>
                  <a:lnTo>
                    <a:pt x="111" y="7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8" y="4"/>
                  </a:lnTo>
                  <a:lnTo>
                    <a:pt x="121" y="11"/>
                  </a:lnTo>
                  <a:lnTo>
                    <a:pt x="121" y="14"/>
                  </a:lnTo>
                  <a:lnTo>
                    <a:pt x="114" y="21"/>
                  </a:lnTo>
                  <a:lnTo>
                    <a:pt x="104" y="31"/>
                  </a:lnTo>
                  <a:lnTo>
                    <a:pt x="87" y="37"/>
                  </a:lnTo>
                  <a:lnTo>
                    <a:pt x="61" y="54"/>
                  </a:lnTo>
                  <a:lnTo>
                    <a:pt x="47" y="64"/>
                  </a:lnTo>
                  <a:lnTo>
                    <a:pt x="37" y="78"/>
                  </a:lnTo>
                  <a:lnTo>
                    <a:pt x="24" y="101"/>
                  </a:lnTo>
                  <a:lnTo>
                    <a:pt x="20" y="98"/>
                  </a:lnTo>
                  <a:lnTo>
                    <a:pt x="3" y="85"/>
                  </a:lnTo>
                  <a:lnTo>
                    <a:pt x="0" y="78"/>
                  </a:lnTo>
                  <a:lnTo>
                    <a:pt x="7" y="74"/>
                  </a:lnTo>
                  <a:lnTo>
                    <a:pt x="10" y="68"/>
                  </a:lnTo>
                  <a:lnTo>
                    <a:pt x="17" y="61"/>
                  </a:lnTo>
                  <a:lnTo>
                    <a:pt x="27" y="48"/>
                  </a:lnTo>
                  <a:lnTo>
                    <a:pt x="30" y="44"/>
                  </a:lnTo>
                  <a:lnTo>
                    <a:pt x="40" y="37"/>
                  </a:lnTo>
                  <a:lnTo>
                    <a:pt x="37" y="37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4" y="37"/>
                  </a:lnTo>
                  <a:lnTo>
                    <a:pt x="50" y="37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7" name="Freeform 730">
              <a:extLst>
                <a:ext uri="{FF2B5EF4-FFF2-40B4-BE49-F238E27FC236}">
                  <a16:creationId xmlns:a16="http://schemas.microsoft.com/office/drawing/2014/main" id="{60DCB894-C30B-809C-9E48-339F355F7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427"/>
              <a:ext cx="74" cy="54"/>
            </a:xfrm>
            <a:custGeom>
              <a:avLst/>
              <a:gdLst>
                <a:gd name="T0" fmla="*/ 17 w 74"/>
                <a:gd name="T1" fmla="*/ 0 h 54"/>
                <a:gd name="T2" fmla="*/ 17 w 74"/>
                <a:gd name="T3" fmla="*/ 4 h 54"/>
                <a:gd name="T4" fmla="*/ 23 w 74"/>
                <a:gd name="T5" fmla="*/ 7 h 54"/>
                <a:gd name="T6" fmla="*/ 23 w 74"/>
                <a:gd name="T7" fmla="*/ 10 h 54"/>
                <a:gd name="T8" fmla="*/ 23 w 74"/>
                <a:gd name="T9" fmla="*/ 14 h 54"/>
                <a:gd name="T10" fmla="*/ 30 w 74"/>
                <a:gd name="T11" fmla="*/ 10 h 54"/>
                <a:gd name="T12" fmla="*/ 33 w 74"/>
                <a:gd name="T13" fmla="*/ 10 h 54"/>
                <a:gd name="T14" fmla="*/ 37 w 74"/>
                <a:gd name="T15" fmla="*/ 7 h 54"/>
                <a:gd name="T16" fmla="*/ 37 w 74"/>
                <a:gd name="T17" fmla="*/ 7 h 54"/>
                <a:gd name="T18" fmla="*/ 40 w 74"/>
                <a:gd name="T19" fmla="*/ 4 h 54"/>
                <a:gd name="T20" fmla="*/ 44 w 74"/>
                <a:gd name="T21" fmla="*/ 0 h 54"/>
                <a:gd name="T22" fmla="*/ 50 w 74"/>
                <a:gd name="T23" fmla="*/ 4 h 54"/>
                <a:gd name="T24" fmla="*/ 57 w 74"/>
                <a:gd name="T25" fmla="*/ 4 h 54"/>
                <a:gd name="T26" fmla="*/ 54 w 74"/>
                <a:gd name="T27" fmla="*/ 7 h 54"/>
                <a:gd name="T28" fmla="*/ 54 w 74"/>
                <a:gd name="T29" fmla="*/ 7 h 54"/>
                <a:gd name="T30" fmla="*/ 57 w 74"/>
                <a:gd name="T31" fmla="*/ 10 h 54"/>
                <a:gd name="T32" fmla="*/ 64 w 74"/>
                <a:gd name="T33" fmla="*/ 14 h 54"/>
                <a:gd name="T34" fmla="*/ 67 w 74"/>
                <a:gd name="T35" fmla="*/ 14 h 54"/>
                <a:gd name="T36" fmla="*/ 70 w 74"/>
                <a:gd name="T37" fmla="*/ 14 h 54"/>
                <a:gd name="T38" fmla="*/ 74 w 74"/>
                <a:gd name="T39" fmla="*/ 17 h 54"/>
                <a:gd name="T40" fmla="*/ 70 w 74"/>
                <a:gd name="T41" fmla="*/ 17 h 54"/>
                <a:gd name="T42" fmla="*/ 67 w 74"/>
                <a:gd name="T43" fmla="*/ 21 h 54"/>
                <a:gd name="T44" fmla="*/ 64 w 74"/>
                <a:gd name="T45" fmla="*/ 17 h 54"/>
                <a:gd name="T46" fmla="*/ 64 w 74"/>
                <a:gd name="T47" fmla="*/ 21 h 54"/>
                <a:gd name="T48" fmla="*/ 60 w 74"/>
                <a:gd name="T49" fmla="*/ 21 h 54"/>
                <a:gd name="T50" fmla="*/ 54 w 74"/>
                <a:gd name="T51" fmla="*/ 24 h 54"/>
                <a:gd name="T52" fmla="*/ 54 w 74"/>
                <a:gd name="T53" fmla="*/ 27 h 54"/>
                <a:gd name="T54" fmla="*/ 50 w 74"/>
                <a:gd name="T55" fmla="*/ 34 h 54"/>
                <a:gd name="T56" fmla="*/ 50 w 74"/>
                <a:gd name="T57" fmla="*/ 37 h 54"/>
                <a:gd name="T58" fmla="*/ 54 w 74"/>
                <a:gd name="T59" fmla="*/ 41 h 54"/>
                <a:gd name="T60" fmla="*/ 54 w 74"/>
                <a:gd name="T61" fmla="*/ 44 h 54"/>
                <a:gd name="T62" fmla="*/ 47 w 74"/>
                <a:gd name="T63" fmla="*/ 44 h 54"/>
                <a:gd name="T64" fmla="*/ 44 w 74"/>
                <a:gd name="T65" fmla="*/ 47 h 54"/>
                <a:gd name="T66" fmla="*/ 44 w 74"/>
                <a:gd name="T67" fmla="*/ 47 h 54"/>
                <a:gd name="T68" fmla="*/ 40 w 74"/>
                <a:gd name="T69" fmla="*/ 51 h 54"/>
                <a:gd name="T70" fmla="*/ 37 w 74"/>
                <a:gd name="T71" fmla="*/ 51 h 54"/>
                <a:gd name="T72" fmla="*/ 30 w 74"/>
                <a:gd name="T73" fmla="*/ 51 h 54"/>
                <a:gd name="T74" fmla="*/ 27 w 74"/>
                <a:gd name="T75" fmla="*/ 47 h 54"/>
                <a:gd name="T76" fmla="*/ 20 w 74"/>
                <a:gd name="T77" fmla="*/ 51 h 54"/>
                <a:gd name="T78" fmla="*/ 17 w 74"/>
                <a:gd name="T79" fmla="*/ 44 h 54"/>
                <a:gd name="T80" fmla="*/ 20 w 74"/>
                <a:gd name="T81" fmla="*/ 41 h 54"/>
                <a:gd name="T82" fmla="*/ 17 w 74"/>
                <a:gd name="T83" fmla="*/ 37 h 54"/>
                <a:gd name="T84" fmla="*/ 10 w 74"/>
                <a:gd name="T85" fmla="*/ 37 h 54"/>
                <a:gd name="T86" fmla="*/ 7 w 74"/>
                <a:gd name="T87" fmla="*/ 27 h 54"/>
                <a:gd name="T88" fmla="*/ 7 w 74"/>
                <a:gd name="T89" fmla="*/ 31 h 54"/>
                <a:gd name="T90" fmla="*/ 0 w 74"/>
                <a:gd name="T91" fmla="*/ 27 h 54"/>
                <a:gd name="T92" fmla="*/ 3 w 74"/>
                <a:gd name="T93" fmla="*/ 27 h 54"/>
                <a:gd name="T94" fmla="*/ 7 w 74"/>
                <a:gd name="T95" fmla="*/ 24 h 54"/>
                <a:gd name="T96" fmla="*/ 7 w 74"/>
                <a:gd name="T97" fmla="*/ 17 h 54"/>
                <a:gd name="T98" fmla="*/ 10 w 74"/>
                <a:gd name="T99" fmla="*/ 10 h 54"/>
                <a:gd name="T100" fmla="*/ 13 w 74"/>
                <a:gd name="T101" fmla="*/ 7 h 54"/>
                <a:gd name="T102" fmla="*/ 17 w 74"/>
                <a:gd name="T10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" h="54">
                  <a:moveTo>
                    <a:pt x="17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3" y="14"/>
                  </a:lnTo>
                  <a:lnTo>
                    <a:pt x="27" y="14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7" y="10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4" y="4"/>
                  </a:lnTo>
                  <a:lnTo>
                    <a:pt x="57" y="4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4" y="7"/>
                  </a:lnTo>
                  <a:lnTo>
                    <a:pt x="57" y="7"/>
                  </a:lnTo>
                  <a:lnTo>
                    <a:pt x="57" y="10"/>
                  </a:lnTo>
                  <a:lnTo>
                    <a:pt x="60" y="10"/>
                  </a:lnTo>
                  <a:lnTo>
                    <a:pt x="64" y="14"/>
                  </a:lnTo>
                  <a:lnTo>
                    <a:pt x="64" y="10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0" y="17"/>
                  </a:lnTo>
                  <a:lnTo>
                    <a:pt x="70" y="21"/>
                  </a:lnTo>
                  <a:lnTo>
                    <a:pt x="67" y="21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7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0" y="21"/>
                  </a:lnTo>
                  <a:lnTo>
                    <a:pt x="57" y="21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7"/>
                  </a:lnTo>
                  <a:lnTo>
                    <a:pt x="50" y="31"/>
                  </a:lnTo>
                  <a:lnTo>
                    <a:pt x="50" y="34"/>
                  </a:lnTo>
                  <a:lnTo>
                    <a:pt x="47" y="37"/>
                  </a:lnTo>
                  <a:lnTo>
                    <a:pt x="50" y="37"/>
                  </a:lnTo>
                  <a:lnTo>
                    <a:pt x="50" y="41"/>
                  </a:lnTo>
                  <a:lnTo>
                    <a:pt x="54" y="41"/>
                  </a:lnTo>
                  <a:lnTo>
                    <a:pt x="50" y="44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7" y="44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0" y="54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7" y="51"/>
                  </a:lnTo>
                  <a:lnTo>
                    <a:pt x="27" y="47"/>
                  </a:lnTo>
                  <a:lnTo>
                    <a:pt x="20" y="47"/>
                  </a:lnTo>
                  <a:lnTo>
                    <a:pt x="20" y="51"/>
                  </a:lnTo>
                  <a:lnTo>
                    <a:pt x="20" y="47"/>
                  </a:lnTo>
                  <a:lnTo>
                    <a:pt x="17" y="44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7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7" y="31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31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" name="Freeform 731">
              <a:extLst>
                <a:ext uri="{FF2B5EF4-FFF2-40B4-BE49-F238E27FC236}">
                  <a16:creationId xmlns:a16="http://schemas.microsoft.com/office/drawing/2014/main" id="{DC41A243-478B-8600-A0F5-B19A6DDC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2710"/>
              <a:ext cx="24" cy="27"/>
            </a:xfrm>
            <a:custGeom>
              <a:avLst/>
              <a:gdLst>
                <a:gd name="T0" fmla="*/ 17 w 24"/>
                <a:gd name="T1" fmla="*/ 0 h 27"/>
                <a:gd name="T2" fmla="*/ 17 w 24"/>
                <a:gd name="T3" fmla="*/ 17 h 27"/>
                <a:gd name="T4" fmla="*/ 24 w 24"/>
                <a:gd name="T5" fmla="*/ 24 h 27"/>
                <a:gd name="T6" fmla="*/ 20 w 24"/>
                <a:gd name="T7" fmla="*/ 27 h 27"/>
                <a:gd name="T8" fmla="*/ 13 w 24"/>
                <a:gd name="T9" fmla="*/ 27 h 27"/>
                <a:gd name="T10" fmla="*/ 3 w 24"/>
                <a:gd name="T11" fmla="*/ 14 h 27"/>
                <a:gd name="T12" fmla="*/ 7 w 24"/>
                <a:gd name="T13" fmla="*/ 14 h 27"/>
                <a:gd name="T14" fmla="*/ 0 w 24"/>
                <a:gd name="T15" fmla="*/ 0 h 27"/>
                <a:gd name="T16" fmla="*/ 17 w 2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7">
                  <a:moveTo>
                    <a:pt x="17" y="0"/>
                  </a:moveTo>
                  <a:lnTo>
                    <a:pt x="17" y="17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3" y="27"/>
                  </a:lnTo>
                  <a:lnTo>
                    <a:pt x="3" y="14"/>
                  </a:lnTo>
                  <a:lnTo>
                    <a:pt x="7" y="14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" name="Freeform 732">
              <a:extLst>
                <a:ext uri="{FF2B5EF4-FFF2-40B4-BE49-F238E27FC236}">
                  <a16:creationId xmlns:a16="http://schemas.microsoft.com/office/drawing/2014/main" id="{F4197754-EDD5-6FA0-F81F-945466DB0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61"/>
              <a:ext cx="10" cy="10"/>
            </a:xfrm>
            <a:custGeom>
              <a:avLst/>
              <a:gdLst>
                <a:gd name="T0" fmla="*/ 0 w 10"/>
                <a:gd name="T1" fmla="*/ 6 h 10"/>
                <a:gd name="T2" fmla="*/ 10 w 10"/>
                <a:gd name="T3" fmla="*/ 0 h 10"/>
                <a:gd name="T4" fmla="*/ 0 w 10"/>
                <a:gd name="T5" fmla="*/ 10 h 10"/>
                <a:gd name="T6" fmla="*/ 0 w 10"/>
                <a:gd name="T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" name="Freeform 733">
              <a:extLst>
                <a:ext uri="{FF2B5EF4-FFF2-40B4-BE49-F238E27FC236}">
                  <a16:creationId xmlns:a16="http://schemas.microsoft.com/office/drawing/2014/main" id="{703BD77A-EB18-F333-524E-826210AB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2145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" name="Rectangle 734">
              <a:extLst>
                <a:ext uri="{FF2B5EF4-FFF2-40B4-BE49-F238E27FC236}">
                  <a16:creationId xmlns:a16="http://schemas.microsoft.com/office/drawing/2014/main" id="{EF25B02F-2811-F7FB-DE29-569EA2A2B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444"/>
              <a:ext cx="1" cy="1"/>
            </a:xfrm>
            <a:prstGeom prst="rect">
              <a:avLst/>
            </a:prstGeom>
            <a:noFill/>
            <a:ln w="15875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" name="Freeform 735">
              <a:extLst>
                <a:ext uri="{FF2B5EF4-FFF2-40B4-BE49-F238E27FC236}">
                  <a16:creationId xmlns:a16="http://schemas.microsoft.com/office/drawing/2014/main" id="{2D9AEC81-5A96-B343-B740-7EA1F34DA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444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" name="Freeform 736">
              <a:extLst>
                <a:ext uri="{FF2B5EF4-FFF2-40B4-BE49-F238E27FC236}">
                  <a16:creationId xmlns:a16="http://schemas.microsoft.com/office/drawing/2014/main" id="{D8D2EB45-A027-3966-0796-D1F6ECDE5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434"/>
              <a:ext cx="3" cy="0"/>
            </a:xfrm>
            <a:custGeom>
              <a:avLst/>
              <a:gdLst>
                <a:gd name="T0" fmla="*/ 0 w 3"/>
                <a:gd name="T1" fmla="*/ 3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" name="Freeform 737">
              <a:extLst>
                <a:ext uri="{FF2B5EF4-FFF2-40B4-BE49-F238E27FC236}">
                  <a16:creationId xmlns:a16="http://schemas.microsoft.com/office/drawing/2014/main" id="{5B04D846-1A0F-AED4-C9A6-274B48A29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" y="2811"/>
              <a:ext cx="4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" name="Freeform 738">
              <a:extLst>
                <a:ext uri="{FF2B5EF4-FFF2-40B4-BE49-F238E27FC236}">
                  <a16:creationId xmlns:a16="http://schemas.microsoft.com/office/drawing/2014/main" id="{1B870A10-2DF7-9352-03B6-05CCD736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" y="317"/>
              <a:ext cx="1313" cy="1144"/>
            </a:xfrm>
            <a:custGeom>
              <a:avLst/>
              <a:gdLst>
                <a:gd name="T0" fmla="*/ 1155 w 1313"/>
                <a:gd name="T1" fmla="*/ 33 h 1144"/>
                <a:gd name="T2" fmla="*/ 1148 w 1313"/>
                <a:gd name="T3" fmla="*/ 64 h 1144"/>
                <a:gd name="T4" fmla="*/ 1141 w 1313"/>
                <a:gd name="T5" fmla="*/ 111 h 1144"/>
                <a:gd name="T6" fmla="*/ 1118 w 1313"/>
                <a:gd name="T7" fmla="*/ 151 h 1144"/>
                <a:gd name="T8" fmla="*/ 1121 w 1313"/>
                <a:gd name="T9" fmla="*/ 202 h 1144"/>
                <a:gd name="T10" fmla="*/ 1107 w 1313"/>
                <a:gd name="T11" fmla="*/ 235 h 1144"/>
                <a:gd name="T12" fmla="*/ 1148 w 1313"/>
                <a:gd name="T13" fmla="*/ 282 h 1144"/>
                <a:gd name="T14" fmla="*/ 1168 w 1313"/>
                <a:gd name="T15" fmla="*/ 316 h 1144"/>
                <a:gd name="T16" fmla="*/ 1192 w 1313"/>
                <a:gd name="T17" fmla="*/ 316 h 1144"/>
                <a:gd name="T18" fmla="*/ 1249 w 1313"/>
                <a:gd name="T19" fmla="*/ 323 h 1144"/>
                <a:gd name="T20" fmla="*/ 1272 w 1313"/>
                <a:gd name="T21" fmla="*/ 370 h 1144"/>
                <a:gd name="T22" fmla="*/ 1293 w 1313"/>
                <a:gd name="T23" fmla="*/ 410 h 1144"/>
                <a:gd name="T24" fmla="*/ 1282 w 1313"/>
                <a:gd name="T25" fmla="*/ 461 h 1144"/>
                <a:gd name="T26" fmla="*/ 1289 w 1313"/>
                <a:gd name="T27" fmla="*/ 498 h 1144"/>
                <a:gd name="T28" fmla="*/ 1259 w 1313"/>
                <a:gd name="T29" fmla="*/ 555 h 1144"/>
                <a:gd name="T30" fmla="*/ 1208 w 1313"/>
                <a:gd name="T31" fmla="*/ 521 h 1144"/>
                <a:gd name="T32" fmla="*/ 1165 w 1313"/>
                <a:gd name="T33" fmla="*/ 511 h 1144"/>
                <a:gd name="T34" fmla="*/ 1138 w 1313"/>
                <a:gd name="T35" fmla="*/ 542 h 1144"/>
                <a:gd name="T36" fmla="*/ 1094 w 1313"/>
                <a:gd name="T37" fmla="*/ 565 h 1144"/>
                <a:gd name="T38" fmla="*/ 1101 w 1313"/>
                <a:gd name="T39" fmla="*/ 585 h 1144"/>
                <a:gd name="T40" fmla="*/ 1114 w 1313"/>
                <a:gd name="T41" fmla="*/ 619 h 1144"/>
                <a:gd name="T42" fmla="*/ 1138 w 1313"/>
                <a:gd name="T43" fmla="*/ 663 h 1144"/>
                <a:gd name="T44" fmla="*/ 1091 w 1313"/>
                <a:gd name="T45" fmla="*/ 720 h 1144"/>
                <a:gd name="T46" fmla="*/ 1033 w 1313"/>
                <a:gd name="T47" fmla="*/ 723 h 1144"/>
                <a:gd name="T48" fmla="*/ 983 w 1313"/>
                <a:gd name="T49" fmla="*/ 744 h 1144"/>
                <a:gd name="T50" fmla="*/ 936 w 1313"/>
                <a:gd name="T51" fmla="*/ 710 h 1144"/>
                <a:gd name="T52" fmla="*/ 885 w 1313"/>
                <a:gd name="T53" fmla="*/ 707 h 1144"/>
                <a:gd name="T54" fmla="*/ 848 w 1313"/>
                <a:gd name="T55" fmla="*/ 727 h 1144"/>
                <a:gd name="T56" fmla="*/ 838 w 1313"/>
                <a:gd name="T57" fmla="*/ 781 h 1144"/>
                <a:gd name="T58" fmla="*/ 791 w 1313"/>
                <a:gd name="T59" fmla="*/ 774 h 1144"/>
                <a:gd name="T60" fmla="*/ 751 w 1313"/>
                <a:gd name="T61" fmla="*/ 757 h 1144"/>
                <a:gd name="T62" fmla="*/ 741 w 1313"/>
                <a:gd name="T63" fmla="*/ 794 h 1144"/>
                <a:gd name="T64" fmla="*/ 670 w 1313"/>
                <a:gd name="T65" fmla="*/ 808 h 1144"/>
                <a:gd name="T66" fmla="*/ 596 w 1313"/>
                <a:gd name="T67" fmla="*/ 757 h 1144"/>
                <a:gd name="T68" fmla="*/ 569 w 1313"/>
                <a:gd name="T69" fmla="*/ 791 h 1144"/>
                <a:gd name="T70" fmla="*/ 522 w 1313"/>
                <a:gd name="T71" fmla="*/ 838 h 1144"/>
                <a:gd name="T72" fmla="*/ 488 w 1313"/>
                <a:gd name="T73" fmla="*/ 831 h 1144"/>
                <a:gd name="T74" fmla="*/ 502 w 1313"/>
                <a:gd name="T75" fmla="*/ 885 h 1144"/>
                <a:gd name="T76" fmla="*/ 515 w 1313"/>
                <a:gd name="T77" fmla="*/ 915 h 1144"/>
                <a:gd name="T78" fmla="*/ 545 w 1313"/>
                <a:gd name="T79" fmla="*/ 949 h 1144"/>
                <a:gd name="T80" fmla="*/ 569 w 1313"/>
                <a:gd name="T81" fmla="*/ 983 h 1144"/>
                <a:gd name="T82" fmla="*/ 589 w 1313"/>
                <a:gd name="T83" fmla="*/ 1020 h 1144"/>
                <a:gd name="T84" fmla="*/ 535 w 1313"/>
                <a:gd name="T85" fmla="*/ 1050 h 1144"/>
                <a:gd name="T86" fmla="*/ 552 w 1313"/>
                <a:gd name="T87" fmla="*/ 1094 h 1144"/>
                <a:gd name="T88" fmla="*/ 492 w 1313"/>
                <a:gd name="T89" fmla="*/ 1070 h 1144"/>
                <a:gd name="T90" fmla="*/ 431 w 1313"/>
                <a:gd name="T91" fmla="*/ 1100 h 1144"/>
                <a:gd name="T92" fmla="*/ 411 w 1313"/>
                <a:gd name="T93" fmla="*/ 1144 h 1144"/>
                <a:gd name="T94" fmla="*/ 354 w 1313"/>
                <a:gd name="T95" fmla="*/ 1117 h 1144"/>
                <a:gd name="T96" fmla="*/ 306 w 1313"/>
                <a:gd name="T97" fmla="*/ 1117 h 1144"/>
                <a:gd name="T98" fmla="*/ 219 w 1313"/>
                <a:gd name="T99" fmla="*/ 1097 h 1144"/>
                <a:gd name="T100" fmla="*/ 192 w 1313"/>
                <a:gd name="T101" fmla="*/ 1040 h 1144"/>
                <a:gd name="T102" fmla="*/ 135 w 1313"/>
                <a:gd name="T103" fmla="*/ 996 h 1144"/>
                <a:gd name="T104" fmla="*/ 118 w 1313"/>
                <a:gd name="T105" fmla="*/ 1033 h 1144"/>
                <a:gd name="T106" fmla="*/ 88 w 1313"/>
                <a:gd name="T107" fmla="*/ 1040 h 1144"/>
                <a:gd name="T108" fmla="*/ 54 w 1313"/>
                <a:gd name="T109" fmla="*/ 1033 h 1144"/>
                <a:gd name="T110" fmla="*/ 17 w 1313"/>
                <a:gd name="T111" fmla="*/ 1060 h 1144"/>
                <a:gd name="T112" fmla="*/ 0 w 1313"/>
                <a:gd name="T113" fmla="*/ 109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3" h="1144">
                  <a:moveTo>
                    <a:pt x="1168" y="0"/>
                  </a:moveTo>
                  <a:lnTo>
                    <a:pt x="1168" y="6"/>
                  </a:lnTo>
                  <a:lnTo>
                    <a:pt x="1171" y="17"/>
                  </a:lnTo>
                  <a:lnTo>
                    <a:pt x="1168" y="23"/>
                  </a:lnTo>
                  <a:lnTo>
                    <a:pt x="1168" y="30"/>
                  </a:lnTo>
                  <a:lnTo>
                    <a:pt x="1165" y="37"/>
                  </a:lnTo>
                  <a:lnTo>
                    <a:pt x="1158" y="33"/>
                  </a:lnTo>
                  <a:lnTo>
                    <a:pt x="1155" y="33"/>
                  </a:lnTo>
                  <a:lnTo>
                    <a:pt x="1151" y="33"/>
                  </a:lnTo>
                  <a:lnTo>
                    <a:pt x="1148" y="37"/>
                  </a:lnTo>
                  <a:lnTo>
                    <a:pt x="1151" y="40"/>
                  </a:lnTo>
                  <a:lnTo>
                    <a:pt x="1148" y="43"/>
                  </a:lnTo>
                  <a:lnTo>
                    <a:pt x="1148" y="47"/>
                  </a:lnTo>
                  <a:lnTo>
                    <a:pt x="1151" y="54"/>
                  </a:lnTo>
                  <a:lnTo>
                    <a:pt x="1151" y="60"/>
                  </a:lnTo>
                  <a:lnTo>
                    <a:pt x="1148" y="64"/>
                  </a:lnTo>
                  <a:lnTo>
                    <a:pt x="1138" y="54"/>
                  </a:lnTo>
                  <a:lnTo>
                    <a:pt x="1134" y="50"/>
                  </a:lnTo>
                  <a:lnTo>
                    <a:pt x="1128" y="57"/>
                  </a:lnTo>
                  <a:lnTo>
                    <a:pt x="1124" y="64"/>
                  </a:lnTo>
                  <a:lnTo>
                    <a:pt x="1128" y="81"/>
                  </a:lnTo>
                  <a:lnTo>
                    <a:pt x="1134" y="101"/>
                  </a:lnTo>
                  <a:lnTo>
                    <a:pt x="1144" y="107"/>
                  </a:lnTo>
                  <a:lnTo>
                    <a:pt x="1141" y="111"/>
                  </a:lnTo>
                  <a:lnTo>
                    <a:pt x="1144" y="124"/>
                  </a:lnTo>
                  <a:lnTo>
                    <a:pt x="1148" y="128"/>
                  </a:lnTo>
                  <a:lnTo>
                    <a:pt x="1148" y="141"/>
                  </a:lnTo>
                  <a:lnTo>
                    <a:pt x="1141" y="148"/>
                  </a:lnTo>
                  <a:lnTo>
                    <a:pt x="1138" y="151"/>
                  </a:lnTo>
                  <a:lnTo>
                    <a:pt x="1134" y="151"/>
                  </a:lnTo>
                  <a:lnTo>
                    <a:pt x="1124" y="141"/>
                  </a:lnTo>
                  <a:lnTo>
                    <a:pt x="1118" y="151"/>
                  </a:lnTo>
                  <a:lnTo>
                    <a:pt x="1121" y="161"/>
                  </a:lnTo>
                  <a:lnTo>
                    <a:pt x="1124" y="168"/>
                  </a:lnTo>
                  <a:lnTo>
                    <a:pt x="1128" y="168"/>
                  </a:lnTo>
                  <a:lnTo>
                    <a:pt x="1128" y="168"/>
                  </a:lnTo>
                  <a:lnTo>
                    <a:pt x="1124" y="178"/>
                  </a:lnTo>
                  <a:lnTo>
                    <a:pt x="1124" y="192"/>
                  </a:lnTo>
                  <a:lnTo>
                    <a:pt x="1121" y="202"/>
                  </a:lnTo>
                  <a:lnTo>
                    <a:pt x="1121" y="202"/>
                  </a:lnTo>
                  <a:lnTo>
                    <a:pt x="1121" y="208"/>
                  </a:lnTo>
                  <a:lnTo>
                    <a:pt x="1114" y="212"/>
                  </a:lnTo>
                  <a:lnTo>
                    <a:pt x="1107" y="208"/>
                  </a:lnTo>
                  <a:lnTo>
                    <a:pt x="1101" y="208"/>
                  </a:lnTo>
                  <a:lnTo>
                    <a:pt x="1101" y="219"/>
                  </a:lnTo>
                  <a:lnTo>
                    <a:pt x="1107" y="222"/>
                  </a:lnTo>
                  <a:lnTo>
                    <a:pt x="1107" y="229"/>
                  </a:lnTo>
                  <a:lnTo>
                    <a:pt x="1107" y="235"/>
                  </a:lnTo>
                  <a:lnTo>
                    <a:pt x="1114" y="245"/>
                  </a:lnTo>
                  <a:lnTo>
                    <a:pt x="1121" y="249"/>
                  </a:lnTo>
                  <a:lnTo>
                    <a:pt x="1134" y="249"/>
                  </a:lnTo>
                  <a:lnTo>
                    <a:pt x="1138" y="259"/>
                  </a:lnTo>
                  <a:lnTo>
                    <a:pt x="1138" y="262"/>
                  </a:lnTo>
                  <a:lnTo>
                    <a:pt x="1138" y="266"/>
                  </a:lnTo>
                  <a:lnTo>
                    <a:pt x="1141" y="279"/>
                  </a:lnTo>
                  <a:lnTo>
                    <a:pt x="1148" y="282"/>
                  </a:lnTo>
                  <a:lnTo>
                    <a:pt x="1151" y="289"/>
                  </a:lnTo>
                  <a:lnTo>
                    <a:pt x="1148" y="293"/>
                  </a:lnTo>
                  <a:lnTo>
                    <a:pt x="1151" y="299"/>
                  </a:lnTo>
                  <a:lnTo>
                    <a:pt x="1155" y="303"/>
                  </a:lnTo>
                  <a:lnTo>
                    <a:pt x="1158" y="309"/>
                  </a:lnTo>
                  <a:lnTo>
                    <a:pt x="1161" y="313"/>
                  </a:lnTo>
                  <a:lnTo>
                    <a:pt x="1165" y="309"/>
                  </a:lnTo>
                  <a:lnTo>
                    <a:pt x="1168" y="316"/>
                  </a:lnTo>
                  <a:lnTo>
                    <a:pt x="1175" y="330"/>
                  </a:lnTo>
                  <a:lnTo>
                    <a:pt x="1175" y="333"/>
                  </a:lnTo>
                  <a:lnTo>
                    <a:pt x="1178" y="330"/>
                  </a:lnTo>
                  <a:lnTo>
                    <a:pt x="1178" y="326"/>
                  </a:lnTo>
                  <a:lnTo>
                    <a:pt x="1185" y="323"/>
                  </a:lnTo>
                  <a:lnTo>
                    <a:pt x="1188" y="326"/>
                  </a:lnTo>
                  <a:lnTo>
                    <a:pt x="1192" y="320"/>
                  </a:lnTo>
                  <a:lnTo>
                    <a:pt x="1192" y="316"/>
                  </a:lnTo>
                  <a:lnTo>
                    <a:pt x="1195" y="320"/>
                  </a:lnTo>
                  <a:lnTo>
                    <a:pt x="1202" y="320"/>
                  </a:lnTo>
                  <a:lnTo>
                    <a:pt x="1208" y="323"/>
                  </a:lnTo>
                  <a:lnTo>
                    <a:pt x="1215" y="309"/>
                  </a:lnTo>
                  <a:lnTo>
                    <a:pt x="1222" y="309"/>
                  </a:lnTo>
                  <a:lnTo>
                    <a:pt x="1225" y="309"/>
                  </a:lnTo>
                  <a:lnTo>
                    <a:pt x="1232" y="309"/>
                  </a:lnTo>
                  <a:lnTo>
                    <a:pt x="1249" y="323"/>
                  </a:lnTo>
                  <a:lnTo>
                    <a:pt x="1245" y="330"/>
                  </a:lnTo>
                  <a:lnTo>
                    <a:pt x="1252" y="330"/>
                  </a:lnTo>
                  <a:lnTo>
                    <a:pt x="1266" y="343"/>
                  </a:lnTo>
                  <a:lnTo>
                    <a:pt x="1266" y="343"/>
                  </a:lnTo>
                  <a:lnTo>
                    <a:pt x="1272" y="350"/>
                  </a:lnTo>
                  <a:lnTo>
                    <a:pt x="1262" y="357"/>
                  </a:lnTo>
                  <a:lnTo>
                    <a:pt x="1262" y="357"/>
                  </a:lnTo>
                  <a:lnTo>
                    <a:pt x="1272" y="370"/>
                  </a:lnTo>
                  <a:lnTo>
                    <a:pt x="1272" y="383"/>
                  </a:lnTo>
                  <a:lnTo>
                    <a:pt x="1279" y="390"/>
                  </a:lnTo>
                  <a:lnTo>
                    <a:pt x="1286" y="390"/>
                  </a:lnTo>
                  <a:lnTo>
                    <a:pt x="1286" y="394"/>
                  </a:lnTo>
                  <a:lnTo>
                    <a:pt x="1279" y="400"/>
                  </a:lnTo>
                  <a:lnTo>
                    <a:pt x="1279" y="404"/>
                  </a:lnTo>
                  <a:lnTo>
                    <a:pt x="1282" y="404"/>
                  </a:lnTo>
                  <a:lnTo>
                    <a:pt x="1293" y="410"/>
                  </a:lnTo>
                  <a:lnTo>
                    <a:pt x="1296" y="410"/>
                  </a:lnTo>
                  <a:lnTo>
                    <a:pt x="1293" y="427"/>
                  </a:lnTo>
                  <a:lnTo>
                    <a:pt x="1299" y="434"/>
                  </a:lnTo>
                  <a:lnTo>
                    <a:pt x="1309" y="437"/>
                  </a:lnTo>
                  <a:lnTo>
                    <a:pt x="1313" y="437"/>
                  </a:lnTo>
                  <a:lnTo>
                    <a:pt x="1306" y="447"/>
                  </a:lnTo>
                  <a:lnTo>
                    <a:pt x="1299" y="454"/>
                  </a:lnTo>
                  <a:lnTo>
                    <a:pt x="1282" y="461"/>
                  </a:lnTo>
                  <a:lnTo>
                    <a:pt x="1296" y="474"/>
                  </a:lnTo>
                  <a:lnTo>
                    <a:pt x="1296" y="484"/>
                  </a:lnTo>
                  <a:lnTo>
                    <a:pt x="1296" y="491"/>
                  </a:lnTo>
                  <a:lnTo>
                    <a:pt x="1296" y="498"/>
                  </a:lnTo>
                  <a:lnTo>
                    <a:pt x="1299" y="501"/>
                  </a:lnTo>
                  <a:lnTo>
                    <a:pt x="1296" y="501"/>
                  </a:lnTo>
                  <a:lnTo>
                    <a:pt x="1293" y="498"/>
                  </a:lnTo>
                  <a:lnTo>
                    <a:pt x="1289" y="498"/>
                  </a:lnTo>
                  <a:lnTo>
                    <a:pt x="1272" y="511"/>
                  </a:lnTo>
                  <a:lnTo>
                    <a:pt x="1269" y="515"/>
                  </a:lnTo>
                  <a:lnTo>
                    <a:pt x="1269" y="521"/>
                  </a:lnTo>
                  <a:lnTo>
                    <a:pt x="1279" y="525"/>
                  </a:lnTo>
                  <a:lnTo>
                    <a:pt x="1272" y="538"/>
                  </a:lnTo>
                  <a:lnTo>
                    <a:pt x="1272" y="548"/>
                  </a:lnTo>
                  <a:lnTo>
                    <a:pt x="1266" y="548"/>
                  </a:lnTo>
                  <a:lnTo>
                    <a:pt x="1259" y="555"/>
                  </a:lnTo>
                  <a:lnTo>
                    <a:pt x="1252" y="548"/>
                  </a:lnTo>
                  <a:lnTo>
                    <a:pt x="1242" y="552"/>
                  </a:lnTo>
                  <a:lnTo>
                    <a:pt x="1232" y="548"/>
                  </a:lnTo>
                  <a:lnTo>
                    <a:pt x="1229" y="548"/>
                  </a:lnTo>
                  <a:lnTo>
                    <a:pt x="1222" y="545"/>
                  </a:lnTo>
                  <a:lnTo>
                    <a:pt x="1219" y="542"/>
                  </a:lnTo>
                  <a:lnTo>
                    <a:pt x="1222" y="535"/>
                  </a:lnTo>
                  <a:lnTo>
                    <a:pt x="1208" y="521"/>
                  </a:lnTo>
                  <a:lnTo>
                    <a:pt x="1202" y="518"/>
                  </a:lnTo>
                  <a:lnTo>
                    <a:pt x="1202" y="515"/>
                  </a:lnTo>
                  <a:lnTo>
                    <a:pt x="1188" y="508"/>
                  </a:lnTo>
                  <a:lnTo>
                    <a:pt x="1185" y="508"/>
                  </a:lnTo>
                  <a:lnTo>
                    <a:pt x="1175" y="501"/>
                  </a:lnTo>
                  <a:lnTo>
                    <a:pt x="1165" y="505"/>
                  </a:lnTo>
                  <a:lnTo>
                    <a:pt x="1161" y="508"/>
                  </a:lnTo>
                  <a:lnTo>
                    <a:pt x="1165" y="511"/>
                  </a:lnTo>
                  <a:lnTo>
                    <a:pt x="1161" y="521"/>
                  </a:lnTo>
                  <a:lnTo>
                    <a:pt x="1158" y="525"/>
                  </a:lnTo>
                  <a:lnTo>
                    <a:pt x="1148" y="521"/>
                  </a:lnTo>
                  <a:lnTo>
                    <a:pt x="1144" y="521"/>
                  </a:lnTo>
                  <a:lnTo>
                    <a:pt x="1134" y="525"/>
                  </a:lnTo>
                  <a:lnTo>
                    <a:pt x="1128" y="538"/>
                  </a:lnTo>
                  <a:lnTo>
                    <a:pt x="1131" y="542"/>
                  </a:lnTo>
                  <a:lnTo>
                    <a:pt x="1138" y="542"/>
                  </a:lnTo>
                  <a:lnTo>
                    <a:pt x="1141" y="548"/>
                  </a:lnTo>
                  <a:lnTo>
                    <a:pt x="1138" y="559"/>
                  </a:lnTo>
                  <a:lnTo>
                    <a:pt x="1131" y="562"/>
                  </a:lnTo>
                  <a:lnTo>
                    <a:pt x="1131" y="559"/>
                  </a:lnTo>
                  <a:lnTo>
                    <a:pt x="1114" y="562"/>
                  </a:lnTo>
                  <a:lnTo>
                    <a:pt x="1107" y="562"/>
                  </a:lnTo>
                  <a:lnTo>
                    <a:pt x="1104" y="555"/>
                  </a:lnTo>
                  <a:lnTo>
                    <a:pt x="1094" y="565"/>
                  </a:lnTo>
                  <a:lnTo>
                    <a:pt x="1101" y="572"/>
                  </a:lnTo>
                  <a:lnTo>
                    <a:pt x="1107" y="575"/>
                  </a:lnTo>
                  <a:lnTo>
                    <a:pt x="1118" y="585"/>
                  </a:lnTo>
                  <a:lnTo>
                    <a:pt x="1114" y="589"/>
                  </a:lnTo>
                  <a:lnTo>
                    <a:pt x="1118" y="592"/>
                  </a:lnTo>
                  <a:lnTo>
                    <a:pt x="1118" y="596"/>
                  </a:lnTo>
                  <a:lnTo>
                    <a:pt x="1114" y="596"/>
                  </a:lnTo>
                  <a:lnTo>
                    <a:pt x="1101" y="585"/>
                  </a:lnTo>
                  <a:lnTo>
                    <a:pt x="1101" y="582"/>
                  </a:lnTo>
                  <a:lnTo>
                    <a:pt x="1091" y="579"/>
                  </a:lnTo>
                  <a:lnTo>
                    <a:pt x="1091" y="579"/>
                  </a:lnTo>
                  <a:lnTo>
                    <a:pt x="1094" y="592"/>
                  </a:lnTo>
                  <a:lnTo>
                    <a:pt x="1104" y="606"/>
                  </a:lnTo>
                  <a:lnTo>
                    <a:pt x="1104" y="612"/>
                  </a:lnTo>
                  <a:lnTo>
                    <a:pt x="1107" y="612"/>
                  </a:lnTo>
                  <a:lnTo>
                    <a:pt x="1114" y="619"/>
                  </a:lnTo>
                  <a:lnTo>
                    <a:pt x="1107" y="626"/>
                  </a:lnTo>
                  <a:lnTo>
                    <a:pt x="1094" y="622"/>
                  </a:lnTo>
                  <a:lnTo>
                    <a:pt x="1094" y="622"/>
                  </a:lnTo>
                  <a:lnTo>
                    <a:pt x="1091" y="629"/>
                  </a:lnTo>
                  <a:lnTo>
                    <a:pt x="1104" y="643"/>
                  </a:lnTo>
                  <a:lnTo>
                    <a:pt x="1118" y="656"/>
                  </a:lnTo>
                  <a:lnTo>
                    <a:pt x="1138" y="663"/>
                  </a:lnTo>
                  <a:lnTo>
                    <a:pt x="1138" y="663"/>
                  </a:lnTo>
                  <a:lnTo>
                    <a:pt x="1148" y="676"/>
                  </a:lnTo>
                  <a:lnTo>
                    <a:pt x="1144" y="676"/>
                  </a:lnTo>
                  <a:lnTo>
                    <a:pt x="1141" y="683"/>
                  </a:lnTo>
                  <a:lnTo>
                    <a:pt x="1131" y="686"/>
                  </a:lnTo>
                  <a:lnTo>
                    <a:pt x="1118" y="690"/>
                  </a:lnTo>
                  <a:lnTo>
                    <a:pt x="1111" y="697"/>
                  </a:lnTo>
                  <a:lnTo>
                    <a:pt x="1111" y="713"/>
                  </a:lnTo>
                  <a:lnTo>
                    <a:pt x="1091" y="720"/>
                  </a:lnTo>
                  <a:lnTo>
                    <a:pt x="1084" y="720"/>
                  </a:lnTo>
                  <a:lnTo>
                    <a:pt x="1077" y="717"/>
                  </a:lnTo>
                  <a:lnTo>
                    <a:pt x="1067" y="723"/>
                  </a:lnTo>
                  <a:lnTo>
                    <a:pt x="1060" y="734"/>
                  </a:lnTo>
                  <a:lnTo>
                    <a:pt x="1057" y="730"/>
                  </a:lnTo>
                  <a:lnTo>
                    <a:pt x="1047" y="727"/>
                  </a:lnTo>
                  <a:lnTo>
                    <a:pt x="1040" y="720"/>
                  </a:lnTo>
                  <a:lnTo>
                    <a:pt x="1033" y="723"/>
                  </a:lnTo>
                  <a:lnTo>
                    <a:pt x="1027" y="730"/>
                  </a:lnTo>
                  <a:lnTo>
                    <a:pt x="1020" y="734"/>
                  </a:lnTo>
                  <a:lnTo>
                    <a:pt x="1020" y="737"/>
                  </a:lnTo>
                  <a:lnTo>
                    <a:pt x="1017" y="750"/>
                  </a:lnTo>
                  <a:lnTo>
                    <a:pt x="1017" y="754"/>
                  </a:lnTo>
                  <a:lnTo>
                    <a:pt x="1006" y="754"/>
                  </a:lnTo>
                  <a:lnTo>
                    <a:pt x="996" y="750"/>
                  </a:lnTo>
                  <a:lnTo>
                    <a:pt x="983" y="744"/>
                  </a:lnTo>
                  <a:lnTo>
                    <a:pt x="980" y="740"/>
                  </a:lnTo>
                  <a:lnTo>
                    <a:pt x="973" y="734"/>
                  </a:lnTo>
                  <a:lnTo>
                    <a:pt x="969" y="734"/>
                  </a:lnTo>
                  <a:lnTo>
                    <a:pt x="956" y="717"/>
                  </a:lnTo>
                  <a:lnTo>
                    <a:pt x="956" y="700"/>
                  </a:lnTo>
                  <a:lnTo>
                    <a:pt x="953" y="700"/>
                  </a:lnTo>
                  <a:lnTo>
                    <a:pt x="943" y="703"/>
                  </a:lnTo>
                  <a:lnTo>
                    <a:pt x="936" y="710"/>
                  </a:lnTo>
                  <a:lnTo>
                    <a:pt x="929" y="710"/>
                  </a:lnTo>
                  <a:lnTo>
                    <a:pt x="916" y="710"/>
                  </a:lnTo>
                  <a:lnTo>
                    <a:pt x="909" y="703"/>
                  </a:lnTo>
                  <a:lnTo>
                    <a:pt x="906" y="700"/>
                  </a:lnTo>
                  <a:lnTo>
                    <a:pt x="899" y="697"/>
                  </a:lnTo>
                  <a:lnTo>
                    <a:pt x="892" y="697"/>
                  </a:lnTo>
                  <a:lnTo>
                    <a:pt x="892" y="707"/>
                  </a:lnTo>
                  <a:lnTo>
                    <a:pt x="885" y="707"/>
                  </a:lnTo>
                  <a:lnTo>
                    <a:pt x="882" y="713"/>
                  </a:lnTo>
                  <a:lnTo>
                    <a:pt x="868" y="707"/>
                  </a:lnTo>
                  <a:lnTo>
                    <a:pt x="862" y="697"/>
                  </a:lnTo>
                  <a:lnTo>
                    <a:pt x="852" y="713"/>
                  </a:lnTo>
                  <a:lnTo>
                    <a:pt x="855" y="717"/>
                  </a:lnTo>
                  <a:lnTo>
                    <a:pt x="852" y="723"/>
                  </a:lnTo>
                  <a:lnTo>
                    <a:pt x="848" y="723"/>
                  </a:lnTo>
                  <a:lnTo>
                    <a:pt x="848" y="727"/>
                  </a:lnTo>
                  <a:lnTo>
                    <a:pt x="845" y="734"/>
                  </a:lnTo>
                  <a:lnTo>
                    <a:pt x="842" y="737"/>
                  </a:lnTo>
                  <a:lnTo>
                    <a:pt x="838" y="747"/>
                  </a:lnTo>
                  <a:lnTo>
                    <a:pt x="845" y="750"/>
                  </a:lnTo>
                  <a:lnTo>
                    <a:pt x="848" y="754"/>
                  </a:lnTo>
                  <a:lnTo>
                    <a:pt x="842" y="767"/>
                  </a:lnTo>
                  <a:lnTo>
                    <a:pt x="845" y="777"/>
                  </a:lnTo>
                  <a:lnTo>
                    <a:pt x="838" y="781"/>
                  </a:lnTo>
                  <a:lnTo>
                    <a:pt x="831" y="787"/>
                  </a:lnTo>
                  <a:lnTo>
                    <a:pt x="821" y="787"/>
                  </a:lnTo>
                  <a:lnTo>
                    <a:pt x="818" y="784"/>
                  </a:lnTo>
                  <a:lnTo>
                    <a:pt x="821" y="781"/>
                  </a:lnTo>
                  <a:lnTo>
                    <a:pt x="815" y="774"/>
                  </a:lnTo>
                  <a:lnTo>
                    <a:pt x="805" y="771"/>
                  </a:lnTo>
                  <a:lnTo>
                    <a:pt x="798" y="774"/>
                  </a:lnTo>
                  <a:lnTo>
                    <a:pt x="791" y="774"/>
                  </a:lnTo>
                  <a:lnTo>
                    <a:pt x="791" y="771"/>
                  </a:lnTo>
                  <a:lnTo>
                    <a:pt x="791" y="771"/>
                  </a:lnTo>
                  <a:lnTo>
                    <a:pt x="801" y="757"/>
                  </a:lnTo>
                  <a:lnTo>
                    <a:pt x="788" y="747"/>
                  </a:lnTo>
                  <a:lnTo>
                    <a:pt x="774" y="750"/>
                  </a:lnTo>
                  <a:lnTo>
                    <a:pt x="774" y="754"/>
                  </a:lnTo>
                  <a:lnTo>
                    <a:pt x="771" y="757"/>
                  </a:lnTo>
                  <a:lnTo>
                    <a:pt x="751" y="757"/>
                  </a:lnTo>
                  <a:lnTo>
                    <a:pt x="751" y="760"/>
                  </a:lnTo>
                  <a:lnTo>
                    <a:pt x="747" y="767"/>
                  </a:lnTo>
                  <a:lnTo>
                    <a:pt x="737" y="771"/>
                  </a:lnTo>
                  <a:lnTo>
                    <a:pt x="737" y="771"/>
                  </a:lnTo>
                  <a:lnTo>
                    <a:pt x="730" y="774"/>
                  </a:lnTo>
                  <a:lnTo>
                    <a:pt x="730" y="784"/>
                  </a:lnTo>
                  <a:lnTo>
                    <a:pt x="737" y="791"/>
                  </a:lnTo>
                  <a:lnTo>
                    <a:pt x="741" y="794"/>
                  </a:lnTo>
                  <a:lnTo>
                    <a:pt x="737" y="798"/>
                  </a:lnTo>
                  <a:lnTo>
                    <a:pt x="730" y="808"/>
                  </a:lnTo>
                  <a:lnTo>
                    <a:pt x="717" y="808"/>
                  </a:lnTo>
                  <a:lnTo>
                    <a:pt x="714" y="811"/>
                  </a:lnTo>
                  <a:lnTo>
                    <a:pt x="707" y="808"/>
                  </a:lnTo>
                  <a:lnTo>
                    <a:pt x="697" y="814"/>
                  </a:lnTo>
                  <a:lnTo>
                    <a:pt x="683" y="808"/>
                  </a:lnTo>
                  <a:lnTo>
                    <a:pt x="670" y="808"/>
                  </a:lnTo>
                  <a:lnTo>
                    <a:pt x="663" y="811"/>
                  </a:lnTo>
                  <a:lnTo>
                    <a:pt x="663" y="804"/>
                  </a:lnTo>
                  <a:lnTo>
                    <a:pt x="653" y="794"/>
                  </a:lnTo>
                  <a:lnTo>
                    <a:pt x="636" y="794"/>
                  </a:lnTo>
                  <a:lnTo>
                    <a:pt x="626" y="787"/>
                  </a:lnTo>
                  <a:lnTo>
                    <a:pt x="613" y="771"/>
                  </a:lnTo>
                  <a:lnTo>
                    <a:pt x="609" y="767"/>
                  </a:lnTo>
                  <a:lnTo>
                    <a:pt x="596" y="757"/>
                  </a:lnTo>
                  <a:lnTo>
                    <a:pt x="586" y="754"/>
                  </a:lnTo>
                  <a:lnTo>
                    <a:pt x="569" y="757"/>
                  </a:lnTo>
                  <a:lnTo>
                    <a:pt x="566" y="764"/>
                  </a:lnTo>
                  <a:lnTo>
                    <a:pt x="569" y="767"/>
                  </a:lnTo>
                  <a:lnTo>
                    <a:pt x="566" y="774"/>
                  </a:lnTo>
                  <a:lnTo>
                    <a:pt x="569" y="781"/>
                  </a:lnTo>
                  <a:lnTo>
                    <a:pt x="566" y="784"/>
                  </a:lnTo>
                  <a:lnTo>
                    <a:pt x="569" y="791"/>
                  </a:lnTo>
                  <a:lnTo>
                    <a:pt x="576" y="794"/>
                  </a:lnTo>
                  <a:lnTo>
                    <a:pt x="579" y="804"/>
                  </a:lnTo>
                  <a:lnTo>
                    <a:pt x="579" y="808"/>
                  </a:lnTo>
                  <a:lnTo>
                    <a:pt x="559" y="821"/>
                  </a:lnTo>
                  <a:lnTo>
                    <a:pt x="552" y="824"/>
                  </a:lnTo>
                  <a:lnTo>
                    <a:pt x="545" y="828"/>
                  </a:lnTo>
                  <a:lnTo>
                    <a:pt x="539" y="831"/>
                  </a:lnTo>
                  <a:lnTo>
                    <a:pt x="522" y="838"/>
                  </a:lnTo>
                  <a:lnTo>
                    <a:pt x="518" y="841"/>
                  </a:lnTo>
                  <a:lnTo>
                    <a:pt x="502" y="818"/>
                  </a:lnTo>
                  <a:lnTo>
                    <a:pt x="492" y="811"/>
                  </a:lnTo>
                  <a:lnTo>
                    <a:pt x="485" y="814"/>
                  </a:lnTo>
                  <a:lnTo>
                    <a:pt x="492" y="821"/>
                  </a:lnTo>
                  <a:lnTo>
                    <a:pt x="488" y="824"/>
                  </a:lnTo>
                  <a:lnTo>
                    <a:pt x="488" y="828"/>
                  </a:lnTo>
                  <a:lnTo>
                    <a:pt x="488" y="831"/>
                  </a:lnTo>
                  <a:lnTo>
                    <a:pt x="498" y="841"/>
                  </a:lnTo>
                  <a:lnTo>
                    <a:pt x="502" y="848"/>
                  </a:lnTo>
                  <a:lnTo>
                    <a:pt x="498" y="848"/>
                  </a:lnTo>
                  <a:lnTo>
                    <a:pt x="495" y="855"/>
                  </a:lnTo>
                  <a:lnTo>
                    <a:pt x="488" y="855"/>
                  </a:lnTo>
                  <a:lnTo>
                    <a:pt x="488" y="855"/>
                  </a:lnTo>
                  <a:lnTo>
                    <a:pt x="502" y="882"/>
                  </a:lnTo>
                  <a:lnTo>
                    <a:pt x="502" y="885"/>
                  </a:lnTo>
                  <a:lnTo>
                    <a:pt x="498" y="892"/>
                  </a:lnTo>
                  <a:lnTo>
                    <a:pt x="502" y="905"/>
                  </a:lnTo>
                  <a:lnTo>
                    <a:pt x="508" y="905"/>
                  </a:lnTo>
                  <a:lnTo>
                    <a:pt x="512" y="902"/>
                  </a:lnTo>
                  <a:lnTo>
                    <a:pt x="518" y="902"/>
                  </a:lnTo>
                  <a:lnTo>
                    <a:pt x="522" y="909"/>
                  </a:lnTo>
                  <a:lnTo>
                    <a:pt x="515" y="912"/>
                  </a:lnTo>
                  <a:lnTo>
                    <a:pt x="515" y="915"/>
                  </a:lnTo>
                  <a:lnTo>
                    <a:pt x="518" y="919"/>
                  </a:lnTo>
                  <a:lnTo>
                    <a:pt x="522" y="925"/>
                  </a:lnTo>
                  <a:lnTo>
                    <a:pt x="518" y="929"/>
                  </a:lnTo>
                  <a:lnTo>
                    <a:pt x="525" y="932"/>
                  </a:lnTo>
                  <a:lnTo>
                    <a:pt x="525" y="936"/>
                  </a:lnTo>
                  <a:lnTo>
                    <a:pt x="529" y="936"/>
                  </a:lnTo>
                  <a:lnTo>
                    <a:pt x="532" y="942"/>
                  </a:lnTo>
                  <a:lnTo>
                    <a:pt x="545" y="949"/>
                  </a:lnTo>
                  <a:lnTo>
                    <a:pt x="549" y="952"/>
                  </a:lnTo>
                  <a:lnTo>
                    <a:pt x="555" y="956"/>
                  </a:lnTo>
                  <a:lnTo>
                    <a:pt x="555" y="966"/>
                  </a:lnTo>
                  <a:lnTo>
                    <a:pt x="562" y="976"/>
                  </a:lnTo>
                  <a:lnTo>
                    <a:pt x="562" y="973"/>
                  </a:lnTo>
                  <a:lnTo>
                    <a:pt x="566" y="976"/>
                  </a:lnTo>
                  <a:lnTo>
                    <a:pt x="566" y="979"/>
                  </a:lnTo>
                  <a:lnTo>
                    <a:pt x="569" y="983"/>
                  </a:lnTo>
                  <a:lnTo>
                    <a:pt x="576" y="986"/>
                  </a:lnTo>
                  <a:lnTo>
                    <a:pt x="576" y="993"/>
                  </a:lnTo>
                  <a:lnTo>
                    <a:pt x="582" y="993"/>
                  </a:lnTo>
                  <a:lnTo>
                    <a:pt x="582" y="996"/>
                  </a:lnTo>
                  <a:lnTo>
                    <a:pt x="579" y="1006"/>
                  </a:lnTo>
                  <a:lnTo>
                    <a:pt x="582" y="1010"/>
                  </a:lnTo>
                  <a:lnTo>
                    <a:pt x="586" y="1010"/>
                  </a:lnTo>
                  <a:lnTo>
                    <a:pt x="589" y="1020"/>
                  </a:lnTo>
                  <a:lnTo>
                    <a:pt x="579" y="1030"/>
                  </a:lnTo>
                  <a:lnTo>
                    <a:pt x="572" y="1043"/>
                  </a:lnTo>
                  <a:lnTo>
                    <a:pt x="566" y="1040"/>
                  </a:lnTo>
                  <a:lnTo>
                    <a:pt x="559" y="1037"/>
                  </a:lnTo>
                  <a:lnTo>
                    <a:pt x="552" y="1033"/>
                  </a:lnTo>
                  <a:lnTo>
                    <a:pt x="549" y="1037"/>
                  </a:lnTo>
                  <a:lnTo>
                    <a:pt x="549" y="1037"/>
                  </a:lnTo>
                  <a:lnTo>
                    <a:pt x="535" y="1050"/>
                  </a:lnTo>
                  <a:lnTo>
                    <a:pt x="535" y="1060"/>
                  </a:lnTo>
                  <a:lnTo>
                    <a:pt x="529" y="1067"/>
                  </a:lnTo>
                  <a:lnTo>
                    <a:pt x="532" y="1074"/>
                  </a:lnTo>
                  <a:lnTo>
                    <a:pt x="529" y="1077"/>
                  </a:lnTo>
                  <a:lnTo>
                    <a:pt x="532" y="1084"/>
                  </a:lnTo>
                  <a:lnTo>
                    <a:pt x="545" y="1087"/>
                  </a:lnTo>
                  <a:lnTo>
                    <a:pt x="549" y="1090"/>
                  </a:lnTo>
                  <a:lnTo>
                    <a:pt x="552" y="1094"/>
                  </a:lnTo>
                  <a:lnTo>
                    <a:pt x="542" y="1100"/>
                  </a:lnTo>
                  <a:lnTo>
                    <a:pt x="532" y="1104"/>
                  </a:lnTo>
                  <a:lnTo>
                    <a:pt x="532" y="1107"/>
                  </a:lnTo>
                  <a:lnTo>
                    <a:pt x="522" y="1100"/>
                  </a:lnTo>
                  <a:lnTo>
                    <a:pt x="518" y="1104"/>
                  </a:lnTo>
                  <a:lnTo>
                    <a:pt x="512" y="1104"/>
                  </a:lnTo>
                  <a:lnTo>
                    <a:pt x="505" y="1087"/>
                  </a:lnTo>
                  <a:lnTo>
                    <a:pt x="492" y="1070"/>
                  </a:lnTo>
                  <a:lnTo>
                    <a:pt x="468" y="1087"/>
                  </a:lnTo>
                  <a:lnTo>
                    <a:pt x="471" y="1114"/>
                  </a:lnTo>
                  <a:lnTo>
                    <a:pt x="465" y="1114"/>
                  </a:lnTo>
                  <a:lnTo>
                    <a:pt x="451" y="1127"/>
                  </a:lnTo>
                  <a:lnTo>
                    <a:pt x="444" y="1127"/>
                  </a:lnTo>
                  <a:lnTo>
                    <a:pt x="434" y="1114"/>
                  </a:lnTo>
                  <a:lnTo>
                    <a:pt x="428" y="1107"/>
                  </a:lnTo>
                  <a:lnTo>
                    <a:pt x="431" y="1100"/>
                  </a:lnTo>
                  <a:lnTo>
                    <a:pt x="428" y="1097"/>
                  </a:lnTo>
                  <a:lnTo>
                    <a:pt x="421" y="1111"/>
                  </a:lnTo>
                  <a:lnTo>
                    <a:pt x="421" y="1117"/>
                  </a:lnTo>
                  <a:lnTo>
                    <a:pt x="414" y="1124"/>
                  </a:lnTo>
                  <a:lnTo>
                    <a:pt x="414" y="1134"/>
                  </a:lnTo>
                  <a:lnTo>
                    <a:pt x="414" y="1141"/>
                  </a:lnTo>
                  <a:lnTo>
                    <a:pt x="411" y="1144"/>
                  </a:lnTo>
                  <a:lnTo>
                    <a:pt x="411" y="1144"/>
                  </a:lnTo>
                  <a:lnTo>
                    <a:pt x="394" y="1134"/>
                  </a:lnTo>
                  <a:lnTo>
                    <a:pt x="374" y="1134"/>
                  </a:lnTo>
                  <a:lnTo>
                    <a:pt x="374" y="1124"/>
                  </a:lnTo>
                  <a:lnTo>
                    <a:pt x="370" y="1124"/>
                  </a:lnTo>
                  <a:lnTo>
                    <a:pt x="364" y="1121"/>
                  </a:lnTo>
                  <a:lnTo>
                    <a:pt x="364" y="1117"/>
                  </a:lnTo>
                  <a:lnTo>
                    <a:pt x="360" y="1117"/>
                  </a:lnTo>
                  <a:lnTo>
                    <a:pt x="354" y="1117"/>
                  </a:lnTo>
                  <a:lnTo>
                    <a:pt x="350" y="1107"/>
                  </a:lnTo>
                  <a:lnTo>
                    <a:pt x="347" y="1107"/>
                  </a:lnTo>
                  <a:lnTo>
                    <a:pt x="337" y="1104"/>
                  </a:lnTo>
                  <a:lnTo>
                    <a:pt x="327" y="1114"/>
                  </a:lnTo>
                  <a:lnTo>
                    <a:pt x="323" y="1121"/>
                  </a:lnTo>
                  <a:lnTo>
                    <a:pt x="320" y="1117"/>
                  </a:lnTo>
                  <a:lnTo>
                    <a:pt x="310" y="1117"/>
                  </a:lnTo>
                  <a:lnTo>
                    <a:pt x="306" y="1117"/>
                  </a:lnTo>
                  <a:lnTo>
                    <a:pt x="303" y="1114"/>
                  </a:lnTo>
                  <a:lnTo>
                    <a:pt x="290" y="1114"/>
                  </a:lnTo>
                  <a:lnTo>
                    <a:pt x="266" y="1104"/>
                  </a:lnTo>
                  <a:lnTo>
                    <a:pt x="253" y="1104"/>
                  </a:lnTo>
                  <a:lnTo>
                    <a:pt x="249" y="1107"/>
                  </a:lnTo>
                  <a:lnTo>
                    <a:pt x="246" y="1107"/>
                  </a:lnTo>
                  <a:lnTo>
                    <a:pt x="236" y="1097"/>
                  </a:lnTo>
                  <a:lnTo>
                    <a:pt x="219" y="1097"/>
                  </a:lnTo>
                  <a:lnTo>
                    <a:pt x="219" y="1090"/>
                  </a:lnTo>
                  <a:lnTo>
                    <a:pt x="219" y="1080"/>
                  </a:lnTo>
                  <a:lnTo>
                    <a:pt x="219" y="1077"/>
                  </a:lnTo>
                  <a:lnTo>
                    <a:pt x="222" y="1067"/>
                  </a:lnTo>
                  <a:lnTo>
                    <a:pt x="219" y="1057"/>
                  </a:lnTo>
                  <a:lnTo>
                    <a:pt x="205" y="1043"/>
                  </a:lnTo>
                  <a:lnTo>
                    <a:pt x="195" y="1040"/>
                  </a:lnTo>
                  <a:lnTo>
                    <a:pt x="192" y="1040"/>
                  </a:lnTo>
                  <a:lnTo>
                    <a:pt x="189" y="1043"/>
                  </a:lnTo>
                  <a:lnTo>
                    <a:pt x="182" y="1050"/>
                  </a:lnTo>
                  <a:lnTo>
                    <a:pt x="168" y="1040"/>
                  </a:lnTo>
                  <a:lnTo>
                    <a:pt x="165" y="1033"/>
                  </a:lnTo>
                  <a:lnTo>
                    <a:pt x="162" y="1026"/>
                  </a:lnTo>
                  <a:lnTo>
                    <a:pt x="162" y="1020"/>
                  </a:lnTo>
                  <a:lnTo>
                    <a:pt x="138" y="999"/>
                  </a:lnTo>
                  <a:lnTo>
                    <a:pt x="135" y="996"/>
                  </a:lnTo>
                  <a:lnTo>
                    <a:pt x="135" y="999"/>
                  </a:lnTo>
                  <a:lnTo>
                    <a:pt x="138" y="1013"/>
                  </a:lnTo>
                  <a:lnTo>
                    <a:pt x="128" y="1020"/>
                  </a:lnTo>
                  <a:lnTo>
                    <a:pt x="128" y="1023"/>
                  </a:lnTo>
                  <a:lnTo>
                    <a:pt x="128" y="1026"/>
                  </a:lnTo>
                  <a:lnTo>
                    <a:pt x="128" y="1037"/>
                  </a:lnTo>
                  <a:lnTo>
                    <a:pt x="121" y="1030"/>
                  </a:lnTo>
                  <a:lnTo>
                    <a:pt x="118" y="1033"/>
                  </a:lnTo>
                  <a:lnTo>
                    <a:pt x="111" y="1030"/>
                  </a:lnTo>
                  <a:lnTo>
                    <a:pt x="104" y="1030"/>
                  </a:lnTo>
                  <a:lnTo>
                    <a:pt x="98" y="1026"/>
                  </a:lnTo>
                  <a:lnTo>
                    <a:pt x="88" y="1026"/>
                  </a:lnTo>
                  <a:lnTo>
                    <a:pt x="88" y="1030"/>
                  </a:lnTo>
                  <a:lnTo>
                    <a:pt x="94" y="1037"/>
                  </a:lnTo>
                  <a:lnTo>
                    <a:pt x="91" y="1040"/>
                  </a:lnTo>
                  <a:lnTo>
                    <a:pt x="88" y="1040"/>
                  </a:lnTo>
                  <a:lnTo>
                    <a:pt x="74" y="1047"/>
                  </a:lnTo>
                  <a:lnTo>
                    <a:pt x="74" y="1047"/>
                  </a:lnTo>
                  <a:lnTo>
                    <a:pt x="71" y="1043"/>
                  </a:lnTo>
                  <a:lnTo>
                    <a:pt x="61" y="1030"/>
                  </a:lnTo>
                  <a:lnTo>
                    <a:pt x="61" y="1026"/>
                  </a:lnTo>
                  <a:lnTo>
                    <a:pt x="57" y="1026"/>
                  </a:lnTo>
                  <a:lnTo>
                    <a:pt x="57" y="1030"/>
                  </a:lnTo>
                  <a:lnTo>
                    <a:pt x="54" y="1033"/>
                  </a:lnTo>
                  <a:lnTo>
                    <a:pt x="51" y="1033"/>
                  </a:lnTo>
                  <a:lnTo>
                    <a:pt x="51" y="1033"/>
                  </a:lnTo>
                  <a:lnTo>
                    <a:pt x="51" y="1037"/>
                  </a:lnTo>
                  <a:lnTo>
                    <a:pt x="37" y="1043"/>
                  </a:lnTo>
                  <a:lnTo>
                    <a:pt x="34" y="1050"/>
                  </a:lnTo>
                  <a:lnTo>
                    <a:pt x="30" y="1047"/>
                  </a:lnTo>
                  <a:lnTo>
                    <a:pt x="20" y="1053"/>
                  </a:lnTo>
                  <a:lnTo>
                    <a:pt x="17" y="1060"/>
                  </a:lnTo>
                  <a:lnTo>
                    <a:pt x="20" y="1067"/>
                  </a:lnTo>
                  <a:lnTo>
                    <a:pt x="24" y="1070"/>
                  </a:lnTo>
                  <a:lnTo>
                    <a:pt x="17" y="1077"/>
                  </a:lnTo>
                  <a:lnTo>
                    <a:pt x="7" y="1090"/>
                  </a:lnTo>
                  <a:lnTo>
                    <a:pt x="14" y="1094"/>
                  </a:lnTo>
                  <a:lnTo>
                    <a:pt x="14" y="1097"/>
                  </a:lnTo>
                  <a:lnTo>
                    <a:pt x="14" y="1100"/>
                  </a:lnTo>
                  <a:lnTo>
                    <a:pt x="0" y="1094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" name="Freeform 739">
              <a:extLst>
                <a:ext uri="{FF2B5EF4-FFF2-40B4-BE49-F238E27FC236}">
                  <a16:creationId xmlns:a16="http://schemas.microsoft.com/office/drawing/2014/main" id="{5C53E6E8-AFA2-D0C2-9EA5-8CB52CC62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599"/>
              <a:ext cx="6" cy="11"/>
            </a:xfrm>
            <a:custGeom>
              <a:avLst/>
              <a:gdLst>
                <a:gd name="T0" fmla="*/ 6 w 6"/>
                <a:gd name="T1" fmla="*/ 11 h 11"/>
                <a:gd name="T2" fmla="*/ 6 w 6"/>
                <a:gd name="T3" fmla="*/ 11 h 11"/>
                <a:gd name="T4" fmla="*/ 0 w 6"/>
                <a:gd name="T5" fmla="*/ 0 h 11"/>
                <a:gd name="T6" fmla="*/ 6 w 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6" y="11"/>
                  </a:moveTo>
                  <a:lnTo>
                    <a:pt x="6" y="11"/>
                  </a:lnTo>
                  <a:lnTo>
                    <a:pt x="0" y="0"/>
                  </a:lnTo>
                  <a:lnTo>
                    <a:pt x="6" y="11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" name="Freeform 740">
              <a:extLst>
                <a:ext uri="{FF2B5EF4-FFF2-40B4-BE49-F238E27FC236}">
                  <a16:creationId xmlns:a16="http://schemas.microsoft.com/office/drawing/2014/main" id="{E355E1EF-94E7-1439-BBC3-9DAF0624E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2" y="317"/>
              <a:ext cx="1501" cy="447"/>
            </a:xfrm>
            <a:custGeom>
              <a:avLst/>
              <a:gdLst>
                <a:gd name="T0" fmla="*/ 1501 w 1501"/>
                <a:gd name="T1" fmla="*/ 6 h 447"/>
                <a:gd name="T2" fmla="*/ 1461 w 1501"/>
                <a:gd name="T3" fmla="*/ 107 h 447"/>
                <a:gd name="T4" fmla="*/ 1454 w 1501"/>
                <a:gd name="T5" fmla="*/ 161 h 447"/>
                <a:gd name="T6" fmla="*/ 1444 w 1501"/>
                <a:gd name="T7" fmla="*/ 198 h 447"/>
                <a:gd name="T8" fmla="*/ 1400 w 1501"/>
                <a:gd name="T9" fmla="*/ 235 h 447"/>
                <a:gd name="T10" fmla="*/ 1340 w 1501"/>
                <a:gd name="T11" fmla="*/ 279 h 447"/>
                <a:gd name="T12" fmla="*/ 1323 w 1501"/>
                <a:gd name="T13" fmla="*/ 313 h 447"/>
                <a:gd name="T14" fmla="*/ 1279 w 1501"/>
                <a:gd name="T15" fmla="*/ 340 h 447"/>
                <a:gd name="T16" fmla="*/ 1225 w 1501"/>
                <a:gd name="T17" fmla="*/ 363 h 447"/>
                <a:gd name="T18" fmla="*/ 1161 w 1501"/>
                <a:gd name="T19" fmla="*/ 417 h 447"/>
                <a:gd name="T20" fmla="*/ 1108 w 1501"/>
                <a:gd name="T21" fmla="*/ 424 h 447"/>
                <a:gd name="T22" fmla="*/ 1071 w 1501"/>
                <a:gd name="T23" fmla="*/ 397 h 447"/>
                <a:gd name="T24" fmla="*/ 1054 w 1501"/>
                <a:gd name="T25" fmla="*/ 377 h 447"/>
                <a:gd name="T26" fmla="*/ 1091 w 1501"/>
                <a:gd name="T27" fmla="*/ 367 h 447"/>
                <a:gd name="T28" fmla="*/ 1081 w 1501"/>
                <a:gd name="T29" fmla="*/ 333 h 447"/>
                <a:gd name="T30" fmla="*/ 1047 w 1501"/>
                <a:gd name="T31" fmla="*/ 320 h 447"/>
                <a:gd name="T32" fmla="*/ 1010 w 1501"/>
                <a:gd name="T33" fmla="*/ 303 h 447"/>
                <a:gd name="T34" fmla="*/ 959 w 1501"/>
                <a:gd name="T35" fmla="*/ 299 h 447"/>
                <a:gd name="T36" fmla="*/ 929 w 1501"/>
                <a:gd name="T37" fmla="*/ 293 h 447"/>
                <a:gd name="T38" fmla="*/ 899 w 1501"/>
                <a:gd name="T39" fmla="*/ 262 h 447"/>
                <a:gd name="T40" fmla="*/ 892 w 1501"/>
                <a:gd name="T41" fmla="*/ 212 h 447"/>
                <a:gd name="T42" fmla="*/ 872 w 1501"/>
                <a:gd name="T43" fmla="*/ 188 h 447"/>
                <a:gd name="T44" fmla="*/ 818 w 1501"/>
                <a:gd name="T45" fmla="*/ 182 h 447"/>
                <a:gd name="T46" fmla="*/ 788 w 1501"/>
                <a:gd name="T47" fmla="*/ 182 h 447"/>
                <a:gd name="T48" fmla="*/ 747 w 1501"/>
                <a:gd name="T49" fmla="*/ 171 h 447"/>
                <a:gd name="T50" fmla="*/ 707 w 1501"/>
                <a:gd name="T51" fmla="*/ 134 h 447"/>
                <a:gd name="T52" fmla="*/ 673 w 1501"/>
                <a:gd name="T53" fmla="*/ 151 h 447"/>
                <a:gd name="T54" fmla="*/ 653 w 1501"/>
                <a:gd name="T55" fmla="*/ 202 h 447"/>
                <a:gd name="T56" fmla="*/ 626 w 1501"/>
                <a:gd name="T57" fmla="*/ 155 h 447"/>
                <a:gd name="T58" fmla="*/ 599 w 1501"/>
                <a:gd name="T59" fmla="*/ 124 h 447"/>
                <a:gd name="T60" fmla="*/ 572 w 1501"/>
                <a:gd name="T61" fmla="*/ 124 h 447"/>
                <a:gd name="T62" fmla="*/ 566 w 1501"/>
                <a:gd name="T63" fmla="*/ 161 h 447"/>
                <a:gd name="T64" fmla="*/ 566 w 1501"/>
                <a:gd name="T65" fmla="*/ 185 h 447"/>
                <a:gd name="T66" fmla="*/ 569 w 1501"/>
                <a:gd name="T67" fmla="*/ 232 h 447"/>
                <a:gd name="T68" fmla="*/ 559 w 1501"/>
                <a:gd name="T69" fmla="*/ 262 h 447"/>
                <a:gd name="T70" fmla="*/ 512 w 1501"/>
                <a:gd name="T71" fmla="*/ 289 h 447"/>
                <a:gd name="T72" fmla="*/ 444 w 1501"/>
                <a:gd name="T73" fmla="*/ 286 h 447"/>
                <a:gd name="T74" fmla="*/ 411 w 1501"/>
                <a:gd name="T75" fmla="*/ 293 h 447"/>
                <a:gd name="T76" fmla="*/ 404 w 1501"/>
                <a:gd name="T77" fmla="*/ 266 h 447"/>
                <a:gd name="T78" fmla="*/ 381 w 1501"/>
                <a:gd name="T79" fmla="*/ 249 h 447"/>
                <a:gd name="T80" fmla="*/ 344 w 1501"/>
                <a:gd name="T81" fmla="*/ 242 h 447"/>
                <a:gd name="T82" fmla="*/ 313 w 1501"/>
                <a:gd name="T83" fmla="*/ 282 h 447"/>
                <a:gd name="T84" fmla="*/ 290 w 1501"/>
                <a:gd name="T85" fmla="*/ 286 h 447"/>
                <a:gd name="T86" fmla="*/ 276 w 1501"/>
                <a:gd name="T87" fmla="*/ 299 h 447"/>
                <a:gd name="T88" fmla="*/ 246 w 1501"/>
                <a:gd name="T89" fmla="*/ 276 h 447"/>
                <a:gd name="T90" fmla="*/ 195 w 1501"/>
                <a:gd name="T91" fmla="*/ 306 h 447"/>
                <a:gd name="T92" fmla="*/ 165 w 1501"/>
                <a:gd name="T93" fmla="*/ 293 h 447"/>
                <a:gd name="T94" fmla="*/ 128 w 1501"/>
                <a:gd name="T95" fmla="*/ 293 h 447"/>
                <a:gd name="T96" fmla="*/ 108 w 1501"/>
                <a:gd name="T97" fmla="*/ 313 h 447"/>
                <a:gd name="T98" fmla="*/ 88 w 1501"/>
                <a:gd name="T99" fmla="*/ 320 h 447"/>
                <a:gd name="T100" fmla="*/ 44 w 1501"/>
                <a:gd name="T101" fmla="*/ 303 h 447"/>
                <a:gd name="T102" fmla="*/ 27 w 1501"/>
                <a:gd name="T103" fmla="*/ 256 h 447"/>
                <a:gd name="T104" fmla="*/ 0 w 1501"/>
                <a:gd name="T105" fmla="*/ 239 h 447"/>
                <a:gd name="T106" fmla="*/ 14 w 1501"/>
                <a:gd name="T107" fmla="*/ 212 h 447"/>
                <a:gd name="T108" fmla="*/ 20 w 1501"/>
                <a:gd name="T109" fmla="*/ 175 h 447"/>
                <a:gd name="T110" fmla="*/ 17 w 1501"/>
                <a:gd name="T111" fmla="*/ 144 h 447"/>
                <a:gd name="T112" fmla="*/ 44 w 1501"/>
                <a:gd name="T113" fmla="*/ 148 h 447"/>
                <a:gd name="T114" fmla="*/ 27 w 1501"/>
                <a:gd name="T115" fmla="*/ 101 h 447"/>
                <a:gd name="T116" fmla="*/ 20 w 1501"/>
                <a:gd name="T117" fmla="*/ 60 h 447"/>
                <a:gd name="T118" fmla="*/ 41 w 1501"/>
                <a:gd name="T119" fmla="*/ 40 h 447"/>
                <a:gd name="T120" fmla="*/ 61 w 1501"/>
                <a:gd name="T1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1" h="447">
                  <a:moveTo>
                    <a:pt x="1501" y="0"/>
                  </a:moveTo>
                  <a:lnTo>
                    <a:pt x="1501" y="6"/>
                  </a:lnTo>
                  <a:lnTo>
                    <a:pt x="1491" y="50"/>
                  </a:lnTo>
                  <a:lnTo>
                    <a:pt x="1461" y="107"/>
                  </a:lnTo>
                  <a:lnTo>
                    <a:pt x="1464" y="151"/>
                  </a:lnTo>
                  <a:lnTo>
                    <a:pt x="1454" y="161"/>
                  </a:lnTo>
                  <a:lnTo>
                    <a:pt x="1451" y="185"/>
                  </a:lnTo>
                  <a:lnTo>
                    <a:pt x="1444" y="198"/>
                  </a:lnTo>
                  <a:lnTo>
                    <a:pt x="1427" y="219"/>
                  </a:lnTo>
                  <a:lnTo>
                    <a:pt x="1400" y="235"/>
                  </a:lnTo>
                  <a:lnTo>
                    <a:pt x="1353" y="272"/>
                  </a:lnTo>
                  <a:lnTo>
                    <a:pt x="1340" y="279"/>
                  </a:lnTo>
                  <a:lnTo>
                    <a:pt x="1323" y="299"/>
                  </a:lnTo>
                  <a:lnTo>
                    <a:pt x="1323" y="313"/>
                  </a:lnTo>
                  <a:lnTo>
                    <a:pt x="1313" y="330"/>
                  </a:lnTo>
                  <a:lnTo>
                    <a:pt x="1279" y="340"/>
                  </a:lnTo>
                  <a:lnTo>
                    <a:pt x="1259" y="340"/>
                  </a:lnTo>
                  <a:lnTo>
                    <a:pt x="1225" y="363"/>
                  </a:lnTo>
                  <a:lnTo>
                    <a:pt x="1212" y="390"/>
                  </a:lnTo>
                  <a:lnTo>
                    <a:pt x="1161" y="417"/>
                  </a:lnTo>
                  <a:lnTo>
                    <a:pt x="1118" y="447"/>
                  </a:lnTo>
                  <a:lnTo>
                    <a:pt x="1108" y="424"/>
                  </a:lnTo>
                  <a:lnTo>
                    <a:pt x="1084" y="424"/>
                  </a:lnTo>
                  <a:lnTo>
                    <a:pt x="1071" y="397"/>
                  </a:lnTo>
                  <a:lnTo>
                    <a:pt x="1037" y="383"/>
                  </a:lnTo>
                  <a:lnTo>
                    <a:pt x="1054" y="377"/>
                  </a:lnTo>
                  <a:lnTo>
                    <a:pt x="1057" y="360"/>
                  </a:lnTo>
                  <a:lnTo>
                    <a:pt x="1091" y="367"/>
                  </a:lnTo>
                  <a:lnTo>
                    <a:pt x="1094" y="353"/>
                  </a:lnTo>
                  <a:lnTo>
                    <a:pt x="1081" y="333"/>
                  </a:lnTo>
                  <a:lnTo>
                    <a:pt x="1064" y="313"/>
                  </a:lnTo>
                  <a:lnTo>
                    <a:pt x="1047" y="320"/>
                  </a:lnTo>
                  <a:lnTo>
                    <a:pt x="1034" y="316"/>
                  </a:lnTo>
                  <a:lnTo>
                    <a:pt x="1010" y="303"/>
                  </a:lnTo>
                  <a:lnTo>
                    <a:pt x="983" y="313"/>
                  </a:lnTo>
                  <a:lnTo>
                    <a:pt x="959" y="299"/>
                  </a:lnTo>
                  <a:lnTo>
                    <a:pt x="949" y="303"/>
                  </a:lnTo>
                  <a:lnTo>
                    <a:pt x="929" y="293"/>
                  </a:lnTo>
                  <a:lnTo>
                    <a:pt x="929" y="282"/>
                  </a:lnTo>
                  <a:lnTo>
                    <a:pt x="899" y="262"/>
                  </a:lnTo>
                  <a:lnTo>
                    <a:pt x="892" y="232"/>
                  </a:lnTo>
                  <a:lnTo>
                    <a:pt x="892" y="212"/>
                  </a:lnTo>
                  <a:lnTo>
                    <a:pt x="885" y="198"/>
                  </a:lnTo>
                  <a:lnTo>
                    <a:pt x="872" y="188"/>
                  </a:lnTo>
                  <a:lnTo>
                    <a:pt x="852" y="185"/>
                  </a:lnTo>
                  <a:lnTo>
                    <a:pt x="818" y="182"/>
                  </a:lnTo>
                  <a:lnTo>
                    <a:pt x="811" y="178"/>
                  </a:lnTo>
                  <a:lnTo>
                    <a:pt x="788" y="182"/>
                  </a:lnTo>
                  <a:lnTo>
                    <a:pt x="781" y="188"/>
                  </a:lnTo>
                  <a:lnTo>
                    <a:pt x="747" y="171"/>
                  </a:lnTo>
                  <a:lnTo>
                    <a:pt x="727" y="141"/>
                  </a:lnTo>
                  <a:lnTo>
                    <a:pt x="707" y="134"/>
                  </a:lnTo>
                  <a:lnTo>
                    <a:pt x="697" y="144"/>
                  </a:lnTo>
                  <a:lnTo>
                    <a:pt x="673" y="151"/>
                  </a:lnTo>
                  <a:lnTo>
                    <a:pt x="673" y="161"/>
                  </a:lnTo>
                  <a:lnTo>
                    <a:pt x="653" y="202"/>
                  </a:lnTo>
                  <a:lnTo>
                    <a:pt x="620" y="188"/>
                  </a:lnTo>
                  <a:lnTo>
                    <a:pt x="626" y="155"/>
                  </a:lnTo>
                  <a:lnTo>
                    <a:pt x="616" y="131"/>
                  </a:lnTo>
                  <a:lnTo>
                    <a:pt x="599" y="124"/>
                  </a:lnTo>
                  <a:lnTo>
                    <a:pt x="589" y="134"/>
                  </a:lnTo>
                  <a:lnTo>
                    <a:pt x="572" y="124"/>
                  </a:lnTo>
                  <a:lnTo>
                    <a:pt x="566" y="131"/>
                  </a:lnTo>
                  <a:lnTo>
                    <a:pt x="566" y="161"/>
                  </a:lnTo>
                  <a:lnTo>
                    <a:pt x="572" y="175"/>
                  </a:lnTo>
                  <a:lnTo>
                    <a:pt x="566" y="185"/>
                  </a:lnTo>
                  <a:lnTo>
                    <a:pt x="569" y="198"/>
                  </a:lnTo>
                  <a:lnTo>
                    <a:pt x="569" y="232"/>
                  </a:lnTo>
                  <a:lnTo>
                    <a:pt x="566" y="256"/>
                  </a:lnTo>
                  <a:lnTo>
                    <a:pt x="559" y="262"/>
                  </a:lnTo>
                  <a:lnTo>
                    <a:pt x="525" y="266"/>
                  </a:lnTo>
                  <a:lnTo>
                    <a:pt x="512" y="289"/>
                  </a:lnTo>
                  <a:lnTo>
                    <a:pt x="471" y="279"/>
                  </a:lnTo>
                  <a:lnTo>
                    <a:pt x="444" y="286"/>
                  </a:lnTo>
                  <a:lnTo>
                    <a:pt x="428" y="293"/>
                  </a:lnTo>
                  <a:lnTo>
                    <a:pt x="411" y="293"/>
                  </a:lnTo>
                  <a:lnTo>
                    <a:pt x="404" y="282"/>
                  </a:lnTo>
                  <a:lnTo>
                    <a:pt x="404" y="266"/>
                  </a:lnTo>
                  <a:lnTo>
                    <a:pt x="391" y="242"/>
                  </a:lnTo>
                  <a:lnTo>
                    <a:pt x="381" y="249"/>
                  </a:lnTo>
                  <a:lnTo>
                    <a:pt x="354" y="225"/>
                  </a:lnTo>
                  <a:lnTo>
                    <a:pt x="344" y="242"/>
                  </a:lnTo>
                  <a:lnTo>
                    <a:pt x="347" y="259"/>
                  </a:lnTo>
                  <a:lnTo>
                    <a:pt x="313" y="282"/>
                  </a:lnTo>
                  <a:lnTo>
                    <a:pt x="300" y="279"/>
                  </a:lnTo>
                  <a:lnTo>
                    <a:pt x="290" y="286"/>
                  </a:lnTo>
                  <a:lnTo>
                    <a:pt x="290" y="299"/>
                  </a:lnTo>
                  <a:lnTo>
                    <a:pt x="276" y="299"/>
                  </a:lnTo>
                  <a:lnTo>
                    <a:pt x="253" y="276"/>
                  </a:lnTo>
                  <a:lnTo>
                    <a:pt x="246" y="276"/>
                  </a:lnTo>
                  <a:lnTo>
                    <a:pt x="212" y="303"/>
                  </a:lnTo>
                  <a:lnTo>
                    <a:pt x="195" y="306"/>
                  </a:lnTo>
                  <a:lnTo>
                    <a:pt x="175" y="289"/>
                  </a:lnTo>
                  <a:lnTo>
                    <a:pt x="165" y="293"/>
                  </a:lnTo>
                  <a:lnTo>
                    <a:pt x="145" y="276"/>
                  </a:lnTo>
                  <a:lnTo>
                    <a:pt x="128" y="293"/>
                  </a:lnTo>
                  <a:lnTo>
                    <a:pt x="128" y="316"/>
                  </a:lnTo>
                  <a:lnTo>
                    <a:pt x="108" y="313"/>
                  </a:lnTo>
                  <a:lnTo>
                    <a:pt x="105" y="330"/>
                  </a:lnTo>
                  <a:lnTo>
                    <a:pt x="88" y="320"/>
                  </a:lnTo>
                  <a:lnTo>
                    <a:pt x="71" y="330"/>
                  </a:lnTo>
                  <a:lnTo>
                    <a:pt x="44" y="303"/>
                  </a:lnTo>
                  <a:lnTo>
                    <a:pt x="34" y="282"/>
                  </a:lnTo>
                  <a:lnTo>
                    <a:pt x="27" y="256"/>
                  </a:lnTo>
                  <a:lnTo>
                    <a:pt x="7" y="249"/>
                  </a:lnTo>
                  <a:lnTo>
                    <a:pt x="0" y="239"/>
                  </a:lnTo>
                  <a:lnTo>
                    <a:pt x="7" y="215"/>
                  </a:lnTo>
                  <a:lnTo>
                    <a:pt x="14" y="212"/>
                  </a:lnTo>
                  <a:lnTo>
                    <a:pt x="17" y="185"/>
                  </a:lnTo>
                  <a:lnTo>
                    <a:pt x="20" y="175"/>
                  </a:lnTo>
                  <a:lnTo>
                    <a:pt x="10" y="155"/>
                  </a:lnTo>
                  <a:lnTo>
                    <a:pt x="17" y="144"/>
                  </a:lnTo>
                  <a:lnTo>
                    <a:pt x="30" y="155"/>
                  </a:lnTo>
                  <a:lnTo>
                    <a:pt x="44" y="148"/>
                  </a:lnTo>
                  <a:lnTo>
                    <a:pt x="44" y="138"/>
                  </a:lnTo>
                  <a:lnTo>
                    <a:pt x="27" y="101"/>
                  </a:lnTo>
                  <a:lnTo>
                    <a:pt x="20" y="77"/>
                  </a:lnTo>
                  <a:lnTo>
                    <a:pt x="20" y="60"/>
                  </a:lnTo>
                  <a:lnTo>
                    <a:pt x="44" y="57"/>
                  </a:lnTo>
                  <a:lnTo>
                    <a:pt x="41" y="40"/>
                  </a:lnTo>
                  <a:lnTo>
                    <a:pt x="61" y="33"/>
                  </a:lnTo>
                  <a:lnTo>
                    <a:pt x="61" y="0"/>
                  </a:lnTo>
                  <a:lnTo>
                    <a:pt x="64" y="0"/>
                  </a:lnTo>
                </a:path>
              </a:pathLst>
            </a:custGeom>
            <a:noFill/>
            <a:ln w="15875">
              <a:solidFill>
                <a:srgbClr val="23232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" name="Rectangle 741">
              <a:extLst>
                <a:ext uri="{FF2B5EF4-FFF2-40B4-BE49-F238E27FC236}">
                  <a16:creationId xmlns:a16="http://schemas.microsoft.com/office/drawing/2014/main" id="{8AAB6B91-4A9F-D860-F6A7-4168274BD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3612"/>
              <a:ext cx="458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Wicklow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9" name="Rectangle 742">
              <a:extLst>
                <a:ext uri="{FF2B5EF4-FFF2-40B4-BE49-F238E27FC236}">
                  <a16:creationId xmlns:a16="http://schemas.microsoft.com/office/drawing/2014/main" id="{86449928-2841-3174-34A9-55A6EE216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" y="3851"/>
              <a:ext cx="384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Kildare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Rectangle 743">
              <a:extLst>
                <a:ext uri="{FF2B5EF4-FFF2-40B4-BE49-F238E27FC236}">
                  <a16:creationId xmlns:a16="http://schemas.microsoft.com/office/drawing/2014/main" id="{56B6EF93-1FEA-8A85-8EFE-8E58B1F71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3120"/>
              <a:ext cx="36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Dublin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1" name="Rectangle 744">
              <a:extLst>
                <a:ext uri="{FF2B5EF4-FFF2-40B4-BE49-F238E27FC236}">
                  <a16:creationId xmlns:a16="http://schemas.microsoft.com/office/drawing/2014/main" id="{D156307F-427E-3F67-0D74-077A67754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3006"/>
              <a:ext cx="36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Dublin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2" name="Rectangle 745">
              <a:extLst>
                <a:ext uri="{FF2B5EF4-FFF2-40B4-BE49-F238E27FC236}">
                  <a16:creationId xmlns:a16="http://schemas.microsoft.com/office/drawing/2014/main" id="{881F08AC-AB74-B19E-E176-DFB252A00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0" y="2767"/>
              <a:ext cx="36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Dublin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3" name="Rectangle 746">
              <a:extLst>
                <a:ext uri="{FF2B5EF4-FFF2-40B4-BE49-F238E27FC236}">
                  <a16:creationId xmlns:a16="http://schemas.microsoft.com/office/drawing/2014/main" id="{4F32EA76-C706-3031-DCFE-1E1AE7533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" y="1585"/>
              <a:ext cx="347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Meath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4" name="Rectangle 747">
              <a:extLst>
                <a:ext uri="{FF2B5EF4-FFF2-40B4-BE49-F238E27FC236}">
                  <a16:creationId xmlns:a16="http://schemas.microsoft.com/office/drawing/2014/main" id="{D5271AD6-00FD-58C8-9098-80F6049C3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966"/>
              <a:ext cx="32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" panose="020B0604020202020204" pitchFamily="34" charset="0"/>
                </a:rPr>
                <a:t>Louth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5" name="Rectangle 748">
              <a:extLst>
                <a:ext uri="{FF2B5EF4-FFF2-40B4-BE49-F238E27FC236}">
                  <a16:creationId xmlns:a16="http://schemas.microsoft.com/office/drawing/2014/main" id="{684E1DF8-F5FB-FEDF-9689-7962CF8D8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2750"/>
              <a:ext cx="643" cy="674"/>
            </a:xfrm>
            <a:prstGeom prst="rect">
              <a:avLst/>
            </a:prstGeom>
            <a:solidFill>
              <a:srgbClr val="FFF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" name="Rectangle 749">
              <a:extLst>
                <a:ext uri="{FF2B5EF4-FFF2-40B4-BE49-F238E27FC236}">
                  <a16:creationId xmlns:a16="http://schemas.microsoft.com/office/drawing/2014/main" id="{7D7BA494-A664-217E-E0E9-3E3BE96BF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2750"/>
              <a:ext cx="643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" name="Rectangle 750">
              <a:extLst>
                <a:ext uri="{FF2B5EF4-FFF2-40B4-BE49-F238E27FC236}">
                  <a16:creationId xmlns:a16="http://schemas.microsoft.com/office/drawing/2014/main" id="{4B695123-6815-6535-5CA3-27A44A663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2750"/>
              <a:ext cx="643" cy="674"/>
            </a:xfrm>
            <a:prstGeom prst="rect">
              <a:avLst/>
            </a:prstGeom>
            <a:noFill/>
            <a:ln w="4763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" name="Rectangle 751">
              <a:extLst>
                <a:ext uri="{FF2B5EF4-FFF2-40B4-BE49-F238E27FC236}">
                  <a16:creationId xmlns:a16="http://schemas.microsoft.com/office/drawing/2014/main" id="{1ADDE493-E289-24F0-EC09-C912F63D9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" y="2751"/>
              <a:ext cx="18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CHO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9" name="Rectangle 752">
              <a:extLst>
                <a:ext uri="{FF2B5EF4-FFF2-40B4-BE49-F238E27FC236}">
                  <a16:creationId xmlns:a16="http://schemas.microsoft.com/office/drawing/2014/main" id="{BC6794A7-5968-AE9A-AB77-E2F0A1C9F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" y="2751"/>
              <a:ext cx="17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ARE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0" name="Rectangle 753">
              <a:extLst>
                <a:ext uri="{FF2B5EF4-FFF2-40B4-BE49-F238E27FC236}">
                  <a16:creationId xmlns:a16="http://schemas.microsoft.com/office/drawing/2014/main" id="{A47964C8-64D8-E5C7-8577-C910FD8C5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2751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1" name="Rectangle 754">
              <a:extLst>
                <a:ext uri="{FF2B5EF4-FFF2-40B4-BE49-F238E27FC236}">
                  <a16:creationId xmlns:a16="http://schemas.microsoft.com/office/drawing/2014/main" id="{A21DEDA6-EBF4-E31B-592B-59DF06F76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1" y="2751"/>
              <a:ext cx="15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 7 –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Rectangle 755">
              <a:extLst>
                <a:ext uri="{FF2B5EF4-FFF2-40B4-BE49-F238E27FC236}">
                  <a16:creationId xmlns:a16="http://schemas.microsoft.com/office/drawing/2014/main" id="{3E1889F8-852E-7386-078B-570F51DC2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" y="2845"/>
              <a:ext cx="57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KILDARE, WEST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Rectangle 756">
              <a:extLst>
                <a:ext uri="{FF2B5EF4-FFF2-40B4-BE49-F238E27FC236}">
                  <a16:creationId xmlns:a16="http://schemas.microsoft.com/office/drawing/2014/main" id="{543F0C4A-2D1F-CB3A-E69E-DD77D9884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2943"/>
              <a:ext cx="31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WICKLO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Rectangle 757">
              <a:extLst>
                <a:ext uri="{FF2B5EF4-FFF2-40B4-BE49-F238E27FC236}">
                  <a16:creationId xmlns:a16="http://schemas.microsoft.com/office/drawing/2014/main" id="{BCA50926-FA56-FD47-E969-A44223BCF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" y="2943"/>
              <a:ext cx="9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W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5" name="Rectangle 758">
              <a:extLst>
                <a:ext uri="{FF2B5EF4-FFF2-40B4-BE49-F238E27FC236}">
                  <a16:creationId xmlns:a16="http://schemas.microsoft.com/office/drawing/2014/main" id="{864ECED6-AEFC-178D-1907-794AE07E7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2943"/>
              <a:ext cx="32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, DUBLIN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Rectangle 759">
              <a:extLst>
                <a:ext uri="{FF2B5EF4-FFF2-40B4-BE49-F238E27FC236}">
                  <a16:creationId xmlns:a16="http://schemas.microsoft.com/office/drawing/2014/main" id="{285E1866-B3A5-26B4-E55C-3F25D6AA6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" y="3040"/>
              <a:ext cx="19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WES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Rectangle 760">
              <a:extLst>
                <a:ext uri="{FF2B5EF4-FFF2-40B4-BE49-F238E27FC236}">
                  <a16:creationId xmlns:a16="http://schemas.microsoft.com/office/drawing/2014/main" id="{A245BEA9-99F5-94AA-DADF-5298A6107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" y="3040"/>
              <a:ext cx="7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Rectangle 761">
              <a:extLst>
                <a:ext uri="{FF2B5EF4-FFF2-40B4-BE49-F238E27FC236}">
                  <a16:creationId xmlns:a16="http://schemas.microsoft.com/office/drawing/2014/main" id="{55D3734D-B883-0C00-60F7-D045B49D9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" y="3040"/>
              <a:ext cx="32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, DUBLIN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9" name="Rectangle 762">
              <a:extLst>
                <a:ext uri="{FF2B5EF4-FFF2-40B4-BE49-F238E27FC236}">
                  <a16:creationId xmlns:a16="http://schemas.microsoft.com/office/drawing/2014/main" id="{1B15876B-1B32-020E-A97E-4A6E5E304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" y="3135"/>
              <a:ext cx="41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SOUTH CIT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Rectangle 763">
              <a:extLst>
                <a:ext uri="{FF2B5EF4-FFF2-40B4-BE49-F238E27FC236}">
                  <a16:creationId xmlns:a16="http://schemas.microsoft.com/office/drawing/2014/main" id="{5652DEB0-1B2D-39D9-97AF-07E5C29EC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135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Y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1" name="Rectangle 764">
              <a:extLst>
                <a:ext uri="{FF2B5EF4-FFF2-40B4-BE49-F238E27FC236}">
                  <a16:creationId xmlns:a16="http://schemas.microsoft.com/office/drawing/2014/main" id="{F44E8051-783A-E736-1F6A-E13FF6FF4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" y="3135"/>
              <a:ext cx="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,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Rectangle 765">
              <a:extLst>
                <a:ext uri="{FF2B5EF4-FFF2-40B4-BE49-F238E27FC236}">
                  <a16:creationId xmlns:a16="http://schemas.microsoft.com/office/drawing/2014/main" id="{2630656C-FF0D-638B-38C4-E90AB4DA7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8" y="3135"/>
              <a:ext cx="17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AND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Rectangle 766">
              <a:extLst>
                <a:ext uri="{FF2B5EF4-FFF2-40B4-BE49-F238E27FC236}">
                  <a16:creationId xmlns:a16="http://schemas.microsoft.com/office/drawing/2014/main" id="{BD541EE9-23AA-DC2D-691E-D22CEC585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3232"/>
              <a:ext cx="55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DUBLIN SOUTH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4" name="Rectangle 767">
              <a:extLst>
                <a:ext uri="{FF2B5EF4-FFF2-40B4-BE49-F238E27FC236}">
                  <a16:creationId xmlns:a16="http://schemas.microsoft.com/office/drawing/2014/main" id="{BAADDDAE-8F6D-9917-1AA4-1A6CD1D8B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3330"/>
              <a:ext cx="23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WEST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5" name="Rectangle 768">
              <a:extLst>
                <a:ext uri="{FF2B5EF4-FFF2-40B4-BE49-F238E27FC236}">
                  <a16:creationId xmlns:a16="http://schemas.microsoft.com/office/drawing/2014/main" id="{61851007-D3A6-B0D7-B8BF-66C92B5D4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1993"/>
              <a:ext cx="720" cy="481"/>
            </a:xfrm>
            <a:prstGeom prst="rect">
              <a:avLst/>
            </a:prstGeom>
            <a:solidFill>
              <a:srgbClr val="FFF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6" name="Rectangle 769">
              <a:extLst>
                <a:ext uri="{FF2B5EF4-FFF2-40B4-BE49-F238E27FC236}">
                  <a16:creationId xmlns:a16="http://schemas.microsoft.com/office/drawing/2014/main" id="{A178CC32-8902-4B88-B0F3-C24E47E12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1993"/>
              <a:ext cx="720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7" name="Rectangle 770">
              <a:extLst>
                <a:ext uri="{FF2B5EF4-FFF2-40B4-BE49-F238E27FC236}">
                  <a16:creationId xmlns:a16="http://schemas.microsoft.com/office/drawing/2014/main" id="{66A7740B-0DA8-D03E-6290-56CC4BF57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1993"/>
              <a:ext cx="720" cy="481"/>
            </a:xfrm>
            <a:prstGeom prst="rect">
              <a:avLst/>
            </a:prstGeom>
            <a:noFill/>
            <a:ln w="4763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" name="Rectangle 771">
              <a:extLst>
                <a:ext uri="{FF2B5EF4-FFF2-40B4-BE49-F238E27FC236}">
                  <a16:creationId xmlns:a16="http://schemas.microsoft.com/office/drawing/2014/main" id="{8BCFB7D4-3E0D-6696-9745-F20FB88DD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6" y="1997"/>
              <a:ext cx="18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CHO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9" name="Rectangle 772">
              <a:extLst>
                <a:ext uri="{FF2B5EF4-FFF2-40B4-BE49-F238E27FC236}">
                  <a16:creationId xmlns:a16="http://schemas.microsoft.com/office/drawing/2014/main" id="{E51A9679-8DE3-9B44-7CD2-5585A7522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1997"/>
              <a:ext cx="17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ARE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Rectangle 773">
              <a:extLst>
                <a:ext uri="{FF2B5EF4-FFF2-40B4-BE49-F238E27FC236}">
                  <a16:creationId xmlns:a16="http://schemas.microsoft.com/office/drawing/2014/main" id="{56DC02F9-EFF9-F207-9137-8A06F6765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997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1" name="Rectangle 774">
              <a:extLst>
                <a:ext uri="{FF2B5EF4-FFF2-40B4-BE49-F238E27FC236}">
                  <a16:creationId xmlns:a16="http://schemas.microsoft.com/office/drawing/2014/main" id="{502BC06A-4F60-1E6E-42C0-BE85529A4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" y="1997"/>
              <a:ext cx="15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 8 –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Rectangle 775">
              <a:extLst>
                <a:ext uri="{FF2B5EF4-FFF2-40B4-BE49-F238E27FC236}">
                  <a16:creationId xmlns:a16="http://schemas.microsoft.com/office/drawing/2014/main" id="{7FF86F4D-5577-F5E7-B297-DFF951DC8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" y="2091"/>
              <a:ext cx="38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LAOIS, OF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3" name="Rectangle 776">
              <a:extLst>
                <a:ext uri="{FF2B5EF4-FFF2-40B4-BE49-F238E27FC236}">
                  <a16:creationId xmlns:a16="http://schemas.microsoft.com/office/drawing/2014/main" id="{450C287C-8C4C-8DD2-EF80-90E1BB604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5" y="2091"/>
              <a:ext cx="7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F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Rectangle 777">
              <a:extLst>
                <a:ext uri="{FF2B5EF4-FFF2-40B4-BE49-F238E27FC236}">
                  <a16:creationId xmlns:a16="http://schemas.microsoft.com/office/drawing/2014/main" id="{F50FF52C-38BF-DC22-C7FF-A9C725D5E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091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5" name="Rectangle 778">
              <a:extLst>
                <a:ext uri="{FF2B5EF4-FFF2-40B4-BE49-F238E27FC236}">
                  <a16:creationId xmlns:a16="http://schemas.microsoft.com/office/drawing/2014/main" id="{CE63A1CF-52AD-CEC9-E50B-165E8D48B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" y="2091"/>
              <a:ext cx="7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6" name="Rectangle 779">
              <a:extLst>
                <a:ext uri="{FF2B5EF4-FFF2-40B4-BE49-F238E27FC236}">
                  <a16:creationId xmlns:a16="http://schemas.microsoft.com/office/drawing/2014/main" id="{D26E2FCC-80EB-4075-646C-EF8B61709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2091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Y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7" name="Rectangle 780">
              <a:extLst>
                <a:ext uri="{FF2B5EF4-FFF2-40B4-BE49-F238E27FC236}">
                  <a16:creationId xmlns:a16="http://schemas.microsoft.com/office/drawing/2014/main" id="{E1AB5156-327F-9040-FF6B-851CDB314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091"/>
              <a:ext cx="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,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Rectangle 781">
              <a:extLst>
                <a:ext uri="{FF2B5EF4-FFF2-40B4-BE49-F238E27FC236}">
                  <a16:creationId xmlns:a16="http://schemas.microsoft.com/office/drawing/2014/main" id="{3CF0B3F6-9E01-0990-CC3D-9B03B7CAF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" y="2189"/>
              <a:ext cx="4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LONGFORD,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Rectangle 782">
              <a:extLst>
                <a:ext uri="{FF2B5EF4-FFF2-40B4-BE49-F238E27FC236}">
                  <a16:creationId xmlns:a16="http://schemas.microsoft.com/office/drawing/2014/main" id="{9F8707E5-385A-C62C-981B-72D892222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2283"/>
              <a:ext cx="343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WESTME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0" name="Rectangle 783">
              <a:extLst>
                <a:ext uri="{FF2B5EF4-FFF2-40B4-BE49-F238E27FC236}">
                  <a16:creationId xmlns:a16="http://schemas.microsoft.com/office/drawing/2014/main" id="{5F4ED08C-6313-C4CF-334B-874353DB5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" y="2283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1" name="Rectangle 784">
              <a:extLst>
                <a:ext uri="{FF2B5EF4-FFF2-40B4-BE49-F238E27FC236}">
                  <a16:creationId xmlns:a16="http://schemas.microsoft.com/office/drawing/2014/main" id="{771CE9F5-BC4D-3A48-FEA4-03CACCA9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1" y="2283"/>
              <a:ext cx="40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TH, LOUTH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2" name="Rectangle 785">
              <a:extLst>
                <a:ext uri="{FF2B5EF4-FFF2-40B4-BE49-F238E27FC236}">
                  <a16:creationId xmlns:a16="http://schemas.microsoft.com/office/drawing/2014/main" id="{0053099A-D1E7-2477-E198-6991B0742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" y="2381"/>
              <a:ext cx="30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AND ME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3" name="Rectangle 786">
              <a:extLst>
                <a:ext uri="{FF2B5EF4-FFF2-40B4-BE49-F238E27FC236}">
                  <a16:creationId xmlns:a16="http://schemas.microsoft.com/office/drawing/2014/main" id="{E9694B70-0790-7A36-E4D5-04DA1C18D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" y="2381"/>
              <a:ext cx="7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4" name="Rectangle 787">
              <a:extLst>
                <a:ext uri="{FF2B5EF4-FFF2-40B4-BE49-F238E27FC236}">
                  <a16:creationId xmlns:a16="http://schemas.microsoft.com/office/drawing/2014/main" id="{353CAC2F-8028-2744-25ED-6C8272510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" y="2381"/>
              <a:ext cx="12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TH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5" name="Rectangle 788">
              <a:extLst>
                <a:ext uri="{FF2B5EF4-FFF2-40B4-BE49-F238E27FC236}">
                  <a16:creationId xmlns:a16="http://schemas.microsoft.com/office/drawing/2014/main" id="{D830A1B6-B473-1AA3-3A12-BB783A0DD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4" y="4141"/>
              <a:ext cx="522" cy="23"/>
            </a:xfrm>
            <a:prstGeom prst="rect">
              <a:avLst/>
            </a:prstGeom>
            <a:solidFill>
              <a:srgbClr val="FFF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" name="Rectangle 789">
              <a:extLst>
                <a:ext uri="{FF2B5EF4-FFF2-40B4-BE49-F238E27FC236}">
                  <a16:creationId xmlns:a16="http://schemas.microsoft.com/office/drawing/2014/main" id="{9E898CCF-EC15-962D-E6DB-0DC7D17AE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4" y="4141"/>
              <a:ext cx="522" cy="23"/>
            </a:xfrm>
            <a:prstGeom prst="rect">
              <a:avLst/>
            </a:prstGeom>
            <a:noFill/>
            <a:ln w="4763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" name="Rectangle 790">
              <a:extLst>
                <a:ext uri="{FF2B5EF4-FFF2-40B4-BE49-F238E27FC236}">
                  <a16:creationId xmlns:a16="http://schemas.microsoft.com/office/drawing/2014/main" id="{FB725750-EA94-E56B-108B-27A9F4B78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2350"/>
              <a:ext cx="259" cy="98"/>
            </a:xfrm>
            <a:prstGeom prst="rect">
              <a:avLst/>
            </a:prstGeom>
            <a:solidFill>
              <a:srgbClr val="FFF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" name="Rectangle 791">
              <a:extLst>
                <a:ext uri="{FF2B5EF4-FFF2-40B4-BE49-F238E27FC236}">
                  <a16:creationId xmlns:a16="http://schemas.microsoft.com/office/drawing/2014/main" id="{864B6DFC-2879-E94F-9506-2D4D91FDB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2350"/>
              <a:ext cx="25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9" name="Rectangle 792">
              <a:extLst>
                <a:ext uri="{FF2B5EF4-FFF2-40B4-BE49-F238E27FC236}">
                  <a16:creationId xmlns:a16="http://schemas.microsoft.com/office/drawing/2014/main" id="{68483ADE-FA02-67CF-C213-A620B028A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2350"/>
              <a:ext cx="259" cy="98"/>
            </a:xfrm>
            <a:prstGeom prst="rect">
              <a:avLst/>
            </a:prstGeom>
            <a:noFill/>
            <a:ln w="4763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0" name="Rectangle 793">
              <a:extLst>
                <a:ext uri="{FF2B5EF4-FFF2-40B4-BE49-F238E27FC236}">
                  <a16:creationId xmlns:a16="http://schemas.microsoft.com/office/drawing/2014/main" id="{6FB742EC-5758-054C-FBE7-B52FF1F9F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50"/>
              <a:ext cx="28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>
                  <a:ln>
                    <a:noFill/>
                  </a:ln>
                  <a:solidFill>
                    <a:srgbClr val="323232"/>
                  </a:solidFill>
                  <a:effectLst/>
                  <a:latin typeface="Arial Narrow" panose="020B0606020202030204" pitchFamily="34" charset="0"/>
                </a:rPr>
                <a:t>DUBLIN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1" name="Freeform 794">
              <a:extLst>
                <a:ext uri="{FF2B5EF4-FFF2-40B4-BE49-F238E27FC236}">
                  <a16:creationId xmlns:a16="http://schemas.microsoft.com/office/drawing/2014/main" id="{D7630D09-CF1C-F6D7-A461-981CF7C31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731"/>
              <a:ext cx="128" cy="127"/>
            </a:xfrm>
            <a:custGeom>
              <a:avLst/>
              <a:gdLst>
                <a:gd name="T0" fmla="*/ 0 w 128"/>
                <a:gd name="T1" fmla="*/ 63 h 127"/>
                <a:gd name="T2" fmla="*/ 0 w 128"/>
                <a:gd name="T3" fmla="*/ 63 h 127"/>
                <a:gd name="T4" fmla="*/ 0 w 128"/>
                <a:gd name="T5" fmla="*/ 77 h 127"/>
                <a:gd name="T6" fmla="*/ 4 w 128"/>
                <a:gd name="T7" fmla="*/ 87 h 127"/>
                <a:gd name="T8" fmla="*/ 11 w 128"/>
                <a:gd name="T9" fmla="*/ 101 h 127"/>
                <a:gd name="T10" fmla="*/ 17 w 128"/>
                <a:gd name="T11" fmla="*/ 111 h 127"/>
                <a:gd name="T12" fmla="*/ 27 w 128"/>
                <a:gd name="T13" fmla="*/ 117 h 127"/>
                <a:gd name="T14" fmla="*/ 37 w 128"/>
                <a:gd name="T15" fmla="*/ 124 h 127"/>
                <a:gd name="T16" fmla="*/ 51 w 128"/>
                <a:gd name="T17" fmla="*/ 127 h 127"/>
                <a:gd name="T18" fmla="*/ 64 w 128"/>
                <a:gd name="T19" fmla="*/ 127 h 127"/>
                <a:gd name="T20" fmla="*/ 64 w 128"/>
                <a:gd name="T21" fmla="*/ 127 h 127"/>
                <a:gd name="T22" fmla="*/ 78 w 128"/>
                <a:gd name="T23" fmla="*/ 127 h 127"/>
                <a:gd name="T24" fmla="*/ 88 w 128"/>
                <a:gd name="T25" fmla="*/ 124 h 127"/>
                <a:gd name="T26" fmla="*/ 101 w 128"/>
                <a:gd name="T27" fmla="*/ 117 h 127"/>
                <a:gd name="T28" fmla="*/ 108 w 128"/>
                <a:gd name="T29" fmla="*/ 111 h 127"/>
                <a:gd name="T30" fmla="*/ 118 w 128"/>
                <a:gd name="T31" fmla="*/ 101 h 127"/>
                <a:gd name="T32" fmla="*/ 125 w 128"/>
                <a:gd name="T33" fmla="*/ 87 h 127"/>
                <a:gd name="T34" fmla="*/ 128 w 128"/>
                <a:gd name="T35" fmla="*/ 77 h 127"/>
                <a:gd name="T36" fmla="*/ 128 w 128"/>
                <a:gd name="T37" fmla="*/ 63 h 127"/>
                <a:gd name="T38" fmla="*/ 128 w 128"/>
                <a:gd name="T39" fmla="*/ 63 h 127"/>
                <a:gd name="T40" fmla="*/ 128 w 128"/>
                <a:gd name="T41" fmla="*/ 50 h 127"/>
                <a:gd name="T42" fmla="*/ 125 w 128"/>
                <a:gd name="T43" fmla="*/ 37 h 127"/>
                <a:gd name="T44" fmla="*/ 118 w 128"/>
                <a:gd name="T45" fmla="*/ 26 h 127"/>
                <a:gd name="T46" fmla="*/ 108 w 128"/>
                <a:gd name="T47" fmla="*/ 16 h 127"/>
                <a:gd name="T48" fmla="*/ 101 w 128"/>
                <a:gd name="T49" fmla="*/ 10 h 127"/>
                <a:gd name="T50" fmla="*/ 88 w 128"/>
                <a:gd name="T51" fmla="*/ 3 h 127"/>
                <a:gd name="T52" fmla="*/ 78 w 128"/>
                <a:gd name="T53" fmla="*/ 0 h 127"/>
                <a:gd name="T54" fmla="*/ 64 w 128"/>
                <a:gd name="T55" fmla="*/ 0 h 127"/>
                <a:gd name="T56" fmla="*/ 64 w 128"/>
                <a:gd name="T57" fmla="*/ 0 h 127"/>
                <a:gd name="T58" fmla="*/ 51 w 128"/>
                <a:gd name="T59" fmla="*/ 0 h 127"/>
                <a:gd name="T60" fmla="*/ 37 w 128"/>
                <a:gd name="T61" fmla="*/ 3 h 127"/>
                <a:gd name="T62" fmla="*/ 27 w 128"/>
                <a:gd name="T63" fmla="*/ 10 h 127"/>
                <a:gd name="T64" fmla="*/ 17 w 128"/>
                <a:gd name="T65" fmla="*/ 16 h 127"/>
                <a:gd name="T66" fmla="*/ 11 w 128"/>
                <a:gd name="T67" fmla="*/ 26 h 127"/>
                <a:gd name="T68" fmla="*/ 4 w 128"/>
                <a:gd name="T69" fmla="*/ 37 h 127"/>
                <a:gd name="T70" fmla="*/ 0 w 128"/>
                <a:gd name="T71" fmla="*/ 50 h 127"/>
                <a:gd name="T72" fmla="*/ 0 w 128"/>
                <a:gd name="T73" fmla="*/ 63 h 127"/>
                <a:gd name="T74" fmla="*/ 0 w 128"/>
                <a:gd name="T75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7">
                  <a:moveTo>
                    <a:pt x="0" y="63"/>
                  </a:moveTo>
                  <a:lnTo>
                    <a:pt x="0" y="63"/>
                  </a:lnTo>
                  <a:lnTo>
                    <a:pt x="0" y="77"/>
                  </a:lnTo>
                  <a:lnTo>
                    <a:pt x="4" y="87"/>
                  </a:lnTo>
                  <a:lnTo>
                    <a:pt x="11" y="101"/>
                  </a:lnTo>
                  <a:lnTo>
                    <a:pt x="17" y="111"/>
                  </a:lnTo>
                  <a:lnTo>
                    <a:pt x="27" y="117"/>
                  </a:lnTo>
                  <a:lnTo>
                    <a:pt x="37" y="124"/>
                  </a:lnTo>
                  <a:lnTo>
                    <a:pt x="51" y="127"/>
                  </a:lnTo>
                  <a:lnTo>
                    <a:pt x="64" y="127"/>
                  </a:lnTo>
                  <a:lnTo>
                    <a:pt x="64" y="127"/>
                  </a:lnTo>
                  <a:lnTo>
                    <a:pt x="78" y="127"/>
                  </a:lnTo>
                  <a:lnTo>
                    <a:pt x="88" y="124"/>
                  </a:lnTo>
                  <a:lnTo>
                    <a:pt x="101" y="117"/>
                  </a:lnTo>
                  <a:lnTo>
                    <a:pt x="108" y="111"/>
                  </a:lnTo>
                  <a:lnTo>
                    <a:pt x="118" y="101"/>
                  </a:lnTo>
                  <a:lnTo>
                    <a:pt x="125" y="87"/>
                  </a:lnTo>
                  <a:lnTo>
                    <a:pt x="128" y="77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50"/>
                  </a:lnTo>
                  <a:lnTo>
                    <a:pt x="125" y="37"/>
                  </a:lnTo>
                  <a:lnTo>
                    <a:pt x="118" y="26"/>
                  </a:lnTo>
                  <a:lnTo>
                    <a:pt x="108" y="16"/>
                  </a:lnTo>
                  <a:lnTo>
                    <a:pt x="101" y="10"/>
                  </a:lnTo>
                  <a:lnTo>
                    <a:pt x="88" y="3"/>
                  </a:lnTo>
                  <a:lnTo>
                    <a:pt x="78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3"/>
                  </a:lnTo>
                  <a:lnTo>
                    <a:pt x="27" y="10"/>
                  </a:lnTo>
                  <a:lnTo>
                    <a:pt x="17" y="16"/>
                  </a:lnTo>
                  <a:lnTo>
                    <a:pt x="11" y="26"/>
                  </a:lnTo>
                  <a:lnTo>
                    <a:pt x="4" y="37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2" name="Freeform 795">
              <a:extLst>
                <a:ext uri="{FF2B5EF4-FFF2-40B4-BE49-F238E27FC236}">
                  <a16:creationId xmlns:a16="http://schemas.microsoft.com/office/drawing/2014/main" id="{D5092571-7801-A83A-03B1-86A58A917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731"/>
              <a:ext cx="128" cy="127"/>
            </a:xfrm>
            <a:custGeom>
              <a:avLst/>
              <a:gdLst>
                <a:gd name="T0" fmla="*/ 0 w 128"/>
                <a:gd name="T1" fmla="*/ 63 h 127"/>
                <a:gd name="T2" fmla="*/ 0 w 128"/>
                <a:gd name="T3" fmla="*/ 63 h 127"/>
                <a:gd name="T4" fmla="*/ 0 w 128"/>
                <a:gd name="T5" fmla="*/ 77 h 127"/>
                <a:gd name="T6" fmla="*/ 4 w 128"/>
                <a:gd name="T7" fmla="*/ 87 h 127"/>
                <a:gd name="T8" fmla="*/ 11 w 128"/>
                <a:gd name="T9" fmla="*/ 101 h 127"/>
                <a:gd name="T10" fmla="*/ 17 w 128"/>
                <a:gd name="T11" fmla="*/ 111 h 127"/>
                <a:gd name="T12" fmla="*/ 27 w 128"/>
                <a:gd name="T13" fmla="*/ 117 h 127"/>
                <a:gd name="T14" fmla="*/ 37 w 128"/>
                <a:gd name="T15" fmla="*/ 124 h 127"/>
                <a:gd name="T16" fmla="*/ 51 w 128"/>
                <a:gd name="T17" fmla="*/ 127 h 127"/>
                <a:gd name="T18" fmla="*/ 64 w 128"/>
                <a:gd name="T19" fmla="*/ 127 h 127"/>
                <a:gd name="T20" fmla="*/ 64 w 128"/>
                <a:gd name="T21" fmla="*/ 127 h 127"/>
                <a:gd name="T22" fmla="*/ 78 w 128"/>
                <a:gd name="T23" fmla="*/ 127 h 127"/>
                <a:gd name="T24" fmla="*/ 88 w 128"/>
                <a:gd name="T25" fmla="*/ 124 h 127"/>
                <a:gd name="T26" fmla="*/ 101 w 128"/>
                <a:gd name="T27" fmla="*/ 117 h 127"/>
                <a:gd name="T28" fmla="*/ 108 w 128"/>
                <a:gd name="T29" fmla="*/ 111 h 127"/>
                <a:gd name="T30" fmla="*/ 118 w 128"/>
                <a:gd name="T31" fmla="*/ 101 h 127"/>
                <a:gd name="T32" fmla="*/ 125 w 128"/>
                <a:gd name="T33" fmla="*/ 87 h 127"/>
                <a:gd name="T34" fmla="*/ 128 w 128"/>
                <a:gd name="T35" fmla="*/ 77 h 127"/>
                <a:gd name="T36" fmla="*/ 128 w 128"/>
                <a:gd name="T37" fmla="*/ 63 h 127"/>
                <a:gd name="T38" fmla="*/ 128 w 128"/>
                <a:gd name="T39" fmla="*/ 63 h 127"/>
                <a:gd name="T40" fmla="*/ 128 w 128"/>
                <a:gd name="T41" fmla="*/ 50 h 127"/>
                <a:gd name="T42" fmla="*/ 125 w 128"/>
                <a:gd name="T43" fmla="*/ 37 h 127"/>
                <a:gd name="T44" fmla="*/ 118 w 128"/>
                <a:gd name="T45" fmla="*/ 26 h 127"/>
                <a:gd name="T46" fmla="*/ 108 w 128"/>
                <a:gd name="T47" fmla="*/ 16 h 127"/>
                <a:gd name="T48" fmla="*/ 101 w 128"/>
                <a:gd name="T49" fmla="*/ 10 h 127"/>
                <a:gd name="T50" fmla="*/ 88 w 128"/>
                <a:gd name="T51" fmla="*/ 3 h 127"/>
                <a:gd name="T52" fmla="*/ 78 w 128"/>
                <a:gd name="T53" fmla="*/ 0 h 127"/>
                <a:gd name="T54" fmla="*/ 64 w 128"/>
                <a:gd name="T55" fmla="*/ 0 h 127"/>
                <a:gd name="T56" fmla="*/ 64 w 128"/>
                <a:gd name="T57" fmla="*/ 0 h 127"/>
                <a:gd name="T58" fmla="*/ 51 w 128"/>
                <a:gd name="T59" fmla="*/ 0 h 127"/>
                <a:gd name="T60" fmla="*/ 37 w 128"/>
                <a:gd name="T61" fmla="*/ 3 h 127"/>
                <a:gd name="T62" fmla="*/ 27 w 128"/>
                <a:gd name="T63" fmla="*/ 10 h 127"/>
                <a:gd name="T64" fmla="*/ 17 w 128"/>
                <a:gd name="T65" fmla="*/ 16 h 127"/>
                <a:gd name="T66" fmla="*/ 11 w 128"/>
                <a:gd name="T67" fmla="*/ 26 h 127"/>
                <a:gd name="T68" fmla="*/ 4 w 128"/>
                <a:gd name="T69" fmla="*/ 37 h 127"/>
                <a:gd name="T70" fmla="*/ 0 w 128"/>
                <a:gd name="T71" fmla="*/ 50 h 127"/>
                <a:gd name="T72" fmla="*/ 0 w 128"/>
                <a:gd name="T73" fmla="*/ 63 h 127"/>
                <a:gd name="T74" fmla="*/ 0 w 128"/>
                <a:gd name="T75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7">
                  <a:moveTo>
                    <a:pt x="0" y="63"/>
                  </a:moveTo>
                  <a:lnTo>
                    <a:pt x="0" y="63"/>
                  </a:lnTo>
                  <a:lnTo>
                    <a:pt x="0" y="77"/>
                  </a:lnTo>
                  <a:lnTo>
                    <a:pt x="4" y="87"/>
                  </a:lnTo>
                  <a:lnTo>
                    <a:pt x="11" y="101"/>
                  </a:lnTo>
                  <a:lnTo>
                    <a:pt x="17" y="111"/>
                  </a:lnTo>
                  <a:lnTo>
                    <a:pt x="27" y="117"/>
                  </a:lnTo>
                  <a:lnTo>
                    <a:pt x="37" y="124"/>
                  </a:lnTo>
                  <a:lnTo>
                    <a:pt x="51" y="127"/>
                  </a:lnTo>
                  <a:lnTo>
                    <a:pt x="64" y="127"/>
                  </a:lnTo>
                  <a:lnTo>
                    <a:pt x="64" y="127"/>
                  </a:lnTo>
                  <a:lnTo>
                    <a:pt x="78" y="127"/>
                  </a:lnTo>
                  <a:lnTo>
                    <a:pt x="88" y="124"/>
                  </a:lnTo>
                  <a:lnTo>
                    <a:pt x="101" y="117"/>
                  </a:lnTo>
                  <a:lnTo>
                    <a:pt x="108" y="111"/>
                  </a:lnTo>
                  <a:lnTo>
                    <a:pt x="118" y="101"/>
                  </a:lnTo>
                  <a:lnTo>
                    <a:pt x="125" y="87"/>
                  </a:lnTo>
                  <a:lnTo>
                    <a:pt x="128" y="77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50"/>
                  </a:lnTo>
                  <a:lnTo>
                    <a:pt x="125" y="37"/>
                  </a:lnTo>
                  <a:lnTo>
                    <a:pt x="118" y="26"/>
                  </a:lnTo>
                  <a:lnTo>
                    <a:pt x="108" y="16"/>
                  </a:lnTo>
                  <a:lnTo>
                    <a:pt x="101" y="10"/>
                  </a:lnTo>
                  <a:lnTo>
                    <a:pt x="88" y="3"/>
                  </a:lnTo>
                  <a:lnTo>
                    <a:pt x="78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3"/>
                  </a:lnTo>
                  <a:lnTo>
                    <a:pt x="27" y="10"/>
                  </a:lnTo>
                  <a:lnTo>
                    <a:pt x="17" y="16"/>
                  </a:lnTo>
                  <a:lnTo>
                    <a:pt x="11" y="26"/>
                  </a:lnTo>
                  <a:lnTo>
                    <a:pt x="4" y="37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3" name="Rectangle 796">
              <a:extLst>
                <a:ext uri="{FF2B5EF4-FFF2-40B4-BE49-F238E27FC236}">
                  <a16:creationId xmlns:a16="http://schemas.microsoft.com/office/drawing/2014/main" id="{8CAD0767-C15C-BEE8-6070-FA57E201C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" y="1737"/>
              <a:ext cx="151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4" name="Freeform 797">
              <a:extLst>
                <a:ext uri="{FF2B5EF4-FFF2-40B4-BE49-F238E27FC236}">
                  <a16:creationId xmlns:a16="http://schemas.microsoft.com/office/drawing/2014/main" id="{53B578E1-2B04-0C60-2A19-0F33343B7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538"/>
              <a:ext cx="127" cy="132"/>
            </a:xfrm>
            <a:custGeom>
              <a:avLst/>
              <a:gdLst>
                <a:gd name="T0" fmla="*/ 0 w 127"/>
                <a:gd name="T1" fmla="*/ 68 h 132"/>
                <a:gd name="T2" fmla="*/ 0 w 127"/>
                <a:gd name="T3" fmla="*/ 68 h 132"/>
                <a:gd name="T4" fmla="*/ 0 w 127"/>
                <a:gd name="T5" fmla="*/ 81 h 132"/>
                <a:gd name="T6" fmla="*/ 3 w 127"/>
                <a:gd name="T7" fmla="*/ 91 h 132"/>
                <a:gd name="T8" fmla="*/ 10 w 127"/>
                <a:gd name="T9" fmla="*/ 101 h 132"/>
                <a:gd name="T10" fmla="*/ 16 w 127"/>
                <a:gd name="T11" fmla="*/ 111 h 132"/>
                <a:gd name="T12" fmla="*/ 27 w 127"/>
                <a:gd name="T13" fmla="*/ 122 h 132"/>
                <a:gd name="T14" fmla="*/ 37 w 127"/>
                <a:gd name="T15" fmla="*/ 125 h 132"/>
                <a:gd name="T16" fmla="*/ 50 w 127"/>
                <a:gd name="T17" fmla="*/ 132 h 132"/>
                <a:gd name="T18" fmla="*/ 64 w 127"/>
                <a:gd name="T19" fmla="*/ 132 h 132"/>
                <a:gd name="T20" fmla="*/ 64 w 127"/>
                <a:gd name="T21" fmla="*/ 132 h 132"/>
                <a:gd name="T22" fmla="*/ 77 w 127"/>
                <a:gd name="T23" fmla="*/ 132 h 132"/>
                <a:gd name="T24" fmla="*/ 87 w 127"/>
                <a:gd name="T25" fmla="*/ 125 h 132"/>
                <a:gd name="T26" fmla="*/ 101 w 127"/>
                <a:gd name="T27" fmla="*/ 122 h 132"/>
                <a:gd name="T28" fmla="*/ 111 w 127"/>
                <a:gd name="T29" fmla="*/ 111 h 132"/>
                <a:gd name="T30" fmla="*/ 117 w 127"/>
                <a:gd name="T31" fmla="*/ 101 h 132"/>
                <a:gd name="T32" fmla="*/ 124 w 127"/>
                <a:gd name="T33" fmla="*/ 91 h 132"/>
                <a:gd name="T34" fmla="*/ 127 w 127"/>
                <a:gd name="T35" fmla="*/ 81 h 132"/>
                <a:gd name="T36" fmla="*/ 127 w 127"/>
                <a:gd name="T37" fmla="*/ 68 h 132"/>
                <a:gd name="T38" fmla="*/ 127 w 127"/>
                <a:gd name="T39" fmla="*/ 68 h 132"/>
                <a:gd name="T40" fmla="*/ 127 w 127"/>
                <a:gd name="T41" fmla="*/ 54 h 132"/>
                <a:gd name="T42" fmla="*/ 124 w 127"/>
                <a:gd name="T43" fmla="*/ 41 h 132"/>
                <a:gd name="T44" fmla="*/ 117 w 127"/>
                <a:gd name="T45" fmla="*/ 31 h 132"/>
                <a:gd name="T46" fmla="*/ 111 w 127"/>
                <a:gd name="T47" fmla="*/ 21 h 132"/>
                <a:gd name="T48" fmla="*/ 101 w 127"/>
                <a:gd name="T49" fmla="*/ 14 h 132"/>
                <a:gd name="T50" fmla="*/ 87 w 127"/>
                <a:gd name="T51" fmla="*/ 7 h 132"/>
                <a:gd name="T52" fmla="*/ 77 w 127"/>
                <a:gd name="T53" fmla="*/ 4 h 132"/>
                <a:gd name="T54" fmla="*/ 64 w 127"/>
                <a:gd name="T55" fmla="*/ 0 h 132"/>
                <a:gd name="T56" fmla="*/ 64 w 127"/>
                <a:gd name="T57" fmla="*/ 0 h 132"/>
                <a:gd name="T58" fmla="*/ 50 w 127"/>
                <a:gd name="T59" fmla="*/ 4 h 132"/>
                <a:gd name="T60" fmla="*/ 37 w 127"/>
                <a:gd name="T61" fmla="*/ 7 h 132"/>
                <a:gd name="T62" fmla="*/ 27 w 127"/>
                <a:gd name="T63" fmla="*/ 14 h 132"/>
                <a:gd name="T64" fmla="*/ 16 w 127"/>
                <a:gd name="T65" fmla="*/ 21 h 132"/>
                <a:gd name="T66" fmla="*/ 10 w 127"/>
                <a:gd name="T67" fmla="*/ 31 h 132"/>
                <a:gd name="T68" fmla="*/ 3 w 127"/>
                <a:gd name="T69" fmla="*/ 41 h 132"/>
                <a:gd name="T70" fmla="*/ 0 w 127"/>
                <a:gd name="T71" fmla="*/ 54 h 132"/>
                <a:gd name="T72" fmla="*/ 0 w 127"/>
                <a:gd name="T73" fmla="*/ 68 h 132"/>
                <a:gd name="T74" fmla="*/ 0 w 127"/>
                <a:gd name="T75" fmla="*/ 6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7" h="132">
                  <a:moveTo>
                    <a:pt x="0" y="68"/>
                  </a:moveTo>
                  <a:lnTo>
                    <a:pt x="0" y="68"/>
                  </a:lnTo>
                  <a:lnTo>
                    <a:pt x="0" y="81"/>
                  </a:lnTo>
                  <a:lnTo>
                    <a:pt x="3" y="91"/>
                  </a:lnTo>
                  <a:lnTo>
                    <a:pt x="10" y="101"/>
                  </a:lnTo>
                  <a:lnTo>
                    <a:pt x="16" y="111"/>
                  </a:lnTo>
                  <a:lnTo>
                    <a:pt x="27" y="122"/>
                  </a:lnTo>
                  <a:lnTo>
                    <a:pt x="37" y="125"/>
                  </a:lnTo>
                  <a:lnTo>
                    <a:pt x="50" y="132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77" y="132"/>
                  </a:lnTo>
                  <a:lnTo>
                    <a:pt x="87" y="125"/>
                  </a:lnTo>
                  <a:lnTo>
                    <a:pt x="101" y="122"/>
                  </a:lnTo>
                  <a:lnTo>
                    <a:pt x="111" y="111"/>
                  </a:lnTo>
                  <a:lnTo>
                    <a:pt x="117" y="101"/>
                  </a:lnTo>
                  <a:lnTo>
                    <a:pt x="124" y="91"/>
                  </a:lnTo>
                  <a:lnTo>
                    <a:pt x="127" y="81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54"/>
                  </a:lnTo>
                  <a:lnTo>
                    <a:pt x="124" y="41"/>
                  </a:lnTo>
                  <a:lnTo>
                    <a:pt x="117" y="31"/>
                  </a:lnTo>
                  <a:lnTo>
                    <a:pt x="111" y="21"/>
                  </a:lnTo>
                  <a:lnTo>
                    <a:pt x="101" y="14"/>
                  </a:lnTo>
                  <a:lnTo>
                    <a:pt x="87" y="7"/>
                  </a:lnTo>
                  <a:lnTo>
                    <a:pt x="77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0" y="4"/>
                  </a:lnTo>
                  <a:lnTo>
                    <a:pt x="37" y="7"/>
                  </a:lnTo>
                  <a:lnTo>
                    <a:pt x="27" y="14"/>
                  </a:lnTo>
                  <a:lnTo>
                    <a:pt x="16" y="21"/>
                  </a:lnTo>
                  <a:lnTo>
                    <a:pt x="10" y="31"/>
                  </a:lnTo>
                  <a:lnTo>
                    <a:pt x="3" y="41"/>
                  </a:lnTo>
                  <a:lnTo>
                    <a:pt x="0" y="5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5" name="Freeform 798">
              <a:extLst>
                <a:ext uri="{FF2B5EF4-FFF2-40B4-BE49-F238E27FC236}">
                  <a16:creationId xmlns:a16="http://schemas.microsoft.com/office/drawing/2014/main" id="{5EC671FE-C59F-632B-7CE7-6224F2D4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538"/>
              <a:ext cx="127" cy="132"/>
            </a:xfrm>
            <a:custGeom>
              <a:avLst/>
              <a:gdLst>
                <a:gd name="T0" fmla="*/ 0 w 127"/>
                <a:gd name="T1" fmla="*/ 68 h 132"/>
                <a:gd name="T2" fmla="*/ 0 w 127"/>
                <a:gd name="T3" fmla="*/ 68 h 132"/>
                <a:gd name="T4" fmla="*/ 0 w 127"/>
                <a:gd name="T5" fmla="*/ 81 h 132"/>
                <a:gd name="T6" fmla="*/ 3 w 127"/>
                <a:gd name="T7" fmla="*/ 91 h 132"/>
                <a:gd name="T8" fmla="*/ 10 w 127"/>
                <a:gd name="T9" fmla="*/ 101 h 132"/>
                <a:gd name="T10" fmla="*/ 16 w 127"/>
                <a:gd name="T11" fmla="*/ 111 h 132"/>
                <a:gd name="T12" fmla="*/ 27 w 127"/>
                <a:gd name="T13" fmla="*/ 122 h 132"/>
                <a:gd name="T14" fmla="*/ 37 w 127"/>
                <a:gd name="T15" fmla="*/ 125 h 132"/>
                <a:gd name="T16" fmla="*/ 50 w 127"/>
                <a:gd name="T17" fmla="*/ 132 h 132"/>
                <a:gd name="T18" fmla="*/ 64 w 127"/>
                <a:gd name="T19" fmla="*/ 132 h 132"/>
                <a:gd name="T20" fmla="*/ 64 w 127"/>
                <a:gd name="T21" fmla="*/ 132 h 132"/>
                <a:gd name="T22" fmla="*/ 77 w 127"/>
                <a:gd name="T23" fmla="*/ 132 h 132"/>
                <a:gd name="T24" fmla="*/ 87 w 127"/>
                <a:gd name="T25" fmla="*/ 125 h 132"/>
                <a:gd name="T26" fmla="*/ 101 w 127"/>
                <a:gd name="T27" fmla="*/ 122 h 132"/>
                <a:gd name="T28" fmla="*/ 111 w 127"/>
                <a:gd name="T29" fmla="*/ 111 h 132"/>
                <a:gd name="T30" fmla="*/ 117 w 127"/>
                <a:gd name="T31" fmla="*/ 101 h 132"/>
                <a:gd name="T32" fmla="*/ 124 w 127"/>
                <a:gd name="T33" fmla="*/ 91 h 132"/>
                <a:gd name="T34" fmla="*/ 127 w 127"/>
                <a:gd name="T35" fmla="*/ 81 h 132"/>
                <a:gd name="T36" fmla="*/ 127 w 127"/>
                <a:gd name="T37" fmla="*/ 68 h 132"/>
                <a:gd name="T38" fmla="*/ 127 w 127"/>
                <a:gd name="T39" fmla="*/ 68 h 132"/>
                <a:gd name="T40" fmla="*/ 127 w 127"/>
                <a:gd name="T41" fmla="*/ 54 h 132"/>
                <a:gd name="T42" fmla="*/ 124 w 127"/>
                <a:gd name="T43" fmla="*/ 41 h 132"/>
                <a:gd name="T44" fmla="*/ 117 w 127"/>
                <a:gd name="T45" fmla="*/ 31 h 132"/>
                <a:gd name="T46" fmla="*/ 111 w 127"/>
                <a:gd name="T47" fmla="*/ 21 h 132"/>
                <a:gd name="T48" fmla="*/ 101 w 127"/>
                <a:gd name="T49" fmla="*/ 14 h 132"/>
                <a:gd name="T50" fmla="*/ 87 w 127"/>
                <a:gd name="T51" fmla="*/ 7 h 132"/>
                <a:gd name="T52" fmla="*/ 77 w 127"/>
                <a:gd name="T53" fmla="*/ 4 h 132"/>
                <a:gd name="T54" fmla="*/ 64 w 127"/>
                <a:gd name="T55" fmla="*/ 0 h 132"/>
                <a:gd name="T56" fmla="*/ 64 w 127"/>
                <a:gd name="T57" fmla="*/ 0 h 132"/>
                <a:gd name="T58" fmla="*/ 50 w 127"/>
                <a:gd name="T59" fmla="*/ 4 h 132"/>
                <a:gd name="T60" fmla="*/ 37 w 127"/>
                <a:gd name="T61" fmla="*/ 7 h 132"/>
                <a:gd name="T62" fmla="*/ 27 w 127"/>
                <a:gd name="T63" fmla="*/ 14 h 132"/>
                <a:gd name="T64" fmla="*/ 16 w 127"/>
                <a:gd name="T65" fmla="*/ 21 h 132"/>
                <a:gd name="T66" fmla="*/ 10 w 127"/>
                <a:gd name="T67" fmla="*/ 31 h 132"/>
                <a:gd name="T68" fmla="*/ 3 w 127"/>
                <a:gd name="T69" fmla="*/ 41 h 132"/>
                <a:gd name="T70" fmla="*/ 0 w 127"/>
                <a:gd name="T71" fmla="*/ 54 h 132"/>
                <a:gd name="T72" fmla="*/ 0 w 127"/>
                <a:gd name="T73" fmla="*/ 68 h 132"/>
                <a:gd name="T74" fmla="*/ 0 w 127"/>
                <a:gd name="T75" fmla="*/ 6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7" h="132">
                  <a:moveTo>
                    <a:pt x="0" y="68"/>
                  </a:moveTo>
                  <a:lnTo>
                    <a:pt x="0" y="68"/>
                  </a:lnTo>
                  <a:lnTo>
                    <a:pt x="0" y="81"/>
                  </a:lnTo>
                  <a:lnTo>
                    <a:pt x="3" y="91"/>
                  </a:lnTo>
                  <a:lnTo>
                    <a:pt x="10" y="101"/>
                  </a:lnTo>
                  <a:lnTo>
                    <a:pt x="16" y="111"/>
                  </a:lnTo>
                  <a:lnTo>
                    <a:pt x="27" y="122"/>
                  </a:lnTo>
                  <a:lnTo>
                    <a:pt x="37" y="125"/>
                  </a:lnTo>
                  <a:lnTo>
                    <a:pt x="50" y="132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77" y="132"/>
                  </a:lnTo>
                  <a:lnTo>
                    <a:pt x="87" y="125"/>
                  </a:lnTo>
                  <a:lnTo>
                    <a:pt x="101" y="122"/>
                  </a:lnTo>
                  <a:lnTo>
                    <a:pt x="111" y="111"/>
                  </a:lnTo>
                  <a:lnTo>
                    <a:pt x="117" y="101"/>
                  </a:lnTo>
                  <a:lnTo>
                    <a:pt x="124" y="91"/>
                  </a:lnTo>
                  <a:lnTo>
                    <a:pt x="127" y="81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54"/>
                  </a:lnTo>
                  <a:lnTo>
                    <a:pt x="124" y="41"/>
                  </a:lnTo>
                  <a:lnTo>
                    <a:pt x="117" y="31"/>
                  </a:lnTo>
                  <a:lnTo>
                    <a:pt x="111" y="21"/>
                  </a:lnTo>
                  <a:lnTo>
                    <a:pt x="101" y="14"/>
                  </a:lnTo>
                  <a:lnTo>
                    <a:pt x="87" y="7"/>
                  </a:lnTo>
                  <a:lnTo>
                    <a:pt x="77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0" y="4"/>
                  </a:lnTo>
                  <a:lnTo>
                    <a:pt x="37" y="7"/>
                  </a:lnTo>
                  <a:lnTo>
                    <a:pt x="27" y="14"/>
                  </a:lnTo>
                  <a:lnTo>
                    <a:pt x="16" y="21"/>
                  </a:lnTo>
                  <a:lnTo>
                    <a:pt x="10" y="31"/>
                  </a:lnTo>
                  <a:lnTo>
                    <a:pt x="3" y="41"/>
                  </a:lnTo>
                  <a:lnTo>
                    <a:pt x="0" y="5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" name="Rectangle 799">
              <a:extLst>
                <a:ext uri="{FF2B5EF4-FFF2-40B4-BE49-F238E27FC236}">
                  <a16:creationId xmlns:a16="http://schemas.microsoft.com/office/drawing/2014/main" id="{3E5C4990-1A9F-3A0F-E0B4-AFF87E9E6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5" y="2548"/>
              <a:ext cx="151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7" name="Freeform 800">
              <a:extLst>
                <a:ext uri="{FF2B5EF4-FFF2-40B4-BE49-F238E27FC236}">
                  <a16:creationId xmlns:a16="http://schemas.microsoft.com/office/drawing/2014/main" id="{E12528C7-992A-1F34-5D7F-2E273E76B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" y="2838"/>
              <a:ext cx="131" cy="128"/>
            </a:xfrm>
            <a:custGeom>
              <a:avLst/>
              <a:gdLst>
                <a:gd name="T0" fmla="*/ 0 w 131"/>
                <a:gd name="T1" fmla="*/ 64 h 128"/>
                <a:gd name="T2" fmla="*/ 0 w 131"/>
                <a:gd name="T3" fmla="*/ 64 h 128"/>
                <a:gd name="T4" fmla="*/ 3 w 131"/>
                <a:gd name="T5" fmla="*/ 77 h 128"/>
                <a:gd name="T6" fmla="*/ 7 w 131"/>
                <a:gd name="T7" fmla="*/ 88 h 128"/>
                <a:gd name="T8" fmla="*/ 13 w 131"/>
                <a:gd name="T9" fmla="*/ 101 h 128"/>
                <a:gd name="T10" fmla="*/ 20 w 131"/>
                <a:gd name="T11" fmla="*/ 108 h 128"/>
                <a:gd name="T12" fmla="*/ 30 w 131"/>
                <a:gd name="T13" fmla="*/ 118 h 128"/>
                <a:gd name="T14" fmla="*/ 40 w 131"/>
                <a:gd name="T15" fmla="*/ 125 h 128"/>
                <a:gd name="T16" fmla="*/ 54 w 131"/>
                <a:gd name="T17" fmla="*/ 128 h 128"/>
                <a:gd name="T18" fmla="*/ 67 w 131"/>
                <a:gd name="T19" fmla="*/ 128 h 128"/>
                <a:gd name="T20" fmla="*/ 67 w 131"/>
                <a:gd name="T21" fmla="*/ 128 h 128"/>
                <a:gd name="T22" fmla="*/ 77 w 131"/>
                <a:gd name="T23" fmla="*/ 128 h 128"/>
                <a:gd name="T24" fmla="*/ 91 w 131"/>
                <a:gd name="T25" fmla="*/ 125 h 128"/>
                <a:gd name="T26" fmla="*/ 101 w 131"/>
                <a:gd name="T27" fmla="*/ 118 h 128"/>
                <a:gd name="T28" fmla="*/ 111 w 131"/>
                <a:gd name="T29" fmla="*/ 108 h 128"/>
                <a:gd name="T30" fmla="*/ 118 w 131"/>
                <a:gd name="T31" fmla="*/ 101 h 128"/>
                <a:gd name="T32" fmla="*/ 124 w 131"/>
                <a:gd name="T33" fmla="*/ 88 h 128"/>
                <a:gd name="T34" fmla="*/ 128 w 131"/>
                <a:gd name="T35" fmla="*/ 77 h 128"/>
                <a:gd name="T36" fmla="*/ 131 w 131"/>
                <a:gd name="T37" fmla="*/ 64 h 128"/>
                <a:gd name="T38" fmla="*/ 131 w 131"/>
                <a:gd name="T39" fmla="*/ 64 h 128"/>
                <a:gd name="T40" fmla="*/ 128 w 131"/>
                <a:gd name="T41" fmla="*/ 50 h 128"/>
                <a:gd name="T42" fmla="*/ 124 w 131"/>
                <a:gd name="T43" fmla="*/ 37 h 128"/>
                <a:gd name="T44" fmla="*/ 118 w 131"/>
                <a:gd name="T45" fmla="*/ 27 h 128"/>
                <a:gd name="T46" fmla="*/ 111 w 131"/>
                <a:gd name="T47" fmla="*/ 17 h 128"/>
                <a:gd name="T48" fmla="*/ 101 w 131"/>
                <a:gd name="T49" fmla="*/ 10 h 128"/>
                <a:gd name="T50" fmla="*/ 91 w 131"/>
                <a:gd name="T51" fmla="*/ 3 h 128"/>
                <a:gd name="T52" fmla="*/ 77 w 131"/>
                <a:gd name="T53" fmla="*/ 0 h 128"/>
                <a:gd name="T54" fmla="*/ 67 w 131"/>
                <a:gd name="T55" fmla="*/ 0 h 128"/>
                <a:gd name="T56" fmla="*/ 67 w 131"/>
                <a:gd name="T57" fmla="*/ 0 h 128"/>
                <a:gd name="T58" fmla="*/ 54 w 131"/>
                <a:gd name="T59" fmla="*/ 0 h 128"/>
                <a:gd name="T60" fmla="*/ 40 w 131"/>
                <a:gd name="T61" fmla="*/ 3 h 128"/>
                <a:gd name="T62" fmla="*/ 30 w 131"/>
                <a:gd name="T63" fmla="*/ 10 h 128"/>
                <a:gd name="T64" fmla="*/ 20 w 131"/>
                <a:gd name="T65" fmla="*/ 17 h 128"/>
                <a:gd name="T66" fmla="*/ 13 w 131"/>
                <a:gd name="T67" fmla="*/ 27 h 128"/>
                <a:gd name="T68" fmla="*/ 7 w 131"/>
                <a:gd name="T69" fmla="*/ 37 h 128"/>
                <a:gd name="T70" fmla="*/ 3 w 131"/>
                <a:gd name="T71" fmla="*/ 50 h 128"/>
                <a:gd name="T72" fmla="*/ 0 w 131"/>
                <a:gd name="T73" fmla="*/ 64 h 128"/>
                <a:gd name="T74" fmla="*/ 0 w 131"/>
                <a:gd name="T7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128">
                  <a:moveTo>
                    <a:pt x="0" y="64"/>
                  </a:moveTo>
                  <a:lnTo>
                    <a:pt x="0" y="64"/>
                  </a:lnTo>
                  <a:lnTo>
                    <a:pt x="3" y="77"/>
                  </a:lnTo>
                  <a:lnTo>
                    <a:pt x="7" y="88"/>
                  </a:lnTo>
                  <a:lnTo>
                    <a:pt x="13" y="101"/>
                  </a:lnTo>
                  <a:lnTo>
                    <a:pt x="20" y="108"/>
                  </a:lnTo>
                  <a:lnTo>
                    <a:pt x="30" y="118"/>
                  </a:lnTo>
                  <a:lnTo>
                    <a:pt x="40" y="125"/>
                  </a:lnTo>
                  <a:lnTo>
                    <a:pt x="54" y="128"/>
                  </a:lnTo>
                  <a:lnTo>
                    <a:pt x="67" y="128"/>
                  </a:lnTo>
                  <a:lnTo>
                    <a:pt x="67" y="128"/>
                  </a:lnTo>
                  <a:lnTo>
                    <a:pt x="77" y="128"/>
                  </a:lnTo>
                  <a:lnTo>
                    <a:pt x="91" y="125"/>
                  </a:lnTo>
                  <a:lnTo>
                    <a:pt x="101" y="118"/>
                  </a:lnTo>
                  <a:lnTo>
                    <a:pt x="111" y="108"/>
                  </a:lnTo>
                  <a:lnTo>
                    <a:pt x="118" y="101"/>
                  </a:lnTo>
                  <a:lnTo>
                    <a:pt x="124" y="88"/>
                  </a:lnTo>
                  <a:lnTo>
                    <a:pt x="128" y="77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28" y="50"/>
                  </a:lnTo>
                  <a:lnTo>
                    <a:pt x="124" y="37"/>
                  </a:lnTo>
                  <a:lnTo>
                    <a:pt x="118" y="27"/>
                  </a:lnTo>
                  <a:lnTo>
                    <a:pt x="111" y="17"/>
                  </a:lnTo>
                  <a:lnTo>
                    <a:pt x="101" y="10"/>
                  </a:lnTo>
                  <a:lnTo>
                    <a:pt x="91" y="3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40" y="3"/>
                  </a:lnTo>
                  <a:lnTo>
                    <a:pt x="30" y="10"/>
                  </a:lnTo>
                  <a:lnTo>
                    <a:pt x="20" y="17"/>
                  </a:lnTo>
                  <a:lnTo>
                    <a:pt x="13" y="27"/>
                  </a:lnTo>
                  <a:lnTo>
                    <a:pt x="7" y="37"/>
                  </a:lnTo>
                  <a:lnTo>
                    <a:pt x="3" y="50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8" name="Freeform 801">
              <a:extLst>
                <a:ext uri="{FF2B5EF4-FFF2-40B4-BE49-F238E27FC236}">
                  <a16:creationId xmlns:a16="http://schemas.microsoft.com/office/drawing/2014/main" id="{B33BF929-16DD-F24C-C383-FF902F272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" y="2838"/>
              <a:ext cx="131" cy="128"/>
            </a:xfrm>
            <a:custGeom>
              <a:avLst/>
              <a:gdLst>
                <a:gd name="T0" fmla="*/ 0 w 131"/>
                <a:gd name="T1" fmla="*/ 64 h 128"/>
                <a:gd name="T2" fmla="*/ 0 w 131"/>
                <a:gd name="T3" fmla="*/ 64 h 128"/>
                <a:gd name="T4" fmla="*/ 3 w 131"/>
                <a:gd name="T5" fmla="*/ 77 h 128"/>
                <a:gd name="T6" fmla="*/ 7 w 131"/>
                <a:gd name="T7" fmla="*/ 88 h 128"/>
                <a:gd name="T8" fmla="*/ 13 w 131"/>
                <a:gd name="T9" fmla="*/ 101 h 128"/>
                <a:gd name="T10" fmla="*/ 20 w 131"/>
                <a:gd name="T11" fmla="*/ 108 h 128"/>
                <a:gd name="T12" fmla="*/ 30 w 131"/>
                <a:gd name="T13" fmla="*/ 118 h 128"/>
                <a:gd name="T14" fmla="*/ 40 w 131"/>
                <a:gd name="T15" fmla="*/ 125 h 128"/>
                <a:gd name="T16" fmla="*/ 54 w 131"/>
                <a:gd name="T17" fmla="*/ 128 h 128"/>
                <a:gd name="T18" fmla="*/ 67 w 131"/>
                <a:gd name="T19" fmla="*/ 128 h 128"/>
                <a:gd name="T20" fmla="*/ 67 w 131"/>
                <a:gd name="T21" fmla="*/ 128 h 128"/>
                <a:gd name="T22" fmla="*/ 77 w 131"/>
                <a:gd name="T23" fmla="*/ 128 h 128"/>
                <a:gd name="T24" fmla="*/ 91 w 131"/>
                <a:gd name="T25" fmla="*/ 125 h 128"/>
                <a:gd name="T26" fmla="*/ 101 w 131"/>
                <a:gd name="T27" fmla="*/ 118 h 128"/>
                <a:gd name="T28" fmla="*/ 111 w 131"/>
                <a:gd name="T29" fmla="*/ 108 h 128"/>
                <a:gd name="T30" fmla="*/ 118 w 131"/>
                <a:gd name="T31" fmla="*/ 101 h 128"/>
                <a:gd name="T32" fmla="*/ 124 w 131"/>
                <a:gd name="T33" fmla="*/ 88 h 128"/>
                <a:gd name="T34" fmla="*/ 128 w 131"/>
                <a:gd name="T35" fmla="*/ 77 h 128"/>
                <a:gd name="T36" fmla="*/ 131 w 131"/>
                <a:gd name="T37" fmla="*/ 64 h 128"/>
                <a:gd name="T38" fmla="*/ 131 w 131"/>
                <a:gd name="T39" fmla="*/ 64 h 128"/>
                <a:gd name="T40" fmla="*/ 128 w 131"/>
                <a:gd name="T41" fmla="*/ 50 h 128"/>
                <a:gd name="T42" fmla="*/ 124 w 131"/>
                <a:gd name="T43" fmla="*/ 37 h 128"/>
                <a:gd name="T44" fmla="*/ 118 w 131"/>
                <a:gd name="T45" fmla="*/ 27 h 128"/>
                <a:gd name="T46" fmla="*/ 111 w 131"/>
                <a:gd name="T47" fmla="*/ 17 h 128"/>
                <a:gd name="T48" fmla="*/ 101 w 131"/>
                <a:gd name="T49" fmla="*/ 10 h 128"/>
                <a:gd name="T50" fmla="*/ 91 w 131"/>
                <a:gd name="T51" fmla="*/ 3 h 128"/>
                <a:gd name="T52" fmla="*/ 77 w 131"/>
                <a:gd name="T53" fmla="*/ 0 h 128"/>
                <a:gd name="T54" fmla="*/ 67 w 131"/>
                <a:gd name="T55" fmla="*/ 0 h 128"/>
                <a:gd name="T56" fmla="*/ 67 w 131"/>
                <a:gd name="T57" fmla="*/ 0 h 128"/>
                <a:gd name="T58" fmla="*/ 54 w 131"/>
                <a:gd name="T59" fmla="*/ 0 h 128"/>
                <a:gd name="T60" fmla="*/ 40 w 131"/>
                <a:gd name="T61" fmla="*/ 3 h 128"/>
                <a:gd name="T62" fmla="*/ 30 w 131"/>
                <a:gd name="T63" fmla="*/ 10 h 128"/>
                <a:gd name="T64" fmla="*/ 20 w 131"/>
                <a:gd name="T65" fmla="*/ 17 h 128"/>
                <a:gd name="T66" fmla="*/ 13 w 131"/>
                <a:gd name="T67" fmla="*/ 27 h 128"/>
                <a:gd name="T68" fmla="*/ 7 w 131"/>
                <a:gd name="T69" fmla="*/ 37 h 128"/>
                <a:gd name="T70" fmla="*/ 3 w 131"/>
                <a:gd name="T71" fmla="*/ 50 h 128"/>
                <a:gd name="T72" fmla="*/ 0 w 131"/>
                <a:gd name="T73" fmla="*/ 64 h 128"/>
                <a:gd name="T74" fmla="*/ 0 w 131"/>
                <a:gd name="T7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128">
                  <a:moveTo>
                    <a:pt x="0" y="64"/>
                  </a:moveTo>
                  <a:lnTo>
                    <a:pt x="0" y="64"/>
                  </a:lnTo>
                  <a:lnTo>
                    <a:pt x="3" y="77"/>
                  </a:lnTo>
                  <a:lnTo>
                    <a:pt x="7" y="88"/>
                  </a:lnTo>
                  <a:lnTo>
                    <a:pt x="13" y="101"/>
                  </a:lnTo>
                  <a:lnTo>
                    <a:pt x="20" y="108"/>
                  </a:lnTo>
                  <a:lnTo>
                    <a:pt x="30" y="118"/>
                  </a:lnTo>
                  <a:lnTo>
                    <a:pt x="40" y="125"/>
                  </a:lnTo>
                  <a:lnTo>
                    <a:pt x="54" y="128"/>
                  </a:lnTo>
                  <a:lnTo>
                    <a:pt x="67" y="128"/>
                  </a:lnTo>
                  <a:lnTo>
                    <a:pt x="67" y="128"/>
                  </a:lnTo>
                  <a:lnTo>
                    <a:pt x="77" y="128"/>
                  </a:lnTo>
                  <a:lnTo>
                    <a:pt x="91" y="125"/>
                  </a:lnTo>
                  <a:lnTo>
                    <a:pt x="101" y="118"/>
                  </a:lnTo>
                  <a:lnTo>
                    <a:pt x="111" y="108"/>
                  </a:lnTo>
                  <a:lnTo>
                    <a:pt x="118" y="101"/>
                  </a:lnTo>
                  <a:lnTo>
                    <a:pt x="124" y="88"/>
                  </a:lnTo>
                  <a:lnTo>
                    <a:pt x="128" y="77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28" y="50"/>
                  </a:lnTo>
                  <a:lnTo>
                    <a:pt x="124" y="37"/>
                  </a:lnTo>
                  <a:lnTo>
                    <a:pt x="118" y="27"/>
                  </a:lnTo>
                  <a:lnTo>
                    <a:pt x="111" y="17"/>
                  </a:lnTo>
                  <a:lnTo>
                    <a:pt x="101" y="10"/>
                  </a:lnTo>
                  <a:lnTo>
                    <a:pt x="91" y="3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40" y="3"/>
                  </a:lnTo>
                  <a:lnTo>
                    <a:pt x="30" y="10"/>
                  </a:lnTo>
                  <a:lnTo>
                    <a:pt x="20" y="17"/>
                  </a:lnTo>
                  <a:lnTo>
                    <a:pt x="13" y="27"/>
                  </a:lnTo>
                  <a:lnTo>
                    <a:pt x="7" y="37"/>
                  </a:lnTo>
                  <a:lnTo>
                    <a:pt x="3" y="50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9" name="Rectangle 802">
              <a:extLst>
                <a:ext uri="{FF2B5EF4-FFF2-40B4-BE49-F238E27FC236}">
                  <a16:creationId xmlns:a16="http://schemas.microsoft.com/office/drawing/2014/main" id="{9F84BB7D-E8C1-87A7-8385-C7841CCE0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0" y="2844"/>
              <a:ext cx="151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0" name="Freeform 803">
              <a:extLst>
                <a:ext uri="{FF2B5EF4-FFF2-40B4-BE49-F238E27FC236}">
                  <a16:creationId xmlns:a16="http://schemas.microsoft.com/office/drawing/2014/main" id="{DEFEFF02-6E32-35E4-F79A-46A510664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2421"/>
              <a:ext cx="128" cy="131"/>
            </a:xfrm>
            <a:custGeom>
              <a:avLst/>
              <a:gdLst>
                <a:gd name="T0" fmla="*/ 0 w 128"/>
                <a:gd name="T1" fmla="*/ 67 h 131"/>
                <a:gd name="T2" fmla="*/ 0 w 128"/>
                <a:gd name="T3" fmla="*/ 67 h 131"/>
                <a:gd name="T4" fmla="*/ 0 w 128"/>
                <a:gd name="T5" fmla="*/ 77 h 131"/>
                <a:gd name="T6" fmla="*/ 3 w 128"/>
                <a:gd name="T7" fmla="*/ 90 h 131"/>
                <a:gd name="T8" fmla="*/ 10 w 128"/>
                <a:gd name="T9" fmla="*/ 101 h 131"/>
                <a:gd name="T10" fmla="*/ 16 w 128"/>
                <a:gd name="T11" fmla="*/ 111 h 131"/>
                <a:gd name="T12" fmla="*/ 27 w 128"/>
                <a:gd name="T13" fmla="*/ 121 h 131"/>
                <a:gd name="T14" fmla="*/ 37 w 128"/>
                <a:gd name="T15" fmla="*/ 124 h 131"/>
                <a:gd name="T16" fmla="*/ 50 w 128"/>
                <a:gd name="T17" fmla="*/ 128 h 131"/>
                <a:gd name="T18" fmla="*/ 64 w 128"/>
                <a:gd name="T19" fmla="*/ 131 h 131"/>
                <a:gd name="T20" fmla="*/ 64 w 128"/>
                <a:gd name="T21" fmla="*/ 131 h 131"/>
                <a:gd name="T22" fmla="*/ 77 w 128"/>
                <a:gd name="T23" fmla="*/ 128 h 131"/>
                <a:gd name="T24" fmla="*/ 87 w 128"/>
                <a:gd name="T25" fmla="*/ 124 h 131"/>
                <a:gd name="T26" fmla="*/ 101 w 128"/>
                <a:gd name="T27" fmla="*/ 121 h 131"/>
                <a:gd name="T28" fmla="*/ 111 w 128"/>
                <a:gd name="T29" fmla="*/ 111 h 131"/>
                <a:gd name="T30" fmla="*/ 117 w 128"/>
                <a:gd name="T31" fmla="*/ 101 h 131"/>
                <a:gd name="T32" fmla="*/ 124 w 128"/>
                <a:gd name="T33" fmla="*/ 90 h 131"/>
                <a:gd name="T34" fmla="*/ 128 w 128"/>
                <a:gd name="T35" fmla="*/ 77 h 131"/>
                <a:gd name="T36" fmla="*/ 128 w 128"/>
                <a:gd name="T37" fmla="*/ 67 h 131"/>
                <a:gd name="T38" fmla="*/ 128 w 128"/>
                <a:gd name="T39" fmla="*/ 67 h 131"/>
                <a:gd name="T40" fmla="*/ 128 w 128"/>
                <a:gd name="T41" fmla="*/ 53 h 131"/>
                <a:gd name="T42" fmla="*/ 124 w 128"/>
                <a:gd name="T43" fmla="*/ 40 h 131"/>
                <a:gd name="T44" fmla="*/ 117 w 128"/>
                <a:gd name="T45" fmla="*/ 30 h 131"/>
                <a:gd name="T46" fmla="*/ 111 w 128"/>
                <a:gd name="T47" fmla="*/ 20 h 131"/>
                <a:gd name="T48" fmla="*/ 101 w 128"/>
                <a:gd name="T49" fmla="*/ 13 h 131"/>
                <a:gd name="T50" fmla="*/ 87 w 128"/>
                <a:gd name="T51" fmla="*/ 6 h 131"/>
                <a:gd name="T52" fmla="*/ 77 w 128"/>
                <a:gd name="T53" fmla="*/ 3 h 131"/>
                <a:gd name="T54" fmla="*/ 64 w 128"/>
                <a:gd name="T55" fmla="*/ 0 h 131"/>
                <a:gd name="T56" fmla="*/ 64 w 128"/>
                <a:gd name="T57" fmla="*/ 0 h 131"/>
                <a:gd name="T58" fmla="*/ 50 w 128"/>
                <a:gd name="T59" fmla="*/ 3 h 131"/>
                <a:gd name="T60" fmla="*/ 37 w 128"/>
                <a:gd name="T61" fmla="*/ 6 h 131"/>
                <a:gd name="T62" fmla="*/ 27 w 128"/>
                <a:gd name="T63" fmla="*/ 13 h 131"/>
                <a:gd name="T64" fmla="*/ 16 w 128"/>
                <a:gd name="T65" fmla="*/ 20 h 131"/>
                <a:gd name="T66" fmla="*/ 10 w 128"/>
                <a:gd name="T67" fmla="*/ 30 h 131"/>
                <a:gd name="T68" fmla="*/ 3 w 128"/>
                <a:gd name="T69" fmla="*/ 40 h 131"/>
                <a:gd name="T70" fmla="*/ 0 w 128"/>
                <a:gd name="T71" fmla="*/ 53 h 131"/>
                <a:gd name="T72" fmla="*/ 0 w 128"/>
                <a:gd name="T73" fmla="*/ 67 h 131"/>
                <a:gd name="T74" fmla="*/ 0 w 128"/>
                <a:gd name="T75" fmla="*/ 6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31">
                  <a:moveTo>
                    <a:pt x="0" y="67"/>
                  </a:moveTo>
                  <a:lnTo>
                    <a:pt x="0" y="67"/>
                  </a:lnTo>
                  <a:lnTo>
                    <a:pt x="0" y="77"/>
                  </a:lnTo>
                  <a:lnTo>
                    <a:pt x="3" y="90"/>
                  </a:lnTo>
                  <a:lnTo>
                    <a:pt x="10" y="101"/>
                  </a:lnTo>
                  <a:lnTo>
                    <a:pt x="16" y="111"/>
                  </a:lnTo>
                  <a:lnTo>
                    <a:pt x="27" y="121"/>
                  </a:lnTo>
                  <a:lnTo>
                    <a:pt x="37" y="124"/>
                  </a:lnTo>
                  <a:lnTo>
                    <a:pt x="50" y="128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77" y="128"/>
                  </a:lnTo>
                  <a:lnTo>
                    <a:pt x="87" y="124"/>
                  </a:lnTo>
                  <a:lnTo>
                    <a:pt x="101" y="121"/>
                  </a:lnTo>
                  <a:lnTo>
                    <a:pt x="111" y="111"/>
                  </a:lnTo>
                  <a:lnTo>
                    <a:pt x="117" y="101"/>
                  </a:lnTo>
                  <a:lnTo>
                    <a:pt x="124" y="90"/>
                  </a:lnTo>
                  <a:lnTo>
                    <a:pt x="128" y="77"/>
                  </a:lnTo>
                  <a:lnTo>
                    <a:pt x="128" y="67"/>
                  </a:lnTo>
                  <a:lnTo>
                    <a:pt x="128" y="67"/>
                  </a:lnTo>
                  <a:lnTo>
                    <a:pt x="128" y="53"/>
                  </a:lnTo>
                  <a:lnTo>
                    <a:pt x="124" y="40"/>
                  </a:lnTo>
                  <a:lnTo>
                    <a:pt x="117" y="30"/>
                  </a:lnTo>
                  <a:lnTo>
                    <a:pt x="111" y="20"/>
                  </a:lnTo>
                  <a:lnTo>
                    <a:pt x="101" y="13"/>
                  </a:lnTo>
                  <a:lnTo>
                    <a:pt x="87" y="6"/>
                  </a:lnTo>
                  <a:lnTo>
                    <a:pt x="77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0" y="3"/>
                  </a:lnTo>
                  <a:lnTo>
                    <a:pt x="37" y="6"/>
                  </a:lnTo>
                  <a:lnTo>
                    <a:pt x="27" y="13"/>
                  </a:lnTo>
                  <a:lnTo>
                    <a:pt x="16" y="20"/>
                  </a:lnTo>
                  <a:lnTo>
                    <a:pt x="10" y="30"/>
                  </a:lnTo>
                  <a:lnTo>
                    <a:pt x="3" y="40"/>
                  </a:lnTo>
                  <a:lnTo>
                    <a:pt x="0" y="53"/>
                  </a:lnTo>
                  <a:lnTo>
                    <a:pt x="0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1" name="Freeform 804">
              <a:extLst>
                <a:ext uri="{FF2B5EF4-FFF2-40B4-BE49-F238E27FC236}">
                  <a16:creationId xmlns:a16="http://schemas.microsoft.com/office/drawing/2014/main" id="{276E30C7-B9F5-587D-5582-174BAF058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2421"/>
              <a:ext cx="128" cy="131"/>
            </a:xfrm>
            <a:custGeom>
              <a:avLst/>
              <a:gdLst>
                <a:gd name="T0" fmla="*/ 0 w 128"/>
                <a:gd name="T1" fmla="*/ 67 h 131"/>
                <a:gd name="T2" fmla="*/ 0 w 128"/>
                <a:gd name="T3" fmla="*/ 67 h 131"/>
                <a:gd name="T4" fmla="*/ 0 w 128"/>
                <a:gd name="T5" fmla="*/ 77 h 131"/>
                <a:gd name="T6" fmla="*/ 3 w 128"/>
                <a:gd name="T7" fmla="*/ 90 h 131"/>
                <a:gd name="T8" fmla="*/ 10 w 128"/>
                <a:gd name="T9" fmla="*/ 101 h 131"/>
                <a:gd name="T10" fmla="*/ 16 w 128"/>
                <a:gd name="T11" fmla="*/ 111 h 131"/>
                <a:gd name="T12" fmla="*/ 27 w 128"/>
                <a:gd name="T13" fmla="*/ 121 h 131"/>
                <a:gd name="T14" fmla="*/ 37 w 128"/>
                <a:gd name="T15" fmla="*/ 124 h 131"/>
                <a:gd name="T16" fmla="*/ 50 w 128"/>
                <a:gd name="T17" fmla="*/ 128 h 131"/>
                <a:gd name="T18" fmla="*/ 64 w 128"/>
                <a:gd name="T19" fmla="*/ 131 h 131"/>
                <a:gd name="T20" fmla="*/ 64 w 128"/>
                <a:gd name="T21" fmla="*/ 131 h 131"/>
                <a:gd name="T22" fmla="*/ 77 w 128"/>
                <a:gd name="T23" fmla="*/ 128 h 131"/>
                <a:gd name="T24" fmla="*/ 87 w 128"/>
                <a:gd name="T25" fmla="*/ 124 h 131"/>
                <a:gd name="T26" fmla="*/ 101 w 128"/>
                <a:gd name="T27" fmla="*/ 121 h 131"/>
                <a:gd name="T28" fmla="*/ 111 w 128"/>
                <a:gd name="T29" fmla="*/ 111 h 131"/>
                <a:gd name="T30" fmla="*/ 117 w 128"/>
                <a:gd name="T31" fmla="*/ 101 h 131"/>
                <a:gd name="T32" fmla="*/ 124 w 128"/>
                <a:gd name="T33" fmla="*/ 90 h 131"/>
                <a:gd name="T34" fmla="*/ 128 w 128"/>
                <a:gd name="T35" fmla="*/ 77 h 131"/>
                <a:gd name="T36" fmla="*/ 128 w 128"/>
                <a:gd name="T37" fmla="*/ 67 h 131"/>
                <a:gd name="T38" fmla="*/ 128 w 128"/>
                <a:gd name="T39" fmla="*/ 67 h 131"/>
                <a:gd name="T40" fmla="*/ 128 w 128"/>
                <a:gd name="T41" fmla="*/ 53 h 131"/>
                <a:gd name="T42" fmla="*/ 124 w 128"/>
                <a:gd name="T43" fmla="*/ 40 h 131"/>
                <a:gd name="T44" fmla="*/ 117 w 128"/>
                <a:gd name="T45" fmla="*/ 30 h 131"/>
                <a:gd name="T46" fmla="*/ 111 w 128"/>
                <a:gd name="T47" fmla="*/ 20 h 131"/>
                <a:gd name="T48" fmla="*/ 101 w 128"/>
                <a:gd name="T49" fmla="*/ 13 h 131"/>
                <a:gd name="T50" fmla="*/ 87 w 128"/>
                <a:gd name="T51" fmla="*/ 6 h 131"/>
                <a:gd name="T52" fmla="*/ 77 w 128"/>
                <a:gd name="T53" fmla="*/ 3 h 131"/>
                <a:gd name="T54" fmla="*/ 64 w 128"/>
                <a:gd name="T55" fmla="*/ 0 h 131"/>
                <a:gd name="T56" fmla="*/ 64 w 128"/>
                <a:gd name="T57" fmla="*/ 0 h 131"/>
                <a:gd name="T58" fmla="*/ 50 w 128"/>
                <a:gd name="T59" fmla="*/ 3 h 131"/>
                <a:gd name="T60" fmla="*/ 37 w 128"/>
                <a:gd name="T61" fmla="*/ 6 h 131"/>
                <a:gd name="T62" fmla="*/ 27 w 128"/>
                <a:gd name="T63" fmla="*/ 13 h 131"/>
                <a:gd name="T64" fmla="*/ 16 w 128"/>
                <a:gd name="T65" fmla="*/ 20 h 131"/>
                <a:gd name="T66" fmla="*/ 10 w 128"/>
                <a:gd name="T67" fmla="*/ 30 h 131"/>
                <a:gd name="T68" fmla="*/ 3 w 128"/>
                <a:gd name="T69" fmla="*/ 40 h 131"/>
                <a:gd name="T70" fmla="*/ 0 w 128"/>
                <a:gd name="T71" fmla="*/ 53 h 131"/>
                <a:gd name="T72" fmla="*/ 0 w 128"/>
                <a:gd name="T73" fmla="*/ 67 h 131"/>
                <a:gd name="T74" fmla="*/ 0 w 128"/>
                <a:gd name="T75" fmla="*/ 6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31">
                  <a:moveTo>
                    <a:pt x="0" y="67"/>
                  </a:moveTo>
                  <a:lnTo>
                    <a:pt x="0" y="67"/>
                  </a:lnTo>
                  <a:lnTo>
                    <a:pt x="0" y="77"/>
                  </a:lnTo>
                  <a:lnTo>
                    <a:pt x="3" y="90"/>
                  </a:lnTo>
                  <a:lnTo>
                    <a:pt x="10" y="101"/>
                  </a:lnTo>
                  <a:lnTo>
                    <a:pt x="16" y="111"/>
                  </a:lnTo>
                  <a:lnTo>
                    <a:pt x="27" y="121"/>
                  </a:lnTo>
                  <a:lnTo>
                    <a:pt x="37" y="124"/>
                  </a:lnTo>
                  <a:lnTo>
                    <a:pt x="50" y="128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77" y="128"/>
                  </a:lnTo>
                  <a:lnTo>
                    <a:pt x="87" y="124"/>
                  </a:lnTo>
                  <a:lnTo>
                    <a:pt x="101" y="121"/>
                  </a:lnTo>
                  <a:lnTo>
                    <a:pt x="111" y="111"/>
                  </a:lnTo>
                  <a:lnTo>
                    <a:pt x="117" y="101"/>
                  </a:lnTo>
                  <a:lnTo>
                    <a:pt x="124" y="90"/>
                  </a:lnTo>
                  <a:lnTo>
                    <a:pt x="128" y="77"/>
                  </a:lnTo>
                  <a:lnTo>
                    <a:pt x="128" y="67"/>
                  </a:lnTo>
                  <a:lnTo>
                    <a:pt x="128" y="67"/>
                  </a:lnTo>
                  <a:lnTo>
                    <a:pt x="128" y="53"/>
                  </a:lnTo>
                  <a:lnTo>
                    <a:pt x="124" y="40"/>
                  </a:lnTo>
                  <a:lnTo>
                    <a:pt x="117" y="30"/>
                  </a:lnTo>
                  <a:lnTo>
                    <a:pt x="111" y="20"/>
                  </a:lnTo>
                  <a:lnTo>
                    <a:pt x="101" y="13"/>
                  </a:lnTo>
                  <a:lnTo>
                    <a:pt x="87" y="6"/>
                  </a:lnTo>
                  <a:lnTo>
                    <a:pt x="77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0" y="3"/>
                  </a:lnTo>
                  <a:lnTo>
                    <a:pt x="37" y="6"/>
                  </a:lnTo>
                  <a:lnTo>
                    <a:pt x="27" y="13"/>
                  </a:lnTo>
                  <a:lnTo>
                    <a:pt x="16" y="20"/>
                  </a:lnTo>
                  <a:lnTo>
                    <a:pt x="10" y="30"/>
                  </a:lnTo>
                  <a:lnTo>
                    <a:pt x="3" y="40"/>
                  </a:lnTo>
                  <a:lnTo>
                    <a:pt x="0" y="53"/>
                  </a:lnTo>
                  <a:lnTo>
                    <a:pt x="0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2" name="Rectangle 805">
              <a:extLst>
                <a:ext uri="{FF2B5EF4-FFF2-40B4-BE49-F238E27FC236}">
                  <a16:creationId xmlns:a16="http://schemas.microsoft.com/office/drawing/2014/main" id="{D0F5E42E-D052-FB7C-7B65-E84175345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" y="2430"/>
              <a:ext cx="151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23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3" name="Freeform 806">
              <a:extLst>
                <a:ext uri="{FF2B5EF4-FFF2-40B4-BE49-F238E27FC236}">
                  <a16:creationId xmlns:a16="http://schemas.microsoft.com/office/drawing/2014/main" id="{0CD7FAD3-F3CD-43C4-B6B8-5AC45327B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2" y="2912"/>
              <a:ext cx="127" cy="128"/>
            </a:xfrm>
            <a:custGeom>
              <a:avLst/>
              <a:gdLst>
                <a:gd name="T0" fmla="*/ 0 w 127"/>
                <a:gd name="T1" fmla="*/ 64 h 128"/>
                <a:gd name="T2" fmla="*/ 0 w 127"/>
                <a:gd name="T3" fmla="*/ 64 h 128"/>
                <a:gd name="T4" fmla="*/ 0 w 127"/>
                <a:gd name="T5" fmla="*/ 77 h 128"/>
                <a:gd name="T6" fmla="*/ 3 w 127"/>
                <a:gd name="T7" fmla="*/ 88 h 128"/>
                <a:gd name="T8" fmla="*/ 10 w 127"/>
                <a:gd name="T9" fmla="*/ 101 h 128"/>
                <a:gd name="T10" fmla="*/ 16 w 127"/>
                <a:gd name="T11" fmla="*/ 108 h 128"/>
                <a:gd name="T12" fmla="*/ 26 w 127"/>
                <a:gd name="T13" fmla="*/ 118 h 128"/>
                <a:gd name="T14" fmla="*/ 37 w 127"/>
                <a:gd name="T15" fmla="*/ 125 h 128"/>
                <a:gd name="T16" fmla="*/ 50 w 127"/>
                <a:gd name="T17" fmla="*/ 128 h 128"/>
                <a:gd name="T18" fmla="*/ 63 w 127"/>
                <a:gd name="T19" fmla="*/ 128 h 128"/>
                <a:gd name="T20" fmla="*/ 63 w 127"/>
                <a:gd name="T21" fmla="*/ 128 h 128"/>
                <a:gd name="T22" fmla="*/ 77 w 127"/>
                <a:gd name="T23" fmla="*/ 128 h 128"/>
                <a:gd name="T24" fmla="*/ 87 w 127"/>
                <a:gd name="T25" fmla="*/ 125 h 128"/>
                <a:gd name="T26" fmla="*/ 100 w 127"/>
                <a:gd name="T27" fmla="*/ 118 h 128"/>
                <a:gd name="T28" fmla="*/ 107 w 127"/>
                <a:gd name="T29" fmla="*/ 108 h 128"/>
                <a:gd name="T30" fmla="*/ 117 w 127"/>
                <a:gd name="T31" fmla="*/ 101 h 128"/>
                <a:gd name="T32" fmla="*/ 124 w 127"/>
                <a:gd name="T33" fmla="*/ 88 h 128"/>
                <a:gd name="T34" fmla="*/ 127 w 127"/>
                <a:gd name="T35" fmla="*/ 77 h 128"/>
                <a:gd name="T36" fmla="*/ 127 w 127"/>
                <a:gd name="T37" fmla="*/ 64 h 128"/>
                <a:gd name="T38" fmla="*/ 127 w 127"/>
                <a:gd name="T39" fmla="*/ 64 h 128"/>
                <a:gd name="T40" fmla="*/ 127 w 127"/>
                <a:gd name="T41" fmla="*/ 51 h 128"/>
                <a:gd name="T42" fmla="*/ 124 w 127"/>
                <a:gd name="T43" fmla="*/ 37 h 128"/>
                <a:gd name="T44" fmla="*/ 117 w 127"/>
                <a:gd name="T45" fmla="*/ 27 h 128"/>
                <a:gd name="T46" fmla="*/ 107 w 127"/>
                <a:gd name="T47" fmla="*/ 17 h 128"/>
                <a:gd name="T48" fmla="*/ 100 w 127"/>
                <a:gd name="T49" fmla="*/ 10 h 128"/>
                <a:gd name="T50" fmla="*/ 87 w 127"/>
                <a:gd name="T51" fmla="*/ 3 h 128"/>
                <a:gd name="T52" fmla="*/ 77 w 127"/>
                <a:gd name="T53" fmla="*/ 0 h 128"/>
                <a:gd name="T54" fmla="*/ 63 w 127"/>
                <a:gd name="T55" fmla="*/ 0 h 128"/>
                <a:gd name="T56" fmla="*/ 63 w 127"/>
                <a:gd name="T57" fmla="*/ 0 h 128"/>
                <a:gd name="T58" fmla="*/ 50 w 127"/>
                <a:gd name="T59" fmla="*/ 0 h 128"/>
                <a:gd name="T60" fmla="*/ 37 w 127"/>
                <a:gd name="T61" fmla="*/ 3 h 128"/>
                <a:gd name="T62" fmla="*/ 26 w 127"/>
                <a:gd name="T63" fmla="*/ 10 h 128"/>
                <a:gd name="T64" fmla="*/ 16 w 127"/>
                <a:gd name="T65" fmla="*/ 17 h 128"/>
                <a:gd name="T66" fmla="*/ 10 w 127"/>
                <a:gd name="T67" fmla="*/ 27 h 128"/>
                <a:gd name="T68" fmla="*/ 3 w 127"/>
                <a:gd name="T69" fmla="*/ 37 h 128"/>
                <a:gd name="T70" fmla="*/ 0 w 127"/>
                <a:gd name="T71" fmla="*/ 51 h 128"/>
                <a:gd name="T72" fmla="*/ 0 w 127"/>
                <a:gd name="T73" fmla="*/ 64 h 128"/>
                <a:gd name="T74" fmla="*/ 0 w 127"/>
                <a:gd name="T7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7" h="128">
                  <a:moveTo>
                    <a:pt x="0" y="64"/>
                  </a:moveTo>
                  <a:lnTo>
                    <a:pt x="0" y="64"/>
                  </a:lnTo>
                  <a:lnTo>
                    <a:pt x="0" y="77"/>
                  </a:lnTo>
                  <a:lnTo>
                    <a:pt x="3" y="88"/>
                  </a:lnTo>
                  <a:lnTo>
                    <a:pt x="10" y="101"/>
                  </a:lnTo>
                  <a:lnTo>
                    <a:pt x="16" y="108"/>
                  </a:lnTo>
                  <a:lnTo>
                    <a:pt x="26" y="118"/>
                  </a:lnTo>
                  <a:lnTo>
                    <a:pt x="37" y="125"/>
                  </a:lnTo>
                  <a:lnTo>
                    <a:pt x="50" y="128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77" y="128"/>
                  </a:lnTo>
                  <a:lnTo>
                    <a:pt x="87" y="125"/>
                  </a:lnTo>
                  <a:lnTo>
                    <a:pt x="100" y="118"/>
                  </a:lnTo>
                  <a:lnTo>
                    <a:pt x="107" y="108"/>
                  </a:lnTo>
                  <a:lnTo>
                    <a:pt x="117" y="101"/>
                  </a:lnTo>
                  <a:lnTo>
                    <a:pt x="124" y="88"/>
                  </a:lnTo>
                  <a:lnTo>
                    <a:pt x="127" y="77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51"/>
                  </a:lnTo>
                  <a:lnTo>
                    <a:pt x="124" y="37"/>
                  </a:lnTo>
                  <a:lnTo>
                    <a:pt x="117" y="27"/>
                  </a:lnTo>
                  <a:lnTo>
                    <a:pt x="107" y="17"/>
                  </a:lnTo>
                  <a:lnTo>
                    <a:pt x="100" y="10"/>
                  </a:lnTo>
                  <a:lnTo>
                    <a:pt x="87" y="3"/>
                  </a:lnTo>
                  <a:lnTo>
                    <a:pt x="77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0" y="0"/>
                  </a:lnTo>
                  <a:lnTo>
                    <a:pt x="37" y="3"/>
                  </a:lnTo>
                  <a:lnTo>
                    <a:pt x="26" y="10"/>
                  </a:lnTo>
                  <a:lnTo>
                    <a:pt x="16" y="17"/>
                  </a:lnTo>
                  <a:lnTo>
                    <a:pt x="10" y="27"/>
                  </a:lnTo>
                  <a:lnTo>
                    <a:pt x="3" y="37"/>
                  </a:lnTo>
                  <a:lnTo>
                    <a:pt x="0" y="5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4" name="Freeform 807">
              <a:extLst>
                <a:ext uri="{FF2B5EF4-FFF2-40B4-BE49-F238E27FC236}">
                  <a16:creationId xmlns:a16="http://schemas.microsoft.com/office/drawing/2014/main" id="{D503A251-A952-5F69-50C4-1AB1F04EA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2" y="2912"/>
              <a:ext cx="127" cy="128"/>
            </a:xfrm>
            <a:custGeom>
              <a:avLst/>
              <a:gdLst>
                <a:gd name="T0" fmla="*/ 0 w 127"/>
                <a:gd name="T1" fmla="*/ 64 h 128"/>
                <a:gd name="T2" fmla="*/ 0 w 127"/>
                <a:gd name="T3" fmla="*/ 64 h 128"/>
                <a:gd name="T4" fmla="*/ 0 w 127"/>
                <a:gd name="T5" fmla="*/ 77 h 128"/>
                <a:gd name="T6" fmla="*/ 3 w 127"/>
                <a:gd name="T7" fmla="*/ 88 h 128"/>
                <a:gd name="T8" fmla="*/ 10 w 127"/>
                <a:gd name="T9" fmla="*/ 101 h 128"/>
                <a:gd name="T10" fmla="*/ 16 w 127"/>
                <a:gd name="T11" fmla="*/ 108 h 128"/>
                <a:gd name="T12" fmla="*/ 26 w 127"/>
                <a:gd name="T13" fmla="*/ 118 h 128"/>
                <a:gd name="T14" fmla="*/ 37 w 127"/>
                <a:gd name="T15" fmla="*/ 125 h 128"/>
                <a:gd name="T16" fmla="*/ 50 w 127"/>
                <a:gd name="T17" fmla="*/ 128 h 128"/>
                <a:gd name="T18" fmla="*/ 63 w 127"/>
                <a:gd name="T19" fmla="*/ 128 h 128"/>
                <a:gd name="T20" fmla="*/ 63 w 127"/>
                <a:gd name="T21" fmla="*/ 128 h 128"/>
                <a:gd name="T22" fmla="*/ 77 w 127"/>
                <a:gd name="T23" fmla="*/ 128 h 128"/>
                <a:gd name="T24" fmla="*/ 87 w 127"/>
                <a:gd name="T25" fmla="*/ 125 h 128"/>
                <a:gd name="T26" fmla="*/ 100 w 127"/>
                <a:gd name="T27" fmla="*/ 118 h 128"/>
                <a:gd name="T28" fmla="*/ 107 w 127"/>
                <a:gd name="T29" fmla="*/ 108 h 128"/>
                <a:gd name="T30" fmla="*/ 117 w 127"/>
                <a:gd name="T31" fmla="*/ 101 h 128"/>
                <a:gd name="T32" fmla="*/ 124 w 127"/>
                <a:gd name="T33" fmla="*/ 88 h 128"/>
                <a:gd name="T34" fmla="*/ 127 w 127"/>
                <a:gd name="T35" fmla="*/ 77 h 128"/>
                <a:gd name="T36" fmla="*/ 127 w 127"/>
                <a:gd name="T37" fmla="*/ 64 h 128"/>
                <a:gd name="T38" fmla="*/ 127 w 127"/>
                <a:gd name="T39" fmla="*/ 64 h 128"/>
                <a:gd name="T40" fmla="*/ 127 w 127"/>
                <a:gd name="T41" fmla="*/ 51 h 128"/>
                <a:gd name="T42" fmla="*/ 124 w 127"/>
                <a:gd name="T43" fmla="*/ 37 h 128"/>
                <a:gd name="T44" fmla="*/ 117 w 127"/>
                <a:gd name="T45" fmla="*/ 27 h 128"/>
                <a:gd name="T46" fmla="*/ 107 w 127"/>
                <a:gd name="T47" fmla="*/ 17 h 128"/>
                <a:gd name="T48" fmla="*/ 100 w 127"/>
                <a:gd name="T49" fmla="*/ 10 h 128"/>
                <a:gd name="T50" fmla="*/ 87 w 127"/>
                <a:gd name="T51" fmla="*/ 3 h 128"/>
                <a:gd name="T52" fmla="*/ 77 w 127"/>
                <a:gd name="T53" fmla="*/ 0 h 128"/>
                <a:gd name="T54" fmla="*/ 63 w 127"/>
                <a:gd name="T55" fmla="*/ 0 h 128"/>
                <a:gd name="T56" fmla="*/ 63 w 127"/>
                <a:gd name="T57" fmla="*/ 0 h 128"/>
                <a:gd name="T58" fmla="*/ 50 w 127"/>
                <a:gd name="T59" fmla="*/ 0 h 128"/>
                <a:gd name="T60" fmla="*/ 37 w 127"/>
                <a:gd name="T61" fmla="*/ 3 h 128"/>
                <a:gd name="T62" fmla="*/ 26 w 127"/>
                <a:gd name="T63" fmla="*/ 10 h 128"/>
                <a:gd name="T64" fmla="*/ 16 w 127"/>
                <a:gd name="T65" fmla="*/ 17 h 128"/>
                <a:gd name="T66" fmla="*/ 10 w 127"/>
                <a:gd name="T67" fmla="*/ 27 h 128"/>
                <a:gd name="T68" fmla="*/ 3 w 127"/>
                <a:gd name="T69" fmla="*/ 37 h 128"/>
                <a:gd name="T70" fmla="*/ 0 w 127"/>
                <a:gd name="T71" fmla="*/ 51 h 128"/>
                <a:gd name="T72" fmla="*/ 0 w 127"/>
                <a:gd name="T73" fmla="*/ 64 h 128"/>
                <a:gd name="T74" fmla="*/ 0 w 127"/>
                <a:gd name="T7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7" h="128">
                  <a:moveTo>
                    <a:pt x="0" y="64"/>
                  </a:moveTo>
                  <a:lnTo>
                    <a:pt x="0" y="64"/>
                  </a:lnTo>
                  <a:lnTo>
                    <a:pt x="0" y="77"/>
                  </a:lnTo>
                  <a:lnTo>
                    <a:pt x="3" y="88"/>
                  </a:lnTo>
                  <a:lnTo>
                    <a:pt x="10" y="101"/>
                  </a:lnTo>
                  <a:lnTo>
                    <a:pt x="16" y="108"/>
                  </a:lnTo>
                  <a:lnTo>
                    <a:pt x="26" y="118"/>
                  </a:lnTo>
                  <a:lnTo>
                    <a:pt x="37" y="125"/>
                  </a:lnTo>
                  <a:lnTo>
                    <a:pt x="50" y="128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77" y="128"/>
                  </a:lnTo>
                  <a:lnTo>
                    <a:pt x="87" y="125"/>
                  </a:lnTo>
                  <a:lnTo>
                    <a:pt x="100" y="118"/>
                  </a:lnTo>
                  <a:lnTo>
                    <a:pt x="107" y="108"/>
                  </a:lnTo>
                  <a:lnTo>
                    <a:pt x="117" y="101"/>
                  </a:lnTo>
                  <a:lnTo>
                    <a:pt x="124" y="88"/>
                  </a:lnTo>
                  <a:lnTo>
                    <a:pt x="127" y="77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51"/>
                  </a:lnTo>
                  <a:lnTo>
                    <a:pt x="124" y="37"/>
                  </a:lnTo>
                  <a:lnTo>
                    <a:pt x="117" y="27"/>
                  </a:lnTo>
                  <a:lnTo>
                    <a:pt x="107" y="17"/>
                  </a:lnTo>
                  <a:lnTo>
                    <a:pt x="100" y="10"/>
                  </a:lnTo>
                  <a:lnTo>
                    <a:pt x="87" y="3"/>
                  </a:lnTo>
                  <a:lnTo>
                    <a:pt x="77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0" y="0"/>
                  </a:lnTo>
                  <a:lnTo>
                    <a:pt x="37" y="3"/>
                  </a:lnTo>
                  <a:lnTo>
                    <a:pt x="26" y="10"/>
                  </a:lnTo>
                  <a:lnTo>
                    <a:pt x="16" y="17"/>
                  </a:lnTo>
                  <a:lnTo>
                    <a:pt x="10" y="27"/>
                  </a:lnTo>
                  <a:lnTo>
                    <a:pt x="3" y="37"/>
                  </a:lnTo>
                  <a:lnTo>
                    <a:pt x="0" y="5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5" name="Rectangle 809">
            <a:extLst>
              <a:ext uri="{FF2B5EF4-FFF2-40B4-BE49-F238E27FC236}">
                <a16:creationId xmlns:a16="http://schemas.microsoft.com/office/drawing/2014/main" id="{FF7F66BC-C01F-2B62-CFE9-B4628AC6D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1188" y="4632325"/>
            <a:ext cx="239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24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Freeform 810">
            <a:extLst>
              <a:ext uri="{FF2B5EF4-FFF2-40B4-BE49-F238E27FC236}">
                <a16:creationId xmlns:a16="http://schemas.microsoft.com/office/drawing/2014/main" id="{D8721C79-27E7-EC7E-0CB1-6C13258CF083}"/>
              </a:ext>
            </a:extLst>
          </p:cNvPr>
          <p:cNvSpPr>
            <a:spLocks/>
          </p:cNvSpPr>
          <p:nvPr/>
        </p:nvSpPr>
        <p:spPr bwMode="auto">
          <a:xfrm>
            <a:off x="3044825" y="4168775"/>
            <a:ext cx="203200" cy="203200"/>
          </a:xfrm>
          <a:custGeom>
            <a:avLst/>
            <a:gdLst>
              <a:gd name="T0" fmla="*/ 0 w 128"/>
              <a:gd name="T1" fmla="*/ 64 h 128"/>
              <a:gd name="T2" fmla="*/ 0 w 128"/>
              <a:gd name="T3" fmla="*/ 64 h 128"/>
              <a:gd name="T4" fmla="*/ 0 w 128"/>
              <a:gd name="T5" fmla="*/ 77 h 128"/>
              <a:gd name="T6" fmla="*/ 3 w 128"/>
              <a:gd name="T7" fmla="*/ 91 h 128"/>
              <a:gd name="T8" fmla="*/ 10 w 128"/>
              <a:gd name="T9" fmla="*/ 101 h 128"/>
              <a:gd name="T10" fmla="*/ 16 w 128"/>
              <a:gd name="T11" fmla="*/ 111 h 128"/>
              <a:gd name="T12" fmla="*/ 27 w 128"/>
              <a:gd name="T13" fmla="*/ 118 h 128"/>
              <a:gd name="T14" fmla="*/ 37 w 128"/>
              <a:gd name="T15" fmla="*/ 124 h 128"/>
              <a:gd name="T16" fmla="*/ 50 w 128"/>
              <a:gd name="T17" fmla="*/ 128 h 128"/>
              <a:gd name="T18" fmla="*/ 64 w 128"/>
              <a:gd name="T19" fmla="*/ 128 h 128"/>
              <a:gd name="T20" fmla="*/ 64 w 128"/>
              <a:gd name="T21" fmla="*/ 128 h 128"/>
              <a:gd name="T22" fmla="*/ 77 w 128"/>
              <a:gd name="T23" fmla="*/ 128 h 128"/>
              <a:gd name="T24" fmla="*/ 87 w 128"/>
              <a:gd name="T25" fmla="*/ 124 h 128"/>
              <a:gd name="T26" fmla="*/ 101 w 128"/>
              <a:gd name="T27" fmla="*/ 118 h 128"/>
              <a:gd name="T28" fmla="*/ 111 w 128"/>
              <a:gd name="T29" fmla="*/ 111 h 128"/>
              <a:gd name="T30" fmla="*/ 117 w 128"/>
              <a:gd name="T31" fmla="*/ 101 h 128"/>
              <a:gd name="T32" fmla="*/ 124 w 128"/>
              <a:gd name="T33" fmla="*/ 91 h 128"/>
              <a:gd name="T34" fmla="*/ 128 w 128"/>
              <a:gd name="T35" fmla="*/ 77 h 128"/>
              <a:gd name="T36" fmla="*/ 128 w 128"/>
              <a:gd name="T37" fmla="*/ 64 h 128"/>
              <a:gd name="T38" fmla="*/ 128 w 128"/>
              <a:gd name="T39" fmla="*/ 64 h 128"/>
              <a:gd name="T40" fmla="*/ 128 w 128"/>
              <a:gd name="T41" fmla="*/ 50 h 128"/>
              <a:gd name="T42" fmla="*/ 124 w 128"/>
              <a:gd name="T43" fmla="*/ 40 h 128"/>
              <a:gd name="T44" fmla="*/ 117 w 128"/>
              <a:gd name="T45" fmla="*/ 27 h 128"/>
              <a:gd name="T46" fmla="*/ 111 w 128"/>
              <a:gd name="T47" fmla="*/ 17 h 128"/>
              <a:gd name="T48" fmla="*/ 101 w 128"/>
              <a:gd name="T49" fmla="*/ 10 h 128"/>
              <a:gd name="T50" fmla="*/ 87 w 128"/>
              <a:gd name="T51" fmla="*/ 3 h 128"/>
              <a:gd name="T52" fmla="*/ 77 w 128"/>
              <a:gd name="T53" fmla="*/ 0 h 128"/>
              <a:gd name="T54" fmla="*/ 64 w 128"/>
              <a:gd name="T55" fmla="*/ 0 h 128"/>
              <a:gd name="T56" fmla="*/ 64 w 128"/>
              <a:gd name="T57" fmla="*/ 0 h 128"/>
              <a:gd name="T58" fmla="*/ 50 w 128"/>
              <a:gd name="T59" fmla="*/ 0 h 128"/>
              <a:gd name="T60" fmla="*/ 37 w 128"/>
              <a:gd name="T61" fmla="*/ 3 h 128"/>
              <a:gd name="T62" fmla="*/ 27 w 128"/>
              <a:gd name="T63" fmla="*/ 10 h 128"/>
              <a:gd name="T64" fmla="*/ 16 w 128"/>
              <a:gd name="T65" fmla="*/ 17 h 128"/>
              <a:gd name="T66" fmla="*/ 10 w 128"/>
              <a:gd name="T67" fmla="*/ 27 h 128"/>
              <a:gd name="T68" fmla="*/ 3 w 128"/>
              <a:gd name="T69" fmla="*/ 40 h 128"/>
              <a:gd name="T70" fmla="*/ 0 w 128"/>
              <a:gd name="T71" fmla="*/ 50 h 128"/>
              <a:gd name="T72" fmla="*/ 0 w 128"/>
              <a:gd name="T73" fmla="*/ 64 h 128"/>
              <a:gd name="T74" fmla="*/ 0 w 128"/>
              <a:gd name="T7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0" y="64"/>
                </a:moveTo>
                <a:lnTo>
                  <a:pt x="0" y="64"/>
                </a:lnTo>
                <a:lnTo>
                  <a:pt x="0" y="77"/>
                </a:lnTo>
                <a:lnTo>
                  <a:pt x="3" y="91"/>
                </a:lnTo>
                <a:lnTo>
                  <a:pt x="10" y="101"/>
                </a:lnTo>
                <a:lnTo>
                  <a:pt x="16" y="111"/>
                </a:lnTo>
                <a:lnTo>
                  <a:pt x="27" y="118"/>
                </a:lnTo>
                <a:lnTo>
                  <a:pt x="37" y="124"/>
                </a:lnTo>
                <a:lnTo>
                  <a:pt x="50" y="128"/>
                </a:lnTo>
                <a:lnTo>
                  <a:pt x="64" y="128"/>
                </a:lnTo>
                <a:lnTo>
                  <a:pt x="64" y="128"/>
                </a:lnTo>
                <a:lnTo>
                  <a:pt x="77" y="128"/>
                </a:lnTo>
                <a:lnTo>
                  <a:pt x="87" y="124"/>
                </a:lnTo>
                <a:lnTo>
                  <a:pt x="101" y="118"/>
                </a:lnTo>
                <a:lnTo>
                  <a:pt x="111" y="111"/>
                </a:lnTo>
                <a:lnTo>
                  <a:pt x="117" y="101"/>
                </a:lnTo>
                <a:lnTo>
                  <a:pt x="124" y="91"/>
                </a:lnTo>
                <a:lnTo>
                  <a:pt x="128" y="77"/>
                </a:lnTo>
                <a:lnTo>
                  <a:pt x="128" y="64"/>
                </a:lnTo>
                <a:lnTo>
                  <a:pt x="128" y="64"/>
                </a:lnTo>
                <a:lnTo>
                  <a:pt x="128" y="50"/>
                </a:lnTo>
                <a:lnTo>
                  <a:pt x="124" y="40"/>
                </a:lnTo>
                <a:lnTo>
                  <a:pt x="117" y="27"/>
                </a:lnTo>
                <a:lnTo>
                  <a:pt x="111" y="17"/>
                </a:lnTo>
                <a:lnTo>
                  <a:pt x="101" y="10"/>
                </a:lnTo>
                <a:lnTo>
                  <a:pt x="87" y="3"/>
                </a:lnTo>
                <a:lnTo>
                  <a:pt x="77" y="0"/>
                </a:lnTo>
                <a:lnTo>
                  <a:pt x="64" y="0"/>
                </a:lnTo>
                <a:lnTo>
                  <a:pt x="64" y="0"/>
                </a:lnTo>
                <a:lnTo>
                  <a:pt x="50" y="0"/>
                </a:lnTo>
                <a:lnTo>
                  <a:pt x="37" y="3"/>
                </a:lnTo>
                <a:lnTo>
                  <a:pt x="27" y="10"/>
                </a:lnTo>
                <a:lnTo>
                  <a:pt x="16" y="17"/>
                </a:lnTo>
                <a:lnTo>
                  <a:pt x="10" y="27"/>
                </a:lnTo>
                <a:lnTo>
                  <a:pt x="3" y="40"/>
                </a:lnTo>
                <a:lnTo>
                  <a:pt x="0" y="50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Freeform 811">
            <a:extLst>
              <a:ext uri="{FF2B5EF4-FFF2-40B4-BE49-F238E27FC236}">
                <a16:creationId xmlns:a16="http://schemas.microsoft.com/office/drawing/2014/main" id="{1C44DF44-800B-1006-5E61-59162D38BF96}"/>
              </a:ext>
            </a:extLst>
          </p:cNvPr>
          <p:cNvSpPr>
            <a:spLocks/>
          </p:cNvSpPr>
          <p:nvPr/>
        </p:nvSpPr>
        <p:spPr bwMode="auto">
          <a:xfrm>
            <a:off x="3044825" y="4168775"/>
            <a:ext cx="203200" cy="203200"/>
          </a:xfrm>
          <a:custGeom>
            <a:avLst/>
            <a:gdLst>
              <a:gd name="T0" fmla="*/ 0 w 128"/>
              <a:gd name="T1" fmla="*/ 64 h 128"/>
              <a:gd name="T2" fmla="*/ 0 w 128"/>
              <a:gd name="T3" fmla="*/ 64 h 128"/>
              <a:gd name="T4" fmla="*/ 0 w 128"/>
              <a:gd name="T5" fmla="*/ 77 h 128"/>
              <a:gd name="T6" fmla="*/ 3 w 128"/>
              <a:gd name="T7" fmla="*/ 91 h 128"/>
              <a:gd name="T8" fmla="*/ 10 w 128"/>
              <a:gd name="T9" fmla="*/ 101 h 128"/>
              <a:gd name="T10" fmla="*/ 16 w 128"/>
              <a:gd name="T11" fmla="*/ 111 h 128"/>
              <a:gd name="T12" fmla="*/ 27 w 128"/>
              <a:gd name="T13" fmla="*/ 118 h 128"/>
              <a:gd name="T14" fmla="*/ 37 w 128"/>
              <a:gd name="T15" fmla="*/ 124 h 128"/>
              <a:gd name="T16" fmla="*/ 50 w 128"/>
              <a:gd name="T17" fmla="*/ 128 h 128"/>
              <a:gd name="T18" fmla="*/ 64 w 128"/>
              <a:gd name="T19" fmla="*/ 128 h 128"/>
              <a:gd name="T20" fmla="*/ 64 w 128"/>
              <a:gd name="T21" fmla="*/ 128 h 128"/>
              <a:gd name="T22" fmla="*/ 77 w 128"/>
              <a:gd name="T23" fmla="*/ 128 h 128"/>
              <a:gd name="T24" fmla="*/ 87 w 128"/>
              <a:gd name="T25" fmla="*/ 124 h 128"/>
              <a:gd name="T26" fmla="*/ 101 w 128"/>
              <a:gd name="T27" fmla="*/ 118 h 128"/>
              <a:gd name="T28" fmla="*/ 111 w 128"/>
              <a:gd name="T29" fmla="*/ 111 h 128"/>
              <a:gd name="T30" fmla="*/ 117 w 128"/>
              <a:gd name="T31" fmla="*/ 101 h 128"/>
              <a:gd name="T32" fmla="*/ 124 w 128"/>
              <a:gd name="T33" fmla="*/ 91 h 128"/>
              <a:gd name="T34" fmla="*/ 128 w 128"/>
              <a:gd name="T35" fmla="*/ 77 h 128"/>
              <a:gd name="T36" fmla="*/ 128 w 128"/>
              <a:gd name="T37" fmla="*/ 64 h 128"/>
              <a:gd name="T38" fmla="*/ 128 w 128"/>
              <a:gd name="T39" fmla="*/ 64 h 128"/>
              <a:gd name="T40" fmla="*/ 128 w 128"/>
              <a:gd name="T41" fmla="*/ 50 h 128"/>
              <a:gd name="T42" fmla="*/ 124 w 128"/>
              <a:gd name="T43" fmla="*/ 40 h 128"/>
              <a:gd name="T44" fmla="*/ 117 w 128"/>
              <a:gd name="T45" fmla="*/ 27 h 128"/>
              <a:gd name="T46" fmla="*/ 111 w 128"/>
              <a:gd name="T47" fmla="*/ 17 h 128"/>
              <a:gd name="T48" fmla="*/ 101 w 128"/>
              <a:gd name="T49" fmla="*/ 10 h 128"/>
              <a:gd name="T50" fmla="*/ 87 w 128"/>
              <a:gd name="T51" fmla="*/ 3 h 128"/>
              <a:gd name="T52" fmla="*/ 77 w 128"/>
              <a:gd name="T53" fmla="*/ 0 h 128"/>
              <a:gd name="T54" fmla="*/ 64 w 128"/>
              <a:gd name="T55" fmla="*/ 0 h 128"/>
              <a:gd name="T56" fmla="*/ 64 w 128"/>
              <a:gd name="T57" fmla="*/ 0 h 128"/>
              <a:gd name="T58" fmla="*/ 50 w 128"/>
              <a:gd name="T59" fmla="*/ 0 h 128"/>
              <a:gd name="T60" fmla="*/ 37 w 128"/>
              <a:gd name="T61" fmla="*/ 3 h 128"/>
              <a:gd name="T62" fmla="*/ 27 w 128"/>
              <a:gd name="T63" fmla="*/ 10 h 128"/>
              <a:gd name="T64" fmla="*/ 16 w 128"/>
              <a:gd name="T65" fmla="*/ 17 h 128"/>
              <a:gd name="T66" fmla="*/ 10 w 128"/>
              <a:gd name="T67" fmla="*/ 27 h 128"/>
              <a:gd name="T68" fmla="*/ 3 w 128"/>
              <a:gd name="T69" fmla="*/ 40 h 128"/>
              <a:gd name="T70" fmla="*/ 0 w 128"/>
              <a:gd name="T71" fmla="*/ 50 h 128"/>
              <a:gd name="T72" fmla="*/ 0 w 128"/>
              <a:gd name="T73" fmla="*/ 64 h 128"/>
              <a:gd name="T74" fmla="*/ 0 w 128"/>
              <a:gd name="T7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0" y="64"/>
                </a:moveTo>
                <a:lnTo>
                  <a:pt x="0" y="64"/>
                </a:lnTo>
                <a:lnTo>
                  <a:pt x="0" y="77"/>
                </a:lnTo>
                <a:lnTo>
                  <a:pt x="3" y="91"/>
                </a:lnTo>
                <a:lnTo>
                  <a:pt x="10" y="101"/>
                </a:lnTo>
                <a:lnTo>
                  <a:pt x="16" y="111"/>
                </a:lnTo>
                <a:lnTo>
                  <a:pt x="27" y="118"/>
                </a:lnTo>
                <a:lnTo>
                  <a:pt x="37" y="124"/>
                </a:lnTo>
                <a:lnTo>
                  <a:pt x="50" y="128"/>
                </a:lnTo>
                <a:lnTo>
                  <a:pt x="64" y="128"/>
                </a:lnTo>
                <a:lnTo>
                  <a:pt x="64" y="128"/>
                </a:lnTo>
                <a:lnTo>
                  <a:pt x="77" y="128"/>
                </a:lnTo>
                <a:lnTo>
                  <a:pt x="87" y="124"/>
                </a:lnTo>
                <a:lnTo>
                  <a:pt x="101" y="118"/>
                </a:lnTo>
                <a:lnTo>
                  <a:pt x="111" y="111"/>
                </a:lnTo>
                <a:lnTo>
                  <a:pt x="117" y="101"/>
                </a:lnTo>
                <a:lnTo>
                  <a:pt x="124" y="91"/>
                </a:lnTo>
                <a:lnTo>
                  <a:pt x="128" y="77"/>
                </a:lnTo>
                <a:lnTo>
                  <a:pt x="128" y="64"/>
                </a:lnTo>
                <a:lnTo>
                  <a:pt x="128" y="64"/>
                </a:lnTo>
                <a:lnTo>
                  <a:pt x="128" y="50"/>
                </a:lnTo>
                <a:lnTo>
                  <a:pt x="124" y="40"/>
                </a:lnTo>
                <a:lnTo>
                  <a:pt x="117" y="27"/>
                </a:lnTo>
                <a:lnTo>
                  <a:pt x="111" y="17"/>
                </a:lnTo>
                <a:lnTo>
                  <a:pt x="101" y="10"/>
                </a:lnTo>
                <a:lnTo>
                  <a:pt x="87" y="3"/>
                </a:lnTo>
                <a:lnTo>
                  <a:pt x="77" y="0"/>
                </a:lnTo>
                <a:lnTo>
                  <a:pt x="64" y="0"/>
                </a:lnTo>
                <a:lnTo>
                  <a:pt x="64" y="0"/>
                </a:lnTo>
                <a:lnTo>
                  <a:pt x="50" y="0"/>
                </a:lnTo>
                <a:lnTo>
                  <a:pt x="37" y="3"/>
                </a:lnTo>
                <a:lnTo>
                  <a:pt x="27" y="10"/>
                </a:lnTo>
                <a:lnTo>
                  <a:pt x="16" y="17"/>
                </a:lnTo>
                <a:lnTo>
                  <a:pt x="10" y="27"/>
                </a:lnTo>
                <a:lnTo>
                  <a:pt x="3" y="40"/>
                </a:lnTo>
                <a:lnTo>
                  <a:pt x="0" y="50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Rectangle 812">
            <a:extLst>
              <a:ext uri="{FF2B5EF4-FFF2-40B4-BE49-F238E27FC236}">
                <a16:creationId xmlns:a16="http://schemas.microsoft.com/office/drawing/2014/main" id="{C82FEA44-FBA2-F8DB-D7B8-7EB57DDE8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0225" y="4178300"/>
            <a:ext cx="239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Freeform 813">
            <a:extLst>
              <a:ext uri="{FF2B5EF4-FFF2-40B4-BE49-F238E27FC236}">
                <a16:creationId xmlns:a16="http://schemas.microsoft.com/office/drawing/2014/main" id="{52ACD608-8A9D-1119-493E-89FB0379D336}"/>
              </a:ext>
            </a:extLst>
          </p:cNvPr>
          <p:cNvSpPr>
            <a:spLocks/>
          </p:cNvSpPr>
          <p:nvPr/>
        </p:nvSpPr>
        <p:spPr bwMode="auto">
          <a:xfrm>
            <a:off x="1857375" y="4954588"/>
            <a:ext cx="166688" cy="169863"/>
          </a:xfrm>
          <a:custGeom>
            <a:avLst/>
            <a:gdLst>
              <a:gd name="T0" fmla="*/ 0 w 105"/>
              <a:gd name="T1" fmla="*/ 54 h 107"/>
              <a:gd name="T2" fmla="*/ 0 w 105"/>
              <a:gd name="T3" fmla="*/ 54 h 107"/>
              <a:gd name="T4" fmla="*/ 0 w 105"/>
              <a:gd name="T5" fmla="*/ 67 h 107"/>
              <a:gd name="T6" fmla="*/ 4 w 105"/>
              <a:gd name="T7" fmla="*/ 77 h 107"/>
              <a:gd name="T8" fmla="*/ 14 w 105"/>
              <a:gd name="T9" fmla="*/ 94 h 107"/>
              <a:gd name="T10" fmla="*/ 31 w 105"/>
              <a:gd name="T11" fmla="*/ 104 h 107"/>
              <a:gd name="T12" fmla="*/ 41 w 105"/>
              <a:gd name="T13" fmla="*/ 107 h 107"/>
              <a:gd name="T14" fmla="*/ 51 w 105"/>
              <a:gd name="T15" fmla="*/ 107 h 107"/>
              <a:gd name="T16" fmla="*/ 51 w 105"/>
              <a:gd name="T17" fmla="*/ 107 h 107"/>
              <a:gd name="T18" fmla="*/ 64 w 105"/>
              <a:gd name="T19" fmla="*/ 107 h 107"/>
              <a:gd name="T20" fmla="*/ 74 w 105"/>
              <a:gd name="T21" fmla="*/ 104 h 107"/>
              <a:gd name="T22" fmla="*/ 91 w 105"/>
              <a:gd name="T23" fmla="*/ 94 h 107"/>
              <a:gd name="T24" fmla="*/ 101 w 105"/>
              <a:gd name="T25" fmla="*/ 77 h 107"/>
              <a:gd name="T26" fmla="*/ 105 w 105"/>
              <a:gd name="T27" fmla="*/ 67 h 107"/>
              <a:gd name="T28" fmla="*/ 105 w 105"/>
              <a:gd name="T29" fmla="*/ 54 h 107"/>
              <a:gd name="T30" fmla="*/ 105 w 105"/>
              <a:gd name="T31" fmla="*/ 54 h 107"/>
              <a:gd name="T32" fmla="*/ 105 w 105"/>
              <a:gd name="T33" fmla="*/ 44 h 107"/>
              <a:gd name="T34" fmla="*/ 101 w 105"/>
              <a:gd name="T35" fmla="*/ 33 h 107"/>
              <a:gd name="T36" fmla="*/ 91 w 105"/>
              <a:gd name="T37" fmla="*/ 17 h 107"/>
              <a:gd name="T38" fmla="*/ 74 w 105"/>
              <a:gd name="T39" fmla="*/ 6 h 107"/>
              <a:gd name="T40" fmla="*/ 64 w 105"/>
              <a:gd name="T41" fmla="*/ 3 h 107"/>
              <a:gd name="T42" fmla="*/ 51 w 105"/>
              <a:gd name="T43" fmla="*/ 0 h 107"/>
              <a:gd name="T44" fmla="*/ 51 w 105"/>
              <a:gd name="T45" fmla="*/ 0 h 107"/>
              <a:gd name="T46" fmla="*/ 41 w 105"/>
              <a:gd name="T47" fmla="*/ 3 h 107"/>
              <a:gd name="T48" fmla="*/ 31 w 105"/>
              <a:gd name="T49" fmla="*/ 6 h 107"/>
              <a:gd name="T50" fmla="*/ 14 w 105"/>
              <a:gd name="T51" fmla="*/ 17 h 107"/>
              <a:gd name="T52" fmla="*/ 4 w 105"/>
              <a:gd name="T53" fmla="*/ 33 h 107"/>
              <a:gd name="T54" fmla="*/ 0 w 105"/>
              <a:gd name="T55" fmla="*/ 44 h 107"/>
              <a:gd name="T56" fmla="*/ 0 w 105"/>
              <a:gd name="T57" fmla="*/ 54 h 107"/>
              <a:gd name="T58" fmla="*/ 0 w 105"/>
              <a:gd name="T59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" h="107">
                <a:moveTo>
                  <a:pt x="0" y="54"/>
                </a:moveTo>
                <a:lnTo>
                  <a:pt x="0" y="54"/>
                </a:lnTo>
                <a:lnTo>
                  <a:pt x="0" y="67"/>
                </a:lnTo>
                <a:lnTo>
                  <a:pt x="4" y="77"/>
                </a:lnTo>
                <a:lnTo>
                  <a:pt x="14" y="94"/>
                </a:lnTo>
                <a:lnTo>
                  <a:pt x="31" y="104"/>
                </a:lnTo>
                <a:lnTo>
                  <a:pt x="41" y="107"/>
                </a:lnTo>
                <a:lnTo>
                  <a:pt x="51" y="107"/>
                </a:lnTo>
                <a:lnTo>
                  <a:pt x="51" y="107"/>
                </a:lnTo>
                <a:lnTo>
                  <a:pt x="64" y="107"/>
                </a:lnTo>
                <a:lnTo>
                  <a:pt x="74" y="104"/>
                </a:lnTo>
                <a:lnTo>
                  <a:pt x="91" y="94"/>
                </a:lnTo>
                <a:lnTo>
                  <a:pt x="101" y="77"/>
                </a:lnTo>
                <a:lnTo>
                  <a:pt x="105" y="67"/>
                </a:lnTo>
                <a:lnTo>
                  <a:pt x="105" y="54"/>
                </a:lnTo>
                <a:lnTo>
                  <a:pt x="105" y="54"/>
                </a:lnTo>
                <a:lnTo>
                  <a:pt x="105" y="44"/>
                </a:lnTo>
                <a:lnTo>
                  <a:pt x="101" y="33"/>
                </a:lnTo>
                <a:lnTo>
                  <a:pt x="91" y="17"/>
                </a:lnTo>
                <a:lnTo>
                  <a:pt x="74" y="6"/>
                </a:lnTo>
                <a:lnTo>
                  <a:pt x="64" y="3"/>
                </a:lnTo>
                <a:lnTo>
                  <a:pt x="51" y="0"/>
                </a:lnTo>
                <a:lnTo>
                  <a:pt x="51" y="0"/>
                </a:lnTo>
                <a:lnTo>
                  <a:pt x="41" y="3"/>
                </a:lnTo>
                <a:lnTo>
                  <a:pt x="31" y="6"/>
                </a:lnTo>
                <a:lnTo>
                  <a:pt x="14" y="17"/>
                </a:lnTo>
                <a:lnTo>
                  <a:pt x="4" y="33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814">
            <a:extLst>
              <a:ext uri="{FF2B5EF4-FFF2-40B4-BE49-F238E27FC236}">
                <a16:creationId xmlns:a16="http://schemas.microsoft.com/office/drawing/2014/main" id="{30156357-A32B-5505-A89D-7DEF7E8EC052}"/>
              </a:ext>
            </a:extLst>
          </p:cNvPr>
          <p:cNvSpPr>
            <a:spLocks/>
          </p:cNvSpPr>
          <p:nvPr/>
        </p:nvSpPr>
        <p:spPr bwMode="auto">
          <a:xfrm>
            <a:off x="1857375" y="4954588"/>
            <a:ext cx="166688" cy="169863"/>
          </a:xfrm>
          <a:custGeom>
            <a:avLst/>
            <a:gdLst>
              <a:gd name="T0" fmla="*/ 0 w 105"/>
              <a:gd name="T1" fmla="*/ 54 h 107"/>
              <a:gd name="T2" fmla="*/ 0 w 105"/>
              <a:gd name="T3" fmla="*/ 54 h 107"/>
              <a:gd name="T4" fmla="*/ 0 w 105"/>
              <a:gd name="T5" fmla="*/ 67 h 107"/>
              <a:gd name="T6" fmla="*/ 4 w 105"/>
              <a:gd name="T7" fmla="*/ 77 h 107"/>
              <a:gd name="T8" fmla="*/ 14 w 105"/>
              <a:gd name="T9" fmla="*/ 94 h 107"/>
              <a:gd name="T10" fmla="*/ 31 w 105"/>
              <a:gd name="T11" fmla="*/ 104 h 107"/>
              <a:gd name="T12" fmla="*/ 41 w 105"/>
              <a:gd name="T13" fmla="*/ 107 h 107"/>
              <a:gd name="T14" fmla="*/ 51 w 105"/>
              <a:gd name="T15" fmla="*/ 107 h 107"/>
              <a:gd name="T16" fmla="*/ 51 w 105"/>
              <a:gd name="T17" fmla="*/ 107 h 107"/>
              <a:gd name="T18" fmla="*/ 64 w 105"/>
              <a:gd name="T19" fmla="*/ 107 h 107"/>
              <a:gd name="T20" fmla="*/ 74 w 105"/>
              <a:gd name="T21" fmla="*/ 104 h 107"/>
              <a:gd name="T22" fmla="*/ 91 w 105"/>
              <a:gd name="T23" fmla="*/ 94 h 107"/>
              <a:gd name="T24" fmla="*/ 101 w 105"/>
              <a:gd name="T25" fmla="*/ 77 h 107"/>
              <a:gd name="T26" fmla="*/ 105 w 105"/>
              <a:gd name="T27" fmla="*/ 67 h 107"/>
              <a:gd name="T28" fmla="*/ 105 w 105"/>
              <a:gd name="T29" fmla="*/ 54 h 107"/>
              <a:gd name="T30" fmla="*/ 105 w 105"/>
              <a:gd name="T31" fmla="*/ 54 h 107"/>
              <a:gd name="T32" fmla="*/ 105 w 105"/>
              <a:gd name="T33" fmla="*/ 44 h 107"/>
              <a:gd name="T34" fmla="*/ 101 w 105"/>
              <a:gd name="T35" fmla="*/ 33 h 107"/>
              <a:gd name="T36" fmla="*/ 91 w 105"/>
              <a:gd name="T37" fmla="*/ 17 h 107"/>
              <a:gd name="T38" fmla="*/ 74 w 105"/>
              <a:gd name="T39" fmla="*/ 6 h 107"/>
              <a:gd name="T40" fmla="*/ 64 w 105"/>
              <a:gd name="T41" fmla="*/ 3 h 107"/>
              <a:gd name="T42" fmla="*/ 51 w 105"/>
              <a:gd name="T43" fmla="*/ 0 h 107"/>
              <a:gd name="T44" fmla="*/ 51 w 105"/>
              <a:gd name="T45" fmla="*/ 0 h 107"/>
              <a:gd name="T46" fmla="*/ 41 w 105"/>
              <a:gd name="T47" fmla="*/ 3 h 107"/>
              <a:gd name="T48" fmla="*/ 31 w 105"/>
              <a:gd name="T49" fmla="*/ 6 h 107"/>
              <a:gd name="T50" fmla="*/ 14 w 105"/>
              <a:gd name="T51" fmla="*/ 17 h 107"/>
              <a:gd name="T52" fmla="*/ 4 w 105"/>
              <a:gd name="T53" fmla="*/ 33 h 107"/>
              <a:gd name="T54" fmla="*/ 0 w 105"/>
              <a:gd name="T55" fmla="*/ 44 h 107"/>
              <a:gd name="T56" fmla="*/ 0 w 105"/>
              <a:gd name="T57" fmla="*/ 54 h 107"/>
              <a:gd name="T58" fmla="*/ 0 w 105"/>
              <a:gd name="T59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" h="107">
                <a:moveTo>
                  <a:pt x="0" y="54"/>
                </a:moveTo>
                <a:lnTo>
                  <a:pt x="0" y="54"/>
                </a:lnTo>
                <a:lnTo>
                  <a:pt x="0" y="67"/>
                </a:lnTo>
                <a:lnTo>
                  <a:pt x="4" y="77"/>
                </a:lnTo>
                <a:lnTo>
                  <a:pt x="14" y="94"/>
                </a:lnTo>
                <a:lnTo>
                  <a:pt x="31" y="104"/>
                </a:lnTo>
                <a:lnTo>
                  <a:pt x="41" y="107"/>
                </a:lnTo>
                <a:lnTo>
                  <a:pt x="51" y="107"/>
                </a:lnTo>
                <a:lnTo>
                  <a:pt x="51" y="107"/>
                </a:lnTo>
                <a:lnTo>
                  <a:pt x="64" y="107"/>
                </a:lnTo>
                <a:lnTo>
                  <a:pt x="74" y="104"/>
                </a:lnTo>
                <a:lnTo>
                  <a:pt x="91" y="94"/>
                </a:lnTo>
                <a:lnTo>
                  <a:pt x="101" y="77"/>
                </a:lnTo>
                <a:lnTo>
                  <a:pt x="105" y="67"/>
                </a:lnTo>
                <a:lnTo>
                  <a:pt x="105" y="54"/>
                </a:lnTo>
                <a:lnTo>
                  <a:pt x="105" y="54"/>
                </a:lnTo>
                <a:lnTo>
                  <a:pt x="105" y="44"/>
                </a:lnTo>
                <a:lnTo>
                  <a:pt x="101" y="33"/>
                </a:lnTo>
                <a:lnTo>
                  <a:pt x="91" y="17"/>
                </a:lnTo>
                <a:lnTo>
                  <a:pt x="74" y="6"/>
                </a:lnTo>
                <a:lnTo>
                  <a:pt x="64" y="3"/>
                </a:lnTo>
                <a:lnTo>
                  <a:pt x="51" y="0"/>
                </a:lnTo>
                <a:lnTo>
                  <a:pt x="51" y="0"/>
                </a:lnTo>
                <a:lnTo>
                  <a:pt x="41" y="3"/>
                </a:lnTo>
                <a:lnTo>
                  <a:pt x="31" y="6"/>
                </a:lnTo>
                <a:lnTo>
                  <a:pt x="14" y="17"/>
                </a:lnTo>
                <a:lnTo>
                  <a:pt x="4" y="33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815">
            <a:extLst>
              <a:ext uri="{FF2B5EF4-FFF2-40B4-BE49-F238E27FC236}">
                <a16:creationId xmlns:a16="http://schemas.microsoft.com/office/drawing/2014/main" id="{09E8FFE4-E230-7529-06EA-393465176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5475" y="495300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Freeform 816">
            <a:extLst>
              <a:ext uri="{FF2B5EF4-FFF2-40B4-BE49-F238E27FC236}">
                <a16:creationId xmlns:a16="http://schemas.microsoft.com/office/drawing/2014/main" id="{C85C1066-D9B7-D90B-D241-EE110DB3E5E5}"/>
              </a:ext>
            </a:extLst>
          </p:cNvPr>
          <p:cNvSpPr>
            <a:spLocks/>
          </p:cNvSpPr>
          <p:nvPr/>
        </p:nvSpPr>
        <p:spPr bwMode="auto">
          <a:xfrm>
            <a:off x="2724150" y="4922838"/>
            <a:ext cx="169863" cy="169863"/>
          </a:xfrm>
          <a:custGeom>
            <a:avLst/>
            <a:gdLst>
              <a:gd name="T0" fmla="*/ 0 w 107"/>
              <a:gd name="T1" fmla="*/ 53 h 107"/>
              <a:gd name="T2" fmla="*/ 0 w 107"/>
              <a:gd name="T3" fmla="*/ 53 h 107"/>
              <a:gd name="T4" fmla="*/ 3 w 107"/>
              <a:gd name="T5" fmla="*/ 64 h 107"/>
              <a:gd name="T6" fmla="*/ 6 w 107"/>
              <a:gd name="T7" fmla="*/ 74 h 107"/>
              <a:gd name="T8" fmla="*/ 17 w 107"/>
              <a:gd name="T9" fmla="*/ 90 h 107"/>
              <a:gd name="T10" fmla="*/ 33 w 107"/>
              <a:gd name="T11" fmla="*/ 104 h 107"/>
              <a:gd name="T12" fmla="*/ 43 w 107"/>
              <a:gd name="T13" fmla="*/ 107 h 107"/>
              <a:gd name="T14" fmla="*/ 54 w 107"/>
              <a:gd name="T15" fmla="*/ 107 h 107"/>
              <a:gd name="T16" fmla="*/ 54 w 107"/>
              <a:gd name="T17" fmla="*/ 107 h 107"/>
              <a:gd name="T18" fmla="*/ 67 w 107"/>
              <a:gd name="T19" fmla="*/ 107 h 107"/>
              <a:gd name="T20" fmla="*/ 77 w 107"/>
              <a:gd name="T21" fmla="*/ 104 h 107"/>
              <a:gd name="T22" fmla="*/ 94 w 107"/>
              <a:gd name="T23" fmla="*/ 90 h 107"/>
              <a:gd name="T24" fmla="*/ 104 w 107"/>
              <a:gd name="T25" fmla="*/ 74 h 107"/>
              <a:gd name="T26" fmla="*/ 107 w 107"/>
              <a:gd name="T27" fmla="*/ 64 h 107"/>
              <a:gd name="T28" fmla="*/ 107 w 107"/>
              <a:gd name="T29" fmla="*/ 53 h 107"/>
              <a:gd name="T30" fmla="*/ 107 w 107"/>
              <a:gd name="T31" fmla="*/ 53 h 107"/>
              <a:gd name="T32" fmla="*/ 107 w 107"/>
              <a:gd name="T33" fmla="*/ 43 h 107"/>
              <a:gd name="T34" fmla="*/ 104 w 107"/>
              <a:gd name="T35" fmla="*/ 33 h 107"/>
              <a:gd name="T36" fmla="*/ 94 w 107"/>
              <a:gd name="T37" fmla="*/ 16 h 107"/>
              <a:gd name="T38" fmla="*/ 77 w 107"/>
              <a:gd name="T39" fmla="*/ 3 h 107"/>
              <a:gd name="T40" fmla="*/ 67 w 107"/>
              <a:gd name="T41" fmla="*/ 0 h 107"/>
              <a:gd name="T42" fmla="*/ 54 w 107"/>
              <a:gd name="T43" fmla="*/ 0 h 107"/>
              <a:gd name="T44" fmla="*/ 54 w 107"/>
              <a:gd name="T45" fmla="*/ 0 h 107"/>
              <a:gd name="T46" fmla="*/ 43 w 107"/>
              <a:gd name="T47" fmla="*/ 0 h 107"/>
              <a:gd name="T48" fmla="*/ 33 w 107"/>
              <a:gd name="T49" fmla="*/ 3 h 107"/>
              <a:gd name="T50" fmla="*/ 17 w 107"/>
              <a:gd name="T51" fmla="*/ 16 h 107"/>
              <a:gd name="T52" fmla="*/ 6 w 107"/>
              <a:gd name="T53" fmla="*/ 33 h 107"/>
              <a:gd name="T54" fmla="*/ 3 w 107"/>
              <a:gd name="T55" fmla="*/ 43 h 107"/>
              <a:gd name="T56" fmla="*/ 0 w 107"/>
              <a:gd name="T57" fmla="*/ 53 h 107"/>
              <a:gd name="T58" fmla="*/ 0 w 107"/>
              <a:gd name="T59" fmla="*/ 5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7">
                <a:moveTo>
                  <a:pt x="0" y="53"/>
                </a:moveTo>
                <a:lnTo>
                  <a:pt x="0" y="53"/>
                </a:lnTo>
                <a:lnTo>
                  <a:pt x="3" y="64"/>
                </a:lnTo>
                <a:lnTo>
                  <a:pt x="6" y="74"/>
                </a:lnTo>
                <a:lnTo>
                  <a:pt x="17" y="90"/>
                </a:lnTo>
                <a:lnTo>
                  <a:pt x="33" y="104"/>
                </a:lnTo>
                <a:lnTo>
                  <a:pt x="43" y="107"/>
                </a:lnTo>
                <a:lnTo>
                  <a:pt x="54" y="107"/>
                </a:lnTo>
                <a:lnTo>
                  <a:pt x="54" y="107"/>
                </a:lnTo>
                <a:lnTo>
                  <a:pt x="67" y="107"/>
                </a:lnTo>
                <a:lnTo>
                  <a:pt x="77" y="104"/>
                </a:lnTo>
                <a:lnTo>
                  <a:pt x="94" y="90"/>
                </a:lnTo>
                <a:lnTo>
                  <a:pt x="104" y="74"/>
                </a:lnTo>
                <a:lnTo>
                  <a:pt x="107" y="64"/>
                </a:lnTo>
                <a:lnTo>
                  <a:pt x="107" y="53"/>
                </a:lnTo>
                <a:lnTo>
                  <a:pt x="107" y="53"/>
                </a:lnTo>
                <a:lnTo>
                  <a:pt x="107" y="43"/>
                </a:lnTo>
                <a:lnTo>
                  <a:pt x="104" y="33"/>
                </a:lnTo>
                <a:lnTo>
                  <a:pt x="94" y="16"/>
                </a:lnTo>
                <a:lnTo>
                  <a:pt x="77" y="3"/>
                </a:lnTo>
                <a:lnTo>
                  <a:pt x="67" y="0"/>
                </a:lnTo>
                <a:lnTo>
                  <a:pt x="54" y="0"/>
                </a:lnTo>
                <a:lnTo>
                  <a:pt x="54" y="0"/>
                </a:lnTo>
                <a:lnTo>
                  <a:pt x="43" y="0"/>
                </a:lnTo>
                <a:lnTo>
                  <a:pt x="33" y="3"/>
                </a:lnTo>
                <a:lnTo>
                  <a:pt x="17" y="16"/>
                </a:lnTo>
                <a:lnTo>
                  <a:pt x="6" y="33"/>
                </a:lnTo>
                <a:lnTo>
                  <a:pt x="3" y="43"/>
                </a:lnTo>
                <a:lnTo>
                  <a:pt x="0" y="53"/>
                </a:lnTo>
                <a:lnTo>
                  <a:pt x="0" y="53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Freeform 817">
            <a:extLst>
              <a:ext uri="{FF2B5EF4-FFF2-40B4-BE49-F238E27FC236}">
                <a16:creationId xmlns:a16="http://schemas.microsoft.com/office/drawing/2014/main" id="{59256575-04D6-31F5-B05D-46837004C239}"/>
              </a:ext>
            </a:extLst>
          </p:cNvPr>
          <p:cNvSpPr>
            <a:spLocks/>
          </p:cNvSpPr>
          <p:nvPr/>
        </p:nvSpPr>
        <p:spPr bwMode="auto">
          <a:xfrm>
            <a:off x="2724150" y="4922838"/>
            <a:ext cx="169863" cy="169863"/>
          </a:xfrm>
          <a:custGeom>
            <a:avLst/>
            <a:gdLst>
              <a:gd name="T0" fmla="*/ 0 w 107"/>
              <a:gd name="T1" fmla="*/ 53 h 107"/>
              <a:gd name="T2" fmla="*/ 0 w 107"/>
              <a:gd name="T3" fmla="*/ 53 h 107"/>
              <a:gd name="T4" fmla="*/ 3 w 107"/>
              <a:gd name="T5" fmla="*/ 64 h 107"/>
              <a:gd name="T6" fmla="*/ 6 w 107"/>
              <a:gd name="T7" fmla="*/ 74 h 107"/>
              <a:gd name="T8" fmla="*/ 17 w 107"/>
              <a:gd name="T9" fmla="*/ 90 h 107"/>
              <a:gd name="T10" fmla="*/ 33 w 107"/>
              <a:gd name="T11" fmla="*/ 104 h 107"/>
              <a:gd name="T12" fmla="*/ 43 w 107"/>
              <a:gd name="T13" fmla="*/ 107 h 107"/>
              <a:gd name="T14" fmla="*/ 54 w 107"/>
              <a:gd name="T15" fmla="*/ 107 h 107"/>
              <a:gd name="T16" fmla="*/ 54 w 107"/>
              <a:gd name="T17" fmla="*/ 107 h 107"/>
              <a:gd name="T18" fmla="*/ 67 w 107"/>
              <a:gd name="T19" fmla="*/ 107 h 107"/>
              <a:gd name="T20" fmla="*/ 77 w 107"/>
              <a:gd name="T21" fmla="*/ 104 h 107"/>
              <a:gd name="T22" fmla="*/ 94 w 107"/>
              <a:gd name="T23" fmla="*/ 90 h 107"/>
              <a:gd name="T24" fmla="*/ 104 w 107"/>
              <a:gd name="T25" fmla="*/ 74 h 107"/>
              <a:gd name="T26" fmla="*/ 107 w 107"/>
              <a:gd name="T27" fmla="*/ 64 h 107"/>
              <a:gd name="T28" fmla="*/ 107 w 107"/>
              <a:gd name="T29" fmla="*/ 53 h 107"/>
              <a:gd name="T30" fmla="*/ 107 w 107"/>
              <a:gd name="T31" fmla="*/ 53 h 107"/>
              <a:gd name="T32" fmla="*/ 107 w 107"/>
              <a:gd name="T33" fmla="*/ 43 h 107"/>
              <a:gd name="T34" fmla="*/ 104 w 107"/>
              <a:gd name="T35" fmla="*/ 33 h 107"/>
              <a:gd name="T36" fmla="*/ 94 w 107"/>
              <a:gd name="T37" fmla="*/ 16 h 107"/>
              <a:gd name="T38" fmla="*/ 77 w 107"/>
              <a:gd name="T39" fmla="*/ 3 h 107"/>
              <a:gd name="T40" fmla="*/ 67 w 107"/>
              <a:gd name="T41" fmla="*/ 0 h 107"/>
              <a:gd name="T42" fmla="*/ 54 w 107"/>
              <a:gd name="T43" fmla="*/ 0 h 107"/>
              <a:gd name="T44" fmla="*/ 54 w 107"/>
              <a:gd name="T45" fmla="*/ 0 h 107"/>
              <a:gd name="T46" fmla="*/ 43 w 107"/>
              <a:gd name="T47" fmla="*/ 0 h 107"/>
              <a:gd name="T48" fmla="*/ 33 w 107"/>
              <a:gd name="T49" fmla="*/ 3 h 107"/>
              <a:gd name="T50" fmla="*/ 17 w 107"/>
              <a:gd name="T51" fmla="*/ 16 h 107"/>
              <a:gd name="T52" fmla="*/ 6 w 107"/>
              <a:gd name="T53" fmla="*/ 33 h 107"/>
              <a:gd name="T54" fmla="*/ 3 w 107"/>
              <a:gd name="T55" fmla="*/ 43 h 107"/>
              <a:gd name="T56" fmla="*/ 0 w 107"/>
              <a:gd name="T57" fmla="*/ 53 h 107"/>
              <a:gd name="T58" fmla="*/ 0 w 107"/>
              <a:gd name="T59" fmla="*/ 5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7">
                <a:moveTo>
                  <a:pt x="0" y="53"/>
                </a:moveTo>
                <a:lnTo>
                  <a:pt x="0" y="53"/>
                </a:lnTo>
                <a:lnTo>
                  <a:pt x="3" y="64"/>
                </a:lnTo>
                <a:lnTo>
                  <a:pt x="6" y="74"/>
                </a:lnTo>
                <a:lnTo>
                  <a:pt x="17" y="90"/>
                </a:lnTo>
                <a:lnTo>
                  <a:pt x="33" y="104"/>
                </a:lnTo>
                <a:lnTo>
                  <a:pt x="43" y="107"/>
                </a:lnTo>
                <a:lnTo>
                  <a:pt x="54" y="107"/>
                </a:lnTo>
                <a:lnTo>
                  <a:pt x="54" y="107"/>
                </a:lnTo>
                <a:lnTo>
                  <a:pt x="67" y="107"/>
                </a:lnTo>
                <a:lnTo>
                  <a:pt x="77" y="104"/>
                </a:lnTo>
                <a:lnTo>
                  <a:pt x="94" y="90"/>
                </a:lnTo>
                <a:lnTo>
                  <a:pt x="104" y="74"/>
                </a:lnTo>
                <a:lnTo>
                  <a:pt x="107" y="64"/>
                </a:lnTo>
                <a:lnTo>
                  <a:pt x="107" y="53"/>
                </a:lnTo>
                <a:lnTo>
                  <a:pt x="107" y="53"/>
                </a:lnTo>
                <a:lnTo>
                  <a:pt x="107" y="43"/>
                </a:lnTo>
                <a:lnTo>
                  <a:pt x="104" y="33"/>
                </a:lnTo>
                <a:lnTo>
                  <a:pt x="94" y="16"/>
                </a:lnTo>
                <a:lnTo>
                  <a:pt x="77" y="3"/>
                </a:lnTo>
                <a:lnTo>
                  <a:pt x="67" y="0"/>
                </a:lnTo>
                <a:lnTo>
                  <a:pt x="54" y="0"/>
                </a:lnTo>
                <a:lnTo>
                  <a:pt x="54" y="0"/>
                </a:lnTo>
                <a:lnTo>
                  <a:pt x="43" y="0"/>
                </a:lnTo>
                <a:lnTo>
                  <a:pt x="33" y="3"/>
                </a:lnTo>
                <a:lnTo>
                  <a:pt x="17" y="16"/>
                </a:lnTo>
                <a:lnTo>
                  <a:pt x="6" y="33"/>
                </a:lnTo>
                <a:lnTo>
                  <a:pt x="3" y="43"/>
                </a:lnTo>
                <a:lnTo>
                  <a:pt x="0" y="53"/>
                </a:lnTo>
                <a:lnTo>
                  <a:pt x="0" y="53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Rectangle 818">
            <a:extLst>
              <a:ext uri="{FF2B5EF4-FFF2-40B4-BE49-F238E27FC236}">
                <a16:creationId xmlns:a16="http://schemas.microsoft.com/office/drawing/2014/main" id="{9F1889CD-82DE-FC0C-274D-8765A91E3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7013" y="4916488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Freeform 819">
            <a:extLst>
              <a:ext uri="{FF2B5EF4-FFF2-40B4-BE49-F238E27FC236}">
                <a16:creationId xmlns:a16="http://schemas.microsoft.com/office/drawing/2014/main" id="{5491AC1E-BCC2-997C-A725-08D17A683F2A}"/>
              </a:ext>
            </a:extLst>
          </p:cNvPr>
          <p:cNvSpPr>
            <a:spLocks/>
          </p:cNvSpPr>
          <p:nvPr/>
        </p:nvSpPr>
        <p:spPr bwMode="auto">
          <a:xfrm>
            <a:off x="3402013" y="5157788"/>
            <a:ext cx="171450" cy="169863"/>
          </a:xfrm>
          <a:custGeom>
            <a:avLst/>
            <a:gdLst>
              <a:gd name="T0" fmla="*/ 0 w 108"/>
              <a:gd name="T1" fmla="*/ 54 h 107"/>
              <a:gd name="T2" fmla="*/ 0 w 108"/>
              <a:gd name="T3" fmla="*/ 54 h 107"/>
              <a:gd name="T4" fmla="*/ 0 w 108"/>
              <a:gd name="T5" fmla="*/ 64 h 107"/>
              <a:gd name="T6" fmla="*/ 4 w 108"/>
              <a:gd name="T7" fmla="*/ 74 h 107"/>
              <a:gd name="T8" fmla="*/ 17 w 108"/>
              <a:gd name="T9" fmla="*/ 91 h 107"/>
              <a:gd name="T10" fmla="*/ 34 w 108"/>
              <a:gd name="T11" fmla="*/ 101 h 107"/>
              <a:gd name="T12" fmla="*/ 44 w 108"/>
              <a:gd name="T13" fmla="*/ 104 h 107"/>
              <a:gd name="T14" fmla="*/ 54 w 108"/>
              <a:gd name="T15" fmla="*/ 107 h 107"/>
              <a:gd name="T16" fmla="*/ 54 w 108"/>
              <a:gd name="T17" fmla="*/ 107 h 107"/>
              <a:gd name="T18" fmla="*/ 64 w 108"/>
              <a:gd name="T19" fmla="*/ 104 h 107"/>
              <a:gd name="T20" fmla="*/ 74 w 108"/>
              <a:gd name="T21" fmla="*/ 101 h 107"/>
              <a:gd name="T22" fmla="*/ 91 w 108"/>
              <a:gd name="T23" fmla="*/ 91 h 107"/>
              <a:gd name="T24" fmla="*/ 105 w 108"/>
              <a:gd name="T25" fmla="*/ 74 h 107"/>
              <a:gd name="T26" fmla="*/ 108 w 108"/>
              <a:gd name="T27" fmla="*/ 64 h 107"/>
              <a:gd name="T28" fmla="*/ 108 w 108"/>
              <a:gd name="T29" fmla="*/ 54 h 107"/>
              <a:gd name="T30" fmla="*/ 108 w 108"/>
              <a:gd name="T31" fmla="*/ 54 h 107"/>
              <a:gd name="T32" fmla="*/ 108 w 108"/>
              <a:gd name="T33" fmla="*/ 40 h 107"/>
              <a:gd name="T34" fmla="*/ 105 w 108"/>
              <a:gd name="T35" fmla="*/ 30 h 107"/>
              <a:gd name="T36" fmla="*/ 91 w 108"/>
              <a:gd name="T37" fmla="*/ 13 h 107"/>
              <a:gd name="T38" fmla="*/ 74 w 108"/>
              <a:gd name="T39" fmla="*/ 3 h 107"/>
              <a:gd name="T40" fmla="*/ 64 w 108"/>
              <a:gd name="T41" fmla="*/ 0 h 107"/>
              <a:gd name="T42" fmla="*/ 54 w 108"/>
              <a:gd name="T43" fmla="*/ 0 h 107"/>
              <a:gd name="T44" fmla="*/ 54 w 108"/>
              <a:gd name="T45" fmla="*/ 0 h 107"/>
              <a:gd name="T46" fmla="*/ 44 w 108"/>
              <a:gd name="T47" fmla="*/ 0 h 107"/>
              <a:gd name="T48" fmla="*/ 34 w 108"/>
              <a:gd name="T49" fmla="*/ 3 h 107"/>
              <a:gd name="T50" fmla="*/ 17 w 108"/>
              <a:gd name="T51" fmla="*/ 13 h 107"/>
              <a:gd name="T52" fmla="*/ 4 w 108"/>
              <a:gd name="T53" fmla="*/ 30 h 107"/>
              <a:gd name="T54" fmla="*/ 0 w 108"/>
              <a:gd name="T55" fmla="*/ 40 h 107"/>
              <a:gd name="T56" fmla="*/ 0 w 108"/>
              <a:gd name="T57" fmla="*/ 54 h 107"/>
              <a:gd name="T58" fmla="*/ 0 w 108"/>
              <a:gd name="T59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07">
                <a:moveTo>
                  <a:pt x="0" y="54"/>
                </a:move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17" y="91"/>
                </a:lnTo>
                <a:lnTo>
                  <a:pt x="34" y="101"/>
                </a:lnTo>
                <a:lnTo>
                  <a:pt x="44" y="104"/>
                </a:lnTo>
                <a:lnTo>
                  <a:pt x="54" y="107"/>
                </a:lnTo>
                <a:lnTo>
                  <a:pt x="54" y="107"/>
                </a:lnTo>
                <a:lnTo>
                  <a:pt x="64" y="104"/>
                </a:lnTo>
                <a:lnTo>
                  <a:pt x="74" y="101"/>
                </a:lnTo>
                <a:lnTo>
                  <a:pt x="91" y="91"/>
                </a:lnTo>
                <a:lnTo>
                  <a:pt x="105" y="74"/>
                </a:lnTo>
                <a:lnTo>
                  <a:pt x="108" y="64"/>
                </a:lnTo>
                <a:lnTo>
                  <a:pt x="108" y="54"/>
                </a:lnTo>
                <a:lnTo>
                  <a:pt x="108" y="54"/>
                </a:lnTo>
                <a:lnTo>
                  <a:pt x="108" y="40"/>
                </a:lnTo>
                <a:lnTo>
                  <a:pt x="105" y="30"/>
                </a:lnTo>
                <a:lnTo>
                  <a:pt x="91" y="13"/>
                </a:lnTo>
                <a:lnTo>
                  <a:pt x="74" y="3"/>
                </a:lnTo>
                <a:lnTo>
                  <a:pt x="64" y="0"/>
                </a:lnTo>
                <a:lnTo>
                  <a:pt x="54" y="0"/>
                </a:lnTo>
                <a:lnTo>
                  <a:pt x="54" y="0"/>
                </a:lnTo>
                <a:lnTo>
                  <a:pt x="44" y="0"/>
                </a:lnTo>
                <a:lnTo>
                  <a:pt x="34" y="3"/>
                </a:lnTo>
                <a:lnTo>
                  <a:pt x="17" y="13"/>
                </a:lnTo>
                <a:lnTo>
                  <a:pt x="4" y="30"/>
                </a:lnTo>
                <a:lnTo>
                  <a:pt x="0" y="40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Freeform 820">
            <a:extLst>
              <a:ext uri="{FF2B5EF4-FFF2-40B4-BE49-F238E27FC236}">
                <a16:creationId xmlns:a16="http://schemas.microsoft.com/office/drawing/2014/main" id="{6CDD5747-C3F6-7587-35F4-695DAA54FB6F}"/>
              </a:ext>
            </a:extLst>
          </p:cNvPr>
          <p:cNvSpPr>
            <a:spLocks/>
          </p:cNvSpPr>
          <p:nvPr/>
        </p:nvSpPr>
        <p:spPr bwMode="auto">
          <a:xfrm>
            <a:off x="3402013" y="5157788"/>
            <a:ext cx="171450" cy="169863"/>
          </a:xfrm>
          <a:custGeom>
            <a:avLst/>
            <a:gdLst>
              <a:gd name="T0" fmla="*/ 0 w 108"/>
              <a:gd name="T1" fmla="*/ 54 h 107"/>
              <a:gd name="T2" fmla="*/ 0 w 108"/>
              <a:gd name="T3" fmla="*/ 54 h 107"/>
              <a:gd name="T4" fmla="*/ 0 w 108"/>
              <a:gd name="T5" fmla="*/ 64 h 107"/>
              <a:gd name="T6" fmla="*/ 4 w 108"/>
              <a:gd name="T7" fmla="*/ 74 h 107"/>
              <a:gd name="T8" fmla="*/ 17 w 108"/>
              <a:gd name="T9" fmla="*/ 91 h 107"/>
              <a:gd name="T10" fmla="*/ 34 w 108"/>
              <a:gd name="T11" fmla="*/ 101 h 107"/>
              <a:gd name="T12" fmla="*/ 44 w 108"/>
              <a:gd name="T13" fmla="*/ 104 h 107"/>
              <a:gd name="T14" fmla="*/ 54 w 108"/>
              <a:gd name="T15" fmla="*/ 107 h 107"/>
              <a:gd name="T16" fmla="*/ 54 w 108"/>
              <a:gd name="T17" fmla="*/ 107 h 107"/>
              <a:gd name="T18" fmla="*/ 64 w 108"/>
              <a:gd name="T19" fmla="*/ 104 h 107"/>
              <a:gd name="T20" fmla="*/ 74 w 108"/>
              <a:gd name="T21" fmla="*/ 101 h 107"/>
              <a:gd name="T22" fmla="*/ 91 w 108"/>
              <a:gd name="T23" fmla="*/ 91 h 107"/>
              <a:gd name="T24" fmla="*/ 105 w 108"/>
              <a:gd name="T25" fmla="*/ 74 h 107"/>
              <a:gd name="T26" fmla="*/ 108 w 108"/>
              <a:gd name="T27" fmla="*/ 64 h 107"/>
              <a:gd name="T28" fmla="*/ 108 w 108"/>
              <a:gd name="T29" fmla="*/ 54 h 107"/>
              <a:gd name="T30" fmla="*/ 108 w 108"/>
              <a:gd name="T31" fmla="*/ 54 h 107"/>
              <a:gd name="T32" fmla="*/ 108 w 108"/>
              <a:gd name="T33" fmla="*/ 40 h 107"/>
              <a:gd name="T34" fmla="*/ 105 w 108"/>
              <a:gd name="T35" fmla="*/ 30 h 107"/>
              <a:gd name="T36" fmla="*/ 91 w 108"/>
              <a:gd name="T37" fmla="*/ 13 h 107"/>
              <a:gd name="T38" fmla="*/ 74 w 108"/>
              <a:gd name="T39" fmla="*/ 3 h 107"/>
              <a:gd name="T40" fmla="*/ 64 w 108"/>
              <a:gd name="T41" fmla="*/ 0 h 107"/>
              <a:gd name="T42" fmla="*/ 54 w 108"/>
              <a:gd name="T43" fmla="*/ 0 h 107"/>
              <a:gd name="T44" fmla="*/ 54 w 108"/>
              <a:gd name="T45" fmla="*/ 0 h 107"/>
              <a:gd name="T46" fmla="*/ 44 w 108"/>
              <a:gd name="T47" fmla="*/ 0 h 107"/>
              <a:gd name="T48" fmla="*/ 34 w 108"/>
              <a:gd name="T49" fmla="*/ 3 h 107"/>
              <a:gd name="T50" fmla="*/ 17 w 108"/>
              <a:gd name="T51" fmla="*/ 13 h 107"/>
              <a:gd name="T52" fmla="*/ 4 w 108"/>
              <a:gd name="T53" fmla="*/ 30 h 107"/>
              <a:gd name="T54" fmla="*/ 0 w 108"/>
              <a:gd name="T55" fmla="*/ 40 h 107"/>
              <a:gd name="T56" fmla="*/ 0 w 108"/>
              <a:gd name="T57" fmla="*/ 54 h 107"/>
              <a:gd name="T58" fmla="*/ 0 w 108"/>
              <a:gd name="T59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07">
                <a:moveTo>
                  <a:pt x="0" y="54"/>
                </a:move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17" y="91"/>
                </a:lnTo>
                <a:lnTo>
                  <a:pt x="34" y="101"/>
                </a:lnTo>
                <a:lnTo>
                  <a:pt x="44" y="104"/>
                </a:lnTo>
                <a:lnTo>
                  <a:pt x="54" y="107"/>
                </a:lnTo>
                <a:lnTo>
                  <a:pt x="54" y="107"/>
                </a:lnTo>
                <a:lnTo>
                  <a:pt x="64" y="104"/>
                </a:lnTo>
                <a:lnTo>
                  <a:pt x="74" y="101"/>
                </a:lnTo>
                <a:lnTo>
                  <a:pt x="91" y="91"/>
                </a:lnTo>
                <a:lnTo>
                  <a:pt x="105" y="74"/>
                </a:lnTo>
                <a:lnTo>
                  <a:pt x="108" y="64"/>
                </a:lnTo>
                <a:lnTo>
                  <a:pt x="108" y="54"/>
                </a:lnTo>
                <a:lnTo>
                  <a:pt x="108" y="54"/>
                </a:lnTo>
                <a:lnTo>
                  <a:pt x="108" y="40"/>
                </a:lnTo>
                <a:lnTo>
                  <a:pt x="105" y="30"/>
                </a:lnTo>
                <a:lnTo>
                  <a:pt x="91" y="13"/>
                </a:lnTo>
                <a:lnTo>
                  <a:pt x="74" y="3"/>
                </a:lnTo>
                <a:lnTo>
                  <a:pt x="64" y="0"/>
                </a:lnTo>
                <a:lnTo>
                  <a:pt x="54" y="0"/>
                </a:lnTo>
                <a:lnTo>
                  <a:pt x="54" y="0"/>
                </a:lnTo>
                <a:lnTo>
                  <a:pt x="44" y="0"/>
                </a:lnTo>
                <a:lnTo>
                  <a:pt x="34" y="3"/>
                </a:lnTo>
                <a:lnTo>
                  <a:pt x="17" y="13"/>
                </a:lnTo>
                <a:lnTo>
                  <a:pt x="4" y="30"/>
                </a:lnTo>
                <a:lnTo>
                  <a:pt x="0" y="40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Rectangle 821">
            <a:extLst>
              <a:ext uri="{FF2B5EF4-FFF2-40B4-BE49-F238E27FC236}">
                <a16:creationId xmlns:a16="http://schemas.microsoft.com/office/drawing/2014/main" id="{39B66CE1-7C2C-999B-BC81-AA13B4A29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875" y="5151438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Freeform 822">
            <a:extLst>
              <a:ext uri="{FF2B5EF4-FFF2-40B4-BE49-F238E27FC236}">
                <a16:creationId xmlns:a16="http://schemas.microsoft.com/office/drawing/2014/main" id="{083355FB-8E51-986B-7DDA-E3FFB3630CFE}"/>
              </a:ext>
            </a:extLst>
          </p:cNvPr>
          <p:cNvSpPr>
            <a:spLocks/>
          </p:cNvSpPr>
          <p:nvPr/>
        </p:nvSpPr>
        <p:spPr bwMode="auto">
          <a:xfrm>
            <a:off x="3322638" y="4767263"/>
            <a:ext cx="169863" cy="171450"/>
          </a:xfrm>
          <a:custGeom>
            <a:avLst/>
            <a:gdLst>
              <a:gd name="T0" fmla="*/ 0 w 107"/>
              <a:gd name="T1" fmla="*/ 54 h 108"/>
              <a:gd name="T2" fmla="*/ 0 w 107"/>
              <a:gd name="T3" fmla="*/ 54 h 108"/>
              <a:gd name="T4" fmla="*/ 3 w 107"/>
              <a:gd name="T5" fmla="*/ 67 h 108"/>
              <a:gd name="T6" fmla="*/ 3 w 107"/>
              <a:gd name="T7" fmla="*/ 77 h 108"/>
              <a:gd name="T8" fmla="*/ 17 w 107"/>
              <a:gd name="T9" fmla="*/ 94 h 108"/>
              <a:gd name="T10" fmla="*/ 33 w 107"/>
              <a:gd name="T11" fmla="*/ 104 h 108"/>
              <a:gd name="T12" fmla="*/ 43 w 107"/>
              <a:gd name="T13" fmla="*/ 108 h 108"/>
              <a:gd name="T14" fmla="*/ 54 w 107"/>
              <a:gd name="T15" fmla="*/ 108 h 108"/>
              <a:gd name="T16" fmla="*/ 54 w 107"/>
              <a:gd name="T17" fmla="*/ 108 h 108"/>
              <a:gd name="T18" fmla="*/ 64 w 107"/>
              <a:gd name="T19" fmla="*/ 108 h 108"/>
              <a:gd name="T20" fmla="*/ 74 w 107"/>
              <a:gd name="T21" fmla="*/ 104 h 108"/>
              <a:gd name="T22" fmla="*/ 94 w 107"/>
              <a:gd name="T23" fmla="*/ 94 h 108"/>
              <a:gd name="T24" fmla="*/ 104 w 107"/>
              <a:gd name="T25" fmla="*/ 77 h 108"/>
              <a:gd name="T26" fmla="*/ 107 w 107"/>
              <a:gd name="T27" fmla="*/ 67 h 108"/>
              <a:gd name="T28" fmla="*/ 107 w 107"/>
              <a:gd name="T29" fmla="*/ 54 h 108"/>
              <a:gd name="T30" fmla="*/ 107 w 107"/>
              <a:gd name="T31" fmla="*/ 54 h 108"/>
              <a:gd name="T32" fmla="*/ 107 w 107"/>
              <a:gd name="T33" fmla="*/ 44 h 108"/>
              <a:gd name="T34" fmla="*/ 104 w 107"/>
              <a:gd name="T35" fmla="*/ 34 h 108"/>
              <a:gd name="T36" fmla="*/ 94 w 107"/>
              <a:gd name="T37" fmla="*/ 17 h 108"/>
              <a:gd name="T38" fmla="*/ 74 w 107"/>
              <a:gd name="T39" fmla="*/ 7 h 108"/>
              <a:gd name="T40" fmla="*/ 64 w 107"/>
              <a:gd name="T41" fmla="*/ 3 h 108"/>
              <a:gd name="T42" fmla="*/ 54 w 107"/>
              <a:gd name="T43" fmla="*/ 0 h 108"/>
              <a:gd name="T44" fmla="*/ 54 w 107"/>
              <a:gd name="T45" fmla="*/ 0 h 108"/>
              <a:gd name="T46" fmla="*/ 43 w 107"/>
              <a:gd name="T47" fmla="*/ 3 h 108"/>
              <a:gd name="T48" fmla="*/ 33 w 107"/>
              <a:gd name="T49" fmla="*/ 7 h 108"/>
              <a:gd name="T50" fmla="*/ 17 w 107"/>
              <a:gd name="T51" fmla="*/ 17 h 108"/>
              <a:gd name="T52" fmla="*/ 3 w 107"/>
              <a:gd name="T53" fmla="*/ 34 h 108"/>
              <a:gd name="T54" fmla="*/ 3 w 107"/>
              <a:gd name="T55" fmla="*/ 44 h 108"/>
              <a:gd name="T56" fmla="*/ 0 w 107"/>
              <a:gd name="T57" fmla="*/ 54 h 108"/>
              <a:gd name="T58" fmla="*/ 0 w 107"/>
              <a:gd name="T59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8">
                <a:moveTo>
                  <a:pt x="0" y="54"/>
                </a:moveTo>
                <a:lnTo>
                  <a:pt x="0" y="54"/>
                </a:lnTo>
                <a:lnTo>
                  <a:pt x="3" y="67"/>
                </a:lnTo>
                <a:lnTo>
                  <a:pt x="3" y="77"/>
                </a:lnTo>
                <a:lnTo>
                  <a:pt x="17" y="94"/>
                </a:lnTo>
                <a:lnTo>
                  <a:pt x="33" y="104"/>
                </a:lnTo>
                <a:lnTo>
                  <a:pt x="43" y="108"/>
                </a:lnTo>
                <a:lnTo>
                  <a:pt x="54" y="108"/>
                </a:lnTo>
                <a:lnTo>
                  <a:pt x="54" y="108"/>
                </a:lnTo>
                <a:lnTo>
                  <a:pt x="64" y="108"/>
                </a:lnTo>
                <a:lnTo>
                  <a:pt x="74" y="104"/>
                </a:lnTo>
                <a:lnTo>
                  <a:pt x="94" y="94"/>
                </a:lnTo>
                <a:lnTo>
                  <a:pt x="104" y="77"/>
                </a:lnTo>
                <a:lnTo>
                  <a:pt x="107" y="67"/>
                </a:lnTo>
                <a:lnTo>
                  <a:pt x="107" y="54"/>
                </a:lnTo>
                <a:lnTo>
                  <a:pt x="107" y="54"/>
                </a:lnTo>
                <a:lnTo>
                  <a:pt x="107" y="44"/>
                </a:lnTo>
                <a:lnTo>
                  <a:pt x="104" y="34"/>
                </a:lnTo>
                <a:lnTo>
                  <a:pt x="94" y="17"/>
                </a:lnTo>
                <a:lnTo>
                  <a:pt x="74" y="7"/>
                </a:lnTo>
                <a:lnTo>
                  <a:pt x="64" y="3"/>
                </a:lnTo>
                <a:lnTo>
                  <a:pt x="54" y="0"/>
                </a:lnTo>
                <a:lnTo>
                  <a:pt x="54" y="0"/>
                </a:lnTo>
                <a:lnTo>
                  <a:pt x="43" y="3"/>
                </a:lnTo>
                <a:lnTo>
                  <a:pt x="33" y="7"/>
                </a:lnTo>
                <a:lnTo>
                  <a:pt x="17" y="17"/>
                </a:lnTo>
                <a:lnTo>
                  <a:pt x="3" y="34"/>
                </a:lnTo>
                <a:lnTo>
                  <a:pt x="3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Freeform 823">
            <a:extLst>
              <a:ext uri="{FF2B5EF4-FFF2-40B4-BE49-F238E27FC236}">
                <a16:creationId xmlns:a16="http://schemas.microsoft.com/office/drawing/2014/main" id="{26448579-FA85-2705-A474-7B89C5CE89E4}"/>
              </a:ext>
            </a:extLst>
          </p:cNvPr>
          <p:cNvSpPr>
            <a:spLocks/>
          </p:cNvSpPr>
          <p:nvPr/>
        </p:nvSpPr>
        <p:spPr bwMode="auto">
          <a:xfrm>
            <a:off x="3322638" y="4767263"/>
            <a:ext cx="169863" cy="171450"/>
          </a:xfrm>
          <a:custGeom>
            <a:avLst/>
            <a:gdLst>
              <a:gd name="T0" fmla="*/ 0 w 107"/>
              <a:gd name="T1" fmla="*/ 54 h 108"/>
              <a:gd name="T2" fmla="*/ 0 w 107"/>
              <a:gd name="T3" fmla="*/ 54 h 108"/>
              <a:gd name="T4" fmla="*/ 3 w 107"/>
              <a:gd name="T5" fmla="*/ 67 h 108"/>
              <a:gd name="T6" fmla="*/ 3 w 107"/>
              <a:gd name="T7" fmla="*/ 77 h 108"/>
              <a:gd name="T8" fmla="*/ 17 w 107"/>
              <a:gd name="T9" fmla="*/ 94 h 108"/>
              <a:gd name="T10" fmla="*/ 33 w 107"/>
              <a:gd name="T11" fmla="*/ 104 h 108"/>
              <a:gd name="T12" fmla="*/ 43 w 107"/>
              <a:gd name="T13" fmla="*/ 108 h 108"/>
              <a:gd name="T14" fmla="*/ 54 w 107"/>
              <a:gd name="T15" fmla="*/ 108 h 108"/>
              <a:gd name="T16" fmla="*/ 54 w 107"/>
              <a:gd name="T17" fmla="*/ 108 h 108"/>
              <a:gd name="T18" fmla="*/ 64 w 107"/>
              <a:gd name="T19" fmla="*/ 108 h 108"/>
              <a:gd name="T20" fmla="*/ 74 w 107"/>
              <a:gd name="T21" fmla="*/ 104 h 108"/>
              <a:gd name="T22" fmla="*/ 94 w 107"/>
              <a:gd name="T23" fmla="*/ 94 h 108"/>
              <a:gd name="T24" fmla="*/ 104 w 107"/>
              <a:gd name="T25" fmla="*/ 77 h 108"/>
              <a:gd name="T26" fmla="*/ 107 w 107"/>
              <a:gd name="T27" fmla="*/ 67 h 108"/>
              <a:gd name="T28" fmla="*/ 107 w 107"/>
              <a:gd name="T29" fmla="*/ 54 h 108"/>
              <a:gd name="T30" fmla="*/ 107 w 107"/>
              <a:gd name="T31" fmla="*/ 54 h 108"/>
              <a:gd name="T32" fmla="*/ 107 w 107"/>
              <a:gd name="T33" fmla="*/ 44 h 108"/>
              <a:gd name="T34" fmla="*/ 104 w 107"/>
              <a:gd name="T35" fmla="*/ 34 h 108"/>
              <a:gd name="T36" fmla="*/ 94 w 107"/>
              <a:gd name="T37" fmla="*/ 17 h 108"/>
              <a:gd name="T38" fmla="*/ 74 w 107"/>
              <a:gd name="T39" fmla="*/ 7 h 108"/>
              <a:gd name="T40" fmla="*/ 64 w 107"/>
              <a:gd name="T41" fmla="*/ 3 h 108"/>
              <a:gd name="T42" fmla="*/ 54 w 107"/>
              <a:gd name="T43" fmla="*/ 0 h 108"/>
              <a:gd name="T44" fmla="*/ 54 w 107"/>
              <a:gd name="T45" fmla="*/ 0 h 108"/>
              <a:gd name="T46" fmla="*/ 43 w 107"/>
              <a:gd name="T47" fmla="*/ 3 h 108"/>
              <a:gd name="T48" fmla="*/ 33 w 107"/>
              <a:gd name="T49" fmla="*/ 7 h 108"/>
              <a:gd name="T50" fmla="*/ 17 w 107"/>
              <a:gd name="T51" fmla="*/ 17 h 108"/>
              <a:gd name="T52" fmla="*/ 3 w 107"/>
              <a:gd name="T53" fmla="*/ 34 h 108"/>
              <a:gd name="T54" fmla="*/ 3 w 107"/>
              <a:gd name="T55" fmla="*/ 44 h 108"/>
              <a:gd name="T56" fmla="*/ 0 w 107"/>
              <a:gd name="T57" fmla="*/ 54 h 108"/>
              <a:gd name="T58" fmla="*/ 0 w 107"/>
              <a:gd name="T59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8">
                <a:moveTo>
                  <a:pt x="0" y="54"/>
                </a:moveTo>
                <a:lnTo>
                  <a:pt x="0" y="54"/>
                </a:lnTo>
                <a:lnTo>
                  <a:pt x="3" y="67"/>
                </a:lnTo>
                <a:lnTo>
                  <a:pt x="3" y="77"/>
                </a:lnTo>
                <a:lnTo>
                  <a:pt x="17" y="94"/>
                </a:lnTo>
                <a:lnTo>
                  <a:pt x="33" y="104"/>
                </a:lnTo>
                <a:lnTo>
                  <a:pt x="43" y="108"/>
                </a:lnTo>
                <a:lnTo>
                  <a:pt x="54" y="108"/>
                </a:lnTo>
                <a:lnTo>
                  <a:pt x="54" y="108"/>
                </a:lnTo>
                <a:lnTo>
                  <a:pt x="64" y="108"/>
                </a:lnTo>
                <a:lnTo>
                  <a:pt x="74" y="104"/>
                </a:lnTo>
                <a:lnTo>
                  <a:pt x="94" y="94"/>
                </a:lnTo>
                <a:lnTo>
                  <a:pt x="104" y="77"/>
                </a:lnTo>
                <a:lnTo>
                  <a:pt x="107" y="67"/>
                </a:lnTo>
                <a:lnTo>
                  <a:pt x="107" y="54"/>
                </a:lnTo>
                <a:lnTo>
                  <a:pt x="107" y="54"/>
                </a:lnTo>
                <a:lnTo>
                  <a:pt x="107" y="44"/>
                </a:lnTo>
                <a:lnTo>
                  <a:pt x="104" y="34"/>
                </a:lnTo>
                <a:lnTo>
                  <a:pt x="94" y="17"/>
                </a:lnTo>
                <a:lnTo>
                  <a:pt x="74" y="7"/>
                </a:lnTo>
                <a:lnTo>
                  <a:pt x="64" y="3"/>
                </a:lnTo>
                <a:lnTo>
                  <a:pt x="54" y="0"/>
                </a:lnTo>
                <a:lnTo>
                  <a:pt x="54" y="0"/>
                </a:lnTo>
                <a:lnTo>
                  <a:pt x="43" y="3"/>
                </a:lnTo>
                <a:lnTo>
                  <a:pt x="33" y="7"/>
                </a:lnTo>
                <a:lnTo>
                  <a:pt x="17" y="17"/>
                </a:lnTo>
                <a:lnTo>
                  <a:pt x="3" y="34"/>
                </a:lnTo>
                <a:lnTo>
                  <a:pt x="3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Rectangle 824">
            <a:extLst>
              <a:ext uri="{FF2B5EF4-FFF2-40B4-BE49-F238E27FC236}">
                <a16:creationId xmlns:a16="http://schemas.microsoft.com/office/drawing/2014/main" id="{85FD4CAF-361D-2BD8-05C7-2BFC219FC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5500" y="476567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Freeform 825">
            <a:extLst>
              <a:ext uri="{FF2B5EF4-FFF2-40B4-BE49-F238E27FC236}">
                <a16:creationId xmlns:a16="http://schemas.microsoft.com/office/drawing/2014/main" id="{B238970F-6B55-29E2-DBE6-2EF713B06BD7}"/>
              </a:ext>
            </a:extLst>
          </p:cNvPr>
          <p:cNvSpPr>
            <a:spLocks/>
          </p:cNvSpPr>
          <p:nvPr/>
        </p:nvSpPr>
        <p:spPr bwMode="auto">
          <a:xfrm>
            <a:off x="2889250" y="1117600"/>
            <a:ext cx="171450" cy="171450"/>
          </a:xfrm>
          <a:custGeom>
            <a:avLst/>
            <a:gdLst>
              <a:gd name="T0" fmla="*/ 0 w 108"/>
              <a:gd name="T1" fmla="*/ 54 h 108"/>
              <a:gd name="T2" fmla="*/ 0 w 108"/>
              <a:gd name="T3" fmla="*/ 54 h 108"/>
              <a:gd name="T4" fmla="*/ 3 w 108"/>
              <a:gd name="T5" fmla="*/ 64 h 108"/>
              <a:gd name="T6" fmla="*/ 3 w 108"/>
              <a:gd name="T7" fmla="*/ 74 h 108"/>
              <a:gd name="T8" fmla="*/ 17 w 108"/>
              <a:gd name="T9" fmla="*/ 91 h 108"/>
              <a:gd name="T10" fmla="*/ 34 w 108"/>
              <a:gd name="T11" fmla="*/ 104 h 108"/>
              <a:gd name="T12" fmla="*/ 44 w 108"/>
              <a:gd name="T13" fmla="*/ 108 h 108"/>
              <a:gd name="T14" fmla="*/ 54 w 108"/>
              <a:gd name="T15" fmla="*/ 108 h 108"/>
              <a:gd name="T16" fmla="*/ 54 w 108"/>
              <a:gd name="T17" fmla="*/ 108 h 108"/>
              <a:gd name="T18" fmla="*/ 64 w 108"/>
              <a:gd name="T19" fmla="*/ 108 h 108"/>
              <a:gd name="T20" fmla="*/ 74 w 108"/>
              <a:gd name="T21" fmla="*/ 104 h 108"/>
              <a:gd name="T22" fmla="*/ 91 w 108"/>
              <a:gd name="T23" fmla="*/ 91 h 108"/>
              <a:gd name="T24" fmla="*/ 104 w 108"/>
              <a:gd name="T25" fmla="*/ 74 h 108"/>
              <a:gd name="T26" fmla="*/ 108 w 108"/>
              <a:gd name="T27" fmla="*/ 64 h 108"/>
              <a:gd name="T28" fmla="*/ 108 w 108"/>
              <a:gd name="T29" fmla="*/ 54 h 108"/>
              <a:gd name="T30" fmla="*/ 108 w 108"/>
              <a:gd name="T31" fmla="*/ 54 h 108"/>
              <a:gd name="T32" fmla="*/ 108 w 108"/>
              <a:gd name="T33" fmla="*/ 44 h 108"/>
              <a:gd name="T34" fmla="*/ 104 w 108"/>
              <a:gd name="T35" fmla="*/ 34 h 108"/>
              <a:gd name="T36" fmla="*/ 91 w 108"/>
              <a:gd name="T37" fmla="*/ 17 h 108"/>
              <a:gd name="T38" fmla="*/ 74 w 108"/>
              <a:gd name="T39" fmla="*/ 3 h 108"/>
              <a:gd name="T40" fmla="*/ 64 w 108"/>
              <a:gd name="T41" fmla="*/ 0 h 108"/>
              <a:gd name="T42" fmla="*/ 54 w 108"/>
              <a:gd name="T43" fmla="*/ 0 h 108"/>
              <a:gd name="T44" fmla="*/ 54 w 108"/>
              <a:gd name="T45" fmla="*/ 0 h 108"/>
              <a:gd name="T46" fmla="*/ 44 w 108"/>
              <a:gd name="T47" fmla="*/ 0 h 108"/>
              <a:gd name="T48" fmla="*/ 34 w 108"/>
              <a:gd name="T49" fmla="*/ 3 h 108"/>
              <a:gd name="T50" fmla="*/ 17 w 108"/>
              <a:gd name="T51" fmla="*/ 17 h 108"/>
              <a:gd name="T52" fmla="*/ 3 w 108"/>
              <a:gd name="T53" fmla="*/ 34 h 108"/>
              <a:gd name="T54" fmla="*/ 3 w 108"/>
              <a:gd name="T55" fmla="*/ 44 h 108"/>
              <a:gd name="T56" fmla="*/ 0 w 108"/>
              <a:gd name="T57" fmla="*/ 54 h 108"/>
              <a:gd name="T58" fmla="*/ 0 w 108"/>
              <a:gd name="T59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08">
                <a:moveTo>
                  <a:pt x="0" y="54"/>
                </a:moveTo>
                <a:lnTo>
                  <a:pt x="0" y="54"/>
                </a:lnTo>
                <a:lnTo>
                  <a:pt x="3" y="64"/>
                </a:lnTo>
                <a:lnTo>
                  <a:pt x="3" y="74"/>
                </a:lnTo>
                <a:lnTo>
                  <a:pt x="17" y="91"/>
                </a:lnTo>
                <a:lnTo>
                  <a:pt x="34" y="104"/>
                </a:lnTo>
                <a:lnTo>
                  <a:pt x="44" y="108"/>
                </a:lnTo>
                <a:lnTo>
                  <a:pt x="54" y="108"/>
                </a:lnTo>
                <a:lnTo>
                  <a:pt x="54" y="108"/>
                </a:lnTo>
                <a:lnTo>
                  <a:pt x="64" y="108"/>
                </a:lnTo>
                <a:lnTo>
                  <a:pt x="74" y="104"/>
                </a:lnTo>
                <a:lnTo>
                  <a:pt x="91" y="91"/>
                </a:lnTo>
                <a:lnTo>
                  <a:pt x="104" y="74"/>
                </a:lnTo>
                <a:lnTo>
                  <a:pt x="108" y="64"/>
                </a:lnTo>
                <a:lnTo>
                  <a:pt x="108" y="54"/>
                </a:lnTo>
                <a:lnTo>
                  <a:pt x="108" y="54"/>
                </a:lnTo>
                <a:lnTo>
                  <a:pt x="108" y="44"/>
                </a:lnTo>
                <a:lnTo>
                  <a:pt x="104" y="34"/>
                </a:lnTo>
                <a:lnTo>
                  <a:pt x="91" y="17"/>
                </a:lnTo>
                <a:lnTo>
                  <a:pt x="74" y="3"/>
                </a:lnTo>
                <a:lnTo>
                  <a:pt x="64" y="0"/>
                </a:lnTo>
                <a:lnTo>
                  <a:pt x="54" y="0"/>
                </a:lnTo>
                <a:lnTo>
                  <a:pt x="54" y="0"/>
                </a:lnTo>
                <a:lnTo>
                  <a:pt x="44" y="0"/>
                </a:lnTo>
                <a:lnTo>
                  <a:pt x="34" y="3"/>
                </a:lnTo>
                <a:lnTo>
                  <a:pt x="17" y="17"/>
                </a:lnTo>
                <a:lnTo>
                  <a:pt x="3" y="34"/>
                </a:lnTo>
                <a:lnTo>
                  <a:pt x="3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826">
            <a:extLst>
              <a:ext uri="{FF2B5EF4-FFF2-40B4-BE49-F238E27FC236}">
                <a16:creationId xmlns:a16="http://schemas.microsoft.com/office/drawing/2014/main" id="{C38597CF-1490-36D7-B2A3-F3922B137F45}"/>
              </a:ext>
            </a:extLst>
          </p:cNvPr>
          <p:cNvSpPr>
            <a:spLocks/>
          </p:cNvSpPr>
          <p:nvPr/>
        </p:nvSpPr>
        <p:spPr bwMode="auto">
          <a:xfrm>
            <a:off x="2889250" y="1117600"/>
            <a:ext cx="171450" cy="171450"/>
          </a:xfrm>
          <a:custGeom>
            <a:avLst/>
            <a:gdLst>
              <a:gd name="T0" fmla="*/ 0 w 108"/>
              <a:gd name="T1" fmla="*/ 54 h 108"/>
              <a:gd name="T2" fmla="*/ 0 w 108"/>
              <a:gd name="T3" fmla="*/ 54 h 108"/>
              <a:gd name="T4" fmla="*/ 3 w 108"/>
              <a:gd name="T5" fmla="*/ 64 h 108"/>
              <a:gd name="T6" fmla="*/ 3 w 108"/>
              <a:gd name="T7" fmla="*/ 74 h 108"/>
              <a:gd name="T8" fmla="*/ 17 w 108"/>
              <a:gd name="T9" fmla="*/ 91 h 108"/>
              <a:gd name="T10" fmla="*/ 34 w 108"/>
              <a:gd name="T11" fmla="*/ 104 h 108"/>
              <a:gd name="T12" fmla="*/ 44 w 108"/>
              <a:gd name="T13" fmla="*/ 108 h 108"/>
              <a:gd name="T14" fmla="*/ 54 w 108"/>
              <a:gd name="T15" fmla="*/ 108 h 108"/>
              <a:gd name="T16" fmla="*/ 54 w 108"/>
              <a:gd name="T17" fmla="*/ 108 h 108"/>
              <a:gd name="T18" fmla="*/ 64 w 108"/>
              <a:gd name="T19" fmla="*/ 108 h 108"/>
              <a:gd name="T20" fmla="*/ 74 w 108"/>
              <a:gd name="T21" fmla="*/ 104 h 108"/>
              <a:gd name="T22" fmla="*/ 91 w 108"/>
              <a:gd name="T23" fmla="*/ 91 h 108"/>
              <a:gd name="T24" fmla="*/ 104 w 108"/>
              <a:gd name="T25" fmla="*/ 74 h 108"/>
              <a:gd name="T26" fmla="*/ 108 w 108"/>
              <a:gd name="T27" fmla="*/ 64 h 108"/>
              <a:gd name="T28" fmla="*/ 108 w 108"/>
              <a:gd name="T29" fmla="*/ 54 h 108"/>
              <a:gd name="T30" fmla="*/ 108 w 108"/>
              <a:gd name="T31" fmla="*/ 54 h 108"/>
              <a:gd name="T32" fmla="*/ 108 w 108"/>
              <a:gd name="T33" fmla="*/ 44 h 108"/>
              <a:gd name="T34" fmla="*/ 104 w 108"/>
              <a:gd name="T35" fmla="*/ 34 h 108"/>
              <a:gd name="T36" fmla="*/ 91 w 108"/>
              <a:gd name="T37" fmla="*/ 17 h 108"/>
              <a:gd name="T38" fmla="*/ 74 w 108"/>
              <a:gd name="T39" fmla="*/ 3 h 108"/>
              <a:gd name="T40" fmla="*/ 64 w 108"/>
              <a:gd name="T41" fmla="*/ 0 h 108"/>
              <a:gd name="T42" fmla="*/ 54 w 108"/>
              <a:gd name="T43" fmla="*/ 0 h 108"/>
              <a:gd name="T44" fmla="*/ 54 w 108"/>
              <a:gd name="T45" fmla="*/ 0 h 108"/>
              <a:gd name="T46" fmla="*/ 44 w 108"/>
              <a:gd name="T47" fmla="*/ 0 h 108"/>
              <a:gd name="T48" fmla="*/ 34 w 108"/>
              <a:gd name="T49" fmla="*/ 3 h 108"/>
              <a:gd name="T50" fmla="*/ 17 w 108"/>
              <a:gd name="T51" fmla="*/ 17 h 108"/>
              <a:gd name="T52" fmla="*/ 3 w 108"/>
              <a:gd name="T53" fmla="*/ 34 h 108"/>
              <a:gd name="T54" fmla="*/ 3 w 108"/>
              <a:gd name="T55" fmla="*/ 44 h 108"/>
              <a:gd name="T56" fmla="*/ 0 w 108"/>
              <a:gd name="T57" fmla="*/ 54 h 108"/>
              <a:gd name="T58" fmla="*/ 0 w 108"/>
              <a:gd name="T59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08">
                <a:moveTo>
                  <a:pt x="0" y="54"/>
                </a:moveTo>
                <a:lnTo>
                  <a:pt x="0" y="54"/>
                </a:lnTo>
                <a:lnTo>
                  <a:pt x="3" y="64"/>
                </a:lnTo>
                <a:lnTo>
                  <a:pt x="3" y="74"/>
                </a:lnTo>
                <a:lnTo>
                  <a:pt x="17" y="91"/>
                </a:lnTo>
                <a:lnTo>
                  <a:pt x="34" y="104"/>
                </a:lnTo>
                <a:lnTo>
                  <a:pt x="44" y="108"/>
                </a:lnTo>
                <a:lnTo>
                  <a:pt x="54" y="108"/>
                </a:lnTo>
                <a:lnTo>
                  <a:pt x="54" y="108"/>
                </a:lnTo>
                <a:lnTo>
                  <a:pt x="64" y="108"/>
                </a:lnTo>
                <a:lnTo>
                  <a:pt x="74" y="104"/>
                </a:lnTo>
                <a:lnTo>
                  <a:pt x="91" y="91"/>
                </a:lnTo>
                <a:lnTo>
                  <a:pt x="104" y="74"/>
                </a:lnTo>
                <a:lnTo>
                  <a:pt x="108" y="64"/>
                </a:lnTo>
                <a:lnTo>
                  <a:pt x="108" y="54"/>
                </a:lnTo>
                <a:lnTo>
                  <a:pt x="108" y="54"/>
                </a:lnTo>
                <a:lnTo>
                  <a:pt x="108" y="44"/>
                </a:lnTo>
                <a:lnTo>
                  <a:pt x="104" y="34"/>
                </a:lnTo>
                <a:lnTo>
                  <a:pt x="91" y="17"/>
                </a:lnTo>
                <a:lnTo>
                  <a:pt x="74" y="3"/>
                </a:lnTo>
                <a:lnTo>
                  <a:pt x="64" y="0"/>
                </a:lnTo>
                <a:lnTo>
                  <a:pt x="54" y="0"/>
                </a:lnTo>
                <a:lnTo>
                  <a:pt x="54" y="0"/>
                </a:lnTo>
                <a:lnTo>
                  <a:pt x="44" y="0"/>
                </a:lnTo>
                <a:lnTo>
                  <a:pt x="34" y="3"/>
                </a:lnTo>
                <a:lnTo>
                  <a:pt x="17" y="17"/>
                </a:lnTo>
                <a:lnTo>
                  <a:pt x="3" y="34"/>
                </a:lnTo>
                <a:lnTo>
                  <a:pt x="3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827">
            <a:extLst>
              <a:ext uri="{FF2B5EF4-FFF2-40B4-BE49-F238E27FC236}">
                <a16:creationId xmlns:a16="http://schemas.microsoft.com/office/drawing/2014/main" id="{0E2FCC0A-B692-3862-7490-226584182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2113" y="11112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8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Freeform 828">
            <a:extLst>
              <a:ext uri="{FF2B5EF4-FFF2-40B4-BE49-F238E27FC236}">
                <a16:creationId xmlns:a16="http://schemas.microsoft.com/office/drawing/2014/main" id="{B1C186EA-55C2-EE15-0C0F-8CCCAFFAE21F}"/>
              </a:ext>
            </a:extLst>
          </p:cNvPr>
          <p:cNvSpPr>
            <a:spLocks/>
          </p:cNvSpPr>
          <p:nvPr/>
        </p:nvSpPr>
        <p:spPr bwMode="auto">
          <a:xfrm>
            <a:off x="2943225" y="2463800"/>
            <a:ext cx="169863" cy="171450"/>
          </a:xfrm>
          <a:custGeom>
            <a:avLst/>
            <a:gdLst>
              <a:gd name="T0" fmla="*/ 0 w 107"/>
              <a:gd name="T1" fmla="*/ 54 h 108"/>
              <a:gd name="T2" fmla="*/ 0 w 107"/>
              <a:gd name="T3" fmla="*/ 54 h 108"/>
              <a:gd name="T4" fmla="*/ 0 w 107"/>
              <a:gd name="T5" fmla="*/ 64 h 108"/>
              <a:gd name="T6" fmla="*/ 3 w 107"/>
              <a:gd name="T7" fmla="*/ 74 h 108"/>
              <a:gd name="T8" fmla="*/ 13 w 107"/>
              <a:gd name="T9" fmla="*/ 91 h 108"/>
              <a:gd name="T10" fmla="*/ 33 w 107"/>
              <a:gd name="T11" fmla="*/ 104 h 108"/>
              <a:gd name="T12" fmla="*/ 43 w 107"/>
              <a:gd name="T13" fmla="*/ 104 h 108"/>
              <a:gd name="T14" fmla="*/ 54 w 107"/>
              <a:gd name="T15" fmla="*/ 108 h 108"/>
              <a:gd name="T16" fmla="*/ 54 w 107"/>
              <a:gd name="T17" fmla="*/ 108 h 108"/>
              <a:gd name="T18" fmla="*/ 64 w 107"/>
              <a:gd name="T19" fmla="*/ 104 h 108"/>
              <a:gd name="T20" fmla="*/ 74 w 107"/>
              <a:gd name="T21" fmla="*/ 104 h 108"/>
              <a:gd name="T22" fmla="*/ 91 w 107"/>
              <a:gd name="T23" fmla="*/ 91 h 108"/>
              <a:gd name="T24" fmla="*/ 101 w 107"/>
              <a:gd name="T25" fmla="*/ 74 h 108"/>
              <a:gd name="T26" fmla="*/ 104 w 107"/>
              <a:gd name="T27" fmla="*/ 64 h 108"/>
              <a:gd name="T28" fmla="*/ 107 w 107"/>
              <a:gd name="T29" fmla="*/ 54 h 108"/>
              <a:gd name="T30" fmla="*/ 107 w 107"/>
              <a:gd name="T31" fmla="*/ 54 h 108"/>
              <a:gd name="T32" fmla="*/ 104 w 107"/>
              <a:gd name="T33" fmla="*/ 44 h 108"/>
              <a:gd name="T34" fmla="*/ 101 w 107"/>
              <a:gd name="T35" fmla="*/ 34 h 108"/>
              <a:gd name="T36" fmla="*/ 91 w 107"/>
              <a:gd name="T37" fmla="*/ 14 h 108"/>
              <a:gd name="T38" fmla="*/ 74 w 107"/>
              <a:gd name="T39" fmla="*/ 3 h 108"/>
              <a:gd name="T40" fmla="*/ 64 w 107"/>
              <a:gd name="T41" fmla="*/ 0 h 108"/>
              <a:gd name="T42" fmla="*/ 54 w 107"/>
              <a:gd name="T43" fmla="*/ 0 h 108"/>
              <a:gd name="T44" fmla="*/ 54 w 107"/>
              <a:gd name="T45" fmla="*/ 0 h 108"/>
              <a:gd name="T46" fmla="*/ 43 w 107"/>
              <a:gd name="T47" fmla="*/ 0 h 108"/>
              <a:gd name="T48" fmla="*/ 33 w 107"/>
              <a:gd name="T49" fmla="*/ 3 h 108"/>
              <a:gd name="T50" fmla="*/ 13 w 107"/>
              <a:gd name="T51" fmla="*/ 14 h 108"/>
              <a:gd name="T52" fmla="*/ 3 w 107"/>
              <a:gd name="T53" fmla="*/ 34 h 108"/>
              <a:gd name="T54" fmla="*/ 0 w 107"/>
              <a:gd name="T55" fmla="*/ 44 h 108"/>
              <a:gd name="T56" fmla="*/ 0 w 107"/>
              <a:gd name="T57" fmla="*/ 54 h 108"/>
              <a:gd name="T58" fmla="*/ 0 w 107"/>
              <a:gd name="T59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8">
                <a:moveTo>
                  <a:pt x="0" y="54"/>
                </a:moveTo>
                <a:lnTo>
                  <a:pt x="0" y="54"/>
                </a:lnTo>
                <a:lnTo>
                  <a:pt x="0" y="64"/>
                </a:lnTo>
                <a:lnTo>
                  <a:pt x="3" y="74"/>
                </a:lnTo>
                <a:lnTo>
                  <a:pt x="13" y="91"/>
                </a:lnTo>
                <a:lnTo>
                  <a:pt x="33" y="104"/>
                </a:lnTo>
                <a:lnTo>
                  <a:pt x="43" y="104"/>
                </a:lnTo>
                <a:lnTo>
                  <a:pt x="54" y="108"/>
                </a:lnTo>
                <a:lnTo>
                  <a:pt x="54" y="108"/>
                </a:lnTo>
                <a:lnTo>
                  <a:pt x="64" y="104"/>
                </a:lnTo>
                <a:lnTo>
                  <a:pt x="74" y="104"/>
                </a:lnTo>
                <a:lnTo>
                  <a:pt x="91" y="91"/>
                </a:lnTo>
                <a:lnTo>
                  <a:pt x="101" y="74"/>
                </a:lnTo>
                <a:lnTo>
                  <a:pt x="104" y="64"/>
                </a:lnTo>
                <a:lnTo>
                  <a:pt x="107" y="54"/>
                </a:lnTo>
                <a:lnTo>
                  <a:pt x="107" y="54"/>
                </a:lnTo>
                <a:lnTo>
                  <a:pt x="104" y="44"/>
                </a:lnTo>
                <a:lnTo>
                  <a:pt x="101" y="34"/>
                </a:lnTo>
                <a:lnTo>
                  <a:pt x="91" y="14"/>
                </a:lnTo>
                <a:lnTo>
                  <a:pt x="74" y="3"/>
                </a:lnTo>
                <a:lnTo>
                  <a:pt x="64" y="0"/>
                </a:lnTo>
                <a:lnTo>
                  <a:pt x="54" y="0"/>
                </a:lnTo>
                <a:lnTo>
                  <a:pt x="54" y="0"/>
                </a:lnTo>
                <a:lnTo>
                  <a:pt x="43" y="0"/>
                </a:lnTo>
                <a:lnTo>
                  <a:pt x="33" y="3"/>
                </a:lnTo>
                <a:lnTo>
                  <a:pt x="13" y="14"/>
                </a:lnTo>
                <a:lnTo>
                  <a:pt x="3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Freeform 829">
            <a:extLst>
              <a:ext uri="{FF2B5EF4-FFF2-40B4-BE49-F238E27FC236}">
                <a16:creationId xmlns:a16="http://schemas.microsoft.com/office/drawing/2014/main" id="{D2181173-3834-1C88-E740-AB1B639000B6}"/>
              </a:ext>
            </a:extLst>
          </p:cNvPr>
          <p:cNvSpPr>
            <a:spLocks/>
          </p:cNvSpPr>
          <p:nvPr/>
        </p:nvSpPr>
        <p:spPr bwMode="auto">
          <a:xfrm>
            <a:off x="2943225" y="2463800"/>
            <a:ext cx="169863" cy="171450"/>
          </a:xfrm>
          <a:custGeom>
            <a:avLst/>
            <a:gdLst>
              <a:gd name="T0" fmla="*/ 0 w 107"/>
              <a:gd name="T1" fmla="*/ 54 h 108"/>
              <a:gd name="T2" fmla="*/ 0 w 107"/>
              <a:gd name="T3" fmla="*/ 54 h 108"/>
              <a:gd name="T4" fmla="*/ 0 w 107"/>
              <a:gd name="T5" fmla="*/ 64 h 108"/>
              <a:gd name="T6" fmla="*/ 3 w 107"/>
              <a:gd name="T7" fmla="*/ 74 h 108"/>
              <a:gd name="T8" fmla="*/ 13 w 107"/>
              <a:gd name="T9" fmla="*/ 91 h 108"/>
              <a:gd name="T10" fmla="*/ 33 w 107"/>
              <a:gd name="T11" fmla="*/ 104 h 108"/>
              <a:gd name="T12" fmla="*/ 43 w 107"/>
              <a:gd name="T13" fmla="*/ 104 h 108"/>
              <a:gd name="T14" fmla="*/ 54 w 107"/>
              <a:gd name="T15" fmla="*/ 108 h 108"/>
              <a:gd name="T16" fmla="*/ 54 w 107"/>
              <a:gd name="T17" fmla="*/ 108 h 108"/>
              <a:gd name="T18" fmla="*/ 64 w 107"/>
              <a:gd name="T19" fmla="*/ 104 h 108"/>
              <a:gd name="T20" fmla="*/ 74 w 107"/>
              <a:gd name="T21" fmla="*/ 104 h 108"/>
              <a:gd name="T22" fmla="*/ 91 w 107"/>
              <a:gd name="T23" fmla="*/ 91 h 108"/>
              <a:gd name="T24" fmla="*/ 101 w 107"/>
              <a:gd name="T25" fmla="*/ 74 h 108"/>
              <a:gd name="T26" fmla="*/ 104 w 107"/>
              <a:gd name="T27" fmla="*/ 64 h 108"/>
              <a:gd name="T28" fmla="*/ 107 w 107"/>
              <a:gd name="T29" fmla="*/ 54 h 108"/>
              <a:gd name="T30" fmla="*/ 107 w 107"/>
              <a:gd name="T31" fmla="*/ 54 h 108"/>
              <a:gd name="T32" fmla="*/ 104 w 107"/>
              <a:gd name="T33" fmla="*/ 44 h 108"/>
              <a:gd name="T34" fmla="*/ 101 w 107"/>
              <a:gd name="T35" fmla="*/ 34 h 108"/>
              <a:gd name="T36" fmla="*/ 91 w 107"/>
              <a:gd name="T37" fmla="*/ 14 h 108"/>
              <a:gd name="T38" fmla="*/ 74 w 107"/>
              <a:gd name="T39" fmla="*/ 3 h 108"/>
              <a:gd name="T40" fmla="*/ 64 w 107"/>
              <a:gd name="T41" fmla="*/ 0 h 108"/>
              <a:gd name="T42" fmla="*/ 54 w 107"/>
              <a:gd name="T43" fmla="*/ 0 h 108"/>
              <a:gd name="T44" fmla="*/ 54 w 107"/>
              <a:gd name="T45" fmla="*/ 0 h 108"/>
              <a:gd name="T46" fmla="*/ 43 w 107"/>
              <a:gd name="T47" fmla="*/ 0 h 108"/>
              <a:gd name="T48" fmla="*/ 33 w 107"/>
              <a:gd name="T49" fmla="*/ 3 h 108"/>
              <a:gd name="T50" fmla="*/ 13 w 107"/>
              <a:gd name="T51" fmla="*/ 14 h 108"/>
              <a:gd name="T52" fmla="*/ 3 w 107"/>
              <a:gd name="T53" fmla="*/ 34 h 108"/>
              <a:gd name="T54" fmla="*/ 0 w 107"/>
              <a:gd name="T55" fmla="*/ 44 h 108"/>
              <a:gd name="T56" fmla="*/ 0 w 107"/>
              <a:gd name="T57" fmla="*/ 54 h 108"/>
              <a:gd name="T58" fmla="*/ 0 w 107"/>
              <a:gd name="T59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8">
                <a:moveTo>
                  <a:pt x="0" y="54"/>
                </a:moveTo>
                <a:lnTo>
                  <a:pt x="0" y="54"/>
                </a:lnTo>
                <a:lnTo>
                  <a:pt x="0" y="64"/>
                </a:lnTo>
                <a:lnTo>
                  <a:pt x="3" y="74"/>
                </a:lnTo>
                <a:lnTo>
                  <a:pt x="13" y="91"/>
                </a:lnTo>
                <a:lnTo>
                  <a:pt x="33" y="104"/>
                </a:lnTo>
                <a:lnTo>
                  <a:pt x="43" y="104"/>
                </a:lnTo>
                <a:lnTo>
                  <a:pt x="54" y="108"/>
                </a:lnTo>
                <a:lnTo>
                  <a:pt x="54" y="108"/>
                </a:lnTo>
                <a:lnTo>
                  <a:pt x="64" y="104"/>
                </a:lnTo>
                <a:lnTo>
                  <a:pt x="74" y="104"/>
                </a:lnTo>
                <a:lnTo>
                  <a:pt x="91" y="91"/>
                </a:lnTo>
                <a:lnTo>
                  <a:pt x="101" y="74"/>
                </a:lnTo>
                <a:lnTo>
                  <a:pt x="104" y="64"/>
                </a:lnTo>
                <a:lnTo>
                  <a:pt x="107" y="54"/>
                </a:lnTo>
                <a:lnTo>
                  <a:pt x="107" y="54"/>
                </a:lnTo>
                <a:lnTo>
                  <a:pt x="104" y="44"/>
                </a:lnTo>
                <a:lnTo>
                  <a:pt x="101" y="34"/>
                </a:lnTo>
                <a:lnTo>
                  <a:pt x="91" y="14"/>
                </a:lnTo>
                <a:lnTo>
                  <a:pt x="74" y="3"/>
                </a:lnTo>
                <a:lnTo>
                  <a:pt x="64" y="0"/>
                </a:lnTo>
                <a:lnTo>
                  <a:pt x="54" y="0"/>
                </a:lnTo>
                <a:lnTo>
                  <a:pt x="54" y="0"/>
                </a:lnTo>
                <a:lnTo>
                  <a:pt x="43" y="0"/>
                </a:lnTo>
                <a:lnTo>
                  <a:pt x="33" y="3"/>
                </a:lnTo>
                <a:lnTo>
                  <a:pt x="13" y="14"/>
                </a:lnTo>
                <a:lnTo>
                  <a:pt x="3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Rectangle 830">
            <a:extLst>
              <a:ext uri="{FF2B5EF4-FFF2-40B4-BE49-F238E27FC236}">
                <a16:creationId xmlns:a16="http://schemas.microsoft.com/office/drawing/2014/main" id="{EE489448-C669-0F37-C038-838C9229A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738" y="24574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9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831">
            <a:extLst>
              <a:ext uri="{FF2B5EF4-FFF2-40B4-BE49-F238E27FC236}">
                <a16:creationId xmlns:a16="http://schemas.microsoft.com/office/drawing/2014/main" id="{DE6F60FA-6FA9-C820-287B-BF0F47B98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1987550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832">
            <a:extLst>
              <a:ext uri="{FF2B5EF4-FFF2-40B4-BE49-F238E27FC236}">
                <a16:creationId xmlns:a16="http://schemas.microsoft.com/office/drawing/2014/main" id="{582A36FA-84E5-2BBD-F5DB-1ABE53C64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075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833">
            <a:extLst>
              <a:ext uri="{FF2B5EF4-FFF2-40B4-BE49-F238E27FC236}">
                <a16:creationId xmlns:a16="http://schemas.microsoft.com/office/drawing/2014/main" id="{108E58FD-C276-D0E2-C6F3-4186F25F3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1800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834">
            <a:extLst>
              <a:ext uri="{FF2B5EF4-FFF2-40B4-BE49-F238E27FC236}">
                <a16:creationId xmlns:a16="http://schemas.microsoft.com/office/drawing/2014/main" id="{FF88A15E-A343-04F0-E303-EC17A8442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288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835">
            <a:extLst>
              <a:ext uri="{FF2B5EF4-FFF2-40B4-BE49-F238E27FC236}">
                <a16:creationId xmlns:a16="http://schemas.microsoft.com/office/drawing/2014/main" id="{E9D06E0C-E6C3-EFD2-FC70-C9FE20554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2775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836">
            <a:extLst>
              <a:ext uri="{FF2B5EF4-FFF2-40B4-BE49-F238E27FC236}">
                <a16:creationId xmlns:a16="http://schemas.microsoft.com/office/drawing/2014/main" id="{4AAB71B3-A03C-80A3-50FD-87024E5DC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500" y="1987550"/>
            <a:ext cx="1444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837">
            <a:extLst>
              <a:ext uri="{FF2B5EF4-FFF2-40B4-BE49-F238E27FC236}">
                <a16:creationId xmlns:a16="http://schemas.microsoft.com/office/drawing/2014/main" id="{BEE21680-F3DD-0F02-C451-772AA74C5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13" y="1987550"/>
            <a:ext cx="1397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838">
            <a:extLst>
              <a:ext uri="{FF2B5EF4-FFF2-40B4-BE49-F238E27FC236}">
                <a16:creationId xmlns:a16="http://schemas.microsoft.com/office/drawing/2014/main" id="{B2959AA0-53AD-BA98-AA76-4CA4A43E0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5350" y="1987550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839">
            <a:extLst>
              <a:ext uri="{FF2B5EF4-FFF2-40B4-BE49-F238E27FC236}">
                <a16:creationId xmlns:a16="http://schemas.microsoft.com/office/drawing/2014/main" id="{BC5EB1BC-77D1-1B71-B3D5-F856BB9FB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8063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40">
            <a:extLst>
              <a:ext uri="{FF2B5EF4-FFF2-40B4-BE49-F238E27FC236}">
                <a16:creationId xmlns:a16="http://schemas.microsoft.com/office/drawing/2014/main" id="{8EB5370E-E0D7-6C1B-053A-420F191CB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8550" y="1987550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841">
            <a:extLst>
              <a:ext uri="{FF2B5EF4-FFF2-40B4-BE49-F238E27FC236}">
                <a16:creationId xmlns:a16="http://schemas.microsoft.com/office/drawing/2014/main" id="{D9C43CDE-9BB9-5B2B-2BEC-D83F31583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9513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842">
            <a:extLst>
              <a:ext uri="{FF2B5EF4-FFF2-40B4-BE49-F238E27FC236}">
                <a16:creationId xmlns:a16="http://schemas.microsoft.com/office/drawing/2014/main" id="{6C96D677-56CE-9CBC-568E-F5CEB34C8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0" y="1987550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843">
            <a:extLst>
              <a:ext uri="{FF2B5EF4-FFF2-40B4-BE49-F238E27FC236}">
                <a16:creationId xmlns:a16="http://schemas.microsoft.com/office/drawing/2014/main" id="{EC5C510B-4ECC-62A6-0959-90D71478C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0" y="1987550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844">
            <a:extLst>
              <a:ext uri="{FF2B5EF4-FFF2-40B4-BE49-F238E27FC236}">
                <a16:creationId xmlns:a16="http://schemas.microsoft.com/office/drawing/2014/main" id="{5DE7EF0C-5F6E-1CAF-AADD-C87C16484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963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845">
            <a:extLst>
              <a:ext uri="{FF2B5EF4-FFF2-40B4-BE49-F238E27FC236}">
                <a16:creationId xmlns:a16="http://schemas.microsoft.com/office/drawing/2014/main" id="{8CA8ED62-B5AC-677F-A2FC-EFC2E5307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1450" y="1987550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846">
            <a:extLst>
              <a:ext uri="{FF2B5EF4-FFF2-40B4-BE49-F238E27FC236}">
                <a16:creationId xmlns:a16="http://schemas.microsoft.com/office/drawing/2014/main" id="{CB5242E4-47B8-A2D0-5FE6-3D6AAD92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6063" y="1987550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847">
            <a:extLst>
              <a:ext uri="{FF2B5EF4-FFF2-40B4-BE49-F238E27FC236}">
                <a16:creationId xmlns:a16="http://schemas.microsoft.com/office/drawing/2014/main" id="{2BC1CD09-81F9-6994-4E0E-EFB788380E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538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848">
            <a:extLst>
              <a:ext uri="{FF2B5EF4-FFF2-40B4-BE49-F238E27FC236}">
                <a16:creationId xmlns:a16="http://schemas.microsoft.com/office/drawing/2014/main" id="{DFFA42FB-910E-4AE5-129F-3B9AA985D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4025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849">
            <a:extLst>
              <a:ext uri="{FF2B5EF4-FFF2-40B4-BE49-F238E27FC236}">
                <a16:creationId xmlns:a16="http://schemas.microsoft.com/office/drawing/2014/main" id="{22FF9EC3-BF66-A23A-BF87-819FFFEE4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9750" y="1987550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850">
            <a:extLst>
              <a:ext uri="{FF2B5EF4-FFF2-40B4-BE49-F238E27FC236}">
                <a16:creationId xmlns:a16="http://schemas.microsoft.com/office/drawing/2014/main" id="{CCA5B0A8-A547-8D16-4561-8CD354F4E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7850" y="1987550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851">
            <a:extLst>
              <a:ext uri="{FF2B5EF4-FFF2-40B4-BE49-F238E27FC236}">
                <a16:creationId xmlns:a16="http://schemas.microsoft.com/office/drawing/2014/main" id="{5651F99C-9F71-D4AE-8D10-5BA28BDE1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363" y="1987550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852">
            <a:extLst>
              <a:ext uri="{FF2B5EF4-FFF2-40B4-BE49-F238E27FC236}">
                <a16:creationId xmlns:a16="http://schemas.microsoft.com/office/drawing/2014/main" id="{D1F130D3-9C5B-ADC5-6A39-1BE15ACED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195513"/>
            <a:ext cx="1714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853">
            <a:extLst>
              <a:ext uri="{FF2B5EF4-FFF2-40B4-BE49-F238E27FC236}">
                <a16:creationId xmlns:a16="http://schemas.microsoft.com/office/drawing/2014/main" id="{1EC8F8DB-3DF5-EC4A-AC9E-DC1B9419C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963" y="219551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854">
            <a:extLst>
              <a:ext uri="{FF2B5EF4-FFF2-40B4-BE49-F238E27FC236}">
                <a16:creationId xmlns:a16="http://schemas.microsoft.com/office/drawing/2014/main" id="{C3638B76-4907-B1B6-4890-2D935437B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0688" y="219551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855">
            <a:extLst>
              <a:ext uri="{FF2B5EF4-FFF2-40B4-BE49-F238E27FC236}">
                <a16:creationId xmlns:a16="http://schemas.microsoft.com/office/drawing/2014/main" id="{D317A648-8616-574F-B695-8A1241F29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0063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856">
            <a:extLst>
              <a:ext uri="{FF2B5EF4-FFF2-40B4-BE49-F238E27FC236}">
                <a16:creationId xmlns:a16="http://schemas.microsoft.com/office/drawing/2014/main" id="{0131FBAF-FEA9-4065-226F-2F577A2FD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138" y="2195513"/>
            <a:ext cx="2032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857">
            <a:extLst>
              <a:ext uri="{FF2B5EF4-FFF2-40B4-BE49-F238E27FC236}">
                <a16:creationId xmlns:a16="http://schemas.microsoft.com/office/drawing/2014/main" id="{684249CB-568B-7CDB-B884-721E3693D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9138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858">
            <a:extLst>
              <a:ext uri="{FF2B5EF4-FFF2-40B4-BE49-F238E27FC236}">
                <a16:creationId xmlns:a16="http://schemas.microsoft.com/office/drawing/2014/main" id="{0D27E2BC-DA15-7FA6-F7CF-FEE1CBDC1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1213" y="219551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859">
            <a:extLst>
              <a:ext uri="{FF2B5EF4-FFF2-40B4-BE49-F238E27FC236}">
                <a16:creationId xmlns:a16="http://schemas.microsoft.com/office/drawing/2014/main" id="{912A5F2D-468A-D4E5-F3A1-2DDB2FB83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588" y="2195513"/>
            <a:ext cx="1016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'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860">
            <a:extLst>
              <a:ext uri="{FF2B5EF4-FFF2-40B4-BE49-F238E27FC236}">
                <a16:creationId xmlns:a16="http://schemas.microsoft.com/office/drawing/2014/main" id="{3CAC73FD-03BC-1D9E-80BB-9889CD6C8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2338" y="2195513"/>
            <a:ext cx="1714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861">
            <a:extLst>
              <a:ext uri="{FF2B5EF4-FFF2-40B4-BE49-F238E27FC236}">
                <a16:creationId xmlns:a16="http://schemas.microsoft.com/office/drawing/2014/main" id="{E4EC94B4-1F22-49A2-3ADA-74A5F9621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3150" y="2195513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862">
            <a:extLst>
              <a:ext uri="{FF2B5EF4-FFF2-40B4-BE49-F238E27FC236}">
                <a16:creationId xmlns:a16="http://schemas.microsoft.com/office/drawing/2014/main" id="{9EB14767-2C7F-2F70-0494-8944C250A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863">
            <a:extLst>
              <a:ext uri="{FF2B5EF4-FFF2-40B4-BE49-F238E27FC236}">
                <a16:creationId xmlns:a16="http://schemas.microsoft.com/office/drawing/2014/main" id="{C2DB1669-5904-FED3-07AD-F8FD6BBB3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4763" y="219551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864">
            <a:extLst>
              <a:ext uri="{FF2B5EF4-FFF2-40B4-BE49-F238E27FC236}">
                <a16:creationId xmlns:a16="http://schemas.microsoft.com/office/drawing/2014/main" id="{8877C7D7-FBA4-13D8-AE85-CB7759C48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5725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865">
            <a:extLst>
              <a:ext uri="{FF2B5EF4-FFF2-40B4-BE49-F238E27FC236}">
                <a16:creationId xmlns:a16="http://schemas.microsoft.com/office/drawing/2014/main" id="{99116994-648B-9725-8F4D-9E530006D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213" y="219551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866">
            <a:extLst>
              <a:ext uri="{FF2B5EF4-FFF2-40B4-BE49-F238E27FC236}">
                <a16:creationId xmlns:a16="http://schemas.microsoft.com/office/drawing/2014/main" id="{96837F8A-65E2-E4FE-3104-A5CA8EE03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4313" y="219551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67">
            <a:extLst>
              <a:ext uri="{FF2B5EF4-FFF2-40B4-BE49-F238E27FC236}">
                <a16:creationId xmlns:a16="http://schemas.microsoft.com/office/drawing/2014/main" id="{F3FD7B69-8EE2-156E-F949-6C67BB54E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7175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68">
            <a:extLst>
              <a:ext uri="{FF2B5EF4-FFF2-40B4-BE49-F238E27FC236}">
                <a16:creationId xmlns:a16="http://schemas.microsoft.com/office/drawing/2014/main" id="{B40699EF-1677-6524-16D4-B66B81C5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7663" y="219551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69">
            <a:extLst>
              <a:ext uri="{FF2B5EF4-FFF2-40B4-BE49-F238E27FC236}">
                <a16:creationId xmlns:a16="http://schemas.microsoft.com/office/drawing/2014/main" id="{C2C9017F-50F3-B848-A65C-ECFD49FAB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7038" y="2195513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70">
            <a:extLst>
              <a:ext uri="{FF2B5EF4-FFF2-40B4-BE49-F238E27FC236}">
                <a16:creationId xmlns:a16="http://schemas.microsoft.com/office/drawing/2014/main" id="{44A2E016-415B-BA6C-CE40-7DD108856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9750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71">
            <a:extLst>
              <a:ext uri="{FF2B5EF4-FFF2-40B4-BE49-F238E27FC236}">
                <a16:creationId xmlns:a16="http://schemas.microsoft.com/office/drawing/2014/main" id="{C769BEF5-6319-2E6D-4BA5-4F0244115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0238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72">
            <a:extLst>
              <a:ext uri="{FF2B5EF4-FFF2-40B4-BE49-F238E27FC236}">
                <a16:creationId xmlns:a16="http://schemas.microsoft.com/office/drawing/2014/main" id="{08F97477-13F7-500B-20A3-063D3B0E6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219551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73">
            <a:extLst>
              <a:ext uri="{FF2B5EF4-FFF2-40B4-BE49-F238E27FC236}">
                <a16:creationId xmlns:a16="http://schemas.microsoft.com/office/drawing/2014/main" id="{0BB9ADD7-4BC9-BA90-0726-9A13040D8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063" y="219551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4">
            <a:extLst>
              <a:ext uri="{FF2B5EF4-FFF2-40B4-BE49-F238E27FC236}">
                <a16:creationId xmlns:a16="http://schemas.microsoft.com/office/drawing/2014/main" id="{2EAAD14B-3E5C-5F95-61D2-BB4864582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0575" y="219551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75">
            <a:extLst>
              <a:ext uri="{FF2B5EF4-FFF2-40B4-BE49-F238E27FC236}">
                <a16:creationId xmlns:a16="http://schemas.microsoft.com/office/drawing/2014/main" id="{C386BEE9-8E8B-49C6-0889-9144BA7DE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405063"/>
            <a:ext cx="1714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76">
            <a:extLst>
              <a:ext uri="{FF2B5EF4-FFF2-40B4-BE49-F238E27FC236}">
                <a16:creationId xmlns:a16="http://schemas.microsoft.com/office/drawing/2014/main" id="{8A5C1F65-E104-8851-FACB-0C202D516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963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877">
            <a:extLst>
              <a:ext uri="{FF2B5EF4-FFF2-40B4-BE49-F238E27FC236}">
                <a16:creationId xmlns:a16="http://schemas.microsoft.com/office/drawing/2014/main" id="{A76B3BFC-7FF3-B3CB-FCAD-0B713A9D7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5450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878">
            <a:extLst>
              <a:ext uri="{FF2B5EF4-FFF2-40B4-BE49-F238E27FC236}">
                <a16:creationId xmlns:a16="http://schemas.microsoft.com/office/drawing/2014/main" id="{3B9DA1A3-985F-93A4-3671-265F2A942C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1175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879">
            <a:extLst>
              <a:ext uri="{FF2B5EF4-FFF2-40B4-BE49-F238E27FC236}">
                <a16:creationId xmlns:a16="http://schemas.microsoft.com/office/drawing/2014/main" id="{9D044564-B300-4B99-9E47-36042AB1C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1663" y="2405063"/>
            <a:ext cx="2889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880">
            <a:extLst>
              <a:ext uri="{FF2B5EF4-FFF2-40B4-BE49-F238E27FC236}">
                <a16:creationId xmlns:a16="http://schemas.microsoft.com/office/drawing/2014/main" id="{AD320F21-C0E3-DF83-76C0-9F6CC7CB5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738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881">
            <a:extLst>
              <a:ext uri="{FF2B5EF4-FFF2-40B4-BE49-F238E27FC236}">
                <a16:creationId xmlns:a16="http://schemas.microsoft.com/office/drawing/2014/main" id="{8109B6C9-15A0-7584-D107-8B565E002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240506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882">
            <a:extLst>
              <a:ext uri="{FF2B5EF4-FFF2-40B4-BE49-F238E27FC236}">
                <a16:creationId xmlns:a16="http://schemas.microsoft.com/office/drawing/2014/main" id="{55081FD3-AD27-C5D0-F30D-9CB784C87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950" y="2405063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883">
            <a:extLst>
              <a:ext uri="{FF2B5EF4-FFF2-40B4-BE49-F238E27FC236}">
                <a16:creationId xmlns:a16="http://schemas.microsoft.com/office/drawing/2014/main" id="{D53B0200-0087-DAC6-D734-6B783E834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663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884">
            <a:extLst>
              <a:ext uri="{FF2B5EF4-FFF2-40B4-BE49-F238E27FC236}">
                <a16:creationId xmlns:a16="http://schemas.microsoft.com/office/drawing/2014/main" id="{3060242A-2BE3-611D-BA26-CA79C7ABC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0150" y="240506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885">
            <a:extLst>
              <a:ext uri="{FF2B5EF4-FFF2-40B4-BE49-F238E27FC236}">
                <a16:creationId xmlns:a16="http://schemas.microsoft.com/office/drawing/2014/main" id="{D00CA56A-D2EA-01E4-DB11-577D363B9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113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886">
            <a:extLst>
              <a:ext uri="{FF2B5EF4-FFF2-40B4-BE49-F238E27FC236}">
                <a16:creationId xmlns:a16="http://schemas.microsoft.com/office/drawing/2014/main" id="{68E3DBA8-DE56-DC0F-E254-445AF9D89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240506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887">
            <a:extLst>
              <a:ext uri="{FF2B5EF4-FFF2-40B4-BE49-F238E27FC236}">
                <a16:creationId xmlns:a16="http://schemas.microsoft.com/office/drawing/2014/main" id="{AA0409C3-C424-E2AA-4F70-5A7B491F1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350" y="240506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888">
            <a:extLst>
              <a:ext uri="{FF2B5EF4-FFF2-40B4-BE49-F238E27FC236}">
                <a16:creationId xmlns:a16="http://schemas.microsoft.com/office/drawing/2014/main" id="{2EDC8270-7A22-1B09-19F6-2FF5F7734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0975" y="24050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889">
            <a:extLst>
              <a:ext uri="{FF2B5EF4-FFF2-40B4-BE49-F238E27FC236}">
                <a16:creationId xmlns:a16="http://schemas.microsoft.com/office/drawing/2014/main" id="{5D107520-5EE7-BB3A-DAD1-178A5E1EF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050" y="240506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890">
            <a:extLst>
              <a:ext uri="{FF2B5EF4-FFF2-40B4-BE49-F238E27FC236}">
                <a16:creationId xmlns:a16="http://schemas.microsoft.com/office/drawing/2014/main" id="{450B639B-D421-658D-A4C9-331969792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608263"/>
            <a:ext cx="1714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891">
            <a:extLst>
              <a:ext uri="{FF2B5EF4-FFF2-40B4-BE49-F238E27FC236}">
                <a16:creationId xmlns:a16="http://schemas.microsoft.com/office/drawing/2014/main" id="{DEFBB870-A1DA-7906-6721-CD9815639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963" y="260826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892">
            <a:extLst>
              <a:ext uri="{FF2B5EF4-FFF2-40B4-BE49-F238E27FC236}">
                <a16:creationId xmlns:a16="http://schemas.microsoft.com/office/drawing/2014/main" id="{A8AA1BC0-4C81-8FC3-0240-1D5BCAED3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0688" y="2608263"/>
            <a:ext cx="1714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893">
            <a:extLst>
              <a:ext uri="{FF2B5EF4-FFF2-40B4-BE49-F238E27FC236}">
                <a16:creationId xmlns:a16="http://schemas.microsoft.com/office/drawing/2014/main" id="{015F0C37-C310-A49C-B062-B4E185D65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050" y="2608263"/>
            <a:ext cx="19208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894">
            <a:extLst>
              <a:ext uri="{FF2B5EF4-FFF2-40B4-BE49-F238E27FC236}">
                <a16:creationId xmlns:a16="http://schemas.microsoft.com/office/drawing/2014/main" id="{D4241844-3B2E-F2C2-AB21-6F7166321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638" y="260826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895">
            <a:extLst>
              <a:ext uri="{FF2B5EF4-FFF2-40B4-BE49-F238E27FC236}">
                <a16:creationId xmlns:a16="http://schemas.microsoft.com/office/drawing/2014/main" id="{D04C98C7-705D-C2A7-15A4-0AF3C7124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13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896">
            <a:extLst>
              <a:ext uri="{FF2B5EF4-FFF2-40B4-BE49-F238E27FC236}">
                <a16:creationId xmlns:a16="http://schemas.microsoft.com/office/drawing/2014/main" id="{04199D4A-28C8-8C6C-0B61-02AFA0A06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88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897">
            <a:extLst>
              <a:ext uri="{FF2B5EF4-FFF2-40B4-BE49-F238E27FC236}">
                <a16:creationId xmlns:a16="http://schemas.microsoft.com/office/drawing/2014/main" id="{813AB929-B04E-F8F5-0B0E-B0E01EFCD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3" y="260826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898">
            <a:extLst>
              <a:ext uri="{FF2B5EF4-FFF2-40B4-BE49-F238E27FC236}">
                <a16:creationId xmlns:a16="http://schemas.microsoft.com/office/drawing/2014/main" id="{18F77C17-B832-761E-E67A-DC624A9A1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38" y="2608263"/>
            <a:ext cx="1016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'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899">
            <a:extLst>
              <a:ext uri="{FF2B5EF4-FFF2-40B4-BE49-F238E27FC236}">
                <a16:creationId xmlns:a16="http://schemas.microsoft.com/office/drawing/2014/main" id="{120C7FC7-D452-53DC-1580-ACF6E1DCA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950" y="2608263"/>
            <a:ext cx="1714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900">
            <a:extLst>
              <a:ext uri="{FF2B5EF4-FFF2-40B4-BE49-F238E27FC236}">
                <a16:creationId xmlns:a16="http://schemas.microsoft.com/office/drawing/2014/main" id="{A168D4EB-9F1D-B2F6-1CA3-7895C03BC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2608263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901">
            <a:extLst>
              <a:ext uri="{FF2B5EF4-FFF2-40B4-BE49-F238E27FC236}">
                <a16:creationId xmlns:a16="http://schemas.microsoft.com/office/drawing/2014/main" id="{C5A054CB-E47D-0DD0-5499-5FE536104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8888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902">
            <a:extLst>
              <a:ext uri="{FF2B5EF4-FFF2-40B4-BE49-F238E27FC236}">
                <a16:creationId xmlns:a16="http://schemas.microsoft.com/office/drawing/2014/main" id="{BB85FC37-B92C-175F-DDCF-6307F643C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4613" y="260826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903">
            <a:extLst>
              <a:ext uri="{FF2B5EF4-FFF2-40B4-BE49-F238E27FC236}">
                <a16:creationId xmlns:a16="http://schemas.microsoft.com/office/drawing/2014/main" id="{D271528D-F1FF-CAD4-A467-CF48E1117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2713" y="2608263"/>
            <a:ext cx="1397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904">
            <a:extLst>
              <a:ext uri="{FF2B5EF4-FFF2-40B4-BE49-F238E27FC236}">
                <a16:creationId xmlns:a16="http://schemas.microsoft.com/office/drawing/2014/main" id="{0A247F10-BE45-59F1-217E-9DFEFEFB6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088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905">
            <a:extLst>
              <a:ext uri="{FF2B5EF4-FFF2-40B4-BE49-F238E27FC236}">
                <a16:creationId xmlns:a16="http://schemas.microsoft.com/office/drawing/2014/main" id="{9FC43DD2-BA2F-CA9C-D99E-00A54F940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575" y="2608263"/>
            <a:ext cx="12223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906">
            <a:extLst>
              <a:ext uri="{FF2B5EF4-FFF2-40B4-BE49-F238E27FC236}">
                <a16:creationId xmlns:a16="http://schemas.microsoft.com/office/drawing/2014/main" id="{470F1FE7-B9EC-E1B4-B46C-BDC866891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6550" y="260826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907">
            <a:extLst>
              <a:ext uri="{FF2B5EF4-FFF2-40B4-BE49-F238E27FC236}">
                <a16:creationId xmlns:a16="http://schemas.microsoft.com/office/drawing/2014/main" id="{AC2CAC87-94FC-59AE-FBC3-A5386160D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7513" y="260826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908">
            <a:extLst>
              <a:ext uri="{FF2B5EF4-FFF2-40B4-BE49-F238E27FC236}">
                <a16:creationId xmlns:a16="http://schemas.microsoft.com/office/drawing/2014/main" id="{73F6E642-373E-9C17-FFBE-44C24A9B1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4025" y="260826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909">
            <a:extLst>
              <a:ext uri="{FF2B5EF4-FFF2-40B4-BE49-F238E27FC236}">
                <a16:creationId xmlns:a16="http://schemas.microsoft.com/office/drawing/2014/main" id="{CDBC0B08-6C61-EA3F-9931-A470FD73B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2608263"/>
            <a:ext cx="1397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910">
            <a:extLst>
              <a:ext uri="{FF2B5EF4-FFF2-40B4-BE49-F238E27FC236}">
                <a16:creationId xmlns:a16="http://schemas.microsoft.com/office/drawing/2014/main" id="{C96398AC-1657-9BF6-E2C1-EA976F66C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5475" y="2608263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911">
            <a:extLst>
              <a:ext uri="{FF2B5EF4-FFF2-40B4-BE49-F238E27FC236}">
                <a16:creationId xmlns:a16="http://schemas.microsoft.com/office/drawing/2014/main" id="{4049FB54-9F5F-CF5F-1400-AD7D9BEB7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8188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912">
            <a:extLst>
              <a:ext uri="{FF2B5EF4-FFF2-40B4-BE49-F238E27FC236}">
                <a16:creationId xmlns:a16="http://schemas.microsoft.com/office/drawing/2014/main" id="{F2CDE50D-8D94-DE11-FDA5-3911CD3F7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675" y="2608263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913">
            <a:extLst>
              <a:ext uri="{FF2B5EF4-FFF2-40B4-BE49-F238E27FC236}">
                <a16:creationId xmlns:a16="http://schemas.microsoft.com/office/drawing/2014/main" id="{75DA4D8E-D3A4-EEA8-A97F-620404947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0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914">
            <a:extLst>
              <a:ext uri="{FF2B5EF4-FFF2-40B4-BE49-F238E27FC236}">
                <a16:creationId xmlns:a16="http://schemas.microsoft.com/office/drawing/2014/main" id="{D1C9DD57-1AC2-84AA-0784-C71B33570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8538" y="260826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915">
            <a:extLst>
              <a:ext uri="{FF2B5EF4-FFF2-40B4-BE49-F238E27FC236}">
                <a16:creationId xmlns:a16="http://schemas.microsoft.com/office/drawing/2014/main" id="{AA59CC4D-314B-8006-1116-1590DC9FD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75" y="2608263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916">
            <a:extLst>
              <a:ext uri="{FF2B5EF4-FFF2-40B4-BE49-F238E27FC236}">
                <a16:creationId xmlns:a16="http://schemas.microsoft.com/office/drawing/2014/main" id="{A4CAC20D-AC0D-ABDA-A832-0A8365493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500" y="2608263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917">
            <a:extLst>
              <a:ext uri="{FF2B5EF4-FFF2-40B4-BE49-F238E27FC236}">
                <a16:creationId xmlns:a16="http://schemas.microsoft.com/office/drawing/2014/main" id="{CB07C2D0-F5AF-8D62-F087-7B6CD6F5A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9988" y="2608263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918">
            <a:extLst>
              <a:ext uri="{FF2B5EF4-FFF2-40B4-BE49-F238E27FC236}">
                <a16:creationId xmlns:a16="http://schemas.microsoft.com/office/drawing/2014/main" id="{E96873BD-87F6-936B-C3C5-89504DFA4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816225"/>
            <a:ext cx="19208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919">
            <a:extLst>
              <a:ext uri="{FF2B5EF4-FFF2-40B4-BE49-F238E27FC236}">
                <a16:creationId xmlns:a16="http://schemas.microsoft.com/office/drawing/2014/main" id="{31A8B093-7242-D071-6D7A-EAE5D6A34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950" y="2816225"/>
            <a:ext cx="19843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920">
            <a:extLst>
              <a:ext uri="{FF2B5EF4-FFF2-40B4-BE49-F238E27FC236}">
                <a16:creationId xmlns:a16="http://schemas.microsoft.com/office/drawing/2014/main" id="{C5198169-D3BA-0AD5-EBBD-B7FF24979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300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921">
            <a:extLst>
              <a:ext uri="{FF2B5EF4-FFF2-40B4-BE49-F238E27FC236}">
                <a16:creationId xmlns:a16="http://schemas.microsoft.com/office/drawing/2014/main" id="{F183FC6C-B1F4-5228-5569-7C2B4E09A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025" y="2816225"/>
            <a:ext cx="12223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922">
            <a:extLst>
              <a:ext uri="{FF2B5EF4-FFF2-40B4-BE49-F238E27FC236}">
                <a16:creationId xmlns:a16="http://schemas.microsoft.com/office/drawing/2014/main" id="{E4AF2617-FA78-A976-50B7-E32D201F3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6275" y="2816225"/>
            <a:ext cx="19208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923">
            <a:extLst>
              <a:ext uri="{FF2B5EF4-FFF2-40B4-BE49-F238E27FC236}">
                <a16:creationId xmlns:a16="http://schemas.microsoft.com/office/drawing/2014/main" id="{842E7700-63DC-B0C5-CBF7-4A2F4CB4F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1213" y="2816225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924">
            <a:extLst>
              <a:ext uri="{FF2B5EF4-FFF2-40B4-BE49-F238E27FC236}">
                <a16:creationId xmlns:a16="http://schemas.microsoft.com/office/drawing/2014/main" id="{829731A8-1D9E-2ED2-93F5-17FE081E4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2816225"/>
            <a:ext cx="23495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925">
            <a:extLst>
              <a:ext uri="{FF2B5EF4-FFF2-40B4-BE49-F238E27FC236}">
                <a16:creationId xmlns:a16="http://schemas.microsoft.com/office/drawing/2014/main" id="{68EB3DD9-1FEB-74BB-F35A-A4A868A33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825" y="2816225"/>
            <a:ext cx="12223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926">
            <a:extLst>
              <a:ext uri="{FF2B5EF4-FFF2-40B4-BE49-F238E27FC236}">
                <a16:creationId xmlns:a16="http://schemas.microsoft.com/office/drawing/2014/main" id="{D0B52DBD-F8A0-ABA2-D880-C81CF6B4E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3150" y="2816225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927">
            <a:extLst>
              <a:ext uri="{FF2B5EF4-FFF2-40B4-BE49-F238E27FC236}">
                <a16:creationId xmlns:a16="http://schemas.microsoft.com/office/drawing/2014/main" id="{A212AB23-A92B-B851-2B78-C49138FA3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663" y="2816225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928">
            <a:extLst>
              <a:ext uri="{FF2B5EF4-FFF2-40B4-BE49-F238E27FC236}">
                <a16:creationId xmlns:a16="http://schemas.microsoft.com/office/drawing/2014/main" id="{A3FE0922-2817-165D-F83F-D50AD56F3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929">
            <a:extLst>
              <a:ext uri="{FF2B5EF4-FFF2-40B4-BE49-F238E27FC236}">
                <a16:creationId xmlns:a16="http://schemas.microsoft.com/office/drawing/2014/main" id="{FB4DB409-2B39-E27F-9B72-4BAB7CD9B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113" y="2816225"/>
            <a:ext cx="122238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930">
            <a:extLst>
              <a:ext uri="{FF2B5EF4-FFF2-40B4-BE49-F238E27FC236}">
                <a16:creationId xmlns:a16="http://schemas.microsoft.com/office/drawing/2014/main" id="{D87441C2-BA59-5FEB-D025-88199A2D9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0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931">
            <a:extLst>
              <a:ext uri="{FF2B5EF4-FFF2-40B4-BE49-F238E27FC236}">
                <a16:creationId xmlns:a16="http://schemas.microsoft.com/office/drawing/2014/main" id="{478D4A45-2E1B-CAB8-C6A6-6D316AE0F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575" y="2816225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932">
            <a:extLst>
              <a:ext uri="{FF2B5EF4-FFF2-40B4-BE49-F238E27FC236}">
                <a16:creationId xmlns:a16="http://schemas.microsoft.com/office/drawing/2014/main" id="{D3F695C5-76F6-CDCF-CFC1-4AAD5F182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088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933">
            <a:extLst>
              <a:ext uri="{FF2B5EF4-FFF2-40B4-BE49-F238E27FC236}">
                <a16:creationId xmlns:a16="http://schemas.microsoft.com/office/drawing/2014/main" id="{39717000-BB3D-6241-6933-3DBCD63B8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7813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934">
            <a:extLst>
              <a:ext uri="{FF2B5EF4-FFF2-40B4-BE49-F238E27FC236}">
                <a16:creationId xmlns:a16="http://schemas.microsoft.com/office/drawing/2014/main" id="{8359D61C-F7A3-4753-FEC4-273E626B3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816225"/>
            <a:ext cx="1809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935">
            <a:extLst>
              <a:ext uri="{FF2B5EF4-FFF2-40B4-BE49-F238E27FC236}">
                <a16:creationId xmlns:a16="http://schemas.microsoft.com/office/drawing/2014/main" id="{DF7633CD-65AE-D7AD-0ABF-A545EF6EA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5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936">
            <a:extLst>
              <a:ext uri="{FF2B5EF4-FFF2-40B4-BE49-F238E27FC236}">
                <a16:creationId xmlns:a16="http://schemas.microsoft.com/office/drawing/2014/main" id="{BD4B1A22-E321-A138-1153-741341875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363" y="2816225"/>
            <a:ext cx="1492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937">
            <a:extLst>
              <a:ext uri="{FF2B5EF4-FFF2-40B4-BE49-F238E27FC236}">
                <a16:creationId xmlns:a16="http://schemas.microsoft.com/office/drawing/2014/main" id="{36B8D809-0084-89DE-5012-8C0CEBBFA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5325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938">
            <a:extLst>
              <a:ext uri="{FF2B5EF4-FFF2-40B4-BE49-F238E27FC236}">
                <a16:creationId xmlns:a16="http://schemas.microsoft.com/office/drawing/2014/main" id="{C160B9CA-AB16-A1A3-1306-5A356FDB4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463" y="2816225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939">
            <a:extLst>
              <a:ext uri="{FF2B5EF4-FFF2-40B4-BE49-F238E27FC236}">
                <a16:creationId xmlns:a16="http://schemas.microsoft.com/office/drawing/2014/main" id="{ECC10531-820D-ECC0-3748-21738D8D1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7563" y="2816225"/>
            <a:ext cx="1127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940">
            <a:extLst>
              <a:ext uri="{FF2B5EF4-FFF2-40B4-BE49-F238E27FC236}">
                <a16:creationId xmlns:a16="http://schemas.microsoft.com/office/drawing/2014/main" id="{CE546606-B044-1E60-9200-24B7133AC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5188" y="2816225"/>
            <a:ext cx="1555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941">
            <a:extLst>
              <a:ext uri="{FF2B5EF4-FFF2-40B4-BE49-F238E27FC236}">
                <a16:creationId xmlns:a16="http://schemas.microsoft.com/office/drawing/2014/main" id="{30B7B6B8-23F5-0F20-3789-FDBC2A862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7263" y="2816225"/>
            <a:ext cx="1063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942">
            <a:extLst>
              <a:ext uri="{FF2B5EF4-FFF2-40B4-BE49-F238E27FC236}">
                <a16:creationId xmlns:a16="http://schemas.microsoft.com/office/drawing/2014/main" id="{B483FD69-C24A-08F2-7B87-0D106410B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1088" y="1785938"/>
            <a:ext cx="2655888" cy="169863"/>
          </a:xfrm>
          <a:prstGeom prst="rect">
            <a:avLst/>
          </a:prstGeom>
          <a:solidFill>
            <a:srgbClr val="4E35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943">
            <a:extLst>
              <a:ext uri="{FF2B5EF4-FFF2-40B4-BE49-F238E27FC236}">
                <a16:creationId xmlns:a16="http://schemas.microsoft.com/office/drawing/2014/main" id="{9D3483DC-23A5-EDE3-AED5-5D04610DC786}"/>
              </a:ext>
            </a:extLst>
          </p:cNvPr>
          <p:cNvSpPr>
            <a:spLocks/>
          </p:cNvSpPr>
          <p:nvPr/>
        </p:nvSpPr>
        <p:spPr bwMode="auto">
          <a:xfrm>
            <a:off x="3621088" y="1971675"/>
            <a:ext cx="192088" cy="193675"/>
          </a:xfrm>
          <a:custGeom>
            <a:avLst/>
            <a:gdLst>
              <a:gd name="T0" fmla="*/ 0 w 121"/>
              <a:gd name="T1" fmla="*/ 61 h 122"/>
              <a:gd name="T2" fmla="*/ 0 w 121"/>
              <a:gd name="T3" fmla="*/ 61 h 122"/>
              <a:gd name="T4" fmla="*/ 0 w 121"/>
              <a:gd name="T5" fmla="*/ 71 h 122"/>
              <a:gd name="T6" fmla="*/ 4 w 121"/>
              <a:gd name="T7" fmla="*/ 85 h 122"/>
              <a:gd name="T8" fmla="*/ 10 w 121"/>
              <a:gd name="T9" fmla="*/ 95 h 122"/>
              <a:gd name="T10" fmla="*/ 17 w 121"/>
              <a:gd name="T11" fmla="*/ 101 h 122"/>
              <a:gd name="T12" fmla="*/ 27 w 121"/>
              <a:gd name="T13" fmla="*/ 112 h 122"/>
              <a:gd name="T14" fmla="*/ 37 w 121"/>
              <a:gd name="T15" fmla="*/ 115 h 122"/>
              <a:gd name="T16" fmla="*/ 47 w 121"/>
              <a:gd name="T17" fmla="*/ 118 h 122"/>
              <a:gd name="T18" fmla="*/ 61 w 121"/>
              <a:gd name="T19" fmla="*/ 122 h 122"/>
              <a:gd name="T20" fmla="*/ 61 w 121"/>
              <a:gd name="T21" fmla="*/ 122 h 122"/>
              <a:gd name="T22" fmla="*/ 71 w 121"/>
              <a:gd name="T23" fmla="*/ 118 h 122"/>
              <a:gd name="T24" fmla="*/ 84 w 121"/>
              <a:gd name="T25" fmla="*/ 115 h 122"/>
              <a:gd name="T26" fmla="*/ 94 w 121"/>
              <a:gd name="T27" fmla="*/ 112 h 122"/>
              <a:gd name="T28" fmla="*/ 105 w 121"/>
              <a:gd name="T29" fmla="*/ 101 h 122"/>
              <a:gd name="T30" fmla="*/ 111 w 121"/>
              <a:gd name="T31" fmla="*/ 95 h 122"/>
              <a:gd name="T32" fmla="*/ 115 w 121"/>
              <a:gd name="T33" fmla="*/ 85 h 122"/>
              <a:gd name="T34" fmla="*/ 118 w 121"/>
              <a:gd name="T35" fmla="*/ 71 h 122"/>
              <a:gd name="T36" fmla="*/ 121 w 121"/>
              <a:gd name="T37" fmla="*/ 61 h 122"/>
              <a:gd name="T38" fmla="*/ 121 w 121"/>
              <a:gd name="T39" fmla="*/ 61 h 122"/>
              <a:gd name="T40" fmla="*/ 118 w 121"/>
              <a:gd name="T41" fmla="*/ 48 h 122"/>
              <a:gd name="T42" fmla="*/ 115 w 121"/>
              <a:gd name="T43" fmla="*/ 37 h 122"/>
              <a:gd name="T44" fmla="*/ 111 w 121"/>
              <a:gd name="T45" fmla="*/ 27 h 122"/>
              <a:gd name="T46" fmla="*/ 105 w 121"/>
              <a:gd name="T47" fmla="*/ 17 h 122"/>
              <a:gd name="T48" fmla="*/ 94 w 121"/>
              <a:gd name="T49" fmla="*/ 11 h 122"/>
              <a:gd name="T50" fmla="*/ 84 w 121"/>
              <a:gd name="T51" fmla="*/ 4 h 122"/>
              <a:gd name="T52" fmla="*/ 71 w 121"/>
              <a:gd name="T53" fmla="*/ 0 h 122"/>
              <a:gd name="T54" fmla="*/ 61 w 121"/>
              <a:gd name="T55" fmla="*/ 0 h 122"/>
              <a:gd name="T56" fmla="*/ 61 w 121"/>
              <a:gd name="T57" fmla="*/ 0 h 122"/>
              <a:gd name="T58" fmla="*/ 47 w 121"/>
              <a:gd name="T59" fmla="*/ 0 h 122"/>
              <a:gd name="T60" fmla="*/ 37 w 121"/>
              <a:gd name="T61" fmla="*/ 4 h 122"/>
              <a:gd name="T62" fmla="*/ 27 w 121"/>
              <a:gd name="T63" fmla="*/ 11 h 122"/>
              <a:gd name="T64" fmla="*/ 17 w 121"/>
              <a:gd name="T65" fmla="*/ 17 h 122"/>
              <a:gd name="T66" fmla="*/ 10 w 121"/>
              <a:gd name="T67" fmla="*/ 27 h 122"/>
              <a:gd name="T68" fmla="*/ 4 w 121"/>
              <a:gd name="T69" fmla="*/ 37 h 122"/>
              <a:gd name="T70" fmla="*/ 0 w 121"/>
              <a:gd name="T71" fmla="*/ 48 h 122"/>
              <a:gd name="T72" fmla="*/ 0 w 121"/>
              <a:gd name="T73" fmla="*/ 61 h 122"/>
              <a:gd name="T74" fmla="*/ 0 w 121"/>
              <a:gd name="T75" fmla="*/ 6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22">
                <a:moveTo>
                  <a:pt x="0" y="61"/>
                </a:moveTo>
                <a:lnTo>
                  <a:pt x="0" y="61"/>
                </a:lnTo>
                <a:lnTo>
                  <a:pt x="0" y="71"/>
                </a:lnTo>
                <a:lnTo>
                  <a:pt x="4" y="85"/>
                </a:lnTo>
                <a:lnTo>
                  <a:pt x="10" y="95"/>
                </a:lnTo>
                <a:lnTo>
                  <a:pt x="17" y="101"/>
                </a:lnTo>
                <a:lnTo>
                  <a:pt x="27" y="112"/>
                </a:lnTo>
                <a:lnTo>
                  <a:pt x="37" y="115"/>
                </a:lnTo>
                <a:lnTo>
                  <a:pt x="47" y="118"/>
                </a:lnTo>
                <a:lnTo>
                  <a:pt x="61" y="122"/>
                </a:lnTo>
                <a:lnTo>
                  <a:pt x="61" y="122"/>
                </a:lnTo>
                <a:lnTo>
                  <a:pt x="71" y="118"/>
                </a:lnTo>
                <a:lnTo>
                  <a:pt x="84" y="115"/>
                </a:lnTo>
                <a:lnTo>
                  <a:pt x="94" y="112"/>
                </a:lnTo>
                <a:lnTo>
                  <a:pt x="105" y="101"/>
                </a:lnTo>
                <a:lnTo>
                  <a:pt x="111" y="95"/>
                </a:lnTo>
                <a:lnTo>
                  <a:pt x="115" y="85"/>
                </a:lnTo>
                <a:lnTo>
                  <a:pt x="118" y="71"/>
                </a:lnTo>
                <a:lnTo>
                  <a:pt x="121" y="61"/>
                </a:lnTo>
                <a:lnTo>
                  <a:pt x="121" y="61"/>
                </a:lnTo>
                <a:lnTo>
                  <a:pt x="118" y="48"/>
                </a:lnTo>
                <a:lnTo>
                  <a:pt x="115" y="37"/>
                </a:lnTo>
                <a:lnTo>
                  <a:pt x="111" y="27"/>
                </a:lnTo>
                <a:lnTo>
                  <a:pt x="105" y="17"/>
                </a:lnTo>
                <a:lnTo>
                  <a:pt x="94" y="11"/>
                </a:lnTo>
                <a:lnTo>
                  <a:pt x="84" y="4"/>
                </a:lnTo>
                <a:lnTo>
                  <a:pt x="71" y="0"/>
                </a:lnTo>
                <a:lnTo>
                  <a:pt x="61" y="0"/>
                </a:lnTo>
                <a:lnTo>
                  <a:pt x="61" y="0"/>
                </a:lnTo>
                <a:lnTo>
                  <a:pt x="47" y="0"/>
                </a:lnTo>
                <a:lnTo>
                  <a:pt x="37" y="4"/>
                </a:lnTo>
                <a:lnTo>
                  <a:pt x="27" y="11"/>
                </a:lnTo>
                <a:lnTo>
                  <a:pt x="17" y="17"/>
                </a:lnTo>
                <a:lnTo>
                  <a:pt x="10" y="27"/>
                </a:lnTo>
                <a:lnTo>
                  <a:pt x="4" y="37"/>
                </a:lnTo>
                <a:lnTo>
                  <a:pt x="0" y="48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0" name="Freeform 944">
            <a:extLst>
              <a:ext uri="{FF2B5EF4-FFF2-40B4-BE49-F238E27FC236}">
                <a16:creationId xmlns:a16="http://schemas.microsoft.com/office/drawing/2014/main" id="{D41DC140-AB51-985A-9263-903574EB11B0}"/>
              </a:ext>
            </a:extLst>
          </p:cNvPr>
          <p:cNvSpPr>
            <a:spLocks/>
          </p:cNvSpPr>
          <p:nvPr/>
        </p:nvSpPr>
        <p:spPr bwMode="auto">
          <a:xfrm>
            <a:off x="3632200" y="2181225"/>
            <a:ext cx="192088" cy="192088"/>
          </a:xfrm>
          <a:custGeom>
            <a:avLst/>
            <a:gdLst>
              <a:gd name="T0" fmla="*/ 0 w 121"/>
              <a:gd name="T1" fmla="*/ 60 h 121"/>
              <a:gd name="T2" fmla="*/ 0 w 121"/>
              <a:gd name="T3" fmla="*/ 60 h 121"/>
              <a:gd name="T4" fmla="*/ 0 w 121"/>
              <a:gd name="T5" fmla="*/ 70 h 121"/>
              <a:gd name="T6" fmla="*/ 3 w 121"/>
              <a:gd name="T7" fmla="*/ 84 h 121"/>
              <a:gd name="T8" fmla="*/ 10 w 121"/>
              <a:gd name="T9" fmla="*/ 94 h 121"/>
              <a:gd name="T10" fmla="*/ 17 w 121"/>
              <a:gd name="T11" fmla="*/ 101 h 121"/>
              <a:gd name="T12" fmla="*/ 27 w 121"/>
              <a:gd name="T13" fmla="*/ 111 h 121"/>
              <a:gd name="T14" fmla="*/ 37 w 121"/>
              <a:gd name="T15" fmla="*/ 114 h 121"/>
              <a:gd name="T16" fmla="*/ 47 w 121"/>
              <a:gd name="T17" fmla="*/ 118 h 121"/>
              <a:gd name="T18" fmla="*/ 60 w 121"/>
              <a:gd name="T19" fmla="*/ 121 h 121"/>
              <a:gd name="T20" fmla="*/ 60 w 121"/>
              <a:gd name="T21" fmla="*/ 121 h 121"/>
              <a:gd name="T22" fmla="*/ 71 w 121"/>
              <a:gd name="T23" fmla="*/ 118 h 121"/>
              <a:gd name="T24" fmla="*/ 84 w 121"/>
              <a:gd name="T25" fmla="*/ 114 h 121"/>
              <a:gd name="T26" fmla="*/ 94 w 121"/>
              <a:gd name="T27" fmla="*/ 111 h 121"/>
              <a:gd name="T28" fmla="*/ 101 w 121"/>
              <a:gd name="T29" fmla="*/ 101 h 121"/>
              <a:gd name="T30" fmla="*/ 111 w 121"/>
              <a:gd name="T31" fmla="*/ 94 h 121"/>
              <a:gd name="T32" fmla="*/ 114 w 121"/>
              <a:gd name="T33" fmla="*/ 84 h 121"/>
              <a:gd name="T34" fmla="*/ 118 w 121"/>
              <a:gd name="T35" fmla="*/ 70 h 121"/>
              <a:gd name="T36" fmla="*/ 121 w 121"/>
              <a:gd name="T37" fmla="*/ 60 h 121"/>
              <a:gd name="T38" fmla="*/ 121 w 121"/>
              <a:gd name="T39" fmla="*/ 60 h 121"/>
              <a:gd name="T40" fmla="*/ 118 w 121"/>
              <a:gd name="T41" fmla="*/ 47 h 121"/>
              <a:gd name="T42" fmla="*/ 114 w 121"/>
              <a:gd name="T43" fmla="*/ 37 h 121"/>
              <a:gd name="T44" fmla="*/ 111 w 121"/>
              <a:gd name="T45" fmla="*/ 27 h 121"/>
              <a:gd name="T46" fmla="*/ 101 w 121"/>
              <a:gd name="T47" fmla="*/ 17 h 121"/>
              <a:gd name="T48" fmla="*/ 94 w 121"/>
              <a:gd name="T49" fmla="*/ 10 h 121"/>
              <a:gd name="T50" fmla="*/ 84 w 121"/>
              <a:gd name="T51" fmla="*/ 3 h 121"/>
              <a:gd name="T52" fmla="*/ 71 w 121"/>
              <a:gd name="T53" fmla="*/ 0 h 121"/>
              <a:gd name="T54" fmla="*/ 60 w 121"/>
              <a:gd name="T55" fmla="*/ 0 h 121"/>
              <a:gd name="T56" fmla="*/ 60 w 121"/>
              <a:gd name="T57" fmla="*/ 0 h 121"/>
              <a:gd name="T58" fmla="*/ 47 w 121"/>
              <a:gd name="T59" fmla="*/ 0 h 121"/>
              <a:gd name="T60" fmla="*/ 37 w 121"/>
              <a:gd name="T61" fmla="*/ 3 h 121"/>
              <a:gd name="T62" fmla="*/ 27 w 121"/>
              <a:gd name="T63" fmla="*/ 10 h 121"/>
              <a:gd name="T64" fmla="*/ 17 w 121"/>
              <a:gd name="T65" fmla="*/ 17 h 121"/>
              <a:gd name="T66" fmla="*/ 10 w 121"/>
              <a:gd name="T67" fmla="*/ 27 h 121"/>
              <a:gd name="T68" fmla="*/ 3 w 121"/>
              <a:gd name="T69" fmla="*/ 37 h 121"/>
              <a:gd name="T70" fmla="*/ 0 w 121"/>
              <a:gd name="T71" fmla="*/ 47 h 121"/>
              <a:gd name="T72" fmla="*/ 0 w 121"/>
              <a:gd name="T73" fmla="*/ 60 h 121"/>
              <a:gd name="T74" fmla="*/ 0 w 121"/>
              <a:gd name="T75" fmla="*/ 6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21">
                <a:moveTo>
                  <a:pt x="0" y="60"/>
                </a:moveTo>
                <a:lnTo>
                  <a:pt x="0" y="60"/>
                </a:lnTo>
                <a:lnTo>
                  <a:pt x="0" y="70"/>
                </a:lnTo>
                <a:lnTo>
                  <a:pt x="3" y="84"/>
                </a:lnTo>
                <a:lnTo>
                  <a:pt x="10" y="94"/>
                </a:lnTo>
                <a:lnTo>
                  <a:pt x="17" y="101"/>
                </a:lnTo>
                <a:lnTo>
                  <a:pt x="27" y="111"/>
                </a:lnTo>
                <a:lnTo>
                  <a:pt x="37" y="114"/>
                </a:lnTo>
                <a:lnTo>
                  <a:pt x="47" y="118"/>
                </a:lnTo>
                <a:lnTo>
                  <a:pt x="60" y="121"/>
                </a:lnTo>
                <a:lnTo>
                  <a:pt x="60" y="121"/>
                </a:lnTo>
                <a:lnTo>
                  <a:pt x="71" y="118"/>
                </a:lnTo>
                <a:lnTo>
                  <a:pt x="84" y="114"/>
                </a:lnTo>
                <a:lnTo>
                  <a:pt x="94" y="111"/>
                </a:lnTo>
                <a:lnTo>
                  <a:pt x="101" y="101"/>
                </a:lnTo>
                <a:lnTo>
                  <a:pt x="111" y="94"/>
                </a:lnTo>
                <a:lnTo>
                  <a:pt x="114" y="84"/>
                </a:lnTo>
                <a:lnTo>
                  <a:pt x="118" y="70"/>
                </a:lnTo>
                <a:lnTo>
                  <a:pt x="121" y="60"/>
                </a:lnTo>
                <a:lnTo>
                  <a:pt x="121" y="60"/>
                </a:lnTo>
                <a:lnTo>
                  <a:pt x="118" y="47"/>
                </a:lnTo>
                <a:lnTo>
                  <a:pt x="114" y="37"/>
                </a:lnTo>
                <a:lnTo>
                  <a:pt x="111" y="27"/>
                </a:lnTo>
                <a:lnTo>
                  <a:pt x="101" y="17"/>
                </a:lnTo>
                <a:lnTo>
                  <a:pt x="94" y="10"/>
                </a:lnTo>
                <a:lnTo>
                  <a:pt x="84" y="3"/>
                </a:lnTo>
                <a:lnTo>
                  <a:pt x="71" y="0"/>
                </a:lnTo>
                <a:lnTo>
                  <a:pt x="60" y="0"/>
                </a:lnTo>
                <a:lnTo>
                  <a:pt x="60" y="0"/>
                </a:lnTo>
                <a:lnTo>
                  <a:pt x="47" y="0"/>
                </a:lnTo>
                <a:lnTo>
                  <a:pt x="37" y="3"/>
                </a:lnTo>
                <a:lnTo>
                  <a:pt x="27" y="10"/>
                </a:lnTo>
                <a:lnTo>
                  <a:pt x="17" y="17"/>
                </a:lnTo>
                <a:lnTo>
                  <a:pt x="10" y="27"/>
                </a:lnTo>
                <a:lnTo>
                  <a:pt x="3" y="37"/>
                </a:lnTo>
                <a:lnTo>
                  <a:pt x="0" y="47"/>
                </a:lnTo>
                <a:lnTo>
                  <a:pt x="0" y="60"/>
                </a:lnTo>
                <a:lnTo>
                  <a:pt x="0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1" name="Freeform 945">
            <a:extLst>
              <a:ext uri="{FF2B5EF4-FFF2-40B4-BE49-F238E27FC236}">
                <a16:creationId xmlns:a16="http://schemas.microsoft.com/office/drawing/2014/main" id="{CA223BF5-7027-FF9A-4AD6-FF21E8BB088B}"/>
              </a:ext>
            </a:extLst>
          </p:cNvPr>
          <p:cNvSpPr>
            <a:spLocks/>
          </p:cNvSpPr>
          <p:nvPr/>
        </p:nvSpPr>
        <p:spPr bwMode="auto">
          <a:xfrm>
            <a:off x="3632200" y="2389188"/>
            <a:ext cx="192088" cy="192088"/>
          </a:xfrm>
          <a:custGeom>
            <a:avLst/>
            <a:gdLst>
              <a:gd name="T0" fmla="*/ 0 w 121"/>
              <a:gd name="T1" fmla="*/ 61 h 121"/>
              <a:gd name="T2" fmla="*/ 0 w 121"/>
              <a:gd name="T3" fmla="*/ 61 h 121"/>
              <a:gd name="T4" fmla="*/ 0 w 121"/>
              <a:gd name="T5" fmla="*/ 71 h 121"/>
              <a:gd name="T6" fmla="*/ 3 w 121"/>
              <a:gd name="T7" fmla="*/ 84 h 121"/>
              <a:gd name="T8" fmla="*/ 10 w 121"/>
              <a:gd name="T9" fmla="*/ 94 h 121"/>
              <a:gd name="T10" fmla="*/ 17 w 121"/>
              <a:gd name="T11" fmla="*/ 101 h 121"/>
              <a:gd name="T12" fmla="*/ 27 w 121"/>
              <a:gd name="T13" fmla="*/ 111 h 121"/>
              <a:gd name="T14" fmla="*/ 37 w 121"/>
              <a:gd name="T15" fmla="*/ 114 h 121"/>
              <a:gd name="T16" fmla="*/ 47 w 121"/>
              <a:gd name="T17" fmla="*/ 118 h 121"/>
              <a:gd name="T18" fmla="*/ 60 w 121"/>
              <a:gd name="T19" fmla="*/ 121 h 121"/>
              <a:gd name="T20" fmla="*/ 60 w 121"/>
              <a:gd name="T21" fmla="*/ 121 h 121"/>
              <a:gd name="T22" fmla="*/ 74 w 121"/>
              <a:gd name="T23" fmla="*/ 118 h 121"/>
              <a:gd name="T24" fmla="*/ 84 w 121"/>
              <a:gd name="T25" fmla="*/ 114 h 121"/>
              <a:gd name="T26" fmla="*/ 94 w 121"/>
              <a:gd name="T27" fmla="*/ 111 h 121"/>
              <a:gd name="T28" fmla="*/ 104 w 121"/>
              <a:gd name="T29" fmla="*/ 101 h 121"/>
              <a:gd name="T30" fmla="*/ 111 w 121"/>
              <a:gd name="T31" fmla="*/ 94 h 121"/>
              <a:gd name="T32" fmla="*/ 114 w 121"/>
              <a:gd name="T33" fmla="*/ 84 h 121"/>
              <a:gd name="T34" fmla="*/ 118 w 121"/>
              <a:gd name="T35" fmla="*/ 71 h 121"/>
              <a:gd name="T36" fmla="*/ 121 w 121"/>
              <a:gd name="T37" fmla="*/ 61 h 121"/>
              <a:gd name="T38" fmla="*/ 121 w 121"/>
              <a:gd name="T39" fmla="*/ 61 h 121"/>
              <a:gd name="T40" fmla="*/ 118 w 121"/>
              <a:gd name="T41" fmla="*/ 47 h 121"/>
              <a:gd name="T42" fmla="*/ 114 w 121"/>
              <a:gd name="T43" fmla="*/ 37 h 121"/>
              <a:gd name="T44" fmla="*/ 111 w 121"/>
              <a:gd name="T45" fmla="*/ 27 h 121"/>
              <a:gd name="T46" fmla="*/ 104 w 121"/>
              <a:gd name="T47" fmla="*/ 17 h 121"/>
              <a:gd name="T48" fmla="*/ 94 w 121"/>
              <a:gd name="T49" fmla="*/ 10 h 121"/>
              <a:gd name="T50" fmla="*/ 84 w 121"/>
              <a:gd name="T51" fmla="*/ 3 h 121"/>
              <a:gd name="T52" fmla="*/ 74 w 121"/>
              <a:gd name="T53" fmla="*/ 0 h 121"/>
              <a:gd name="T54" fmla="*/ 60 w 121"/>
              <a:gd name="T55" fmla="*/ 0 h 121"/>
              <a:gd name="T56" fmla="*/ 60 w 121"/>
              <a:gd name="T57" fmla="*/ 0 h 121"/>
              <a:gd name="T58" fmla="*/ 47 w 121"/>
              <a:gd name="T59" fmla="*/ 0 h 121"/>
              <a:gd name="T60" fmla="*/ 37 w 121"/>
              <a:gd name="T61" fmla="*/ 3 h 121"/>
              <a:gd name="T62" fmla="*/ 27 w 121"/>
              <a:gd name="T63" fmla="*/ 10 h 121"/>
              <a:gd name="T64" fmla="*/ 17 w 121"/>
              <a:gd name="T65" fmla="*/ 17 h 121"/>
              <a:gd name="T66" fmla="*/ 10 w 121"/>
              <a:gd name="T67" fmla="*/ 27 h 121"/>
              <a:gd name="T68" fmla="*/ 3 w 121"/>
              <a:gd name="T69" fmla="*/ 37 h 121"/>
              <a:gd name="T70" fmla="*/ 0 w 121"/>
              <a:gd name="T71" fmla="*/ 47 h 121"/>
              <a:gd name="T72" fmla="*/ 0 w 121"/>
              <a:gd name="T73" fmla="*/ 61 h 121"/>
              <a:gd name="T74" fmla="*/ 0 w 121"/>
              <a:gd name="T75" fmla="*/ 6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21">
                <a:moveTo>
                  <a:pt x="0" y="61"/>
                </a:moveTo>
                <a:lnTo>
                  <a:pt x="0" y="61"/>
                </a:lnTo>
                <a:lnTo>
                  <a:pt x="0" y="71"/>
                </a:lnTo>
                <a:lnTo>
                  <a:pt x="3" y="84"/>
                </a:lnTo>
                <a:lnTo>
                  <a:pt x="10" y="94"/>
                </a:lnTo>
                <a:lnTo>
                  <a:pt x="17" y="101"/>
                </a:lnTo>
                <a:lnTo>
                  <a:pt x="27" y="111"/>
                </a:lnTo>
                <a:lnTo>
                  <a:pt x="37" y="114"/>
                </a:lnTo>
                <a:lnTo>
                  <a:pt x="47" y="118"/>
                </a:lnTo>
                <a:lnTo>
                  <a:pt x="60" y="121"/>
                </a:lnTo>
                <a:lnTo>
                  <a:pt x="60" y="121"/>
                </a:lnTo>
                <a:lnTo>
                  <a:pt x="74" y="118"/>
                </a:lnTo>
                <a:lnTo>
                  <a:pt x="84" y="114"/>
                </a:lnTo>
                <a:lnTo>
                  <a:pt x="94" y="111"/>
                </a:lnTo>
                <a:lnTo>
                  <a:pt x="104" y="101"/>
                </a:lnTo>
                <a:lnTo>
                  <a:pt x="111" y="94"/>
                </a:lnTo>
                <a:lnTo>
                  <a:pt x="114" y="84"/>
                </a:lnTo>
                <a:lnTo>
                  <a:pt x="118" y="71"/>
                </a:lnTo>
                <a:lnTo>
                  <a:pt x="121" y="61"/>
                </a:lnTo>
                <a:lnTo>
                  <a:pt x="121" y="61"/>
                </a:lnTo>
                <a:lnTo>
                  <a:pt x="118" y="47"/>
                </a:lnTo>
                <a:lnTo>
                  <a:pt x="114" y="37"/>
                </a:lnTo>
                <a:lnTo>
                  <a:pt x="111" y="27"/>
                </a:lnTo>
                <a:lnTo>
                  <a:pt x="104" y="17"/>
                </a:lnTo>
                <a:lnTo>
                  <a:pt x="94" y="10"/>
                </a:lnTo>
                <a:lnTo>
                  <a:pt x="84" y="3"/>
                </a:lnTo>
                <a:lnTo>
                  <a:pt x="74" y="0"/>
                </a:lnTo>
                <a:lnTo>
                  <a:pt x="60" y="0"/>
                </a:lnTo>
                <a:lnTo>
                  <a:pt x="60" y="0"/>
                </a:lnTo>
                <a:lnTo>
                  <a:pt x="47" y="0"/>
                </a:lnTo>
                <a:lnTo>
                  <a:pt x="37" y="3"/>
                </a:lnTo>
                <a:lnTo>
                  <a:pt x="27" y="10"/>
                </a:lnTo>
                <a:lnTo>
                  <a:pt x="17" y="17"/>
                </a:lnTo>
                <a:lnTo>
                  <a:pt x="10" y="27"/>
                </a:lnTo>
                <a:lnTo>
                  <a:pt x="3" y="37"/>
                </a:lnTo>
                <a:lnTo>
                  <a:pt x="0" y="47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" name="Freeform 946">
            <a:extLst>
              <a:ext uri="{FF2B5EF4-FFF2-40B4-BE49-F238E27FC236}">
                <a16:creationId xmlns:a16="http://schemas.microsoft.com/office/drawing/2014/main" id="{687C3EBB-FA68-9680-7775-E64739DFB2E6}"/>
              </a:ext>
            </a:extLst>
          </p:cNvPr>
          <p:cNvSpPr>
            <a:spLocks/>
          </p:cNvSpPr>
          <p:nvPr/>
        </p:nvSpPr>
        <p:spPr bwMode="auto">
          <a:xfrm>
            <a:off x="3632200" y="2597150"/>
            <a:ext cx="192088" cy="187325"/>
          </a:xfrm>
          <a:custGeom>
            <a:avLst/>
            <a:gdLst>
              <a:gd name="T0" fmla="*/ 0 w 121"/>
              <a:gd name="T1" fmla="*/ 61 h 118"/>
              <a:gd name="T2" fmla="*/ 0 w 121"/>
              <a:gd name="T3" fmla="*/ 61 h 118"/>
              <a:gd name="T4" fmla="*/ 0 w 121"/>
              <a:gd name="T5" fmla="*/ 71 h 118"/>
              <a:gd name="T6" fmla="*/ 3 w 121"/>
              <a:gd name="T7" fmla="*/ 81 h 118"/>
              <a:gd name="T8" fmla="*/ 10 w 121"/>
              <a:gd name="T9" fmla="*/ 91 h 118"/>
              <a:gd name="T10" fmla="*/ 17 w 121"/>
              <a:gd name="T11" fmla="*/ 101 h 118"/>
              <a:gd name="T12" fmla="*/ 27 w 121"/>
              <a:gd name="T13" fmla="*/ 108 h 118"/>
              <a:gd name="T14" fmla="*/ 37 w 121"/>
              <a:gd name="T15" fmla="*/ 115 h 118"/>
              <a:gd name="T16" fmla="*/ 47 w 121"/>
              <a:gd name="T17" fmla="*/ 118 h 118"/>
              <a:gd name="T18" fmla="*/ 60 w 121"/>
              <a:gd name="T19" fmla="*/ 118 h 118"/>
              <a:gd name="T20" fmla="*/ 60 w 121"/>
              <a:gd name="T21" fmla="*/ 118 h 118"/>
              <a:gd name="T22" fmla="*/ 71 w 121"/>
              <a:gd name="T23" fmla="*/ 118 h 118"/>
              <a:gd name="T24" fmla="*/ 84 w 121"/>
              <a:gd name="T25" fmla="*/ 115 h 118"/>
              <a:gd name="T26" fmla="*/ 94 w 121"/>
              <a:gd name="T27" fmla="*/ 108 h 118"/>
              <a:gd name="T28" fmla="*/ 101 w 121"/>
              <a:gd name="T29" fmla="*/ 101 h 118"/>
              <a:gd name="T30" fmla="*/ 111 w 121"/>
              <a:gd name="T31" fmla="*/ 91 h 118"/>
              <a:gd name="T32" fmla="*/ 114 w 121"/>
              <a:gd name="T33" fmla="*/ 81 h 118"/>
              <a:gd name="T34" fmla="*/ 118 w 121"/>
              <a:gd name="T35" fmla="*/ 71 h 118"/>
              <a:gd name="T36" fmla="*/ 121 w 121"/>
              <a:gd name="T37" fmla="*/ 61 h 118"/>
              <a:gd name="T38" fmla="*/ 121 w 121"/>
              <a:gd name="T39" fmla="*/ 61 h 118"/>
              <a:gd name="T40" fmla="*/ 118 w 121"/>
              <a:gd name="T41" fmla="*/ 47 h 118"/>
              <a:gd name="T42" fmla="*/ 114 w 121"/>
              <a:gd name="T43" fmla="*/ 37 h 118"/>
              <a:gd name="T44" fmla="*/ 111 w 121"/>
              <a:gd name="T45" fmla="*/ 27 h 118"/>
              <a:gd name="T46" fmla="*/ 101 w 121"/>
              <a:gd name="T47" fmla="*/ 17 h 118"/>
              <a:gd name="T48" fmla="*/ 94 w 121"/>
              <a:gd name="T49" fmla="*/ 10 h 118"/>
              <a:gd name="T50" fmla="*/ 84 w 121"/>
              <a:gd name="T51" fmla="*/ 4 h 118"/>
              <a:gd name="T52" fmla="*/ 71 w 121"/>
              <a:gd name="T53" fmla="*/ 0 h 118"/>
              <a:gd name="T54" fmla="*/ 60 w 121"/>
              <a:gd name="T55" fmla="*/ 0 h 118"/>
              <a:gd name="T56" fmla="*/ 60 w 121"/>
              <a:gd name="T57" fmla="*/ 0 h 118"/>
              <a:gd name="T58" fmla="*/ 47 w 121"/>
              <a:gd name="T59" fmla="*/ 0 h 118"/>
              <a:gd name="T60" fmla="*/ 37 w 121"/>
              <a:gd name="T61" fmla="*/ 4 h 118"/>
              <a:gd name="T62" fmla="*/ 27 w 121"/>
              <a:gd name="T63" fmla="*/ 10 h 118"/>
              <a:gd name="T64" fmla="*/ 17 w 121"/>
              <a:gd name="T65" fmla="*/ 17 h 118"/>
              <a:gd name="T66" fmla="*/ 10 w 121"/>
              <a:gd name="T67" fmla="*/ 27 h 118"/>
              <a:gd name="T68" fmla="*/ 3 w 121"/>
              <a:gd name="T69" fmla="*/ 37 h 118"/>
              <a:gd name="T70" fmla="*/ 0 w 121"/>
              <a:gd name="T71" fmla="*/ 47 h 118"/>
              <a:gd name="T72" fmla="*/ 0 w 121"/>
              <a:gd name="T73" fmla="*/ 61 h 118"/>
              <a:gd name="T74" fmla="*/ 0 w 121"/>
              <a:gd name="T75" fmla="*/ 6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18">
                <a:moveTo>
                  <a:pt x="0" y="61"/>
                </a:moveTo>
                <a:lnTo>
                  <a:pt x="0" y="61"/>
                </a:lnTo>
                <a:lnTo>
                  <a:pt x="0" y="71"/>
                </a:lnTo>
                <a:lnTo>
                  <a:pt x="3" y="81"/>
                </a:lnTo>
                <a:lnTo>
                  <a:pt x="10" y="91"/>
                </a:lnTo>
                <a:lnTo>
                  <a:pt x="17" y="101"/>
                </a:lnTo>
                <a:lnTo>
                  <a:pt x="27" y="108"/>
                </a:lnTo>
                <a:lnTo>
                  <a:pt x="37" y="115"/>
                </a:lnTo>
                <a:lnTo>
                  <a:pt x="47" y="118"/>
                </a:lnTo>
                <a:lnTo>
                  <a:pt x="60" y="118"/>
                </a:lnTo>
                <a:lnTo>
                  <a:pt x="60" y="118"/>
                </a:lnTo>
                <a:lnTo>
                  <a:pt x="71" y="118"/>
                </a:lnTo>
                <a:lnTo>
                  <a:pt x="84" y="115"/>
                </a:lnTo>
                <a:lnTo>
                  <a:pt x="94" y="108"/>
                </a:lnTo>
                <a:lnTo>
                  <a:pt x="101" y="101"/>
                </a:lnTo>
                <a:lnTo>
                  <a:pt x="111" y="91"/>
                </a:lnTo>
                <a:lnTo>
                  <a:pt x="114" y="81"/>
                </a:lnTo>
                <a:lnTo>
                  <a:pt x="118" y="71"/>
                </a:lnTo>
                <a:lnTo>
                  <a:pt x="121" y="61"/>
                </a:lnTo>
                <a:lnTo>
                  <a:pt x="121" y="61"/>
                </a:lnTo>
                <a:lnTo>
                  <a:pt x="118" y="47"/>
                </a:lnTo>
                <a:lnTo>
                  <a:pt x="114" y="37"/>
                </a:lnTo>
                <a:lnTo>
                  <a:pt x="111" y="27"/>
                </a:lnTo>
                <a:lnTo>
                  <a:pt x="101" y="17"/>
                </a:lnTo>
                <a:lnTo>
                  <a:pt x="94" y="10"/>
                </a:lnTo>
                <a:lnTo>
                  <a:pt x="84" y="4"/>
                </a:lnTo>
                <a:lnTo>
                  <a:pt x="71" y="0"/>
                </a:lnTo>
                <a:lnTo>
                  <a:pt x="60" y="0"/>
                </a:lnTo>
                <a:lnTo>
                  <a:pt x="60" y="0"/>
                </a:lnTo>
                <a:lnTo>
                  <a:pt x="47" y="0"/>
                </a:lnTo>
                <a:lnTo>
                  <a:pt x="37" y="4"/>
                </a:lnTo>
                <a:lnTo>
                  <a:pt x="27" y="10"/>
                </a:lnTo>
                <a:lnTo>
                  <a:pt x="17" y="17"/>
                </a:lnTo>
                <a:lnTo>
                  <a:pt x="10" y="27"/>
                </a:lnTo>
                <a:lnTo>
                  <a:pt x="3" y="37"/>
                </a:lnTo>
                <a:lnTo>
                  <a:pt x="0" y="47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3" name="Freeform 947">
            <a:extLst>
              <a:ext uri="{FF2B5EF4-FFF2-40B4-BE49-F238E27FC236}">
                <a16:creationId xmlns:a16="http://schemas.microsoft.com/office/drawing/2014/main" id="{C08859C4-1003-0710-D7AC-07DFE05B3D9A}"/>
              </a:ext>
            </a:extLst>
          </p:cNvPr>
          <p:cNvSpPr>
            <a:spLocks/>
          </p:cNvSpPr>
          <p:nvPr/>
        </p:nvSpPr>
        <p:spPr bwMode="auto">
          <a:xfrm>
            <a:off x="3632200" y="2806700"/>
            <a:ext cx="192088" cy="185738"/>
          </a:xfrm>
          <a:custGeom>
            <a:avLst/>
            <a:gdLst>
              <a:gd name="T0" fmla="*/ 0 w 121"/>
              <a:gd name="T1" fmla="*/ 60 h 117"/>
              <a:gd name="T2" fmla="*/ 0 w 121"/>
              <a:gd name="T3" fmla="*/ 60 h 117"/>
              <a:gd name="T4" fmla="*/ 3 w 121"/>
              <a:gd name="T5" fmla="*/ 70 h 117"/>
              <a:gd name="T6" fmla="*/ 7 w 121"/>
              <a:gd name="T7" fmla="*/ 84 h 117"/>
              <a:gd name="T8" fmla="*/ 10 w 121"/>
              <a:gd name="T9" fmla="*/ 94 h 117"/>
              <a:gd name="T10" fmla="*/ 17 w 121"/>
              <a:gd name="T11" fmla="*/ 101 h 117"/>
              <a:gd name="T12" fmla="*/ 27 w 121"/>
              <a:gd name="T13" fmla="*/ 107 h 117"/>
              <a:gd name="T14" fmla="*/ 37 w 121"/>
              <a:gd name="T15" fmla="*/ 114 h 117"/>
              <a:gd name="T16" fmla="*/ 47 w 121"/>
              <a:gd name="T17" fmla="*/ 117 h 117"/>
              <a:gd name="T18" fmla="*/ 60 w 121"/>
              <a:gd name="T19" fmla="*/ 117 h 117"/>
              <a:gd name="T20" fmla="*/ 60 w 121"/>
              <a:gd name="T21" fmla="*/ 117 h 117"/>
              <a:gd name="T22" fmla="*/ 74 w 121"/>
              <a:gd name="T23" fmla="*/ 117 h 117"/>
              <a:gd name="T24" fmla="*/ 84 w 121"/>
              <a:gd name="T25" fmla="*/ 114 h 117"/>
              <a:gd name="T26" fmla="*/ 94 w 121"/>
              <a:gd name="T27" fmla="*/ 107 h 117"/>
              <a:gd name="T28" fmla="*/ 104 w 121"/>
              <a:gd name="T29" fmla="*/ 101 h 117"/>
              <a:gd name="T30" fmla="*/ 111 w 121"/>
              <a:gd name="T31" fmla="*/ 94 h 117"/>
              <a:gd name="T32" fmla="*/ 114 w 121"/>
              <a:gd name="T33" fmla="*/ 84 h 117"/>
              <a:gd name="T34" fmla="*/ 118 w 121"/>
              <a:gd name="T35" fmla="*/ 70 h 117"/>
              <a:gd name="T36" fmla="*/ 121 w 121"/>
              <a:gd name="T37" fmla="*/ 60 h 117"/>
              <a:gd name="T38" fmla="*/ 121 w 121"/>
              <a:gd name="T39" fmla="*/ 60 h 117"/>
              <a:gd name="T40" fmla="*/ 118 w 121"/>
              <a:gd name="T41" fmla="*/ 47 h 117"/>
              <a:gd name="T42" fmla="*/ 114 w 121"/>
              <a:gd name="T43" fmla="*/ 37 h 117"/>
              <a:gd name="T44" fmla="*/ 111 w 121"/>
              <a:gd name="T45" fmla="*/ 26 h 117"/>
              <a:gd name="T46" fmla="*/ 104 w 121"/>
              <a:gd name="T47" fmla="*/ 16 h 117"/>
              <a:gd name="T48" fmla="*/ 94 w 121"/>
              <a:gd name="T49" fmla="*/ 10 h 117"/>
              <a:gd name="T50" fmla="*/ 84 w 121"/>
              <a:gd name="T51" fmla="*/ 3 h 117"/>
              <a:gd name="T52" fmla="*/ 74 w 121"/>
              <a:gd name="T53" fmla="*/ 0 h 117"/>
              <a:gd name="T54" fmla="*/ 60 w 121"/>
              <a:gd name="T55" fmla="*/ 0 h 117"/>
              <a:gd name="T56" fmla="*/ 60 w 121"/>
              <a:gd name="T57" fmla="*/ 0 h 117"/>
              <a:gd name="T58" fmla="*/ 47 w 121"/>
              <a:gd name="T59" fmla="*/ 0 h 117"/>
              <a:gd name="T60" fmla="*/ 37 w 121"/>
              <a:gd name="T61" fmla="*/ 3 h 117"/>
              <a:gd name="T62" fmla="*/ 27 w 121"/>
              <a:gd name="T63" fmla="*/ 10 h 117"/>
              <a:gd name="T64" fmla="*/ 17 w 121"/>
              <a:gd name="T65" fmla="*/ 16 h 117"/>
              <a:gd name="T66" fmla="*/ 10 w 121"/>
              <a:gd name="T67" fmla="*/ 26 h 117"/>
              <a:gd name="T68" fmla="*/ 7 w 121"/>
              <a:gd name="T69" fmla="*/ 37 h 117"/>
              <a:gd name="T70" fmla="*/ 3 w 121"/>
              <a:gd name="T71" fmla="*/ 47 h 117"/>
              <a:gd name="T72" fmla="*/ 0 w 121"/>
              <a:gd name="T73" fmla="*/ 60 h 117"/>
              <a:gd name="T74" fmla="*/ 0 w 121"/>
              <a:gd name="T75" fmla="*/ 6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17">
                <a:moveTo>
                  <a:pt x="0" y="60"/>
                </a:moveTo>
                <a:lnTo>
                  <a:pt x="0" y="60"/>
                </a:lnTo>
                <a:lnTo>
                  <a:pt x="3" y="70"/>
                </a:lnTo>
                <a:lnTo>
                  <a:pt x="7" y="84"/>
                </a:lnTo>
                <a:lnTo>
                  <a:pt x="10" y="94"/>
                </a:lnTo>
                <a:lnTo>
                  <a:pt x="17" y="101"/>
                </a:lnTo>
                <a:lnTo>
                  <a:pt x="27" y="107"/>
                </a:lnTo>
                <a:lnTo>
                  <a:pt x="37" y="114"/>
                </a:lnTo>
                <a:lnTo>
                  <a:pt x="47" y="117"/>
                </a:lnTo>
                <a:lnTo>
                  <a:pt x="60" y="117"/>
                </a:lnTo>
                <a:lnTo>
                  <a:pt x="60" y="117"/>
                </a:lnTo>
                <a:lnTo>
                  <a:pt x="74" y="117"/>
                </a:lnTo>
                <a:lnTo>
                  <a:pt x="84" y="114"/>
                </a:lnTo>
                <a:lnTo>
                  <a:pt x="94" y="107"/>
                </a:lnTo>
                <a:lnTo>
                  <a:pt x="104" y="101"/>
                </a:lnTo>
                <a:lnTo>
                  <a:pt x="111" y="94"/>
                </a:lnTo>
                <a:lnTo>
                  <a:pt x="114" y="84"/>
                </a:lnTo>
                <a:lnTo>
                  <a:pt x="118" y="70"/>
                </a:lnTo>
                <a:lnTo>
                  <a:pt x="121" y="60"/>
                </a:lnTo>
                <a:lnTo>
                  <a:pt x="121" y="60"/>
                </a:lnTo>
                <a:lnTo>
                  <a:pt x="118" y="47"/>
                </a:lnTo>
                <a:lnTo>
                  <a:pt x="114" y="37"/>
                </a:lnTo>
                <a:lnTo>
                  <a:pt x="111" y="26"/>
                </a:lnTo>
                <a:lnTo>
                  <a:pt x="104" y="16"/>
                </a:lnTo>
                <a:lnTo>
                  <a:pt x="94" y="10"/>
                </a:lnTo>
                <a:lnTo>
                  <a:pt x="84" y="3"/>
                </a:lnTo>
                <a:lnTo>
                  <a:pt x="74" y="0"/>
                </a:lnTo>
                <a:lnTo>
                  <a:pt x="60" y="0"/>
                </a:lnTo>
                <a:lnTo>
                  <a:pt x="60" y="0"/>
                </a:lnTo>
                <a:lnTo>
                  <a:pt x="47" y="0"/>
                </a:lnTo>
                <a:lnTo>
                  <a:pt x="37" y="3"/>
                </a:lnTo>
                <a:lnTo>
                  <a:pt x="27" y="10"/>
                </a:lnTo>
                <a:lnTo>
                  <a:pt x="17" y="16"/>
                </a:lnTo>
                <a:lnTo>
                  <a:pt x="10" y="26"/>
                </a:lnTo>
                <a:lnTo>
                  <a:pt x="7" y="37"/>
                </a:lnTo>
                <a:lnTo>
                  <a:pt x="3" y="47"/>
                </a:lnTo>
                <a:lnTo>
                  <a:pt x="0" y="60"/>
                </a:lnTo>
                <a:lnTo>
                  <a:pt x="0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4" name="Rectangle 948">
            <a:extLst>
              <a:ext uri="{FF2B5EF4-FFF2-40B4-BE49-F238E27FC236}">
                <a16:creationId xmlns:a16="http://schemas.microsoft.com/office/drawing/2014/main" id="{890E0E30-0CD5-F2DF-1A9F-B48CE7BAD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8713" y="2005013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949">
            <a:extLst>
              <a:ext uri="{FF2B5EF4-FFF2-40B4-BE49-F238E27FC236}">
                <a16:creationId xmlns:a16="http://schemas.microsoft.com/office/drawing/2014/main" id="{E77A20E9-5D28-709A-55A0-55F30AEAB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2005013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950">
            <a:extLst>
              <a:ext uri="{FF2B5EF4-FFF2-40B4-BE49-F238E27FC236}">
                <a16:creationId xmlns:a16="http://schemas.microsoft.com/office/drawing/2014/main" id="{4997FAA4-E013-41C8-B0FD-E351A6DC2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3950" y="2212975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951">
            <a:extLst>
              <a:ext uri="{FF2B5EF4-FFF2-40B4-BE49-F238E27FC236}">
                <a16:creationId xmlns:a16="http://schemas.microsoft.com/office/drawing/2014/main" id="{910A9136-10EC-EF77-E072-5A32873A9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2212975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952">
            <a:extLst>
              <a:ext uri="{FF2B5EF4-FFF2-40B4-BE49-F238E27FC236}">
                <a16:creationId xmlns:a16="http://schemas.microsoft.com/office/drawing/2014/main" id="{9237EE8C-A19E-B798-0EC6-49207089E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8713" y="2420938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953">
            <a:extLst>
              <a:ext uri="{FF2B5EF4-FFF2-40B4-BE49-F238E27FC236}">
                <a16:creationId xmlns:a16="http://schemas.microsoft.com/office/drawing/2014/main" id="{CBA5329F-0625-17A0-E1BB-DBBCE3B51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2420938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954">
            <a:extLst>
              <a:ext uri="{FF2B5EF4-FFF2-40B4-BE49-F238E27FC236}">
                <a16:creationId xmlns:a16="http://schemas.microsoft.com/office/drawing/2014/main" id="{AE8C3A32-A23F-1C81-5600-77FD06C7F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8713" y="2628900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955">
            <a:extLst>
              <a:ext uri="{FF2B5EF4-FFF2-40B4-BE49-F238E27FC236}">
                <a16:creationId xmlns:a16="http://schemas.microsoft.com/office/drawing/2014/main" id="{966BB6F3-8B44-AF47-54B8-A885AB201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2628900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956">
            <a:extLst>
              <a:ext uri="{FF2B5EF4-FFF2-40B4-BE49-F238E27FC236}">
                <a16:creationId xmlns:a16="http://schemas.microsoft.com/office/drawing/2014/main" id="{8D800E81-4710-BFCE-81DC-A2BB7C638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8713" y="2832100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957">
            <a:extLst>
              <a:ext uri="{FF2B5EF4-FFF2-40B4-BE49-F238E27FC236}">
                <a16:creationId xmlns:a16="http://schemas.microsoft.com/office/drawing/2014/main" id="{3E37DB3A-2DF2-53F2-0BAD-96D3F8416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2832100"/>
            <a:ext cx="1127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958">
            <a:extLst>
              <a:ext uri="{FF2B5EF4-FFF2-40B4-BE49-F238E27FC236}">
                <a16:creationId xmlns:a16="http://schemas.microsoft.com/office/drawing/2014/main" id="{40D2F9A7-C8D2-4BA9-3CFC-04999585F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5" y="1806575"/>
            <a:ext cx="16033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959">
            <a:extLst>
              <a:ext uri="{FF2B5EF4-FFF2-40B4-BE49-F238E27FC236}">
                <a16:creationId xmlns:a16="http://schemas.microsoft.com/office/drawing/2014/main" id="{5A343B9B-18DA-A087-185C-275F862B7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1806575"/>
            <a:ext cx="1333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u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960">
            <a:extLst>
              <a:ext uri="{FF2B5EF4-FFF2-40B4-BE49-F238E27FC236}">
                <a16:creationId xmlns:a16="http://schemas.microsoft.com/office/drawing/2014/main" id="{32AC8317-7945-B99C-5CBE-6AC571A1E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3175" y="1806575"/>
            <a:ext cx="1397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961">
            <a:extLst>
              <a:ext uri="{FF2B5EF4-FFF2-40B4-BE49-F238E27FC236}">
                <a16:creationId xmlns:a16="http://schemas.microsoft.com/office/drawing/2014/main" id="{093D59E7-FF76-4764-4540-4CDA8553C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788" y="1806575"/>
            <a:ext cx="904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962">
            <a:extLst>
              <a:ext uri="{FF2B5EF4-FFF2-40B4-BE49-F238E27FC236}">
                <a16:creationId xmlns:a16="http://schemas.microsoft.com/office/drawing/2014/main" id="{FE1F3792-0D6E-56E4-E25C-8558E6908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25" y="1806575"/>
            <a:ext cx="904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963">
            <a:extLst>
              <a:ext uri="{FF2B5EF4-FFF2-40B4-BE49-F238E27FC236}">
                <a16:creationId xmlns:a16="http://schemas.microsoft.com/office/drawing/2014/main" id="{1331F86E-0782-94C3-D678-E03E66D38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6525" y="1806575"/>
            <a:ext cx="1333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964">
            <a:extLst>
              <a:ext uri="{FF2B5EF4-FFF2-40B4-BE49-F238E27FC236}">
                <a16:creationId xmlns:a16="http://schemas.microsoft.com/office/drawing/2014/main" id="{0FFBC30A-79A8-E016-0D00-A18AFF6A3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0463" y="6059488"/>
            <a:ext cx="352425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>
                <a:ln>
                  <a:noFill/>
                </a:ln>
                <a:solidFill>
                  <a:srgbClr val="323232"/>
                </a:solidFill>
                <a:effectLst/>
                <a:latin typeface="Arial" panose="020B0604020202020204" pitchFamily="34" charset="0"/>
              </a:rPr>
              <a:t>GA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965">
            <a:extLst>
              <a:ext uri="{FF2B5EF4-FFF2-40B4-BE49-F238E27FC236}">
                <a16:creationId xmlns:a16="http://schemas.microsoft.com/office/drawing/2014/main" id="{7A26D8E7-1210-1186-A0D5-1F7B6D58B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1925" y="6059488"/>
            <a:ext cx="358775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>
                <a:ln>
                  <a:noFill/>
                </a:ln>
                <a:solidFill>
                  <a:srgbClr val="323232"/>
                </a:solidFill>
                <a:effectLst/>
                <a:latin typeface="Arial" panose="020B0604020202020204" pitchFamily="34" charset="0"/>
              </a:rPr>
              <a:t>LW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Rectangle 966">
            <a:extLst>
              <a:ext uri="{FF2B5EF4-FFF2-40B4-BE49-F238E27FC236}">
                <a16:creationId xmlns:a16="http://schemas.microsoft.com/office/drawing/2014/main" id="{07B72D64-8FB8-1E7D-C029-6496D936E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3863" y="6059488"/>
            <a:ext cx="21431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>
                <a:ln>
                  <a:noFill/>
                </a:ln>
                <a:solidFill>
                  <a:srgbClr val="323232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3" name="Rectangle 967">
            <a:extLst>
              <a:ext uri="{FF2B5EF4-FFF2-40B4-BE49-F238E27FC236}">
                <a16:creationId xmlns:a16="http://schemas.microsoft.com/office/drawing/2014/main" id="{B5342E92-59DF-5155-4A00-4E32E1641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6059488"/>
            <a:ext cx="203200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>
                <a:ln>
                  <a:noFill/>
                </a:ln>
                <a:solidFill>
                  <a:srgbClr val="323232"/>
                </a:solidFill>
                <a:effectLst/>
                <a:latin typeface="Arial" panose="020B0604020202020204" pitchFamily="34" charset="0"/>
              </a:rPr>
              <a:t>Y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Rectangle 968">
            <a:extLst>
              <a:ext uri="{FF2B5EF4-FFF2-40B4-BE49-F238E27FC236}">
                <a16:creationId xmlns:a16="http://schemas.microsoft.com/office/drawing/2014/main" id="{093B5661-F50D-B84C-C9C7-23954C6DC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5718175"/>
            <a:ext cx="865188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>
                <a:ln>
                  <a:noFill/>
                </a:ln>
                <a:solidFill>
                  <a:srgbClr val="323232"/>
                </a:solidFill>
                <a:effectLst/>
                <a:latin typeface="Arial" panose="020B0604020202020204" pitchFamily="34" charset="0"/>
              </a:rPr>
              <a:t>KILDARE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5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202</Words>
  <Application>Microsoft Office PowerPoint</Application>
  <PresentationFormat>Widescreen</PresentationFormat>
  <Paragraphs>186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Narrow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Scott</dc:creator>
  <cp:lastModifiedBy>Andrew Scott</cp:lastModifiedBy>
  <cp:revision>1</cp:revision>
  <dcterms:created xsi:type="dcterms:W3CDTF">2024-03-21T08:28:48Z</dcterms:created>
  <dcterms:modified xsi:type="dcterms:W3CDTF">2024-03-21T08:30:08Z</dcterms:modified>
</cp:coreProperties>
</file>